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 autoCompressPictures="0">
  <p:sldMasterIdLst>
    <p:sldMasterId id="2147483710" r:id="rId1"/>
  </p:sldMasterIdLst>
  <p:notesMasterIdLst>
    <p:notesMasterId r:id="rId87"/>
  </p:notesMasterIdLst>
  <p:sldIdLst>
    <p:sldId id="256" r:id="rId2"/>
    <p:sldId id="258" r:id="rId3"/>
    <p:sldId id="259" r:id="rId4"/>
    <p:sldId id="321" r:id="rId5"/>
    <p:sldId id="260" r:id="rId6"/>
    <p:sldId id="261" r:id="rId7"/>
    <p:sldId id="262" r:id="rId8"/>
    <p:sldId id="322" r:id="rId9"/>
    <p:sldId id="263" r:id="rId10"/>
    <p:sldId id="264" r:id="rId11"/>
    <p:sldId id="265" r:id="rId12"/>
    <p:sldId id="323" r:id="rId13"/>
    <p:sldId id="266" r:id="rId14"/>
    <p:sldId id="324" r:id="rId15"/>
    <p:sldId id="267" r:id="rId16"/>
    <p:sldId id="325" r:id="rId17"/>
    <p:sldId id="268" r:id="rId18"/>
    <p:sldId id="269" r:id="rId19"/>
    <p:sldId id="270" r:id="rId20"/>
    <p:sldId id="326" r:id="rId21"/>
    <p:sldId id="271" r:id="rId22"/>
    <p:sldId id="327" r:id="rId23"/>
    <p:sldId id="272" r:id="rId24"/>
    <p:sldId id="273" r:id="rId25"/>
    <p:sldId id="274" r:id="rId26"/>
    <p:sldId id="275" r:id="rId27"/>
    <p:sldId id="330" r:id="rId28"/>
    <p:sldId id="276" r:id="rId29"/>
    <p:sldId id="277" r:id="rId30"/>
    <p:sldId id="278" r:id="rId31"/>
    <p:sldId id="279" r:id="rId32"/>
    <p:sldId id="280" r:id="rId33"/>
    <p:sldId id="281" r:id="rId34"/>
    <p:sldId id="282" r:id="rId35"/>
    <p:sldId id="283" r:id="rId36"/>
    <p:sldId id="284" r:id="rId37"/>
    <p:sldId id="285" r:id="rId38"/>
    <p:sldId id="286" r:id="rId39"/>
    <p:sldId id="328" r:id="rId40"/>
    <p:sldId id="287" r:id="rId41"/>
    <p:sldId id="288" r:id="rId42"/>
    <p:sldId id="289" r:id="rId43"/>
    <p:sldId id="290" r:id="rId44"/>
    <p:sldId id="291" r:id="rId45"/>
    <p:sldId id="292" r:id="rId46"/>
    <p:sldId id="293" r:id="rId47"/>
    <p:sldId id="329" r:id="rId48"/>
    <p:sldId id="294" r:id="rId49"/>
    <p:sldId id="295" r:id="rId50"/>
    <p:sldId id="296" r:id="rId51"/>
    <p:sldId id="297" r:id="rId52"/>
    <p:sldId id="298" r:id="rId53"/>
    <p:sldId id="299" r:id="rId54"/>
    <p:sldId id="331" r:id="rId55"/>
    <p:sldId id="300" r:id="rId56"/>
    <p:sldId id="301" r:id="rId57"/>
    <p:sldId id="302" r:id="rId58"/>
    <p:sldId id="303" r:id="rId59"/>
    <p:sldId id="304" r:id="rId60"/>
    <p:sldId id="305" r:id="rId61"/>
    <p:sldId id="306" r:id="rId62"/>
    <p:sldId id="307" r:id="rId63"/>
    <p:sldId id="308" r:id="rId64"/>
    <p:sldId id="309" r:id="rId65"/>
    <p:sldId id="310" r:id="rId66"/>
    <p:sldId id="311" r:id="rId67"/>
    <p:sldId id="312" r:id="rId68"/>
    <p:sldId id="313" r:id="rId69"/>
    <p:sldId id="314" r:id="rId70"/>
    <p:sldId id="315" r:id="rId71"/>
    <p:sldId id="316" r:id="rId72"/>
    <p:sldId id="319" r:id="rId73"/>
    <p:sldId id="320" r:id="rId74"/>
    <p:sldId id="318" r:id="rId75"/>
    <p:sldId id="333" r:id="rId76"/>
    <p:sldId id="335" r:id="rId77"/>
    <p:sldId id="336" r:id="rId78"/>
    <p:sldId id="368" r:id="rId79"/>
    <p:sldId id="370" r:id="rId80"/>
    <p:sldId id="369" r:id="rId81"/>
    <p:sldId id="1750" r:id="rId82"/>
    <p:sldId id="1752" r:id="rId83"/>
    <p:sldId id="1754" r:id="rId84"/>
    <p:sldId id="1756" r:id="rId85"/>
    <p:sldId id="1760" r:id="rId86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480">
          <p15:clr>
            <a:srgbClr val="9AA0A6"/>
          </p15:clr>
        </p15:guide>
        <p15:guide id="2" orient="horz" pos="2054">
          <p15:clr>
            <a:srgbClr val="9AA0A6"/>
          </p15:clr>
        </p15:guide>
        <p15:guide id="3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A2C64BE-0FE2-4F6A-ADC9-622745F18BE5}">
  <a:tblStyle styleId="{9A2C64BE-0FE2-4F6A-ADC9-622745F18BE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65" autoAdjust="0"/>
    <p:restoredTop sz="92146" autoAdjust="0"/>
  </p:normalViewPr>
  <p:slideViewPr>
    <p:cSldViewPr snapToGrid="0">
      <p:cViewPr varScale="1">
        <p:scale>
          <a:sx n="87" d="100"/>
          <a:sy n="87" d="100"/>
        </p:scale>
        <p:origin x="876" y="60"/>
      </p:cViewPr>
      <p:guideLst>
        <p:guide orient="horz" pos="1480"/>
        <p:guide orient="horz" pos="205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theme" Target="theme/theme1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notesMaster" Target="notesMasters/notesMaster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ADF-4A71-8DBE-EF4430366E0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ADF-4A71-8DBE-EF4430366E0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ADF-4A71-8DBE-EF4430366E0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ADF-4A71-8DBE-EF4430366E00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6</c:v>
                </c:pt>
                <c:pt idx="2">
                  <c:v>4</c:v>
                </c:pt>
                <c:pt idx="3">
                  <c:v>3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  <c:pt idx="3">
                        <c:v>4th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5ADF-4A71-8DBE-EF4430366E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6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1" name="Google Shape;471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Google Shape;683;gaebb93018c_0_2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4" name="Google Shape;684;gaebb93018c_0_2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ga8136e7018_2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0" name="Google Shape;710;ga8136e7018_2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g6bad74673c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4" name="Google Shape;724;g6bad74673c_0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gaebb93018c_0_2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3" name="Google Shape;733;gaebb93018c_0_2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8" name="Google Shape;748;g6bad74673c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9" name="Google Shape;749;g6bad74673c_0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" name="Google Shape;797;gaebb93018c_0_3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8" name="Google Shape;798;gaebb93018c_0_3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" name="Google Shape;820;g6bad74673c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1" name="Google Shape;821;g6bad74673c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6" name="Google Shape;836;gaebb93018c_0_6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7" name="Google Shape;837;gaebb93018c_0_6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2" name="Google Shape;862;gaf20b616d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3" name="Google Shape;863;gaf20b616d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5" name="Google Shape;875;g6bad74673c_0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6" name="Google Shape;876;g6bad74673c_0_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g6bad74673c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3" name="Google Shape;483;g6bad74673c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Google Shape;895;gaebb93018c_0_7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6" name="Google Shape;896;gaebb93018c_0_7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7" name="Google Shape;917;g75ae98bfb1_0_3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8" name="Google Shape;918;g75ae98bfb1_0_3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4" name="Google Shape;924;gaebb93018c_0_7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5" name="Google Shape;925;gaebb93018c_0_7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" name="Google Shape;931;g6bad74673c_0_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2" name="Google Shape;932;g6bad74673c_0_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" name="Google Shape;945;gaebb93018c_0_7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6" name="Google Shape;946;gaebb93018c_0_7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4" name="Google Shape;964;ga8136e7018_2_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5" name="Google Shape;965;ga8136e7018_2_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5" name="Google Shape;975;ga795600d04_1_4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6" name="Google Shape;976;ga795600d04_1_4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" name="Google Shape;981;ga795600d04_1_5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2" name="Google Shape;982;ga795600d04_1_5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1" name="Google Shape;991;ga795600d04_1_5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2" name="Google Shape;992;ga795600d04_1_5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" name="Google Shape;999;ga795600d04_1_5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0" name="Google Shape;1000;ga795600d04_1_5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gaebb93018c_0_1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8" name="Google Shape;508;gaebb93018c_0_1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" name="Google Shape;1007;g6bad74673c_0_1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8" name="Google Shape;1008;g6bad74673c_0_1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Google Shape;1028;gaebb93018c_0_7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9" name="Google Shape;1029;gaebb93018c_0_7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" name="Google Shape;1090;g6bad74673c_0_1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1" name="Google Shape;1091;g6bad74673c_0_1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" name="Google Shape;1107;gaebb93018c_0_8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8" name="Google Shape;1108;gaebb93018c_0_8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" name="Google Shape;1120;g6bad74673c_0_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1" name="Google Shape;1121;g6bad74673c_0_1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" name="Google Shape;1128;gaebb93018c_0_9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9" name="Google Shape;1129;gaebb93018c_0_9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" name="Google Shape;1137;g6bad74673c_0_1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8" name="Google Shape;1138;g6bad74673c_0_1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" name="Google Shape;1156;gaebb93018c_0_9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7" name="Google Shape;1157;gaebb93018c_0_9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" name="Google Shape;1208;g6bad74673c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9" name="Google Shape;1209;g6bad74673c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" name="Google Shape;1216;ga795600d04_1_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7" name="Google Shape;1217;ga795600d04_1_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ga795600d04_1_4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7" name="Google Shape;537;ga795600d04_1_4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" name="Google Shape;1255;g6bad74673c_0_1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6" name="Google Shape;1256;g6bad74673c_0_1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" name="Google Shape;1338;ga795600d04_1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9" name="Google Shape;1339;ga795600d04_1_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" name="Google Shape;1352;g6bad74673c_0_1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3" name="Google Shape;1353;g6bad74673c_0_1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9" name="Google Shape;1369;ga795600d04_1_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0" name="Google Shape;1370;ga795600d04_1_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" name="Google Shape;1390;g6bad74673c_0_1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1" name="Google Shape;1391;g6bad74673c_0_1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9" name="Google Shape;1409;ga795600d04_1_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0" name="Google Shape;1410;ga795600d04_1_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9" name="Google Shape;1479;g75b148c61d_1_249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0" name="Google Shape;1480;g75b148c61d_1_249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8" name="Google Shape;1488;ga795600d04_1_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9" name="Google Shape;1489;ga795600d04_1_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8" name="Google Shape;1498;g6bad74673c_0_1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9" name="Google Shape;1499;g6bad74673c_0_1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3" name="Google Shape;1523;ga8136e7018_2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4" name="Google Shape;1524;ga8136e7018_2_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Google Shape;553;g6bad74673c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4" name="Google Shape;554;g6bad74673c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3" name="Google Shape;1553;ga795600d04_1_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4" name="Google Shape;1554;ga795600d04_1_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9" name="Google Shape;1569;g6bad74673c_0_1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0" name="Google Shape;1570;g6bad74673c_0_1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6" name="Google Shape;1616;ga795600d04_1_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7" name="Google Shape;1617;ga795600d04_1_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6" name="Google Shape;1636;g6bad74673c_0_2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7" name="Google Shape;1637;g6bad74673c_0_2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2" name="Google Shape;1692;gaebb93018c_0_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3" name="Google Shape;1693;gaebb93018c_0_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4" name="Google Shape;1704;gaebb93018c_0_2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5" name="Google Shape;1705;gaebb93018c_0_2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8" name="Google Shape;1718;g75b148c61d_1_250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9" name="Google Shape;1719;g75b148c61d_1_250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7" name="Google Shape;1737;ga795600d04_1_1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8" name="Google Shape;1738;ga795600d04_1_1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9" name="Google Shape;1749;ga8136e7018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0" name="Google Shape;1750;ga8136e7018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9" name="Google Shape;1759;g6bad74673c_0_2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0" name="Google Shape;1760;g6bad74673c_0_2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gaebb93018c_0_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2" name="Google Shape;562;gaebb93018c_0_1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8" name="Google Shape;1778;g6bad74673c_0_2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9" name="Google Shape;1779;g6bad74673c_0_2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1" name="Google Shape;2161;ga78f6f1ce5_0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2" name="Google Shape;2162;ga78f6f1ce5_0_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" name="Google Shape;2254;ga78f6f1ce5_0_17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5" name="Google Shape;2255;ga78f6f1ce5_0_17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5" name="Google Shape;2965;gbee43893fe_1_181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66" name="Google Shape;2966;gbee43893fe_1_181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815183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5" name="Google Shape;2965;gbee43893fe_1_181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66" name="Google Shape;2966;gbee43893fe_1_181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45063339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0" name="Google Shape;2890;g1dc76be1f41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91" name="Google Shape;2891;g1dc76be1f41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" name="Google Shape;1339;g1218ef2ce03_0_1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0" name="Google Shape;1340;g1218ef2ce03_0_1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g6bad74673c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2" name="Google Shape;572;g6bad74673c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gaebb93018c_0_1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2" name="Google Shape;592;gaebb93018c_0_1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Google Shape;625;g6bad74673c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6" name="Google Shape;626;g6bad74673c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457925" y="396350"/>
            <a:ext cx="32064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791825" y="2333500"/>
            <a:ext cx="2538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 rot="5400000">
            <a:off x="8039750" y="381000"/>
            <a:ext cx="1457400" cy="14574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 flipH="1">
            <a:off x="-8900" y="-394400"/>
            <a:ext cx="4004400" cy="4004400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 1">
  <p:cSld name="CUSTOM_11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3"/>
          <p:cNvSpPr/>
          <p:nvPr/>
        </p:nvSpPr>
        <p:spPr>
          <a:xfrm rot="5400000">
            <a:off x="8690975" y="4133625"/>
            <a:ext cx="810000" cy="8100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64;p13"/>
          <p:cNvSpPr/>
          <p:nvPr/>
        </p:nvSpPr>
        <p:spPr>
          <a:xfrm rot="5400000">
            <a:off x="-388825" y="346550"/>
            <a:ext cx="810000" cy="8100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65;p13"/>
          <p:cNvSpPr txBox="1">
            <a:spLocks noGrp="1"/>
          </p:cNvSpPr>
          <p:nvPr>
            <p:ph type="ctrTitle"/>
          </p:nvPr>
        </p:nvSpPr>
        <p:spPr>
          <a:xfrm flipH="1">
            <a:off x="2735660" y="2962504"/>
            <a:ext cx="16305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>
            <a:endParaRPr/>
          </a:p>
        </p:txBody>
      </p:sp>
      <p:sp>
        <p:nvSpPr>
          <p:cNvPr id="66" name="Google Shape;66;p13"/>
          <p:cNvSpPr txBox="1">
            <a:spLocks noGrp="1"/>
          </p:cNvSpPr>
          <p:nvPr>
            <p:ph type="subTitle" idx="1"/>
          </p:nvPr>
        </p:nvSpPr>
        <p:spPr>
          <a:xfrm flipH="1">
            <a:off x="2597644" y="3606910"/>
            <a:ext cx="1906500" cy="85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7" name="Google Shape;67;p13"/>
          <p:cNvSpPr txBox="1">
            <a:spLocks noGrp="1"/>
          </p:cNvSpPr>
          <p:nvPr>
            <p:ph type="title" idx="2" hasCustomPrompt="1"/>
          </p:nvPr>
        </p:nvSpPr>
        <p:spPr>
          <a:xfrm flipH="1">
            <a:off x="2703904" y="1675889"/>
            <a:ext cx="17538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68" name="Google Shape;68;p13"/>
          <p:cNvSpPr txBox="1">
            <a:spLocks noGrp="1"/>
          </p:cNvSpPr>
          <p:nvPr>
            <p:ph type="ctrTitle" idx="3"/>
          </p:nvPr>
        </p:nvSpPr>
        <p:spPr>
          <a:xfrm flipH="1">
            <a:off x="6515993" y="2962504"/>
            <a:ext cx="20427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>
            <a:endParaRPr/>
          </a:p>
        </p:txBody>
      </p:sp>
      <p:sp>
        <p:nvSpPr>
          <p:cNvPr id="69" name="Google Shape;69;p13"/>
          <p:cNvSpPr txBox="1">
            <a:spLocks noGrp="1"/>
          </p:cNvSpPr>
          <p:nvPr>
            <p:ph type="subTitle" idx="4"/>
          </p:nvPr>
        </p:nvSpPr>
        <p:spPr>
          <a:xfrm flipH="1">
            <a:off x="6584071" y="3606910"/>
            <a:ext cx="1906500" cy="85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0" name="Google Shape;70;p13"/>
          <p:cNvSpPr txBox="1">
            <a:spLocks noGrp="1"/>
          </p:cNvSpPr>
          <p:nvPr>
            <p:ph type="title" idx="5" hasCustomPrompt="1"/>
          </p:nvPr>
        </p:nvSpPr>
        <p:spPr>
          <a:xfrm flipH="1">
            <a:off x="6690326" y="1675889"/>
            <a:ext cx="17538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71" name="Google Shape;71;p13"/>
          <p:cNvSpPr txBox="1">
            <a:spLocks noGrp="1"/>
          </p:cNvSpPr>
          <p:nvPr>
            <p:ph type="ctrTitle" idx="6"/>
          </p:nvPr>
        </p:nvSpPr>
        <p:spPr>
          <a:xfrm flipH="1">
            <a:off x="787428" y="2962504"/>
            <a:ext cx="15357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>
            <a:endParaRPr/>
          </a:p>
        </p:txBody>
      </p:sp>
      <p:sp>
        <p:nvSpPr>
          <p:cNvPr id="72" name="Google Shape;72;p13"/>
          <p:cNvSpPr txBox="1">
            <a:spLocks noGrp="1"/>
          </p:cNvSpPr>
          <p:nvPr>
            <p:ph type="subTitle" idx="7"/>
          </p:nvPr>
        </p:nvSpPr>
        <p:spPr>
          <a:xfrm flipH="1">
            <a:off x="601998" y="3606910"/>
            <a:ext cx="1906500" cy="85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3" name="Google Shape;73;p13"/>
          <p:cNvSpPr txBox="1">
            <a:spLocks noGrp="1"/>
          </p:cNvSpPr>
          <p:nvPr>
            <p:ph type="title" idx="8" hasCustomPrompt="1"/>
          </p:nvPr>
        </p:nvSpPr>
        <p:spPr>
          <a:xfrm flipH="1">
            <a:off x="708262" y="1675889"/>
            <a:ext cx="17538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74" name="Google Shape;74;p13"/>
          <p:cNvSpPr txBox="1">
            <a:spLocks noGrp="1"/>
          </p:cNvSpPr>
          <p:nvPr>
            <p:ph type="ctrTitle" idx="9"/>
          </p:nvPr>
        </p:nvSpPr>
        <p:spPr>
          <a:xfrm flipH="1">
            <a:off x="4730387" y="2962504"/>
            <a:ext cx="16305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>
            <a:endParaRPr/>
          </a:p>
        </p:txBody>
      </p:sp>
      <p:sp>
        <p:nvSpPr>
          <p:cNvPr id="75" name="Google Shape;75;p13"/>
          <p:cNvSpPr txBox="1">
            <a:spLocks noGrp="1"/>
          </p:cNvSpPr>
          <p:nvPr>
            <p:ph type="subTitle" idx="13"/>
          </p:nvPr>
        </p:nvSpPr>
        <p:spPr>
          <a:xfrm flipH="1">
            <a:off x="4592385" y="3606910"/>
            <a:ext cx="1906500" cy="85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title" idx="14" hasCustomPrompt="1"/>
          </p:nvPr>
        </p:nvSpPr>
        <p:spPr>
          <a:xfrm flipH="1">
            <a:off x="4698643" y="1675889"/>
            <a:ext cx="17538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77" name="Google Shape;77;p13"/>
          <p:cNvSpPr txBox="1">
            <a:spLocks noGrp="1"/>
          </p:cNvSpPr>
          <p:nvPr>
            <p:ph type="ctrTitle" idx="15"/>
          </p:nvPr>
        </p:nvSpPr>
        <p:spPr>
          <a:xfrm>
            <a:off x="1555275" y="327500"/>
            <a:ext cx="62229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 2">
  <p:cSld name="CUSTOM_28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4"/>
          <p:cNvSpPr txBox="1">
            <a:spLocks noGrp="1"/>
          </p:cNvSpPr>
          <p:nvPr>
            <p:ph type="title" hasCustomPrompt="1"/>
          </p:nvPr>
        </p:nvSpPr>
        <p:spPr>
          <a:xfrm flipH="1">
            <a:off x="3789830" y="1231419"/>
            <a:ext cx="17538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80" name="Google Shape;80;p14"/>
          <p:cNvSpPr txBox="1">
            <a:spLocks noGrp="1"/>
          </p:cNvSpPr>
          <p:nvPr>
            <p:ph type="title" idx="2" hasCustomPrompt="1"/>
          </p:nvPr>
        </p:nvSpPr>
        <p:spPr>
          <a:xfrm flipH="1">
            <a:off x="1088750" y="1278876"/>
            <a:ext cx="17538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81" name="Google Shape;81;p14"/>
          <p:cNvSpPr txBox="1">
            <a:spLocks noGrp="1"/>
          </p:cNvSpPr>
          <p:nvPr>
            <p:ph type="title" idx="3" hasCustomPrompt="1"/>
          </p:nvPr>
        </p:nvSpPr>
        <p:spPr>
          <a:xfrm flipH="1">
            <a:off x="6348425" y="1242835"/>
            <a:ext cx="17538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82" name="Google Shape;82;p14"/>
          <p:cNvSpPr txBox="1">
            <a:spLocks noGrp="1"/>
          </p:cNvSpPr>
          <p:nvPr>
            <p:ph type="ctrTitle" idx="4"/>
          </p:nvPr>
        </p:nvSpPr>
        <p:spPr>
          <a:xfrm>
            <a:off x="1555275" y="327500"/>
            <a:ext cx="62229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83" name="Google Shape;83;p14"/>
          <p:cNvSpPr txBox="1">
            <a:spLocks noGrp="1"/>
          </p:cNvSpPr>
          <p:nvPr>
            <p:ph type="ctrTitle" idx="5"/>
          </p:nvPr>
        </p:nvSpPr>
        <p:spPr>
          <a:xfrm flipH="1">
            <a:off x="6203975" y="1896850"/>
            <a:ext cx="20427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>
            <a:endParaRPr/>
          </a:p>
        </p:txBody>
      </p:sp>
      <p:sp>
        <p:nvSpPr>
          <p:cNvPr id="84" name="Google Shape;84;p14"/>
          <p:cNvSpPr txBox="1">
            <a:spLocks noGrp="1"/>
          </p:cNvSpPr>
          <p:nvPr>
            <p:ph type="subTitle" idx="1"/>
          </p:nvPr>
        </p:nvSpPr>
        <p:spPr>
          <a:xfrm flipH="1">
            <a:off x="6147425" y="2256084"/>
            <a:ext cx="2155800" cy="5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ctrTitle" idx="6"/>
          </p:nvPr>
        </p:nvSpPr>
        <p:spPr>
          <a:xfrm flipH="1">
            <a:off x="3645375" y="1885434"/>
            <a:ext cx="20427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>
            <a:endParaRPr/>
          </a:p>
        </p:txBody>
      </p:sp>
      <p:sp>
        <p:nvSpPr>
          <p:cNvPr id="86" name="Google Shape;86;p14"/>
          <p:cNvSpPr txBox="1">
            <a:spLocks noGrp="1"/>
          </p:cNvSpPr>
          <p:nvPr>
            <p:ph type="subTitle" idx="7"/>
          </p:nvPr>
        </p:nvSpPr>
        <p:spPr>
          <a:xfrm flipH="1">
            <a:off x="3588825" y="2254799"/>
            <a:ext cx="2155800" cy="5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87" name="Google Shape;87;p14"/>
          <p:cNvSpPr txBox="1">
            <a:spLocks noGrp="1"/>
          </p:cNvSpPr>
          <p:nvPr>
            <p:ph type="ctrTitle" idx="8"/>
          </p:nvPr>
        </p:nvSpPr>
        <p:spPr>
          <a:xfrm flipH="1">
            <a:off x="1029041" y="1882204"/>
            <a:ext cx="20427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>
            <a:endParaRPr/>
          </a:p>
        </p:txBody>
      </p:sp>
      <p:sp>
        <p:nvSpPr>
          <p:cNvPr id="88" name="Google Shape;88;p14"/>
          <p:cNvSpPr txBox="1">
            <a:spLocks noGrp="1"/>
          </p:cNvSpPr>
          <p:nvPr>
            <p:ph type="subTitle" idx="9"/>
          </p:nvPr>
        </p:nvSpPr>
        <p:spPr>
          <a:xfrm flipH="1">
            <a:off x="972491" y="2251575"/>
            <a:ext cx="2155800" cy="5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89" name="Google Shape;89;p14"/>
          <p:cNvSpPr txBox="1">
            <a:spLocks noGrp="1"/>
          </p:cNvSpPr>
          <p:nvPr>
            <p:ph type="title" idx="13" hasCustomPrompt="1"/>
          </p:nvPr>
        </p:nvSpPr>
        <p:spPr>
          <a:xfrm flipH="1">
            <a:off x="3771416" y="3233964"/>
            <a:ext cx="17538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90" name="Google Shape;90;p14"/>
          <p:cNvSpPr txBox="1">
            <a:spLocks noGrp="1"/>
          </p:cNvSpPr>
          <p:nvPr>
            <p:ph type="title" idx="14" hasCustomPrompt="1"/>
          </p:nvPr>
        </p:nvSpPr>
        <p:spPr>
          <a:xfrm flipH="1">
            <a:off x="1180737" y="3219814"/>
            <a:ext cx="17538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91" name="Google Shape;91;p14"/>
          <p:cNvSpPr txBox="1">
            <a:spLocks noGrp="1"/>
          </p:cNvSpPr>
          <p:nvPr>
            <p:ph type="title" idx="15" hasCustomPrompt="1"/>
          </p:nvPr>
        </p:nvSpPr>
        <p:spPr>
          <a:xfrm flipH="1">
            <a:off x="6348428" y="3233964"/>
            <a:ext cx="17538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92" name="Google Shape;92;p14"/>
          <p:cNvSpPr txBox="1">
            <a:spLocks noGrp="1"/>
          </p:cNvSpPr>
          <p:nvPr>
            <p:ph type="ctrTitle" idx="16"/>
          </p:nvPr>
        </p:nvSpPr>
        <p:spPr>
          <a:xfrm flipH="1">
            <a:off x="6203978" y="3887979"/>
            <a:ext cx="20427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>
            <a:endParaRPr/>
          </a:p>
        </p:txBody>
      </p:sp>
      <p:sp>
        <p:nvSpPr>
          <p:cNvPr id="93" name="Google Shape;93;p14"/>
          <p:cNvSpPr txBox="1">
            <a:spLocks noGrp="1"/>
          </p:cNvSpPr>
          <p:nvPr>
            <p:ph type="subTitle" idx="17"/>
          </p:nvPr>
        </p:nvSpPr>
        <p:spPr>
          <a:xfrm flipH="1">
            <a:off x="6190028" y="4240128"/>
            <a:ext cx="2070600" cy="85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94" name="Google Shape;94;p14"/>
          <p:cNvSpPr txBox="1">
            <a:spLocks noGrp="1"/>
          </p:cNvSpPr>
          <p:nvPr>
            <p:ph type="ctrTitle" idx="18"/>
          </p:nvPr>
        </p:nvSpPr>
        <p:spPr>
          <a:xfrm flipH="1">
            <a:off x="3626966" y="3887979"/>
            <a:ext cx="20427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>
            <a:endParaRPr/>
          </a:p>
        </p:txBody>
      </p:sp>
      <p:sp>
        <p:nvSpPr>
          <p:cNvPr id="95" name="Google Shape;95;p14"/>
          <p:cNvSpPr txBox="1">
            <a:spLocks noGrp="1"/>
          </p:cNvSpPr>
          <p:nvPr>
            <p:ph type="subTitle" idx="19"/>
          </p:nvPr>
        </p:nvSpPr>
        <p:spPr>
          <a:xfrm flipH="1">
            <a:off x="3613016" y="4240128"/>
            <a:ext cx="2070600" cy="85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96" name="Google Shape;96;p14"/>
          <p:cNvSpPr txBox="1">
            <a:spLocks noGrp="1"/>
          </p:cNvSpPr>
          <p:nvPr>
            <p:ph type="ctrTitle" idx="20"/>
          </p:nvPr>
        </p:nvSpPr>
        <p:spPr>
          <a:xfrm flipH="1">
            <a:off x="860487" y="3894100"/>
            <a:ext cx="23943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>
            <a:endParaRPr/>
          </a:p>
        </p:txBody>
      </p:sp>
      <p:sp>
        <p:nvSpPr>
          <p:cNvPr id="97" name="Google Shape;97;p14"/>
          <p:cNvSpPr txBox="1">
            <a:spLocks noGrp="1"/>
          </p:cNvSpPr>
          <p:nvPr>
            <p:ph type="subTitle" idx="21"/>
          </p:nvPr>
        </p:nvSpPr>
        <p:spPr>
          <a:xfrm flipH="1">
            <a:off x="1022337" y="4241353"/>
            <a:ext cx="2070600" cy="85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98" name="Google Shape;98;p14"/>
          <p:cNvSpPr/>
          <p:nvPr/>
        </p:nvSpPr>
        <p:spPr>
          <a:xfrm>
            <a:off x="-767875" y="3741600"/>
            <a:ext cx="1027500" cy="10275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14"/>
          <p:cNvSpPr/>
          <p:nvPr/>
        </p:nvSpPr>
        <p:spPr>
          <a:xfrm>
            <a:off x="8499950" y="998400"/>
            <a:ext cx="1027500" cy="10275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 3">
  <p:cSld name="CUSTOM_50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5"/>
          <p:cNvSpPr txBox="1">
            <a:spLocks noGrp="1"/>
          </p:cNvSpPr>
          <p:nvPr>
            <p:ph type="title" hasCustomPrompt="1"/>
          </p:nvPr>
        </p:nvSpPr>
        <p:spPr>
          <a:xfrm flipH="1">
            <a:off x="3861063" y="2051869"/>
            <a:ext cx="17538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02" name="Google Shape;102;p15"/>
          <p:cNvSpPr txBox="1">
            <a:spLocks noGrp="1"/>
          </p:cNvSpPr>
          <p:nvPr>
            <p:ph type="title" idx="2" hasCustomPrompt="1"/>
          </p:nvPr>
        </p:nvSpPr>
        <p:spPr>
          <a:xfrm flipH="1">
            <a:off x="1159988" y="2051878"/>
            <a:ext cx="17538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03" name="Google Shape;103;p15"/>
          <p:cNvSpPr txBox="1">
            <a:spLocks noGrp="1"/>
          </p:cNvSpPr>
          <p:nvPr>
            <p:ph type="title" idx="3" hasCustomPrompt="1"/>
          </p:nvPr>
        </p:nvSpPr>
        <p:spPr>
          <a:xfrm flipH="1">
            <a:off x="6419663" y="2051885"/>
            <a:ext cx="17538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04" name="Google Shape;104;p15"/>
          <p:cNvSpPr txBox="1">
            <a:spLocks noGrp="1"/>
          </p:cNvSpPr>
          <p:nvPr>
            <p:ph type="ctrTitle" idx="4"/>
          </p:nvPr>
        </p:nvSpPr>
        <p:spPr>
          <a:xfrm>
            <a:off x="1555275" y="327500"/>
            <a:ext cx="62229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105" name="Google Shape;105;p15"/>
          <p:cNvSpPr txBox="1">
            <a:spLocks noGrp="1"/>
          </p:cNvSpPr>
          <p:nvPr>
            <p:ph type="ctrTitle" idx="5"/>
          </p:nvPr>
        </p:nvSpPr>
        <p:spPr>
          <a:xfrm flipH="1">
            <a:off x="6275213" y="3084096"/>
            <a:ext cx="20427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>
            <a:endParaRPr/>
          </a:p>
        </p:txBody>
      </p:sp>
      <p:sp>
        <p:nvSpPr>
          <p:cNvPr id="106" name="Google Shape;106;p15"/>
          <p:cNvSpPr txBox="1">
            <a:spLocks noGrp="1"/>
          </p:cNvSpPr>
          <p:nvPr>
            <p:ph type="subTitle" idx="1"/>
          </p:nvPr>
        </p:nvSpPr>
        <p:spPr>
          <a:xfrm flipH="1">
            <a:off x="6218663" y="3442401"/>
            <a:ext cx="2155800" cy="5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07" name="Google Shape;107;p15"/>
          <p:cNvSpPr txBox="1">
            <a:spLocks noGrp="1"/>
          </p:cNvSpPr>
          <p:nvPr>
            <p:ph type="ctrTitle" idx="6"/>
          </p:nvPr>
        </p:nvSpPr>
        <p:spPr>
          <a:xfrm flipH="1">
            <a:off x="3716613" y="3082170"/>
            <a:ext cx="20427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>
            <a:endParaRPr/>
          </a:p>
        </p:txBody>
      </p:sp>
      <p:sp>
        <p:nvSpPr>
          <p:cNvPr id="108" name="Google Shape;108;p15"/>
          <p:cNvSpPr txBox="1">
            <a:spLocks noGrp="1"/>
          </p:cNvSpPr>
          <p:nvPr>
            <p:ph type="subTitle" idx="7"/>
          </p:nvPr>
        </p:nvSpPr>
        <p:spPr>
          <a:xfrm flipH="1">
            <a:off x="3660063" y="3440469"/>
            <a:ext cx="2155800" cy="5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09" name="Google Shape;109;p15"/>
          <p:cNvSpPr txBox="1">
            <a:spLocks noGrp="1"/>
          </p:cNvSpPr>
          <p:nvPr>
            <p:ph type="ctrTitle" idx="8"/>
          </p:nvPr>
        </p:nvSpPr>
        <p:spPr>
          <a:xfrm flipH="1">
            <a:off x="1015538" y="3088429"/>
            <a:ext cx="20427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>
            <a:endParaRPr/>
          </a:p>
        </p:txBody>
      </p:sp>
      <p:sp>
        <p:nvSpPr>
          <p:cNvPr id="110" name="Google Shape;110;p15"/>
          <p:cNvSpPr txBox="1">
            <a:spLocks noGrp="1"/>
          </p:cNvSpPr>
          <p:nvPr>
            <p:ph type="subTitle" idx="9"/>
          </p:nvPr>
        </p:nvSpPr>
        <p:spPr>
          <a:xfrm flipH="1">
            <a:off x="958988" y="3437245"/>
            <a:ext cx="2155800" cy="5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11" name="Google Shape;111;p15"/>
          <p:cNvSpPr/>
          <p:nvPr/>
        </p:nvSpPr>
        <p:spPr>
          <a:xfrm>
            <a:off x="-767875" y="3741600"/>
            <a:ext cx="1027500" cy="10275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12;p15"/>
          <p:cNvSpPr/>
          <p:nvPr/>
        </p:nvSpPr>
        <p:spPr>
          <a:xfrm>
            <a:off x="8499950" y="998400"/>
            <a:ext cx="1027500" cy="10275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CUSTOM_29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6"/>
          <p:cNvSpPr/>
          <p:nvPr/>
        </p:nvSpPr>
        <p:spPr>
          <a:xfrm>
            <a:off x="7866000" y="3560700"/>
            <a:ext cx="1316100" cy="13161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15;p16"/>
          <p:cNvSpPr txBox="1">
            <a:spLocks noGrp="1"/>
          </p:cNvSpPr>
          <p:nvPr>
            <p:ph type="title"/>
          </p:nvPr>
        </p:nvSpPr>
        <p:spPr>
          <a:xfrm>
            <a:off x="2970079" y="326761"/>
            <a:ext cx="3291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16"/>
          <p:cNvSpPr txBox="1">
            <a:spLocks noGrp="1"/>
          </p:cNvSpPr>
          <p:nvPr>
            <p:ph type="body" idx="1"/>
          </p:nvPr>
        </p:nvSpPr>
        <p:spPr>
          <a:xfrm>
            <a:off x="2736825" y="1464100"/>
            <a:ext cx="3338400" cy="15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600"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17" name="Google Shape;117;p16"/>
          <p:cNvSpPr/>
          <p:nvPr/>
        </p:nvSpPr>
        <p:spPr>
          <a:xfrm rot="10800000">
            <a:off x="-19050" y="231500"/>
            <a:ext cx="1316100" cy="13161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CUSTOM_30"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7"/>
          <p:cNvSpPr/>
          <p:nvPr/>
        </p:nvSpPr>
        <p:spPr>
          <a:xfrm>
            <a:off x="2602075" y="4928725"/>
            <a:ext cx="890700" cy="8907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17"/>
          <p:cNvSpPr txBox="1">
            <a:spLocks noGrp="1"/>
          </p:cNvSpPr>
          <p:nvPr>
            <p:ph type="ctrTitle"/>
          </p:nvPr>
        </p:nvSpPr>
        <p:spPr>
          <a:xfrm>
            <a:off x="1403825" y="3275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CUSTOM_31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8"/>
          <p:cNvSpPr/>
          <p:nvPr/>
        </p:nvSpPr>
        <p:spPr>
          <a:xfrm flipH="1">
            <a:off x="8191675" y="4131525"/>
            <a:ext cx="1316100" cy="13161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23;p18"/>
          <p:cNvSpPr txBox="1">
            <a:spLocks noGrp="1"/>
          </p:cNvSpPr>
          <p:nvPr>
            <p:ph type="title"/>
          </p:nvPr>
        </p:nvSpPr>
        <p:spPr>
          <a:xfrm>
            <a:off x="596525" y="246525"/>
            <a:ext cx="8022600" cy="84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24" name="Google Shape;124;p18"/>
          <p:cNvSpPr txBox="1">
            <a:spLocks noGrp="1"/>
          </p:cNvSpPr>
          <p:nvPr>
            <p:ph type="subTitle" idx="1"/>
          </p:nvPr>
        </p:nvSpPr>
        <p:spPr>
          <a:xfrm flipH="1">
            <a:off x="596613" y="3717954"/>
            <a:ext cx="2648100" cy="3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latin typeface="Livvic Medium"/>
                <a:ea typeface="Livvic Medium"/>
                <a:cs typeface="Livvic Medium"/>
                <a:sym typeface="Livvic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25" name="Google Shape;125;p18"/>
          <p:cNvSpPr txBox="1">
            <a:spLocks noGrp="1"/>
          </p:cNvSpPr>
          <p:nvPr>
            <p:ph type="subTitle" idx="2"/>
          </p:nvPr>
        </p:nvSpPr>
        <p:spPr>
          <a:xfrm>
            <a:off x="5971025" y="3721600"/>
            <a:ext cx="2648100" cy="3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latin typeface="Livvic Medium"/>
                <a:ea typeface="Livvic Medium"/>
                <a:cs typeface="Livvic Medium"/>
                <a:sym typeface="Livvic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26" name="Google Shape;126;p18"/>
          <p:cNvSpPr txBox="1">
            <a:spLocks noGrp="1"/>
          </p:cNvSpPr>
          <p:nvPr>
            <p:ph type="subTitle" idx="3"/>
          </p:nvPr>
        </p:nvSpPr>
        <p:spPr>
          <a:xfrm flipH="1">
            <a:off x="596528" y="3251205"/>
            <a:ext cx="2648100" cy="61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27" name="Google Shape;127;p18"/>
          <p:cNvSpPr txBox="1">
            <a:spLocks noGrp="1"/>
          </p:cNvSpPr>
          <p:nvPr>
            <p:ph type="subTitle" idx="4"/>
          </p:nvPr>
        </p:nvSpPr>
        <p:spPr>
          <a:xfrm>
            <a:off x="5971025" y="3251200"/>
            <a:ext cx="2648100" cy="66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28" name="Google Shape;128;p18"/>
          <p:cNvSpPr txBox="1">
            <a:spLocks noGrp="1"/>
          </p:cNvSpPr>
          <p:nvPr>
            <p:ph type="subTitle" idx="5"/>
          </p:nvPr>
        </p:nvSpPr>
        <p:spPr>
          <a:xfrm>
            <a:off x="3283825" y="3717950"/>
            <a:ext cx="2648100" cy="3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latin typeface="Livvic Medium"/>
                <a:ea typeface="Livvic Medium"/>
                <a:cs typeface="Livvic Medium"/>
                <a:sym typeface="Livvic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29" name="Google Shape;129;p18"/>
          <p:cNvSpPr txBox="1">
            <a:spLocks noGrp="1"/>
          </p:cNvSpPr>
          <p:nvPr>
            <p:ph type="subTitle" idx="6"/>
          </p:nvPr>
        </p:nvSpPr>
        <p:spPr>
          <a:xfrm>
            <a:off x="3283825" y="3247550"/>
            <a:ext cx="2648100" cy="66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 ">
  <p:cSld name="CUSTOM_19"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9"/>
          <p:cNvSpPr txBox="1">
            <a:spLocks noGrp="1"/>
          </p:cNvSpPr>
          <p:nvPr>
            <p:ph type="ctrTitle"/>
          </p:nvPr>
        </p:nvSpPr>
        <p:spPr>
          <a:xfrm flipH="1">
            <a:off x="3772929" y="628600"/>
            <a:ext cx="3259500" cy="5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32" name="Google Shape;132;p19"/>
          <p:cNvSpPr txBox="1">
            <a:spLocks noGrp="1"/>
          </p:cNvSpPr>
          <p:nvPr>
            <p:ph type="subTitle" idx="1"/>
          </p:nvPr>
        </p:nvSpPr>
        <p:spPr>
          <a:xfrm>
            <a:off x="3772913" y="1142940"/>
            <a:ext cx="3259500" cy="126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6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33" name="Google Shape;133;p19"/>
          <p:cNvSpPr txBox="1">
            <a:spLocks noGrp="1"/>
          </p:cNvSpPr>
          <p:nvPr>
            <p:ph type="ctrTitle" idx="2"/>
          </p:nvPr>
        </p:nvSpPr>
        <p:spPr>
          <a:xfrm flipH="1">
            <a:off x="2307846" y="2774775"/>
            <a:ext cx="3217200" cy="5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34" name="Google Shape;134;p19"/>
          <p:cNvSpPr txBox="1">
            <a:spLocks noGrp="1"/>
          </p:cNvSpPr>
          <p:nvPr>
            <p:ph type="subTitle" idx="3"/>
          </p:nvPr>
        </p:nvSpPr>
        <p:spPr>
          <a:xfrm>
            <a:off x="2307862" y="3270145"/>
            <a:ext cx="3217200" cy="126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6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35" name="Google Shape;135;p19"/>
          <p:cNvSpPr/>
          <p:nvPr/>
        </p:nvSpPr>
        <p:spPr>
          <a:xfrm>
            <a:off x="8495150" y="1328050"/>
            <a:ext cx="1032300" cy="10323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19"/>
          <p:cNvSpPr/>
          <p:nvPr/>
        </p:nvSpPr>
        <p:spPr>
          <a:xfrm>
            <a:off x="-411250" y="2417750"/>
            <a:ext cx="1032300" cy="10323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 ">
  <p:cSld name="CUSTOM_32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0"/>
          <p:cNvSpPr txBox="1">
            <a:spLocks noGrp="1"/>
          </p:cNvSpPr>
          <p:nvPr>
            <p:ph type="ctrTitle"/>
          </p:nvPr>
        </p:nvSpPr>
        <p:spPr>
          <a:xfrm flipH="1">
            <a:off x="820179" y="2475668"/>
            <a:ext cx="3259500" cy="5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39" name="Google Shape;139;p20"/>
          <p:cNvSpPr txBox="1">
            <a:spLocks noGrp="1"/>
          </p:cNvSpPr>
          <p:nvPr>
            <p:ph type="subTitle" idx="1"/>
          </p:nvPr>
        </p:nvSpPr>
        <p:spPr>
          <a:xfrm>
            <a:off x="820163" y="3293131"/>
            <a:ext cx="3259500" cy="126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6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40" name="Google Shape;140;p20"/>
          <p:cNvSpPr txBox="1">
            <a:spLocks noGrp="1"/>
          </p:cNvSpPr>
          <p:nvPr>
            <p:ph type="ctrTitle" idx="2"/>
          </p:nvPr>
        </p:nvSpPr>
        <p:spPr>
          <a:xfrm flipH="1">
            <a:off x="820179" y="292456"/>
            <a:ext cx="3259500" cy="5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41" name="Google Shape;141;p20"/>
          <p:cNvSpPr txBox="1">
            <a:spLocks noGrp="1"/>
          </p:cNvSpPr>
          <p:nvPr>
            <p:ph type="subTitle" idx="3"/>
          </p:nvPr>
        </p:nvSpPr>
        <p:spPr>
          <a:xfrm>
            <a:off x="820163" y="1096449"/>
            <a:ext cx="3259500" cy="126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6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42" name="Google Shape;142;p20"/>
          <p:cNvSpPr/>
          <p:nvPr/>
        </p:nvSpPr>
        <p:spPr>
          <a:xfrm>
            <a:off x="8399400" y="1198500"/>
            <a:ext cx="1316100" cy="13161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Google Shape;143;p20"/>
          <p:cNvSpPr/>
          <p:nvPr/>
        </p:nvSpPr>
        <p:spPr>
          <a:xfrm rot="10800000">
            <a:off x="-152400" y="-420750"/>
            <a:ext cx="1316100" cy="13161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3">
  <p:cSld name="CUSTOM_60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1"/>
          <p:cNvSpPr txBox="1">
            <a:spLocks noGrp="1"/>
          </p:cNvSpPr>
          <p:nvPr>
            <p:ph type="ctrTitle"/>
          </p:nvPr>
        </p:nvSpPr>
        <p:spPr>
          <a:xfrm flipH="1">
            <a:off x="1214713" y="883368"/>
            <a:ext cx="3202500" cy="5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46" name="Google Shape;146;p21"/>
          <p:cNvSpPr txBox="1">
            <a:spLocks noGrp="1"/>
          </p:cNvSpPr>
          <p:nvPr>
            <p:ph type="subTitle" idx="1"/>
          </p:nvPr>
        </p:nvSpPr>
        <p:spPr>
          <a:xfrm>
            <a:off x="1214588" y="1406550"/>
            <a:ext cx="3202500" cy="126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6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47" name="Google Shape;147;p21"/>
          <p:cNvSpPr txBox="1">
            <a:spLocks noGrp="1"/>
          </p:cNvSpPr>
          <p:nvPr>
            <p:ph type="ctrTitle" idx="2"/>
          </p:nvPr>
        </p:nvSpPr>
        <p:spPr>
          <a:xfrm flipH="1">
            <a:off x="4753675" y="883357"/>
            <a:ext cx="3202500" cy="5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48" name="Google Shape;148;p21"/>
          <p:cNvSpPr txBox="1">
            <a:spLocks noGrp="1"/>
          </p:cNvSpPr>
          <p:nvPr>
            <p:ph type="subTitle" idx="3"/>
          </p:nvPr>
        </p:nvSpPr>
        <p:spPr>
          <a:xfrm>
            <a:off x="4753550" y="1403586"/>
            <a:ext cx="3202500" cy="126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600">
                <a:solidFill>
                  <a:schemeClr val="dk1"/>
                </a:solidFill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49" name="Google Shape;149;p21"/>
          <p:cNvSpPr/>
          <p:nvPr/>
        </p:nvSpPr>
        <p:spPr>
          <a:xfrm>
            <a:off x="7827900" y="0"/>
            <a:ext cx="1316100" cy="13161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21"/>
          <p:cNvSpPr/>
          <p:nvPr/>
        </p:nvSpPr>
        <p:spPr>
          <a:xfrm rot="10800000">
            <a:off x="-57500" y="3451100"/>
            <a:ext cx="1316100" cy="13161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 1">
  <p:cSld name="CUSTOM_16"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2"/>
          <p:cNvSpPr txBox="1">
            <a:spLocks noGrp="1"/>
          </p:cNvSpPr>
          <p:nvPr>
            <p:ph type="ctrTitle"/>
          </p:nvPr>
        </p:nvSpPr>
        <p:spPr>
          <a:xfrm>
            <a:off x="4449950" y="2686775"/>
            <a:ext cx="3577800" cy="4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153" name="Google Shape;153;p22"/>
          <p:cNvSpPr txBox="1">
            <a:spLocks noGrp="1"/>
          </p:cNvSpPr>
          <p:nvPr>
            <p:ph type="subTitle" idx="1"/>
          </p:nvPr>
        </p:nvSpPr>
        <p:spPr>
          <a:xfrm>
            <a:off x="4449950" y="2029800"/>
            <a:ext cx="3577800" cy="56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>
            <a:off x="4300825" y="-217650"/>
            <a:ext cx="1761900" cy="17619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3"/>
          <p:cNvSpPr/>
          <p:nvPr/>
        </p:nvSpPr>
        <p:spPr>
          <a:xfrm rot="-5400000">
            <a:off x="-649200" y="4242225"/>
            <a:ext cx="1369200" cy="13692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1117524" y="3064825"/>
            <a:ext cx="24627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title" idx="2" hasCustomPrompt="1"/>
          </p:nvPr>
        </p:nvSpPr>
        <p:spPr>
          <a:xfrm>
            <a:off x="836650" y="1023556"/>
            <a:ext cx="2940300" cy="136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7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18" name="Google Shape;18;p3"/>
          <p:cNvSpPr txBox="1">
            <a:spLocks noGrp="1"/>
          </p:cNvSpPr>
          <p:nvPr>
            <p:ph type="subTitle" idx="1"/>
          </p:nvPr>
        </p:nvSpPr>
        <p:spPr>
          <a:xfrm flipH="1">
            <a:off x="1117524" y="3757481"/>
            <a:ext cx="2462700" cy="3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6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 2">
  <p:cSld name="CUSTOM_33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3"/>
          <p:cNvSpPr txBox="1">
            <a:spLocks noGrp="1"/>
          </p:cNvSpPr>
          <p:nvPr>
            <p:ph type="ctrTitle"/>
          </p:nvPr>
        </p:nvSpPr>
        <p:spPr>
          <a:xfrm>
            <a:off x="478050" y="2969350"/>
            <a:ext cx="3577800" cy="4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2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156" name="Google Shape;156;p23"/>
          <p:cNvSpPr txBox="1">
            <a:spLocks noGrp="1"/>
          </p:cNvSpPr>
          <p:nvPr>
            <p:ph type="subTitle" idx="1"/>
          </p:nvPr>
        </p:nvSpPr>
        <p:spPr>
          <a:xfrm>
            <a:off x="478050" y="2321875"/>
            <a:ext cx="3577800" cy="56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CUSTOM_26"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4"/>
          <p:cNvSpPr/>
          <p:nvPr/>
        </p:nvSpPr>
        <p:spPr>
          <a:xfrm>
            <a:off x="7057700" y="-1024675"/>
            <a:ext cx="1316100" cy="13161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24"/>
          <p:cNvSpPr/>
          <p:nvPr/>
        </p:nvSpPr>
        <p:spPr>
          <a:xfrm>
            <a:off x="2602075" y="4928725"/>
            <a:ext cx="890700" cy="8907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24"/>
          <p:cNvSpPr txBox="1">
            <a:spLocks noGrp="1"/>
          </p:cNvSpPr>
          <p:nvPr>
            <p:ph type="ctrTitle"/>
          </p:nvPr>
        </p:nvSpPr>
        <p:spPr>
          <a:xfrm>
            <a:off x="1403825" y="3275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>
  <p:cSld name="CUSTOM_34"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5"/>
          <p:cNvSpPr/>
          <p:nvPr/>
        </p:nvSpPr>
        <p:spPr>
          <a:xfrm rot="10800000" flipH="1">
            <a:off x="7875525" y="3827400"/>
            <a:ext cx="1316100" cy="13161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Google Shape;163;p25"/>
          <p:cNvSpPr/>
          <p:nvPr/>
        </p:nvSpPr>
        <p:spPr>
          <a:xfrm flipH="1">
            <a:off x="0" y="0"/>
            <a:ext cx="890700" cy="8907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25"/>
          <p:cNvSpPr txBox="1">
            <a:spLocks noGrp="1"/>
          </p:cNvSpPr>
          <p:nvPr>
            <p:ph type="ctrTitle"/>
          </p:nvPr>
        </p:nvSpPr>
        <p:spPr>
          <a:xfrm>
            <a:off x="1403825" y="3275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165" name="Google Shape;165;p25"/>
          <p:cNvSpPr/>
          <p:nvPr/>
        </p:nvSpPr>
        <p:spPr>
          <a:xfrm>
            <a:off x="-666675" y="1671775"/>
            <a:ext cx="4638600" cy="46386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1">
  <p:cSld name="CUSTOM_36"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6"/>
          <p:cNvSpPr txBox="1">
            <a:spLocks noGrp="1"/>
          </p:cNvSpPr>
          <p:nvPr>
            <p:ph type="subTitle" idx="1"/>
          </p:nvPr>
        </p:nvSpPr>
        <p:spPr>
          <a:xfrm>
            <a:off x="812475" y="2843752"/>
            <a:ext cx="1578000" cy="278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Livvic Medium"/>
                <a:ea typeface="Livvic Medium"/>
                <a:cs typeface="Livvic Medium"/>
                <a:sym typeface="Livvic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>
            <a:endParaRPr/>
          </a:p>
        </p:txBody>
      </p:sp>
      <p:sp>
        <p:nvSpPr>
          <p:cNvPr id="168" name="Google Shape;168;p26"/>
          <p:cNvSpPr txBox="1">
            <a:spLocks noGrp="1"/>
          </p:cNvSpPr>
          <p:nvPr>
            <p:ph type="subTitle" idx="2"/>
          </p:nvPr>
        </p:nvSpPr>
        <p:spPr>
          <a:xfrm>
            <a:off x="2738625" y="2760052"/>
            <a:ext cx="1657800" cy="36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Livvic Medium"/>
                <a:ea typeface="Livvic Medium"/>
                <a:cs typeface="Livvic Medium"/>
                <a:sym typeface="Livvic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>
            <a:endParaRPr/>
          </a:p>
        </p:txBody>
      </p:sp>
      <p:sp>
        <p:nvSpPr>
          <p:cNvPr id="169" name="Google Shape;169;p26"/>
          <p:cNvSpPr txBox="1">
            <a:spLocks noGrp="1"/>
          </p:cNvSpPr>
          <p:nvPr>
            <p:ph type="subTitle" idx="3"/>
          </p:nvPr>
        </p:nvSpPr>
        <p:spPr>
          <a:xfrm>
            <a:off x="4704725" y="2843752"/>
            <a:ext cx="1657800" cy="278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Livvic Medium"/>
                <a:ea typeface="Livvic Medium"/>
                <a:cs typeface="Livvic Medium"/>
                <a:sym typeface="Livvic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>
            <a:endParaRPr/>
          </a:p>
        </p:txBody>
      </p:sp>
      <p:sp>
        <p:nvSpPr>
          <p:cNvPr id="170" name="Google Shape;170;p26"/>
          <p:cNvSpPr txBox="1">
            <a:spLocks noGrp="1"/>
          </p:cNvSpPr>
          <p:nvPr>
            <p:ph type="subTitle" idx="4"/>
          </p:nvPr>
        </p:nvSpPr>
        <p:spPr>
          <a:xfrm>
            <a:off x="729825" y="3010250"/>
            <a:ext cx="1743300" cy="83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71" name="Google Shape;171;p26"/>
          <p:cNvSpPr txBox="1">
            <a:spLocks noGrp="1"/>
          </p:cNvSpPr>
          <p:nvPr>
            <p:ph type="subTitle" idx="5"/>
          </p:nvPr>
        </p:nvSpPr>
        <p:spPr>
          <a:xfrm>
            <a:off x="2695875" y="3010250"/>
            <a:ext cx="1743300" cy="83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72" name="Google Shape;172;p26"/>
          <p:cNvSpPr txBox="1">
            <a:spLocks noGrp="1"/>
          </p:cNvSpPr>
          <p:nvPr>
            <p:ph type="subTitle" idx="6"/>
          </p:nvPr>
        </p:nvSpPr>
        <p:spPr>
          <a:xfrm>
            <a:off x="4661975" y="3010250"/>
            <a:ext cx="1743300" cy="83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73" name="Google Shape;173;p26"/>
          <p:cNvSpPr txBox="1">
            <a:spLocks noGrp="1"/>
          </p:cNvSpPr>
          <p:nvPr>
            <p:ph type="ctrTitle"/>
          </p:nvPr>
        </p:nvSpPr>
        <p:spPr>
          <a:xfrm>
            <a:off x="1365725" y="3275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174" name="Google Shape;174;p26"/>
          <p:cNvSpPr txBox="1">
            <a:spLocks noGrp="1"/>
          </p:cNvSpPr>
          <p:nvPr>
            <p:ph type="subTitle" idx="7"/>
          </p:nvPr>
        </p:nvSpPr>
        <p:spPr>
          <a:xfrm>
            <a:off x="6713575" y="2843752"/>
            <a:ext cx="1657800" cy="278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Livvic Medium"/>
                <a:ea typeface="Livvic Medium"/>
                <a:cs typeface="Livvic Medium"/>
                <a:sym typeface="Livvic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>
            <a:endParaRPr/>
          </a:p>
        </p:txBody>
      </p:sp>
      <p:sp>
        <p:nvSpPr>
          <p:cNvPr id="175" name="Google Shape;175;p26"/>
          <p:cNvSpPr txBox="1">
            <a:spLocks noGrp="1"/>
          </p:cNvSpPr>
          <p:nvPr>
            <p:ph type="subTitle" idx="8"/>
          </p:nvPr>
        </p:nvSpPr>
        <p:spPr>
          <a:xfrm>
            <a:off x="6670825" y="3010250"/>
            <a:ext cx="1743300" cy="83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>
                <a:solidFill>
                  <a:schemeClr val="dk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76" name="Google Shape;176;p26"/>
          <p:cNvSpPr/>
          <p:nvPr/>
        </p:nvSpPr>
        <p:spPr>
          <a:xfrm>
            <a:off x="1299800" y="4643200"/>
            <a:ext cx="1129200" cy="11292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177;p26"/>
          <p:cNvSpPr/>
          <p:nvPr/>
        </p:nvSpPr>
        <p:spPr>
          <a:xfrm>
            <a:off x="7452950" y="-424100"/>
            <a:ext cx="824400" cy="8244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4">
  <p:cSld name="CUSTOM_58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7"/>
          <p:cNvSpPr txBox="1">
            <a:spLocks noGrp="1"/>
          </p:cNvSpPr>
          <p:nvPr>
            <p:ph type="title"/>
          </p:nvPr>
        </p:nvSpPr>
        <p:spPr>
          <a:xfrm>
            <a:off x="387473" y="3801261"/>
            <a:ext cx="4435800" cy="85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5">
  <p:cSld name="CUSTOM_37"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8"/>
          <p:cNvSpPr txBox="1">
            <a:spLocks noGrp="1"/>
          </p:cNvSpPr>
          <p:nvPr>
            <p:ph type="title"/>
          </p:nvPr>
        </p:nvSpPr>
        <p:spPr>
          <a:xfrm>
            <a:off x="764750" y="1250550"/>
            <a:ext cx="2126100" cy="220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CUSTOM_12"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9"/>
          <p:cNvSpPr txBox="1">
            <a:spLocks noGrp="1"/>
          </p:cNvSpPr>
          <p:nvPr>
            <p:ph type="title" hasCustomPrompt="1"/>
          </p:nvPr>
        </p:nvSpPr>
        <p:spPr>
          <a:xfrm>
            <a:off x="674625" y="2928277"/>
            <a:ext cx="3064500" cy="93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184" name="Google Shape;184;p29"/>
          <p:cNvSpPr txBox="1">
            <a:spLocks noGrp="1"/>
          </p:cNvSpPr>
          <p:nvPr>
            <p:ph type="title" idx="2" hasCustomPrompt="1"/>
          </p:nvPr>
        </p:nvSpPr>
        <p:spPr>
          <a:xfrm>
            <a:off x="2944550" y="1279425"/>
            <a:ext cx="3064500" cy="93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185" name="Google Shape;185;p29"/>
          <p:cNvSpPr txBox="1">
            <a:spLocks noGrp="1"/>
          </p:cNvSpPr>
          <p:nvPr>
            <p:ph type="title" idx="3" hasCustomPrompt="1"/>
          </p:nvPr>
        </p:nvSpPr>
        <p:spPr>
          <a:xfrm>
            <a:off x="5070575" y="2920220"/>
            <a:ext cx="3064500" cy="93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186" name="Google Shape;186;p29"/>
          <p:cNvSpPr txBox="1">
            <a:spLocks noGrp="1"/>
          </p:cNvSpPr>
          <p:nvPr>
            <p:ph type="subTitle" idx="1"/>
          </p:nvPr>
        </p:nvSpPr>
        <p:spPr>
          <a:xfrm flipH="1">
            <a:off x="1178925" y="3663791"/>
            <a:ext cx="2055900" cy="66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87" name="Google Shape;187;p29"/>
          <p:cNvSpPr txBox="1">
            <a:spLocks noGrp="1"/>
          </p:cNvSpPr>
          <p:nvPr>
            <p:ph type="subTitle" idx="4"/>
          </p:nvPr>
        </p:nvSpPr>
        <p:spPr>
          <a:xfrm flipH="1">
            <a:off x="3266849" y="2078426"/>
            <a:ext cx="2419800" cy="3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88" name="Google Shape;188;p29"/>
          <p:cNvSpPr txBox="1">
            <a:spLocks noGrp="1"/>
          </p:cNvSpPr>
          <p:nvPr>
            <p:ph type="subTitle" idx="5"/>
          </p:nvPr>
        </p:nvSpPr>
        <p:spPr>
          <a:xfrm flipH="1">
            <a:off x="5574875" y="3663791"/>
            <a:ext cx="2055900" cy="66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89" name="Google Shape;189;p29"/>
          <p:cNvSpPr/>
          <p:nvPr/>
        </p:nvSpPr>
        <p:spPr>
          <a:xfrm>
            <a:off x="8733575" y="2947875"/>
            <a:ext cx="855000" cy="8550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29"/>
          <p:cNvSpPr/>
          <p:nvPr/>
        </p:nvSpPr>
        <p:spPr>
          <a:xfrm>
            <a:off x="-500325" y="854500"/>
            <a:ext cx="855000" cy="8550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1" name="Google Shape;191;p29"/>
          <p:cNvSpPr txBox="1">
            <a:spLocks noGrp="1"/>
          </p:cNvSpPr>
          <p:nvPr>
            <p:ph type="ctrTitle" idx="6"/>
          </p:nvPr>
        </p:nvSpPr>
        <p:spPr>
          <a:xfrm>
            <a:off x="1365725" y="3275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2">
  <p:cSld name="CUSTOM_38"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30"/>
          <p:cNvSpPr txBox="1">
            <a:spLocks noGrp="1"/>
          </p:cNvSpPr>
          <p:nvPr>
            <p:ph type="title" hasCustomPrompt="1"/>
          </p:nvPr>
        </p:nvSpPr>
        <p:spPr>
          <a:xfrm>
            <a:off x="1023775" y="1209134"/>
            <a:ext cx="2328000" cy="93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194" name="Google Shape;194;p30"/>
          <p:cNvSpPr txBox="1">
            <a:spLocks noGrp="1"/>
          </p:cNvSpPr>
          <p:nvPr>
            <p:ph type="subTitle" idx="1"/>
          </p:nvPr>
        </p:nvSpPr>
        <p:spPr>
          <a:xfrm flipH="1">
            <a:off x="1023775" y="1944635"/>
            <a:ext cx="2328000" cy="66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95" name="Google Shape;195;p30"/>
          <p:cNvSpPr/>
          <p:nvPr/>
        </p:nvSpPr>
        <p:spPr>
          <a:xfrm>
            <a:off x="8438300" y="0"/>
            <a:ext cx="855000" cy="8550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30"/>
          <p:cNvSpPr txBox="1">
            <a:spLocks noGrp="1"/>
          </p:cNvSpPr>
          <p:nvPr>
            <p:ph type="ctrTitle" idx="2"/>
          </p:nvPr>
        </p:nvSpPr>
        <p:spPr>
          <a:xfrm>
            <a:off x="1365725" y="3275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197" name="Google Shape;197;p30"/>
          <p:cNvSpPr txBox="1">
            <a:spLocks noGrp="1"/>
          </p:cNvSpPr>
          <p:nvPr>
            <p:ph type="title" idx="3" hasCustomPrompt="1"/>
          </p:nvPr>
        </p:nvSpPr>
        <p:spPr>
          <a:xfrm>
            <a:off x="4367050" y="1208359"/>
            <a:ext cx="2328000" cy="93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198" name="Google Shape;198;p30"/>
          <p:cNvSpPr txBox="1">
            <a:spLocks noGrp="1"/>
          </p:cNvSpPr>
          <p:nvPr>
            <p:ph type="subTitle" idx="4"/>
          </p:nvPr>
        </p:nvSpPr>
        <p:spPr>
          <a:xfrm flipH="1">
            <a:off x="4367050" y="1943825"/>
            <a:ext cx="2328000" cy="66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99" name="Google Shape;199;p30"/>
          <p:cNvSpPr txBox="1">
            <a:spLocks noGrp="1"/>
          </p:cNvSpPr>
          <p:nvPr>
            <p:ph type="title" idx="5" hasCustomPrompt="1"/>
          </p:nvPr>
        </p:nvSpPr>
        <p:spPr>
          <a:xfrm>
            <a:off x="2614450" y="3229025"/>
            <a:ext cx="2328000" cy="93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200" name="Google Shape;200;p30"/>
          <p:cNvSpPr txBox="1">
            <a:spLocks noGrp="1"/>
          </p:cNvSpPr>
          <p:nvPr>
            <p:ph type="subTitle" idx="6"/>
          </p:nvPr>
        </p:nvSpPr>
        <p:spPr>
          <a:xfrm flipH="1">
            <a:off x="2614450" y="3954720"/>
            <a:ext cx="2328000" cy="66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01" name="Google Shape;201;p30"/>
          <p:cNvSpPr txBox="1">
            <a:spLocks noGrp="1"/>
          </p:cNvSpPr>
          <p:nvPr>
            <p:ph type="title" idx="7" hasCustomPrompt="1"/>
          </p:nvPr>
        </p:nvSpPr>
        <p:spPr>
          <a:xfrm>
            <a:off x="5957950" y="3227963"/>
            <a:ext cx="2328000" cy="93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202" name="Google Shape;202;p30"/>
          <p:cNvSpPr txBox="1">
            <a:spLocks noGrp="1"/>
          </p:cNvSpPr>
          <p:nvPr>
            <p:ph type="subTitle" idx="8"/>
          </p:nvPr>
        </p:nvSpPr>
        <p:spPr>
          <a:xfrm flipH="1">
            <a:off x="5957950" y="3953657"/>
            <a:ext cx="2328000" cy="66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03" name="Google Shape;203;p30"/>
          <p:cNvSpPr/>
          <p:nvPr/>
        </p:nvSpPr>
        <p:spPr>
          <a:xfrm rot="10800000">
            <a:off x="0" y="4295400"/>
            <a:ext cx="1240200" cy="12405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3">
  <p:cSld name="CUSTOM_61"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1"/>
          <p:cNvSpPr/>
          <p:nvPr/>
        </p:nvSpPr>
        <p:spPr>
          <a:xfrm rot="10800000" flipH="1">
            <a:off x="7875525" y="3827400"/>
            <a:ext cx="1316100" cy="13161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6" name="Google Shape;206;p31"/>
          <p:cNvSpPr txBox="1">
            <a:spLocks noGrp="1"/>
          </p:cNvSpPr>
          <p:nvPr>
            <p:ph type="title" hasCustomPrompt="1"/>
          </p:nvPr>
        </p:nvSpPr>
        <p:spPr>
          <a:xfrm>
            <a:off x="1174525" y="2167609"/>
            <a:ext cx="2328000" cy="93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207" name="Google Shape;207;p31"/>
          <p:cNvSpPr txBox="1">
            <a:spLocks noGrp="1"/>
          </p:cNvSpPr>
          <p:nvPr>
            <p:ph type="subTitle" idx="1"/>
          </p:nvPr>
        </p:nvSpPr>
        <p:spPr>
          <a:xfrm flipH="1">
            <a:off x="1174525" y="2903110"/>
            <a:ext cx="2328000" cy="66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08" name="Google Shape;208;p31"/>
          <p:cNvSpPr txBox="1">
            <a:spLocks noGrp="1"/>
          </p:cNvSpPr>
          <p:nvPr>
            <p:ph type="ctrTitle" idx="2"/>
          </p:nvPr>
        </p:nvSpPr>
        <p:spPr>
          <a:xfrm>
            <a:off x="1365725" y="3275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209" name="Google Shape;209;p31"/>
          <p:cNvSpPr txBox="1">
            <a:spLocks noGrp="1"/>
          </p:cNvSpPr>
          <p:nvPr>
            <p:ph type="title" idx="3" hasCustomPrompt="1"/>
          </p:nvPr>
        </p:nvSpPr>
        <p:spPr>
          <a:xfrm>
            <a:off x="5279800" y="2166834"/>
            <a:ext cx="2328000" cy="93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210" name="Google Shape;210;p31"/>
          <p:cNvSpPr txBox="1">
            <a:spLocks noGrp="1"/>
          </p:cNvSpPr>
          <p:nvPr>
            <p:ph type="subTitle" idx="4"/>
          </p:nvPr>
        </p:nvSpPr>
        <p:spPr>
          <a:xfrm flipH="1">
            <a:off x="5279800" y="2902300"/>
            <a:ext cx="2328000" cy="66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 1">
  <p:cSld name="CUSTOM_52"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2"/>
          <p:cNvSpPr txBox="1">
            <a:spLocks noGrp="1"/>
          </p:cNvSpPr>
          <p:nvPr>
            <p:ph type="title" hasCustomPrompt="1"/>
          </p:nvPr>
        </p:nvSpPr>
        <p:spPr>
          <a:xfrm>
            <a:off x="526225" y="1824375"/>
            <a:ext cx="5587200" cy="131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9pPr>
          </a:lstStyle>
          <a:p>
            <a:r>
              <a:t>xx%</a:t>
            </a:r>
          </a:p>
        </p:txBody>
      </p:sp>
      <p:sp>
        <p:nvSpPr>
          <p:cNvPr id="213" name="Google Shape;213;p32"/>
          <p:cNvSpPr txBox="1">
            <a:spLocks noGrp="1"/>
          </p:cNvSpPr>
          <p:nvPr>
            <p:ph type="subTitle" idx="1"/>
          </p:nvPr>
        </p:nvSpPr>
        <p:spPr>
          <a:xfrm flipH="1">
            <a:off x="526225" y="3005325"/>
            <a:ext cx="5587200" cy="61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/>
          <p:nvPr/>
        </p:nvSpPr>
        <p:spPr>
          <a:xfrm>
            <a:off x="-548075" y="-883400"/>
            <a:ext cx="1316100" cy="13161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26;p5"/>
          <p:cNvSpPr/>
          <p:nvPr/>
        </p:nvSpPr>
        <p:spPr>
          <a:xfrm>
            <a:off x="8050800" y="4800300"/>
            <a:ext cx="890700" cy="8907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ctrTitle"/>
          </p:nvPr>
        </p:nvSpPr>
        <p:spPr>
          <a:xfrm>
            <a:off x="583375" y="3517025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ubTitle" idx="1"/>
          </p:nvPr>
        </p:nvSpPr>
        <p:spPr>
          <a:xfrm>
            <a:off x="583425" y="3870892"/>
            <a:ext cx="15633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ctrTitle" idx="2"/>
          </p:nvPr>
        </p:nvSpPr>
        <p:spPr>
          <a:xfrm>
            <a:off x="7110179" y="1723425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subTitle" idx="3"/>
          </p:nvPr>
        </p:nvSpPr>
        <p:spPr>
          <a:xfrm>
            <a:off x="7110179" y="2083813"/>
            <a:ext cx="1563300" cy="5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ctrTitle" idx="4"/>
          </p:nvPr>
        </p:nvSpPr>
        <p:spPr>
          <a:xfrm>
            <a:off x="1365725" y="3275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CUSTOM_54"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3"/>
          <p:cNvSpPr/>
          <p:nvPr/>
        </p:nvSpPr>
        <p:spPr>
          <a:xfrm flipH="1">
            <a:off x="1963250" y="-9450"/>
            <a:ext cx="5162400" cy="5162400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Google Shape;216;p33"/>
          <p:cNvSpPr txBox="1">
            <a:spLocks noGrp="1"/>
          </p:cNvSpPr>
          <p:nvPr>
            <p:ph type="ctrTitle"/>
          </p:nvPr>
        </p:nvSpPr>
        <p:spPr>
          <a:xfrm>
            <a:off x="2379250" y="1267450"/>
            <a:ext cx="44406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63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0000"/>
              <a:buFont typeface="Ubuntu Condensed"/>
              <a:buNone/>
              <a:defRPr sz="100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0000"/>
              <a:buFont typeface="Ubuntu Condensed"/>
              <a:buNone/>
              <a:defRPr sz="100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0000"/>
              <a:buFont typeface="Ubuntu Condensed"/>
              <a:buNone/>
              <a:defRPr sz="100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0000"/>
              <a:buFont typeface="Ubuntu Condensed"/>
              <a:buNone/>
              <a:defRPr sz="100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0000"/>
              <a:buFont typeface="Ubuntu Condensed"/>
              <a:buNone/>
              <a:defRPr sz="100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0000"/>
              <a:buFont typeface="Ubuntu Condensed"/>
              <a:buNone/>
              <a:defRPr sz="100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0000"/>
              <a:buFont typeface="Ubuntu Condensed"/>
              <a:buNone/>
              <a:defRPr sz="100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0000"/>
              <a:buFont typeface="Ubuntu Condensed"/>
              <a:buNone/>
              <a:defRPr sz="100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217" name="Google Shape;217;p33"/>
          <p:cNvSpPr txBox="1">
            <a:spLocks noGrp="1"/>
          </p:cNvSpPr>
          <p:nvPr>
            <p:ph type="subTitle" idx="1"/>
          </p:nvPr>
        </p:nvSpPr>
        <p:spPr>
          <a:xfrm flipH="1">
            <a:off x="2324150" y="3208850"/>
            <a:ext cx="4440600" cy="66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CUSTOM_40"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34"/>
          <p:cNvSpPr/>
          <p:nvPr/>
        </p:nvSpPr>
        <p:spPr>
          <a:xfrm flipH="1">
            <a:off x="0" y="0"/>
            <a:ext cx="4251300" cy="39579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0;p34"/>
          <p:cNvSpPr txBox="1">
            <a:spLocks noGrp="1"/>
          </p:cNvSpPr>
          <p:nvPr>
            <p:ph type="title"/>
          </p:nvPr>
        </p:nvSpPr>
        <p:spPr>
          <a:xfrm>
            <a:off x="606275" y="466887"/>
            <a:ext cx="31284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221" name="Google Shape;221;p34"/>
          <p:cNvSpPr txBox="1">
            <a:spLocks noGrp="1"/>
          </p:cNvSpPr>
          <p:nvPr>
            <p:ph type="body" idx="1"/>
          </p:nvPr>
        </p:nvSpPr>
        <p:spPr>
          <a:xfrm>
            <a:off x="606275" y="1413349"/>
            <a:ext cx="3128400" cy="12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22" name="Google Shape;222;p34"/>
          <p:cNvSpPr/>
          <p:nvPr/>
        </p:nvSpPr>
        <p:spPr>
          <a:xfrm>
            <a:off x="8289000" y="0"/>
            <a:ext cx="855000" cy="8550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2">
  <p:cSld name="CUSTOM_20"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35"/>
          <p:cNvSpPr/>
          <p:nvPr/>
        </p:nvSpPr>
        <p:spPr>
          <a:xfrm>
            <a:off x="1299800" y="4643200"/>
            <a:ext cx="1129200" cy="11292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" name="Google Shape;225;p35"/>
          <p:cNvSpPr/>
          <p:nvPr/>
        </p:nvSpPr>
        <p:spPr>
          <a:xfrm>
            <a:off x="7452950" y="-424100"/>
            <a:ext cx="824400" cy="8244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6" name="Google Shape;226;p35"/>
          <p:cNvSpPr txBox="1">
            <a:spLocks noGrp="1"/>
          </p:cNvSpPr>
          <p:nvPr>
            <p:ph type="ctrTitle"/>
          </p:nvPr>
        </p:nvSpPr>
        <p:spPr>
          <a:xfrm>
            <a:off x="634275" y="1401100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227" name="Google Shape;227;p35"/>
          <p:cNvSpPr txBox="1">
            <a:spLocks noGrp="1"/>
          </p:cNvSpPr>
          <p:nvPr>
            <p:ph type="ctrTitle" idx="2"/>
          </p:nvPr>
        </p:nvSpPr>
        <p:spPr>
          <a:xfrm>
            <a:off x="6956000" y="1401100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228" name="Google Shape;228;p35"/>
          <p:cNvSpPr txBox="1">
            <a:spLocks noGrp="1"/>
          </p:cNvSpPr>
          <p:nvPr>
            <p:ph type="ctrTitle" idx="3"/>
          </p:nvPr>
        </p:nvSpPr>
        <p:spPr>
          <a:xfrm>
            <a:off x="2723950" y="1388571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229" name="Google Shape;229;p35"/>
          <p:cNvSpPr txBox="1">
            <a:spLocks noGrp="1"/>
          </p:cNvSpPr>
          <p:nvPr>
            <p:ph type="subTitle" idx="1"/>
          </p:nvPr>
        </p:nvSpPr>
        <p:spPr>
          <a:xfrm>
            <a:off x="2724000" y="1738800"/>
            <a:ext cx="15633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30" name="Google Shape;230;p35"/>
          <p:cNvSpPr txBox="1">
            <a:spLocks noGrp="1"/>
          </p:cNvSpPr>
          <p:nvPr>
            <p:ph type="ctrTitle" idx="4"/>
          </p:nvPr>
        </p:nvSpPr>
        <p:spPr>
          <a:xfrm>
            <a:off x="2723950" y="2668071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231" name="Google Shape;231;p35"/>
          <p:cNvSpPr txBox="1">
            <a:spLocks noGrp="1"/>
          </p:cNvSpPr>
          <p:nvPr>
            <p:ph type="subTitle" idx="5"/>
          </p:nvPr>
        </p:nvSpPr>
        <p:spPr>
          <a:xfrm>
            <a:off x="2724000" y="3018300"/>
            <a:ext cx="15633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32" name="Google Shape;232;p35"/>
          <p:cNvSpPr txBox="1">
            <a:spLocks noGrp="1"/>
          </p:cNvSpPr>
          <p:nvPr>
            <p:ph type="ctrTitle" idx="6"/>
          </p:nvPr>
        </p:nvSpPr>
        <p:spPr>
          <a:xfrm>
            <a:off x="4904450" y="1393698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233" name="Google Shape;233;p35"/>
          <p:cNvSpPr txBox="1">
            <a:spLocks noGrp="1"/>
          </p:cNvSpPr>
          <p:nvPr>
            <p:ph type="subTitle" idx="7"/>
          </p:nvPr>
        </p:nvSpPr>
        <p:spPr>
          <a:xfrm>
            <a:off x="4904450" y="1738800"/>
            <a:ext cx="15633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34" name="Google Shape;234;p35"/>
          <p:cNvSpPr txBox="1">
            <a:spLocks noGrp="1"/>
          </p:cNvSpPr>
          <p:nvPr>
            <p:ph type="ctrTitle" idx="8"/>
          </p:nvPr>
        </p:nvSpPr>
        <p:spPr>
          <a:xfrm>
            <a:off x="4904400" y="2668071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235" name="Google Shape;235;p35"/>
          <p:cNvSpPr txBox="1">
            <a:spLocks noGrp="1"/>
          </p:cNvSpPr>
          <p:nvPr>
            <p:ph type="subTitle" idx="9"/>
          </p:nvPr>
        </p:nvSpPr>
        <p:spPr>
          <a:xfrm>
            <a:off x="4904400" y="3011393"/>
            <a:ext cx="15633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36" name="Google Shape;236;p35"/>
          <p:cNvSpPr txBox="1">
            <a:spLocks noGrp="1"/>
          </p:cNvSpPr>
          <p:nvPr>
            <p:ph type="ctrTitle" idx="13"/>
          </p:nvPr>
        </p:nvSpPr>
        <p:spPr>
          <a:xfrm>
            <a:off x="1365750" y="3275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3">
  <p:cSld name="CUSTOM_41"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6"/>
          <p:cNvSpPr/>
          <p:nvPr/>
        </p:nvSpPr>
        <p:spPr>
          <a:xfrm>
            <a:off x="2877050" y="2847600"/>
            <a:ext cx="5017200" cy="14430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9" name="Google Shape;239;p36"/>
          <p:cNvSpPr/>
          <p:nvPr/>
        </p:nvSpPr>
        <p:spPr>
          <a:xfrm>
            <a:off x="2877050" y="1255125"/>
            <a:ext cx="5017200" cy="1443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36"/>
          <p:cNvSpPr/>
          <p:nvPr/>
        </p:nvSpPr>
        <p:spPr>
          <a:xfrm rot="10800000">
            <a:off x="0" y="4014300"/>
            <a:ext cx="1129200" cy="11292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1" name="Google Shape;241;p36"/>
          <p:cNvSpPr/>
          <p:nvPr/>
        </p:nvSpPr>
        <p:spPr>
          <a:xfrm>
            <a:off x="8348070" y="327500"/>
            <a:ext cx="824400" cy="8244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36"/>
          <p:cNvSpPr txBox="1">
            <a:spLocks noGrp="1"/>
          </p:cNvSpPr>
          <p:nvPr>
            <p:ph type="ctrTitle"/>
          </p:nvPr>
        </p:nvSpPr>
        <p:spPr>
          <a:xfrm>
            <a:off x="1206825" y="1739884"/>
            <a:ext cx="1453500" cy="47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243" name="Google Shape;243;p36"/>
          <p:cNvSpPr txBox="1">
            <a:spLocks noGrp="1"/>
          </p:cNvSpPr>
          <p:nvPr>
            <p:ph type="ctrTitle" idx="2"/>
          </p:nvPr>
        </p:nvSpPr>
        <p:spPr>
          <a:xfrm>
            <a:off x="1208725" y="3331785"/>
            <a:ext cx="1449600" cy="474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244" name="Google Shape;244;p36"/>
          <p:cNvSpPr txBox="1">
            <a:spLocks noGrp="1"/>
          </p:cNvSpPr>
          <p:nvPr>
            <p:ph type="ctrTitle" idx="3"/>
          </p:nvPr>
        </p:nvSpPr>
        <p:spPr>
          <a:xfrm>
            <a:off x="3780450" y="1400271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245" name="Google Shape;245;p36"/>
          <p:cNvSpPr txBox="1">
            <a:spLocks noGrp="1"/>
          </p:cNvSpPr>
          <p:nvPr>
            <p:ph type="subTitle" idx="1"/>
          </p:nvPr>
        </p:nvSpPr>
        <p:spPr>
          <a:xfrm>
            <a:off x="3780500" y="1751800"/>
            <a:ext cx="15633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46" name="Google Shape;246;p36"/>
          <p:cNvSpPr txBox="1">
            <a:spLocks noGrp="1"/>
          </p:cNvSpPr>
          <p:nvPr>
            <p:ph type="ctrTitle" idx="4"/>
          </p:nvPr>
        </p:nvSpPr>
        <p:spPr>
          <a:xfrm>
            <a:off x="3780450" y="2973521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247" name="Google Shape;247;p36"/>
          <p:cNvSpPr txBox="1">
            <a:spLocks noGrp="1"/>
          </p:cNvSpPr>
          <p:nvPr>
            <p:ph type="subTitle" idx="5"/>
          </p:nvPr>
        </p:nvSpPr>
        <p:spPr>
          <a:xfrm>
            <a:off x="3780500" y="3314908"/>
            <a:ext cx="15633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48" name="Google Shape;248;p36"/>
          <p:cNvSpPr txBox="1">
            <a:spLocks noGrp="1"/>
          </p:cNvSpPr>
          <p:nvPr>
            <p:ph type="ctrTitle" idx="6"/>
          </p:nvPr>
        </p:nvSpPr>
        <p:spPr>
          <a:xfrm>
            <a:off x="5427550" y="1395261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249" name="Google Shape;249;p36"/>
          <p:cNvSpPr txBox="1">
            <a:spLocks noGrp="1"/>
          </p:cNvSpPr>
          <p:nvPr>
            <p:ph type="subTitle" idx="7"/>
          </p:nvPr>
        </p:nvSpPr>
        <p:spPr>
          <a:xfrm>
            <a:off x="5427550" y="1751800"/>
            <a:ext cx="15633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50" name="Google Shape;250;p36"/>
          <p:cNvSpPr txBox="1">
            <a:spLocks noGrp="1"/>
          </p:cNvSpPr>
          <p:nvPr>
            <p:ph type="ctrTitle" idx="8"/>
          </p:nvPr>
        </p:nvSpPr>
        <p:spPr>
          <a:xfrm>
            <a:off x="5427500" y="2973521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251" name="Google Shape;251;p36"/>
          <p:cNvSpPr txBox="1">
            <a:spLocks noGrp="1"/>
          </p:cNvSpPr>
          <p:nvPr>
            <p:ph type="subTitle" idx="9"/>
          </p:nvPr>
        </p:nvSpPr>
        <p:spPr>
          <a:xfrm>
            <a:off x="5427500" y="3328275"/>
            <a:ext cx="15633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52" name="Google Shape;252;p36"/>
          <p:cNvSpPr txBox="1">
            <a:spLocks noGrp="1"/>
          </p:cNvSpPr>
          <p:nvPr>
            <p:ph type="ctrTitle" idx="13"/>
          </p:nvPr>
        </p:nvSpPr>
        <p:spPr>
          <a:xfrm>
            <a:off x="1365750" y="3275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CUSTOM_22"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37"/>
          <p:cNvSpPr txBox="1">
            <a:spLocks noGrp="1"/>
          </p:cNvSpPr>
          <p:nvPr>
            <p:ph type="title"/>
          </p:nvPr>
        </p:nvSpPr>
        <p:spPr>
          <a:xfrm>
            <a:off x="466904" y="333395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255" name="Google Shape;255;p37"/>
          <p:cNvSpPr txBox="1">
            <a:spLocks noGrp="1"/>
          </p:cNvSpPr>
          <p:nvPr>
            <p:ph type="body" idx="1"/>
          </p:nvPr>
        </p:nvSpPr>
        <p:spPr>
          <a:xfrm>
            <a:off x="359149" y="1108408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●"/>
              <a:defRPr sz="16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56" name="Google Shape;256;p37"/>
          <p:cNvSpPr/>
          <p:nvPr/>
        </p:nvSpPr>
        <p:spPr>
          <a:xfrm>
            <a:off x="162400" y="4777325"/>
            <a:ext cx="890700" cy="8907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>
  <p:cSld name="CUSTOM_42"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38"/>
          <p:cNvSpPr txBox="1">
            <a:spLocks noGrp="1"/>
          </p:cNvSpPr>
          <p:nvPr>
            <p:ph type="title"/>
          </p:nvPr>
        </p:nvSpPr>
        <p:spPr>
          <a:xfrm>
            <a:off x="460076" y="21162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259" name="Google Shape;259;p38"/>
          <p:cNvSpPr txBox="1">
            <a:spLocks noGrp="1"/>
          </p:cNvSpPr>
          <p:nvPr>
            <p:ph type="body" idx="1"/>
          </p:nvPr>
        </p:nvSpPr>
        <p:spPr>
          <a:xfrm>
            <a:off x="1035550" y="1454149"/>
            <a:ext cx="1992900" cy="89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utive Mono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Clr>
                <a:srgbClr val="15212A"/>
              </a:buClr>
              <a:buSzPts val="1200"/>
              <a:buFont typeface="Cutive Mono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Clr>
                <a:srgbClr val="15212A"/>
              </a:buClr>
              <a:buSzPts val="1200"/>
              <a:buFont typeface="Cutive Mono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Clr>
                <a:srgbClr val="15212A"/>
              </a:buClr>
              <a:buSzPts val="1200"/>
              <a:buFont typeface="Cutive Mono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Clr>
                <a:srgbClr val="15212A"/>
              </a:buClr>
              <a:buSzPts val="1200"/>
              <a:buFont typeface="Cutive Mono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Clr>
                <a:srgbClr val="15212A"/>
              </a:buClr>
              <a:buSzPts val="1200"/>
              <a:buFont typeface="Cutive Mono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Clr>
                <a:srgbClr val="15212A"/>
              </a:buClr>
              <a:buSzPts val="1200"/>
              <a:buFont typeface="Cutive Mono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Clr>
                <a:srgbClr val="15212A"/>
              </a:buClr>
              <a:buSzPts val="1200"/>
              <a:buFont typeface="Cutive Mono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Clr>
                <a:srgbClr val="15212A"/>
              </a:buClr>
              <a:buSzPts val="1200"/>
              <a:buFont typeface="Cutive Mono"/>
              <a:buChar char="■"/>
              <a:defRPr sz="1200"/>
            </a:lvl9pPr>
          </a:lstStyle>
          <a:p>
            <a:endParaRPr/>
          </a:p>
        </p:txBody>
      </p:sp>
      <p:sp>
        <p:nvSpPr>
          <p:cNvPr id="260" name="Google Shape;260;p38"/>
          <p:cNvSpPr/>
          <p:nvPr/>
        </p:nvSpPr>
        <p:spPr>
          <a:xfrm>
            <a:off x="3093350" y="4597025"/>
            <a:ext cx="890700" cy="8907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Google Shape;261;p38"/>
          <p:cNvSpPr txBox="1">
            <a:spLocks noGrp="1"/>
          </p:cNvSpPr>
          <p:nvPr>
            <p:ph type="ctrTitle" idx="2"/>
          </p:nvPr>
        </p:nvSpPr>
        <p:spPr>
          <a:xfrm>
            <a:off x="1035550" y="2378975"/>
            <a:ext cx="19929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262" name="Google Shape;262;p38"/>
          <p:cNvSpPr txBox="1">
            <a:spLocks noGrp="1"/>
          </p:cNvSpPr>
          <p:nvPr>
            <p:ph type="subTitle" idx="3"/>
          </p:nvPr>
        </p:nvSpPr>
        <p:spPr>
          <a:xfrm>
            <a:off x="1035614" y="2730502"/>
            <a:ext cx="19929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63" name="Google Shape;263;p38"/>
          <p:cNvSpPr txBox="1">
            <a:spLocks noGrp="1"/>
          </p:cNvSpPr>
          <p:nvPr>
            <p:ph type="ctrTitle" idx="4"/>
          </p:nvPr>
        </p:nvSpPr>
        <p:spPr>
          <a:xfrm>
            <a:off x="1035550" y="3647418"/>
            <a:ext cx="19929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264" name="Google Shape;264;p38"/>
          <p:cNvSpPr txBox="1">
            <a:spLocks noGrp="1"/>
          </p:cNvSpPr>
          <p:nvPr>
            <p:ph type="subTitle" idx="5"/>
          </p:nvPr>
        </p:nvSpPr>
        <p:spPr>
          <a:xfrm>
            <a:off x="1035614" y="3988803"/>
            <a:ext cx="19929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65" name="Google Shape;265;p38"/>
          <p:cNvSpPr txBox="1">
            <a:spLocks noGrp="1"/>
          </p:cNvSpPr>
          <p:nvPr>
            <p:ph type="ctrTitle" idx="6"/>
          </p:nvPr>
        </p:nvSpPr>
        <p:spPr>
          <a:xfrm>
            <a:off x="1024250" y="1109199"/>
            <a:ext cx="19929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4">
  <p:cSld name="CUSTOM_43"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39"/>
          <p:cNvSpPr/>
          <p:nvPr/>
        </p:nvSpPr>
        <p:spPr>
          <a:xfrm rot="5400000">
            <a:off x="8253300" y="4252800"/>
            <a:ext cx="890700" cy="8907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8" name="Google Shape;268;p39"/>
          <p:cNvSpPr txBox="1">
            <a:spLocks noGrp="1"/>
          </p:cNvSpPr>
          <p:nvPr>
            <p:ph type="ctrTitle"/>
          </p:nvPr>
        </p:nvSpPr>
        <p:spPr>
          <a:xfrm>
            <a:off x="1280050" y="2362484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269" name="Google Shape;269;p39"/>
          <p:cNvSpPr txBox="1">
            <a:spLocks noGrp="1"/>
          </p:cNvSpPr>
          <p:nvPr>
            <p:ph type="subTitle" idx="1"/>
          </p:nvPr>
        </p:nvSpPr>
        <p:spPr>
          <a:xfrm>
            <a:off x="1280100" y="2715703"/>
            <a:ext cx="15633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70" name="Google Shape;270;p39"/>
          <p:cNvSpPr txBox="1">
            <a:spLocks noGrp="1"/>
          </p:cNvSpPr>
          <p:nvPr>
            <p:ph type="ctrTitle" idx="2"/>
          </p:nvPr>
        </p:nvSpPr>
        <p:spPr>
          <a:xfrm>
            <a:off x="6309418" y="2368982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271" name="Google Shape;271;p39"/>
          <p:cNvSpPr txBox="1">
            <a:spLocks noGrp="1"/>
          </p:cNvSpPr>
          <p:nvPr>
            <p:ph type="subTitle" idx="3"/>
          </p:nvPr>
        </p:nvSpPr>
        <p:spPr>
          <a:xfrm>
            <a:off x="6309418" y="2718585"/>
            <a:ext cx="1563300" cy="5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72" name="Google Shape;272;p39"/>
          <p:cNvSpPr txBox="1">
            <a:spLocks noGrp="1"/>
          </p:cNvSpPr>
          <p:nvPr>
            <p:ph type="ctrTitle" idx="4"/>
          </p:nvPr>
        </p:nvSpPr>
        <p:spPr>
          <a:xfrm>
            <a:off x="1365725" y="3275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3">
  <p:cSld name="CUSTOM_51"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40"/>
          <p:cNvSpPr txBox="1">
            <a:spLocks noGrp="1"/>
          </p:cNvSpPr>
          <p:nvPr>
            <p:ph type="title" hasCustomPrompt="1"/>
          </p:nvPr>
        </p:nvSpPr>
        <p:spPr>
          <a:xfrm>
            <a:off x="2002501" y="3200077"/>
            <a:ext cx="2172000" cy="66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275" name="Google Shape;275;p40"/>
          <p:cNvSpPr txBox="1">
            <a:spLocks noGrp="1"/>
          </p:cNvSpPr>
          <p:nvPr>
            <p:ph type="subTitle" idx="1"/>
          </p:nvPr>
        </p:nvSpPr>
        <p:spPr>
          <a:xfrm flipH="1">
            <a:off x="2135318" y="1684511"/>
            <a:ext cx="1906500" cy="3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latin typeface="Livvic Medium"/>
                <a:ea typeface="Livvic Medium"/>
                <a:cs typeface="Livvic Medium"/>
                <a:sym typeface="Livvic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76" name="Google Shape;276;p40"/>
          <p:cNvSpPr txBox="1">
            <a:spLocks noGrp="1"/>
          </p:cNvSpPr>
          <p:nvPr>
            <p:ph type="title" idx="2" hasCustomPrompt="1"/>
          </p:nvPr>
        </p:nvSpPr>
        <p:spPr>
          <a:xfrm>
            <a:off x="5415571" y="1896600"/>
            <a:ext cx="1447800" cy="66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277" name="Google Shape;277;p40"/>
          <p:cNvSpPr txBox="1">
            <a:spLocks noGrp="1"/>
          </p:cNvSpPr>
          <p:nvPr>
            <p:ph type="subTitle" idx="3"/>
          </p:nvPr>
        </p:nvSpPr>
        <p:spPr>
          <a:xfrm>
            <a:off x="5195474" y="3381646"/>
            <a:ext cx="1906500" cy="3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latin typeface="Livvic Medium"/>
                <a:ea typeface="Livvic Medium"/>
                <a:cs typeface="Livvic Medium"/>
                <a:sym typeface="Livvic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78" name="Google Shape;278;p40"/>
          <p:cNvSpPr txBox="1">
            <a:spLocks noGrp="1"/>
          </p:cNvSpPr>
          <p:nvPr>
            <p:ph type="subTitle" idx="4"/>
          </p:nvPr>
        </p:nvSpPr>
        <p:spPr>
          <a:xfrm flipH="1">
            <a:off x="2135318" y="1149335"/>
            <a:ext cx="1906500" cy="61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79" name="Google Shape;279;p40"/>
          <p:cNvSpPr txBox="1">
            <a:spLocks noGrp="1"/>
          </p:cNvSpPr>
          <p:nvPr>
            <p:ph type="subTitle" idx="5"/>
          </p:nvPr>
        </p:nvSpPr>
        <p:spPr>
          <a:xfrm>
            <a:off x="5195474" y="3749447"/>
            <a:ext cx="1906500" cy="66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80" name="Google Shape;280;p40"/>
          <p:cNvSpPr/>
          <p:nvPr/>
        </p:nvSpPr>
        <p:spPr>
          <a:xfrm>
            <a:off x="-767875" y="3741600"/>
            <a:ext cx="1027500" cy="10275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1" name="Google Shape;281;p40"/>
          <p:cNvSpPr/>
          <p:nvPr/>
        </p:nvSpPr>
        <p:spPr>
          <a:xfrm>
            <a:off x="8499950" y="998400"/>
            <a:ext cx="1027500" cy="10275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p40"/>
          <p:cNvSpPr txBox="1">
            <a:spLocks noGrp="1"/>
          </p:cNvSpPr>
          <p:nvPr>
            <p:ph type="ctrTitle" idx="6"/>
          </p:nvPr>
        </p:nvSpPr>
        <p:spPr>
          <a:xfrm>
            <a:off x="1365725" y="3275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4">
  <p:cSld name="CUSTOM_44"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41"/>
          <p:cNvSpPr txBox="1">
            <a:spLocks noGrp="1"/>
          </p:cNvSpPr>
          <p:nvPr>
            <p:ph type="title" hasCustomPrompt="1"/>
          </p:nvPr>
        </p:nvSpPr>
        <p:spPr>
          <a:xfrm>
            <a:off x="1206800" y="1638038"/>
            <a:ext cx="1323600" cy="66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3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285" name="Google Shape;285;p41"/>
          <p:cNvSpPr txBox="1">
            <a:spLocks noGrp="1"/>
          </p:cNvSpPr>
          <p:nvPr>
            <p:ph type="subTitle" idx="1"/>
          </p:nvPr>
        </p:nvSpPr>
        <p:spPr>
          <a:xfrm flipH="1">
            <a:off x="2698050" y="1609200"/>
            <a:ext cx="1625700" cy="3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latin typeface="Livvic Medium"/>
                <a:ea typeface="Livvic Medium"/>
                <a:cs typeface="Livvic Medium"/>
                <a:sym typeface="Livvic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86" name="Google Shape;286;p41"/>
          <p:cNvSpPr txBox="1">
            <a:spLocks noGrp="1"/>
          </p:cNvSpPr>
          <p:nvPr>
            <p:ph type="title" idx="2" hasCustomPrompt="1"/>
          </p:nvPr>
        </p:nvSpPr>
        <p:spPr>
          <a:xfrm>
            <a:off x="1206799" y="3397300"/>
            <a:ext cx="1323600" cy="66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3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287" name="Google Shape;287;p41"/>
          <p:cNvSpPr txBox="1">
            <a:spLocks noGrp="1"/>
          </p:cNvSpPr>
          <p:nvPr>
            <p:ph type="subTitle" idx="3"/>
          </p:nvPr>
        </p:nvSpPr>
        <p:spPr>
          <a:xfrm>
            <a:off x="2710925" y="3385700"/>
            <a:ext cx="1625700" cy="3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latin typeface="Livvic Medium"/>
                <a:ea typeface="Livvic Medium"/>
                <a:cs typeface="Livvic Medium"/>
                <a:sym typeface="Livvic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88" name="Google Shape;288;p41"/>
          <p:cNvSpPr txBox="1">
            <a:spLocks noGrp="1"/>
          </p:cNvSpPr>
          <p:nvPr>
            <p:ph type="subTitle" idx="4"/>
          </p:nvPr>
        </p:nvSpPr>
        <p:spPr>
          <a:xfrm flipH="1">
            <a:off x="2703596" y="1961357"/>
            <a:ext cx="1599000" cy="61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89" name="Google Shape;289;p41"/>
          <p:cNvSpPr txBox="1">
            <a:spLocks noGrp="1"/>
          </p:cNvSpPr>
          <p:nvPr>
            <p:ph type="subTitle" idx="5"/>
          </p:nvPr>
        </p:nvSpPr>
        <p:spPr>
          <a:xfrm>
            <a:off x="2710925" y="3744275"/>
            <a:ext cx="1625700" cy="66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90" name="Google Shape;290;p41"/>
          <p:cNvSpPr txBox="1">
            <a:spLocks noGrp="1"/>
          </p:cNvSpPr>
          <p:nvPr>
            <p:ph type="ctrTitle" idx="6"/>
          </p:nvPr>
        </p:nvSpPr>
        <p:spPr>
          <a:xfrm>
            <a:off x="1365725" y="3275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291" name="Google Shape;291;p41"/>
          <p:cNvSpPr txBox="1">
            <a:spLocks noGrp="1"/>
          </p:cNvSpPr>
          <p:nvPr>
            <p:ph type="title" idx="7" hasCustomPrompt="1"/>
          </p:nvPr>
        </p:nvSpPr>
        <p:spPr>
          <a:xfrm>
            <a:off x="4869000" y="1633013"/>
            <a:ext cx="1323600" cy="66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3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292" name="Google Shape;292;p41"/>
          <p:cNvSpPr txBox="1">
            <a:spLocks noGrp="1"/>
          </p:cNvSpPr>
          <p:nvPr>
            <p:ph type="subTitle" idx="8"/>
          </p:nvPr>
        </p:nvSpPr>
        <p:spPr>
          <a:xfrm flipH="1">
            <a:off x="6411925" y="1609450"/>
            <a:ext cx="1608000" cy="3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latin typeface="Livvic Medium"/>
                <a:ea typeface="Livvic Medium"/>
                <a:cs typeface="Livvic Medium"/>
                <a:sym typeface="Livvic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93" name="Google Shape;293;p41"/>
          <p:cNvSpPr txBox="1">
            <a:spLocks noGrp="1"/>
          </p:cNvSpPr>
          <p:nvPr>
            <p:ph type="subTitle" idx="9"/>
          </p:nvPr>
        </p:nvSpPr>
        <p:spPr>
          <a:xfrm flipH="1">
            <a:off x="6394291" y="1963250"/>
            <a:ext cx="1608000" cy="61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94" name="Google Shape;294;p41"/>
          <p:cNvSpPr/>
          <p:nvPr/>
        </p:nvSpPr>
        <p:spPr>
          <a:xfrm>
            <a:off x="8207480" y="0"/>
            <a:ext cx="955500" cy="9555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5" name="Google Shape;295;p41"/>
          <p:cNvSpPr/>
          <p:nvPr/>
        </p:nvSpPr>
        <p:spPr>
          <a:xfrm rot="10800000">
            <a:off x="0" y="4252800"/>
            <a:ext cx="890700" cy="8907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96;p41"/>
          <p:cNvSpPr txBox="1">
            <a:spLocks noGrp="1"/>
          </p:cNvSpPr>
          <p:nvPr>
            <p:ph type="title" idx="13" hasCustomPrompt="1"/>
          </p:nvPr>
        </p:nvSpPr>
        <p:spPr>
          <a:xfrm>
            <a:off x="4869000" y="3397300"/>
            <a:ext cx="1323600" cy="66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3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297" name="Google Shape;297;p41"/>
          <p:cNvSpPr txBox="1">
            <a:spLocks noGrp="1"/>
          </p:cNvSpPr>
          <p:nvPr>
            <p:ph type="subTitle" idx="14"/>
          </p:nvPr>
        </p:nvSpPr>
        <p:spPr>
          <a:xfrm flipH="1">
            <a:off x="6383773" y="3393175"/>
            <a:ext cx="1617900" cy="3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latin typeface="Livvic Medium"/>
                <a:ea typeface="Livvic Medium"/>
                <a:cs typeface="Livvic Medium"/>
                <a:sym typeface="Livvic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98" name="Google Shape;298;p41"/>
          <p:cNvSpPr txBox="1">
            <a:spLocks noGrp="1"/>
          </p:cNvSpPr>
          <p:nvPr>
            <p:ph type="subTitle" idx="15"/>
          </p:nvPr>
        </p:nvSpPr>
        <p:spPr>
          <a:xfrm flipH="1">
            <a:off x="6391625" y="3734580"/>
            <a:ext cx="1617900" cy="61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3">
  <p:cSld name="CUSTOM_13"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42"/>
          <p:cNvSpPr txBox="1">
            <a:spLocks noGrp="1"/>
          </p:cNvSpPr>
          <p:nvPr>
            <p:ph type="subTitle" idx="1"/>
          </p:nvPr>
        </p:nvSpPr>
        <p:spPr>
          <a:xfrm>
            <a:off x="978750" y="2284840"/>
            <a:ext cx="1578000" cy="278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Livvic Medium"/>
                <a:ea typeface="Livvic Medium"/>
                <a:cs typeface="Livvic Medium"/>
                <a:sym typeface="Livvic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>
            <a:endParaRPr/>
          </a:p>
        </p:txBody>
      </p:sp>
      <p:sp>
        <p:nvSpPr>
          <p:cNvPr id="301" name="Google Shape;301;p42"/>
          <p:cNvSpPr txBox="1">
            <a:spLocks noGrp="1"/>
          </p:cNvSpPr>
          <p:nvPr>
            <p:ph type="subTitle" idx="2"/>
          </p:nvPr>
        </p:nvSpPr>
        <p:spPr>
          <a:xfrm>
            <a:off x="3743100" y="2201140"/>
            <a:ext cx="1657800" cy="36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Livvic Medium"/>
                <a:ea typeface="Livvic Medium"/>
                <a:cs typeface="Livvic Medium"/>
                <a:sym typeface="Livvic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>
            <a:endParaRPr/>
          </a:p>
        </p:txBody>
      </p:sp>
      <p:sp>
        <p:nvSpPr>
          <p:cNvPr id="302" name="Google Shape;302;p42"/>
          <p:cNvSpPr txBox="1">
            <a:spLocks noGrp="1"/>
          </p:cNvSpPr>
          <p:nvPr>
            <p:ph type="subTitle" idx="3"/>
          </p:nvPr>
        </p:nvSpPr>
        <p:spPr>
          <a:xfrm>
            <a:off x="6547400" y="2284840"/>
            <a:ext cx="1657800" cy="278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Livvic Medium"/>
                <a:ea typeface="Livvic Medium"/>
                <a:cs typeface="Livvic Medium"/>
                <a:sym typeface="Livvic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>
            <a:endParaRPr/>
          </a:p>
        </p:txBody>
      </p:sp>
      <p:sp>
        <p:nvSpPr>
          <p:cNvPr id="303" name="Google Shape;303;p42"/>
          <p:cNvSpPr txBox="1">
            <a:spLocks noGrp="1"/>
          </p:cNvSpPr>
          <p:nvPr>
            <p:ph type="subTitle" idx="4"/>
          </p:nvPr>
        </p:nvSpPr>
        <p:spPr>
          <a:xfrm>
            <a:off x="896100" y="2461475"/>
            <a:ext cx="1743300" cy="126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04" name="Google Shape;304;p42"/>
          <p:cNvSpPr txBox="1">
            <a:spLocks noGrp="1"/>
          </p:cNvSpPr>
          <p:nvPr>
            <p:ph type="subTitle" idx="5"/>
          </p:nvPr>
        </p:nvSpPr>
        <p:spPr>
          <a:xfrm>
            <a:off x="3700350" y="2461475"/>
            <a:ext cx="1743300" cy="126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05" name="Google Shape;305;p42"/>
          <p:cNvSpPr txBox="1">
            <a:spLocks noGrp="1"/>
          </p:cNvSpPr>
          <p:nvPr>
            <p:ph type="subTitle" idx="6"/>
          </p:nvPr>
        </p:nvSpPr>
        <p:spPr>
          <a:xfrm>
            <a:off x="6504650" y="2461475"/>
            <a:ext cx="1743300" cy="126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06" name="Google Shape;306;p42"/>
          <p:cNvSpPr/>
          <p:nvPr/>
        </p:nvSpPr>
        <p:spPr>
          <a:xfrm rot="-5400000">
            <a:off x="-284275" y="719125"/>
            <a:ext cx="692400" cy="6924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7" name="Google Shape;307;p42"/>
          <p:cNvSpPr/>
          <p:nvPr/>
        </p:nvSpPr>
        <p:spPr>
          <a:xfrm rot="-5400000">
            <a:off x="8885400" y="4066125"/>
            <a:ext cx="692400" cy="6924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" name="Google Shape;308;p42"/>
          <p:cNvSpPr txBox="1">
            <a:spLocks noGrp="1"/>
          </p:cNvSpPr>
          <p:nvPr>
            <p:ph type="ctrTitle"/>
          </p:nvPr>
        </p:nvSpPr>
        <p:spPr>
          <a:xfrm>
            <a:off x="1365725" y="3275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rot="10800000">
            <a:off x="-163145" y="4488081"/>
            <a:ext cx="760200" cy="7602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34;p6"/>
          <p:cNvSpPr/>
          <p:nvPr/>
        </p:nvSpPr>
        <p:spPr>
          <a:xfrm rot="10800000">
            <a:off x="8719105" y="192206"/>
            <a:ext cx="760200" cy="7602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ctrTitle"/>
          </p:nvPr>
        </p:nvSpPr>
        <p:spPr>
          <a:xfrm>
            <a:off x="1365725" y="3275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 1">
  <p:cSld name="CUSTOM_18"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43"/>
          <p:cNvSpPr/>
          <p:nvPr/>
        </p:nvSpPr>
        <p:spPr>
          <a:xfrm rot="10800000">
            <a:off x="8901525" y="3692400"/>
            <a:ext cx="955500" cy="9555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1" name="Google Shape;311;p43"/>
          <p:cNvSpPr/>
          <p:nvPr/>
        </p:nvSpPr>
        <p:spPr>
          <a:xfrm>
            <a:off x="-486150" y="722750"/>
            <a:ext cx="890700" cy="8907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2" name="Google Shape;312;p43"/>
          <p:cNvSpPr txBox="1">
            <a:spLocks noGrp="1"/>
          </p:cNvSpPr>
          <p:nvPr>
            <p:ph type="ctrTitle"/>
          </p:nvPr>
        </p:nvSpPr>
        <p:spPr>
          <a:xfrm>
            <a:off x="1365726" y="327500"/>
            <a:ext cx="6412500" cy="94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313" name="Google Shape;313;p43"/>
          <p:cNvSpPr txBox="1">
            <a:spLocks noGrp="1"/>
          </p:cNvSpPr>
          <p:nvPr>
            <p:ph type="ctrTitle" idx="2"/>
          </p:nvPr>
        </p:nvSpPr>
        <p:spPr>
          <a:xfrm>
            <a:off x="1148350" y="1558375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314" name="Google Shape;314;p43"/>
          <p:cNvSpPr txBox="1">
            <a:spLocks noGrp="1"/>
          </p:cNvSpPr>
          <p:nvPr>
            <p:ph type="subTitle" idx="1"/>
          </p:nvPr>
        </p:nvSpPr>
        <p:spPr>
          <a:xfrm>
            <a:off x="1148400" y="1908605"/>
            <a:ext cx="15633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15" name="Google Shape;315;p43"/>
          <p:cNvSpPr txBox="1">
            <a:spLocks noGrp="1"/>
          </p:cNvSpPr>
          <p:nvPr>
            <p:ph type="ctrTitle" idx="3"/>
          </p:nvPr>
        </p:nvSpPr>
        <p:spPr>
          <a:xfrm>
            <a:off x="3720650" y="1558375"/>
            <a:ext cx="17028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316" name="Google Shape;316;p43"/>
          <p:cNvSpPr txBox="1">
            <a:spLocks noGrp="1"/>
          </p:cNvSpPr>
          <p:nvPr>
            <p:ph type="subTitle" idx="4"/>
          </p:nvPr>
        </p:nvSpPr>
        <p:spPr>
          <a:xfrm>
            <a:off x="3720649" y="1908605"/>
            <a:ext cx="17028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17" name="Google Shape;317;p43"/>
          <p:cNvSpPr txBox="1">
            <a:spLocks noGrp="1"/>
          </p:cNvSpPr>
          <p:nvPr>
            <p:ph type="ctrTitle" idx="5"/>
          </p:nvPr>
        </p:nvSpPr>
        <p:spPr>
          <a:xfrm>
            <a:off x="6432350" y="1558375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318" name="Google Shape;318;p43"/>
          <p:cNvSpPr txBox="1">
            <a:spLocks noGrp="1"/>
          </p:cNvSpPr>
          <p:nvPr>
            <p:ph type="subTitle" idx="6"/>
          </p:nvPr>
        </p:nvSpPr>
        <p:spPr>
          <a:xfrm>
            <a:off x="6432351" y="1908605"/>
            <a:ext cx="15633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19" name="Google Shape;319;p43"/>
          <p:cNvSpPr txBox="1">
            <a:spLocks noGrp="1"/>
          </p:cNvSpPr>
          <p:nvPr>
            <p:ph type="ctrTitle" idx="7"/>
          </p:nvPr>
        </p:nvSpPr>
        <p:spPr>
          <a:xfrm>
            <a:off x="1148400" y="3218850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320" name="Google Shape;320;p43"/>
          <p:cNvSpPr txBox="1">
            <a:spLocks noGrp="1"/>
          </p:cNvSpPr>
          <p:nvPr>
            <p:ph type="subTitle" idx="8"/>
          </p:nvPr>
        </p:nvSpPr>
        <p:spPr>
          <a:xfrm>
            <a:off x="1148400" y="3578951"/>
            <a:ext cx="1563300" cy="5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21" name="Google Shape;321;p43"/>
          <p:cNvSpPr txBox="1">
            <a:spLocks noGrp="1"/>
          </p:cNvSpPr>
          <p:nvPr>
            <p:ph type="ctrTitle" idx="9"/>
          </p:nvPr>
        </p:nvSpPr>
        <p:spPr>
          <a:xfrm>
            <a:off x="3790375" y="3218850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322" name="Google Shape;322;p43"/>
          <p:cNvSpPr txBox="1">
            <a:spLocks noGrp="1"/>
          </p:cNvSpPr>
          <p:nvPr>
            <p:ph type="subTitle" idx="13"/>
          </p:nvPr>
        </p:nvSpPr>
        <p:spPr>
          <a:xfrm>
            <a:off x="3790381" y="3578951"/>
            <a:ext cx="1563300" cy="5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23" name="Google Shape;323;p43"/>
          <p:cNvSpPr txBox="1">
            <a:spLocks noGrp="1"/>
          </p:cNvSpPr>
          <p:nvPr>
            <p:ph type="ctrTitle" idx="14"/>
          </p:nvPr>
        </p:nvSpPr>
        <p:spPr>
          <a:xfrm>
            <a:off x="6432350" y="3218850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324" name="Google Shape;324;p43"/>
          <p:cNvSpPr txBox="1">
            <a:spLocks noGrp="1"/>
          </p:cNvSpPr>
          <p:nvPr>
            <p:ph type="subTitle" idx="15"/>
          </p:nvPr>
        </p:nvSpPr>
        <p:spPr>
          <a:xfrm>
            <a:off x="6432351" y="3578951"/>
            <a:ext cx="1563300" cy="5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4">
  <p:cSld name="CUSTOM_48"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44"/>
          <p:cNvSpPr/>
          <p:nvPr/>
        </p:nvSpPr>
        <p:spPr>
          <a:xfrm>
            <a:off x="148775" y="-844875"/>
            <a:ext cx="1316100" cy="13161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7" name="Google Shape;327;p44"/>
          <p:cNvSpPr/>
          <p:nvPr/>
        </p:nvSpPr>
        <p:spPr>
          <a:xfrm>
            <a:off x="7855175" y="4768200"/>
            <a:ext cx="890700" cy="8907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8" name="Google Shape;328;p44"/>
          <p:cNvSpPr txBox="1">
            <a:spLocks noGrp="1"/>
          </p:cNvSpPr>
          <p:nvPr>
            <p:ph type="ctrTitle"/>
          </p:nvPr>
        </p:nvSpPr>
        <p:spPr>
          <a:xfrm>
            <a:off x="2448222" y="1578804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329" name="Google Shape;329;p44"/>
          <p:cNvSpPr txBox="1">
            <a:spLocks noGrp="1"/>
          </p:cNvSpPr>
          <p:nvPr>
            <p:ph type="subTitle" idx="1"/>
          </p:nvPr>
        </p:nvSpPr>
        <p:spPr>
          <a:xfrm>
            <a:off x="2448272" y="1925698"/>
            <a:ext cx="15633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30" name="Google Shape;330;p44"/>
          <p:cNvSpPr txBox="1">
            <a:spLocks noGrp="1"/>
          </p:cNvSpPr>
          <p:nvPr>
            <p:ph type="ctrTitle" idx="2"/>
          </p:nvPr>
        </p:nvSpPr>
        <p:spPr>
          <a:xfrm>
            <a:off x="5124776" y="1579870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331" name="Google Shape;331;p44"/>
          <p:cNvSpPr txBox="1">
            <a:spLocks noGrp="1"/>
          </p:cNvSpPr>
          <p:nvPr>
            <p:ph type="subTitle" idx="3"/>
          </p:nvPr>
        </p:nvSpPr>
        <p:spPr>
          <a:xfrm>
            <a:off x="5124789" y="1926764"/>
            <a:ext cx="15633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32" name="Google Shape;332;p44"/>
          <p:cNvSpPr txBox="1">
            <a:spLocks noGrp="1"/>
          </p:cNvSpPr>
          <p:nvPr>
            <p:ph type="ctrTitle" idx="4"/>
          </p:nvPr>
        </p:nvSpPr>
        <p:spPr>
          <a:xfrm>
            <a:off x="2457344" y="3117721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333" name="Google Shape;333;p44"/>
          <p:cNvSpPr txBox="1">
            <a:spLocks noGrp="1"/>
          </p:cNvSpPr>
          <p:nvPr>
            <p:ph type="subTitle" idx="5"/>
          </p:nvPr>
        </p:nvSpPr>
        <p:spPr>
          <a:xfrm>
            <a:off x="2457344" y="3477607"/>
            <a:ext cx="1563300" cy="5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34" name="Google Shape;334;p44"/>
          <p:cNvSpPr txBox="1">
            <a:spLocks noGrp="1"/>
          </p:cNvSpPr>
          <p:nvPr>
            <p:ph type="ctrTitle" idx="6"/>
          </p:nvPr>
        </p:nvSpPr>
        <p:spPr>
          <a:xfrm>
            <a:off x="5124783" y="3117721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335" name="Google Shape;335;p44"/>
          <p:cNvSpPr txBox="1">
            <a:spLocks noGrp="1"/>
          </p:cNvSpPr>
          <p:nvPr>
            <p:ph type="subTitle" idx="7"/>
          </p:nvPr>
        </p:nvSpPr>
        <p:spPr>
          <a:xfrm>
            <a:off x="5124789" y="3477607"/>
            <a:ext cx="1563300" cy="5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36" name="Google Shape;336;p44"/>
          <p:cNvSpPr txBox="1">
            <a:spLocks noGrp="1"/>
          </p:cNvSpPr>
          <p:nvPr>
            <p:ph type="ctrTitle" idx="8"/>
          </p:nvPr>
        </p:nvSpPr>
        <p:spPr>
          <a:xfrm>
            <a:off x="1365725" y="3275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5">
  <p:cSld name="CUSTOM_25"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45"/>
          <p:cNvSpPr/>
          <p:nvPr/>
        </p:nvSpPr>
        <p:spPr>
          <a:xfrm>
            <a:off x="7019600" y="-1024675"/>
            <a:ext cx="1316100" cy="13161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9" name="Google Shape;339;p45"/>
          <p:cNvSpPr/>
          <p:nvPr/>
        </p:nvSpPr>
        <p:spPr>
          <a:xfrm>
            <a:off x="2563975" y="4928725"/>
            <a:ext cx="890700" cy="8907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0" name="Google Shape;340;p45"/>
          <p:cNvSpPr/>
          <p:nvPr/>
        </p:nvSpPr>
        <p:spPr>
          <a:xfrm rot="10800000">
            <a:off x="8901525" y="3692400"/>
            <a:ext cx="955500" cy="9555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1" name="Google Shape;341;p45"/>
          <p:cNvSpPr txBox="1">
            <a:spLocks noGrp="1"/>
          </p:cNvSpPr>
          <p:nvPr>
            <p:ph type="ctrTitle"/>
          </p:nvPr>
        </p:nvSpPr>
        <p:spPr>
          <a:xfrm>
            <a:off x="1365726" y="327500"/>
            <a:ext cx="6412500" cy="94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342" name="Google Shape;342;p45"/>
          <p:cNvSpPr txBox="1">
            <a:spLocks noGrp="1"/>
          </p:cNvSpPr>
          <p:nvPr>
            <p:ph type="ctrTitle" idx="2"/>
          </p:nvPr>
        </p:nvSpPr>
        <p:spPr>
          <a:xfrm>
            <a:off x="1061109" y="1716318"/>
            <a:ext cx="17028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343" name="Google Shape;343;p45"/>
          <p:cNvSpPr txBox="1">
            <a:spLocks noGrp="1"/>
          </p:cNvSpPr>
          <p:nvPr>
            <p:ph type="subTitle" idx="1"/>
          </p:nvPr>
        </p:nvSpPr>
        <p:spPr>
          <a:xfrm>
            <a:off x="1061109" y="2066548"/>
            <a:ext cx="17028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44" name="Google Shape;344;p45"/>
          <p:cNvSpPr txBox="1">
            <a:spLocks noGrp="1"/>
          </p:cNvSpPr>
          <p:nvPr>
            <p:ph type="ctrTitle" idx="3"/>
          </p:nvPr>
        </p:nvSpPr>
        <p:spPr>
          <a:xfrm>
            <a:off x="6370325" y="1714400"/>
            <a:ext cx="17028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345" name="Google Shape;345;p45"/>
          <p:cNvSpPr txBox="1">
            <a:spLocks noGrp="1"/>
          </p:cNvSpPr>
          <p:nvPr>
            <p:ph type="subTitle" idx="4"/>
          </p:nvPr>
        </p:nvSpPr>
        <p:spPr>
          <a:xfrm>
            <a:off x="6370327" y="2064630"/>
            <a:ext cx="17028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46" name="Google Shape;346;p45"/>
          <p:cNvSpPr txBox="1">
            <a:spLocks noGrp="1"/>
          </p:cNvSpPr>
          <p:nvPr>
            <p:ph type="ctrTitle" idx="5"/>
          </p:nvPr>
        </p:nvSpPr>
        <p:spPr>
          <a:xfrm>
            <a:off x="1061100" y="3332725"/>
            <a:ext cx="17028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347" name="Google Shape;347;p45"/>
          <p:cNvSpPr txBox="1">
            <a:spLocks noGrp="1"/>
          </p:cNvSpPr>
          <p:nvPr>
            <p:ph type="subTitle" idx="6"/>
          </p:nvPr>
        </p:nvSpPr>
        <p:spPr>
          <a:xfrm>
            <a:off x="1061106" y="3673565"/>
            <a:ext cx="1702800" cy="5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48" name="Google Shape;348;p45"/>
          <p:cNvSpPr txBox="1">
            <a:spLocks noGrp="1"/>
          </p:cNvSpPr>
          <p:nvPr>
            <p:ph type="ctrTitle" idx="7"/>
          </p:nvPr>
        </p:nvSpPr>
        <p:spPr>
          <a:xfrm>
            <a:off x="6372946" y="3332725"/>
            <a:ext cx="17028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349" name="Google Shape;349;p45"/>
          <p:cNvSpPr txBox="1">
            <a:spLocks noGrp="1"/>
          </p:cNvSpPr>
          <p:nvPr>
            <p:ph type="subTitle" idx="8"/>
          </p:nvPr>
        </p:nvSpPr>
        <p:spPr>
          <a:xfrm>
            <a:off x="6372948" y="3673565"/>
            <a:ext cx="1702800" cy="5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5">
  <p:cSld name="CUSTOM_62"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46"/>
          <p:cNvSpPr txBox="1">
            <a:spLocks noGrp="1"/>
          </p:cNvSpPr>
          <p:nvPr>
            <p:ph type="ctrTitle"/>
          </p:nvPr>
        </p:nvSpPr>
        <p:spPr>
          <a:xfrm>
            <a:off x="1365726" y="327500"/>
            <a:ext cx="6412500" cy="94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352" name="Google Shape;352;p46"/>
          <p:cNvSpPr txBox="1">
            <a:spLocks noGrp="1"/>
          </p:cNvSpPr>
          <p:nvPr>
            <p:ph type="ctrTitle" idx="2"/>
          </p:nvPr>
        </p:nvSpPr>
        <p:spPr>
          <a:xfrm>
            <a:off x="1501664" y="2226750"/>
            <a:ext cx="17076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353" name="Google Shape;353;p46"/>
          <p:cNvSpPr txBox="1">
            <a:spLocks noGrp="1"/>
          </p:cNvSpPr>
          <p:nvPr>
            <p:ph type="subTitle" idx="1"/>
          </p:nvPr>
        </p:nvSpPr>
        <p:spPr>
          <a:xfrm>
            <a:off x="1501664" y="2576977"/>
            <a:ext cx="17076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54" name="Google Shape;354;p46"/>
          <p:cNvSpPr txBox="1">
            <a:spLocks noGrp="1"/>
          </p:cNvSpPr>
          <p:nvPr>
            <p:ph type="ctrTitle" idx="3"/>
          </p:nvPr>
        </p:nvSpPr>
        <p:spPr>
          <a:xfrm>
            <a:off x="4750883" y="2226750"/>
            <a:ext cx="17076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355" name="Google Shape;355;p46"/>
          <p:cNvSpPr txBox="1">
            <a:spLocks noGrp="1"/>
          </p:cNvSpPr>
          <p:nvPr>
            <p:ph type="subTitle" idx="4"/>
          </p:nvPr>
        </p:nvSpPr>
        <p:spPr>
          <a:xfrm>
            <a:off x="4750778" y="2576975"/>
            <a:ext cx="17076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56" name="Google Shape;356;p46"/>
          <p:cNvSpPr/>
          <p:nvPr/>
        </p:nvSpPr>
        <p:spPr>
          <a:xfrm>
            <a:off x="-581925" y="2685350"/>
            <a:ext cx="1316100" cy="13161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7" name="Google Shape;357;p46"/>
          <p:cNvSpPr/>
          <p:nvPr/>
        </p:nvSpPr>
        <p:spPr>
          <a:xfrm>
            <a:off x="8310700" y="-81125"/>
            <a:ext cx="890700" cy="8907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4">
  <p:cSld name="CUSTOM_47"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47"/>
          <p:cNvSpPr txBox="1">
            <a:spLocks noGrp="1"/>
          </p:cNvSpPr>
          <p:nvPr>
            <p:ph type="ctrTitle"/>
          </p:nvPr>
        </p:nvSpPr>
        <p:spPr>
          <a:xfrm>
            <a:off x="1365726" y="327500"/>
            <a:ext cx="6412500" cy="94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360" name="Google Shape;360;p47"/>
          <p:cNvSpPr txBox="1">
            <a:spLocks noGrp="1"/>
          </p:cNvSpPr>
          <p:nvPr>
            <p:ph type="ctrTitle" idx="2"/>
          </p:nvPr>
        </p:nvSpPr>
        <p:spPr>
          <a:xfrm>
            <a:off x="1986126" y="3718875"/>
            <a:ext cx="1682100" cy="447600"/>
          </a:xfrm>
          <a:prstGeom prst="rect">
            <a:avLst/>
          </a:prstGeom>
          <a:solidFill>
            <a:schemeClr val="accent1"/>
          </a:solidFill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361" name="Google Shape;361;p47"/>
          <p:cNvSpPr txBox="1">
            <a:spLocks noGrp="1"/>
          </p:cNvSpPr>
          <p:nvPr>
            <p:ph type="subTitle" idx="1"/>
          </p:nvPr>
        </p:nvSpPr>
        <p:spPr>
          <a:xfrm>
            <a:off x="1986000" y="4070400"/>
            <a:ext cx="16821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62" name="Google Shape;362;p47"/>
          <p:cNvSpPr txBox="1">
            <a:spLocks noGrp="1"/>
          </p:cNvSpPr>
          <p:nvPr>
            <p:ph type="ctrTitle" idx="3"/>
          </p:nvPr>
        </p:nvSpPr>
        <p:spPr>
          <a:xfrm>
            <a:off x="1985997" y="2580911"/>
            <a:ext cx="1682100" cy="447600"/>
          </a:xfrm>
          <a:prstGeom prst="rect">
            <a:avLst/>
          </a:prstGeom>
          <a:solidFill>
            <a:schemeClr val="accent2"/>
          </a:solidFill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363" name="Google Shape;363;p47"/>
          <p:cNvSpPr txBox="1">
            <a:spLocks noGrp="1"/>
          </p:cNvSpPr>
          <p:nvPr>
            <p:ph type="subTitle" idx="4"/>
          </p:nvPr>
        </p:nvSpPr>
        <p:spPr>
          <a:xfrm>
            <a:off x="1986003" y="2922398"/>
            <a:ext cx="1682100" cy="5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64" name="Google Shape;364;p47"/>
          <p:cNvSpPr txBox="1">
            <a:spLocks noGrp="1"/>
          </p:cNvSpPr>
          <p:nvPr>
            <p:ph type="ctrTitle" idx="5"/>
          </p:nvPr>
        </p:nvSpPr>
        <p:spPr>
          <a:xfrm>
            <a:off x="1986000" y="1446589"/>
            <a:ext cx="1682100" cy="447600"/>
          </a:xfrm>
          <a:prstGeom prst="rect">
            <a:avLst/>
          </a:prstGeom>
          <a:solidFill>
            <a:schemeClr val="accent3"/>
          </a:solidFill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365" name="Google Shape;365;p47"/>
          <p:cNvSpPr txBox="1">
            <a:spLocks noGrp="1"/>
          </p:cNvSpPr>
          <p:nvPr>
            <p:ph type="subTitle" idx="6"/>
          </p:nvPr>
        </p:nvSpPr>
        <p:spPr>
          <a:xfrm>
            <a:off x="1986001" y="1798214"/>
            <a:ext cx="1682100" cy="5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66" name="Google Shape;366;p47"/>
          <p:cNvSpPr/>
          <p:nvPr/>
        </p:nvSpPr>
        <p:spPr>
          <a:xfrm rot="-5400000">
            <a:off x="0" y="0"/>
            <a:ext cx="950400" cy="9504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7" name="Google Shape;367;p47"/>
          <p:cNvSpPr txBox="1">
            <a:spLocks noGrp="1"/>
          </p:cNvSpPr>
          <p:nvPr>
            <p:ph type="ctrTitle" idx="7"/>
          </p:nvPr>
        </p:nvSpPr>
        <p:spPr>
          <a:xfrm>
            <a:off x="670400" y="3718875"/>
            <a:ext cx="11181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368" name="Google Shape;368;p47"/>
          <p:cNvSpPr txBox="1">
            <a:spLocks noGrp="1"/>
          </p:cNvSpPr>
          <p:nvPr>
            <p:ph type="ctrTitle" idx="8"/>
          </p:nvPr>
        </p:nvSpPr>
        <p:spPr>
          <a:xfrm>
            <a:off x="695989" y="2580900"/>
            <a:ext cx="11181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369" name="Google Shape;369;p47"/>
          <p:cNvSpPr txBox="1">
            <a:spLocks noGrp="1"/>
          </p:cNvSpPr>
          <p:nvPr>
            <p:ph type="ctrTitle" idx="9"/>
          </p:nvPr>
        </p:nvSpPr>
        <p:spPr>
          <a:xfrm>
            <a:off x="695989" y="1442925"/>
            <a:ext cx="11181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5">
  <p:cSld name="CUSTOM_14"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48"/>
          <p:cNvSpPr/>
          <p:nvPr/>
        </p:nvSpPr>
        <p:spPr>
          <a:xfrm rot="10800000">
            <a:off x="8586425" y="271400"/>
            <a:ext cx="885300" cy="8853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2" name="Google Shape;372;p48"/>
          <p:cNvSpPr/>
          <p:nvPr/>
        </p:nvSpPr>
        <p:spPr>
          <a:xfrm>
            <a:off x="-400200" y="3920575"/>
            <a:ext cx="890700" cy="8907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3" name="Google Shape;373;p48"/>
          <p:cNvSpPr txBox="1">
            <a:spLocks noGrp="1"/>
          </p:cNvSpPr>
          <p:nvPr>
            <p:ph type="subTitle" idx="1"/>
          </p:nvPr>
        </p:nvSpPr>
        <p:spPr>
          <a:xfrm>
            <a:off x="6199050" y="3862625"/>
            <a:ext cx="2440500" cy="27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Livvic Medium"/>
                <a:ea typeface="Livvic Medium"/>
                <a:cs typeface="Livvic Medium"/>
                <a:sym typeface="Livvic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>
            <a:endParaRPr/>
          </a:p>
        </p:txBody>
      </p:sp>
      <p:sp>
        <p:nvSpPr>
          <p:cNvPr id="374" name="Google Shape;374;p48"/>
          <p:cNvSpPr txBox="1">
            <a:spLocks noGrp="1"/>
          </p:cNvSpPr>
          <p:nvPr>
            <p:ph type="subTitle" idx="2"/>
          </p:nvPr>
        </p:nvSpPr>
        <p:spPr>
          <a:xfrm>
            <a:off x="3336550" y="3862625"/>
            <a:ext cx="2470800" cy="27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Livvic Medium"/>
                <a:ea typeface="Livvic Medium"/>
                <a:cs typeface="Livvic Medium"/>
                <a:sym typeface="Livvic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>
            <a:endParaRPr/>
          </a:p>
        </p:txBody>
      </p:sp>
      <p:sp>
        <p:nvSpPr>
          <p:cNvPr id="375" name="Google Shape;375;p48"/>
          <p:cNvSpPr txBox="1">
            <a:spLocks noGrp="1"/>
          </p:cNvSpPr>
          <p:nvPr>
            <p:ph type="subTitle" idx="3"/>
          </p:nvPr>
        </p:nvSpPr>
        <p:spPr>
          <a:xfrm>
            <a:off x="6199050" y="1247500"/>
            <a:ext cx="2440500" cy="946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76" name="Google Shape;376;p48"/>
          <p:cNvSpPr txBox="1">
            <a:spLocks noGrp="1"/>
          </p:cNvSpPr>
          <p:nvPr>
            <p:ph type="subTitle" idx="4"/>
          </p:nvPr>
        </p:nvSpPr>
        <p:spPr>
          <a:xfrm>
            <a:off x="3365525" y="1247500"/>
            <a:ext cx="2412900" cy="946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77" name="Google Shape;377;p48"/>
          <p:cNvSpPr txBox="1">
            <a:spLocks noGrp="1"/>
          </p:cNvSpPr>
          <p:nvPr>
            <p:ph type="subTitle" idx="5"/>
          </p:nvPr>
        </p:nvSpPr>
        <p:spPr>
          <a:xfrm>
            <a:off x="678125" y="3862625"/>
            <a:ext cx="2470800" cy="27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Livvic Medium"/>
                <a:ea typeface="Livvic Medium"/>
                <a:cs typeface="Livvic Medium"/>
                <a:sym typeface="Livvic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>
            <a:endParaRPr/>
          </a:p>
        </p:txBody>
      </p:sp>
      <p:sp>
        <p:nvSpPr>
          <p:cNvPr id="378" name="Google Shape;378;p48"/>
          <p:cNvSpPr txBox="1">
            <a:spLocks noGrp="1"/>
          </p:cNvSpPr>
          <p:nvPr>
            <p:ph type="subTitle" idx="6"/>
          </p:nvPr>
        </p:nvSpPr>
        <p:spPr>
          <a:xfrm>
            <a:off x="707100" y="1247500"/>
            <a:ext cx="2412900" cy="946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79" name="Google Shape;379;p48"/>
          <p:cNvSpPr txBox="1">
            <a:spLocks noGrp="1"/>
          </p:cNvSpPr>
          <p:nvPr>
            <p:ph type="ctrTitle"/>
          </p:nvPr>
        </p:nvSpPr>
        <p:spPr>
          <a:xfrm>
            <a:off x="1365725" y="3275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6">
  <p:cSld name="CUSTOM_39"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49"/>
          <p:cNvSpPr/>
          <p:nvPr/>
        </p:nvSpPr>
        <p:spPr>
          <a:xfrm rot="10800000">
            <a:off x="8639550" y="2252600"/>
            <a:ext cx="885300" cy="8853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2" name="Google Shape;382;p49"/>
          <p:cNvSpPr/>
          <p:nvPr/>
        </p:nvSpPr>
        <p:spPr>
          <a:xfrm flipH="1">
            <a:off x="-9525" y="-9525"/>
            <a:ext cx="890700" cy="8907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3" name="Google Shape;383;p49"/>
          <p:cNvSpPr txBox="1">
            <a:spLocks noGrp="1"/>
          </p:cNvSpPr>
          <p:nvPr>
            <p:ph type="subTitle" idx="1"/>
          </p:nvPr>
        </p:nvSpPr>
        <p:spPr>
          <a:xfrm>
            <a:off x="3751676" y="1969738"/>
            <a:ext cx="2947500" cy="27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Livvic Medium"/>
                <a:ea typeface="Livvic Medium"/>
                <a:cs typeface="Livvic Medium"/>
                <a:sym typeface="Livvic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>
            <a:endParaRPr/>
          </a:p>
        </p:txBody>
      </p:sp>
      <p:sp>
        <p:nvSpPr>
          <p:cNvPr id="384" name="Google Shape;384;p49"/>
          <p:cNvSpPr txBox="1">
            <a:spLocks noGrp="1"/>
          </p:cNvSpPr>
          <p:nvPr>
            <p:ph type="subTitle" idx="2"/>
          </p:nvPr>
        </p:nvSpPr>
        <p:spPr>
          <a:xfrm>
            <a:off x="3751675" y="1564113"/>
            <a:ext cx="2947500" cy="52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85" name="Google Shape;385;p49"/>
          <p:cNvSpPr txBox="1">
            <a:spLocks noGrp="1"/>
          </p:cNvSpPr>
          <p:nvPr>
            <p:ph type="ctrTitle"/>
          </p:nvPr>
        </p:nvSpPr>
        <p:spPr>
          <a:xfrm>
            <a:off x="1365725" y="3275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386" name="Google Shape;386;p49"/>
          <p:cNvSpPr txBox="1">
            <a:spLocks noGrp="1"/>
          </p:cNvSpPr>
          <p:nvPr>
            <p:ph type="subTitle" idx="3"/>
          </p:nvPr>
        </p:nvSpPr>
        <p:spPr>
          <a:xfrm>
            <a:off x="2424526" y="3868650"/>
            <a:ext cx="2947500" cy="27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Livvic Medium"/>
                <a:ea typeface="Livvic Medium"/>
                <a:cs typeface="Livvic Medium"/>
                <a:sym typeface="Livvic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>
            <a:endParaRPr/>
          </a:p>
        </p:txBody>
      </p:sp>
      <p:sp>
        <p:nvSpPr>
          <p:cNvPr id="387" name="Google Shape;387;p49"/>
          <p:cNvSpPr txBox="1">
            <a:spLocks noGrp="1"/>
          </p:cNvSpPr>
          <p:nvPr>
            <p:ph type="subTitle" idx="4"/>
          </p:nvPr>
        </p:nvSpPr>
        <p:spPr>
          <a:xfrm>
            <a:off x="2424525" y="3474374"/>
            <a:ext cx="2947500" cy="52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6">
  <p:cSld name="CUSTOM_15"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50"/>
          <p:cNvSpPr/>
          <p:nvPr/>
        </p:nvSpPr>
        <p:spPr>
          <a:xfrm>
            <a:off x="8901850" y="94650"/>
            <a:ext cx="890700" cy="8907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0" name="Google Shape;390;p50"/>
          <p:cNvSpPr/>
          <p:nvPr/>
        </p:nvSpPr>
        <p:spPr>
          <a:xfrm>
            <a:off x="3233700" y="3484200"/>
            <a:ext cx="1316100" cy="13161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1" name="Google Shape;391;p50"/>
          <p:cNvSpPr txBox="1">
            <a:spLocks noGrp="1"/>
          </p:cNvSpPr>
          <p:nvPr>
            <p:ph type="subTitle" idx="1"/>
          </p:nvPr>
        </p:nvSpPr>
        <p:spPr>
          <a:xfrm>
            <a:off x="5594950" y="1423200"/>
            <a:ext cx="2440500" cy="278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Livvic Medium"/>
                <a:ea typeface="Livvic Medium"/>
                <a:cs typeface="Livvic Medium"/>
                <a:sym typeface="Livvic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>
            <a:endParaRPr/>
          </a:p>
        </p:txBody>
      </p:sp>
      <p:sp>
        <p:nvSpPr>
          <p:cNvPr id="392" name="Google Shape;392;p50"/>
          <p:cNvSpPr txBox="1">
            <a:spLocks noGrp="1"/>
          </p:cNvSpPr>
          <p:nvPr>
            <p:ph type="subTitle" idx="2"/>
          </p:nvPr>
        </p:nvSpPr>
        <p:spPr>
          <a:xfrm>
            <a:off x="5594961" y="2427100"/>
            <a:ext cx="2440500" cy="278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Livvic Medium"/>
                <a:ea typeface="Livvic Medium"/>
                <a:cs typeface="Livvic Medium"/>
                <a:sym typeface="Livvic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>
            <a:endParaRPr/>
          </a:p>
        </p:txBody>
      </p:sp>
      <p:sp>
        <p:nvSpPr>
          <p:cNvPr id="393" name="Google Shape;393;p50"/>
          <p:cNvSpPr txBox="1">
            <a:spLocks noGrp="1"/>
          </p:cNvSpPr>
          <p:nvPr>
            <p:ph type="subTitle" idx="3"/>
          </p:nvPr>
        </p:nvSpPr>
        <p:spPr>
          <a:xfrm>
            <a:off x="5594962" y="3475737"/>
            <a:ext cx="2440500" cy="278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Livvic Medium"/>
                <a:ea typeface="Livvic Medium"/>
                <a:cs typeface="Livvic Medium"/>
                <a:sym typeface="Livvic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>
            <a:endParaRPr/>
          </a:p>
        </p:txBody>
      </p:sp>
      <p:sp>
        <p:nvSpPr>
          <p:cNvPr id="394" name="Google Shape;394;p50"/>
          <p:cNvSpPr txBox="1">
            <a:spLocks noGrp="1"/>
          </p:cNvSpPr>
          <p:nvPr>
            <p:ph type="ctrTitle"/>
          </p:nvPr>
        </p:nvSpPr>
        <p:spPr>
          <a:xfrm>
            <a:off x="6138482" y="352750"/>
            <a:ext cx="2389200" cy="55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3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395" name="Google Shape;395;p50"/>
          <p:cNvSpPr txBox="1">
            <a:spLocks noGrp="1"/>
          </p:cNvSpPr>
          <p:nvPr>
            <p:ph type="subTitle" idx="4"/>
          </p:nvPr>
        </p:nvSpPr>
        <p:spPr>
          <a:xfrm>
            <a:off x="5594949" y="1603725"/>
            <a:ext cx="2440500" cy="55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96" name="Google Shape;396;p50"/>
          <p:cNvSpPr txBox="1">
            <a:spLocks noGrp="1"/>
          </p:cNvSpPr>
          <p:nvPr>
            <p:ph type="subTitle" idx="5"/>
          </p:nvPr>
        </p:nvSpPr>
        <p:spPr>
          <a:xfrm>
            <a:off x="5594949" y="2612948"/>
            <a:ext cx="2440500" cy="55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97" name="Google Shape;397;p50"/>
          <p:cNvSpPr txBox="1">
            <a:spLocks noGrp="1"/>
          </p:cNvSpPr>
          <p:nvPr>
            <p:ph type="subTitle" idx="6"/>
          </p:nvPr>
        </p:nvSpPr>
        <p:spPr>
          <a:xfrm>
            <a:off x="5594939" y="3645066"/>
            <a:ext cx="2440500" cy="55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7">
  <p:cSld name="CUSTOM_49"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51"/>
          <p:cNvSpPr/>
          <p:nvPr/>
        </p:nvSpPr>
        <p:spPr>
          <a:xfrm>
            <a:off x="8901850" y="94650"/>
            <a:ext cx="890700" cy="8907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0" name="Google Shape;400;p51"/>
          <p:cNvSpPr txBox="1">
            <a:spLocks noGrp="1"/>
          </p:cNvSpPr>
          <p:nvPr>
            <p:ph type="subTitle" idx="1"/>
          </p:nvPr>
        </p:nvSpPr>
        <p:spPr>
          <a:xfrm>
            <a:off x="649801" y="3019266"/>
            <a:ext cx="2586900" cy="278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Livvic Medium"/>
                <a:ea typeface="Livvic Medium"/>
                <a:cs typeface="Livvic Medium"/>
                <a:sym typeface="Livvic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>
            <a:endParaRPr/>
          </a:p>
        </p:txBody>
      </p:sp>
      <p:sp>
        <p:nvSpPr>
          <p:cNvPr id="401" name="Google Shape;401;p51"/>
          <p:cNvSpPr txBox="1">
            <a:spLocks noGrp="1"/>
          </p:cNvSpPr>
          <p:nvPr>
            <p:ph type="subTitle" idx="2"/>
          </p:nvPr>
        </p:nvSpPr>
        <p:spPr>
          <a:xfrm>
            <a:off x="5911206" y="3040012"/>
            <a:ext cx="2586900" cy="278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Livvic Medium"/>
                <a:ea typeface="Livvic Medium"/>
                <a:cs typeface="Livvic Medium"/>
                <a:sym typeface="Livvic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>
            <a:endParaRPr/>
          </a:p>
        </p:txBody>
      </p:sp>
      <p:sp>
        <p:nvSpPr>
          <p:cNvPr id="402" name="Google Shape;402;p51"/>
          <p:cNvSpPr txBox="1">
            <a:spLocks noGrp="1"/>
          </p:cNvSpPr>
          <p:nvPr>
            <p:ph type="ctrTitle"/>
          </p:nvPr>
        </p:nvSpPr>
        <p:spPr>
          <a:xfrm>
            <a:off x="6138482" y="352750"/>
            <a:ext cx="2389200" cy="55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3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403" name="Google Shape;403;p51"/>
          <p:cNvSpPr txBox="1">
            <a:spLocks noGrp="1"/>
          </p:cNvSpPr>
          <p:nvPr>
            <p:ph type="subTitle" idx="3"/>
          </p:nvPr>
        </p:nvSpPr>
        <p:spPr>
          <a:xfrm>
            <a:off x="649801" y="3199800"/>
            <a:ext cx="2586900" cy="55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404" name="Google Shape;404;p51"/>
          <p:cNvSpPr txBox="1">
            <a:spLocks noGrp="1"/>
          </p:cNvSpPr>
          <p:nvPr>
            <p:ph type="subTitle" idx="4"/>
          </p:nvPr>
        </p:nvSpPr>
        <p:spPr>
          <a:xfrm>
            <a:off x="5911182" y="3215722"/>
            <a:ext cx="2586900" cy="55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405" name="Google Shape;405;p51"/>
          <p:cNvSpPr/>
          <p:nvPr/>
        </p:nvSpPr>
        <p:spPr>
          <a:xfrm rot="10800000">
            <a:off x="0" y="4157100"/>
            <a:ext cx="986400" cy="9864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6">
  <p:cSld name="CUSTOM_17"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52"/>
          <p:cNvSpPr/>
          <p:nvPr/>
        </p:nvSpPr>
        <p:spPr>
          <a:xfrm>
            <a:off x="148775" y="-844875"/>
            <a:ext cx="1316100" cy="13161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52"/>
          <p:cNvSpPr/>
          <p:nvPr/>
        </p:nvSpPr>
        <p:spPr>
          <a:xfrm>
            <a:off x="7855175" y="4768200"/>
            <a:ext cx="890700" cy="8907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9" name="Google Shape;409;p52"/>
          <p:cNvSpPr txBox="1">
            <a:spLocks noGrp="1"/>
          </p:cNvSpPr>
          <p:nvPr>
            <p:ph type="ctrTitle"/>
          </p:nvPr>
        </p:nvSpPr>
        <p:spPr>
          <a:xfrm>
            <a:off x="2905422" y="1578804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410" name="Google Shape;410;p52"/>
          <p:cNvSpPr txBox="1">
            <a:spLocks noGrp="1"/>
          </p:cNvSpPr>
          <p:nvPr>
            <p:ph type="subTitle" idx="1"/>
          </p:nvPr>
        </p:nvSpPr>
        <p:spPr>
          <a:xfrm>
            <a:off x="2905472" y="1935836"/>
            <a:ext cx="15633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411" name="Google Shape;411;p52"/>
          <p:cNvSpPr txBox="1">
            <a:spLocks noGrp="1"/>
          </p:cNvSpPr>
          <p:nvPr>
            <p:ph type="ctrTitle" idx="2"/>
          </p:nvPr>
        </p:nvSpPr>
        <p:spPr>
          <a:xfrm>
            <a:off x="4591376" y="1569732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412" name="Google Shape;412;p52"/>
          <p:cNvSpPr txBox="1">
            <a:spLocks noGrp="1"/>
          </p:cNvSpPr>
          <p:nvPr>
            <p:ph type="subTitle" idx="3"/>
          </p:nvPr>
        </p:nvSpPr>
        <p:spPr>
          <a:xfrm>
            <a:off x="4591389" y="1926764"/>
            <a:ext cx="15633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413" name="Google Shape;413;p52"/>
          <p:cNvSpPr txBox="1">
            <a:spLocks noGrp="1"/>
          </p:cNvSpPr>
          <p:nvPr>
            <p:ph type="ctrTitle" idx="4"/>
          </p:nvPr>
        </p:nvSpPr>
        <p:spPr>
          <a:xfrm>
            <a:off x="2914544" y="3117721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414" name="Google Shape;414;p52"/>
          <p:cNvSpPr txBox="1">
            <a:spLocks noGrp="1"/>
          </p:cNvSpPr>
          <p:nvPr>
            <p:ph type="subTitle" idx="5"/>
          </p:nvPr>
        </p:nvSpPr>
        <p:spPr>
          <a:xfrm>
            <a:off x="2914544" y="3487744"/>
            <a:ext cx="1563300" cy="5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415" name="Google Shape;415;p52"/>
          <p:cNvSpPr txBox="1">
            <a:spLocks noGrp="1"/>
          </p:cNvSpPr>
          <p:nvPr>
            <p:ph type="ctrTitle" idx="6"/>
          </p:nvPr>
        </p:nvSpPr>
        <p:spPr>
          <a:xfrm>
            <a:off x="4591383" y="3117721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416" name="Google Shape;416;p52"/>
          <p:cNvSpPr txBox="1">
            <a:spLocks noGrp="1"/>
          </p:cNvSpPr>
          <p:nvPr>
            <p:ph type="subTitle" idx="7"/>
          </p:nvPr>
        </p:nvSpPr>
        <p:spPr>
          <a:xfrm>
            <a:off x="4591389" y="3487744"/>
            <a:ext cx="1563300" cy="5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417" name="Google Shape;417;p52"/>
          <p:cNvSpPr txBox="1">
            <a:spLocks noGrp="1"/>
          </p:cNvSpPr>
          <p:nvPr>
            <p:ph type="ctrTitle" idx="8"/>
          </p:nvPr>
        </p:nvSpPr>
        <p:spPr>
          <a:xfrm>
            <a:off x="1365725" y="3275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/>
          <p:nvPr/>
        </p:nvSpPr>
        <p:spPr>
          <a:xfrm>
            <a:off x="253125" y="4215350"/>
            <a:ext cx="1316100" cy="13161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7"/>
          <p:cNvSpPr/>
          <p:nvPr/>
        </p:nvSpPr>
        <p:spPr>
          <a:xfrm>
            <a:off x="2438975" y="-61125"/>
            <a:ext cx="1316100" cy="13161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title"/>
          </p:nvPr>
        </p:nvSpPr>
        <p:spPr>
          <a:xfrm>
            <a:off x="5416400" y="441050"/>
            <a:ext cx="31284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24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1"/>
          </p:nvPr>
        </p:nvSpPr>
        <p:spPr>
          <a:xfrm>
            <a:off x="5416400" y="1408716"/>
            <a:ext cx="31284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CUSTOM_46"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53"/>
          <p:cNvSpPr/>
          <p:nvPr/>
        </p:nvSpPr>
        <p:spPr>
          <a:xfrm rot="-5400000">
            <a:off x="-440425" y="4146350"/>
            <a:ext cx="1369200" cy="13692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0" name="Google Shape;420;p53"/>
          <p:cNvSpPr txBox="1">
            <a:spLocks noGrp="1"/>
          </p:cNvSpPr>
          <p:nvPr>
            <p:ph type="title"/>
          </p:nvPr>
        </p:nvSpPr>
        <p:spPr>
          <a:xfrm>
            <a:off x="5176750" y="3038432"/>
            <a:ext cx="32565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21" name="Google Shape;421;p53"/>
          <p:cNvSpPr txBox="1">
            <a:spLocks noGrp="1"/>
          </p:cNvSpPr>
          <p:nvPr>
            <p:ph type="title" idx="2" hasCustomPrompt="1"/>
          </p:nvPr>
        </p:nvSpPr>
        <p:spPr>
          <a:xfrm>
            <a:off x="5334850" y="997169"/>
            <a:ext cx="2940300" cy="136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7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422" name="Google Shape;422;p53"/>
          <p:cNvSpPr txBox="1">
            <a:spLocks noGrp="1"/>
          </p:cNvSpPr>
          <p:nvPr>
            <p:ph type="subTitle" idx="1"/>
          </p:nvPr>
        </p:nvSpPr>
        <p:spPr>
          <a:xfrm flipH="1">
            <a:off x="5573650" y="3727856"/>
            <a:ext cx="2462700" cy="3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6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6">
  <p:cSld name="CUSTOM_27"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54"/>
          <p:cNvSpPr/>
          <p:nvPr/>
        </p:nvSpPr>
        <p:spPr>
          <a:xfrm rot="10800000">
            <a:off x="2551394" y="3667539"/>
            <a:ext cx="1562400" cy="15624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5" name="Google Shape;425;p54"/>
          <p:cNvSpPr/>
          <p:nvPr/>
        </p:nvSpPr>
        <p:spPr>
          <a:xfrm rot="10800000">
            <a:off x="-615556" y="392264"/>
            <a:ext cx="1562400" cy="15624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6" name="Google Shape;426;p54"/>
          <p:cNvSpPr txBox="1">
            <a:spLocks noGrp="1"/>
          </p:cNvSpPr>
          <p:nvPr>
            <p:ph type="ctrTitle"/>
          </p:nvPr>
        </p:nvSpPr>
        <p:spPr>
          <a:xfrm>
            <a:off x="1365725" y="3275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CUSTOM_45"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55"/>
          <p:cNvSpPr/>
          <p:nvPr/>
        </p:nvSpPr>
        <p:spPr>
          <a:xfrm rot="10800000" flipH="1">
            <a:off x="7847294" y="1265339"/>
            <a:ext cx="1562400" cy="15624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p55"/>
          <p:cNvSpPr txBox="1">
            <a:spLocks noGrp="1"/>
          </p:cNvSpPr>
          <p:nvPr>
            <p:ph type="ctrTitle"/>
          </p:nvPr>
        </p:nvSpPr>
        <p:spPr>
          <a:xfrm>
            <a:off x="1365725" y="3275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430" name="Google Shape;430;p55"/>
          <p:cNvSpPr txBox="1">
            <a:spLocks noGrp="1"/>
          </p:cNvSpPr>
          <p:nvPr>
            <p:ph type="subTitle" idx="1"/>
          </p:nvPr>
        </p:nvSpPr>
        <p:spPr>
          <a:xfrm>
            <a:off x="657450" y="1923600"/>
            <a:ext cx="2894100" cy="27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Livvic Medium"/>
                <a:ea typeface="Livvic Medium"/>
                <a:cs typeface="Livvic Medium"/>
                <a:sym typeface="Livvic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>
            <a:endParaRPr/>
          </a:p>
        </p:txBody>
      </p:sp>
      <p:sp>
        <p:nvSpPr>
          <p:cNvPr id="431" name="Google Shape;431;p55"/>
          <p:cNvSpPr txBox="1">
            <a:spLocks noGrp="1"/>
          </p:cNvSpPr>
          <p:nvPr>
            <p:ph type="subTitle" idx="2"/>
          </p:nvPr>
        </p:nvSpPr>
        <p:spPr>
          <a:xfrm>
            <a:off x="657450" y="2532900"/>
            <a:ext cx="2894100" cy="121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432" name="Google Shape;432;p55"/>
          <p:cNvSpPr/>
          <p:nvPr/>
        </p:nvSpPr>
        <p:spPr>
          <a:xfrm rot="10800000">
            <a:off x="-165775" y="915512"/>
            <a:ext cx="3993600" cy="39936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5">
  <p:cSld name="CUSTOM_59"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56"/>
          <p:cNvSpPr txBox="1">
            <a:spLocks noGrp="1"/>
          </p:cNvSpPr>
          <p:nvPr>
            <p:ph type="ctrTitle"/>
          </p:nvPr>
        </p:nvSpPr>
        <p:spPr>
          <a:xfrm>
            <a:off x="1365725" y="3275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400"/>
              <a:buFont typeface="Ubuntu Condensed"/>
              <a:buNone/>
              <a:defRPr sz="14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435" name="Google Shape;435;p56"/>
          <p:cNvSpPr txBox="1">
            <a:spLocks noGrp="1"/>
          </p:cNvSpPr>
          <p:nvPr>
            <p:ph type="subTitle" idx="1"/>
          </p:nvPr>
        </p:nvSpPr>
        <p:spPr>
          <a:xfrm>
            <a:off x="5184600" y="2516525"/>
            <a:ext cx="2951100" cy="27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Fira Sans Condensed Medium"/>
              <a:buNone/>
              <a:defRPr sz="1800">
                <a:latin typeface="Livvic Medium"/>
                <a:ea typeface="Livvic Medium"/>
                <a:cs typeface="Livvic Medium"/>
                <a:sym typeface="Livvic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Fira Sans Condensed Medium"/>
              <a:buNone/>
              <a:defRPr sz="1000">
                <a:latin typeface="Fira Sans Condensed Medium"/>
                <a:ea typeface="Fira Sans Condensed Medium"/>
                <a:cs typeface="Fira Sans Condensed Medium"/>
                <a:sym typeface="Fira Sans Condensed Medium"/>
              </a:defRPr>
            </a:lvl9pPr>
          </a:lstStyle>
          <a:p>
            <a:endParaRPr/>
          </a:p>
        </p:txBody>
      </p:sp>
      <p:sp>
        <p:nvSpPr>
          <p:cNvPr id="436" name="Google Shape;436;p56"/>
          <p:cNvSpPr txBox="1">
            <a:spLocks noGrp="1"/>
          </p:cNvSpPr>
          <p:nvPr>
            <p:ph type="subTitle" idx="2"/>
          </p:nvPr>
        </p:nvSpPr>
        <p:spPr>
          <a:xfrm>
            <a:off x="5184600" y="2876199"/>
            <a:ext cx="2951100" cy="121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437" name="Google Shape;437;p56"/>
          <p:cNvSpPr/>
          <p:nvPr/>
        </p:nvSpPr>
        <p:spPr>
          <a:xfrm rot="10800000">
            <a:off x="-615556" y="392264"/>
            <a:ext cx="1562400" cy="1562400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8" name="Google Shape;438;p56"/>
          <p:cNvSpPr/>
          <p:nvPr/>
        </p:nvSpPr>
        <p:spPr>
          <a:xfrm rot="10800000" flipH="1">
            <a:off x="4576225" y="1059225"/>
            <a:ext cx="4467900" cy="4467900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 1">
  <p:cSld name="CUSTOM_21"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57"/>
          <p:cNvSpPr/>
          <p:nvPr/>
        </p:nvSpPr>
        <p:spPr>
          <a:xfrm>
            <a:off x="4477900" y="-321750"/>
            <a:ext cx="1316100" cy="13161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1" name="Google Shape;441;p57"/>
          <p:cNvSpPr/>
          <p:nvPr/>
        </p:nvSpPr>
        <p:spPr>
          <a:xfrm>
            <a:off x="166725" y="4840800"/>
            <a:ext cx="1316100" cy="13161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2" name="Google Shape;442;p57"/>
          <p:cNvSpPr txBox="1">
            <a:spLocks noGrp="1"/>
          </p:cNvSpPr>
          <p:nvPr>
            <p:ph type="title"/>
          </p:nvPr>
        </p:nvSpPr>
        <p:spPr>
          <a:xfrm>
            <a:off x="631461" y="387025"/>
            <a:ext cx="3162000" cy="112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43" name="Google Shape;443;p57"/>
          <p:cNvSpPr txBox="1">
            <a:spLocks noGrp="1"/>
          </p:cNvSpPr>
          <p:nvPr>
            <p:ph type="subTitle" idx="1"/>
          </p:nvPr>
        </p:nvSpPr>
        <p:spPr>
          <a:xfrm>
            <a:off x="631461" y="1560992"/>
            <a:ext cx="2960400" cy="135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44" name="Google Shape;444;p57"/>
          <p:cNvSpPr txBox="1"/>
          <p:nvPr/>
        </p:nvSpPr>
        <p:spPr>
          <a:xfrm>
            <a:off x="627077" y="3394125"/>
            <a:ext cx="3231000" cy="93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CREDITS: This presentation template was created by </a:t>
            </a:r>
            <a:r>
              <a:rPr lang="en" sz="1200">
                <a:solidFill>
                  <a:schemeClr val="dk1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2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, including icons by </a:t>
            </a:r>
            <a:r>
              <a:rPr lang="en" sz="1200">
                <a:solidFill>
                  <a:schemeClr val="dk1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2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, and infographics &amp; images by </a:t>
            </a:r>
            <a:r>
              <a:rPr lang="en" sz="1200">
                <a:solidFill>
                  <a:schemeClr val="dk1"/>
                </a:solidFill>
                <a:uFill>
                  <a:noFill/>
                </a:uFill>
                <a:latin typeface="Lato"/>
                <a:ea typeface="Lato"/>
                <a:cs typeface="Lato"/>
                <a:sym typeface="Lat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sz="12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55"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60"/>
          <p:cNvSpPr/>
          <p:nvPr/>
        </p:nvSpPr>
        <p:spPr>
          <a:xfrm rot="10800000">
            <a:off x="2551394" y="3667539"/>
            <a:ext cx="1562400" cy="15624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9" name="Google Shape;459;p60"/>
          <p:cNvSpPr/>
          <p:nvPr/>
        </p:nvSpPr>
        <p:spPr>
          <a:xfrm rot="10800000">
            <a:off x="-615556" y="392264"/>
            <a:ext cx="1562400" cy="15624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56"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61"/>
          <p:cNvSpPr/>
          <p:nvPr/>
        </p:nvSpPr>
        <p:spPr>
          <a:xfrm>
            <a:off x="148775" y="-844875"/>
            <a:ext cx="1316100" cy="13161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61"/>
          <p:cNvSpPr/>
          <p:nvPr/>
        </p:nvSpPr>
        <p:spPr>
          <a:xfrm>
            <a:off x="7855175" y="4768200"/>
            <a:ext cx="890700" cy="8907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CUSTOM_57"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62"/>
          <p:cNvSpPr/>
          <p:nvPr/>
        </p:nvSpPr>
        <p:spPr>
          <a:xfrm>
            <a:off x="1209600" y="733500"/>
            <a:ext cx="6724800" cy="36765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F6879E5-6761-1A98-5F22-0ECF902CEF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808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/>
          <p:nvPr/>
        </p:nvSpPr>
        <p:spPr>
          <a:xfrm flipH="1">
            <a:off x="8153575" y="2569425"/>
            <a:ext cx="1316100" cy="13161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" name="Google Shape;43;p8"/>
          <p:cNvSpPr txBox="1">
            <a:spLocks noGrp="1"/>
          </p:cNvSpPr>
          <p:nvPr>
            <p:ph type="title"/>
          </p:nvPr>
        </p:nvSpPr>
        <p:spPr>
          <a:xfrm>
            <a:off x="487200" y="1804650"/>
            <a:ext cx="1642200" cy="153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subTitle" idx="1"/>
          </p:nvPr>
        </p:nvSpPr>
        <p:spPr>
          <a:xfrm flipH="1">
            <a:off x="5254213" y="1636129"/>
            <a:ext cx="2648100" cy="3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latin typeface="Livvic Medium"/>
                <a:ea typeface="Livvic Medium"/>
                <a:cs typeface="Livvic Medium"/>
                <a:sym typeface="Livvic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8"/>
          <p:cNvSpPr txBox="1">
            <a:spLocks noGrp="1"/>
          </p:cNvSpPr>
          <p:nvPr>
            <p:ph type="subTitle" idx="2"/>
          </p:nvPr>
        </p:nvSpPr>
        <p:spPr>
          <a:xfrm>
            <a:off x="5254125" y="3782425"/>
            <a:ext cx="2648100" cy="3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>
                <a:solidFill>
                  <a:schemeClr val="dk1"/>
                </a:solidFill>
                <a:latin typeface="Livvic Medium"/>
                <a:ea typeface="Livvic Medium"/>
                <a:cs typeface="Livvic Medium"/>
                <a:sym typeface="Livvic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6" name="Google Shape;46;p8"/>
          <p:cNvSpPr txBox="1">
            <a:spLocks noGrp="1"/>
          </p:cNvSpPr>
          <p:nvPr>
            <p:ph type="subTitle" idx="3"/>
          </p:nvPr>
        </p:nvSpPr>
        <p:spPr>
          <a:xfrm flipH="1">
            <a:off x="5254128" y="1094405"/>
            <a:ext cx="2648100" cy="61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subTitle" idx="4"/>
          </p:nvPr>
        </p:nvSpPr>
        <p:spPr>
          <a:xfrm>
            <a:off x="5254125" y="3251200"/>
            <a:ext cx="2648100" cy="66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9"/>
          <p:cNvSpPr/>
          <p:nvPr/>
        </p:nvSpPr>
        <p:spPr>
          <a:xfrm>
            <a:off x="-596100" y="3945450"/>
            <a:ext cx="1316100" cy="13161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" name="Google Shape;50;p9"/>
          <p:cNvSpPr txBox="1">
            <a:spLocks noGrp="1"/>
          </p:cNvSpPr>
          <p:nvPr>
            <p:ph type="title"/>
          </p:nvPr>
        </p:nvSpPr>
        <p:spPr>
          <a:xfrm>
            <a:off x="603657" y="349561"/>
            <a:ext cx="3291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9"/>
          <p:cNvSpPr txBox="1">
            <a:spLocks noGrp="1"/>
          </p:cNvSpPr>
          <p:nvPr>
            <p:ph type="body" idx="1"/>
          </p:nvPr>
        </p:nvSpPr>
        <p:spPr>
          <a:xfrm>
            <a:off x="616500" y="1711125"/>
            <a:ext cx="2459700" cy="21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600"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0"/>
          <p:cNvSpPr/>
          <p:nvPr/>
        </p:nvSpPr>
        <p:spPr>
          <a:xfrm>
            <a:off x="1209600" y="733500"/>
            <a:ext cx="6724800" cy="36765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54;p10"/>
          <p:cNvSpPr txBox="1">
            <a:spLocks noGrp="1"/>
          </p:cNvSpPr>
          <p:nvPr>
            <p:ph type="ctrTitle"/>
          </p:nvPr>
        </p:nvSpPr>
        <p:spPr>
          <a:xfrm>
            <a:off x="1365750" y="10579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10000"/>
              <a:buFont typeface="Ubuntu Condensed"/>
              <a:buNone/>
              <a:defRPr sz="10000">
                <a:latin typeface="Ubuntu Condensed"/>
                <a:ea typeface="Ubuntu Condensed"/>
                <a:cs typeface="Ubuntu Condensed"/>
                <a:sym typeface="Ubuntu Condensed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10000"/>
              <a:buFont typeface="Ubuntu Condensed"/>
              <a:buNone/>
              <a:defRPr sz="10000">
                <a:latin typeface="Ubuntu Condensed"/>
                <a:ea typeface="Ubuntu Condensed"/>
                <a:cs typeface="Ubuntu Condensed"/>
                <a:sym typeface="Ubuntu Condensed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10000"/>
              <a:buFont typeface="Ubuntu Condensed"/>
              <a:buNone/>
              <a:defRPr sz="10000">
                <a:latin typeface="Ubuntu Condensed"/>
                <a:ea typeface="Ubuntu Condensed"/>
                <a:cs typeface="Ubuntu Condensed"/>
                <a:sym typeface="Ubuntu Condensed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10000"/>
              <a:buFont typeface="Ubuntu Condensed"/>
              <a:buNone/>
              <a:defRPr sz="10000">
                <a:latin typeface="Ubuntu Condensed"/>
                <a:ea typeface="Ubuntu Condensed"/>
                <a:cs typeface="Ubuntu Condensed"/>
                <a:sym typeface="Ubuntu Condensed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10000"/>
              <a:buFont typeface="Ubuntu Condensed"/>
              <a:buNone/>
              <a:defRPr sz="10000">
                <a:latin typeface="Ubuntu Condensed"/>
                <a:ea typeface="Ubuntu Condensed"/>
                <a:cs typeface="Ubuntu Condensed"/>
                <a:sym typeface="Ubuntu Condensed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10000"/>
              <a:buFont typeface="Ubuntu Condensed"/>
              <a:buNone/>
              <a:defRPr sz="10000">
                <a:latin typeface="Ubuntu Condensed"/>
                <a:ea typeface="Ubuntu Condensed"/>
                <a:cs typeface="Ubuntu Condensed"/>
                <a:sym typeface="Ubuntu Condensed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10000"/>
              <a:buFont typeface="Ubuntu Condensed"/>
              <a:buNone/>
              <a:defRPr sz="10000">
                <a:latin typeface="Ubuntu Condensed"/>
                <a:ea typeface="Ubuntu Condensed"/>
                <a:cs typeface="Ubuntu Condensed"/>
                <a:sym typeface="Ubuntu Condensed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10000"/>
              <a:buFont typeface="Ubuntu Condensed"/>
              <a:buNone/>
              <a:defRPr sz="10000">
                <a:latin typeface="Ubuntu Condensed"/>
                <a:ea typeface="Ubuntu Condensed"/>
                <a:cs typeface="Ubuntu Condensed"/>
                <a:sym typeface="Ubuntu Condensed"/>
              </a:defRPr>
            </a:lvl9pPr>
          </a:lstStyle>
          <a:p>
            <a:endParaRPr/>
          </a:p>
        </p:txBody>
      </p:sp>
      <p:sp>
        <p:nvSpPr>
          <p:cNvPr id="55" name="Google Shape;55;p10"/>
          <p:cNvSpPr txBox="1">
            <a:spLocks noGrp="1"/>
          </p:cNvSpPr>
          <p:nvPr>
            <p:ph type="subTitle" idx="1"/>
          </p:nvPr>
        </p:nvSpPr>
        <p:spPr>
          <a:xfrm flipH="1">
            <a:off x="1310700" y="3456500"/>
            <a:ext cx="6522600" cy="66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1"/>
          <p:cNvSpPr/>
          <p:nvPr/>
        </p:nvSpPr>
        <p:spPr>
          <a:xfrm rot="10800000">
            <a:off x="0" y="435650"/>
            <a:ext cx="4753200" cy="47532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58;p11"/>
          <p:cNvSpPr txBox="1">
            <a:spLocks noGrp="1"/>
          </p:cNvSpPr>
          <p:nvPr>
            <p:ph type="title" hasCustomPrompt="1"/>
          </p:nvPr>
        </p:nvSpPr>
        <p:spPr>
          <a:xfrm>
            <a:off x="608775" y="1817125"/>
            <a:ext cx="7926600" cy="131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00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9pPr>
          </a:lstStyle>
          <a:p>
            <a:r>
              <a:t>xx%</a:t>
            </a:r>
          </a:p>
        </p:txBody>
      </p:sp>
      <p:sp>
        <p:nvSpPr>
          <p:cNvPr id="59" name="Google Shape;59;p11"/>
          <p:cNvSpPr txBox="1">
            <a:spLocks noGrp="1"/>
          </p:cNvSpPr>
          <p:nvPr>
            <p:ph type="subTitle" idx="1"/>
          </p:nvPr>
        </p:nvSpPr>
        <p:spPr>
          <a:xfrm flipH="1">
            <a:off x="608775" y="3130400"/>
            <a:ext cx="7926600" cy="61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0" name="Google Shape;60;p11"/>
          <p:cNvSpPr/>
          <p:nvPr/>
        </p:nvSpPr>
        <p:spPr>
          <a:xfrm>
            <a:off x="6510300" y="0"/>
            <a:ext cx="2633700" cy="2633700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 Medium"/>
              <a:buNone/>
              <a:defRPr sz="2800">
                <a:solidFill>
                  <a:schemeClr val="dk1"/>
                </a:solidFill>
                <a:latin typeface="Livvic Medium"/>
                <a:ea typeface="Livvic Medium"/>
                <a:cs typeface="Livvic Medium"/>
                <a:sym typeface="Livvic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sz="2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sz="2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sz="2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sz="2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sz="2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sz="2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sz="2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vvic"/>
              <a:buNone/>
              <a:defRPr sz="2800">
                <a:solidFill>
                  <a:schemeClr val="dk1"/>
                </a:solidFill>
                <a:latin typeface="Livvic"/>
                <a:ea typeface="Livvic"/>
                <a:cs typeface="Livvic"/>
                <a:sym typeface="Livvic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 Light"/>
              <a:buChar char="●"/>
              <a:defRPr sz="1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 Light"/>
              <a:buChar char="○"/>
              <a:defRPr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 Light"/>
              <a:buChar char="■"/>
              <a:defRPr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 Light"/>
              <a:buChar char="●"/>
              <a:defRPr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 Light"/>
              <a:buChar char="○"/>
              <a:defRPr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 Light"/>
              <a:buChar char="■"/>
              <a:defRPr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 Light"/>
              <a:buChar char="●"/>
              <a:defRPr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 Light"/>
              <a:buChar char="○"/>
              <a:defRPr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Lato Light"/>
              <a:buChar char="■"/>
              <a:defRPr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1" r:id="rId22"/>
    <p:sldLayoutId id="2147483672" r:id="rId23"/>
    <p:sldLayoutId id="2147483673" r:id="rId24"/>
    <p:sldLayoutId id="2147483674" r:id="rId25"/>
    <p:sldLayoutId id="2147483675" r:id="rId26"/>
    <p:sldLayoutId id="2147483676" r:id="rId27"/>
    <p:sldLayoutId id="2147483677" r:id="rId28"/>
    <p:sldLayoutId id="2147483678" r:id="rId29"/>
    <p:sldLayoutId id="2147483679" r:id="rId30"/>
    <p:sldLayoutId id="2147483680" r:id="rId31"/>
    <p:sldLayoutId id="2147483681" r:id="rId32"/>
    <p:sldLayoutId id="2147483682" r:id="rId33"/>
    <p:sldLayoutId id="2147483683" r:id="rId34"/>
    <p:sldLayoutId id="2147483684" r:id="rId35"/>
    <p:sldLayoutId id="2147483685" r:id="rId36"/>
    <p:sldLayoutId id="2147483686" r:id="rId37"/>
    <p:sldLayoutId id="2147483687" r:id="rId38"/>
    <p:sldLayoutId id="2147483688" r:id="rId39"/>
    <p:sldLayoutId id="2147483689" r:id="rId40"/>
    <p:sldLayoutId id="2147483690" r:id="rId41"/>
    <p:sldLayoutId id="2147483691" r:id="rId42"/>
    <p:sldLayoutId id="2147483692" r:id="rId43"/>
    <p:sldLayoutId id="2147483693" r:id="rId44"/>
    <p:sldLayoutId id="2147483694" r:id="rId45"/>
    <p:sldLayoutId id="2147483695" r:id="rId46"/>
    <p:sldLayoutId id="2147483696" r:id="rId47"/>
    <p:sldLayoutId id="2147483697" r:id="rId48"/>
    <p:sldLayoutId id="2147483698" r:id="rId49"/>
    <p:sldLayoutId id="2147483699" r:id="rId50"/>
    <p:sldLayoutId id="2147483700" r:id="rId51"/>
    <p:sldLayoutId id="2147483701" r:id="rId52"/>
    <p:sldLayoutId id="2147483702" r:id="rId53"/>
    <p:sldLayoutId id="2147483703" r:id="rId54"/>
    <p:sldLayoutId id="2147483706" r:id="rId55"/>
    <p:sldLayoutId id="2147483707" r:id="rId56"/>
    <p:sldLayoutId id="2147483708" r:id="rId57"/>
    <p:sldLayoutId id="2147483714" r:id="rId5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9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1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3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spreadsheets/d/1qGGfFkc7HV8X6qDVLs75U84nB-Aq2dME8G7sOvD1oBQ/copy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spreadsheets/d/1qGGfFkc7HV8X6qDVLs75U84nB-Aq2dME8G7sOvD1oBQ/copy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5.xml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26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8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31.jp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34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8.xml"/></Relationships>
</file>

<file path=ppt/slides/_rels/slide5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0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38.jp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4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4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4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48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49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2.jp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45.jpg"/><Relationship Id="rId4" Type="http://schemas.openxmlformats.org/officeDocument/2006/relationships/image" Target="../media/image44.jp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5.jp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50.jp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jp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54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4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4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5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5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55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4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4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55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55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65"/>
          <p:cNvSpPr txBox="1">
            <a:spLocks noGrp="1"/>
          </p:cNvSpPr>
          <p:nvPr>
            <p:ph type="ctrTitle"/>
          </p:nvPr>
        </p:nvSpPr>
        <p:spPr>
          <a:xfrm>
            <a:off x="92164" y="924830"/>
            <a:ext cx="3691165" cy="7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fa-IR" sz="4000" dirty="0">
                <a:cs typeface="B Nazanin" panose="00000700000000000000" pitchFamily="2" charset="-78"/>
              </a:rPr>
              <a:t>مرکز درمان حیوانات</a:t>
            </a:r>
            <a:endParaRPr sz="4000" dirty="0">
              <a:cs typeface="B Nazanin" panose="00000700000000000000" pitchFamily="2" charset="-78"/>
            </a:endParaRPr>
          </a:p>
        </p:txBody>
      </p:sp>
      <p:sp>
        <p:nvSpPr>
          <p:cNvPr id="474" name="Google Shape;474;p65"/>
          <p:cNvSpPr txBox="1">
            <a:spLocks noGrp="1"/>
          </p:cNvSpPr>
          <p:nvPr>
            <p:ph type="subTitle" idx="1"/>
          </p:nvPr>
        </p:nvSpPr>
        <p:spPr>
          <a:xfrm>
            <a:off x="791825" y="2013460"/>
            <a:ext cx="2538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700000000000000" pitchFamily="2" charset="-78"/>
              </a:rPr>
              <a:t>اینجا جایی است که ارائه شما شروع می شود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4" name="Google Shape;594;p73"/>
          <p:cNvGrpSpPr/>
          <p:nvPr/>
        </p:nvGrpSpPr>
        <p:grpSpPr>
          <a:xfrm>
            <a:off x="987942" y="2603963"/>
            <a:ext cx="1072433" cy="1865641"/>
            <a:chOff x="1340511" y="2594800"/>
            <a:chExt cx="1063500" cy="1850100"/>
          </a:xfrm>
        </p:grpSpPr>
        <p:sp>
          <p:nvSpPr>
            <p:cNvPr id="595" name="Google Shape;595;p73"/>
            <p:cNvSpPr/>
            <p:nvPr/>
          </p:nvSpPr>
          <p:spPr>
            <a:xfrm rot="-8100000" flipH="1">
              <a:off x="1706161" y="2663601"/>
              <a:ext cx="332199" cy="332199"/>
            </a:xfrm>
            <a:prstGeom prst="teardrop">
              <a:avLst>
                <a:gd name="adj" fmla="val 10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96" name="Google Shape;596;p73"/>
            <p:cNvSpPr/>
            <p:nvPr/>
          </p:nvSpPr>
          <p:spPr>
            <a:xfrm>
              <a:off x="1340511" y="3381400"/>
              <a:ext cx="1063500" cy="10635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cxnSp>
          <p:nvCxnSpPr>
            <p:cNvPr id="597" name="Google Shape;597;p73"/>
            <p:cNvCxnSpPr>
              <a:endCxn id="596" idx="0"/>
            </p:cNvCxnSpPr>
            <p:nvPr/>
          </p:nvCxnSpPr>
          <p:spPr>
            <a:xfrm>
              <a:off x="1872261" y="2941600"/>
              <a:ext cx="0" cy="439800"/>
            </a:xfrm>
            <a:prstGeom prst="straightConnector1">
              <a:avLst/>
            </a:prstGeom>
            <a:noFill/>
            <a:ln w="28575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598" name="Google Shape;598;p73"/>
          <p:cNvSpPr txBox="1">
            <a:spLocks noGrp="1"/>
          </p:cNvSpPr>
          <p:nvPr>
            <p:ph type="ctrTitle"/>
          </p:nvPr>
        </p:nvSpPr>
        <p:spPr>
          <a:xfrm>
            <a:off x="1365725" y="3275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مرکز ما</a:t>
            </a:r>
            <a:endParaRPr dirty="0">
              <a:cs typeface="B Nazanin" panose="00000400000000000000" pitchFamily="2" charset="-78"/>
            </a:endParaRPr>
          </a:p>
        </p:txBody>
      </p:sp>
      <p:cxnSp>
        <p:nvCxnSpPr>
          <p:cNvPr id="599" name="Google Shape;599;p73"/>
          <p:cNvCxnSpPr>
            <a:stCxn id="595" idx="1"/>
            <a:endCxn id="600" idx="1"/>
          </p:cNvCxnSpPr>
          <p:nvPr/>
        </p:nvCxnSpPr>
        <p:spPr>
          <a:xfrm>
            <a:off x="1691654" y="2840836"/>
            <a:ext cx="600900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01" name="Google Shape;601;p73"/>
          <p:cNvSpPr txBox="1">
            <a:spLocks noGrp="1"/>
          </p:cNvSpPr>
          <p:nvPr>
            <p:ph type="ctrTitle" idx="4294967295"/>
          </p:nvPr>
        </p:nvSpPr>
        <p:spPr>
          <a:xfrm>
            <a:off x="4646374" y="1045100"/>
            <a:ext cx="1782000" cy="45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fa-IR" sz="1800" dirty="0">
                <a:cs typeface="B Nazanin" panose="00000400000000000000" pitchFamily="2" charset="-78"/>
              </a:rPr>
              <a:t>عنوان در اینجا</a:t>
            </a:r>
            <a:endParaRPr sz="1800" dirty="0">
              <a:cs typeface="B Nazanin" panose="00000400000000000000" pitchFamily="2" charset="-78"/>
            </a:endParaRPr>
          </a:p>
        </p:txBody>
      </p:sp>
      <p:sp>
        <p:nvSpPr>
          <p:cNvPr id="602" name="Google Shape;602;p73"/>
          <p:cNvSpPr txBox="1">
            <a:spLocks noGrp="1"/>
          </p:cNvSpPr>
          <p:nvPr>
            <p:ph type="subTitle" idx="4294967295"/>
          </p:nvPr>
        </p:nvSpPr>
        <p:spPr>
          <a:xfrm>
            <a:off x="4646374" y="1404879"/>
            <a:ext cx="1782000" cy="56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lnSpc>
                <a:spcPct val="100000"/>
              </a:lnSpc>
              <a:spcAft>
                <a:spcPts val="1600"/>
              </a:spcAft>
              <a:buNone/>
            </a:pPr>
            <a:r>
              <a:rPr lang="fa-IR" sz="1400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sz="1400" dirty="0">
              <a:cs typeface="B Nazanin" panose="00000400000000000000" pitchFamily="2" charset="-78"/>
            </a:endParaRPr>
          </a:p>
        </p:txBody>
      </p:sp>
      <p:sp>
        <p:nvSpPr>
          <p:cNvPr id="603" name="Google Shape;603;p73"/>
          <p:cNvSpPr txBox="1">
            <a:spLocks noGrp="1"/>
          </p:cNvSpPr>
          <p:nvPr>
            <p:ph type="ctrTitle" idx="4294967295"/>
          </p:nvPr>
        </p:nvSpPr>
        <p:spPr>
          <a:xfrm>
            <a:off x="2703148" y="3474211"/>
            <a:ext cx="1661400" cy="45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fa-IR" sz="1800" dirty="0">
                <a:cs typeface="B Nazanin" panose="00000400000000000000" pitchFamily="2" charset="-78"/>
              </a:rPr>
              <a:t>عنوان در اینجا</a:t>
            </a:r>
            <a:endParaRPr sz="1800" dirty="0">
              <a:cs typeface="B Nazanin" panose="00000400000000000000" pitchFamily="2" charset="-78"/>
            </a:endParaRPr>
          </a:p>
        </p:txBody>
      </p:sp>
      <p:sp>
        <p:nvSpPr>
          <p:cNvPr id="604" name="Google Shape;604;p73"/>
          <p:cNvSpPr txBox="1">
            <a:spLocks noGrp="1"/>
          </p:cNvSpPr>
          <p:nvPr>
            <p:ph type="subTitle" idx="4294967295"/>
          </p:nvPr>
        </p:nvSpPr>
        <p:spPr>
          <a:xfrm>
            <a:off x="2712624" y="3823529"/>
            <a:ext cx="1661400" cy="56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lnSpc>
                <a:spcPct val="100000"/>
              </a:lnSpc>
              <a:spcAft>
                <a:spcPts val="1600"/>
              </a:spcAft>
              <a:buNone/>
            </a:pPr>
            <a:r>
              <a:rPr lang="fa-IR" sz="1400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sz="1400" dirty="0">
              <a:cs typeface="B Nazanin" panose="00000400000000000000" pitchFamily="2" charset="-78"/>
            </a:endParaRPr>
          </a:p>
        </p:txBody>
      </p:sp>
      <p:sp>
        <p:nvSpPr>
          <p:cNvPr id="605" name="Google Shape;605;p73"/>
          <p:cNvSpPr txBox="1">
            <a:spLocks noGrp="1"/>
          </p:cNvSpPr>
          <p:nvPr>
            <p:ph type="ctrTitle" idx="4294967295"/>
          </p:nvPr>
        </p:nvSpPr>
        <p:spPr>
          <a:xfrm>
            <a:off x="719550" y="1048327"/>
            <a:ext cx="1661400" cy="45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fa-IR" sz="1800" dirty="0">
                <a:cs typeface="B Nazanin" panose="00000400000000000000" pitchFamily="2" charset="-78"/>
              </a:rPr>
              <a:t>عنوان در اینجا</a:t>
            </a:r>
            <a:endParaRPr sz="1800" dirty="0">
              <a:cs typeface="B Nazanin" panose="00000400000000000000" pitchFamily="2" charset="-78"/>
            </a:endParaRPr>
          </a:p>
        </p:txBody>
      </p:sp>
      <p:sp>
        <p:nvSpPr>
          <p:cNvPr id="606" name="Google Shape;606;p73"/>
          <p:cNvSpPr txBox="1">
            <a:spLocks noGrp="1"/>
          </p:cNvSpPr>
          <p:nvPr>
            <p:ph type="subTitle" idx="4294967295"/>
          </p:nvPr>
        </p:nvSpPr>
        <p:spPr>
          <a:xfrm>
            <a:off x="719550" y="1401147"/>
            <a:ext cx="1661400" cy="56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lnSpc>
                <a:spcPct val="100000"/>
              </a:lnSpc>
              <a:spcAft>
                <a:spcPts val="1600"/>
              </a:spcAft>
              <a:buNone/>
            </a:pPr>
            <a:r>
              <a:rPr lang="fa-IR" sz="1400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sz="1400" dirty="0">
              <a:cs typeface="B Nazanin" panose="00000400000000000000" pitchFamily="2" charset="-78"/>
            </a:endParaRPr>
          </a:p>
        </p:txBody>
      </p:sp>
      <p:sp>
        <p:nvSpPr>
          <p:cNvPr id="607" name="Google Shape;607;p73"/>
          <p:cNvSpPr txBox="1">
            <a:spLocks noGrp="1"/>
          </p:cNvSpPr>
          <p:nvPr>
            <p:ph type="title" idx="4294967295"/>
          </p:nvPr>
        </p:nvSpPr>
        <p:spPr>
          <a:xfrm flipH="1">
            <a:off x="951606" y="3682148"/>
            <a:ext cx="1099500" cy="50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cs typeface="B Nazanin" panose="00000400000000000000" pitchFamily="2" charset="-78"/>
              </a:rPr>
              <a:t>2017</a:t>
            </a:r>
            <a:endParaRPr sz="2200">
              <a:cs typeface="B Nazanin" panose="00000400000000000000" pitchFamily="2" charset="-78"/>
            </a:endParaRPr>
          </a:p>
        </p:txBody>
      </p:sp>
      <p:grpSp>
        <p:nvGrpSpPr>
          <p:cNvPr id="608" name="Google Shape;608;p73"/>
          <p:cNvGrpSpPr/>
          <p:nvPr/>
        </p:nvGrpSpPr>
        <p:grpSpPr>
          <a:xfrm>
            <a:off x="6997006" y="1202211"/>
            <a:ext cx="1072433" cy="1875498"/>
            <a:chOff x="7509850" y="1204725"/>
            <a:chExt cx="1063500" cy="1859875"/>
          </a:xfrm>
        </p:grpSpPr>
        <p:sp>
          <p:nvSpPr>
            <p:cNvPr id="600" name="Google Shape;600;p73"/>
            <p:cNvSpPr/>
            <p:nvPr/>
          </p:nvSpPr>
          <p:spPr>
            <a:xfrm rot="-2700000">
              <a:off x="7875512" y="2663601"/>
              <a:ext cx="332199" cy="332199"/>
            </a:xfrm>
            <a:prstGeom prst="teardrop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09" name="Google Shape;609;p73"/>
            <p:cNvSpPr/>
            <p:nvPr/>
          </p:nvSpPr>
          <p:spPr>
            <a:xfrm>
              <a:off x="7509850" y="1204725"/>
              <a:ext cx="1063500" cy="10635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cxnSp>
          <p:nvCxnSpPr>
            <p:cNvPr id="610" name="Google Shape;610;p73"/>
            <p:cNvCxnSpPr>
              <a:stCxn id="609" idx="4"/>
            </p:cNvCxnSpPr>
            <p:nvPr/>
          </p:nvCxnSpPr>
          <p:spPr>
            <a:xfrm>
              <a:off x="8041600" y="2268225"/>
              <a:ext cx="0" cy="448200"/>
            </a:xfrm>
            <a:prstGeom prst="straightConnector1">
              <a:avLst/>
            </a:prstGeom>
            <a:noFill/>
            <a:ln w="2857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611" name="Google Shape;611;p73"/>
          <p:cNvSpPr txBox="1">
            <a:spLocks noGrp="1"/>
          </p:cNvSpPr>
          <p:nvPr>
            <p:ph type="title" idx="4294967295"/>
          </p:nvPr>
        </p:nvSpPr>
        <p:spPr>
          <a:xfrm flipH="1">
            <a:off x="6983624" y="1487142"/>
            <a:ext cx="1099500" cy="50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cs typeface="B Nazanin" panose="00000400000000000000" pitchFamily="2" charset="-78"/>
              </a:rPr>
              <a:t>2020</a:t>
            </a:r>
            <a:endParaRPr sz="2200">
              <a:cs typeface="B Nazanin" panose="00000400000000000000" pitchFamily="2" charset="-78"/>
            </a:endParaRPr>
          </a:p>
        </p:txBody>
      </p:sp>
      <p:grpSp>
        <p:nvGrpSpPr>
          <p:cNvPr id="612" name="Google Shape;612;p73"/>
          <p:cNvGrpSpPr/>
          <p:nvPr/>
        </p:nvGrpSpPr>
        <p:grpSpPr>
          <a:xfrm>
            <a:off x="3000642" y="1202211"/>
            <a:ext cx="1072433" cy="1875498"/>
            <a:chOff x="2954487" y="1204725"/>
            <a:chExt cx="1063500" cy="1859875"/>
          </a:xfrm>
        </p:grpSpPr>
        <p:sp>
          <p:nvSpPr>
            <p:cNvPr id="613" name="Google Shape;613;p73"/>
            <p:cNvSpPr/>
            <p:nvPr/>
          </p:nvSpPr>
          <p:spPr>
            <a:xfrm rot="-2700000">
              <a:off x="3315062" y="2663601"/>
              <a:ext cx="332199" cy="332199"/>
            </a:xfrm>
            <a:prstGeom prst="teardrop">
              <a:avLst>
                <a:gd name="adj" fmla="val 10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14" name="Google Shape;614;p73"/>
            <p:cNvSpPr/>
            <p:nvPr/>
          </p:nvSpPr>
          <p:spPr>
            <a:xfrm>
              <a:off x="2954487" y="1204725"/>
              <a:ext cx="1063500" cy="10635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cxnSp>
          <p:nvCxnSpPr>
            <p:cNvPr id="615" name="Google Shape;615;p73"/>
            <p:cNvCxnSpPr>
              <a:stCxn id="614" idx="4"/>
            </p:cNvCxnSpPr>
            <p:nvPr/>
          </p:nvCxnSpPr>
          <p:spPr>
            <a:xfrm>
              <a:off x="3486237" y="2268225"/>
              <a:ext cx="0" cy="519300"/>
            </a:xfrm>
            <a:prstGeom prst="straightConnector1">
              <a:avLst/>
            </a:prstGeom>
            <a:noFill/>
            <a:ln w="2857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616" name="Google Shape;616;p73"/>
          <p:cNvSpPr txBox="1">
            <a:spLocks noGrp="1"/>
          </p:cNvSpPr>
          <p:nvPr>
            <p:ph type="title" idx="4294967295"/>
          </p:nvPr>
        </p:nvSpPr>
        <p:spPr>
          <a:xfrm flipH="1">
            <a:off x="2987142" y="1487142"/>
            <a:ext cx="1099500" cy="50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cs typeface="B Nazanin" panose="00000400000000000000" pitchFamily="2" charset="-78"/>
              </a:rPr>
              <a:t>2018</a:t>
            </a:r>
            <a:endParaRPr sz="2200">
              <a:cs typeface="B Nazanin" panose="00000400000000000000" pitchFamily="2" charset="-78"/>
            </a:endParaRPr>
          </a:p>
        </p:txBody>
      </p:sp>
      <p:grpSp>
        <p:nvGrpSpPr>
          <p:cNvPr id="617" name="Google Shape;617;p73"/>
          <p:cNvGrpSpPr/>
          <p:nvPr/>
        </p:nvGrpSpPr>
        <p:grpSpPr>
          <a:xfrm>
            <a:off x="5000938" y="2603963"/>
            <a:ext cx="1072433" cy="1865641"/>
            <a:chOff x="5801125" y="2594800"/>
            <a:chExt cx="1063500" cy="1850100"/>
          </a:xfrm>
        </p:grpSpPr>
        <p:sp>
          <p:nvSpPr>
            <p:cNvPr id="618" name="Google Shape;618;p73"/>
            <p:cNvSpPr/>
            <p:nvPr/>
          </p:nvSpPr>
          <p:spPr>
            <a:xfrm rot="-8100000" flipH="1">
              <a:off x="6166787" y="2663601"/>
              <a:ext cx="332199" cy="332199"/>
            </a:xfrm>
            <a:prstGeom prst="teardrop">
              <a:avLst>
                <a:gd name="adj" fmla="val 10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19" name="Google Shape;619;p73"/>
            <p:cNvSpPr/>
            <p:nvPr/>
          </p:nvSpPr>
          <p:spPr>
            <a:xfrm>
              <a:off x="5801125" y="3381400"/>
              <a:ext cx="1063500" cy="10635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cxnSp>
          <p:nvCxnSpPr>
            <p:cNvPr id="620" name="Google Shape;620;p73"/>
            <p:cNvCxnSpPr>
              <a:endCxn id="619" idx="0"/>
            </p:cNvCxnSpPr>
            <p:nvPr/>
          </p:nvCxnSpPr>
          <p:spPr>
            <a:xfrm>
              <a:off x="6332875" y="2919400"/>
              <a:ext cx="0" cy="462000"/>
            </a:xfrm>
            <a:prstGeom prst="straightConnector1">
              <a:avLst/>
            </a:prstGeom>
            <a:noFill/>
            <a:ln w="28575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621" name="Google Shape;621;p73"/>
          <p:cNvSpPr txBox="1">
            <a:spLocks noGrp="1"/>
          </p:cNvSpPr>
          <p:nvPr>
            <p:ph type="title" idx="4294967295"/>
          </p:nvPr>
        </p:nvSpPr>
        <p:spPr>
          <a:xfrm flipH="1">
            <a:off x="4987512" y="3682148"/>
            <a:ext cx="1099500" cy="50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cs typeface="B Nazanin" panose="00000400000000000000" pitchFamily="2" charset="-78"/>
              </a:rPr>
              <a:t>2019</a:t>
            </a:r>
            <a:endParaRPr sz="2200">
              <a:cs typeface="B Nazanin" panose="00000400000000000000" pitchFamily="2" charset="-78"/>
            </a:endParaRPr>
          </a:p>
        </p:txBody>
      </p:sp>
      <p:sp>
        <p:nvSpPr>
          <p:cNvPr id="622" name="Google Shape;622;p73"/>
          <p:cNvSpPr txBox="1">
            <a:spLocks noGrp="1"/>
          </p:cNvSpPr>
          <p:nvPr>
            <p:ph type="ctrTitle" idx="4294967295"/>
          </p:nvPr>
        </p:nvSpPr>
        <p:spPr>
          <a:xfrm>
            <a:off x="6642486" y="3458782"/>
            <a:ext cx="1782000" cy="45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fa-IR" sz="1800" dirty="0">
                <a:cs typeface="B Nazanin" panose="00000400000000000000" pitchFamily="2" charset="-78"/>
              </a:rPr>
              <a:t>عنوان در اینجا</a:t>
            </a:r>
            <a:endParaRPr sz="1800" dirty="0">
              <a:cs typeface="B Nazanin" panose="00000400000000000000" pitchFamily="2" charset="-78"/>
            </a:endParaRPr>
          </a:p>
        </p:txBody>
      </p:sp>
      <p:sp>
        <p:nvSpPr>
          <p:cNvPr id="623" name="Google Shape;623;p73"/>
          <p:cNvSpPr txBox="1">
            <a:spLocks noGrp="1"/>
          </p:cNvSpPr>
          <p:nvPr>
            <p:ph type="subTitle" idx="4294967295"/>
          </p:nvPr>
        </p:nvSpPr>
        <p:spPr>
          <a:xfrm>
            <a:off x="6642486" y="3808099"/>
            <a:ext cx="1782000" cy="56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lnSpc>
                <a:spcPct val="100000"/>
              </a:lnSpc>
              <a:buNone/>
            </a:pPr>
            <a:r>
              <a:rPr lang="fa-IR" sz="1400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sz="1400"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74"/>
          <p:cNvSpPr txBox="1">
            <a:spLocks noGrp="1"/>
          </p:cNvSpPr>
          <p:nvPr>
            <p:ph type="ctrTitle"/>
          </p:nvPr>
        </p:nvSpPr>
        <p:spPr>
          <a:xfrm flipH="1">
            <a:off x="3772929" y="628600"/>
            <a:ext cx="3259500" cy="584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ماموریت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29" name="Google Shape;629;p74"/>
          <p:cNvSpPr txBox="1">
            <a:spLocks noGrp="1"/>
          </p:cNvSpPr>
          <p:nvPr>
            <p:ph type="subTitle" idx="1"/>
          </p:nvPr>
        </p:nvSpPr>
        <p:spPr>
          <a:xfrm>
            <a:off x="3772913" y="1142940"/>
            <a:ext cx="3259500" cy="126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30" name="Google Shape;630;p74"/>
          <p:cNvSpPr txBox="1">
            <a:spLocks noGrp="1"/>
          </p:cNvSpPr>
          <p:nvPr>
            <p:ph type="ctrTitle" idx="2"/>
          </p:nvPr>
        </p:nvSpPr>
        <p:spPr>
          <a:xfrm flipH="1">
            <a:off x="2307846" y="2774775"/>
            <a:ext cx="3217200" cy="584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چشم انداز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31" name="Google Shape;631;p74"/>
          <p:cNvSpPr txBox="1">
            <a:spLocks noGrp="1"/>
          </p:cNvSpPr>
          <p:nvPr>
            <p:ph type="subTitle" idx="3"/>
          </p:nvPr>
        </p:nvSpPr>
        <p:spPr>
          <a:xfrm>
            <a:off x="2307862" y="3270145"/>
            <a:ext cx="3217200" cy="126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632" name="Google Shape;632;p74"/>
          <p:cNvPicPr preferRelativeResize="0"/>
          <p:nvPr/>
        </p:nvPicPr>
        <p:blipFill rotWithShape="1">
          <a:blip r:embed="rId3">
            <a:alphaModFix amt="91000"/>
          </a:blip>
          <a:srcRect l="16693" r="16693"/>
          <a:stretch/>
        </p:blipFill>
        <p:spPr>
          <a:xfrm>
            <a:off x="-411250" y="-221800"/>
            <a:ext cx="3455100" cy="34551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633" name="Google Shape;633;p74"/>
          <p:cNvPicPr preferRelativeResize="0"/>
          <p:nvPr/>
        </p:nvPicPr>
        <p:blipFill rotWithShape="1">
          <a:blip r:embed="rId4">
            <a:alphaModFix amt="88000"/>
          </a:blip>
          <a:srcRect l="16666" r="16666"/>
          <a:stretch/>
        </p:blipFill>
        <p:spPr>
          <a:xfrm>
            <a:off x="6273375" y="1871550"/>
            <a:ext cx="3455100" cy="34551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634" name="Google Shape;634;p74"/>
          <p:cNvSpPr/>
          <p:nvPr/>
        </p:nvSpPr>
        <p:spPr>
          <a:xfrm>
            <a:off x="2525819" y="863775"/>
            <a:ext cx="1032300" cy="1032300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635" name="Google Shape;635;p74"/>
          <p:cNvSpPr/>
          <p:nvPr/>
        </p:nvSpPr>
        <p:spPr>
          <a:xfrm rot="-5400000" flipH="1">
            <a:off x="5763758" y="3130500"/>
            <a:ext cx="1032300" cy="1032300"/>
          </a:xfrm>
          <a:prstGeom prst="teardrop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636" name="Google Shape;636;p74"/>
          <p:cNvGrpSpPr/>
          <p:nvPr/>
        </p:nvGrpSpPr>
        <p:grpSpPr>
          <a:xfrm>
            <a:off x="2810348" y="1148370"/>
            <a:ext cx="463237" cy="463112"/>
            <a:chOff x="2701450" y="3236000"/>
            <a:chExt cx="369025" cy="368925"/>
          </a:xfrm>
        </p:grpSpPr>
        <p:sp>
          <p:nvSpPr>
            <p:cNvPr id="637" name="Google Shape;637;p74"/>
            <p:cNvSpPr/>
            <p:nvPr/>
          </p:nvSpPr>
          <p:spPr>
            <a:xfrm>
              <a:off x="2701450" y="3236000"/>
              <a:ext cx="369025" cy="368925"/>
            </a:xfrm>
            <a:custGeom>
              <a:avLst/>
              <a:gdLst/>
              <a:ahLst/>
              <a:cxnLst/>
              <a:rect l="l" t="t" r="r" b="b"/>
              <a:pathLst>
                <a:path w="14761" h="14757" extrusionOk="0">
                  <a:moveTo>
                    <a:pt x="3994" y="5291"/>
                  </a:moveTo>
                  <a:lnTo>
                    <a:pt x="3994" y="9468"/>
                  </a:lnTo>
                  <a:lnTo>
                    <a:pt x="2235" y="9468"/>
                  </a:lnTo>
                  <a:cubicBezTo>
                    <a:pt x="1719" y="9466"/>
                    <a:pt x="1302" y="9048"/>
                    <a:pt x="1299" y="8533"/>
                  </a:cubicBezTo>
                  <a:lnTo>
                    <a:pt x="1299" y="6227"/>
                  </a:lnTo>
                  <a:cubicBezTo>
                    <a:pt x="1302" y="5709"/>
                    <a:pt x="1719" y="5291"/>
                    <a:pt x="2235" y="5291"/>
                  </a:cubicBezTo>
                  <a:close/>
                  <a:moveTo>
                    <a:pt x="3994" y="4422"/>
                  </a:moveTo>
                  <a:lnTo>
                    <a:pt x="3994" y="4854"/>
                  </a:lnTo>
                  <a:lnTo>
                    <a:pt x="2235" y="4854"/>
                  </a:lnTo>
                  <a:cubicBezTo>
                    <a:pt x="1480" y="4857"/>
                    <a:pt x="870" y="5467"/>
                    <a:pt x="867" y="6221"/>
                  </a:cubicBezTo>
                  <a:lnTo>
                    <a:pt x="867" y="8527"/>
                  </a:lnTo>
                  <a:cubicBezTo>
                    <a:pt x="870" y="9281"/>
                    <a:pt x="1480" y="9895"/>
                    <a:pt x="2235" y="9895"/>
                  </a:cubicBezTo>
                  <a:lnTo>
                    <a:pt x="3994" y="9895"/>
                  </a:lnTo>
                  <a:lnTo>
                    <a:pt x="3994" y="10326"/>
                  </a:lnTo>
                  <a:lnTo>
                    <a:pt x="2235" y="10332"/>
                  </a:lnTo>
                  <a:cubicBezTo>
                    <a:pt x="1241" y="10329"/>
                    <a:pt x="435" y="9523"/>
                    <a:pt x="435" y="8530"/>
                  </a:cubicBezTo>
                  <a:lnTo>
                    <a:pt x="435" y="6224"/>
                  </a:lnTo>
                  <a:cubicBezTo>
                    <a:pt x="435" y="5228"/>
                    <a:pt x="1241" y="4425"/>
                    <a:pt x="2235" y="4422"/>
                  </a:cubicBezTo>
                  <a:close/>
                  <a:moveTo>
                    <a:pt x="12526" y="4425"/>
                  </a:moveTo>
                  <a:cubicBezTo>
                    <a:pt x="13519" y="4425"/>
                    <a:pt x="14325" y="5231"/>
                    <a:pt x="14325" y="6227"/>
                  </a:cubicBezTo>
                  <a:lnTo>
                    <a:pt x="14325" y="8530"/>
                  </a:lnTo>
                  <a:cubicBezTo>
                    <a:pt x="14325" y="9523"/>
                    <a:pt x="13519" y="10329"/>
                    <a:pt x="12526" y="10332"/>
                  </a:cubicBezTo>
                  <a:lnTo>
                    <a:pt x="10767" y="10332"/>
                  </a:lnTo>
                  <a:lnTo>
                    <a:pt x="10767" y="9900"/>
                  </a:lnTo>
                  <a:lnTo>
                    <a:pt x="11069" y="9900"/>
                  </a:lnTo>
                  <a:cubicBezTo>
                    <a:pt x="11190" y="9900"/>
                    <a:pt x="11285" y="9802"/>
                    <a:pt x="11285" y="9684"/>
                  </a:cubicBezTo>
                  <a:cubicBezTo>
                    <a:pt x="11285" y="9563"/>
                    <a:pt x="11190" y="9468"/>
                    <a:pt x="11069" y="9468"/>
                  </a:cubicBezTo>
                  <a:lnTo>
                    <a:pt x="10767" y="9468"/>
                  </a:lnTo>
                  <a:lnTo>
                    <a:pt x="10767" y="5289"/>
                  </a:lnTo>
                  <a:lnTo>
                    <a:pt x="12526" y="5289"/>
                  </a:lnTo>
                  <a:cubicBezTo>
                    <a:pt x="13041" y="5289"/>
                    <a:pt x="13459" y="5706"/>
                    <a:pt x="13462" y="6224"/>
                  </a:cubicBezTo>
                  <a:lnTo>
                    <a:pt x="13462" y="8530"/>
                  </a:lnTo>
                  <a:cubicBezTo>
                    <a:pt x="13459" y="9045"/>
                    <a:pt x="13041" y="9463"/>
                    <a:pt x="12526" y="9466"/>
                  </a:cubicBezTo>
                  <a:lnTo>
                    <a:pt x="11991" y="9466"/>
                  </a:lnTo>
                  <a:cubicBezTo>
                    <a:pt x="11873" y="9466"/>
                    <a:pt x="11778" y="9561"/>
                    <a:pt x="11778" y="9681"/>
                  </a:cubicBezTo>
                  <a:cubicBezTo>
                    <a:pt x="11778" y="9800"/>
                    <a:pt x="11873" y="9897"/>
                    <a:pt x="11991" y="9897"/>
                  </a:cubicBezTo>
                  <a:lnTo>
                    <a:pt x="12526" y="9897"/>
                  </a:lnTo>
                  <a:cubicBezTo>
                    <a:pt x="13280" y="9895"/>
                    <a:pt x="13891" y="9284"/>
                    <a:pt x="13894" y="8530"/>
                  </a:cubicBezTo>
                  <a:lnTo>
                    <a:pt x="13894" y="6224"/>
                  </a:lnTo>
                  <a:cubicBezTo>
                    <a:pt x="13891" y="5470"/>
                    <a:pt x="13280" y="4857"/>
                    <a:pt x="12526" y="4857"/>
                  </a:cubicBezTo>
                  <a:lnTo>
                    <a:pt x="10767" y="4857"/>
                  </a:lnTo>
                  <a:lnTo>
                    <a:pt x="10767" y="4425"/>
                  </a:lnTo>
                  <a:close/>
                  <a:moveTo>
                    <a:pt x="6227" y="0"/>
                  </a:moveTo>
                  <a:cubicBezTo>
                    <a:pt x="4995" y="0"/>
                    <a:pt x="3996" y="999"/>
                    <a:pt x="3994" y="2234"/>
                  </a:cubicBezTo>
                  <a:lnTo>
                    <a:pt x="3994" y="2758"/>
                  </a:lnTo>
                  <a:cubicBezTo>
                    <a:pt x="3994" y="2879"/>
                    <a:pt x="4091" y="2974"/>
                    <a:pt x="4209" y="2974"/>
                  </a:cubicBezTo>
                  <a:cubicBezTo>
                    <a:pt x="4330" y="2974"/>
                    <a:pt x="4425" y="2879"/>
                    <a:pt x="4425" y="2758"/>
                  </a:cubicBezTo>
                  <a:lnTo>
                    <a:pt x="4425" y="2234"/>
                  </a:lnTo>
                  <a:cubicBezTo>
                    <a:pt x="4428" y="1238"/>
                    <a:pt x="5231" y="432"/>
                    <a:pt x="6227" y="432"/>
                  </a:cubicBezTo>
                  <a:lnTo>
                    <a:pt x="8533" y="432"/>
                  </a:lnTo>
                  <a:cubicBezTo>
                    <a:pt x="9526" y="432"/>
                    <a:pt x="10333" y="1238"/>
                    <a:pt x="10333" y="2234"/>
                  </a:cubicBezTo>
                  <a:lnTo>
                    <a:pt x="10333" y="12523"/>
                  </a:lnTo>
                  <a:cubicBezTo>
                    <a:pt x="10333" y="13516"/>
                    <a:pt x="9526" y="14319"/>
                    <a:pt x="8533" y="14322"/>
                  </a:cubicBezTo>
                  <a:lnTo>
                    <a:pt x="6227" y="14322"/>
                  </a:lnTo>
                  <a:cubicBezTo>
                    <a:pt x="5234" y="14319"/>
                    <a:pt x="4428" y="13516"/>
                    <a:pt x="4425" y="12523"/>
                  </a:cubicBezTo>
                  <a:lnTo>
                    <a:pt x="4425" y="3682"/>
                  </a:lnTo>
                  <a:cubicBezTo>
                    <a:pt x="4425" y="3561"/>
                    <a:pt x="4330" y="3466"/>
                    <a:pt x="4209" y="3466"/>
                  </a:cubicBezTo>
                  <a:cubicBezTo>
                    <a:pt x="4091" y="3466"/>
                    <a:pt x="3994" y="3561"/>
                    <a:pt x="3994" y="3682"/>
                  </a:cubicBezTo>
                  <a:lnTo>
                    <a:pt x="3994" y="3990"/>
                  </a:lnTo>
                  <a:lnTo>
                    <a:pt x="2235" y="3990"/>
                  </a:lnTo>
                  <a:cubicBezTo>
                    <a:pt x="1002" y="3993"/>
                    <a:pt x="4" y="4992"/>
                    <a:pt x="1" y="6224"/>
                  </a:cubicBezTo>
                  <a:lnTo>
                    <a:pt x="1" y="8530"/>
                  </a:lnTo>
                  <a:cubicBezTo>
                    <a:pt x="4" y="9762"/>
                    <a:pt x="1002" y="10764"/>
                    <a:pt x="2235" y="10764"/>
                  </a:cubicBezTo>
                  <a:lnTo>
                    <a:pt x="3994" y="10764"/>
                  </a:lnTo>
                  <a:lnTo>
                    <a:pt x="3994" y="12523"/>
                  </a:lnTo>
                  <a:cubicBezTo>
                    <a:pt x="3996" y="13755"/>
                    <a:pt x="4995" y="14754"/>
                    <a:pt x="6227" y="14757"/>
                  </a:cubicBezTo>
                  <a:lnTo>
                    <a:pt x="8533" y="14757"/>
                  </a:lnTo>
                  <a:cubicBezTo>
                    <a:pt x="9765" y="14754"/>
                    <a:pt x="10764" y="13755"/>
                    <a:pt x="10767" y="12523"/>
                  </a:cubicBezTo>
                  <a:lnTo>
                    <a:pt x="10767" y="10767"/>
                  </a:lnTo>
                  <a:lnTo>
                    <a:pt x="12526" y="10767"/>
                  </a:lnTo>
                  <a:cubicBezTo>
                    <a:pt x="13758" y="10764"/>
                    <a:pt x="14757" y="9765"/>
                    <a:pt x="14760" y="8533"/>
                  </a:cubicBezTo>
                  <a:lnTo>
                    <a:pt x="14760" y="6227"/>
                  </a:lnTo>
                  <a:cubicBezTo>
                    <a:pt x="14757" y="4992"/>
                    <a:pt x="13758" y="3993"/>
                    <a:pt x="12526" y="3990"/>
                  </a:cubicBezTo>
                  <a:lnTo>
                    <a:pt x="10767" y="3990"/>
                  </a:lnTo>
                  <a:lnTo>
                    <a:pt x="10767" y="2234"/>
                  </a:lnTo>
                  <a:cubicBezTo>
                    <a:pt x="10764" y="999"/>
                    <a:pt x="9765" y="0"/>
                    <a:pt x="85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38" name="Google Shape;638;p74"/>
            <p:cNvSpPr/>
            <p:nvPr/>
          </p:nvSpPr>
          <p:spPr>
            <a:xfrm>
              <a:off x="2822950" y="3257575"/>
              <a:ext cx="126100" cy="325700"/>
            </a:xfrm>
            <a:custGeom>
              <a:avLst/>
              <a:gdLst/>
              <a:ahLst/>
              <a:cxnLst/>
              <a:rect l="l" t="t" r="r" b="b"/>
              <a:pathLst>
                <a:path w="5044" h="13028" extrusionOk="0">
                  <a:moveTo>
                    <a:pt x="1367" y="1"/>
                  </a:moveTo>
                  <a:cubicBezTo>
                    <a:pt x="613" y="1"/>
                    <a:pt x="0" y="614"/>
                    <a:pt x="0" y="1371"/>
                  </a:cubicBezTo>
                  <a:lnTo>
                    <a:pt x="0" y="10203"/>
                  </a:lnTo>
                  <a:cubicBezTo>
                    <a:pt x="0" y="10324"/>
                    <a:pt x="95" y="10419"/>
                    <a:pt x="216" y="10419"/>
                  </a:cubicBezTo>
                  <a:cubicBezTo>
                    <a:pt x="334" y="10419"/>
                    <a:pt x="432" y="10324"/>
                    <a:pt x="432" y="10203"/>
                  </a:cubicBezTo>
                  <a:lnTo>
                    <a:pt x="432" y="1371"/>
                  </a:lnTo>
                  <a:cubicBezTo>
                    <a:pt x="432" y="853"/>
                    <a:pt x="849" y="436"/>
                    <a:pt x="1367" y="436"/>
                  </a:cubicBezTo>
                  <a:lnTo>
                    <a:pt x="3670" y="436"/>
                  </a:lnTo>
                  <a:cubicBezTo>
                    <a:pt x="4189" y="436"/>
                    <a:pt x="4606" y="853"/>
                    <a:pt x="4606" y="1371"/>
                  </a:cubicBezTo>
                  <a:lnTo>
                    <a:pt x="4606" y="11660"/>
                  </a:lnTo>
                  <a:cubicBezTo>
                    <a:pt x="4606" y="12175"/>
                    <a:pt x="4189" y="12593"/>
                    <a:pt x="3670" y="12595"/>
                  </a:cubicBezTo>
                  <a:lnTo>
                    <a:pt x="1367" y="12595"/>
                  </a:lnTo>
                  <a:cubicBezTo>
                    <a:pt x="849" y="12593"/>
                    <a:pt x="432" y="12175"/>
                    <a:pt x="432" y="11660"/>
                  </a:cubicBezTo>
                  <a:lnTo>
                    <a:pt x="432" y="11127"/>
                  </a:lnTo>
                  <a:cubicBezTo>
                    <a:pt x="432" y="11006"/>
                    <a:pt x="334" y="10911"/>
                    <a:pt x="216" y="10911"/>
                  </a:cubicBezTo>
                  <a:cubicBezTo>
                    <a:pt x="95" y="10911"/>
                    <a:pt x="0" y="11006"/>
                    <a:pt x="0" y="11127"/>
                  </a:cubicBezTo>
                  <a:lnTo>
                    <a:pt x="0" y="11660"/>
                  </a:lnTo>
                  <a:cubicBezTo>
                    <a:pt x="0" y="12414"/>
                    <a:pt x="613" y="13024"/>
                    <a:pt x="1367" y="13027"/>
                  </a:cubicBezTo>
                  <a:lnTo>
                    <a:pt x="3673" y="13027"/>
                  </a:lnTo>
                  <a:cubicBezTo>
                    <a:pt x="4428" y="13024"/>
                    <a:pt x="5041" y="12414"/>
                    <a:pt x="5044" y="11660"/>
                  </a:cubicBezTo>
                  <a:lnTo>
                    <a:pt x="5044" y="1371"/>
                  </a:lnTo>
                  <a:cubicBezTo>
                    <a:pt x="5041" y="614"/>
                    <a:pt x="4430" y="1"/>
                    <a:pt x="36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39" name="Google Shape;639;p74"/>
            <p:cNvSpPr/>
            <p:nvPr/>
          </p:nvSpPr>
          <p:spPr>
            <a:xfrm>
              <a:off x="2836400" y="3381925"/>
              <a:ext cx="99200" cy="77050"/>
            </a:xfrm>
            <a:custGeom>
              <a:avLst/>
              <a:gdLst/>
              <a:ahLst/>
              <a:cxnLst/>
              <a:rect l="l" t="t" r="r" b="b"/>
              <a:pathLst>
                <a:path w="3968" h="3082" extrusionOk="0">
                  <a:moveTo>
                    <a:pt x="916" y="430"/>
                  </a:moveTo>
                  <a:cubicBezTo>
                    <a:pt x="1068" y="430"/>
                    <a:pt x="1204" y="525"/>
                    <a:pt x="1255" y="669"/>
                  </a:cubicBezTo>
                  <a:cubicBezTo>
                    <a:pt x="1042" y="761"/>
                    <a:pt x="852" y="905"/>
                    <a:pt x="706" y="1084"/>
                  </a:cubicBezTo>
                  <a:cubicBezTo>
                    <a:pt x="421" y="879"/>
                    <a:pt x="567" y="430"/>
                    <a:pt x="916" y="430"/>
                  </a:cubicBezTo>
                  <a:close/>
                  <a:moveTo>
                    <a:pt x="3052" y="430"/>
                  </a:moveTo>
                  <a:cubicBezTo>
                    <a:pt x="3400" y="430"/>
                    <a:pt x="3547" y="879"/>
                    <a:pt x="3262" y="1084"/>
                  </a:cubicBezTo>
                  <a:cubicBezTo>
                    <a:pt x="3112" y="905"/>
                    <a:pt x="2925" y="761"/>
                    <a:pt x="2712" y="669"/>
                  </a:cubicBezTo>
                  <a:cubicBezTo>
                    <a:pt x="2764" y="525"/>
                    <a:pt x="2899" y="430"/>
                    <a:pt x="3052" y="430"/>
                  </a:cubicBezTo>
                  <a:close/>
                  <a:moveTo>
                    <a:pt x="1984" y="949"/>
                  </a:moveTo>
                  <a:cubicBezTo>
                    <a:pt x="2126" y="949"/>
                    <a:pt x="2267" y="970"/>
                    <a:pt x="2404" y="1012"/>
                  </a:cubicBezTo>
                  <a:lnTo>
                    <a:pt x="2416" y="1018"/>
                  </a:lnTo>
                  <a:cubicBezTo>
                    <a:pt x="2678" y="1101"/>
                    <a:pt x="2888" y="1262"/>
                    <a:pt x="3003" y="1464"/>
                  </a:cubicBezTo>
                  <a:cubicBezTo>
                    <a:pt x="3003" y="1467"/>
                    <a:pt x="3006" y="1467"/>
                    <a:pt x="3006" y="1470"/>
                  </a:cubicBezTo>
                  <a:cubicBezTo>
                    <a:pt x="3063" y="1570"/>
                    <a:pt x="3092" y="1685"/>
                    <a:pt x="3092" y="1801"/>
                  </a:cubicBezTo>
                  <a:cubicBezTo>
                    <a:pt x="3092" y="2267"/>
                    <a:pt x="2594" y="2650"/>
                    <a:pt x="1984" y="2650"/>
                  </a:cubicBezTo>
                  <a:cubicBezTo>
                    <a:pt x="1371" y="2650"/>
                    <a:pt x="873" y="2270"/>
                    <a:pt x="873" y="1801"/>
                  </a:cubicBezTo>
                  <a:cubicBezTo>
                    <a:pt x="873" y="1685"/>
                    <a:pt x="904" y="1570"/>
                    <a:pt x="959" y="1470"/>
                  </a:cubicBezTo>
                  <a:cubicBezTo>
                    <a:pt x="959" y="1467"/>
                    <a:pt x="962" y="1464"/>
                    <a:pt x="965" y="1461"/>
                  </a:cubicBezTo>
                  <a:cubicBezTo>
                    <a:pt x="1077" y="1262"/>
                    <a:pt x="1290" y="1101"/>
                    <a:pt x="1549" y="1018"/>
                  </a:cubicBezTo>
                  <a:cubicBezTo>
                    <a:pt x="1555" y="1015"/>
                    <a:pt x="1561" y="1015"/>
                    <a:pt x="1566" y="1012"/>
                  </a:cubicBezTo>
                  <a:cubicBezTo>
                    <a:pt x="1702" y="970"/>
                    <a:pt x="1843" y="949"/>
                    <a:pt x="1984" y="949"/>
                  </a:cubicBezTo>
                  <a:close/>
                  <a:moveTo>
                    <a:pt x="3051" y="1"/>
                  </a:moveTo>
                  <a:cubicBezTo>
                    <a:pt x="2726" y="1"/>
                    <a:pt x="2412" y="201"/>
                    <a:pt x="2298" y="545"/>
                  </a:cubicBezTo>
                  <a:cubicBezTo>
                    <a:pt x="2194" y="527"/>
                    <a:pt x="2089" y="517"/>
                    <a:pt x="1984" y="517"/>
                  </a:cubicBezTo>
                  <a:cubicBezTo>
                    <a:pt x="1879" y="517"/>
                    <a:pt x="1774" y="527"/>
                    <a:pt x="1670" y="545"/>
                  </a:cubicBezTo>
                  <a:cubicBezTo>
                    <a:pt x="1556" y="202"/>
                    <a:pt x="1241" y="1"/>
                    <a:pt x="916" y="1"/>
                  </a:cubicBezTo>
                  <a:cubicBezTo>
                    <a:pt x="748" y="1"/>
                    <a:pt x="577" y="55"/>
                    <a:pt x="429" y="171"/>
                  </a:cubicBezTo>
                  <a:cubicBezTo>
                    <a:pt x="0" y="508"/>
                    <a:pt x="32" y="1170"/>
                    <a:pt x="495" y="1464"/>
                  </a:cubicBezTo>
                  <a:cubicBezTo>
                    <a:pt x="461" y="1570"/>
                    <a:pt x="441" y="1685"/>
                    <a:pt x="441" y="1801"/>
                  </a:cubicBezTo>
                  <a:cubicBezTo>
                    <a:pt x="441" y="2506"/>
                    <a:pt x="1132" y="3082"/>
                    <a:pt x="1984" y="3082"/>
                  </a:cubicBezTo>
                  <a:cubicBezTo>
                    <a:pt x="2833" y="3082"/>
                    <a:pt x="3524" y="2506"/>
                    <a:pt x="3524" y="1801"/>
                  </a:cubicBezTo>
                  <a:cubicBezTo>
                    <a:pt x="3524" y="1685"/>
                    <a:pt x="3507" y="1570"/>
                    <a:pt x="3469" y="1464"/>
                  </a:cubicBezTo>
                  <a:cubicBezTo>
                    <a:pt x="3933" y="1170"/>
                    <a:pt x="3967" y="508"/>
                    <a:pt x="3535" y="168"/>
                  </a:cubicBezTo>
                  <a:cubicBezTo>
                    <a:pt x="3389" y="54"/>
                    <a:pt x="3219" y="1"/>
                    <a:pt x="30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40" name="Google Shape;640;p74"/>
            <p:cNvSpPr/>
            <p:nvPr/>
          </p:nvSpPr>
          <p:spPr>
            <a:xfrm>
              <a:off x="2777525" y="33795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0"/>
                  </a:moveTo>
                  <a:cubicBezTo>
                    <a:pt x="96" y="0"/>
                    <a:pt x="1" y="234"/>
                    <a:pt x="136" y="369"/>
                  </a:cubicBezTo>
                  <a:cubicBezTo>
                    <a:pt x="180" y="413"/>
                    <a:pt x="234" y="432"/>
                    <a:pt x="287" y="432"/>
                  </a:cubicBezTo>
                  <a:cubicBezTo>
                    <a:pt x="398" y="432"/>
                    <a:pt x="504" y="347"/>
                    <a:pt x="504" y="216"/>
                  </a:cubicBezTo>
                  <a:cubicBezTo>
                    <a:pt x="504" y="98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41" name="Google Shape;641;p74"/>
            <p:cNvSpPr/>
            <p:nvPr/>
          </p:nvSpPr>
          <p:spPr>
            <a:xfrm>
              <a:off x="2777525" y="3403175"/>
              <a:ext cx="12625" cy="10875"/>
            </a:xfrm>
            <a:custGeom>
              <a:avLst/>
              <a:gdLst/>
              <a:ahLst/>
              <a:cxnLst/>
              <a:rect l="l" t="t" r="r" b="b"/>
              <a:pathLst>
                <a:path w="505" h="435" extrusionOk="0">
                  <a:moveTo>
                    <a:pt x="288" y="1"/>
                  </a:moveTo>
                  <a:cubicBezTo>
                    <a:pt x="96" y="1"/>
                    <a:pt x="1" y="234"/>
                    <a:pt x="136" y="372"/>
                  </a:cubicBezTo>
                  <a:cubicBezTo>
                    <a:pt x="179" y="415"/>
                    <a:pt x="233" y="435"/>
                    <a:pt x="285" y="435"/>
                  </a:cubicBezTo>
                  <a:cubicBezTo>
                    <a:pt x="397" y="435"/>
                    <a:pt x="504" y="348"/>
                    <a:pt x="504" y="216"/>
                  </a:cubicBezTo>
                  <a:cubicBezTo>
                    <a:pt x="504" y="98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42" name="Google Shape;642;p74"/>
            <p:cNvSpPr/>
            <p:nvPr/>
          </p:nvSpPr>
          <p:spPr>
            <a:xfrm>
              <a:off x="2777525" y="34268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9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43" name="Google Shape;643;p74"/>
            <p:cNvSpPr/>
            <p:nvPr/>
          </p:nvSpPr>
          <p:spPr>
            <a:xfrm>
              <a:off x="2777525" y="34504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9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44" name="Google Shape;644;p74"/>
            <p:cNvSpPr/>
            <p:nvPr/>
          </p:nvSpPr>
          <p:spPr>
            <a:xfrm>
              <a:off x="2979975" y="33795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0"/>
                  </a:moveTo>
                  <a:cubicBezTo>
                    <a:pt x="95" y="0"/>
                    <a:pt x="0" y="234"/>
                    <a:pt x="136" y="369"/>
                  </a:cubicBezTo>
                  <a:cubicBezTo>
                    <a:pt x="180" y="413"/>
                    <a:pt x="234" y="432"/>
                    <a:pt x="287" y="432"/>
                  </a:cubicBezTo>
                  <a:cubicBezTo>
                    <a:pt x="398" y="432"/>
                    <a:pt x="504" y="347"/>
                    <a:pt x="504" y="216"/>
                  </a:cubicBezTo>
                  <a:cubicBezTo>
                    <a:pt x="504" y="98"/>
                    <a:pt x="409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45" name="Google Shape;645;p74"/>
            <p:cNvSpPr/>
            <p:nvPr/>
          </p:nvSpPr>
          <p:spPr>
            <a:xfrm>
              <a:off x="2979975" y="3403175"/>
              <a:ext cx="12625" cy="10875"/>
            </a:xfrm>
            <a:custGeom>
              <a:avLst/>
              <a:gdLst/>
              <a:ahLst/>
              <a:cxnLst/>
              <a:rect l="l" t="t" r="r" b="b"/>
              <a:pathLst>
                <a:path w="505" h="435" extrusionOk="0">
                  <a:moveTo>
                    <a:pt x="288" y="1"/>
                  </a:moveTo>
                  <a:cubicBezTo>
                    <a:pt x="95" y="1"/>
                    <a:pt x="0" y="234"/>
                    <a:pt x="136" y="372"/>
                  </a:cubicBezTo>
                  <a:cubicBezTo>
                    <a:pt x="179" y="415"/>
                    <a:pt x="233" y="435"/>
                    <a:pt x="285" y="435"/>
                  </a:cubicBezTo>
                  <a:cubicBezTo>
                    <a:pt x="397" y="435"/>
                    <a:pt x="504" y="348"/>
                    <a:pt x="504" y="216"/>
                  </a:cubicBezTo>
                  <a:cubicBezTo>
                    <a:pt x="504" y="98"/>
                    <a:pt x="409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46" name="Google Shape;646;p74"/>
            <p:cNvSpPr/>
            <p:nvPr/>
          </p:nvSpPr>
          <p:spPr>
            <a:xfrm>
              <a:off x="2979975" y="34268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9"/>
                    <a:pt x="409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47" name="Google Shape;647;p74"/>
            <p:cNvSpPr/>
            <p:nvPr/>
          </p:nvSpPr>
          <p:spPr>
            <a:xfrm>
              <a:off x="2979975" y="34504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9"/>
                    <a:pt x="409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48" name="Google Shape;648;p74"/>
            <p:cNvSpPr/>
            <p:nvPr/>
          </p:nvSpPr>
          <p:spPr>
            <a:xfrm>
              <a:off x="2914200" y="3351725"/>
              <a:ext cx="12625" cy="10850"/>
            </a:xfrm>
            <a:custGeom>
              <a:avLst/>
              <a:gdLst/>
              <a:ahLst/>
              <a:cxnLst/>
              <a:rect l="l" t="t" r="r" b="b"/>
              <a:pathLst>
                <a:path w="505" h="434" extrusionOk="0">
                  <a:moveTo>
                    <a:pt x="288" y="0"/>
                  </a:moveTo>
                  <a:cubicBezTo>
                    <a:pt x="95" y="0"/>
                    <a:pt x="0" y="233"/>
                    <a:pt x="136" y="369"/>
                  </a:cubicBezTo>
                  <a:cubicBezTo>
                    <a:pt x="179" y="414"/>
                    <a:pt x="234" y="434"/>
                    <a:pt x="287" y="434"/>
                  </a:cubicBezTo>
                  <a:cubicBezTo>
                    <a:pt x="398" y="434"/>
                    <a:pt x="504" y="347"/>
                    <a:pt x="504" y="216"/>
                  </a:cubicBezTo>
                  <a:cubicBezTo>
                    <a:pt x="504" y="98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49" name="Google Shape;649;p74"/>
            <p:cNvSpPr/>
            <p:nvPr/>
          </p:nvSpPr>
          <p:spPr>
            <a:xfrm>
              <a:off x="2890525" y="3351725"/>
              <a:ext cx="12675" cy="10850"/>
            </a:xfrm>
            <a:custGeom>
              <a:avLst/>
              <a:gdLst/>
              <a:ahLst/>
              <a:cxnLst/>
              <a:rect l="l" t="t" r="r" b="b"/>
              <a:pathLst>
                <a:path w="507" h="434" extrusionOk="0">
                  <a:moveTo>
                    <a:pt x="291" y="0"/>
                  </a:moveTo>
                  <a:cubicBezTo>
                    <a:pt x="98" y="0"/>
                    <a:pt x="0" y="233"/>
                    <a:pt x="138" y="369"/>
                  </a:cubicBezTo>
                  <a:cubicBezTo>
                    <a:pt x="182" y="414"/>
                    <a:pt x="236" y="434"/>
                    <a:pt x="289" y="434"/>
                  </a:cubicBezTo>
                  <a:cubicBezTo>
                    <a:pt x="400" y="434"/>
                    <a:pt x="507" y="347"/>
                    <a:pt x="507" y="216"/>
                  </a:cubicBezTo>
                  <a:cubicBezTo>
                    <a:pt x="507" y="98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50" name="Google Shape;650;p74"/>
            <p:cNvSpPr/>
            <p:nvPr/>
          </p:nvSpPr>
          <p:spPr>
            <a:xfrm>
              <a:off x="2866900" y="3351725"/>
              <a:ext cx="12625" cy="10850"/>
            </a:xfrm>
            <a:custGeom>
              <a:avLst/>
              <a:gdLst/>
              <a:ahLst/>
              <a:cxnLst/>
              <a:rect l="l" t="t" r="r" b="b"/>
              <a:pathLst>
                <a:path w="505" h="434" extrusionOk="0">
                  <a:moveTo>
                    <a:pt x="289" y="0"/>
                  </a:moveTo>
                  <a:cubicBezTo>
                    <a:pt x="99" y="0"/>
                    <a:pt x="1" y="233"/>
                    <a:pt x="136" y="369"/>
                  </a:cubicBezTo>
                  <a:cubicBezTo>
                    <a:pt x="181" y="414"/>
                    <a:pt x="235" y="434"/>
                    <a:pt x="289" y="434"/>
                  </a:cubicBezTo>
                  <a:cubicBezTo>
                    <a:pt x="399" y="434"/>
                    <a:pt x="505" y="347"/>
                    <a:pt x="505" y="216"/>
                  </a:cubicBezTo>
                  <a:cubicBezTo>
                    <a:pt x="505" y="98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51" name="Google Shape;651;p74"/>
            <p:cNvSpPr/>
            <p:nvPr/>
          </p:nvSpPr>
          <p:spPr>
            <a:xfrm>
              <a:off x="2843300" y="3351725"/>
              <a:ext cx="12625" cy="10850"/>
            </a:xfrm>
            <a:custGeom>
              <a:avLst/>
              <a:gdLst/>
              <a:ahLst/>
              <a:cxnLst/>
              <a:rect l="l" t="t" r="r" b="b"/>
              <a:pathLst>
                <a:path w="505" h="434" extrusionOk="0">
                  <a:moveTo>
                    <a:pt x="289" y="0"/>
                  </a:moveTo>
                  <a:cubicBezTo>
                    <a:pt x="96" y="0"/>
                    <a:pt x="1" y="233"/>
                    <a:pt x="136" y="369"/>
                  </a:cubicBezTo>
                  <a:cubicBezTo>
                    <a:pt x="180" y="414"/>
                    <a:pt x="234" y="434"/>
                    <a:pt x="287" y="434"/>
                  </a:cubicBezTo>
                  <a:cubicBezTo>
                    <a:pt x="398" y="434"/>
                    <a:pt x="504" y="347"/>
                    <a:pt x="504" y="216"/>
                  </a:cubicBezTo>
                  <a:cubicBezTo>
                    <a:pt x="504" y="98"/>
                    <a:pt x="409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52" name="Google Shape;652;p74"/>
            <p:cNvSpPr/>
            <p:nvPr/>
          </p:nvSpPr>
          <p:spPr>
            <a:xfrm>
              <a:off x="2914200" y="333135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1"/>
                  </a:moveTo>
                  <a:cubicBezTo>
                    <a:pt x="95" y="1"/>
                    <a:pt x="0" y="231"/>
                    <a:pt x="136" y="369"/>
                  </a:cubicBezTo>
                  <a:cubicBezTo>
                    <a:pt x="179" y="413"/>
                    <a:pt x="233" y="432"/>
                    <a:pt x="285" y="432"/>
                  </a:cubicBezTo>
                  <a:cubicBezTo>
                    <a:pt x="397" y="432"/>
                    <a:pt x="504" y="345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53" name="Google Shape;653;p74"/>
            <p:cNvSpPr/>
            <p:nvPr/>
          </p:nvSpPr>
          <p:spPr>
            <a:xfrm>
              <a:off x="2890525" y="3331350"/>
              <a:ext cx="12675" cy="10800"/>
            </a:xfrm>
            <a:custGeom>
              <a:avLst/>
              <a:gdLst/>
              <a:ahLst/>
              <a:cxnLst/>
              <a:rect l="l" t="t" r="r" b="b"/>
              <a:pathLst>
                <a:path w="507" h="432" extrusionOk="0">
                  <a:moveTo>
                    <a:pt x="291" y="1"/>
                  </a:moveTo>
                  <a:cubicBezTo>
                    <a:pt x="98" y="1"/>
                    <a:pt x="0" y="231"/>
                    <a:pt x="138" y="369"/>
                  </a:cubicBezTo>
                  <a:cubicBezTo>
                    <a:pt x="182" y="413"/>
                    <a:pt x="235" y="432"/>
                    <a:pt x="288" y="432"/>
                  </a:cubicBezTo>
                  <a:cubicBezTo>
                    <a:pt x="399" y="432"/>
                    <a:pt x="507" y="345"/>
                    <a:pt x="507" y="217"/>
                  </a:cubicBezTo>
                  <a:cubicBezTo>
                    <a:pt x="507" y="96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54" name="Google Shape;654;p74"/>
            <p:cNvSpPr/>
            <p:nvPr/>
          </p:nvSpPr>
          <p:spPr>
            <a:xfrm>
              <a:off x="2866900" y="333135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1"/>
                  </a:moveTo>
                  <a:cubicBezTo>
                    <a:pt x="99" y="1"/>
                    <a:pt x="1" y="231"/>
                    <a:pt x="136" y="369"/>
                  </a:cubicBezTo>
                  <a:cubicBezTo>
                    <a:pt x="181" y="413"/>
                    <a:pt x="235" y="432"/>
                    <a:pt x="287" y="432"/>
                  </a:cubicBezTo>
                  <a:cubicBezTo>
                    <a:pt x="399" y="432"/>
                    <a:pt x="505" y="345"/>
                    <a:pt x="505" y="217"/>
                  </a:cubicBezTo>
                  <a:cubicBezTo>
                    <a:pt x="505" y="96"/>
                    <a:pt x="410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55" name="Google Shape;655;p74"/>
            <p:cNvSpPr/>
            <p:nvPr/>
          </p:nvSpPr>
          <p:spPr>
            <a:xfrm>
              <a:off x="2843300" y="333135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1"/>
                  </a:moveTo>
                  <a:cubicBezTo>
                    <a:pt x="96" y="1"/>
                    <a:pt x="1" y="231"/>
                    <a:pt x="136" y="369"/>
                  </a:cubicBezTo>
                  <a:cubicBezTo>
                    <a:pt x="179" y="413"/>
                    <a:pt x="233" y="432"/>
                    <a:pt x="286" y="432"/>
                  </a:cubicBezTo>
                  <a:cubicBezTo>
                    <a:pt x="397" y="432"/>
                    <a:pt x="504" y="345"/>
                    <a:pt x="504" y="217"/>
                  </a:cubicBezTo>
                  <a:cubicBezTo>
                    <a:pt x="504" y="96"/>
                    <a:pt x="409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56" name="Google Shape;656;p74"/>
            <p:cNvSpPr/>
            <p:nvPr/>
          </p:nvSpPr>
          <p:spPr>
            <a:xfrm>
              <a:off x="2914200" y="331092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5" y="0"/>
                    <a:pt x="0" y="230"/>
                    <a:pt x="136" y="369"/>
                  </a:cubicBezTo>
                  <a:cubicBezTo>
                    <a:pt x="179" y="412"/>
                    <a:pt x="233" y="431"/>
                    <a:pt x="285" y="431"/>
                  </a:cubicBezTo>
                  <a:cubicBezTo>
                    <a:pt x="397" y="431"/>
                    <a:pt x="504" y="345"/>
                    <a:pt x="504" y="216"/>
                  </a:cubicBezTo>
                  <a:cubicBezTo>
                    <a:pt x="504" y="95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57" name="Google Shape;657;p74"/>
            <p:cNvSpPr/>
            <p:nvPr/>
          </p:nvSpPr>
          <p:spPr>
            <a:xfrm>
              <a:off x="2890525" y="3310925"/>
              <a:ext cx="12675" cy="10800"/>
            </a:xfrm>
            <a:custGeom>
              <a:avLst/>
              <a:gdLst/>
              <a:ahLst/>
              <a:cxnLst/>
              <a:rect l="l" t="t" r="r" b="b"/>
              <a:pathLst>
                <a:path w="507" h="432" extrusionOk="0">
                  <a:moveTo>
                    <a:pt x="291" y="0"/>
                  </a:moveTo>
                  <a:cubicBezTo>
                    <a:pt x="98" y="0"/>
                    <a:pt x="0" y="230"/>
                    <a:pt x="138" y="369"/>
                  </a:cubicBezTo>
                  <a:cubicBezTo>
                    <a:pt x="182" y="412"/>
                    <a:pt x="235" y="431"/>
                    <a:pt x="288" y="431"/>
                  </a:cubicBezTo>
                  <a:cubicBezTo>
                    <a:pt x="399" y="431"/>
                    <a:pt x="507" y="345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58" name="Google Shape;658;p74"/>
            <p:cNvSpPr/>
            <p:nvPr/>
          </p:nvSpPr>
          <p:spPr>
            <a:xfrm>
              <a:off x="2866900" y="331092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9" y="0"/>
                    <a:pt x="1" y="230"/>
                    <a:pt x="136" y="369"/>
                  </a:cubicBezTo>
                  <a:cubicBezTo>
                    <a:pt x="181" y="412"/>
                    <a:pt x="235" y="431"/>
                    <a:pt x="287" y="431"/>
                  </a:cubicBezTo>
                  <a:cubicBezTo>
                    <a:pt x="399" y="431"/>
                    <a:pt x="505" y="345"/>
                    <a:pt x="505" y="216"/>
                  </a:cubicBezTo>
                  <a:cubicBezTo>
                    <a:pt x="505" y="95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59" name="Google Shape;659;p74"/>
            <p:cNvSpPr/>
            <p:nvPr/>
          </p:nvSpPr>
          <p:spPr>
            <a:xfrm>
              <a:off x="2843300" y="331092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6" y="0"/>
                    <a:pt x="1" y="230"/>
                    <a:pt x="136" y="369"/>
                  </a:cubicBezTo>
                  <a:cubicBezTo>
                    <a:pt x="179" y="412"/>
                    <a:pt x="233" y="431"/>
                    <a:pt x="286" y="431"/>
                  </a:cubicBezTo>
                  <a:cubicBezTo>
                    <a:pt x="397" y="431"/>
                    <a:pt x="504" y="345"/>
                    <a:pt x="504" y="216"/>
                  </a:cubicBezTo>
                  <a:cubicBezTo>
                    <a:pt x="504" y="95"/>
                    <a:pt x="409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60" name="Google Shape;660;p74"/>
            <p:cNvSpPr/>
            <p:nvPr/>
          </p:nvSpPr>
          <p:spPr>
            <a:xfrm>
              <a:off x="2914200" y="351920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5" y="0"/>
                    <a:pt x="0" y="230"/>
                    <a:pt x="136" y="369"/>
                  </a:cubicBezTo>
                  <a:cubicBezTo>
                    <a:pt x="179" y="412"/>
                    <a:pt x="233" y="431"/>
                    <a:pt x="285" y="431"/>
                  </a:cubicBezTo>
                  <a:cubicBezTo>
                    <a:pt x="397" y="431"/>
                    <a:pt x="504" y="345"/>
                    <a:pt x="504" y="216"/>
                  </a:cubicBezTo>
                  <a:cubicBezTo>
                    <a:pt x="504" y="95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61" name="Google Shape;661;p74"/>
            <p:cNvSpPr/>
            <p:nvPr/>
          </p:nvSpPr>
          <p:spPr>
            <a:xfrm>
              <a:off x="2890525" y="3519200"/>
              <a:ext cx="12675" cy="10800"/>
            </a:xfrm>
            <a:custGeom>
              <a:avLst/>
              <a:gdLst/>
              <a:ahLst/>
              <a:cxnLst/>
              <a:rect l="l" t="t" r="r" b="b"/>
              <a:pathLst>
                <a:path w="507" h="432" extrusionOk="0">
                  <a:moveTo>
                    <a:pt x="291" y="0"/>
                  </a:moveTo>
                  <a:cubicBezTo>
                    <a:pt x="98" y="0"/>
                    <a:pt x="0" y="230"/>
                    <a:pt x="138" y="369"/>
                  </a:cubicBezTo>
                  <a:cubicBezTo>
                    <a:pt x="182" y="412"/>
                    <a:pt x="235" y="431"/>
                    <a:pt x="288" y="431"/>
                  </a:cubicBezTo>
                  <a:cubicBezTo>
                    <a:pt x="399" y="431"/>
                    <a:pt x="507" y="345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62" name="Google Shape;662;p74"/>
            <p:cNvSpPr/>
            <p:nvPr/>
          </p:nvSpPr>
          <p:spPr>
            <a:xfrm>
              <a:off x="2866900" y="351920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9" y="0"/>
                    <a:pt x="1" y="230"/>
                    <a:pt x="136" y="369"/>
                  </a:cubicBezTo>
                  <a:cubicBezTo>
                    <a:pt x="181" y="412"/>
                    <a:pt x="235" y="431"/>
                    <a:pt x="287" y="431"/>
                  </a:cubicBezTo>
                  <a:cubicBezTo>
                    <a:pt x="399" y="431"/>
                    <a:pt x="505" y="345"/>
                    <a:pt x="505" y="216"/>
                  </a:cubicBezTo>
                  <a:cubicBezTo>
                    <a:pt x="505" y="95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63" name="Google Shape;663;p74"/>
            <p:cNvSpPr/>
            <p:nvPr/>
          </p:nvSpPr>
          <p:spPr>
            <a:xfrm>
              <a:off x="2843300" y="351920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6" y="0"/>
                    <a:pt x="1" y="230"/>
                    <a:pt x="136" y="369"/>
                  </a:cubicBezTo>
                  <a:cubicBezTo>
                    <a:pt x="179" y="412"/>
                    <a:pt x="233" y="431"/>
                    <a:pt x="286" y="431"/>
                  </a:cubicBezTo>
                  <a:cubicBezTo>
                    <a:pt x="397" y="431"/>
                    <a:pt x="504" y="345"/>
                    <a:pt x="504" y="216"/>
                  </a:cubicBezTo>
                  <a:cubicBezTo>
                    <a:pt x="504" y="95"/>
                    <a:pt x="409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64" name="Google Shape;664;p74"/>
            <p:cNvSpPr/>
            <p:nvPr/>
          </p:nvSpPr>
          <p:spPr>
            <a:xfrm>
              <a:off x="2914200" y="34987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79" y="413"/>
                    <a:pt x="233" y="433"/>
                    <a:pt x="287" y="433"/>
                  </a:cubicBezTo>
                  <a:cubicBezTo>
                    <a:pt x="397" y="433"/>
                    <a:pt x="504" y="347"/>
                    <a:pt x="504" y="216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65" name="Google Shape;665;p74"/>
            <p:cNvSpPr/>
            <p:nvPr/>
          </p:nvSpPr>
          <p:spPr>
            <a:xfrm>
              <a:off x="2890525" y="3498750"/>
              <a:ext cx="12675" cy="10825"/>
            </a:xfrm>
            <a:custGeom>
              <a:avLst/>
              <a:gdLst/>
              <a:ahLst/>
              <a:cxnLst/>
              <a:rect l="l" t="t" r="r" b="b"/>
              <a:pathLst>
                <a:path w="507" h="433" extrusionOk="0">
                  <a:moveTo>
                    <a:pt x="291" y="1"/>
                  </a:moveTo>
                  <a:cubicBezTo>
                    <a:pt x="98" y="1"/>
                    <a:pt x="0" y="234"/>
                    <a:pt x="138" y="369"/>
                  </a:cubicBezTo>
                  <a:cubicBezTo>
                    <a:pt x="182" y="413"/>
                    <a:pt x="236" y="433"/>
                    <a:pt x="289" y="433"/>
                  </a:cubicBezTo>
                  <a:cubicBezTo>
                    <a:pt x="400" y="433"/>
                    <a:pt x="507" y="347"/>
                    <a:pt x="507" y="216"/>
                  </a:cubicBezTo>
                  <a:cubicBezTo>
                    <a:pt x="507" y="96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66" name="Google Shape;666;p74"/>
            <p:cNvSpPr/>
            <p:nvPr/>
          </p:nvSpPr>
          <p:spPr>
            <a:xfrm>
              <a:off x="2866900" y="34987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1"/>
                  </a:moveTo>
                  <a:cubicBezTo>
                    <a:pt x="99" y="1"/>
                    <a:pt x="1" y="234"/>
                    <a:pt x="136" y="369"/>
                  </a:cubicBezTo>
                  <a:cubicBezTo>
                    <a:pt x="181" y="413"/>
                    <a:pt x="235" y="433"/>
                    <a:pt x="289" y="433"/>
                  </a:cubicBezTo>
                  <a:cubicBezTo>
                    <a:pt x="399" y="433"/>
                    <a:pt x="505" y="347"/>
                    <a:pt x="505" y="216"/>
                  </a:cubicBezTo>
                  <a:cubicBezTo>
                    <a:pt x="505" y="96"/>
                    <a:pt x="410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67" name="Google Shape;667;p74"/>
            <p:cNvSpPr/>
            <p:nvPr/>
          </p:nvSpPr>
          <p:spPr>
            <a:xfrm>
              <a:off x="2843300" y="34987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6"/>
                  </a:cubicBezTo>
                  <a:cubicBezTo>
                    <a:pt x="504" y="96"/>
                    <a:pt x="409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68" name="Google Shape;668;p74"/>
            <p:cNvSpPr/>
            <p:nvPr/>
          </p:nvSpPr>
          <p:spPr>
            <a:xfrm>
              <a:off x="2914200" y="347830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79" y="413"/>
                    <a:pt x="233" y="433"/>
                    <a:pt x="287" y="433"/>
                  </a:cubicBezTo>
                  <a:cubicBezTo>
                    <a:pt x="397" y="433"/>
                    <a:pt x="504" y="347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69" name="Google Shape;669;p74"/>
            <p:cNvSpPr/>
            <p:nvPr/>
          </p:nvSpPr>
          <p:spPr>
            <a:xfrm>
              <a:off x="2890525" y="3478300"/>
              <a:ext cx="12675" cy="10825"/>
            </a:xfrm>
            <a:custGeom>
              <a:avLst/>
              <a:gdLst/>
              <a:ahLst/>
              <a:cxnLst/>
              <a:rect l="l" t="t" r="r" b="b"/>
              <a:pathLst>
                <a:path w="507" h="433" extrusionOk="0">
                  <a:moveTo>
                    <a:pt x="291" y="1"/>
                  </a:moveTo>
                  <a:cubicBezTo>
                    <a:pt x="98" y="1"/>
                    <a:pt x="0" y="234"/>
                    <a:pt x="138" y="369"/>
                  </a:cubicBezTo>
                  <a:cubicBezTo>
                    <a:pt x="182" y="413"/>
                    <a:pt x="236" y="433"/>
                    <a:pt x="289" y="433"/>
                  </a:cubicBezTo>
                  <a:cubicBezTo>
                    <a:pt x="400" y="433"/>
                    <a:pt x="507" y="347"/>
                    <a:pt x="507" y="217"/>
                  </a:cubicBezTo>
                  <a:cubicBezTo>
                    <a:pt x="507" y="96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70" name="Google Shape;670;p74"/>
            <p:cNvSpPr/>
            <p:nvPr/>
          </p:nvSpPr>
          <p:spPr>
            <a:xfrm>
              <a:off x="2866900" y="347830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1"/>
                  </a:moveTo>
                  <a:cubicBezTo>
                    <a:pt x="99" y="1"/>
                    <a:pt x="1" y="234"/>
                    <a:pt x="136" y="369"/>
                  </a:cubicBezTo>
                  <a:cubicBezTo>
                    <a:pt x="181" y="413"/>
                    <a:pt x="235" y="433"/>
                    <a:pt x="289" y="433"/>
                  </a:cubicBezTo>
                  <a:cubicBezTo>
                    <a:pt x="399" y="433"/>
                    <a:pt x="505" y="347"/>
                    <a:pt x="505" y="217"/>
                  </a:cubicBezTo>
                  <a:cubicBezTo>
                    <a:pt x="505" y="96"/>
                    <a:pt x="410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71" name="Google Shape;671;p74"/>
            <p:cNvSpPr/>
            <p:nvPr/>
          </p:nvSpPr>
          <p:spPr>
            <a:xfrm>
              <a:off x="2843300" y="347830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6"/>
                    <a:pt x="409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72" name="Google Shape;672;p74"/>
            <p:cNvSpPr/>
            <p:nvPr/>
          </p:nvSpPr>
          <p:spPr>
            <a:xfrm>
              <a:off x="2869350" y="341160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9" y="0"/>
                    <a:pt x="1" y="231"/>
                    <a:pt x="136" y="369"/>
                  </a:cubicBezTo>
                  <a:cubicBezTo>
                    <a:pt x="181" y="412"/>
                    <a:pt x="234" y="432"/>
                    <a:pt x="287" y="432"/>
                  </a:cubicBezTo>
                  <a:cubicBezTo>
                    <a:pt x="399" y="432"/>
                    <a:pt x="505" y="345"/>
                    <a:pt x="505" y="216"/>
                  </a:cubicBezTo>
                  <a:cubicBezTo>
                    <a:pt x="505" y="95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73" name="Google Shape;673;p74"/>
            <p:cNvSpPr/>
            <p:nvPr/>
          </p:nvSpPr>
          <p:spPr>
            <a:xfrm>
              <a:off x="2888075" y="3411600"/>
              <a:ext cx="12675" cy="10800"/>
            </a:xfrm>
            <a:custGeom>
              <a:avLst/>
              <a:gdLst/>
              <a:ahLst/>
              <a:cxnLst/>
              <a:rect l="l" t="t" r="r" b="b"/>
              <a:pathLst>
                <a:path w="507" h="432" extrusionOk="0">
                  <a:moveTo>
                    <a:pt x="291" y="0"/>
                  </a:moveTo>
                  <a:cubicBezTo>
                    <a:pt x="98" y="0"/>
                    <a:pt x="0" y="231"/>
                    <a:pt x="138" y="369"/>
                  </a:cubicBezTo>
                  <a:cubicBezTo>
                    <a:pt x="182" y="412"/>
                    <a:pt x="236" y="432"/>
                    <a:pt x="288" y="432"/>
                  </a:cubicBezTo>
                  <a:cubicBezTo>
                    <a:pt x="400" y="432"/>
                    <a:pt x="507" y="345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74" name="Google Shape;674;p74"/>
          <p:cNvGrpSpPr/>
          <p:nvPr/>
        </p:nvGrpSpPr>
        <p:grpSpPr>
          <a:xfrm>
            <a:off x="6031909" y="3461703"/>
            <a:ext cx="463206" cy="369906"/>
            <a:chOff x="3323850" y="3901625"/>
            <a:chExt cx="369000" cy="294675"/>
          </a:xfrm>
        </p:grpSpPr>
        <p:sp>
          <p:nvSpPr>
            <p:cNvPr id="675" name="Google Shape;675;p74"/>
            <p:cNvSpPr/>
            <p:nvPr/>
          </p:nvSpPr>
          <p:spPr>
            <a:xfrm>
              <a:off x="3323850" y="3943375"/>
              <a:ext cx="313225" cy="252925"/>
            </a:xfrm>
            <a:custGeom>
              <a:avLst/>
              <a:gdLst/>
              <a:ahLst/>
              <a:cxnLst/>
              <a:rect l="l" t="t" r="r" b="b"/>
              <a:pathLst>
                <a:path w="12529" h="10117" extrusionOk="0">
                  <a:moveTo>
                    <a:pt x="1796" y="1"/>
                  </a:moveTo>
                  <a:cubicBezTo>
                    <a:pt x="1719" y="1"/>
                    <a:pt x="1644" y="43"/>
                    <a:pt x="1606" y="116"/>
                  </a:cubicBezTo>
                  <a:cubicBezTo>
                    <a:pt x="1261" y="772"/>
                    <a:pt x="1080" y="1538"/>
                    <a:pt x="1080" y="2338"/>
                  </a:cubicBezTo>
                  <a:cubicBezTo>
                    <a:pt x="1082" y="2914"/>
                    <a:pt x="1177" y="3484"/>
                    <a:pt x="1353" y="4031"/>
                  </a:cubicBezTo>
                  <a:lnTo>
                    <a:pt x="1183" y="4632"/>
                  </a:lnTo>
                  <a:lnTo>
                    <a:pt x="907" y="3685"/>
                  </a:lnTo>
                  <a:cubicBezTo>
                    <a:pt x="881" y="3590"/>
                    <a:pt x="797" y="3527"/>
                    <a:pt x="700" y="3527"/>
                  </a:cubicBezTo>
                  <a:lnTo>
                    <a:pt x="216" y="3527"/>
                  </a:lnTo>
                  <a:cubicBezTo>
                    <a:pt x="95" y="3527"/>
                    <a:pt x="0" y="3625"/>
                    <a:pt x="0" y="3743"/>
                  </a:cubicBezTo>
                  <a:cubicBezTo>
                    <a:pt x="0" y="3864"/>
                    <a:pt x="95" y="3959"/>
                    <a:pt x="216" y="3959"/>
                  </a:cubicBezTo>
                  <a:lnTo>
                    <a:pt x="538" y="3959"/>
                  </a:lnTo>
                  <a:lnTo>
                    <a:pt x="973" y="5470"/>
                  </a:lnTo>
                  <a:cubicBezTo>
                    <a:pt x="1002" y="5562"/>
                    <a:pt x="1085" y="5628"/>
                    <a:pt x="1183" y="5628"/>
                  </a:cubicBezTo>
                  <a:cubicBezTo>
                    <a:pt x="1278" y="5628"/>
                    <a:pt x="1362" y="5562"/>
                    <a:pt x="1391" y="5470"/>
                  </a:cubicBezTo>
                  <a:lnTo>
                    <a:pt x="1609" y="4701"/>
                  </a:lnTo>
                  <a:cubicBezTo>
                    <a:pt x="2312" y="6282"/>
                    <a:pt x="3872" y="8213"/>
                    <a:pt x="7214" y="10073"/>
                  </a:cubicBezTo>
                  <a:cubicBezTo>
                    <a:pt x="7265" y="10102"/>
                    <a:pt x="7321" y="10116"/>
                    <a:pt x="7377" y="10116"/>
                  </a:cubicBezTo>
                  <a:cubicBezTo>
                    <a:pt x="7433" y="10116"/>
                    <a:pt x="7489" y="10102"/>
                    <a:pt x="7540" y="10073"/>
                  </a:cubicBezTo>
                  <a:cubicBezTo>
                    <a:pt x="9768" y="8835"/>
                    <a:pt x="11423" y="7436"/>
                    <a:pt x="12462" y="5919"/>
                  </a:cubicBezTo>
                  <a:cubicBezTo>
                    <a:pt x="12528" y="5821"/>
                    <a:pt x="12502" y="5686"/>
                    <a:pt x="12407" y="5620"/>
                  </a:cubicBezTo>
                  <a:cubicBezTo>
                    <a:pt x="12369" y="5593"/>
                    <a:pt x="12326" y="5581"/>
                    <a:pt x="12283" y="5581"/>
                  </a:cubicBezTo>
                  <a:cubicBezTo>
                    <a:pt x="12214" y="5581"/>
                    <a:pt x="12146" y="5614"/>
                    <a:pt x="12105" y="5674"/>
                  </a:cubicBezTo>
                  <a:cubicBezTo>
                    <a:pt x="11112" y="7128"/>
                    <a:pt x="9523" y="8473"/>
                    <a:pt x="7378" y="9670"/>
                  </a:cubicBezTo>
                  <a:cubicBezTo>
                    <a:pt x="5378" y="8550"/>
                    <a:pt x="3855" y="7301"/>
                    <a:pt x="2853" y="5954"/>
                  </a:cubicBezTo>
                  <a:cubicBezTo>
                    <a:pt x="2378" y="5317"/>
                    <a:pt x="2027" y="4673"/>
                    <a:pt x="1805" y="4028"/>
                  </a:cubicBezTo>
                  <a:lnTo>
                    <a:pt x="1949" y="3527"/>
                  </a:lnTo>
                  <a:lnTo>
                    <a:pt x="2130" y="3849"/>
                  </a:lnTo>
                  <a:cubicBezTo>
                    <a:pt x="2168" y="3918"/>
                    <a:pt x="2243" y="3959"/>
                    <a:pt x="2320" y="3959"/>
                  </a:cubicBezTo>
                  <a:lnTo>
                    <a:pt x="3550" y="3959"/>
                  </a:lnTo>
                  <a:cubicBezTo>
                    <a:pt x="3670" y="3959"/>
                    <a:pt x="3765" y="3864"/>
                    <a:pt x="3765" y="3743"/>
                  </a:cubicBezTo>
                  <a:cubicBezTo>
                    <a:pt x="3765" y="3625"/>
                    <a:pt x="3670" y="3527"/>
                    <a:pt x="3550" y="3527"/>
                  </a:cubicBezTo>
                  <a:lnTo>
                    <a:pt x="2444" y="3527"/>
                  </a:lnTo>
                  <a:lnTo>
                    <a:pt x="2070" y="2865"/>
                  </a:lnTo>
                  <a:cubicBezTo>
                    <a:pt x="2029" y="2790"/>
                    <a:pt x="1956" y="2755"/>
                    <a:pt x="1884" y="2755"/>
                  </a:cubicBezTo>
                  <a:cubicBezTo>
                    <a:pt x="1794" y="2755"/>
                    <a:pt x="1704" y="2810"/>
                    <a:pt x="1676" y="2914"/>
                  </a:cubicBezTo>
                  <a:lnTo>
                    <a:pt x="1589" y="3207"/>
                  </a:lnTo>
                  <a:cubicBezTo>
                    <a:pt x="1540" y="2919"/>
                    <a:pt x="1514" y="2629"/>
                    <a:pt x="1514" y="2338"/>
                  </a:cubicBezTo>
                  <a:cubicBezTo>
                    <a:pt x="1514" y="1610"/>
                    <a:pt x="1678" y="910"/>
                    <a:pt x="1989" y="317"/>
                  </a:cubicBezTo>
                  <a:cubicBezTo>
                    <a:pt x="2044" y="211"/>
                    <a:pt x="2004" y="81"/>
                    <a:pt x="1897" y="26"/>
                  </a:cubicBezTo>
                  <a:cubicBezTo>
                    <a:pt x="1865" y="9"/>
                    <a:pt x="1830" y="1"/>
                    <a:pt x="179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76" name="Google Shape;676;p74"/>
            <p:cNvSpPr/>
            <p:nvPr/>
          </p:nvSpPr>
          <p:spPr>
            <a:xfrm>
              <a:off x="3434375" y="4013700"/>
              <a:ext cx="154550" cy="147775"/>
            </a:xfrm>
            <a:custGeom>
              <a:avLst/>
              <a:gdLst/>
              <a:ahLst/>
              <a:cxnLst/>
              <a:rect l="l" t="t" r="r" b="b"/>
              <a:pathLst>
                <a:path w="6182" h="5911" extrusionOk="0">
                  <a:moveTo>
                    <a:pt x="2956" y="1"/>
                  </a:moveTo>
                  <a:cubicBezTo>
                    <a:pt x="2699" y="1"/>
                    <a:pt x="2440" y="34"/>
                    <a:pt x="2183" y="104"/>
                  </a:cubicBezTo>
                  <a:cubicBezTo>
                    <a:pt x="896" y="452"/>
                    <a:pt x="4" y="1621"/>
                    <a:pt x="4" y="2956"/>
                  </a:cubicBezTo>
                  <a:cubicBezTo>
                    <a:pt x="1" y="3679"/>
                    <a:pt x="266" y="4373"/>
                    <a:pt x="744" y="4914"/>
                  </a:cubicBezTo>
                  <a:cubicBezTo>
                    <a:pt x="791" y="4968"/>
                    <a:pt x="847" y="4990"/>
                    <a:pt x="901" y="4990"/>
                  </a:cubicBezTo>
                  <a:cubicBezTo>
                    <a:pt x="1064" y="4990"/>
                    <a:pt x="1211" y="4788"/>
                    <a:pt x="1066" y="4626"/>
                  </a:cubicBezTo>
                  <a:cubicBezTo>
                    <a:pt x="202" y="3644"/>
                    <a:pt x="231" y="2165"/>
                    <a:pt x="1135" y="1221"/>
                  </a:cubicBezTo>
                  <a:cubicBezTo>
                    <a:pt x="1628" y="707"/>
                    <a:pt x="2288" y="446"/>
                    <a:pt x="2952" y="446"/>
                  </a:cubicBezTo>
                  <a:cubicBezTo>
                    <a:pt x="3510" y="446"/>
                    <a:pt x="4070" y="630"/>
                    <a:pt x="4535" y="1005"/>
                  </a:cubicBezTo>
                  <a:cubicBezTo>
                    <a:pt x="5551" y="1828"/>
                    <a:pt x="5770" y="3290"/>
                    <a:pt x="5036" y="4373"/>
                  </a:cubicBezTo>
                  <a:cubicBezTo>
                    <a:pt x="4553" y="5087"/>
                    <a:pt x="3762" y="5478"/>
                    <a:pt x="2952" y="5478"/>
                  </a:cubicBezTo>
                  <a:cubicBezTo>
                    <a:pt x="2534" y="5478"/>
                    <a:pt x="2110" y="5373"/>
                    <a:pt x="1722" y="5156"/>
                  </a:cubicBezTo>
                  <a:cubicBezTo>
                    <a:pt x="1689" y="5137"/>
                    <a:pt x="1653" y="5129"/>
                    <a:pt x="1618" y="5129"/>
                  </a:cubicBezTo>
                  <a:cubicBezTo>
                    <a:pt x="1542" y="5129"/>
                    <a:pt x="1468" y="5169"/>
                    <a:pt x="1429" y="5239"/>
                  </a:cubicBezTo>
                  <a:cubicBezTo>
                    <a:pt x="1371" y="5343"/>
                    <a:pt x="1406" y="5475"/>
                    <a:pt x="1512" y="5533"/>
                  </a:cubicBezTo>
                  <a:cubicBezTo>
                    <a:pt x="1965" y="5787"/>
                    <a:pt x="2462" y="5911"/>
                    <a:pt x="2955" y="5911"/>
                  </a:cubicBezTo>
                  <a:cubicBezTo>
                    <a:pt x="3730" y="5911"/>
                    <a:pt x="4495" y="5607"/>
                    <a:pt x="5065" y="5026"/>
                  </a:cubicBezTo>
                  <a:cubicBezTo>
                    <a:pt x="6000" y="4073"/>
                    <a:pt x="6182" y="2614"/>
                    <a:pt x="5505" y="1462"/>
                  </a:cubicBezTo>
                  <a:cubicBezTo>
                    <a:pt x="4966" y="541"/>
                    <a:pt x="3986" y="1"/>
                    <a:pt x="29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77" name="Google Shape;677;p74"/>
            <p:cNvSpPr/>
            <p:nvPr/>
          </p:nvSpPr>
          <p:spPr>
            <a:xfrm>
              <a:off x="3403725" y="3982300"/>
              <a:ext cx="63150" cy="53975"/>
            </a:xfrm>
            <a:custGeom>
              <a:avLst/>
              <a:gdLst/>
              <a:ahLst/>
              <a:cxnLst/>
              <a:rect l="l" t="t" r="r" b="b"/>
              <a:pathLst>
                <a:path w="2526" h="2159" extrusionOk="0">
                  <a:moveTo>
                    <a:pt x="1438" y="433"/>
                  </a:moveTo>
                  <a:cubicBezTo>
                    <a:pt x="1773" y="433"/>
                    <a:pt x="2093" y="691"/>
                    <a:pt x="2093" y="1083"/>
                  </a:cubicBezTo>
                  <a:cubicBezTo>
                    <a:pt x="2093" y="1440"/>
                    <a:pt x="1803" y="1731"/>
                    <a:pt x="1446" y="1731"/>
                  </a:cubicBezTo>
                  <a:cubicBezTo>
                    <a:pt x="867" y="1731"/>
                    <a:pt x="579" y="1031"/>
                    <a:pt x="985" y="623"/>
                  </a:cubicBezTo>
                  <a:cubicBezTo>
                    <a:pt x="1117" y="492"/>
                    <a:pt x="1279" y="433"/>
                    <a:pt x="1438" y="433"/>
                  </a:cubicBezTo>
                  <a:close/>
                  <a:moveTo>
                    <a:pt x="1446" y="1"/>
                  </a:moveTo>
                  <a:cubicBezTo>
                    <a:pt x="481" y="1"/>
                    <a:pt x="0" y="1164"/>
                    <a:pt x="680" y="1843"/>
                  </a:cubicBezTo>
                  <a:cubicBezTo>
                    <a:pt x="888" y="2049"/>
                    <a:pt x="1164" y="2159"/>
                    <a:pt x="1444" y="2159"/>
                  </a:cubicBezTo>
                  <a:cubicBezTo>
                    <a:pt x="1584" y="2159"/>
                    <a:pt x="1724" y="2132"/>
                    <a:pt x="1857" y="2076"/>
                  </a:cubicBezTo>
                  <a:cubicBezTo>
                    <a:pt x="2260" y="1909"/>
                    <a:pt x="2525" y="1515"/>
                    <a:pt x="2525" y="1080"/>
                  </a:cubicBezTo>
                  <a:cubicBezTo>
                    <a:pt x="2522" y="484"/>
                    <a:pt x="2039" y="1"/>
                    <a:pt x="14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78" name="Google Shape;678;p74"/>
            <p:cNvSpPr/>
            <p:nvPr/>
          </p:nvSpPr>
          <p:spPr>
            <a:xfrm>
              <a:off x="3540675" y="3982275"/>
              <a:ext cx="63150" cy="54025"/>
            </a:xfrm>
            <a:custGeom>
              <a:avLst/>
              <a:gdLst/>
              <a:ahLst/>
              <a:cxnLst/>
              <a:rect l="l" t="t" r="r" b="b"/>
              <a:pathLst>
                <a:path w="2526" h="2161" extrusionOk="0">
                  <a:moveTo>
                    <a:pt x="1448" y="433"/>
                  </a:moveTo>
                  <a:cubicBezTo>
                    <a:pt x="1606" y="433"/>
                    <a:pt x="1769" y="492"/>
                    <a:pt x="1901" y="624"/>
                  </a:cubicBezTo>
                  <a:cubicBezTo>
                    <a:pt x="2309" y="1032"/>
                    <a:pt x="2019" y="1729"/>
                    <a:pt x="1443" y="1729"/>
                  </a:cubicBezTo>
                  <a:cubicBezTo>
                    <a:pt x="1086" y="1729"/>
                    <a:pt x="795" y="1441"/>
                    <a:pt x="795" y="1081"/>
                  </a:cubicBezTo>
                  <a:cubicBezTo>
                    <a:pt x="795" y="692"/>
                    <a:pt x="1114" y="433"/>
                    <a:pt x="1448" y="433"/>
                  </a:cubicBezTo>
                  <a:close/>
                  <a:moveTo>
                    <a:pt x="1437" y="0"/>
                  </a:moveTo>
                  <a:cubicBezTo>
                    <a:pt x="1172" y="0"/>
                    <a:pt x="901" y="99"/>
                    <a:pt x="680" y="318"/>
                  </a:cubicBezTo>
                  <a:cubicBezTo>
                    <a:pt x="1" y="998"/>
                    <a:pt x="484" y="2161"/>
                    <a:pt x="1446" y="2161"/>
                  </a:cubicBezTo>
                  <a:cubicBezTo>
                    <a:pt x="2042" y="2161"/>
                    <a:pt x="2523" y="1677"/>
                    <a:pt x="2525" y="1081"/>
                  </a:cubicBezTo>
                  <a:cubicBezTo>
                    <a:pt x="2525" y="431"/>
                    <a:pt x="1993" y="0"/>
                    <a:pt x="14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79" name="Google Shape;679;p74"/>
            <p:cNvSpPr/>
            <p:nvPr/>
          </p:nvSpPr>
          <p:spPr>
            <a:xfrm>
              <a:off x="3472250" y="3956325"/>
              <a:ext cx="63125" cy="54075"/>
            </a:xfrm>
            <a:custGeom>
              <a:avLst/>
              <a:gdLst/>
              <a:ahLst/>
              <a:cxnLst/>
              <a:rect l="l" t="t" r="r" b="b"/>
              <a:pathLst>
                <a:path w="2525" h="2163" extrusionOk="0">
                  <a:moveTo>
                    <a:pt x="1448" y="434"/>
                  </a:moveTo>
                  <a:cubicBezTo>
                    <a:pt x="1608" y="434"/>
                    <a:pt x="1770" y="493"/>
                    <a:pt x="1903" y="625"/>
                  </a:cubicBezTo>
                  <a:cubicBezTo>
                    <a:pt x="2309" y="1034"/>
                    <a:pt x="2021" y="1731"/>
                    <a:pt x="1445" y="1731"/>
                  </a:cubicBezTo>
                  <a:cubicBezTo>
                    <a:pt x="1085" y="1731"/>
                    <a:pt x="795" y="1440"/>
                    <a:pt x="795" y="1083"/>
                  </a:cubicBezTo>
                  <a:lnTo>
                    <a:pt x="797" y="1083"/>
                  </a:lnTo>
                  <a:cubicBezTo>
                    <a:pt x="797" y="692"/>
                    <a:pt x="1116" y="434"/>
                    <a:pt x="1448" y="434"/>
                  </a:cubicBezTo>
                  <a:close/>
                  <a:moveTo>
                    <a:pt x="1437" y="1"/>
                  </a:moveTo>
                  <a:cubicBezTo>
                    <a:pt x="1171" y="1"/>
                    <a:pt x="900" y="99"/>
                    <a:pt x="679" y="320"/>
                  </a:cubicBezTo>
                  <a:cubicBezTo>
                    <a:pt x="0" y="1000"/>
                    <a:pt x="481" y="2163"/>
                    <a:pt x="1445" y="2163"/>
                  </a:cubicBezTo>
                  <a:cubicBezTo>
                    <a:pt x="2038" y="2160"/>
                    <a:pt x="2522" y="1679"/>
                    <a:pt x="2525" y="1083"/>
                  </a:cubicBezTo>
                  <a:cubicBezTo>
                    <a:pt x="2525" y="433"/>
                    <a:pt x="1992" y="1"/>
                    <a:pt x="14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80" name="Google Shape;680;p74"/>
            <p:cNvSpPr/>
            <p:nvPr/>
          </p:nvSpPr>
          <p:spPr>
            <a:xfrm>
              <a:off x="3466925" y="4045675"/>
              <a:ext cx="82775" cy="82825"/>
            </a:xfrm>
            <a:custGeom>
              <a:avLst/>
              <a:gdLst/>
              <a:ahLst/>
              <a:cxnLst/>
              <a:rect l="l" t="t" r="r" b="b"/>
              <a:pathLst>
                <a:path w="3311" h="3313" extrusionOk="0">
                  <a:moveTo>
                    <a:pt x="1659" y="435"/>
                  </a:moveTo>
                  <a:cubicBezTo>
                    <a:pt x="1712" y="435"/>
                    <a:pt x="1767" y="455"/>
                    <a:pt x="1811" y="500"/>
                  </a:cubicBezTo>
                  <a:cubicBezTo>
                    <a:pt x="1851" y="540"/>
                    <a:pt x="1874" y="595"/>
                    <a:pt x="1874" y="653"/>
                  </a:cubicBezTo>
                  <a:lnTo>
                    <a:pt x="1874" y="1228"/>
                  </a:lnTo>
                  <a:cubicBezTo>
                    <a:pt x="1874" y="1346"/>
                    <a:pt x="1969" y="1444"/>
                    <a:pt x="2090" y="1444"/>
                  </a:cubicBezTo>
                  <a:lnTo>
                    <a:pt x="2666" y="1444"/>
                  </a:lnTo>
                  <a:cubicBezTo>
                    <a:pt x="2784" y="1444"/>
                    <a:pt x="2882" y="1539"/>
                    <a:pt x="2882" y="1660"/>
                  </a:cubicBezTo>
                  <a:cubicBezTo>
                    <a:pt x="2882" y="1778"/>
                    <a:pt x="2784" y="1876"/>
                    <a:pt x="2666" y="1876"/>
                  </a:cubicBezTo>
                  <a:lnTo>
                    <a:pt x="2090" y="1876"/>
                  </a:lnTo>
                  <a:cubicBezTo>
                    <a:pt x="1969" y="1876"/>
                    <a:pt x="1874" y="1971"/>
                    <a:pt x="1874" y="2092"/>
                  </a:cubicBezTo>
                  <a:lnTo>
                    <a:pt x="1874" y="2668"/>
                  </a:lnTo>
                  <a:cubicBezTo>
                    <a:pt x="1874" y="2786"/>
                    <a:pt x="1776" y="2881"/>
                    <a:pt x="1658" y="2881"/>
                  </a:cubicBezTo>
                  <a:cubicBezTo>
                    <a:pt x="1537" y="2881"/>
                    <a:pt x="1442" y="2786"/>
                    <a:pt x="1442" y="2668"/>
                  </a:cubicBezTo>
                  <a:lnTo>
                    <a:pt x="1442" y="2092"/>
                  </a:lnTo>
                  <a:cubicBezTo>
                    <a:pt x="1442" y="1971"/>
                    <a:pt x="1344" y="1876"/>
                    <a:pt x="1226" y="1876"/>
                  </a:cubicBezTo>
                  <a:lnTo>
                    <a:pt x="651" y="1876"/>
                  </a:lnTo>
                  <a:cubicBezTo>
                    <a:pt x="530" y="1876"/>
                    <a:pt x="435" y="1778"/>
                    <a:pt x="435" y="1660"/>
                  </a:cubicBezTo>
                  <a:cubicBezTo>
                    <a:pt x="435" y="1539"/>
                    <a:pt x="530" y="1444"/>
                    <a:pt x="651" y="1444"/>
                  </a:cubicBezTo>
                  <a:lnTo>
                    <a:pt x="1226" y="1444"/>
                  </a:lnTo>
                  <a:cubicBezTo>
                    <a:pt x="1344" y="1444"/>
                    <a:pt x="1442" y="1346"/>
                    <a:pt x="1442" y="1228"/>
                  </a:cubicBezTo>
                  <a:lnTo>
                    <a:pt x="1442" y="653"/>
                  </a:lnTo>
                  <a:cubicBezTo>
                    <a:pt x="1440" y="522"/>
                    <a:pt x="1548" y="435"/>
                    <a:pt x="1659" y="435"/>
                  </a:cubicBezTo>
                  <a:close/>
                  <a:moveTo>
                    <a:pt x="1659" y="0"/>
                  </a:moveTo>
                  <a:cubicBezTo>
                    <a:pt x="1326" y="0"/>
                    <a:pt x="1006" y="259"/>
                    <a:pt x="1008" y="650"/>
                  </a:cubicBezTo>
                  <a:lnTo>
                    <a:pt x="1008" y="1010"/>
                  </a:lnTo>
                  <a:lnTo>
                    <a:pt x="648" y="1010"/>
                  </a:lnTo>
                  <a:cubicBezTo>
                    <a:pt x="291" y="1010"/>
                    <a:pt x="0" y="1300"/>
                    <a:pt x="0" y="1657"/>
                  </a:cubicBezTo>
                  <a:cubicBezTo>
                    <a:pt x="0" y="2014"/>
                    <a:pt x="291" y="2305"/>
                    <a:pt x="648" y="2305"/>
                  </a:cubicBezTo>
                  <a:lnTo>
                    <a:pt x="1008" y="2305"/>
                  </a:lnTo>
                  <a:lnTo>
                    <a:pt x="1008" y="2665"/>
                  </a:lnTo>
                  <a:cubicBezTo>
                    <a:pt x="1008" y="3022"/>
                    <a:pt x="1298" y="3313"/>
                    <a:pt x="1655" y="3313"/>
                  </a:cubicBezTo>
                  <a:cubicBezTo>
                    <a:pt x="2012" y="3313"/>
                    <a:pt x="2303" y="3022"/>
                    <a:pt x="2303" y="2665"/>
                  </a:cubicBezTo>
                  <a:lnTo>
                    <a:pt x="2303" y="2305"/>
                  </a:lnTo>
                  <a:lnTo>
                    <a:pt x="2663" y="2305"/>
                  </a:lnTo>
                  <a:cubicBezTo>
                    <a:pt x="3020" y="2305"/>
                    <a:pt x="3311" y="2014"/>
                    <a:pt x="3311" y="1657"/>
                  </a:cubicBezTo>
                  <a:cubicBezTo>
                    <a:pt x="3311" y="1300"/>
                    <a:pt x="3020" y="1010"/>
                    <a:pt x="2663" y="1010"/>
                  </a:cubicBezTo>
                  <a:lnTo>
                    <a:pt x="2303" y="1010"/>
                  </a:lnTo>
                  <a:lnTo>
                    <a:pt x="2303" y="650"/>
                  </a:lnTo>
                  <a:cubicBezTo>
                    <a:pt x="2303" y="477"/>
                    <a:pt x="2237" y="313"/>
                    <a:pt x="2113" y="192"/>
                  </a:cubicBezTo>
                  <a:cubicBezTo>
                    <a:pt x="1982" y="60"/>
                    <a:pt x="1819" y="0"/>
                    <a:pt x="16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81" name="Google Shape;681;p74"/>
            <p:cNvSpPr/>
            <p:nvPr/>
          </p:nvSpPr>
          <p:spPr>
            <a:xfrm>
              <a:off x="3374275" y="3901625"/>
              <a:ext cx="318575" cy="172325"/>
            </a:xfrm>
            <a:custGeom>
              <a:avLst/>
              <a:gdLst/>
              <a:ahLst/>
              <a:cxnLst/>
              <a:rect l="l" t="t" r="r" b="b"/>
              <a:pathLst>
                <a:path w="12743" h="6893" extrusionOk="0">
                  <a:moveTo>
                    <a:pt x="2332" y="1"/>
                  </a:moveTo>
                  <a:cubicBezTo>
                    <a:pt x="2328" y="1"/>
                    <a:pt x="2323" y="1"/>
                    <a:pt x="2318" y="1"/>
                  </a:cubicBezTo>
                  <a:cubicBezTo>
                    <a:pt x="1489" y="1"/>
                    <a:pt x="735" y="340"/>
                    <a:pt x="148" y="985"/>
                  </a:cubicBezTo>
                  <a:cubicBezTo>
                    <a:pt x="0" y="1144"/>
                    <a:pt x="144" y="1350"/>
                    <a:pt x="308" y="1350"/>
                  </a:cubicBezTo>
                  <a:cubicBezTo>
                    <a:pt x="361" y="1350"/>
                    <a:pt x="417" y="1328"/>
                    <a:pt x="465" y="1276"/>
                  </a:cubicBezTo>
                  <a:cubicBezTo>
                    <a:pt x="971" y="723"/>
                    <a:pt x="1613" y="433"/>
                    <a:pt x="2318" y="433"/>
                  </a:cubicBezTo>
                  <a:cubicBezTo>
                    <a:pt x="3896" y="433"/>
                    <a:pt x="4837" y="1561"/>
                    <a:pt x="5091" y="1906"/>
                  </a:cubicBezTo>
                  <a:cubicBezTo>
                    <a:pt x="5157" y="1999"/>
                    <a:pt x="5259" y="2045"/>
                    <a:pt x="5361" y="2045"/>
                  </a:cubicBezTo>
                  <a:cubicBezTo>
                    <a:pt x="5464" y="2045"/>
                    <a:pt x="5566" y="1999"/>
                    <a:pt x="5632" y="1906"/>
                  </a:cubicBezTo>
                  <a:cubicBezTo>
                    <a:pt x="5882" y="1561"/>
                    <a:pt x="6827" y="433"/>
                    <a:pt x="8401" y="433"/>
                  </a:cubicBezTo>
                  <a:cubicBezTo>
                    <a:pt x="9985" y="433"/>
                    <a:pt x="11228" y="2001"/>
                    <a:pt x="11228" y="4008"/>
                  </a:cubicBezTo>
                  <a:cubicBezTo>
                    <a:pt x="11225" y="4184"/>
                    <a:pt x="11217" y="4362"/>
                    <a:pt x="11197" y="4538"/>
                  </a:cubicBezTo>
                  <a:lnTo>
                    <a:pt x="11081" y="4140"/>
                  </a:lnTo>
                  <a:cubicBezTo>
                    <a:pt x="11055" y="4048"/>
                    <a:pt x="10972" y="3985"/>
                    <a:pt x="10874" y="3985"/>
                  </a:cubicBezTo>
                  <a:cubicBezTo>
                    <a:pt x="10779" y="3985"/>
                    <a:pt x="10693" y="4048"/>
                    <a:pt x="10667" y="4140"/>
                  </a:cubicBezTo>
                  <a:lnTo>
                    <a:pt x="10108" y="6086"/>
                  </a:lnTo>
                  <a:lnTo>
                    <a:pt x="9930" y="5761"/>
                  </a:lnTo>
                  <a:cubicBezTo>
                    <a:pt x="9892" y="5695"/>
                    <a:pt x="9820" y="5652"/>
                    <a:pt x="9743" y="5652"/>
                  </a:cubicBezTo>
                  <a:lnTo>
                    <a:pt x="8902" y="5652"/>
                  </a:lnTo>
                  <a:cubicBezTo>
                    <a:pt x="8784" y="5652"/>
                    <a:pt x="8686" y="5750"/>
                    <a:pt x="8686" y="5868"/>
                  </a:cubicBezTo>
                  <a:cubicBezTo>
                    <a:pt x="8686" y="5989"/>
                    <a:pt x="8784" y="6084"/>
                    <a:pt x="8902" y="6084"/>
                  </a:cubicBezTo>
                  <a:lnTo>
                    <a:pt x="9616" y="6084"/>
                  </a:lnTo>
                  <a:lnTo>
                    <a:pt x="9987" y="6746"/>
                  </a:lnTo>
                  <a:cubicBezTo>
                    <a:pt x="10028" y="6815"/>
                    <a:pt x="10100" y="6855"/>
                    <a:pt x="10177" y="6855"/>
                  </a:cubicBezTo>
                  <a:lnTo>
                    <a:pt x="10203" y="6855"/>
                  </a:lnTo>
                  <a:cubicBezTo>
                    <a:pt x="10290" y="6844"/>
                    <a:pt x="10362" y="6783"/>
                    <a:pt x="10385" y="6700"/>
                  </a:cubicBezTo>
                  <a:lnTo>
                    <a:pt x="10877" y="4981"/>
                  </a:lnTo>
                  <a:lnTo>
                    <a:pt x="11015" y="5450"/>
                  </a:lnTo>
                  <a:cubicBezTo>
                    <a:pt x="10897" y="5842"/>
                    <a:pt x="10745" y="6216"/>
                    <a:pt x="10555" y="6576"/>
                  </a:cubicBezTo>
                  <a:cubicBezTo>
                    <a:pt x="10497" y="6682"/>
                    <a:pt x="10540" y="6812"/>
                    <a:pt x="10644" y="6869"/>
                  </a:cubicBezTo>
                  <a:cubicBezTo>
                    <a:pt x="10675" y="6884"/>
                    <a:pt x="10710" y="6892"/>
                    <a:pt x="10745" y="6892"/>
                  </a:cubicBezTo>
                  <a:cubicBezTo>
                    <a:pt x="10825" y="6892"/>
                    <a:pt x="10900" y="6849"/>
                    <a:pt x="10937" y="6777"/>
                  </a:cubicBezTo>
                  <a:cubicBezTo>
                    <a:pt x="11058" y="6544"/>
                    <a:pt x="11168" y="6305"/>
                    <a:pt x="11263" y="6061"/>
                  </a:cubicBezTo>
                  <a:cubicBezTo>
                    <a:pt x="11292" y="6078"/>
                    <a:pt x="11326" y="6084"/>
                    <a:pt x="11361" y="6084"/>
                  </a:cubicBezTo>
                  <a:lnTo>
                    <a:pt x="12527" y="6084"/>
                  </a:lnTo>
                  <a:cubicBezTo>
                    <a:pt x="12645" y="6084"/>
                    <a:pt x="12742" y="5989"/>
                    <a:pt x="12742" y="5868"/>
                  </a:cubicBezTo>
                  <a:cubicBezTo>
                    <a:pt x="12742" y="5750"/>
                    <a:pt x="12645" y="5652"/>
                    <a:pt x="12527" y="5652"/>
                  </a:cubicBezTo>
                  <a:lnTo>
                    <a:pt x="12524" y="5655"/>
                  </a:lnTo>
                  <a:lnTo>
                    <a:pt x="11519" y="5655"/>
                  </a:lnTo>
                  <a:lnTo>
                    <a:pt x="11461" y="5450"/>
                  </a:lnTo>
                  <a:cubicBezTo>
                    <a:pt x="11591" y="4981"/>
                    <a:pt x="11657" y="4494"/>
                    <a:pt x="11660" y="4008"/>
                  </a:cubicBezTo>
                  <a:cubicBezTo>
                    <a:pt x="11660" y="2949"/>
                    <a:pt x="11343" y="1958"/>
                    <a:pt x="10768" y="1213"/>
                  </a:cubicBezTo>
                  <a:cubicBezTo>
                    <a:pt x="10163" y="430"/>
                    <a:pt x="9322" y="1"/>
                    <a:pt x="8401" y="1"/>
                  </a:cubicBezTo>
                  <a:cubicBezTo>
                    <a:pt x="8397" y="1"/>
                    <a:pt x="8392" y="1"/>
                    <a:pt x="8387" y="1"/>
                  </a:cubicBezTo>
                  <a:cubicBezTo>
                    <a:pt x="7638" y="1"/>
                    <a:pt x="6906" y="234"/>
                    <a:pt x="6294" y="666"/>
                  </a:cubicBezTo>
                  <a:cubicBezTo>
                    <a:pt x="5943" y="913"/>
                    <a:pt x="5626" y="1210"/>
                    <a:pt x="5361" y="1550"/>
                  </a:cubicBezTo>
                  <a:cubicBezTo>
                    <a:pt x="5096" y="1210"/>
                    <a:pt x="4780" y="913"/>
                    <a:pt x="4426" y="666"/>
                  </a:cubicBezTo>
                  <a:cubicBezTo>
                    <a:pt x="3813" y="234"/>
                    <a:pt x="3082" y="1"/>
                    <a:pt x="23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Group 87">
            <a:extLst>
              <a:ext uri="{FF2B5EF4-FFF2-40B4-BE49-F238E27FC236}">
                <a16:creationId xmlns:a16="http://schemas.microsoft.com/office/drawing/2014/main" id="{F2917EBC-BC05-45CC-AE73-BBA8A332E673}"/>
              </a:ext>
            </a:extLst>
          </p:cNvPr>
          <p:cNvGrpSpPr/>
          <p:nvPr/>
        </p:nvGrpSpPr>
        <p:grpSpPr>
          <a:xfrm>
            <a:off x="167468" y="1166752"/>
            <a:ext cx="8809064" cy="3201884"/>
            <a:chOff x="310613" y="1408673"/>
            <a:chExt cx="11116700" cy="4040655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BF21DF6-8E23-4FFC-AC46-F41AC539CEF2}"/>
                </a:ext>
              </a:extLst>
            </p:cNvPr>
            <p:cNvSpPr/>
            <p:nvPr/>
          </p:nvSpPr>
          <p:spPr>
            <a:xfrm>
              <a:off x="310613" y="1408673"/>
              <a:ext cx="914400" cy="914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 sz="1350">
                <a:cs typeface="B Nazanin" panose="00000400000000000000" pitchFamily="2" charset="-78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D7FFC0D-2C9D-405A-AFDD-1BE71B1C5D03}"/>
                </a:ext>
              </a:extLst>
            </p:cNvPr>
            <p:cNvSpPr/>
            <p:nvPr/>
          </p:nvSpPr>
          <p:spPr>
            <a:xfrm>
              <a:off x="1358929" y="2450758"/>
              <a:ext cx="914400" cy="914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 sz="1350">
                <a:cs typeface="B Nazanin" panose="00000400000000000000" pitchFamily="2" charset="-78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7211226-EADE-440D-9315-4944413D42A5}"/>
                </a:ext>
              </a:extLst>
            </p:cNvPr>
            <p:cNvSpPr/>
            <p:nvPr/>
          </p:nvSpPr>
          <p:spPr>
            <a:xfrm>
              <a:off x="2407245" y="3492843"/>
              <a:ext cx="914400" cy="914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 sz="1350">
                <a:cs typeface="B Nazanin" panose="00000400000000000000" pitchFamily="2" charset="-78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0730382-E04B-406C-9E63-CBEF6C46548F}"/>
                </a:ext>
              </a:extLst>
            </p:cNvPr>
            <p:cNvSpPr/>
            <p:nvPr/>
          </p:nvSpPr>
          <p:spPr>
            <a:xfrm>
              <a:off x="3455560" y="4534928"/>
              <a:ext cx="914400" cy="914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 sz="1350">
                <a:cs typeface="B Nazanin" panose="00000400000000000000" pitchFamily="2" charset="-78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AB840E2-2E5E-4168-A050-08587FA20E82}"/>
                </a:ext>
              </a:extLst>
            </p:cNvPr>
            <p:cNvSpPr/>
            <p:nvPr/>
          </p:nvSpPr>
          <p:spPr>
            <a:xfrm>
              <a:off x="4947548" y="1408673"/>
              <a:ext cx="914400" cy="914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 sz="1350">
                <a:cs typeface="B Nazanin" panose="00000400000000000000" pitchFamily="2" charset="-78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2C4CF5C-CA94-421D-8DB2-F3F273BDB758}"/>
                </a:ext>
              </a:extLst>
            </p:cNvPr>
            <p:cNvSpPr/>
            <p:nvPr/>
          </p:nvSpPr>
          <p:spPr>
            <a:xfrm>
              <a:off x="5995864" y="2450758"/>
              <a:ext cx="914400" cy="914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 sz="1350">
                <a:cs typeface="B Nazanin" panose="00000400000000000000" pitchFamily="2" charset="-78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B0C2056-906A-428F-9DF7-7B0927A4F333}"/>
                </a:ext>
              </a:extLst>
            </p:cNvPr>
            <p:cNvSpPr/>
            <p:nvPr/>
          </p:nvSpPr>
          <p:spPr>
            <a:xfrm>
              <a:off x="7044180" y="3492843"/>
              <a:ext cx="914400" cy="914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 sz="1350">
                <a:cs typeface="B Nazanin" panose="00000400000000000000" pitchFamily="2" charset="-78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6C7C886-93DB-4D6D-87EE-344A4CC2C9CE}"/>
                </a:ext>
              </a:extLst>
            </p:cNvPr>
            <p:cNvSpPr/>
            <p:nvPr/>
          </p:nvSpPr>
          <p:spPr>
            <a:xfrm>
              <a:off x="8092495" y="4534928"/>
              <a:ext cx="914400" cy="914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endParaRPr lang="en-US" sz="1350">
                <a:cs typeface="B Nazanin" panose="00000400000000000000" pitchFamily="2" charset="-78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E085DBFB-3575-485C-AD58-14B7E3AE7448}"/>
                </a:ext>
              </a:extLst>
            </p:cNvPr>
            <p:cNvSpPr/>
            <p:nvPr/>
          </p:nvSpPr>
          <p:spPr>
            <a:xfrm>
              <a:off x="1552222" y="1657127"/>
              <a:ext cx="2095833" cy="40782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spcBef>
                  <a:spcPts val="450"/>
                </a:spcBef>
              </a:pPr>
              <a:r>
                <a:rPr lang="en-GB" sz="105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05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یک متن ساختگی است</a:t>
              </a:r>
              <a:endParaRPr lang="en-US" sz="105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8EAC03A2-ECA0-4D32-A136-BA114AF850C7}"/>
                </a:ext>
              </a:extLst>
            </p:cNvPr>
            <p:cNvSpPr/>
            <p:nvPr/>
          </p:nvSpPr>
          <p:spPr>
            <a:xfrm>
              <a:off x="504305" y="1598868"/>
              <a:ext cx="579353" cy="524343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en-US" sz="2700" dirty="0">
                  <a:solidFill>
                    <a:schemeClr val="bg1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01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90692BBC-B273-48B0-967A-947FFCBCE2AE}"/>
                </a:ext>
              </a:extLst>
            </p:cNvPr>
            <p:cNvSpPr/>
            <p:nvPr/>
          </p:nvSpPr>
          <p:spPr>
            <a:xfrm>
              <a:off x="2600139" y="2704645"/>
              <a:ext cx="2095833" cy="40782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spcBef>
                  <a:spcPts val="450"/>
                </a:spcBef>
              </a:pPr>
              <a:r>
                <a:rPr lang="en-GB" sz="105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05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یک متن ساختگی است</a:t>
              </a:r>
              <a:endParaRPr lang="en-US" sz="105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EB1AC3F6-154F-411D-AB0D-38BB07C62933}"/>
                </a:ext>
              </a:extLst>
            </p:cNvPr>
            <p:cNvSpPr/>
            <p:nvPr/>
          </p:nvSpPr>
          <p:spPr>
            <a:xfrm>
              <a:off x="1552222" y="2646386"/>
              <a:ext cx="579353" cy="524343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en-US" sz="2700" dirty="0">
                  <a:solidFill>
                    <a:schemeClr val="bg1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02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3E6EFDE3-B38B-490A-A64D-1F1F828549F6}"/>
                </a:ext>
              </a:extLst>
            </p:cNvPr>
            <p:cNvSpPr/>
            <p:nvPr/>
          </p:nvSpPr>
          <p:spPr>
            <a:xfrm>
              <a:off x="3648455" y="3750965"/>
              <a:ext cx="2095833" cy="40782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spcBef>
                  <a:spcPts val="450"/>
                </a:spcBef>
              </a:pPr>
              <a:r>
                <a:rPr lang="en-GB" sz="105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05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یک متن ساختگی است</a:t>
              </a:r>
              <a:endParaRPr lang="en-US" sz="105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2EAD5539-0AB7-4765-BD0E-010092857377}"/>
                </a:ext>
              </a:extLst>
            </p:cNvPr>
            <p:cNvSpPr/>
            <p:nvPr/>
          </p:nvSpPr>
          <p:spPr>
            <a:xfrm>
              <a:off x="2600537" y="3692708"/>
              <a:ext cx="579353" cy="524343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en-US" sz="2700" dirty="0">
                  <a:solidFill>
                    <a:schemeClr val="bg1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03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6F4DE7E6-773C-4B0E-BC21-C5B125023278}"/>
                </a:ext>
              </a:extLst>
            </p:cNvPr>
            <p:cNvSpPr/>
            <p:nvPr/>
          </p:nvSpPr>
          <p:spPr>
            <a:xfrm>
              <a:off x="4694545" y="4799072"/>
              <a:ext cx="2095833" cy="40782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spcBef>
                  <a:spcPts val="450"/>
                </a:spcBef>
              </a:pPr>
              <a:r>
                <a:rPr lang="en-GB" sz="105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05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یک متن ساختگی است</a:t>
              </a:r>
              <a:endParaRPr lang="en-US" sz="105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859E75C-9A14-489F-B402-1C0A42F55230}"/>
                </a:ext>
              </a:extLst>
            </p:cNvPr>
            <p:cNvSpPr/>
            <p:nvPr/>
          </p:nvSpPr>
          <p:spPr>
            <a:xfrm>
              <a:off x="3646629" y="4740815"/>
              <a:ext cx="579353" cy="524343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en-US" sz="2700" dirty="0">
                  <a:solidFill>
                    <a:schemeClr val="bg1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04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43059190-1009-442C-800B-7098F39ECB15}"/>
                </a:ext>
              </a:extLst>
            </p:cNvPr>
            <p:cNvSpPr/>
            <p:nvPr/>
          </p:nvSpPr>
          <p:spPr>
            <a:xfrm>
              <a:off x="7237074" y="2704645"/>
              <a:ext cx="2095833" cy="40782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spcBef>
                  <a:spcPts val="450"/>
                </a:spcBef>
              </a:pPr>
              <a:r>
                <a:rPr lang="en-GB" sz="105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05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یک متن ساختگی است</a:t>
              </a:r>
              <a:endParaRPr lang="en-US" sz="105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6285F73E-046B-4709-A8D1-51B3EC94D7E9}"/>
                </a:ext>
              </a:extLst>
            </p:cNvPr>
            <p:cNvSpPr/>
            <p:nvPr/>
          </p:nvSpPr>
          <p:spPr>
            <a:xfrm>
              <a:off x="6189157" y="2646386"/>
              <a:ext cx="579353" cy="524343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en-US" sz="2700" dirty="0">
                  <a:solidFill>
                    <a:schemeClr val="bg1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06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D97055E3-0FBE-40F1-9F8D-5FB865EFE4C0}"/>
                </a:ext>
              </a:extLst>
            </p:cNvPr>
            <p:cNvSpPr/>
            <p:nvPr/>
          </p:nvSpPr>
          <p:spPr>
            <a:xfrm>
              <a:off x="8285388" y="3750965"/>
              <a:ext cx="2095833" cy="40782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spcBef>
                  <a:spcPts val="450"/>
                </a:spcBef>
              </a:pPr>
              <a:r>
                <a:rPr lang="en-GB" sz="105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05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یک متن ساختگی است</a:t>
              </a:r>
              <a:endParaRPr lang="en-US" sz="105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F922D658-D82E-416F-BCD7-8F9843C007B5}"/>
                </a:ext>
              </a:extLst>
            </p:cNvPr>
            <p:cNvSpPr/>
            <p:nvPr/>
          </p:nvSpPr>
          <p:spPr>
            <a:xfrm>
              <a:off x="7237472" y="3692708"/>
              <a:ext cx="579353" cy="524343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en-US" sz="2700" dirty="0">
                  <a:solidFill>
                    <a:schemeClr val="bg1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07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CF612BD6-ED0F-48AD-BF6C-C589B4B33DFF}"/>
                </a:ext>
              </a:extLst>
            </p:cNvPr>
            <p:cNvSpPr/>
            <p:nvPr/>
          </p:nvSpPr>
          <p:spPr>
            <a:xfrm>
              <a:off x="9331480" y="4793050"/>
              <a:ext cx="2095833" cy="40782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spcBef>
                  <a:spcPts val="450"/>
                </a:spcBef>
              </a:pPr>
              <a:r>
                <a:rPr lang="en-GB" sz="105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05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یک متن ساختگی است</a:t>
              </a:r>
              <a:endParaRPr lang="en-US" sz="105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2E35F01-1828-40A7-9D4F-CCA079421584}"/>
                </a:ext>
              </a:extLst>
            </p:cNvPr>
            <p:cNvSpPr/>
            <p:nvPr/>
          </p:nvSpPr>
          <p:spPr>
            <a:xfrm>
              <a:off x="8283564" y="4734791"/>
              <a:ext cx="579353" cy="524343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en-US" sz="2700" dirty="0">
                  <a:solidFill>
                    <a:schemeClr val="bg1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08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957EAA59-8F0B-4D63-B98E-C7369534E8A4}"/>
                </a:ext>
              </a:extLst>
            </p:cNvPr>
            <p:cNvSpPr/>
            <p:nvPr/>
          </p:nvSpPr>
          <p:spPr>
            <a:xfrm>
              <a:off x="6188758" y="1657127"/>
              <a:ext cx="2095833" cy="40782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rtl="1">
                <a:spcBef>
                  <a:spcPts val="450"/>
                </a:spcBef>
              </a:pPr>
              <a:r>
                <a:rPr lang="en-GB" sz="105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Lorem Ipsum </a:t>
              </a:r>
              <a:r>
                <a:rPr lang="fa-IR" sz="1050" dirty="0">
                  <a:latin typeface="Georgia Pro Light" panose="02040302050405020303" pitchFamily="18" charset="0"/>
                  <a:cs typeface="B Nazanin" panose="00000400000000000000" pitchFamily="2" charset="-78"/>
                </a:rPr>
                <a:t>یک متن ساختگی است</a:t>
              </a:r>
              <a:endParaRPr lang="en-US" sz="1050" dirty="0">
                <a:latin typeface="Georgia Pro Light" panose="02040302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6BB1748D-183E-4777-A09A-162B3F3D3FDB}"/>
                </a:ext>
              </a:extLst>
            </p:cNvPr>
            <p:cNvSpPr/>
            <p:nvPr/>
          </p:nvSpPr>
          <p:spPr>
            <a:xfrm>
              <a:off x="5140841" y="1598868"/>
              <a:ext cx="579353" cy="524343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rtl="1"/>
              <a:r>
                <a:rPr lang="en-US" sz="2700" dirty="0">
                  <a:solidFill>
                    <a:schemeClr val="bg1"/>
                  </a:solidFill>
                  <a:latin typeface="Georgia Pro Cond" panose="02040506050405020303" pitchFamily="18" charset="0"/>
                  <a:cs typeface="B Nazanin" panose="00000400000000000000" pitchFamily="2" charset="-78"/>
                </a:rPr>
                <a:t>05</a:t>
              </a:r>
            </a:p>
          </p:txBody>
        </p:sp>
      </p:grpSp>
      <p:sp>
        <p:nvSpPr>
          <p:cNvPr id="89" name="TextBox 88">
            <a:extLst>
              <a:ext uri="{FF2B5EF4-FFF2-40B4-BE49-F238E27FC236}">
                <a16:creationId xmlns:a16="http://schemas.microsoft.com/office/drawing/2014/main" id="{2A0A4F87-02DC-4F34-AE66-BAB381C7BF6E}"/>
              </a:ext>
            </a:extLst>
          </p:cNvPr>
          <p:cNvSpPr txBox="1"/>
          <p:nvPr/>
        </p:nvSpPr>
        <p:spPr>
          <a:xfrm>
            <a:off x="0" y="160317"/>
            <a:ext cx="9144000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IN" sz="2250" dirty="0">
                <a:latin typeface="Georgia" panose="02040502050405020303" pitchFamily="18" charset="0"/>
                <a:ea typeface="Cambria" panose="02040503050406030204" pitchFamily="18" charset="0"/>
                <a:cs typeface="B Nazanin" panose="00000400000000000000" pitchFamily="2" charset="-78"/>
              </a:rPr>
              <a:t>PPT </a:t>
            </a:r>
            <a:r>
              <a:rPr lang="fa-IR" sz="2250" dirty="0">
                <a:latin typeface="Georgia" panose="02040502050405020303" pitchFamily="18" charset="0"/>
                <a:ea typeface="Cambria" panose="02040503050406030204" pitchFamily="18" charset="0"/>
                <a:cs typeface="B Nazanin" panose="00000400000000000000" pitchFamily="2" charset="-78"/>
              </a:rPr>
              <a:t>الگوی اسلاید دستور کار</a:t>
            </a:r>
            <a:endParaRPr lang="en-IN" sz="2250" dirty="0">
              <a:latin typeface="Georgia" panose="02040502050405020303" pitchFamily="18" charset="0"/>
              <a:ea typeface="Cambria" panose="020405030504060302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0992903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p75"/>
          <p:cNvSpPr/>
          <p:nvPr/>
        </p:nvSpPr>
        <p:spPr>
          <a:xfrm>
            <a:off x="5115027" y="539700"/>
            <a:ext cx="4029000" cy="1345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687" name="Google Shape;687;p75"/>
          <p:cNvSpPr txBox="1">
            <a:spLocks noGrp="1"/>
          </p:cNvSpPr>
          <p:nvPr>
            <p:ph type="ctrTitle"/>
          </p:nvPr>
        </p:nvSpPr>
        <p:spPr>
          <a:xfrm flipH="1">
            <a:off x="820179" y="2475668"/>
            <a:ext cx="3259500" cy="584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چشم انداز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88" name="Google Shape;688;p75"/>
          <p:cNvSpPr txBox="1">
            <a:spLocks noGrp="1"/>
          </p:cNvSpPr>
          <p:nvPr>
            <p:ph type="subTitle" idx="1"/>
          </p:nvPr>
        </p:nvSpPr>
        <p:spPr>
          <a:xfrm>
            <a:off x="820163" y="3293131"/>
            <a:ext cx="3259500" cy="126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89" name="Google Shape;689;p75"/>
          <p:cNvSpPr txBox="1">
            <a:spLocks noGrp="1"/>
          </p:cNvSpPr>
          <p:nvPr>
            <p:ph type="ctrTitle" idx="2"/>
          </p:nvPr>
        </p:nvSpPr>
        <p:spPr>
          <a:xfrm flipH="1">
            <a:off x="820179" y="292456"/>
            <a:ext cx="3259500" cy="584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ماموریت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90" name="Google Shape;690;p75"/>
          <p:cNvSpPr txBox="1">
            <a:spLocks noGrp="1"/>
          </p:cNvSpPr>
          <p:nvPr>
            <p:ph type="subTitle" idx="3"/>
          </p:nvPr>
        </p:nvSpPr>
        <p:spPr>
          <a:xfrm>
            <a:off x="820163" y="1096449"/>
            <a:ext cx="3259500" cy="126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691" name="Google Shape;691;p75"/>
          <p:cNvPicPr preferRelativeResize="0"/>
          <p:nvPr/>
        </p:nvPicPr>
        <p:blipFill rotWithShape="1">
          <a:blip r:embed="rId3">
            <a:alphaModFix/>
          </a:blip>
          <a:srcRect l="32097"/>
          <a:stretch/>
        </p:blipFill>
        <p:spPr>
          <a:xfrm>
            <a:off x="4132925" y="531975"/>
            <a:ext cx="2092200" cy="2054400"/>
          </a:xfrm>
          <a:prstGeom prst="teardrop">
            <a:avLst>
              <a:gd name="adj" fmla="val 100000"/>
            </a:avLst>
          </a:prstGeom>
          <a:noFill/>
          <a:ln>
            <a:noFill/>
          </a:ln>
        </p:spPr>
      </p:pic>
      <p:sp>
        <p:nvSpPr>
          <p:cNvPr id="692" name="Google Shape;692;p75"/>
          <p:cNvSpPr/>
          <p:nvPr/>
        </p:nvSpPr>
        <p:spPr>
          <a:xfrm>
            <a:off x="5115027" y="2731125"/>
            <a:ext cx="4029000" cy="1345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693" name="Google Shape;693;p75"/>
          <p:cNvPicPr preferRelativeResize="0"/>
          <p:nvPr/>
        </p:nvPicPr>
        <p:blipFill rotWithShape="1">
          <a:blip r:embed="rId4">
            <a:alphaModFix/>
          </a:blip>
          <a:srcRect l="16046" r="16046"/>
          <a:stretch/>
        </p:blipFill>
        <p:spPr>
          <a:xfrm>
            <a:off x="4132925" y="2731416"/>
            <a:ext cx="2092200" cy="2054400"/>
          </a:xfrm>
          <a:prstGeom prst="teardrop">
            <a:avLst>
              <a:gd name="adj" fmla="val 100000"/>
            </a:avLst>
          </a:prstGeom>
          <a:noFill/>
          <a:ln>
            <a:noFill/>
          </a:ln>
        </p:spPr>
      </p:pic>
      <p:grpSp>
        <p:nvGrpSpPr>
          <p:cNvPr id="694" name="Google Shape;694;p75"/>
          <p:cNvGrpSpPr/>
          <p:nvPr/>
        </p:nvGrpSpPr>
        <p:grpSpPr>
          <a:xfrm>
            <a:off x="6934754" y="2995065"/>
            <a:ext cx="817648" cy="817611"/>
            <a:chOff x="4549025" y="2654550"/>
            <a:chExt cx="368875" cy="368875"/>
          </a:xfrm>
        </p:grpSpPr>
        <p:sp>
          <p:nvSpPr>
            <p:cNvPr id="695" name="Google Shape;695;p75"/>
            <p:cNvSpPr/>
            <p:nvPr/>
          </p:nvSpPr>
          <p:spPr>
            <a:xfrm>
              <a:off x="4616400" y="2890125"/>
              <a:ext cx="153450" cy="69900"/>
            </a:xfrm>
            <a:custGeom>
              <a:avLst/>
              <a:gdLst/>
              <a:ahLst/>
              <a:cxnLst/>
              <a:rect l="l" t="t" r="r" b="b"/>
              <a:pathLst>
                <a:path w="6138" h="2796" extrusionOk="0">
                  <a:moveTo>
                    <a:pt x="216" y="0"/>
                  </a:moveTo>
                  <a:cubicBezTo>
                    <a:pt x="98" y="0"/>
                    <a:pt x="0" y="98"/>
                    <a:pt x="0" y="216"/>
                  </a:cubicBezTo>
                  <a:lnTo>
                    <a:pt x="0" y="2579"/>
                  </a:lnTo>
                  <a:cubicBezTo>
                    <a:pt x="0" y="2700"/>
                    <a:pt x="98" y="2795"/>
                    <a:pt x="216" y="2795"/>
                  </a:cubicBezTo>
                  <a:lnTo>
                    <a:pt x="1002" y="2795"/>
                  </a:lnTo>
                  <a:cubicBezTo>
                    <a:pt x="1120" y="2795"/>
                    <a:pt x="1218" y="2700"/>
                    <a:pt x="1218" y="2579"/>
                  </a:cubicBezTo>
                  <a:cubicBezTo>
                    <a:pt x="1218" y="2461"/>
                    <a:pt x="1120" y="2363"/>
                    <a:pt x="1002" y="2363"/>
                  </a:cubicBezTo>
                  <a:lnTo>
                    <a:pt x="432" y="2363"/>
                  </a:lnTo>
                  <a:lnTo>
                    <a:pt x="432" y="432"/>
                  </a:lnTo>
                  <a:lnTo>
                    <a:pt x="5706" y="432"/>
                  </a:lnTo>
                  <a:lnTo>
                    <a:pt x="5706" y="2363"/>
                  </a:lnTo>
                  <a:lnTo>
                    <a:pt x="1912" y="2363"/>
                  </a:lnTo>
                  <a:cubicBezTo>
                    <a:pt x="1794" y="2363"/>
                    <a:pt x="1696" y="2461"/>
                    <a:pt x="1696" y="2579"/>
                  </a:cubicBezTo>
                  <a:cubicBezTo>
                    <a:pt x="1696" y="2700"/>
                    <a:pt x="1794" y="2795"/>
                    <a:pt x="1912" y="2795"/>
                  </a:cubicBezTo>
                  <a:lnTo>
                    <a:pt x="5922" y="2795"/>
                  </a:lnTo>
                  <a:cubicBezTo>
                    <a:pt x="6040" y="2795"/>
                    <a:pt x="6138" y="2700"/>
                    <a:pt x="6138" y="2579"/>
                  </a:cubicBezTo>
                  <a:lnTo>
                    <a:pt x="6138" y="216"/>
                  </a:lnTo>
                  <a:cubicBezTo>
                    <a:pt x="6138" y="98"/>
                    <a:pt x="6040" y="0"/>
                    <a:pt x="59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96" name="Google Shape;696;p75"/>
            <p:cNvSpPr/>
            <p:nvPr/>
          </p:nvSpPr>
          <p:spPr>
            <a:xfrm>
              <a:off x="4800125" y="29430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5" y="347"/>
                    <a:pt x="505" y="217"/>
                  </a:cubicBezTo>
                  <a:cubicBezTo>
                    <a:pt x="505" y="99"/>
                    <a:pt x="410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97" name="Google Shape;697;p75"/>
            <p:cNvSpPr/>
            <p:nvPr/>
          </p:nvSpPr>
          <p:spPr>
            <a:xfrm>
              <a:off x="4549025" y="2654550"/>
              <a:ext cx="368875" cy="368875"/>
            </a:xfrm>
            <a:custGeom>
              <a:avLst/>
              <a:gdLst/>
              <a:ahLst/>
              <a:cxnLst/>
              <a:rect l="l" t="t" r="r" b="b"/>
              <a:pathLst>
                <a:path w="14755" h="14755" extrusionOk="0">
                  <a:moveTo>
                    <a:pt x="7382" y="431"/>
                  </a:moveTo>
                  <a:cubicBezTo>
                    <a:pt x="7505" y="431"/>
                    <a:pt x="7631" y="477"/>
                    <a:pt x="7733" y="580"/>
                  </a:cubicBezTo>
                  <a:cubicBezTo>
                    <a:pt x="8050" y="896"/>
                    <a:pt x="7825" y="1440"/>
                    <a:pt x="7379" y="1440"/>
                  </a:cubicBezTo>
                  <a:cubicBezTo>
                    <a:pt x="7100" y="1440"/>
                    <a:pt x="6875" y="1213"/>
                    <a:pt x="6875" y="936"/>
                  </a:cubicBezTo>
                  <a:cubicBezTo>
                    <a:pt x="6875" y="632"/>
                    <a:pt x="7123" y="431"/>
                    <a:pt x="7382" y="431"/>
                  </a:cubicBezTo>
                  <a:close/>
                  <a:moveTo>
                    <a:pt x="5148" y="1410"/>
                  </a:moveTo>
                  <a:cubicBezTo>
                    <a:pt x="5271" y="1410"/>
                    <a:pt x="5397" y="1456"/>
                    <a:pt x="5499" y="1558"/>
                  </a:cubicBezTo>
                  <a:cubicBezTo>
                    <a:pt x="5816" y="1878"/>
                    <a:pt x="5591" y="2419"/>
                    <a:pt x="5145" y="2419"/>
                  </a:cubicBezTo>
                  <a:cubicBezTo>
                    <a:pt x="4866" y="2419"/>
                    <a:pt x="4641" y="2194"/>
                    <a:pt x="4641" y="1915"/>
                  </a:cubicBezTo>
                  <a:cubicBezTo>
                    <a:pt x="4641" y="1611"/>
                    <a:pt x="4889" y="1410"/>
                    <a:pt x="5148" y="1410"/>
                  </a:cubicBezTo>
                  <a:close/>
                  <a:moveTo>
                    <a:pt x="9608" y="1411"/>
                  </a:moveTo>
                  <a:cubicBezTo>
                    <a:pt x="9609" y="1411"/>
                    <a:pt x="9611" y="1411"/>
                    <a:pt x="9613" y="1411"/>
                  </a:cubicBezTo>
                  <a:lnTo>
                    <a:pt x="9610" y="1414"/>
                  </a:lnTo>
                  <a:cubicBezTo>
                    <a:pt x="10059" y="1414"/>
                    <a:pt x="10284" y="1956"/>
                    <a:pt x="9967" y="2272"/>
                  </a:cubicBezTo>
                  <a:cubicBezTo>
                    <a:pt x="9863" y="2376"/>
                    <a:pt x="9736" y="2422"/>
                    <a:pt x="9612" y="2422"/>
                  </a:cubicBezTo>
                  <a:cubicBezTo>
                    <a:pt x="9353" y="2422"/>
                    <a:pt x="9106" y="2221"/>
                    <a:pt x="9106" y="1918"/>
                  </a:cubicBezTo>
                  <a:cubicBezTo>
                    <a:pt x="9106" y="1638"/>
                    <a:pt x="9331" y="1411"/>
                    <a:pt x="9608" y="1411"/>
                  </a:cubicBezTo>
                  <a:close/>
                  <a:moveTo>
                    <a:pt x="10442" y="2347"/>
                  </a:moveTo>
                  <a:lnTo>
                    <a:pt x="12046" y="2350"/>
                  </a:lnTo>
                  <a:cubicBezTo>
                    <a:pt x="12880" y="2350"/>
                    <a:pt x="13557" y="3026"/>
                    <a:pt x="13560" y="3861"/>
                  </a:cubicBezTo>
                  <a:lnTo>
                    <a:pt x="13560" y="5085"/>
                  </a:lnTo>
                  <a:lnTo>
                    <a:pt x="9636" y="5085"/>
                  </a:lnTo>
                  <a:cubicBezTo>
                    <a:pt x="9987" y="4379"/>
                    <a:pt x="9990" y="3553"/>
                    <a:pt x="9642" y="2851"/>
                  </a:cubicBezTo>
                  <a:cubicBezTo>
                    <a:pt x="9981" y="2839"/>
                    <a:pt x="10287" y="2646"/>
                    <a:pt x="10442" y="2347"/>
                  </a:cubicBezTo>
                  <a:close/>
                  <a:moveTo>
                    <a:pt x="7378" y="1872"/>
                  </a:moveTo>
                  <a:cubicBezTo>
                    <a:pt x="8223" y="1873"/>
                    <a:pt x="8983" y="2382"/>
                    <a:pt x="9308" y="3162"/>
                  </a:cubicBezTo>
                  <a:cubicBezTo>
                    <a:pt x="9630" y="3942"/>
                    <a:pt x="9452" y="4843"/>
                    <a:pt x="8853" y="5439"/>
                  </a:cubicBezTo>
                  <a:cubicBezTo>
                    <a:pt x="8454" y="5840"/>
                    <a:pt x="7920" y="6052"/>
                    <a:pt x="7375" y="6052"/>
                  </a:cubicBezTo>
                  <a:cubicBezTo>
                    <a:pt x="7106" y="6052"/>
                    <a:pt x="6835" y="6000"/>
                    <a:pt x="6576" y="5894"/>
                  </a:cubicBezTo>
                  <a:cubicBezTo>
                    <a:pt x="5796" y="5568"/>
                    <a:pt x="5286" y="4806"/>
                    <a:pt x="5286" y="3962"/>
                  </a:cubicBezTo>
                  <a:cubicBezTo>
                    <a:pt x="5289" y="2808"/>
                    <a:pt x="6224" y="1873"/>
                    <a:pt x="7378" y="1872"/>
                  </a:cubicBezTo>
                  <a:close/>
                  <a:moveTo>
                    <a:pt x="2186" y="5519"/>
                  </a:moveTo>
                  <a:lnTo>
                    <a:pt x="2186" y="6757"/>
                  </a:lnTo>
                  <a:lnTo>
                    <a:pt x="1196" y="6757"/>
                  </a:lnTo>
                  <a:lnTo>
                    <a:pt x="1196" y="5519"/>
                  </a:lnTo>
                  <a:close/>
                  <a:moveTo>
                    <a:pt x="3608" y="5519"/>
                  </a:moveTo>
                  <a:lnTo>
                    <a:pt x="3608" y="6757"/>
                  </a:lnTo>
                  <a:lnTo>
                    <a:pt x="2618" y="6757"/>
                  </a:lnTo>
                  <a:lnTo>
                    <a:pt x="2618" y="5519"/>
                  </a:lnTo>
                  <a:close/>
                  <a:moveTo>
                    <a:pt x="5030" y="5519"/>
                  </a:moveTo>
                  <a:lnTo>
                    <a:pt x="5030" y="6757"/>
                  </a:lnTo>
                  <a:lnTo>
                    <a:pt x="4040" y="6757"/>
                  </a:lnTo>
                  <a:lnTo>
                    <a:pt x="4040" y="5519"/>
                  </a:lnTo>
                  <a:close/>
                  <a:moveTo>
                    <a:pt x="5459" y="5600"/>
                  </a:moveTo>
                  <a:cubicBezTo>
                    <a:pt x="5727" y="5911"/>
                    <a:pt x="6069" y="6156"/>
                    <a:pt x="6452" y="6308"/>
                  </a:cubicBezTo>
                  <a:lnTo>
                    <a:pt x="6449" y="6308"/>
                  </a:lnTo>
                  <a:lnTo>
                    <a:pt x="6449" y="6757"/>
                  </a:lnTo>
                  <a:lnTo>
                    <a:pt x="5459" y="6757"/>
                  </a:lnTo>
                  <a:lnTo>
                    <a:pt x="5459" y="5600"/>
                  </a:lnTo>
                  <a:close/>
                  <a:moveTo>
                    <a:pt x="7871" y="6435"/>
                  </a:moveTo>
                  <a:lnTo>
                    <a:pt x="7871" y="6757"/>
                  </a:lnTo>
                  <a:lnTo>
                    <a:pt x="6881" y="6757"/>
                  </a:lnTo>
                  <a:lnTo>
                    <a:pt x="6881" y="6435"/>
                  </a:lnTo>
                  <a:cubicBezTo>
                    <a:pt x="7045" y="6467"/>
                    <a:pt x="7211" y="6482"/>
                    <a:pt x="7376" y="6482"/>
                  </a:cubicBezTo>
                  <a:cubicBezTo>
                    <a:pt x="7542" y="6482"/>
                    <a:pt x="7707" y="6467"/>
                    <a:pt x="7871" y="6435"/>
                  </a:cubicBezTo>
                  <a:close/>
                  <a:moveTo>
                    <a:pt x="9293" y="5600"/>
                  </a:moveTo>
                  <a:lnTo>
                    <a:pt x="9293" y="6757"/>
                  </a:lnTo>
                  <a:lnTo>
                    <a:pt x="8303" y="6757"/>
                  </a:lnTo>
                  <a:lnTo>
                    <a:pt x="8303" y="6308"/>
                  </a:lnTo>
                  <a:cubicBezTo>
                    <a:pt x="8686" y="6156"/>
                    <a:pt x="9026" y="5911"/>
                    <a:pt x="9293" y="5600"/>
                  </a:cubicBezTo>
                  <a:close/>
                  <a:moveTo>
                    <a:pt x="10716" y="5519"/>
                  </a:moveTo>
                  <a:lnTo>
                    <a:pt x="10716" y="6757"/>
                  </a:lnTo>
                  <a:lnTo>
                    <a:pt x="9725" y="6757"/>
                  </a:lnTo>
                  <a:lnTo>
                    <a:pt x="9725" y="5519"/>
                  </a:lnTo>
                  <a:close/>
                  <a:moveTo>
                    <a:pt x="12138" y="5519"/>
                  </a:moveTo>
                  <a:lnTo>
                    <a:pt x="12138" y="6757"/>
                  </a:lnTo>
                  <a:lnTo>
                    <a:pt x="11147" y="6757"/>
                  </a:lnTo>
                  <a:lnTo>
                    <a:pt x="11147" y="5519"/>
                  </a:lnTo>
                  <a:close/>
                  <a:moveTo>
                    <a:pt x="13560" y="5519"/>
                  </a:moveTo>
                  <a:lnTo>
                    <a:pt x="13560" y="6757"/>
                  </a:lnTo>
                  <a:lnTo>
                    <a:pt x="12569" y="6757"/>
                  </a:lnTo>
                  <a:lnTo>
                    <a:pt x="12569" y="5519"/>
                  </a:lnTo>
                  <a:close/>
                  <a:moveTo>
                    <a:pt x="2186" y="7189"/>
                  </a:moveTo>
                  <a:lnTo>
                    <a:pt x="2186" y="7935"/>
                  </a:lnTo>
                  <a:cubicBezTo>
                    <a:pt x="2186" y="8208"/>
                    <a:pt x="1964" y="8430"/>
                    <a:pt x="1691" y="8430"/>
                  </a:cubicBezTo>
                  <a:cubicBezTo>
                    <a:pt x="1417" y="8430"/>
                    <a:pt x="1196" y="8208"/>
                    <a:pt x="1196" y="7935"/>
                  </a:cubicBezTo>
                  <a:lnTo>
                    <a:pt x="1196" y="7189"/>
                  </a:lnTo>
                  <a:close/>
                  <a:moveTo>
                    <a:pt x="3608" y="7189"/>
                  </a:moveTo>
                  <a:lnTo>
                    <a:pt x="3608" y="7935"/>
                  </a:lnTo>
                  <a:cubicBezTo>
                    <a:pt x="3605" y="8208"/>
                    <a:pt x="3386" y="8427"/>
                    <a:pt x="3113" y="8430"/>
                  </a:cubicBezTo>
                  <a:lnTo>
                    <a:pt x="3110" y="8430"/>
                  </a:lnTo>
                  <a:cubicBezTo>
                    <a:pt x="2839" y="8430"/>
                    <a:pt x="2618" y="8208"/>
                    <a:pt x="2618" y="7935"/>
                  </a:cubicBezTo>
                  <a:lnTo>
                    <a:pt x="2618" y="7189"/>
                  </a:lnTo>
                  <a:close/>
                  <a:moveTo>
                    <a:pt x="5027" y="7189"/>
                  </a:moveTo>
                  <a:lnTo>
                    <a:pt x="5027" y="7935"/>
                  </a:lnTo>
                  <a:cubicBezTo>
                    <a:pt x="5027" y="8208"/>
                    <a:pt x="4808" y="8427"/>
                    <a:pt x="4535" y="8430"/>
                  </a:cubicBezTo>
                  <a:cubicBezTo>
                    <a:pt x="4261" y="8430"/>
                    <a:pt x="4040" y="8208"/>
                    <a:pt x="4040" y="7935"/>
                  </a:cubicBezTo>
                  <a:lnTo>
                    <a:pt x="4040" y="7189"/>
                  </a:lnTo>
                  <a:close/>
                  <a:moveTo>
                    <a:pt x="6449" y="7189"/>
                  </a:moveTo>
                  <a:lnTo>
                    <a:pt x="6449" y="7935"/>
                  </a:lnTo>
                  <a:cubicBezTo>
                    <a:pt x="6449" y="8208"/>
                    <a:pt x="6228" y="8427"/>
                    <a:pt x="5957" y="8430"/>
                  </a:cubicBezTo>
                  <a:lnTo>
                    <a:pt x="5954" y="8430"/>
                  </a:lnTo>
                  <a:cubicBezTo>
                    <a:pt x="5681" y="8430"/>
                    <a:pt x="5459" y="8208"/>
                    <a:pt x="5459" y="7935"/>
                  </a:cubicBezTo>
                  <a:lnTo>
                    <a:pt x="5459" y="7189"/>
                  </a:lnTo>
                  <a:close/>
                  <a:moveTo>
                    <a:pt x="7871" y="7189"/>
                  </a:moveTo>
                  <a:lnTo>
                    <a:pt x="7871" y="7935"/>
                  </a:lnTo>
                  <a:cubicBezTo>
                    <a:pt x="7871" y="8208"/>
                    <a:pt x="7650" y="8427"/>
                    <a:pt x="7379" y="8430"/>
                  </a:cubicBezTo>
                  <a:lnTo>
                    <a:pt x="7376" y="8430"/>
                  </a:lnTo>
                  <a:cubicBezTo>
                    <a:pt x="7103" y="8430"/>
                    <a:pt x="6881" y="8208"/>
                    <a:pt x="6881" y="7935"/>
                  </a:cubicBezTo>
                  <a:lnTo>
                    <a:pt x="6881" y="7189"/>
                  </a:lnTo>
                  <a:close/>
                  <a:moveTo>
                    <a:pt x="9293" y="7189"/>
                  </a:moveTo>
                  <a:lnTo>
                    <a:pt x="9293" y="7935"/>
                  </a:lnTo>
                  <a:cubicBezTo>
                    <a:pt x="9293" y="8208"/>
                    <a:pt x="9072" y="8427"/>
                    <a:pt x="8801" y="8430"/>
                  </a:cubicBezTo>
                  <a:lnTo>
                    <a:pt x="8798" y="8430"/>
                  </a:lnTo>
                  <a:cubicBezTo>
                    <a:pt x="8525" y="8430"/>
                    <a:pt x="8303" y="8208"/>
                    <a:pt x="8303" y="7935"/>
                  </a:cubicBezTo>
                  <a:lnTo>
                    <a:pt x="8303" y="7189"/>
                  </a:lnTo>
                  <a:close/>
                  <a:moveTo>
                    <a:pt x="10718" y="7189"/>
                  </a:moveTo>
                  <a:lnTo>
                    <a:pt x="10718" y="7935"/>
                  </a:lnTo>
                  <a:cubicBezTo>
                    <a:pt x="10716" y="8208"/>
                    <a:pt x="10494" y="8430"/>
                    <a:pt x="10223" y="8430"/>
                  </a:cubicBezTo>
                  <a:lnTo>
                    <a:pt x="10220" y="8430"/>
                  </a:lnTo>
                  <a:cubicBezTo>
                    <a:pt x="9947" y="8430"/>
                    <a:pt x="9728" y="8208"/>
                    <a:pt x="9728" y="7935"/>
                  </a:cubicBezTo>
                  <a:lnTo>
                    <a:pt x="9728" y="7189"/>
                  </a:lnTo>
                  <a:close/>
                  <a:moveTo>
                    <a:pt x="12138" y="7189"/>
                  </a:moveTo>
                  <a:lnTo>
                    <a:pt x="12138" y="7935"/>
                  </a:lnTo>
                  <a:cubicBezTo>
                    <a:pt x="12135" y="8208"/>
                    <a:pt x="11916" y="8427"/>
                    <a:pt x="11645" y="8430"/>
                  </a:cubicBezTo>
                  <a:lnTo>
                    <a:pt x="11642" y="8430"/>
                  </a:lnTo>
                  <a:cubicBezTo>
                    <a:pt x="11369" y="8430"/>
                    <a:pt x="11147" y="8208"/>
                    <a:pt x="11147" y="7935"/>
                  </a:cubicBezTo>
                  <a:lnTo>
                    <a:pt x="11147" y="7189"/>
                  </a:lnTo>
                  <a:close/>
                  <a:moveTo>
                    <a:pt x="13560" y="7189"/>
                  </a:moveTo>
                  <a:lnTo>
                    <a:pt x="13560" y="7935"/>
                  </a:lnTo>
                  <a:cubicBezTo>
                    <a:pt x="13560" y="8208"/>
                    <a:pt x="13338" y="8430"/>
                    <a:pt x="13065" y="8430"/>
                  </a:cubicBezTo>
                  <a:cubicBezTo>
                    <a:pt x="12791" y="8430"/>
                    <a:pt x="12569" y="8208"/>
                    <a:pt x="12569" y="7935"/>
                  </a:cubicBezTo>
                  <a:lnTo>
                    <a:pt x="12569" y="7189"/>
                  </a:lnTo>
                  <a:close/>
                  <a:moveTo>
                    <a:pt x="11714" y="9855"/>
                  </a:moveTo>
                  <a:lnTo>
                    <a:pt x="11714" y="13459"/>
                  </a:lnTo>
                  <a:lnTo>
                    <a:pt x="9786" y="13459"/>
                  </a:lnTo>
                  <a:lnTo>
                    <a:pt x="9786" y="9855"/>
                  </a:lnTo>
                  <a:close/>
                  <a:moveTo>
                    <a:pt x="14107" y="13891"/>
                  </a:moveTo>
                  <a:cubicBezTo>
                    <a:pt x="14225" y="13891"/>
                    <a:pt x="14323" y="13989"/>
                    <a:pt x="14323" y="14107"/>
                  </a:cubicBezTo>
                  <a:cubicBezTo>
                    <a:pt x="14323" y="14228"/>
                    <a:pt x="14225" y="14323"/>
                    <a:pt x="14107" y="14323"/>
                  </a:cubicBezTo>
                  <a:lnTo>
                    <a:pt x="649" y="14323"/>
                  </a:lnTo>
                  <a:cubicBezTo>
                    <a:pt x="531" y="14323"/>
                    <a:pt x="433" y="14228"/>
                    <a:pt x="433" y="14107"/>
                  </a:cubicBezTo>
                  <a:cubicBezTo>
                    <a:pt x="433" y="13989"/>
                    <a:pt x="531" y="13891"/>
                    <a:pt x="649" y="13891"/>
                  </a:cubicBezTo>
                  <a:close/>
                  <a:moveTo>
                    <a:pt x="7376" y="1"/>
                  </a:moveTo>
                  <a:cubicBezTo>
                    <a:pt x="6579" y="1"/>
                    <a:pt x="6147" y="936"/>
                    <a:pt x="6665" y="1544"/>
                  </a:cubicBezTo>
                  <a:cubicBezTo>
                    <a:pt x="6455" y="1604"/>
                    <a:pt x="6256" y="1691"/>
                    <a:pt x="6072" y="1803"/>
                  </a:cubicBezTo>
                  <a:cubicBezTo>
                    <a:pt x="6025" y="1325"/>
                    <a:pt x="5622" y="961"/>
                    <a:pt x="5144" y="961"/>
                  </a:cubicBezTo>
                  <a:cubicBezTo>
                    <a:pt x="5124" y="961"/>
                    <a:pt x="5105" y="961"/>
                    <a:pt x="5085" y="962"/>
                  </a:cubicBezTo>
                  <a:cubicBezTo>
                    <a:pt x="4584" y="991"/>
                    <a:pt x="4195" y="1411"/>
                    <a:pt x="4207" y="1915"/>
                  </a:cubicBezTo>
                  <a:lnTo>
                    <a:pt x="3821" y="1915"/>
                  </a:lnTo>
                  <a:cubicBezTo>
                    <a:pt x="3703" y="1915"/>
                    <a:pt x="3605" y="2013"/>
                    <a:pt x="3605" y="2131"/>
                  </a:cubicBezTo>
                  <a:cubicBezTo>
                    <a:pt x="3605" y="2252"/>
                    <a:pt x="3703" y="2347"/>
                    <a:pt x="3821" y="2347"/>
                  </a:cubicBezTo>
                  <a:lnTo>
                    <a:pt x="4313" y="2347"/>
                  </a:lnTo>
                  <a:cubicBezTo>
                    <a:pt x="4469" y="2646"/>
                    <a:pt x="4774" y="2839"/>
                    <a:pt x="5113" y="2851"/>
                  </a:cubicBezTo>
                  <a:cubicBezTo>
                    <a:pt x="4765" y="3556"/>
                    <a:pt x="4768" y="4382"/>
                    <a:pt x="5119" y="5085"/>
                  </a:cubicBezTo>
                  <a:lnTo>
                    <a:pt x="1196" y="5085"/>
                  </a:lnTo>
                  <a:lnTo>
                    <a:pt x="1196" y="3861"/>
                  </a:lnTo>
                  <a:cubicBezTo>
                    <a:pt x="1198" y="3026"/>
                    <a:pt x="1875" y="2353"/>
                    <a:pt x="2710" y="2350"/>
                  </a:cubicBezTo>
                  <a:lnTo>
                    <a:pt x="2888" y="2350"/>
                  </a:lnTo>
                  <a:cubicBezTo>
                    <a:pt x="3006" y="2350"/>
                    <a:pt x="3104" y="2255"/>
                    <a:pt x="3104" y="2134"/>
                  </a:cubicBezTo>
                  <a:cubicBezTo>
                    <a:pt x="3104" y="2016"/>
                    <a:pt x="3006" y="1918"/>
                    <a:pt x="2888" y="1918"/>
                  </a:cubicBezTo>
                  <a:lnTo>
                    <a:pt x="2710" y="1918"/>
                  </a:lnTo>
                  <a:cubicBezTo>
                    <a:pt x="1636" y="1921"/>
                    <a:pt x="767" y="2790"/>
                    <a:pt x="764" y="3864"/>
                  </a:cubicBezTo>
                  <a:lnTo>
                    <a:pt x="764" y="7935"/>
                  </a:lnTo>
                  <a:cubicBezTo>
                    <a:pt x="764" y="8266"/>
                    <a:pt x="939" y="8571"/>
                    <a:pt x="1224" y="8735"/>
                  </a:cubicBezTo>
                  <a:lnTo>
                    <a:pt x="1224" y="13459"/>
                  </a:lnTo>
                  <a:lnTo>
                    <a:pt x="649" y="13459"/>
                  </a:lnTo>
                  <a:cubicBezTo>
                    <a:pt x="292" y="13459"/>
                    <a:pt x="1" y="13747"/>
                    <a:pt x="1" y="14107"/>
                  </a:cubicBezTo>
                  <a:cubicBezTo>
                    <a:pt x="1" y="14464"/>
                    <a:pt x="292" y="14754"/>
                    <a:pt x="649" y="14754"/>
                  </a:cubicBezTo>
                  <a:lnTo>
                    <a:pt x="14107" y="14754"/>
                  </a:lnTo>
                  <a:cubicBezTo>
                    <a:pt x="14467" y="14754"/>
                    <a:pt x="14754" y="14464"/>
                    <a:pt x="14754" y="14107"/>
                  </a:cubicBezTo>
                  <a:cubicBezTo>
                    <a:pt x="14754" y="13747"/>
                    <a:pt x="14467" y="13459"/>
                    <a:pt x="14107" y="13459"/>
                  </a:cubicBezTo>
                  <a:lnTo>
                    <a:pt x="13531" y="13459"/>
                  </a:lnTo>
                  <a:lnTo>
                    <a:pt x="13531" y="10146"/>
                  </a:lnTo>
                  <a:cubicBezTo>
                    <a:pt x="13531" y="10025"/>
                    <a:pt x="13433" y="9930"/>
                    <a:pt x="13315" y="9930"/>
                  </a:cubicBezTo>
                  <a:cubicBezTo>
                    <a:pt x="13197" y="9930"/>
                    <a:pt x="13099" y="10025"/>
                    <a:pt x="13099" y="10146"/>
                  </a:cubicBezTo>
                  <a:lnTo>
                    <a:pt x="13099" y="13459"/>
                  </a:lnTo>
                  <a:lnTo>
                    <a:pt x="12149" y="13459"/>
                  </a:lnTo>
                  <a:lnTo>
                    <a:pt x="12149" y="9639"/>
                  </a:lnTo>
                  <a:cubicBezTo>
                    <a:pt x="12149" y="9521"/>
                    <a:pt x="12051" y="9423"/>
                    <a:pt x="11933" y="9423"/>
                  </a:cubicBezTo>
                  <a:lnTo>
                    <a:pt x="9570" y="9423"/>
                  </a:lnTo>
                  <a:cubicBezTo>
                    <a:pt x="9449" y="9423"/>
                    <a:pt x="9354" y="9521"/>
                    <a:pt x="9354" y="9639"/>
                  </a:cubicBezTo>
                  <a:lnTo>
                    <a:pt x="9354" y="13459"/>
                  </a:lnTo>
                  <a:lnTo>
                    <a:pt x="1656" y="13459"/>
                  </a:lnTo>
                  <a:lnTo>
                    <a:pt x="1656" y="8862"/>
                  </a:lnTo>
                  <a:lnTo>
                    <a:pt x="1691" y="8862"/>
                  </a:lnTo>
                  <a:cubicBezTo>
                    <a:pt x="1875" y="8639"/>
                    <a:pt x="2138" y="8527"/>
                    <a:pt x="2401" y="8527"/>
                  </a:cubicBezTo>
                  <a:cubicBezTo>
                    <a:pt x="2664" y="8527"/>
                    <a:pt x="2927" y="8639"/>
                    <a:pt x="3113" y="8862"/>
                  </a:cubicBezTo>
                  <a:cubicBezTo>
                    <a:pt x="3297" y="8639"/>
                    <a:pt x="3560" y="8527"/>
                    <a:pt x="3823" y="8527"/>
                  </a:cubicBezTo>
                  <a:cubicBezTo>
                    <a:pt x="4086" y="8527"/>
                    <a:pt x="4349" y="8639"/>
                    <a:pt x="4535" y="8862"/>
                  </a:cubicBezTo>
                  <a:cubicBezTo>
                    <a:pt x="4719" y="8639"/>
                    <a:pt x="4982" y="8527"/>
                    <a:pt x="5244" y="8527"/>
                  </a:cubicBezTo>
                  <a:cubicBezTo>
                    <a:pt x="5507" y="8527"/>
                    <a:pt x="5770" y="8639"/>
                    <a:pt x="5954" y="8862"/>
                  </a:cubicBezTo>
                  <a:cubicBezTo>
                    <a:pt x="6140" y="8639"/>
                    <a:pt x="6403" y="8527"/>
                    <a:pt x="6666" y="8527"/>
                  </a:cubicBezTo>
                  <a:cubicBezTo>
                    <a:pt x="6929" y="8527"/>
                    <a:pt x="7192" y="8639"/>
                    <a:pt x="7376" y="8862"/>
                  </a:cubicBezTo>
                  <a:cubicBezTo>
                    <a:pt x="7562" y="8639"/>
                    <a:pt x="7825" y="8527"/>
                    <a:pt x="8088" y="8527"/>
                  </a:cubicBezTo>
                  <a:cubicBezTo>
                    <a:pt x="8351" y="8527"/>
                    <a:pt x="8614" y="8639"/>
                    <a:pt x="8798" y="8862"/>
                  </a:cubicBezTo>
                  <a:cubicBezTo>
                    <a:pt x="8984" y="8639"/>
                    <a:pt x="9247" y="8527"/>
                    <a:pt x="9510" y="8527"/>
                  </a:cubicBezTo>
                  <a:cubicBezTo>
                    <a:pt x="9773" y="8527"/>
                    <a:pt x="10036" y="8639"/>
                    <a:pt x="10220" y="8862"/>
                  </a:cubicBezTo>
                  <a:cubicBezTo>
                    <a:pt x="10406" y="8639"/>
                    <a:pt x="10669" y="8527"/>
                    <a:pt x="10931" y="8527"/>
                  </a:cubicBezTo>
                  <a:cubicBezTo>
                    <a:pt x="11194" y="8527"/>
                    <a:pt x="11457" y="8639"/>
                    <a:pt x="11642" y="8862"/>
                  </a:cubicBezTo>
                  <a:cubicBezTo>
                    <a:pt x="11828" y="8639"/>
                    <a:pt x="12091" y="8527"/>
                    <a:pt x="12354" y="8527"/>
                  </a:cubicBezTo>
                  <a:cubicBezTo>
                    <a:pt x="12616" y="8527"/>
                    <a:pt x="12879" y="8639"/>
                    <a:pt x="13065" y="8862"/>
                  </a:cubicBezTo>
                  <a:lnTo>
                    <a:pt x="13099" y="8862"/>
                  </a:lnTo>
                  <a:lnTo>
                    <a:pt x="13099" y="9216"/>
                  </a:lnTo>
                  <a:cubicBezTo>
                    <a:pt x="13099" y="9334"/>
                    <a:pt x="13194" y="9432"/>
                    <a:pt x="13315" y="9432"/>
                  </a:cubicBezTo>
                  <a:cubicBezTo>
                    <a:pt x="13433" y="9432"/>
                    <a:pt x="13531" y="9334"/>
                    <a:pt x="13531" y="9216"/>
                  </a:cubicBezTo>
                  <a:lnTo>
                    <a:pt x="13531" y="8735"/>
                  </a:lnTo>
                  <a:cubicBezTo>
                    <a:pt x="13816" y="8568"/>
                    <a:pt x="13992" y="8266"/>
                    <a:pt x="13992" y="7935"/>
                  </a:cubicBezTo>
                  <a:lnTo>
                    <a:pt x="13992" y="3861"/>
                  </a:lnTo>
                  <a:cubicBezTo>
                    <a:pt x="13989" y="2788"/>
                    <a:pt x="13119" y="1918"/>
                    <a:pt x="12046" y="1915"/>
                  </a:cubicBezTo>
                  <a:lnTo>
                    <a:pt x="10546" y="1915"/>
                  </a:lnTo>
                  <a:cubicBezTo>
                    <a:pt x="10557" y="1411"/>
                    <a:pt x="10169" y="991"/>
                    <a:pt x="9668" y="962"/>
                  </a:cubicBezTo>
                  <a:cubicBezTo>
                    <a:pt x="9648" y="961"/>
                    <a:pt x="9628" y="961"/>
                    <a:pt x="9608" y="961"/>
                  </a:cubicBezTo>
                  <a:cubicBezTo>
                    <a:pt x="9130" y="961"/>
                    <a:pt x="8727" y="1325"/>
                    <a:pt x="8680" y="1803"/>
                  </a:cubicBezTo>
                  <a:cubicBezTo>
                    <a:pt x="8496" y="1691"/>
                    <a:pt x="8297" y="1604"/>
                    <a:pt x="8090" y="1544"/>
                  </a:cubicBezTo>
                  <a:cubicBezTo>
                    <a:pt x="8605" y="936"/>
                    <a:pt x="8174" y="1"/>
                    <a:pt x="737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98" name="Google Shape;698;p75"/>
            <p:cNvSpPr/>
            <p:nvPr/>
          </p:nvSpPr>
          <p:spPr>
            <a:xfrm>
              <a:off x="4692100" y="2712200"/>
              <a:ext cx="82800" cy="82875"/>
            </a:xfrm>
            <a:custGeom>
              <a:avLst/>
              <a:gdLst/>
              <a:ahLst/>
              <a:cxnLst/>
              <a:rect l="l" t="t" r="r" b="b"/>
              <a:pathLst>
                <a:path w="3312" h="3315" extrusionOk="0">
                  <a:moveTo>
                    <a:pt x="1657" y="432"/>
                  </a:moveTo>
                  <a:cubicBezTo>
                    <a:pt x="1710" y="432"/>
                    <a:pt x="1765" y="452"/>
                    <a:pt x="1809" y="496"/>
                  </a:cubicBezTo>
                  <a:cubicBezTo>
                    <a:pt x="1849" y="536"/>
                    <a:pt x="1872" y="591"/>
                    <a:pt x="1872" y="648"/>
                  </a:cubicBezTo>
                  <a:lnTo>
                    <a:pt x="1872" y="1224"/>
                  </a:lnTo>
                  <a:cubicBezTo>
                    <a:pt x="1872" y="1345"/>
                    <a:pt x="1967" y="1440"/>
                    <a:pt x="2088" y="1440"/>
                  </a:cubicBezTo>
                  <a:lnTo>
                    <a:pt x="2664" y="1440"/>
                  </a:lnTo>
                  <a:cubicBezTo>
                    <a:pt x="2857" y="1440"/>
                    <a:pt x="2952" y="1673"/>
                    <a:pt x="2816" y="1811"/>
                  </a:cubicBezTo>
                  <a:cubicBezTo>
                    <a:pt x="2776" y="1852"/>
                    <a:pt x="2718" y="1872"/>
                    <a:pt x="2664" y="1872"/>
                  </a:cubicBezTo>
                  <a:lnTo>
                    <a:pt x="2088" y="1872"/>
                  </a:lnTo>
                  <a:cubicBezTo>
                    <a:pt x="1967" y="1872"/>
                    <a:pt x="1872" y="1970"/>
                    <a:pt x="1872" y="2088"/>
                  </a:cubicBezTo>
                  <a:lnTo>
                    <a:pt x="1872" y="2664"/>
                  </a:lnTo>
                  <a:cubicBezTo>
                    <a:pt x="1872" y="2785"/>
                    <a:pt x="1774" y="2880"/>
                    <a:pt x="1656" y="2880"/>
                  </a:cubicBezTo>
                  <a:cubicBezTo>
                    <a:pt x="1535" y="2880"/>
                    <a:pt x="1440" y="2785"/>
                    <a:pt x="1440" y="2664"/>
                  </a:cubicBezTo>
                  <a:lnTo>
                    <a:pt x="1440" y="2088"/>
                  </a:lnTo>
                  <a:cubicBezTo>
                    <a:pt x="1440" y="1970"/>
                    <a:pt x="1342" y="1872"/>
                    <a:pt x="1224" y="1872"/>
                  </a:cubicBezTo>
                  <a:lnTo>
                    <a:pt x="649" y="1872"/>
                  </a:lnTo>
                  <a:cubicBezTo>
                    <a:pt x="528" y="1872"/>
                    <a:pt x="433" y="1777"/>
                    <a:pt x="433" y="1656"/>
                  </a:cubicBezTo>
                  <a:cubicBezTo>
                    <a:pt x="433" y="1538"/>
                    <a:pt x="528" y="1440"/>
                    <a:pt x="649" y="1440"/>
                  </a:cubicBezTo>
                  <a:lnTo>
                    <a:pt x="1224" y="1440"/>
                  </a:lnTo>
                  <a:cubicBezTo>
                    <a:pt x="1342" y="1440"/>
                    <a:pt x="1440" y="1345"/>
                    <a:pt x="1440" y="1224"/>
                  </a:cubicBezTo>
                  <a:lnTo>
                    <a:pt x="1440" y="648"/>
                  </a:lnTo>
                  <a:cubicBezTo>
                    <a:pt x="1438" y="518"/>
                    <a:pt x="1545" y="432"/>
                    <a:pt x="1657" y="432"/>
                  </a:cubicBezTo>
                  <a:close/>
                  <a:moveTo>
                    <a:pt x="1656" y="1"/>
                  </a:moveTo>
                  <a:cubicBezTo>
                    <a:pt x="1296" y="1"/>
                    <a:pt x="1008" y="292"/>
                    <a:pt x="1008" y="648"/>
                  </a:cubicBezTo>
                  <a:lnTo>
                    <a:pt x="1008" y="1008"/>
                  </a:lnTo>
                  <a:lnTo>
                    <a:pt x="649" y="1008"/>
                  </a:lnTo>
                  <a:cubicBezTo>
                    <a:pt x="289" y="1008"/>
                    <a:pt x="1" y="1299"/>
                    <a:pt x="1" y="1656"/>
                  </a:cubicBezTo>
                  <a:cubicBezTo>
                    <a:pt x="1" y="2016"/>
                    <a:pt x="289" y="2304"/>
                    <a:pt x="649" y="2304"/>
                  </a:cubicBezTo>
                  <a:lnTo>
                    <a:pt x="1008" y="2304"/>
                  </a:lnTo>
                  <a:lnTo>
                    <a:pt x="1008" y="2664"/>
                  </a:lnTo>
                  <a:cubicBezTo>
                    <a:pt x="1008" y="3023"/>
                    <a:pt x="1296" y="3314"/>
                    <a:pt x="1656" y="3314"/>
                  </a:cubicBezTo>
                  <a:cubicBezTo>
                    <a:pt x="2013" y="3314"/>
                    <a:pt x="2304" y="3023"/>
                    <a:pt x="2304" y="2664"/>
                  </a:cubicBezTo>
                  <a:lnTo>
                    <a:pt x="2304" y="2304"/>
                  </a:lnTo>
                  <a:lnTo>
                    <a:pt x="2664" y="2304"/>
                  </a:lnTo>
                  <a:cubicBezTo>
                    <a:pt x="3021" y="2304"/>
                    <a:pt x="3311" y="2016"/>
                    <a:pt x="3311" y="1656"/>
                  </a:cubicBezTo>
                  <a:cubicBezTo>
                    <a:pt x="3311" y="1299"/>
                    <a:pt x="3021" y="1008"/>
                    <a:pt x="2664" y="1008"/>
                  </a:cubicBezTo>
                  <a:lnTo>
                    <a:pt x="2304" y="1008"/>
                  </a:lnTo>
                  <a:lnTo>
                    <a:pt x="2304" y="648"/>
                  </a:lnTo>
                  <a:cubicBezTo>
                    <a:pt x="2304" y="292"/>
                    <a:pt x="2013" y="1"/>
                    <a:pt x="16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699" name="Google Shape;699;p75"/>
          <p:cNvGrpSpPr/>
          <p:nvPr/>
        </p:nvGrpSpPr>
        <p:grpSpPr>
          <a:xfrm>
            <a:off x="6934752" y="838194"/>
            <a:ext cx="748512" cy="748512"/>
            <a:chOff x="7012375" y="2654500"/>
            <a:chExt cx="368925" cy="368925"/>
          </a:xfrm>
        </p:grpSpPr>
        <p:sp>
          <p:nvSpPr>
            <p:cNvPr id="700" name="Google Shape;700;p75"/>
            <p:cNvSpPr/>
            <p:nvPr/>
          </p:nvSpPr>
          <p:spPr>
            <a:xfrm>
              <a:off x="7198775" y="2837225"/>
              <a:ext cx="11825" cy="10125"/>
            </a:xfrm>
            <a:custGeom>
              <a:avLst/>
              <a:gdLst/>
              <a:ahLst/>
              <a:cxnLst/>
              <a:rect l="l" t="t" r="r" b="b"/>
              <a:pathLst>
                <a:path w="473" h="405" extrusionOk="0">
                  <a:moveTo>
                    <a:pt x="271" y="0"/>
                  </a:moveTo>
                  <a:cubicBezTo>
                    <a:pt x="90" y="0"/>
                    <a:pt x="0" y="219"/>
                    <a:pt x="127" y="346"/>
                  </a:cubicBezTo>
                  <a:cubicBezTo>
                    <a:pt x="168" y="387"/>
                    <a:pt x="218" y="405"/>
                    <a:pt x="268" y="405"/>
                  </a:cubicBezTo>
                  <a:cubicBezTo>
                    <a:pt x="371" y="405"/>
                    <a:pt x="471" y="324"/>
                    <a:pt x="473" y="202"/>
                  </a:cubicBezTo>
                  <a:cubicBezTo>
                    <a:pt x="473" y="92"/>
                    <a:pt x="380" y="0"/>
                    <a:pt x="2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01" name="Google Shape;701;p75"/>
            <p:cNvSpPr/>
            <p:nvPr/>
          </p:nvSpPr>
          <p:spPr>
            <a:xfrm>
              <a:off x="7198775" y="2859525"/>
              <a:ext cx="11825" cy="10150"/>
            </a:xfrm>
            <a:custGeom>
              <a:avLst/>
              <a:gdLst/>
              <a:ahLst/>
              <a:cxnLst/>
              <a:rect l="l" t="t" r="r" b="b"/>
              <a:pathLst>
                <a:path w="473" h="406" extrusionOk="0">
                  <a:moveTo>
                    <a:pt x="271" y="1"/>
                  </a:moveTo>
                  <a:cubicBezTo>
                    <a:pt x="90" y="1"/>
                    <a:pt x="0" y="219"/>
                    <a:pt x="127" y="346"/>
                  </a:cubicBezTo>
                  <a:cubicBezTo>
                    <a:pt x="168" y="387"/>
                    <a:pt x="219" y="405"/>
                    <a:pt x="268" y="405"/>
                  </a:cubicBezTo>
                  <a:cubicBezTo>
                    <a:pt x="371" y="405"/>
                    <a:pt x="471" y="326"/>
                    <a:pt x="473" y="205"/>
                  </a:cubicBezTo>
                  <a:cubicBezTo>
                    <a:pt x="473" y="93"/>
                    <a:pt x="380" y="1"/>
                    <a:pt x="2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02" name="Google Shape;702;p75"/>
            <p:cNvSpPr/>
            <p:nvPr/>
          </p:nvSpPr>
          <p:spPr>
            <a:xfrm>
              <a:off x="7102050" y="2786975"/>
              <a:ext cx="32400" cy="10825"/>
            </a:xfrm>
            <a:custGeom>
              <a:avLst/>
              <a:gdLst/>
              <a:ahLst/>
              <a:cxnLst/>
              <a:rect l="l" t="t" r="r" b="b"/>
              <a:pathLst>
                <a:path w="1296" h="433" extrusionOk="0">
                  <a:moveTo>
                    <a:pt x="216" y="1"/>
                  </a:moveTo>
                  <a:cubicBezTo>
                    <a:pt x="98" y="1"/>
                    <a:pt x="0" y="96"/>
                    <a:pt x="0" y="217"/>
                  </a:cubicBezTo>
                  <a:cubicBezTo>
                    <a:pt x="0" y="335"/>
                    <a:pt x="98" y="433"/>
                    <a:pt x="216" y="433"/>
                  </a:cubicBezTo>
                  <a:lnTo>
                    <a:pt x="1080" y="433"/>
                  </a:lnTo>
                  <a:cubicBezTo>
                    <a:pt x="1201" y="433"/>
                    <a:pt x="1296" y="335"/>
                    <a:pt x="1296" y="217"/>
                  </a:cubicBezTo>
                  <a:cubicBezTo>
                    <a:pt x="1296" y="96"/>
                    <a:pt x="1201" y="1"/>
                    <a:pt x="10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03" name="Google Shape;703;p75"/>
            <p:cNvSpPr/>
            <p:nvPr/>
          </p:nvSpPr>
          <p:spPr>
            <a:xfrm>
              <a:off x="7172650" y="2786975"/>
              <a:ext cx="32400" cy="10825"/>
            </a:xfrm>
            <a:custGeom>
              <a:avLst/>
              <a:gdLst/>
              <a:ahLst/>
              <a:cxnLst/>
              <a:rect l="l" t="t" r="r" b="b"/>
              <a:pathLst>
                <a:path w="1296" h="433" extrusionOk="0">
                  <a:moveTo>
                    <a:pt x="216" y="1"/>
                  </a:moveTo>
                  <a:cubicBezTo>
                    <a:pt x="98" y="1"/>
                    <a:pt x="1" y="96"/>
                    <a:pt x="1" y="217"/>
                  </a:cubicBezTo>
                  <a:cubicBezTo>
                    <a:pt x="1" y="335"/>
                    <a:pt x="98" y="433"/>
                    <a:pt x="216" y="433"/>
                  </a:cubicBezTo>
                  <a:lnTo>
                    <a:pt x="1080" y="433"/>
                  </a:lnTo>
                  <a:cubicBezTo>
                    <a:pt x="1201" y="433"/>
                    <a:pt x="1296" y="335"/>
                    <a:pt x="1296" y="217"/>
                  </a:cubicBezTo>
                  <a:cubicBezTo>
                    <a:pt x="1296" y="96"/>
                    <a:pt x="1201" y="1"/>
                    <a:pt x="10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04" name="Google Shape;704;p75"/>
            <p:cNvSpPr/>
            <p:nvPr/>
          </p:nvSpPr>
          <p:spPr>
            <a:xfrm>
              <a:off x="7012375" y="2654500"/>
              <a:ext cx="368925" cy="368925"/>
            </a:xfrm>
            <a:custGeom>
              <a:avLst/>
              <a:gdLst/>
              <a:ahLst/>
              <a:cxnLst/>
              <a:rect l="l" t="t" r="r" b="b"/>
              <a:pathLst>
                <a:path w="14757" h="14757" extrusionOk="0">
                  <a:moveTo>
                    <a:pt x="9507" y="429"/>
                  </a:moveTo>
                  <a:cubicBezTo>
                    <a:pt x="9557" y="429"/>
                    <a:pt x="9609" y="449"/>
                    <a:pt x="9656" y="495"/>
                  </a:cubicBezTo>
                  <a:lnTo>
                    <a:pt x="11369" y="2208"/>
                  </a:lnTo>
                  <a:cubicBezTo>
                    <a:pt x="11409" y="2245"/>
                    <a:pt x="11432" y="2303"/>
                    <a:pt x="11432" y="2361"/>
                  </a:cubicBezTo>
                  <a:cubicBezTo>
                    <a:pt x="11432" y="2490"/>
                    <a:pt x="11325" y="2576"/>
                    <a:pt x="11212" y="2576"/>
                  </a:cubicBezTo>
                  <a:cubicBezTo>
                    <a:pt x="11159" y="2576"/>
                    <a:pt x="11105" y="2557"/>
                    <a:pt x="11061" y="2513"/>
                  </a:cubicBezTo>
                  <a:lnTo>
                    <a:pt x="9351" y="800"/>
                  </a:lnTo>
                  <a:cubicBezTo>
                    <a:pt x="9194" y="645"/>
                    <a:pt x="9339" y="429"/>
                    <a:pt x="9507" y="429"/>
                  </a:cubicBezTo>
                  <a:close/>
                  <a:moveTo>
                    <a:pt x="13246" y="6054"/>
                  </a:moveTo>
                  <a:cubicBezTo>
                    <a:pt x="13542" y="6057"/>
                    <a:pt x="13686" y="6414"/>
                    <a:pt x="13479" y="6621"/>
                  </a:cubicBezTo>
                  <a:cubicBezTo>
                    <a:pt x="13411" y="6688"/>
                    <a:pt x="13328" y="6718"/>
                    <a:pt x="13247" y="6718"/>
                  </a:cubicBezTo>
                  <a:cubicBezTo>
                    <a:pt x="13076" y="6718"/>
                    <a:pt x="12913" y="6586"/>
                    <a:pt x="12915" y="6385"/>
                  </a:cubicBezTo>
                  <a:cubicBezTo>
                    <a:pt x="12915" y="6204"/>
                    <a:pt x="13061" y="6057"/>
                    <a:pt x="13243" y="6054"/>
                  </a:cubicBezTo>
                  <a:close/>
                  <a:moveTo>
                    <a:pt x="6083" y="6402"/>
                  </a:moveTo>
                  <a:cubicBezTo>
                    <a:pt x="6282" y="6402"/>
                    <a:pt x="6443" y="6564"/>
                    <a:pt x="6443" y="6762"/>
                  </a:cubicBezTo>
                  <a:lnTo>
                    <a:pt x="6443" y="7626"/>
                  </a:lnTo>
                  <a:cubicBezTo>
                    <a:pt x="6443" y="7824"/>
                    <a:pt x="6282" y="7986"/>
                    <a:pt x="6083" y="7986"/>
                  </a:cubicBezTo>
                  <a:lnTo>
                    <a:pt x="5220" y="7986"/>
                  </a:lnTo>
                  <a:cubicBezTo>
                    <a:pt x="5021" y="7986"/>
                    <a:pt x="4860" y="7824"/>
                    <a:pt x="4860" y="7626"/>
                  </a:cubicBezTo>
                  <a:lnTo>
                    <a:pt x="4860" y="6762"/>
                  </a:lnTo>
                  <a:cubicBezTo>
                    <a:pt x="4860" y="6564"/>
                    <a:pt x="5021" y="6402"/>
                    <a:pt x="5220" y="6402"/>
                  </a:cubicBezTo>
                  <a:close/>
                  <a:moveTo>
                    <a:pt x="8694" y="4793"/>
                  </a:moveTo>
                  <a:lnTo>
                    <a:pt x="8694" y="4793"/>
                  </a:lnTo>
                  <a:cubicBezTo>
                    <a:pt x="9595" y="4963"/>
                    <a:pt x="10243" y="5749"/>
                    <a:pt x="10246" y="6664"/>
                  </a:cubicBezTo>
                  <a:lnTo>
                    <a:pt x="10246" y="7706"/>
                  </a:lnTo>
                  <a:cubicBezTo>
                    <a:pt x="10246" y="8066"/>
                    <a:pt x="9955" y="8357"/>
                    <a:pt x="9595" y="8357"/>
                  </a:cubicBezTo>
                  <a:lnTo>
                    <a:pt x="9555" y="8357"/>
                  </a:lnTo>
                  <a:lnTo>
                    <a:pt x="9555" y="7819"/>
                  </a:lnTo>
                  <a:cubicBezTo>
                    <a:pt x="9552" y="7283"/>
                    <a:pt x="9238" y="6797"/>
                    <a:pt x="8749" y="6578"/>
                  </a:cubicBezTo>
                  <a:lnTo>
                    <a:pt x="8749" y="5167"/>
                  </a:lnTo>
                  <a:cubicBezTo>
                    <a:pt x="8749" y="5041"/>
                    <a:pt x="8732" y="4914"/>
                    <a:pt x="8694" y="4793"/>
                  </a:cubicBezTo>
                  <a:close/>
                  <a:moveTo>
                    <a:pt x="2606" y="4793"/>
                  </a:moveTo>
                  <a:lnTo>
                    <a:pt x="2606" y="4793"/>
                  </a:lnTo>
                  <a:cubicBezTo>
                    <a:pt x="2571" y="4914"/>
                    <a:pt x="2551" y="5041"/>
                    <a:pt x="2551" y="5170"/>
                  </a:cubicBezTo>
                  <a:lnTo>
                    <a:pt x="2551" y="6578"/>
                  </a:lnTo>
                  <a:cubicBezTo>
                    <a:pt x="2062" y="6800"/>
                    <a:pt x="1745" y="7286"/>
                    <a:pt x="1745" y="7822"/>
                  </a:cubicBezTo>
                  <a:lnTo>
                    <a:pt x="1745" y="8363"/>
                  </a:lnTo>
                  <a:lnTo>
                    <a:pt x="1705" y="8363"/>
                  </a:lnTo>
                  <a:cubicBezTo>
                    <a:pt x="1345" y="8363"/>
                    <a:pt x="1054" y="8069"/>
                    <a:pt x="1054" y="7709"/>
                  </a:cubicBezTo>
                  <a:lnTo>
                    <a:pt x="1054" y="6667"/>
                  </a:lnTo>
                  <a:cubicBezTo>
                    <a:pt x="1054" y="5752"/>
                    <a:pt x="1705" y="4966"/>
                    <a:pt x="2606" y="4793"/>
                  </a:cubicBezTo>
                  <a:close/>
                  <a:moveTo>
                    <a:pt x="13649" y="12105"/>
                  </a:moveTo>
                  <a:cubicBezTo>
                    <a:pt x="13637" y="13334"/>
                    <a:pt x="12638" y="14325"/>
                    <a:pt x="11412" y="14325"/>
                  </a:cubicBezTo>
                  <a:lnTo>
                    <a:pt x="3383" y="14325"/>
                  </a:lnTo>
                  <a:cubicBezTo>
                    <a:pt x="2148" y="14322"/>
                    <a:pt x="1141" y="13337"/>
                    <a:pt x="1112" y="12105"/>
                  </a:cubicBezTo>
                  <a:close/>
                  <a:moveTo>
                    <a:pt x="9505" y="0"/>
                  </a:moveTo>
                  <a:cubicBezTo>
                    <a:pt x="9338" y="0"/>
                    <a:pt x="9172" y="63"/>
                    <a:pt x="9046" y="190"/>
                  </a:cubicBezTo>
                  <a:cubicBezTo>
                    <a:pt x="8792" y="443"/>
                    <a:pt x="8792" y="855"/>
                    <a:pt x="9046" y="1108"/>
                  </a:cubicBezTo>
                  <a:lnTo>
                    <a:pt x="10756" y="2818"/>
                  </a:lnTo>
                  <a:cubicBezTo>
                    <a:pt x="10882" y="2945"/>
                    <a:pt x="11048" y="3008"/>
                    <a:pt x="11215" y="3008"/>
                  </a:cubicBezTo>
                  <a:cubicBezTo>
                    <a:pt x="11381" y="3008"/>
                    <a:pt x="11547" y="2945"/>
                    <a:pt x="11674" y="2818"/>
                  </a:cubicBezTo>
                  <a:cubicBezTo>
                    <a:pt x="11927" y="2565"/>
                    <a:pt x="11927" y="2153"/>
                    <a:pt x="11674" y="1900"/>
                  </a:cubicBezTo>
                  <a:lnTo>
                    <a:pt x="10974" y="1200"/>
                  </a:lnTo>
                  <a:lnTo>
                    <a:pt x="11435" y="740"/>
                  </a:lnTo>
                  <a:lnTo>
                    <a:pt x="12359" y="740"/>
                  </a:lnTo>
                  <a:cubicBezTo>
                    <a:pt x="12727" y="740"/>
                    <a:pt x="13027" y="1039"/>
                    <a:pt x="13027" y="1411"/>
                  </a:cubicBezTo>
                  <a:lnTo>
                    <a:pt x="13027" y="5657"/>
                  </a:lnTo>
                  <a:cubicBezTo>
                    <a:pt x="12704" y="5752"/>
                    <a:pt x="12480" y="6051"/>
                    <a:pt x="12480" y="6388"/>
                  </a:cubicBezTo>
                  <a:cubicBezTo>
                    <a:pt x="12480" y="6728"/>
                    <a:pt x="12704" y="7024"/>
                    <a:pt x="13027" y="7122"/>
                  </a:cubicBezTo>
                  <a:lnTo>
                    <a:pt x="13027" y="10810"/>
                  </a:lnTo>
                  <a:lnTo>
                    <a:pt x="11991" y="10810"/>
                  </a:lnTo>
                  <a:cubicBezTo>
                    <a:pt x="11872" y="10810"/>
                    <a:pt x="11775" y="10908"/>
                    <a:pt x="11775" y="11026"/>
                  </a:cubicBezTo>
                  <a:cubicBezTo>
                    <a:pt x="11775" y="11147"/>
                    <a:pt x="11872" y="11242"/>
                    <a:pt x="11991" y="11242"/>
                  </a:cubicBezTo>
                  <a:lnTo>
                    <a:pt x="14109" y="11242"/>
                  </a:lnTo>
                  <a:cubicBezTo>
                    <a:pt x="14227" y="11242"/>
                    <a:pt x="14325" y="11339"/>
                    <a:pt x="14325" y="11457"/>
                  </a:cubicBezTo>
                  <a:cubicBezTo>
                    <a:pt x="14325" y="11578"/>
                    <a:pt x="14227" y="11673"/>
                    <a:pt x="14109" y="11673"/>
                  </a:cubicBezTo>
                  <a:lnTo>
                    <a:pt x="651" y="11673"/>
                  </a:lnTo>
                  <a:cubicBezTo>
                    <a:pt x="530" y="11673"/>
                    <a:pt x="435" y="11578"/>
                    <a:pt x="435" y="11457"/>
                  </a:cubicBezTo>
                  <a:cubicBezTo>
                    <a:pt x="435" y="11339"/>
                    <a:pt x="530" y="11242"/>
                    <a:pt x="651" y="11242"/>
                  </a:cubicBezTo>
                  <a:lnTo>
                    <a:pt x="11064" y="11242"/>
                  </a:lnTo>
                  <a:cubicBezTo>
                    <a:pt x="11182" y="11242"/>
                    <a:pt x="11279" y="11147"/>
                    <a:pt x="11279" y="11026"/>
                  </a:cubicBezTo>
                  <a:cubicBezTo>
                    <a:pt x="11279" y="10908"/>
                    <a:pt x="11182" y="10810"/>
                    <a:pt x="11064" y="10810"/>
                  </a:cubicBezTo>
                  <a:lnTo>
                    <a:pt x="9371" y="10810"/>
                  </a:lnTo>
                  <a:cubicBezTo>
                    <a:pt x="9492" y="10574"/>
                    <a:pt x="9555" y="10312"/>
                    <a:pt x="9558" y="10044"/>
                  </a:cubicBezTo>
                  <a:lnTo>
                    <a:pt x="9558" y="8795"/>
                  </a:lnTo>
                  <a:lnTo>
                    <a:pt x="9595" y="8795"/>
                  </a:lnTo>
                  <a:cubicBezTo>
                    <a:pt x="10194" y="8795"/>
                    <a:pt x="10681" y="8311"/>
                    <a:pt x="10681" y="7712"/>
                  </a:cubicBezTo>
                  <a:lnTo>
                    <a:pt x="10681" y="6667"/>
                  </a:lnTo>
                  <a:cubicBezTo>
                    <a:pt x="10678" y="5424"/>
                    <a:pt x="9705" y="4399"/>
                    <a:pt x="8461" y="4333"/>
                  </a:cubicBezTo>
                  <a:cubicBezTo>
                    <a:pt x="8202" y="3999"/>
                    <a:pt x="7805" y="3803"/>
                    <a:pt x="7382" y="3803"/>
                  </a:cubicBezTo>
                  <a:lnTo>
                    <a:pt x="7062" y="3803"/>
                  </a:lnTo>
                  <a:cubicBezTo>
                    <a:pt x="6944" y="3803"/>
                    <a:pt x="6846" y="3898"/>
                    <a:pt x="6846" y="4019"/>
                  </a:cubicBezTo>
                  <a:cubicBezTo>
                    <a:pt x="6846" y="4137"/>
                    <a:pt x="6944" y="4235"/>
                    <a:pt x="7062" y="4235"/>
                  </a:cubicBezTo>
                  <a:lnTo>
                    <a:pt x="7382" y="4235"/>
                  </a:lnTo>
                  <a:cubicBezTo>
                    <a:pt x="7897" y="4235"/>
                    <a:pt x="8317" y="4652"/>
                    <a:pt x="8317" y="5170"/>
                  </a:cubicBezTo>
                  <a:lnTo>
                    <a:pt x="8317" y="6466"/>
                  </a:lnTo>
                  <a:cubicBezTo>
                    <a:pt x="8277" y="6460"/>
                    <a:pt x="8234" y="6460"/>
                    <a:pt x="8193" y="6460"/>
                  </a:cubicBezTo>
                  <a:lnTo>
                    <a:pt x="6817" y="6460"/>
                  </a:lnTo>
                  <a:cubicBezTo>
                    <a:pt x="6694" y="6163"/>
                    <a:pt x="6403" y="5971"/>
                    <a:pt x="6083" y="5971"/>
                  </a:cubicBezTo>
                  <a:lnTo>
                    <a:pt x="5220" y="5971"/>
                  </a:lnTo>
                  <a:cubicBezTo>
                    <a:pt x="4900" y="5971"/>
                    <a:pt x="4609" y="6163"/>
                    <a:pt x="4489" y="6460"/>
                  </a:cubicBezTo>
                  <a:lnTo>
                    <a:pt x="3110" y="6460"/>
                  </a:lnTo>
                  <a:cubicBezTo>
                    <a:pt x="3069" y="6460"/>
                    <a:pt x="3026" y="6460"/>
                    <a:pt x="2986" y="6466"/>
                  </a:cubicBezTo>
                  <a:lnTo>
                    <a:pt x="2986" y="5170"/>
                  </a:lnTo>
                  <a:cubicBezTo>
                    <a:pt x="2989" y="4652"/>
                    <a:pt x="3406" y="4235"/>
                    <a:pt x="3921" y="4235"/>
                  </a:cubicBezTo>
                  <a:lnTo>
                    <a:pt x="6141" y="4235"/>
                  </a:lnTo>
                  <a:cubicBezTo>
                    <a:pt x="6262" y="4235"/>
                    <a:pt x="6357" y="4137"/>
                    <a:pt x="6357" y="4019"/>
                  </a:cubicBezTo>
                  <a:cubicBezTo>
                    <a:pt x="6357" y="3898"/>
                    <a:pt x="6262" y="3803"/>
                    <a:pt x="6141" y="3803"/>
                  </a:cubicBezTo>
                  <a:lnTo>
                    <a:pt x="3921" y="3803"/>
                  </a:lnTo>
                  <a:cubicBezTo>
                    <a:pt x="3498" y="3803"/>
                    <a:pt x="3101" y="3999"/>
                    <a:pt x="2842" y="4333"/>
                  </a:cubicBezTo>
                  <a:cubicBezTo>
                    <a:pt x="1601" y="4399"/>
                    <a:pt x="625" y="5424"/>
                    <a:pt x="622" y="6667"/>
                  </a:cubicBezTo>
                  <a:lnTo>
                    <a:pt x="622" y="7712"/>
                  </a:lnTo>
                  <a:cubicBezTo>
                    <a:pt x="622" y="8311"/>
                    <a:pt x="1109" y="8795"/>
                    <a:pt x="1708" y="8795"/>
                  </a:cubicBezTo>
                  <a:lnTo>
                    <a:pt x="1748" y="8795"/>
                  </a:lnTo>
                  <a:lnTo>
                    <a:pt x="1748" y="8990"/>
                  </a:lnTo>
                  <a:cubicBezTo>
                    <a:pt x="1748" y="9108"/>
                    <a:pt x="1843" y="9206"/>
                    <a:pt x="1964" y="9206"/>
                  </a:cubicBezTo>
                  <a:cubicBezTo>
                    <a:pt x="2082" y="9206"/>
                    <a:pt x="2180" y="9108"/>
                    <a:pt x="2180" y="8990"/>
                  </a:cubicBezTo>
                  <a:lnTo>
                    <a:pt x="2180" y="7824"/>
                  </a:lnTo>
                  <a:cubicBezTo>
                    <a:pt x="2180" y="7419"/>
                    <a:pt x="2442" y="7059"/>
                    <a:pt x="2827" y="6938"/>
                  </a:cubicBezTo>
                  <a:lnTo>
                    <a:pt x="2839" y="6935"/>
                  </a:lnTo>
                  <a:cubicBezTo>
                    <a:pt x="2928" y="6906"/>
                    <a:pt x="3017" y="6895"/>
                    <a:pt x="3110" y="6895"/>
                  </a:cubicBezTo>
                  <a:lnTo>
                    <a:pt x="4428" y="6895"/>
                  </a:lnTo>
                  <a:lnTo>
                    <a:pt x="4428" y="7629"/>
                  </a:lnTo>
                  <a:cubicBezTo>
                    <a:pt x="4428" y="8066"/>
                    <a:pt x="4782" y="8420"/>
                    <a:pt x="5220" y="8420"/>
                  </a:cubicBezTo>
                  <a:lnTo>
                    <a:pt x="5436" y="8420"/>
                  </a:lnTo>
                  <a:lnTo>
                    <a:pt x="5436" y="9485"/>
                  </a:lnTo>
                  <a:lnTo>
                    <a:pt x="4083" y="9485"/>
                  </a:lnTo>
                  <a:cubicBezTo>
                    <a:pt x="3826" y="9485"/>
                    <a:pt x="3619" y="9310"/>
                    <a:pt x="3619" y="9094"/>
                  </a:cubicBezTo>
                  <a:cubicBezTo>
                    <a:pt x="3619" y="8976"/>
                    <a:pt x="3521" y="8878"/>
                    <a:pt x="3403" y="8878"/>
                  </a:cubicBezTo>
                  <a:cubicBezTo>
                    <a:pt x="3282" y="8878"/>
                    <a:pt x="3187" y="8976"/>
                    <a:pt x="3187" y="9094"/>
                  </a:cubicBezTo>
                  <a:cubicBezTo>
                    <a:pt x="3187" y="9549"/>
                    <a:pt x="3590" y="9917"/>
                    <a:pt x="4085" y="9917"/>
                  </a:cubicBezTo>
                  <a:lnTo>
                    <a:pt x="7218" y="9917"/>
                  </a:lnTo>
                  <a:cubicBezTo>
                    <a:pt x="7713" y="9917"/>
                    <a:pt x="8116" y="9549"/>
                    <a:pt x="8116" y="9094"/>
                  </a:cubicBezTo>
                  <a:cubicBezTo>
                    <a:pt x="8116" y="8976"/>
                    <a:pt x="8018" y="8878"/>
                    <a:pt x="7900" y="8878"/>
                  </a:cubicBezTo>
                  <a:cubicBezTo>
                    <a:pt x="7779" y="8878"/>
                    <a:pt x="7684" y="8976"/>
                    <a:pt x="7684" y="9094"/>
                  </a:cubicBezTo>
                  <a:cubicBezTo>
                    <a:pt x="7684" y="9310"/>
                    <a:pt x="7474" y="9485"/>
                    <a:pt x="7218" y="9485"/>
                  </a:cubicBezTo>
                  <a:lnTo>
                    <a:pt x="5867" y="9485"/>
                  </a:lnTo>
                  <a:lnTo>
                    <a:pt x="5867" y="8417"/>
                  </a:lnTo>
                  <a:lnTo>
                    <a:pt x="6083" y="8417"/>
                  </a:lnTo>
                  <a:cubicBezTo>
                    <a:pt x="6521" y="8417"/>
                    <a:pt x="6875" y="8063"/>
                    <a:pt x="6875" y="7626"/>
                  </a:cubicBezTo>
                  <a:lnTo>
                    <a:pt x="6875" y="6895"/>
                  </a:lnTo>
                  <a:lnTo>
                    <a:pt x="8193" y="6895"/>
                  </a:lnTo>
                  <a:cubicBezTo>
                    <a:pt x="8201" y="6894"/>
                    <a:pt x="8209" y="6894"/>
                    <a:pt x="8217" y="6894"/>
                  </a:cubicBezTo>
                  <a:cubicBezTo>
                    <a:pt x="8301" y="6894"/>
                    <a:pt x="8382" y="6909"/>
                    <a:pt x="8464" y="6935"/>
                  </a:cubicBezTo>
                  <a:lnTo>
                    <a:pt x="8473" y="6938"/>
                  </a:lnTo>
                  <a:cubicBezTo>
                    <a:pt x="8861" y="7059"/>
                    <a:pt x="9123" y="7419"/>
                    <a:pt x="9123" y="7824"/>
                  </a:cubicBezTo>
                  <a:lnTo>
                    <a:pt x="9123" y="10044"/>
                  </a:lnTo>
                  <a:cubicBezTo>
                    <a:pt x="9123" y="10320"/>
                    <a:pt x="9031" y="10591"/>
                    <a:pt x="8861" y="10810"/>
                  </a:cubicBezTo>
                  <a:lnTo>
                    <a:pt x="2439" y="10810"/>
                  </a:lnTo>
                  <a:cubicBezTo>
                    <a:pt x="2269" y="10591"/>
                    <a:pt x="2177" y="10320"/>
                    <a:pt x="2177" y="10044"/>
                  </a:cubicBezTo>
                  <a:lnTo>
                    <a:pt x="2177" y="9917"/>
                  </a:lnTo>
                  <a:cubicBezTo>
                    <a:pt x="2177" y="9796"/>
                    <a:pt x="2079" y="9701"/>
                    <a:pt x="1961" y="9701"/>
                  </a:cubicBezTo>
                  <a:cubicBezTo>
                    <a:pt x="1840" y="9701"/>
                    <a:pt x="1745" y="9796"/>
                    <a:pt x="1745" y="9917"/>
                  </a:cubicBezTo>
                  <a:lnTo>
                    <a:pt x="1745" y="10044"/>
                  </a:lnTo>
                  <a:cubicBezTo>
                    <a:pt x="1745" y="10309"/>
                    <a:pt x="1808" y="10571"/>
                    <a:pt x="1929" y="10810"/>
                  </a:cubicBezTo>
                  <a:lnTo>
                    <a:pt x="648" y="10810"/>
                  </a:lnTo>
                  <a:cubicBezTo>
                    <a:pt x="291" y="10810"/>
                    <a:pt x="1" y="11100"/>
                    <a:pt x="1" y="11457"/>
                  </a:cubicBezTo>
                  <a:cubicBezTo>
                    <a:pt x="1" y="11814"/>
                    <a:pt x="291" y="12105"/>
                    <a:pt x="648" y="12105"/>
                  </a:cubicBezTo>
                  <a:lnTo>
                    <a:pt x="677" y="12105"/>
                  </a:lnTo>
                  <a:cubicBezTo>
                    <a:pt x="709" y="13576"/>
                    <a:pt x="1909" y="14754"/>
                    <a:pt x="3383" y="14756"/>
                  </a:cubicBezTo>
                  <a:lnTo>
                    <a:pt x="11409" y="14756"/>
                  </a:lnTo>
                  <a:cubicBezTo>
                    <a:pt x="12877" y="14754"/>
                    <a:pt x="14069" y="13570"/>
                    <a:pt x="14080" y="12105"/>
                  </a:cubicBezTo>
                  <a:lnTo>
                    <a:pt x="14109" y="12105"/>
                  </a:lnTo>
                  <a:cubicBezTo>
                    <a:pt x="14466" y="12105"/>
                    <a:pt x="14757" y="11814"/>
                    <a:pt x="14757" y="11457"/>
                  </a:cubicBezTo>
                  <a:cubicBezTo>
                    <a:pt x="14757" y="11100"/>
                    <a:pt x="14466" y="10810"/>
                    <a:pt x="14109" y="10810"/>
                  </a:cubicBezTo>
                  <a:lnTo>
                    <a:pt x="13462" y="10810"/>
                  </a:lnTo>
                  <a:lnTo>
                    <a:pt x="13462" y="7119"/>
                  </a:lnTo>
                  <a:cubicBezTo>
                    <a:pt x="13787" y="7024"/>
                    <a:pt x="14009" y="6725"/>
                    <a:pt x="14009" y="6388"/>
                  </a:cubicBezTo>
                  <a:cubicBezTo>
                    <a:pt x="14009" y="6048"/>
                    <a:pt x="13787" y="5749"/>
                    <a:pt x="13462" y="5654"/>
                  </a:cubicBezTo>
                  <a:lnTo>
                    <a:pt x="13462" y="1408"/>
                  </a:lnTo>
                  <a:cubicBezTo>
                    <a:pt x="13462" y="800"/>
                    <a:pt x="12966" y="305"/>
                    <a:pt x="12359" y="305"/>
                  </a:cubicBezTo>
                  <a:lnTo>
                    <a:pt x="11346" y="305"/>
                  </a:lnTo>
                  <a:cubicBezTo>
                    <a:pt x="11288" y="305"/>
                    <a:pt x="11233" y="328"/>
                    <a:pt x="11193" y="368"/>
                  </a:cubicBezTo>
                  <a:lnTo>
                    <a:pt x="10669" y="895"/>
                  </a:lnTo>
                  <a:lnTo>
                    <a:pt x="9964" y="190"/>
                  </a:lnTo>
                  <a:cubicBezTo>
                    <a:pt x="9837" y="63"/>
                    <a:pt x="9671" y="0"/>
                    <a:pt x="950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05" name="Google Shape;705;p75"/>
            <p:cNvSpPr/>
            <p:nvPr/>
          </p:nvSpPr>
          <p:spPr>
            <a:xfrm>
              <a:off x="7229800" y="2713025"/>
              <a:ext cx="18550" cy="14475"/>
            </a:xfrm>
            <a:custGeom>
              <a:avLst/>
              <a:gdLst/>
              <a:ahLst/>
              <a:cxnLst/>
              <a:rect l="l" t="t" r="r" b="b"/>
              <a:pathLst>
                <a:path w="742" h="579" extrusionOk="0">
                  <a:moveTo>
                    <a:pt x="430" y="1"/>
                  </a:moveTo>
                  <a:cubicBezTo>
                    <a:pt x="379" y="1"/>
                    <a:pt x="326" y="21"/>
                    <a:pt x="279" y="69"/>
                  </a:cubicBezTo>
                  <a:lnTo>
                    <a:pt x="138" y="210"/>
                  </a:lnTo>
                  <a:cubicBezTo>
                    <a:pt x="0" y="345"/>
                    <a:pt x="98" y="578"/>
                    <a:pt x="291" y="578"/>
                  </a:cubicBezTo>
                  <a:cubicBezTo>
                    <a:pt x="349" y="578"/>
                    <a:pt x="403" y="555"/>
                    <a:pt x="444" y="515"/>
                  </a:cubicBezTo>
                  <a:lnTo>
                    <a:pt x="585" y="374"/>
                  </a:lnTo>
                  <a:cubicBezTo>
                    <a:pt x="741" y="217"/>
                    <a:pt x="597" y="1"/>
                    <a:pt x="4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06" name="Google Shape;706;p75"/>
            <p:cNvSpPr/>
            <p:nvPr/>
          </p:nvSpPr>
          <p:spPr>
            <a:xfrm>
              <a:off x="7254400" y="2731300"/>
              <a:ext cx="13625" cy="15700"/>
            </a:xfrm>
            <a:custGeom>
              <a:avLst/>
              <a:gdLst/>
              <a:ahLst/>
              <a:cxnLst/>
              <a:rect l="l" t="t" r="r" b="b"/>
              <a:pathLst>
                <a:path w="545" h="628" extrusionOk="0">
                  <a:moveTo>
                    <a:pt x="302" y="0"/>
                  </a:moveTo>
                  <a:cubicBezTo>
                    <a:pt x="210" y="0"/>
                    <a:pt x="126" y="59"/>
                    <a:pt x="99" y="152"/>
                  </a:cubicBezTo>
                  <a:lnTo>
                    <a:pt x="35" y="345"/>
                  </a:lnTo>
                  <a:cubicBezTo>
                    <a:pt x="1" y="457"/>
                    <a:pt x="64" y="581"/>
                    <a:pt x="176" y="616"/>
                  </a:cubicBezTo>
                  <a:cubicBezTo>
                    <a:pt x="199" y="621"/>
                    <a:pt x="220" y="624"/>
                    <a:pt x="243" y="627"/>
                  </a:cubicBezTo>
                  <a:cubicBezTo>
                    <a:pt x="338" y="627"/>
                    <a:pt x="421" y="564"/>
                    <a:pt x="450" y="475"/>
                  </a:cubicBezTo>
                  <a:lnTo>
                    <a:pt x="510" y="282"/>
                  </a:lnTo>
                  <a:cubicBezTo>
                    <a:pt x="545" y="169"/>
                    <a:pt x="482" y="46"/>
                    <a:pt x="369" y="11"/>
                  </a:cubicBezTo>
                  <a:cubicBezTo>
                    <a:pt x="347" y="4"/>
                    <a:pt x="324" y="0"/>
                    <a:pt x="3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07" name="Google Shape;707;p75"/>
            <p:cNvSpPr/>
            <p:nvPr/>
          </p:nvSpPr>
          <p:spPr>
            <a:xfrm>
              <a:off x="7210075" y="2691775"/>
              <a:ext cx="18450" cy="12400"/>
            </a:xfrm>
            <a:custGeom>
              <a:avLst/>
              <a:gdLst/>
              <a:ahLst/>
              <a:cxnLst/>
              <a:rect l="l" t="t" r="r" b="b"/>
              <a:pathLst>
                <a:path w="738" h="496" extrusionOk="0">
                  <a:moveTo>
                    <a:pt x="497" y="1"/>
                  </a:moveTo>
                  <a:cubicBezTo>
                    <a:pt x="474" y="1"/>
                    <a:pt x="452" y="4"/>
                    <a:pt x="429" y="12"/>
                  </a:cubicBezTo>
                  <a:lnTo>
                    <a:pt x="237" y="72"/>
                  </a:lnTo>
                  <a:cubicBezTo>
                    <a:pt x="0" y="147"/>
                    <a:pt x="55" y="495"/>
                    <a:pt x="303" y="495"/>
                  </a:cubicBezTo>
                  <a:cubicBezTo>
                    <a:pt x="323" y="495"/>
                    <a:pt x="346" y="492"/>
                    <a:pt x="369" y="484"/>
                  </a:cubicBezTo>
                  <a:lnTo>
                    <a:pt x="562" y="423"/>
                  </a:lnTo>
                  <a:cubicBezTo>
                    <a:pt x="674" y="389"/>
                    <a:pt x="737" y="265"/>
                    <a:pt x="700" y="153"/>
                  </a:cubicBezTo>
                  <a:cubicBezTo>
                    <a:pt x="672" y="60"/>
                    <a:pt x="588" y="1"/>
                    <a:pt x="4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83">
            <a:extLst>
              <a:ext uri="{FF2B5EF4-FFF2-40B4-BE49-F238E27FC236}">
                <a16:creationId xmlns:a16="http://schemas.microsoft.com/office/drawing/2014/main" id="{3015E690-D554-4506-A0BA-4D8EBB5EE30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78707" y="2350295"/>
            <a:ext cx="6941344" cy="2803922"/>
            <a:chOff x="-54" y="1974"/>
            <a:chExt cx="5830" cy="2355"/>
          </a:xfrm>
          <a:solidFill>
            <a:schemeClr val="bg1">
              <a:lumMod val="50000"/>
            </a:schemeClr>
          </a:solidFill>
        </p:grpSpPr>
        <p:sp>
          <p:nvSpPr>
            <p:cNvPr id="5" name="Freeform 184">
              <a:extLst>
                <a:ext uri="{FF2B5EF4-FFF2-40B4-BE49-F238E27FC236}">
                  <a16:creationId xmlns:a16="http://schemas.microsoft.com/office/drawing/2014/main" id="{B62278D3-CA19-4BC9-9C29-FCBEF7A38498}"/>
                </a:ext>
              </a:extLst>
            </p:cNvPr>
            <p:cNvSpPr>
              <a:spLocks/>
            </p:cNvSpPr>
            <p:nvPr/>
          </p:nvSpPr>
          <p:spPr bwMode="auto">
            <a:xfrm>
              <a:off x="851" y="1974"/>
              <a:ext cx="4925" cy="1568"/>
            </a:xfrm>
            <a:custGeom>
              <a:avLst/>
              <a:gdLst>
                <a:gd name="T0" fmla="*/ 12 w 4925"/>
                <a:gd name="T1" fmla="*/ 1565 h 1568"/>
                <a:gd name="T2" fmla="*/ 0 w 4925"/>
                <a:gd name="T3" fmla="*/ 1568 h 1568"/>
                <a:gd name="T4" fmla="*/ 0 w 4925"/>
                <a:gd name="T5" fmla="*/ 1565 h 1568"/>
                <a:gd name="T6" fmla="*/ 3 w 4925"/>
                <a:gd name="T7" fmla="*/ 1565 h 1568"/>
                <a:gd name="T8" fmla="*/ 21 w 4925"/>
                <a:gd name="T9" fmla="*/ 1559 h 1568"/>
                <a:gd name="T10" fmla="*/ 147 w 4925"/>
                <a:gd name="T11" fmla="*/ 1535 h 1568"/>
                <a:gd name="T12" fmla="*/ 459 w 4925"/>
                <a:gd name="T13" fmla="*/ 1479 h 1568"/>
                <a:gd name="T14" fmla="*/ 661 w 4925"/>
                <a:gd name="T15" fmla="*/ 1444 h 1568"/>
                <a:gd name="T16" fmla="*/ 886 w 4925"/>
                <a:gd name="T17" fmla="*/ 1399 h 1568"/>
                <a:gd name="T18" fmla="*/ 1137 w 4925"/>
                <a:gd name="T19" fmla="*/ 1346 h 1568"/>
                <a:gd name="T20" fmla="*/ 1405 w 4925"/>
                <a:gd name="T21" fmla="*/ 1287 h 1568"/>
                <a:gd name="T22" fmla="*/ 1689 w 4925"/>
                <a:gd name="T23" fmla="*/ 1216 h 1568"/>
                <a:gd name="T24" fmla="*/ 1838 w 4925"/>
                <a:gd name="T25" fmla="*/ 1177 h 1568"/>
                <a:gd name="T26" fmla="*/ 1987 w 4925"/>
                <a:gd name="T27" fmla="*/ 1136 h 1568"/>
                <a:gd name="T28" fmla="*/ 2136 w 4925"/>
                <a:gd name="T29" fmla="*/ 1095 h 1568"/>
                <a:gd name="T30" fmla="*/ 2288 w 4925"/>
                <a:gd name="T31" fmla="*/ 1047 h 1568"/>
                <a:gd name="T32" fmla="*/ 2442 w 4925"/>
                <a:gd name="T33" fmla="*/ 1000 h 1568"/>
                <a:gd name="T34" fmla="*/ 2594 w 4925"/>
                <a:gd name="T35" fmla="*/ 947 h 1568"/>
                <a:gd name="T36" fmla="*/ 2749 w 4925"/>
                <a:gd name="T37" fmla="*/ 896 h 1568"/>
                <a:gd name="T38" fmla="*/ 2904 w 4925"/>
                <a:gd name="T39" fmla="*/ 843 h 1568"/>
                <a:gd name="T40" fmla="*/ 3208 w 4925"/>
                <a:gd name="T41" fmla="*/ 731 h 1568"/>
                <a:gd name="T42" fmla="*/ 3503 w 4925"/>
                <a:gd name="T43" fmla="*/ 615 h 1568"/>
                <a:gd name="T44" fmla="*/ 3792 w 4925"/>
                <a:gd name="T45" fmla="*/ 497 h 1568"/>
                <a:gd name="T46" fmla="*/ 4063 w 4925"/>
                <a:gd name="T47" fmla="*/ 382 h 1568"/>
                <a:gd name="T48" fmla="*/ 4323 w 4925"/>
                <a:gd name="T49" fmla="*/ 266 h 1568"/>
                <a:gd name="T50" fmla="*/ 4563 w 4925"/>
                <a:gd name="T51" fmla="*/ 157 h 1568"/>
                <a:gd name="T52" fmla="*/ 4776 w 4925"/>
                <a:gd name="T53" fmla="*/ 56 h 1568"/>
                <a:gd name="T54" fmla="*/ 4849 w 4925"/>
                <a:gd name="T55" fmla="*/ 24 h 1568"/>
                <a:gd name="T56" fmla="*/ 4902 w 4925"/>
                <a:gd name="T57" fmla="*/ 3 h 1568"/>
                <a:gd name="T58" fmla="*/ 4919 w 4925"/>
                <a:gd name="T59" fmla="*/ 0 h 1568"/>
                <a:gd name="T60" fmla="*/ 4922 w 4925"/>
                <a:gd name="T61" fmla="*/ 0 h 1568"/>
                <a:gd name="T62" fmla="*/ 4925 w 4925"/>
                <a:gd name="T63" fmla="*/ 0 h 1568"/>
                <a:gd name="T64" fmla="*/ 4925 w 4925"/>
                <a:gd name="T65" fmla="*/ 6 h 1568"/>
                <a:gd name="T66" fmla="*/ 4916 w 4925"/>
                <a:gd name="T67" fmla="*/ 12 h 1568"/>
                <a:gd name="T68" fmla="*/ 4884 w 4925"/>
                <a:gd name="T69" fmla="*/ 30 h 1568"/>
                <a:gd name="T70" fmla="*/ 4829 w 4925"/>
                <a:gd name="T71" fmla="*/ 56 h 1568"/>
                <a:gd name="T72" fmla="*/ 4756 w 4925"/>
                <a:gd name="T73" fmla="*/ 92 h 1568"/>
                <a:gd name="T74" fmla="*/ 4563 w 4925"/>
                <a:gd name="T75" fmla="*/ 180 h 1568"/>
                <a:gd name="T76" fmla="*/ 4315 w 4925"/>
                <a:gd name="T77" fmla="*/ 290 h 1568"/>
                <a:gd name="T78" fmla="*/ 4198 w 4925"/>
                <a:gd name="T79" fmla="*/ 343 h 1568"/>
                <a:gd name="T80" fmla="*/ 4011 w 4925"/>
                <a:gd name="T81" fmla="*/ 420 h 1568"/>
                <a:gd name="T82" fmla="*/ 3768 w 4925"/>
                <a:gd name="T83" fmla="*/ 521 h 1568"/>
                <a:gd name="T84" fmla="*/ 3479 w 4925"/>
                <a:gd name="T85" fmla="*/ 639 h 1568"/>
                <a:gd name="T86" fmla="*/ 3152 w 4925"/>
                <a:gd name="T87" fmla="*/ 763 h 1568"/>
                <a:gd name="T88" fmla="*/ 2977 w 4925"/>
                <a:gd name="T89" fmla="*/ 825 h 1568"/>
                <a:gd name="T90" fmla="*/ 2796 w 4925"/>
                <a:gd name="T91" fmla="*/ 890 h 1568"/>
                <a:gd name="T92" fmla="*/ 2609 w 4925"/>
                <a:gd name="T93" fmla="*/ 953 h 1568"/>
                <a:gd name="T94" fmla="*/ 2422 w 4925"/>
                <a:gd name="T95" fmla="*/ 1015 h 1568"/>
                <a:gd name="T96" fmla="*/ 2229 w 4925"/>
                <a:gd name="T97" fmla="*/ 1074 h 1568"/>
                <a:gd name="T98" fmla="*/ 2036 w 4925"/>
                <a:gd name="T99" fmla="*/ 1130 h 1568"/>
                <a:gd name="T100" fmla="*/ 1844 w 4925"/>
                <a:gd name="T101" fmla="*/ 1183 h 1568"/>
                <a:gd name="T102" fmla="*/ 1657 w 4925"/>
                <a:gd name="T103" fmla="*/ 1234 h 1568"/>
                <a:gd name="T104" fmla="*/ 1470 w 4925"/>
                <a:gd name="T105" fmla="*/ 1278 h 1568"/>
                <a:gd name="T106" fmla="*/ 1289 w 4925"/>
                <a:gd name="T107" fmla="*/ 1322 h 1568"/>
                <a:gd name="T108" fmla="*/ 1113 w 4925"/>
                <a:gd name="T109" fmla="*/ 1361 h 1568"/>
                <a:gd name="T110" fmla="*/ 944 w 4925"/>
                <a:gd name="T111" fmla="*/ 1393 h 1568"/>
                <a:gd name="T112" fmla="*/ 640 w 4925"/>
                <a:gd name="T113" fmla="*/ 1453 h 1568"/>
                <a:gd name="T114" fmla="*/ 380 w 4925"/>
                <a:gd name="T115" fmla="*/ 1500 h 1568"/>
                <a:gd name="T116" fmla="*/ 185 w 4925"/>
                <a:gd name="T117" fmla="*/ 1533 h 1568"/>
                <a:gd name="T118" fmla="*/ 56 w 4925"/>
                <a:gd name="T119" fmla="*/ 1556 h 1568"/>
                <a:gd name="T120" fmla="*/ 24 w 4925"/>
                <a:gd name="T121" fmla="*/ 1562 h 1568"/>
                <a:gd name="T122" fmla="*/ 12 w 4925"/>
                <a:gd name="T123" fmla="*/ 1565 h 15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925"/>
                <a:gd name="T187" fmla="*/ 0 h 1568"/>
                <a:gd name="T188" fmla="*/ 4925 w 4925"/>
                <a:gd name="T189" fmla="*/ 1568 h 15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925" h="1568">
                  <a:moveTo>
                    <a:pt x="12" y="1565"/>
                  </a:moveTo>
                  <a:lnTo>
                    <a:pt x="0" y="1568"/>
                  </a:lnTo>
                  <a:lnTo>
                    <a:pt x="0" y="1565"/>
                  </a:lnTo>
                  <a:lnTo>
                    <a:pt x="3" y="1565"/>
                  </a:lnTo>
                  <a:lnTo>
                    <a:pt x="21" y="1559"/>
                  </a:lnTo>
                  <a:lnTo>
                    <a:pt x="147" y="1535"/>
                  </a:lnTo>
                  <a:lnTo>
                    <a:pt x="459" y="1479"/>
                  </a:lnTo>
                  <a:lnTo>
                    <a:pt x="661" y="1444"/>
                  </a:lnTo>
                  <a:lnTo>
                    <a:pt x="886" y="1399"/>
                  </a:lnTo>
                  <a:lnTo>
                    <a:pt x="1137" y="1346"/>
                  </a:lnTo>
                  <a:lnTo>
                    <a:pt x="1405" y="1287"/>
                  </a:lnTo>
                  <a:lnTo>
                    <a:pt x="1689" y="1216"/>
                  </a:lnTo>
                  <a:lnTo>
                    <a:pt x="1838" y="1177"/>
                  </a:lnTo>
                  <a:lnTo>
                    <a:pt x="1987" y="1136"/>
                  </a:lnTo>
                  <a:lnTo>
                    <a:pt x="2136" y="1095"/>
                  </a:lnTo>
                  <a:lnTo>
                    <a:pt x="2288" y="1047"/>
                  </a:lnTo>
                  <a:lnTo>
                    <a:pt x="2442" y="1000"/>
                  </a:lnTo>
                  <a:lnTo>
                    <a:pt x="2594" y="947"/>
                  </a:lnTo>
                  <a:lnTo>
                    <a:pt x="2749" y="896"/>
                  </a:lnTo>
                  <a:lnTo>
                    <a:pt x="2904" y="843"/>
                  </a:lnTo>
                  <a:lnTo>
                    <a:pt x="3208" y="731"/>
                  </a:lnTo>
                  <a:lnTo>
                    <a:pt x="3503" y="615"/>
                  </a:lnTo>
                  <a:lnTo>
                    <a:pt x="3792" y="497"/>
                  </a:lnTo>
                  <a:lnTo>
                    <a:pt x="4063" y="382"/>
                  </a:lnTo>
                  <a:lnTo>
                    <a:pt x="4323" y="266"/>
                  </a:lnTo>
                  <a:lnTo>
                    <a:pt x="4563" y="157"/>
                  </a:lnTo>
                  <a:lnTo>
                    <a:pt x="4776" y="56"/>
                  </a:lnTo>
                  <a:lnTo>
                    <a:pt x="4849" y="24"/>
                  </a:lnTo>
                  <a:lnTo>
                    <a:pt x="4902" y="3"/>
                  </a:lnTo>
                  <a:lnTo>
                    <a:pt x="4919" y="0"/>
                  </a:lnTo>
                  <a:lnTo>
                    <a:pt x="4922" y="0"/>
                  </a:lnTo>
                  <a:lnTo>
                    <a:pt x="4925" y="0"/>
                  </a:lnTo>
                  <a:lnTo>
                    <a:pt x="4925" y="6"/>
                  </a:lnTo>
                  <a:lnTo>
                    <a:pt x="4916" y="12"/>
                  </a:lnTo>
                  <a:lnTo>
                    <a:pt x="4884" y="30"/>
                  </a:lnTo>
                  <a:lnTo>
                    <a:pt x="4829" y="56"/>
                  </a:lnTo>
                  <a:lnTo>
                    <a:pt x="4756" y="92"/>
                  </a:lnTo>
                  <a:lnTo>
                    <a:pt x="4563" y="180"/>
                  </a:lnTo>
                  <a:lnTo>
                    <a:pt x="4315" y="290"/>
                  </a:lnTo>
                  <a:lnTo>
                    <a:pt x="4198" y="343"/>
                  </a:lnTo>
                  <a:lnTo>
                    <a:pt x="4011" y="420"/>
                  </a:lnTo>
                  <a:lnTo>
                    <a:pt x="3768" y="521"/>
                  </a:lnTo>
                  <a:lnTo>
                    <a:pt x="3479" y="639"/>
                  </a:lnTo>
                  <a:lnTo>
                    <a:pt x="3152" y="763"/>
                  </a:lnTo>
                  <a:lnTo>
                    <a:pt x="2977" y="825"/>
                  </a:lnTo>
                  <a:lnTo>
                    <a:pt x="2796" y="890"/>
                  </a:lnTo>
                  <a:lnTo>
                    <a:pt x="2609" y="953"/>
                  </a:lnTo>
                  <a:lnTo>
                    <a:pt x="2422" y="1015"/>
                  </a:lnTo>
                  <a:lnTo>
                    <a:pt x="2229" y="1074"/>
                  </a:lnTo>
                  <a:lnTo>
                    <a:pt x="2036" y="1130"/>
                  </a:lnTo>
                  <a:lnTo>
                    <a:pt x="1844" y="1183"/>
                  </a:lnTo>
                  <a:lnTo>
                    <a:pt x="1657" y="1234"/>
                  </a:lnTo>
                  <a:lnTo>
                    <a:pt x="1470" y="1278"/>
                  </a:lnTo>
                  <a:lnTo>
                    <a:pt x="1289" y="1322"/>
                  </a:lnTo>
                  <a:lnTo>
                    <a:pt x="1113" y="1361"/>
                  </a:lnTo>
                  <a:lnTo>
                    <a:pt x="944" y="1393"/>
                  </a:lnTo>
                  <a:lnTo>
                    <a:pt x="640" y="1453"/>
                  </a:lnTo>
                  <a:lnTo>
                    <a:pt x="380" y="1500"/>
                  </a:lnTo>
                  <a:lnTo>
                    <a:pt x="185" y="1533"/>
                  </a:lnTo>
                  <a:lnTo>
                    <a:pt x="56" y="1556"/>
                  </a:lnTo>
                  <a:lnTo>
                    <a:pt x="24" y="1562"/>
                  </a:lnTo>
                  <a:lnTo>
                    <a:pt x="12" y="15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b-NO" sz="1050">
                <a:solidFill>
                  <a:schemeClr val="bg1"/>
                </a:solidFill>
                <a:latin typeface="+mn-lt"/>
                <a:cs typeface="B Nazanin" panose="00000400000000000000" pitchFamily="2" charset="-78"/>
              </a:endParaRPr>
            </a:p>
          </p:txBody>
        </p:sp>
        <p:sp>
          <p:nvSpPr>
            <p:cNvPr id="6" name="Freeform 185">
              <a:extLst>
                <a:ext uri="{FF2B5EF4-FFF2-40B4-BE49-F238E27FC236}">
                  <a16:creationId xmlns:a16="http://schemas.microsoft.com/office/drawing/2014/main" id="{7DB17CBD-C827-4D4D-A127-6362104240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0" y="2261"/>
              <a:ext cx="4499" cy="1257"/>
            </a:xfrm>
            <a:custGeom>
              <a:avLst/>
              <a:gdLst>
                <a:gd name="T0" fmla="*/ 12 w 4499"/>
                <a:gd name="T1" fmla="*/ 1257 h 1257"/>
                <a:gd name="T2" fmla="*/ 0 w 4499"/>
                <a:gd name="T3" fmla="*/ 1257 h 1257"/>
                <a:gd name="T4" fmla="*/ 3 w 4499"/>
                <a:gd name="T5" fmla="*/ 1257 h 1257"/>
                <a:gd name="T6" fmla="*/ 18 w 4499"/>
                <a:gd name="T7" fmla="*/ 1251 h 1257"/>
                <a:gd name="T8" fmla="*/ 132 w 4499"/>
                <a:gd name="T9" fmla="*/ 1231 h 1257"/>
                <a:gd name="T10" fmla="*/ 415 w 4499"/>
                <a:gd name="T11" fmla="*/ 1180 h 1257"/>
                <a:gd name="T12" fmla="*/ 804 w 4499"/>
                <a:gd name="T13" fmla="*/ 1115 h 1257"/>
                <a:gd name="T14" fmla="*/ 1029 w 4499"/>
                <a:gd name="T15" fmla="*/ 1077 h 1257"/>
                <a:gd name="T16" fmla="*/ 1274 w 4499"/>
                <a:gd name="T17" fmla="*/ 1030 h 1257"/>
                <a:gd name="T18" fmla="*/ 1534 w 4499"/>
                <a:gd name="T19" fmla="*/ 976 h 1257"/>
                <a:gd name="T20" fmla="*/ 1803 w 4499"/>
                <a:gd name="T21" fmla="*/ 914 h 1257"/>
                <a:gd name="T22" fmla="*/ 2080 w 4499"/>
                <a:gd name="T23" fmla="*/ 843 h 1257"/>
                <a:gd name="T24" fmla="*/ 2220 w 4499"/>
                <a:gd name="T25" fmla="*/ 808 h 1257"/>
                <a:gd name="T26" fmla="*/ 2361 w 4499"/>
                <a:gd name="T27" fmla="*/ 766 h 1257"/>
                <a:gd name="T28" fmla="*/ 2641 w 4499"/>
                <a:gd name="T29" fmla="*/ 683 h 1257"/>
                <a:gd name="T30" fmla="*/ 2918 w 4499"/>
                <a:gd name="T31" fmla="*/ 595 h 1257"/>
                <a:gd name="T32" fmla="*/ 3193 w 4499"/>
                <a:gd name="T33" fmla="*/ 500 h 1257"/>
                <a:gd name="T34" fmla="*/ 3456 w 4499"/>
                <a:gd name="T35" fmla="*/ 405 h 1257"/>
                <a:gd name="T36" fmla="*/ 3707 w 4499"/>
                <a:gd name="T37" fmla="*/ 311 h 1257"/>
                <a:gd name="T38" fmla="*/ 3944 w 4499"/>
                <a:gd name="T39" fmla="*/ 219 h 1257"/>
                <a:gd name="T40" fmla="*/ 4166 w 4499"/>
                <a:gd name="T41" fmla="*/ 130 h 1257"/>
                <a:gd name="T42" fmla="*/ 4364 w 4499"/>
                <a:gd name="T43" fmla="*/ 44 h 1257"/>
                <a:gd name="T44" fmla="*/ 4429 w 4499"/>
                <a:gd name="T45" fmla="*/ 18 h 1257"/>
                <a:gd name="T46" fmla="*/ 4475 w 4499"/>
                <a:gd name="T47" fmla="*/ 3 h 1257"/>
                <a:gd name="T48" fmla="*/ 4493 w 4499"/>
                <a:gd name="T49" fmla="*/ 0 h 1257"/>
                <a:gd name="T50" fmla="*/ 4496 w 4499"/>
                <a:gd name="T51" fmla="*/ 3 h 1257"/>
                <a:gd name="T52" fmla="*/ 4499 w 4499"/>
                <a:gd name="T53" fmla="*/ 3 h 1257"/>
                <a:gd name="T54" fmla="*/ 4499 w 4499"/>
                <a:gd name="T55" fmla="*/ 6 h 1257"/>
                <a:gd name="T56" fmla="*/ 4490 w 4499"/>
                <a:gd name="T57" fmla="*/ 12 h 1257"/>
                <a:gd name="T58" fmla="*/ 4461 w 4499"/>
                <a:gd name="T59" fmla="*/ 29 h 1257"/>
                <a:gd name="T60" fmla="*/ 4411 w 4499"/>
                <a:gd name="T61" fmla="*/ 50 h 1257"/>
                <a:gd name="T62" fmla="*/ 4344 w 4499"/>
                <a:gd name="T63" fmla="*/ 80 h 1257"/>
                <a:gd name="T64" fmla="*/ 4166 w 4499"/>
                <a:gd name="T65" fmla="*/ 151 h 1257"/>
                <a:gd name="T66" fmla="*/ 3938 w 4499"/>
                <a:gd name="T67" fmla="*/ 243 h 1257"/>
                <a:gd name="T68" fmla="*/ 3830 w 4499"/>
                <a:gd name="T69" fmla="*/ 284 h 1257"/>
                <a:gd name="T70" fmla="*/ 3660 w 4499"/>
                <a:gd name="T71" fmla="*/ 349 h 1257"/>
                <a:gd name="T72" fmla="*/ 3435 w 4499"/>
                <a:gd name="T73" fmla="*/ 429 h 1257"/>
                <a:gd name="T74" fmla="*/ 3170 w 4499"/>
                <a:gd name="T75" fmla="*/ 521 h 1257"/>
                <a:gd name="T76" fmla="*/ 2869 w 4499"/>
                <a:gd name="T77" fmla="*/ 621 h 1257"/>
                <a:gd name="T78" fmla="*/ 2708 w 4499"/>
                <a:gd name="T79" fmla="*/ 672 h 1257"/>
                <a:gd name="T80" fmla="*/ 2545 w 4499"/>
                <a:gd name="T81" fmla="*/ 722 h 1257"/>
                <a:gd name="T82" fmla="*/ 2372 w 4499"/>
                <a:gd name="T83" fmla="*/ 772 h 1257"/>
                <a:gd name="T84" fmla="*/ 2200 w 4499"/>
                <a:gd name="T85" fmla="*/ 822 h 1257"/>
                <a:gd name="T86" fmla="*/ 2025 w 4499"/>
                <a:gd name="T87" fmla="*/ 867 h 1257"/>
                <a:gd name="T88" fmla="*/ 1849 w 4499"/>
                <a:gd name="T89" fmla="*/ 911 h 1257"/>
                <a:gd name="T90" fmla="*/ 1674 w 4499"/>
                <a:gd name="T91" fmla="*/ 953 h 1257"/>
                <a:gd name="T92" fmla="*/ 1502 w 4499"/>
                <a:gd name="T93" fmla="*/ 991 h 1257"/>
                <a:gd name="T94" fmla="*/ 1332 w 4499"/>
                <a:gd name="T95" fmla="*/ 1027 h 1257"/>
                <a:gd name="T96" fmla="*/ 1166 w 4499"/>
                <a:gd name="T97" fmla="*/ 1059 h 1257"/>
                <a:gd name="T98" fmla="*/ 856 w 4499"/>
                <a:gd name="T99" fmla="*/ 1115 h 1257"/>
                <a:gd name="T100" fmla="*/ 579 w 4499"/>
                <a:gd name="T101" fmla="*/ 1160 h 1257"/>
                <a:gd name="T102" fmla="*/ 167 w 4499"/>
                <a:gd name="T103" fmla="*/ 1231 h 1257"/>
                <a:gd name="T104" fmla="*/ 12 w 4499"/>
                <a:gd name="T105" fmla="*/ 1257 h 125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499"/>
                <a:gd name="T160" fmla="*/ 0 h 1257"/>
                <a:gd name="T161" fmla="*/ 4499 w 4499"/>
                <a:gd name="T162" fmla="*/ 1257 h 1257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499" h="1257">
                  <a:moveTo>
                    <a:pt x="12" y="1257"/>
                  </a:moveTo>
                  <a:lnTo>
                    <a:pt x="0" y="1257"/>
                  </a:lnTo>
                  <a:lnTo>
                    <a:pt x="3" y="1257"/>
                  </a:lnTo>
                  <a:lnTo>
                    <a:pt x="18" y="1251"/>
                  </a:lnTo>
                  <a:lnTo>
                    <a:pt x="132" y="1231"/>
                  </a:lnTo>
                  <a:lnTo>
                    <a:pt x="415" y="1180"/>
                  </a:lnTo>
                  <a:lnTo>
                    <a:pt x="804" y="1115"/>
                  </a:lnTo>
                  <a:lnTo>
                    <a:pt x="1029" y="1077"/>
                  </a:lnTo>
                  <a:lnTo>
                    <a:pt x="1274" y="1030"/>
                  </a:lnTo>
                  <a:lnTo>
                    <a:pt x="1534" y="976"/>
                  </a:lnTo>
                  <a:lnTo>
                    <a:pt x="1803" y="914"/>
                  </a:lnTo>
                  <a:lnTo>
                    <a:pt x="2080" y="843"/>
                  </a:lnTo>
                  <a:lnTo>
                    <a:pt x="2220" y="808"/>
                  </a:lnTo>
                  <a:lnTo>
                    <a:pt x="2361" y="766"/>
                  </a:lnTo>
                  <a:lnTo>
                    <a:pt x="2641" y="683"/>
                  </a:lnTo>
                  <a:lnTo>
                    <a:pt x="2918" y="595"/>
                  </a:lnTo>
                  <a:lnTo>
                    <a:pt x="3193" y="500"/>
                  </a:lnTo>
                  <a:lnTo>
                    <a:pt x="3456" y="405"/>
                  </a:lnTo>
                  <a:lnTo>
                    <a:pt x="3707" y="311"/>
                  </a:lnTo>
                  <a:lnTo>
                    <a:pt x="3944" y="219"/>
                  </a:lnTo>
                  <a:lnTo>
                    <a:pt x="4166" y="130"/>
                  </a:lnTo>
                  <a:lnTo>
                    <a:pt x="4364" y="44"/>
                  </a:lnTo>
                  <a:lnTo>
                    <a:pt x="4429" y="18"/>
                  </a:lnTo>
                  <a:lnTo>
                    <a:pt x="4475" y="3"/>
                  </a:lnTo>
                  <a:lnTo>
                    <a:pt x="4493" y="0"/>
                  </a:lnTo>
                  <a:lnTo>
                    <a:pt x="4496" y="3"/>
                  </a:lnTo>
                  <a:lnTo>
                    <a:pt x="4499" y="3"/>
                  </a:lnTo>
                  <a:lnTo>
                    <a:pt x="4499" y="6"/>
                  </a:lnTo>
                  <a:lnTo>
                    <a:pt x="4490" y="12"/>
                  </a:lnTo>
                  <a:lnTo>
                    <a:pt x="4461" y="29"/>
                  </a:lnTo>
                  <a:lnTo>
                    <a:pt x="4411" y="50"/>
                  </a:lnTo>
                  <a:lnTo>
                    <a:pt x="4344" y="80"/>
                  </a:lnTo>
                  <a:lnTo>
                    <a:pt x="4166" y="151"/>
                  </a:lnTo>
                  <a:lnTo>
                    <a:pt x="3938" y="243"/>
                  </a:lnTo>
                  <a:lnTo>
                    <a:pt x="3830" y="284"/>
                  </a:lnTo>
                  <a:lnTo>
                    <a:pt x="3660" y="349"/>
                  </a:lnTo>
                  <a:lnTo>
                    <a:pt x="3435" y="429"/>
                  </a:lnTo>
                  <a:lnTo>
                    <a:pt x="3170" y="521"/>
                  </a:lnTo>
                  <a:lnTo>
                    <a:pt x="2869" y="621"/>
                  </a:lnTo>
                  <a:lnTo>
                    <a:pt x="2708" y="672"/>
                  </a:lnTo>
                  <a:lnTo>
                    <a:pt x="2545" y="722"/>
                  </a:lnTo>
                  <a:lnTo>
                    <a:pt x="2372" y="772"/>
                  </a:lnTo>
                  <a:lnTo>
                    <a:pt x="2200" y="822"/>
                  </a:lnTo>
                  <a:lnTo>
                    <a:pt x="2025" y="867"/>
                  </a:lnTo>
                  <a:lnTo>
                    <a:pt x="1849" y="911"/>
                  </a:lnTo>
                  <a:lnTo>
                    <a:pt x="1674" y="953"/>
                  </a:lnTo>
                  <a:lnTo>
                    <a:pt x="1502" y="991"/>
                  </a:lnTo>
                  <a:lnTo>
                    <a:pt x="1332" y="1027"/>
                  </a:lnTo>
                  <a:lnTo>
                    <a:pt x="1166" y="1059"/>
                  </a:lnTo>
                  <a:lnTo>
                    <a:pt x="856" y="1115"/>
                  </a:lnTo>
                  <a:lnTo>
                    <a:pt x="579" y="1160"/>
                  </a:lnTo>
                  <a:lnTo>
                    <a:pt x="167" y="1231"/>
                  </a:lnTo>
                  <a:lnTo>
                    <a:pt x="12" y="12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b-NO" sz="1050">
                <a:solidFill>
                  <a:schemeClr val="bg1"/>
                </a:solidFill>
                <a:latin typeface="+mn-lt"/>
                <a:cs typeface="B Nazanin" panose="00000400000000000000" pitchFamily="2" charset="-78"/>
              </a:endParaRPr>
            </a:p>
          </p:txBody>
        </p:sp>
        <p:sp>
          <p:nvSpPr>
            <p:cNvPr id="7" name="Freeform 186">
              <a:extLst>
                <a:ext uri="{FF2B5EF4-FFF2-40B4-BE49-F238E27FC236}">
                  <a16:creationId xmlns:a16="http://schemas.microsoft.com/office/drawing/2014/main" id="{4F606A64-251C-4726-B42B-7C00A8A198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6" y="2515"/>
              <a:ext cx="4163" cy="1018"/>
            </a:xfrm>
            <a:custGeom>
              <a:avLst/>
              <a:gdLst>
                <a:gd name="T0" fmla="*/ 9 w 4163"/>
                <a:gd name="T1" fmla="*/ 1015 h 1018"/>
                <a:gd name="T2" fmla="*/ 0 w 4163"/>
                <a:gd name="T3" fmla="*/ 1018 h 1018"/>
                <a:gd name="T4" fmla="*/ 0 w 4163"/>
                <a:gd name="T5" fmla="*/ 1015 h 1018"/>
                <a:gd name="T6" fmla="*/ 3 w 4163"/>
                <a:gd name="T7" fmla="*/ 1015 h 1018"/>
                <a:gd name="T8" fmla="*/ 18 w 4163"/>
                <a:gd name="T9" fmla="*/ 1012 h 1018"/>
                <a:gd name="T10" fmla="*/ 120 w 4163"/>
                <a:gd name="T11" fmla="*/ 989 h 1018"/>
                <a:gd name="T12" fmla="*/ 380 w 4163"/>
                <a:gd name="T13" fmla="*/ 941 h 1018"/>
                <a:gd name="T14" fmla="*/ 733 w 4163"/>
                <a:gd name="T15" fmla="*/ 882 h 1018"/>
                <a:gd name="T16" fmla="*/ 1166 w 4163"/>
                <a:gd name="T17" fmla="*/ 805 h 1018"/>
                <a:gd name="T18" fmla="*/ 1405 w 4163"/>
                <a:gd name="T19" fmla="*/ 761 h 1018"/>
                <a:gd name="T20" fmla="*/ 1654 w 4163"/>
                <a:gd name="T21" fmla="*/ 710 h 1018"/>
                <a:gd name="T22" fmla="*/ 1908 w 4163"/>
                <a:gd name="T23" fmla="*/ 654 h 1018"/>
                <a:gd name="T24" fmla="*/ 2168 w 4163"/>
                <a:gd name="T25" fmla="*/ 595 h 1018"/>
                <a:gd name="T26" fmla="*/ 2431 w 4163"/>
                <a:gd name="T27" fmla="*/ 530 h 1018"/>
                <a:gd name="T28" fmla="*/ 2688 w 4163"/>
                <a:gd name="T29" fmla="*/ 459 h 1018"/>
                <a:gd name="T30" fmla="*/ 2942 w 4163"/>
                <a:gd name="T31" fmla="*/ 388 h 1018"/>
                <a:gd name="T32" fmla="*/ 3187 w 4163"/>
                <a:gd name="T33" fmla="*/ 314 h 1018"/>
                <a:gd name="T34" fmla="*/ 3424 w 4163"/>
                <a:gd name="T35" fmla="*/ 243 h 1018"/>
                <a:gd name="T36" fmla="*/ 3646 w 4163"/>
                <a:gd name="T37" fmla="*/ 169 h 1018"/>
                <a:gd name="T38" fmla="*/ 3850 w 4163"/>
                <a:gd name="T39" fmla="*/ 101 h 1018"/>
                <a:gd name="T40" fmla="*/ 4037 w 4163"/>
                <a:gd name="T41" fmla="*/ 33 h 1018"/>
                <a:gd name="T42" fmla="*/ 4098 w 4163"/>
                <a:gd name="T43" fmla="*/ 12 h 1018"/>
                <a:gd name="T44" fmla="*/ 4142 w 4163"/>
                <a:gd name="T45" fmla="*/ 3 h 1018"/>
                <a:gd name="T46" fmla="*/ 4157 w 4163"/>
                <a:gd name="T47" fmla="*/ 0 h 1018"/>
                <a:gd name="T48" fmla="*/ 4163 w 4163"/>
                <a:gd name="T49" fmla="*/ 0 h 1018"/>
                <a:gd name="T50" fmla="*/ 4163 w 4163"/>
                <a:gd name="T51" fmla="*/ 3 h 1018"/>
                <a:gd name="T52" fmla="*/ 4163 w 4163"/>
                <a:gd name="T53" fmla="*/ 6 h 1018"/>
                <a:gd name="T54" fmla="*/ 4154 w 4163"/>
                <a:gd name="T55" fmla="*/ 12 h 1018"/>
                <a:gd name="T56" fmla="*/ 4128 w 4163"/>
                <a:gd name="T57" fmla="*/ 27 h 1018"/>
                <a:gd name="T58" fmla="*/ 4081 w 4163"/>
                <a:gd name="T59" fmla="*/ 45 h 1018"/>
                <a:gd name="T60" fmla="*/ 4017 w 4163"/>
                <a:gd name="T61" fmla="*/ 65 h 1018"/>
                <a:gd name="T62" fmla="*/ 3850 w 4163"/>
                <a:gd name="T63" fmla="*/ 122 h 1018"/>
                <a:gd name="T64" fmla="*/ 3637 w 4163"/>
                <a:gd name="T65" fmla="*/ 193 h 1018"/>
                <a:gd name="T66" fmla="*/ 3535 w 4163"/>
                <a:gd name="T67" fmla="*/ 225 h 1018"/>
                <a:gd name="T68" fmla="*/ 3377 w 4163"/>
                <a:gd name="T69" fmla="*/ 273 h 1018"/>
                <a:gd name="T70" fmla="*/ 3170 w 4163"/>
                <a:gd name="T71" fmla="*/ 335 h 1018"/>
                <a:gd name="T72" fmla="*/ 2921 w 4163"/>
                <a:gd name="T73" fmla="*/ 409 h 1018"/>
                <a:gd name="T74" fmla="*/ 2641 w 4163"/>
                <a:gd name="T75" fmla="*/ 486 h 1018"/>
                <a:gd name="T76" fmla="*/ 2337 w 4163"/>
                <a:gd name="T77" fmla="*/ 563 h 1018"/>
                <a:gd name="T78" fmla="*/ 2022 w 4163"/>
                <a:gd name="T79" fmla="*/ 639 h 1018"/>
                <a:gd name="T80" fmla="*/ 1858 w 4163"/>
                <a:gd name="T81" fmla="*/ 675 h 1018"/>
                <a:gd name="T82" fmla="*/ 1697 w 4163"/>
                <a:gd name="T83" fmla="*/ 710 h 1018"/>
                <a:gd name="T84" fmla="*/ 1376 w 4163"/>
                <a:gd name="T85" fmla="*/ 773 h 1018"/>
                <a:gd name="T86" fmla="*/ 1069 w 4163"/>
                <a:gd name="T87" fmla="*/ 832 h 1018"/>
                <a:gd name="T88" fmla="*/ 783 w 4163"/>
                <a:gd name="T89" fmla="*/ 882 h 1018"/>
                <a:gd name="T90" fmla="*/ 529 w 4163"/>
                <a:gd name="T91" fmla="*/ 926 h 1018"/>
                <a:gd name="T92" fmla="*/ 152 w 4163"/>
                <a:gd name="T93" fmla="*/ 989 h 1018"/>
                <a:gd name="T94" fmla="*/ 47 w 4163"/>
                <a:gd name="T95" fmla="*/ 1006 h 1018"/>
                <a:gd name="T96" fmla="*/ 9 w 4163"/>
                <a:gd name="T97" fmla="*/ 1015 h 101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163"/>
                <a:gd name="T148" fmla="*/ 0 h 1018"/>
                <a:gd name="T149" fmla="*/ 4163 w 4163"/>
                <a:gd name="T150" fmla="*/ 1018 h 101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163" h="1018">
                  <a:moveTo>
                    <a:pt x="9" y="1015"/>
                  </a:moveTo>
                  <a:lnTo>
                    <a:pt x="0" y="1018"/>
                  </a:lnTo>
                  <a:lnTo>
                    <a:pt x="0" y="1015"/>
                  </a:lnTo>
                  <a:lnTo>
                    <a:pt x="3" y="1015"/>
                  </a:lnTo>
                  <a:lnTo>
                    <a:pt x="18" y="1012"/>
                  </a:lnTo>
                  <a:lnTo>
                    <a:pt x="120" y="989"/>
                  </a:lnTo>
                  <a:lnTo>
                    <a:pt x="380" y="941"/>
                  </a:lnTo>
                  <a:lnTo>
                    <a:pt x="733" y="882"/>
                  </a:lnTo>
                  <a:lnTo>
                    <a:pt x="1166" y="805"/>
                  </a:lnTo>
                  <a:lnTo>
                    <a:pt x="1405" y="761"/>
                  </a:lnTo>
                  <a:lnTo>
                    <a:pt x="1654" y="710"/>
                  </a:lnTo>
                  <a:lnTo>
                    <a:pt x="1908" y="654"/>
                  </a:lnTo>
                  <a:lnTo>
                    <a:pt x="2168" y="595"/>
                  </a:lnTo>
                  <a:lnTo>
                    <a:pt x="2431" y="530"/>
                  </a:lnTo>
                  <a:lnTo>
                    <a:pt x="2688" y="459"/>
                  </a:lnTo>
                  <a:lnTo>
                    <a:pt x="2942" y="388"/>
                  </a:lnTo>
                  <a:lnTo>
                    <a:pt x="3187" y="314"/>
                  </a:lnTo>
                  <a:lnTo>
                    <a:pt x="3424" y="243"/>
                  </a:lnTo>
                  <a:lnTo>
                    <a:pt x="3646" y="169"/>
                  </a:lnTo>
                  <a:lnTo>
                    <a:pt x="3850" y="101"/>
                  </a:lnTo>
                  <a:lnTo>
                    <a:pt x="4037" y="33"/>
                  </a:lnTo>
                  <a:lnTo>
                    <a:pt x="4098" y="12"/>
                  </a:lnTo>
                  <a:lnTo>
                    <a:pt x="4142" y="3"/>
                  </a:lnTo>
                  <a:lnTo>
                    <a:pt x="4157" y="0"/>
                  </a:lnTo>
                  <a:lnTo>
                    <a:pt x="4163" y="0"/>
                  </a:lnTo>
                  <a:lnTo>
                    <a:pt x="4163" y="3"/>
                  </a:lnTo>
                  <a:lnTo>
                    <a:pt x="4163" y="6"/>
                  </a:lnTo>
                  <a:lnTo>
                    <a:pt x="4154" y="12"/>
                  </a:lnTo>
                  <a:lnTo>
                    <a:pt x="4128" y="27"/>
                  </a:lnTo>
                  <a:lnTo>
                    <a:pt x="4081" y="45"/>
                  </a:lnTo>
                  <a:lnTo>
                    <a:pt x="4017" y="65"/>
                  </a:lnTo>
                  <a:lnTo>
                    <a:pt x="3850" y="122"/>
                  </a:lnTo>
                  <a:lnTo>
                    <a:pt x="3637" y="193"/>
                  </a:lnTo>
                  <a:lnTo>
                    <a:pt x="3535" y="225"/>
                  </a:lnTo>
                  <a:lnTo>
                    <a:pt x="3377" y="273"/>
                  </a:lnTo>
                  <a:lnTo>
                    <a:pt x="3170" y="335"/>
                  </a:lnTo>
                  <a:lnTo>
                    <a:pt x="2921" y="409"/>
                  </a:lnTo>
                  <a:lnTo>
                    <a:pt x="2641" y="486"/>
                  </a:lnTo>
                  <a:lnTo>
                    <a:pt x="2337" y="563"/>
                  </a:lnTo>
                  <a:lnTo>
                    <a:pt x="2022" y="639"/>
                  </a:lnTo>
                  <a:lnTo>
                    <a:pt x="1858" y="675"/>
                  </a:lnTo>
                  <a:lnTo>
                    <a:pt x="1697" y="710"/>
                  </a:lnTo>
                  <a:lnTo>
                    <a:pt x="1376" y="773"/>
                  </a:lnTo>
                  <a:lnTo>
                    <a:pt x="1069" y="832"/>
                  </a:lnTo>
                  <a:lnTo>
                    <a:pt x="783" y="882"/>
                  </a:lnTo>
                  <a:lnTo>
                    <a:pt x="529" y="926"/>
                  </a:lnTo>
                  <a:lnTo>
                    <a:pt x="152" y="989"/>
                  </a:lnTo>
                  <a:lnTo>
                    <a:pt x="47" y="1006"/>
                  </a:lnTo>
                  <a:lnTo>
                    <a:pt x="9" y="10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b-NO" sz="1050">
                <a:solidFill>
                  <a:schemeClr val="bg1"/>
                </a:solidFill>
                <a:latin typeface="+mn-lt"/>
                <a:cs typeface="B Nazanin" panose="00000400000000000000" pitchFamily="2" charset="-78"/>
              </a:endParaRPr>
            </a:p>
          </p:txBody>
        </p:sp>
        <p:sp>
          <p:nvSpPr>
            <p:cNvPr id="8" name="Freeform 187">
              <a:extLst>
                <a:ext uri="{FF2B5EF4-FFF2-40B4-BE49-F238E27FC236}">
                  <a16:creationId xmlns:a16="http://schemas.microsoft.com/office/drawing/2014/main" id="{D65628BD-B3D3-405C-BA02-ACE2B78740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3" y="2882"/>
              <a:ext cx="3943" cy="627"/>
            </a:xfrm>
            <a:custGeom>
              <a:avLst/>
              <a:gdLst>
                <a:gd name="T0" fmla="*/ 9 w 3943"/>
                <a:gd name="T1" fmla="*/ 627 h 627"/>
                <a:gd name="T2" fmla="*/ 0 w 3943"/>
                <a:gd name="T3" fmla="*/ 627 h 627"/>
                <a:gd name="T4" fmla="*/ 0 w 3943"/>
                <a:gd name="T5" fmla="*/ 625 h 627"/>
                <a:gd name="T6" fmla="*/ 15 w 3943"/>
                <a:gd name="T7" fmla="*/ 622 h 627"/>
                <a:gd name="T8" fmla="*/ 114 w 3943"/>
                <a:gd name="T9" fmla="*/ 607 h 627"/>
                <a:gd name="T10" fmla="*/ 356 w 3943"/>
                <a:gd name="T11" fmla="*/ 577 h 627"/>
                <a:gd name="T12" fmla="*/ 689 w 3943"/>
                <a:gd name="T13" fmla="*/ 542 h 627"/>
                <a:gd name="T14" fmla="*/ 1095 w 3943"/>
                <a:gd name="T15" fmla="*/ 491 h 627"/>
                <a:gd name="T16" fmla="*/ 1554 w 3943"/>
                <a:gd name="T17" fmla="*/ 432 h 627"/>
                <a:gd name="T18" fmla="*/ 2042 w 3943"/>
                <a:gd name="T19" fmla="*/ 361 h 627"/>
                <a:gd name="T20" fmla="*/ 2287 w 3943"/>
                <a:gd name="T21" fmla="*/ 326 h 627"/>
                <a:gd name="T22" fmla="*/ 2535 w 3943"/>
                <a:gd name="T23" fmla="*/ 284 h 627"/>
                <a:gd name="T24" fmla="*/ 2775 w 3943"/>
                <a:gd name="T25" fmla="*/ 246 h 627"/>
                <a:gd name="T26" fmla="*/ 3011 w 3943"/>
                <a:gd name="T27" fmla="*/ 201 h 627"/>
                <a:gd name="T28" fmla="*/ 3236 w 3943"/>
                <a:gd name="T29" fmla="*/ 160 h 627"/>
                <a:gd name="T30" fmla="*/ 3447 w 3943"/>
                <a:gd name="T31" fmla="*/ 113 h 627"/>
                <a:gd name="T32" fmla="*/ 3645 w 3943"/>
                <a:gd name="T33" fmla="*/ 68 h 627"/>
                <a:gd name="T34" fmla="*/ 3823 w 3943"/>
                <a:gd name="T35" fmla="*/ 21 h 627"/>
                <a:gd name="T36" fmla="*/ 3882 w 3943"/>
                <a:gd name="T37" fmla="*/ 6 h 627"/>
                <a:gd name="T38" fmla="*/ 3923 w 3943"/>
                <a:gd name="T39" fmla="*/ 0 h 627"/>
                <a:gd name="T40" fmla="*/ 3937 w 3943"/>
                <a:gd name="T41" fmla="*/ 0 h 627"/>
                <a:gd name="T42" fmla="*/ 3940 w 3943"/>
                <a:gd name="T43" fmla="*/ 0 h 627"/>
                <a:gd name="T44" fmla="*/ 3943 w 3943"/>
                <a:gd name="T45" fmla="*/ 3 h 627"/>
                <a:gd name="T46" fmla="*/ 3943 w 3943"/>
                <a:gd name="T47" fmla="*/ 6 h 627"/>
                <a:gd name="T48" fmla="*/ 3934 w 3943"/>
                <a:gd name="T49" fmla="*/ 12 h 627"/>
                <a:gd name="T50" fmla="*/ 3908 w 3943"/>
                <a:gd name="T51" fmla="*/ 21 h 627"/>
                <a:gd name="T52" fmla="*/ 3864 w 3943"/>
                <a:gd name="T53" fmla="*/ 36 h 627"/>
                <a:gd name="T54" fmla="*/ 3803 w 3943"/>
                <a:gd name="T55" fmla="*/ 51 h 627"/>
                <a:gd name="T56" fmla="*/ 3642 w 3943"/>
                <a:gd name="T57" fmla="*/ 89 h 627"/>
                <a:gd name="T58" fmla="*/ 3438 w 3943"/>
                <a:gd name="T59" fmla="*/ 133 h 627"/>
                <a:gd name="T60" fmla="*/ 3341 w 3943"/>
                <a:gd name="T61" fmla="*/ 154 h 627"/>
                <a:gd name="T62" fmla="*/ 3190 w 3943"/>
                <a:gd name="T63" fmla="*/ 184 h 627"/>
                <a:gd name="T64" fmla="*/ 2991 w 3943"/>
                <a:gd name="T65" fmla="*/ 219 h 627"/>
                <a:gd name="T66" fmla="*/ 2754 w 3943"/>
                <a:gd name="T67" fmla="*/ 261 h 627"/>
                <a:gd name="T68" fmla="*/ 2489 w 3943"/>
                <a:gd name="T69" fmla="*/ 305 h 627"/>
                <a:gd name="T70" fmla="*/ 2199 w 3943"/>
                <a:gd name="T71" fmla="*/ 349 h 627"/>
                <a:gd name="T72" fmla="*/ 1899 w 3943"/>
                <a:gd name="T73" fmla="*/ 394 h 627"/>
                <a:gd name="T74" fmla="*/ 1595 w 3943"/>
                <a:gd name="T75" fmla="*/ 435 h 627"/>
                <a:gd name="T76" fmla="*/ 1002 w 3943"/>
                <a:gd name="T77" fmla="*/ 509 h 627"/>
                <a:gd name="T78" fmla="*/ 496 w 3943"/>
                <a:gd name="T79" fmla="*/ 571 h 627"/>
                <a:gd name="T80" fmla="*/ 9 w 3943"/>
                <a:gd name="T81" fmla="*/ 627 h 62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943"/>
                <a:gd name="T124" fmla="*/ 0 h 627"/>
                <a:gd name="T125" fmla="*/ 3943 w 3943"/>
                <a:gd name="T126" fmla="*/ 627 h 62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943" h="627">
                  <a:moveTo>
                    <a:pt x="9" y="627"/>
                  </a:moveTo>
                  <a:lnTo>
                    <a:pt x="0" y="627"/>
                  </a:lnTo>
                  <a:lnTo>
                    <a:pt x="0" y="625"/>
                  </a:lnTo>
                  <a:lnTo>
                    <a:pt x="15" y="622"/>
                  </a:lnTo>
                  <a:lnTo>
                    <a:pt x="114" y="607"/>
                  </a:lnTo>
                  <a:lnTo>
                    <a:pt x="356" y="577"/>
                  </a:lnTo>
                  <a:lnTo>
                    <a:pt x="689" y="542"/>
                  </a:lnTo>
                  <a:lnTo>
                    <a:pt x="1095" y="491"/>
                  </a:lnTo>
                  <a:lnTo>
                    <a:pt x="1554" y="432"/>
                  </a:lnTo>
                  <a:lnTo>
                    <a:pt x="2042" y="361"/>
                  </a:lnTo>
                  <a:lnTo>
                    <a:pt x="2287" y="326"/>
                  </a:lnTo>
                  <a:lnTo>
                    <a:pt x="2535" y="284"/>
                  </a:lnTo>
                  <a:lnTo>
                    <a:pt x="2775" y="246"/>
                  </a:lnTo>
                  <a:lnTo>
                    <a:pt x="3011" y="201"/>
                  </a:lnTo>
                  <a:lnTo>
                    <a:pt x="3236" y="160"/>
                  </a:lnTo>
                  <a:lnTo>
                    <a:pt x="3447" y="113"/>
                  </a:lnTo>
                  <a:lnTo>
                    <a:pt x="3645" y="68"/>
                  </a:lnTo>
                  <a:lnTo>
                    <a:pt x="3823" y="21"/>
                  </a:lnTo>
                  <a:lnTo>
                    <a:pt x="3882" y="6"/>
                  </a:lnTo>
                  <a:lnTo>
                    <a:pt x="3923" y="0"/>
                  </a:lnTo>
                  <a:lnTo>
                    <a:pt x="3937" y="0"/>
                  </a:lnTo>
                  <a:lnTo>
                    <a:pt x="3940" y="0"/>
                  </a:lnTo>
                  <a:lnTo>
                    <a:pt x="3943" y="3"/>
                  </a:lnTo>
                  <a:lnTo>
                    <a:pt x="3943" y="6"/>
                  </a:lnTo>
                  <a:lnTo>
                    <a:pt x="3934" y="12"/>
                  </a:lnTo>
                  <a:lnTo>
                    <a:pt x="3908" y="21"/>
                  </a:lnTo>
                  <a:lnTo>
                    <a:pt x="3864" y="36"/>
                  </a:lnTo>
                  <a:lnTo>
                    <a:pt x="3803" y="51"/>
                  </a:lnTo>
                  <a:lnTo>
                    <a:pt x="3642" y="89"/>
                  </a:lnTo>
                  <a:lnTo>
                    <a:pt x="3438" y="133"/>
                  </a:lnTo>
                  <a:lnTo>
                    <a:pt x="3341" y="154"/>
                  </a:lnTo>
                  <a:lnTo>
                    <a:pt x="3190" y="184"/>
                  </a:lnTo>
                  <a:lnTo>
                    <a:pt x="2991" y="219"/>
                  </a:lnTo>
                  <a:lnTo>
                    <a:pt x="2754" y="261"/>
                  </a:lnTo>
                  <a:lnTo>
                    <a:pt x="2489" y="305"/>
                  </a:lnTo>
                  <a:lnTo>
                    <a:pt x="2199" y="349"/>
                  </a:lnTo>
                  <a:lnTo>
                    <a:pt x="1899" y="394"/>
                  </a:lnTo>
                  <a:lnTo>
                    <a:pt x="1595" y="435"/>
                  </a:lnTo>
                  <a:lnTo>
                    <a:pt x="1002" y="509"/>
                  </a:lnTo>
                  <a:lnTo>
                    <a:pt x="496" y="571"/>
                  </a:lnTo>
                  <a:lnTo>
                    <a:pt x="9" y="6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b-NO" sz="1050">
                <a:solidFill>
                  <a:schemeClr val="bg1"/>
                </a:solidFill>
                <a:latin typeface="+mn-lt"/>
                <a:cs typeface="B Nazanin" panose="00000400000000000000" pitchFamily="2" charset="-78"/>
              </a:endParaRPr>
            </a:p>
          </p:txBody>
        </p:sp>
        <p:sp>
          <p:nvSpPr>
            <p:cNvPr id="9" name="Freeform 188">
              <a:extLst>
                <a:ext uri="{FF2B5EF4-FFF2-40B4-BE49-F238E27FC236}">
                  <a16:creationId xmlns:a16="http://schemas.microsoft.com/office/drawing/2014/main" id="{6A62689E-46E7-4768-92FF-FE5CE25372A0}"/>
                </a:ext>
              </a:extLst>
            </p:cNvPr>
            <p:cNvSpPr>
              <a:spLocks/>
            </p:cNvSpPr>
            <p:nvPr/>
          </p:nvSpPr>
          <p:spPr bwMode="auto">
            <a:xfrm>
              <a:off x="-16" y="3613"/>
              <a:ext cx="1598" cy="278"/>
            </a:xfrm>
            <a:custGeom>
              <a:avLst/>
              <a:gdLst>
                <a:gd name="T0" fmla="*/ 3 w 1598"/>
                <a:gd name="T1" fmla="*/ 278 h 278"/>
                <a:gd name="T2" fmla="*/ 0 w 1598"/>
                <a:gd name="T3" fmla="*/ 275 h 278"/>
                <a:gd name="T4" fmla="*/ 6 w 1598"/>
                <a:gd name="T5" fmla="*/ 272 h 278"/>
                <a:gd name="T6" fmla="*/ 47 w 1598"/>
                <a:gd name="T7" fmla="*/ 269 h 278"/>
                <a:gd name="T8" fmla="*/ 146 w 1598"/>
                <a:gd name="T9" fmla="*/ 266 h 278"/>
                <a:gd name="T10" fmla="*/ 283 w 1598"/>
                <a:gd name="T11" fmla="*/ 263 h 278"/>
                <a:gd name="T12" fmla="*/ 450 w 1598"/>
                <a:gd name="T13" fmla="*/ 257 h 278"/>
                <a:gd name="T14" fmla="*/ 540 w 1598"/>
                <a:gd name="T15" fmla="*/ 252 h 278"/>
                <a:gd name="T16" fmla="*/ 637 w 1598"/>
                <a:gd name="T17" fmla="*/ 243 h 278"/>
                <a:gd name="T18" fmla="*/ 736 w 1598"/>
                <a:gd name="T19" fmla="*/ 234 h 278"/>
                <a:gd name="T20" fmla="*/ 838 w 1598"/>
                <a:gd name="T21" fmla="*/ 219 h 278"/>
                <a:gd name="T22" fmla="*/ 938 w 1598"/>
                <a:gd name="T23" fmla="*/ 204 h 278"/>
                <a:gd name="T24" fmla="*/ 1037 w 1598"/>
                <a:gd name="T25" fmla="*/ 183 h 278"/>
                <a:gd name="T26" fmla="*/ 1136 w 1598"/>
                <a:gd name="T27" fmla="*/ 160 h 278"/>
                <a:gd name="T28" fmla="*/ 1230 w 1598"/>
                <a:gd name="T29" fmla="*/ 133 h 278"/>
                <a:gd name="T30" fmla="*/ 1317 w 1598"/>
                <a:gd name="T31" fmla="*/ 107 h 278"/>
                <a:gd name="T32" fmla="*/ 1402 w 1598"/>
                <a:gd name="T33" fmla="*/ 74 h 278"/>
                <a:gd name="T34" fmla="*/ 1478 w 1598"/>
                <a:gd name="T35" fmla="*/ 44 h 278"/>
                <a:gd name="T36" fmla="*/ 1545 w 1598"/>
                <a:gd name="T37" fmla="*/ 12 h 278"/>
                <a:gd name="T38" fmla="*/ 1569 w 1598"/>
                <a:gd name="T39" fmla="*/ 3 h 278"/>
                <a:gd name="T40" fmla="*/ 1586 w 1598"/>
                <a:gd name="T41" fmla="*/ 0 h 278"/>
                <a:gd name="T42" fmla="*/ 1592 w 1598"/>
                <a:gd name="T43" fmla="*/ 0 h 278"/>
                <a:gd name="T44" fmla="*/ 1598 w 1598"/>
                <a:gd name="T45" fmla="*/ 6 h 278"/>
                <a:gd name="T46" fmla="*/ 1598 w 1598"/>
                <a:gd name="T47" fmla="*/ 9 h 278"/>
                <a:gd name="T48" fmla="*/ 1595 w 1598"/>
                <a:gd name="T49" fmla="*/ 12 h 278"/>
                <a:gd name="T50" fmla="*/ 1586 w 1598"/>
                <a:gd name="T51" fmla="*/ 18 h 278"/>
                <a:gd name="T52" fmla="*/ 1569 w 1598"/>
                <a:gd name="T53" fmla="*/ 30 h 278"/>
                <a:gd name="T54" fmla="*/ 1545 w 1598"/>
                <a:gd name="T55" fmla="*/ 38 h 278"/>
                <a:gd name="T56" fmla="*/ 1484 w 1598"/>
                <a:gd name="T57" fmla="*/ 65 h 278"/>
                <a:gd name="T58" fmla="*/ 1402 w 1598"/>
                <a:gd name="T59" fmla="*/ 95 h 278"/>
                <a:gd name="T60" fmla="*/ 1364 w 1598"/>
                <a:gd name="T61" fmla="*/ 110 h 278"/>
                <a:gd name="T62" fmla="*/ 1306 w 1598"/>
                <a:gd name="T63" fmla="*/ 127 h 278"/>
                <a:gd name="T64" fmla="*/ 1224 w 1598"/>
                <a:gd name="T65" fmla="*/ 151 h 278"/>
                <a:gd name="T66" fmla="*/ 1130 w 1598"/>
                <a:gd name="T67" fmla="*/ 175 h 278"/>
                <a:gd name="T68" fmla="*/ 1022 w 1598"/>
                <a:gd name="T69" fmla="*/ 198 h 278"/>
                <a:gd name="T70" fmla="*/ 903 w 1598"/>
                <a:gd name="T71" fmla="*/ 219 h 278"/>
                <a:gd name="T72" fmla="*/ 780 w 1598"/>
                <a:gd name="T73" fmla="*/ 237 h 278"/>
                <a:gd name="T74" fmla="*/ 654 w 1598"/>
                <a:gd name="T75" fmla="*/ 249 h 278"/>
                <a:gd name="T76" fmla="*/ 532 w 1598"/>
                <a:gd name="T77" fmla="*/ 257 h 278"/>
                <a:gd name="T78" fmla="*/ 412 w 1598"/>
                <a:gd name="T79" fmla="*/ 266 h 278"/>
                <a:gd name="T80" fmla="*/ 204 w 1598"/>
                <a:gd name="T81" fmla="*/ 272 h 278"/>
                <a:gd name="T82" fmla="*/ 3 w 1598"/>
                <a:gd name="T83" fmla="*/ 278 h 27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598"/>
                <a:gd name="T127" fmla="*/ 0 h 278"/>
                <a:gd name="T128" fmla="*/ 1598 w 1598"/>
                <a:gd name="T129" fmla="*/ 278 h 27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598" h="278">
                  <a:moveTo>
                    <a:pt x="3" y="278"/>
                  </a:moveTo>
                  <a:lnTo>
                    <a:pt x="0" y="275"/>
                  </a:lnTo>
                  <a:lnTo>
                    <a:pt x="6" y="272"/>
                  </a:lnTo>
                  <a:lnTo>
                    <a:pt x="47" y="269"/>
                  </a:lnTo>
                  <a:lnTo>
                    <a:pt x="146" y="266"/>
                  </a:lnTo>
                  <a:lnTo>
                    <a:pt x="283" y="263"/>
                  </a:lnTo>
                  <a:lnTo>
                    <a:pt x="450" y="257"/>
                  </a:lnTo>
                  <a:lnTo>
                    <a:pt x="540" y="252"/>
                  </a:lnTo>
                  <a:lnTo>
                    <a:pt x="637" y="243"/>
                  </a:lnTo>
                  <a:lnTo>
                    <a:pt x="736" y="234"/>
                  </a:lnTo>
                  <a:lnTo>
                    <a:pt x="838" y="219"/>
                  </a:lnTo>
                  <a:lnTo>
                    <a:pt x="938" y="204"/>
                  </a:lnTo>
                  <a:lnTo>
                    <a:pt x="1037" y="183"/>
                  </a:lnTo>
                  <a:lnTo>
                    <a:pt x="1136" y="160"/>
                  </a:lnTo>
                  <a:lnTo>
                    <a:pt x="1230" y="133"/>
                  </a:lnTo>
                  <a:lnTo>
                    <a:pt x="1317" y="107"/>
                  </a:lnTo>
                  <a:lnTo>
                    <a:pt x="1402" y="74"/>
                  </a:lnTo>
                  <a:lnTo>
                    <a:pt x="1478" y="44"/>
                  </a:lnTo>
                  <a:lnTo>
                    <a:pt x="1545" y="12"/>
                  </a:lnTo>
                  <a:lnTo>
                    <a:pt x="1569" y="3"/>
                  </a:lnTo>
                  <a:lnTo>
                    <a:pt x="1586" y="0"/>
                  </a:lnTo>
                  <a:lnTo>
                    <a:pt x="1592" y="0"/>
                  </a:lnTo>
                  <a:lnTo>
                    <a:pt x="1598" y="6"/>
                  </a:lnTo>
                  <a:lnTo>
                    <a:pt x="1598" y="9"/>
                  </a:lnTo>
                  <a:lnTo>
                    <a:pt x="1595" y="12"/>
                  </a:lnTo>
                  <a:lnTo>
                    <a:pt x="1586" y="18"/>
                  </a:lnTo>
                  <a:lnTo>
                    <a:pt x="1569" y="30"/>
                  </a:lnTo>
                  <a:lnTo>
                    <a:pt x="1545" y="38"/>
                  </a:lnTo>
                  <a:lnTo>
                    <a:pt x="1484" y="65"/>
                  </a:lnTo>
                  <a:lnTo>
                    <a:pt x="1402" y="95"/>
                  </a:lnTo>
                  <a:lnTo>
                    <a:pt x="1364" y="110"/>
                  </a:lnTo>
                  <a:lnTo>
                    <a:pt x="1306" y="127"/>
                  </a:lnTo>
                  <a:lnTo>
                    <a:pt x="1224" y="151"/>
                  </a:lnTo>
                  <a:lnTo>
                    <a:pt x="1130" y="175"/>
                  </a:lnTo>
                  <a:lnTo>
                    <a:pt x="1022" y="198"/>
                  </a:lnTo>
                  <a:lnTo>
                    <a:pt x="903" y="219"/>
                  </a:lnTo>
                  <a:lnTo>
                    <a:pt x="780" y="237"/>
                  </a:lnTo>
                  <a:lnTo>
                    <a:pt x="654" y="249"/>
                  </a:lnTo>
                  <a:lnTo>
                    <a:pt x="532" y="257"/>
                  </a:lnTo>
                  <a:lnTo>
                    <a:pt x="412" y="266"/>
                  </a:lnTo>
                  <a:lnTo>
                    <a:pt x="204" y="272"/>
                  </a:lnTo>
                  <a:lnTo>
                    <a:pt x="3" y="2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b-NO" sz="1050">
                <a:solidFill>
                  <a:schemeClr val="bg1"/>
                </a:solidFill>
                <a:latin typeface="+mn-lt"/>
                <a:cs typeface="B Nazanin" panose="00000400000000000000" pitchFamily="2" charset="-78"/>
              </a:endParaRPr>
            </a:p>
          </p:txBody>
        </p:sp>
        <p:sp>
          <p:nvSpPr>
            <p:cNvPr id="10" name="Freeform 189">
              <a:extLst>
                <a:ext uri="{FF2B5EF4-FFF2-40B4-BE49-F238E27FC236}">
                  <a16:creationId xmlns:a16="http://schemas.microsoft.com/office/drawing/2014/main" id="{C50ABB6A-7EB5-4EEA-80B4-16B5C81CC6D8}"/>
                </a:ext>
              </a:extLst>
            </p:cNvPr>
            <p:cNvSpPr>
              <a:spLocks/>
            </p:cNvSpPr>
            <p:nvPr/>
          </p:nvSpPr>
          <p:spPr bwMode="auto">
            <a:xfrm>
              <a:off x="-54" y="3569"/>
              <a:ext cx="1402" cy="272"/>
            </a:xfrm>
            <a:custGeom>
              <a:avLst/>
              <a:gdLst>
                <a:gd name="T0" fmla="*/ 6 w 1402"/>
                <a:gd name="T1" fmla="*/ 272 h 272"/>
                <a:gd name="T2" fmla="*/ 0 w 1402"/>
                <a:gd name="T3" fmla="*/ 272 h 272"/>
                <a:gd name="T4" fmla="*/ 3 w 1402"/>
                <a:gd name="T5" fmla="*/ 269 h 272"/>
                <a:gd name="T6" fmla="*/ 6 w 1402"/>
                <a:gd name="T7" fmla="*/ 269 h 272"/>
                <a:gd name="T8" fmla="*/ 44 w 1402"/>
                <a:gd name="T9" fmla="*/ 266 h 272"/>
                <a:gd name="T10" fmla="*/ 131 w 1402"/>
                <a:gd name="T11" fmla="*/ 263 h 272"/>
                <a:gd name="T12" fmla="*/ 251 w 1402"/>
                <a:gd name="T13" fmla="*/ 260 h 272"/>
                <a:gd name="T14" fmla="*/ 397 w 1402"/>
                <a:gd name="T15" fmla="*/ 254 h 272"/>
                <a:gd name="T16" fmla="*/ 479 w 1402"/>
                <a:gd name="T17" fmla="*/ 248 h 272"/>
                <a:gd name="T18" fmla="*/ 564 w 1402"/>
                <a:gd name="T19" fmla="*/ 239 h 272"/>
                <a:gd name="T20" fmla="*/ 651 w 1402"/>
                <a:gd name="T21" fmla="*/ 230 h 272"/>
                <a:gd name="T22" fmla="*/ 739 w 1402"/>
                <a:gd name="T23" fmla="*/ 219 h 272"/>
                <a:gd name="T24" fmla="*/ 827 w 1402"/>
                <a:gd name="T25" fmla="*/ 201 h 272"/>
                <a:gd name="T26" fmla="*/ 914 w 1402"/>
                <a:gd name="T27" fmla="*/ 180 h 272"/>
                <a:gd name="T28" fmla="*/ 999 w 1402"/>
                <a:gd name="T29" fmla="*/ 154 h 272"/>
                <a:gd name="T30" fmla="*/ 1081 w 1402"/>
                <a:gd name="T31" fmla="*/ 127 h 272"/>
                <a:gd name="T32" fmla="*/ 1157 w 1402"/>
                <a:gd name="T33" fmla="*/ 97 h 272"/>
                <a:gd name="T34" fmla="*/ 1230 w 1402"/>
                <a:gd name="T35" fmla="*/ 68 h 272"/>
                <a:gd name="T36" fmla="*/ 1297 w 1402"/>
                <a:gd name="T37" fmla="*/ 38 h 272"/>
                <a:gd name="T38" fmla="*/ 1355 w 1402"/>
                <a:gd name="T39" fmla="*/ 9 h 272"/>
                <a:gd name="T40" fmla="*/ 1376 w 1402"/>
                <a:gd name="T41" fmla="*/ 3 h 272"/>
                <a:gd name="T42" fmla="*/ 1390 w 1402"/>
                <a:gd name="T43" fmla="*/ 0 h 272"/>
                <a:gd name="T44" fmla="*/ 1396 w 1402"/>
                <a:gd name="T45" fmla="*/ 0 h 272"/>
                <a:gd name="T46" fmla="*/ 1402 w 1402"/>
                <a:gd name="T47" fmla="*/ 3 h 272"/>
                <a:gd name="T48" fmla="*/ 1402 w 1402"/>
                <a:gd name="T49" fmla="*/ 9 h 272"/>
                <a:gd name="T50" fmla="*/ 1399 w 1402"/>
                <a:gd name="T51" fmla="*/ 11 h 272"/>
                <a:gd name="T52" fmla="*/ 1390 w 1402"/>
                <a:gd name="T53" fmla="*/ 17 h 272"/>
                <a:gd name="T54" fmla="*/ 1358 w 1402"/>
                <a:gd name="T55" fmla="*/ 35 h 272"/>
                <a:gd name="T56" fmla="*/ 1233 w 1402"/>
                <a:gd name="T57" fmla="*/ 85 h 272"/>
                <a:gd name="T58" fmla="*/ 1145 w 1402"/>
                <a:gd name="T59" fmla="*/ 121 h 272"/>
                <a:gd name="T60" fmla="*/ 1078 w 1402"/>
                <a:gd name="T61" fmla="*/ 145 h 272"/>
                <a:gd name="T62" fmla="*/ 993 w 1402"/>
                <a:gd name="T63" fmla="*/ 168 h 272"/>
                <a:gd name="T64" fmla="*/ 900 w 1402"/>
                <a:gd name="T65" fmla="*/ 195 h 272"/>
                <a:gd name="T66" fmla="*/ 797 w 1402"/>
                <a:gd name="T67" fmla="*/ 216 h 272"/>
                <a:gd name="T68" fmla="*/ 689 w 1402"/>
                <a:gd name="T69" fmla="*/ 236 h 272"/>
                <a:gd name="T70" fmla="*/ 634 w 1402"/>
                <a:gd name="T71" fmla="*/ 242 h 272"/>
                <a:gd name="T72" fmla="*/ 578 w 1402"/>
                <a:gd name="T73" fmla="*/ 248 h 272"/>
                <a:gd name="T74" fmla="*/ 470 w 1402"/>
                <a:gd name="T75" fmla="*/ 257 h 272"/>
                <a:gd name="T76" fmla="*/ 365 w 1402"/>
                <a:gd name="T77" fmla="*/ 263 h 272"/>
                <a:gd name="T78" fmla="*/ 181 w 1402"/>
                <a:gd name="T79" fmla="*/ 269 h 272"/>
                <a:gd name="T80" fmla="*/ 6 w 1402"/>
                <a:gd name="T81" fmla="*/ 272 h 27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402"/>
                <a:gd name="T124" fmla="*/ 0 h 272"/>
                <a:gd name="T125" fmla="*/ 1402 w 1402"/>
                <a:gd name="T126" fmla="*/ 272 h 27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402" h="272">
                  <a:moveTo>
                    <a:pt x="6" y="272"/>
                  </a:moveTo>
                  <a:lnTo>
                    <a:pt x="0" y="272"/>
                  </a:lnTo>
                  <a:lnTo>
                    <a:pt x="3" y="269"/>
                  </a:lnTo>
                  <a:lnTo>
                    <a:pt x="6" y="269"/>
                  </a:lnTo>
                  <a:lnTo>
                    <a:pt x="44" y="266"/>
                  </a:lnTo>
                  <a:lnTo>
                    <a:pt x="131" y="263"/>
                  </a:lnTo>
                  <a:lnTo>
                    <a:pt x="251" y="260"/>
                  </a:lnTo>
                  <a:lnTo>
                    <a:pt x="397" y="254"/>
                  </a:lnTo>
                  <a:lnTo>
                    <a:pt x="479" y="248"/>
                  </a:lnTo>
                  <a:lnTo>
                    <a:pt x="564" y="239"/>
                  </a:lnTo>
                  <a:lnTo>
                    <a:pt x="651" y="230"/>
                  </a:lnTo>
                  <a:lnTo>
                    <a:pt x="739" y="219"/>
                  </a:lnTo>
                  <a:lnTo>
                    <a:pt x="827" y="201"/>
                  </a:lnTo>
                  <a:lnTo>
                    <a:pt x="914" y="180"/>
                  </a:lnTo>
                  <a:lnTo>
                    <a:pt x="999" y="154"/>
                  </a:lnTo>
                  <a:lnTo>
                    <a:pt x="1081" y="127"/>
                  </a:lnTo>
                  <a:lnTo>
                    <a:pt x="1157" y="97"/>
                  </a:lnTo>
                  <a:lnTo>
                    <a:pt x="1230" y="68"/>
                  </a:lnTo>
                  <a:lnTo>
                    <a:pt x="1297" y="38"/>
                  </a:lnTo>
                  <a:lnTo>
                    <a:pt x="1355" y="9"/>
                  </a:lnTo>
                  <a:lnTo>
                    <a:pt x="1376" y="3"/>
                  </a:lnTo>
                  <a:lnTo>
                    <a:pt x="1390" y="0"/>
                  </a:lnTo>
                  <a:lnTo>
                    <a:pt x="1396" y="0"/>
                  </a:lnTo>
                  <a:lnTo>
                    <a:pt x="1402" y="3"/>
                  </a:lnTo>
                  <a:lnTo>
                    <a:pt x="1402" y="9"/>
                  </a:lnTo>
                  <a:lnTo>
                    <a:pt x="1399" y="11"/>
                  </a:lnTo>
                  <a:lnTo>
                    <a:pt x="1390" y="17"/>
                  </a:lnTo>
                  <a:lnTo>
                    <a:pt x="1358" y="35"/>
                  </a:lnTo>
                  <a:lnTo>
                    <a:pt x="1233" y="85"/>
                  </a:lnTo>
                  <a:lnTo>
                    <a:pt x="1145" y="121"/>
                  </a:lnTo>
                  <a:lnTo>
                    <a:pt x="1078" y="145"/>
                  </a:lnTo>
                  <a:lnTo>
                    <a:pt x="993" y="168"/>
                  </a:lnTo>
                  <a:lnTo>
                    <a:pt x="900" y="195"/>
                  </a:lnTo>
                  <a:lnTo>
                    <a:pt x="797" y="216"/>
                  </a:lnTo>
                  <a:lnTo>
                    <a:pt x="689" y="236"/>
                  </a:lnTo>
                  <a:lnTo>
                    <a:pt x="634" y="242"/>
                  </a:lnTo>
                  <a:lnTo>
                    <a:pt x="578" y="248"/>
                  </a:lnTo>
                  <a:lnTo>
                    <a:pt x="470" y="257"/>
                  </a:lnTo>
                  <a:lnTo>
                    <a:pt x="365" y="263"/>
                  </a:lnTo>
                  <a:lnTo>
                    <a:pt x="181" y="269"/>
                  </a:lnTo>
                  <a:lnTo>
                    <a:pt x="6" y="2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b-NO" sz="1050">
                <a:solidFill>
                  <a:schemeClr val="bg1"/>
                </a:solidFill>
                <a:latin typeface="+mn-lt"/>
                <a:cs typeface="B Nazanin" panose="00000400000000000000" pitchFamily="2" charset="-78"/>
              </a:endParaRPr>
            </a:p>
          </p:txBody>
        </p:sp>
        <p:sp>
          <p:nvSpPr>
            <p:cNvPr id="11" name="Freeform 190">
              <a:extLst>
                <a:ext uri="{FF2B5EF4-FFF2-40B4-BE49-F238E27FC236}">
                  <a16:creationId xmlns:a16="http://schemas.microsoft.com/office/drawing/2014/main" id="{38CDE64A-4925-4438-87BC-4A9A87FDDE24}"/>
                </a:ext>
              </a:extLst>
            </p:cNvPr>
            <p:cNvSpPr>
              <a:spLocks/>
            </p:cNvSpPr>
            <p:nvPr/>
          </p:nvSpPr>
          <p:spPr bwMode="auto">
            <a:xfrm>
              <a:off x="-34" y="3518"/>
              <a:ext cx="1122" cy="276"/>
            </a:xfrm>
            <a:custGeom>
              <a:avLst/>
              <a:gdLst>
                <a:gd name="T0" fmla="*/ 3 w 1122"/>
                <a:gd name="T1" fmla="*/ 276 h 276"/>
                <a:gd name="T2" fmla="*/ 0 w 1122"/>
                <a:gd name="T3" fmla="*/ 276 h 276"/>
                <a:gd name="T4" fmla="*/ 0 w 1122"/>
                <a:gd name="T5" fmla="*/ 273 h 276"/>
                <a:gd name="T6" fmla="*/ 6 w 1122"/>
                <a:gd name="T7" fmla="*/ 273 h 276"/>
                <a:gd name="T8" fmla="*/ 35 w 1122"/>
                <a:gd name="T9" fmla="*/ 267 h 276"/>
                <a:gd name="T10" fmla="*/ 106 w 1122"/>
                <a:gd name="T11" fmla="*/ 264 h 276"/>
                <a:gd name="T12" fmla="*/ 202 w 1122"/>
                <a:gd name="T13" fmla="*/ 258 h 276"/>
                <a:gd name="T14" fmla="*/ 322 w 1122"/>
                <a:gd name="T15" fmla="*/ 249 h 276"/>
                <a:gd name="T16" fmla="*/ 386 w 1122"/>
                <a:gd name="T17" fmla="*/ 240 h 276"/>
                <a:gd name="T18" fmla="*/ 453 w 1122"/>
                <a:gd name="T19" fmla="*/ 231 h 276"/>
                <a:gd name="T20" fmla="*/ 523 w 1122"/>
                <a:gd name="T21" fmla="*/ 219 h 276"/>
                <a:gd name="T22" fmla="*/ 593 w 1122"/>
                <a:gd name="T23" fmla="*/ 205 h 276"/>
                <a:gd name="T24" fmla="*/ 663 w 1122"/>
                <a:gd name="T25" fmla="*/ 187 h 276"/>
                <a:gd name="T26" fmla="*/ 734 w 1122"/>
                <a:gd name="T27" fmla="*/ 163 h 276"/>
                <a:gd name="T28" fmla="*/ 801 w 1122"/>
                <a:gd name="T29" fmla="*/ 139 h 276"/>
                <a:gd name="T30" fmla="*/ 865 w 1122"/>
                <a:gd name="T31" fmla="*/ 113 h 276"/>
                <a:gd name="T32" fmla="*/ 926 w 1122"/>
                <a:gd name="T33" fmla="*/ 86 h 276"/>
                <a:gd name="T34" fmla="*/ 985 w 1122"/>
                <a:gd name="T35" fmla="*/ 60 h 276"/>
                <a:gd name="T36" fmla="*/ 1084 w 1122"/>
                <a:gd name="T37" fmla="*/ 6 h 276"/>
                <a:gd name="T38" fmla="*/ 1102 w 1122"/>
                <a:gd name="T39" fmla="*/ 0 h 276"/>
                <a:gd name="T40" fmla="*/ 1113 w 1122"/>
                <a:gd name="T41" fmla="*/ 0 h 276"/>
                <a:gd name="T42" fmla="*/ 1119 w 1122"/>
                <a:gd name="T43" fmla="*/ 0 h 276"/>
                <a:gd name="T44" fmla="*/ 1122 w 1122"/>
                <a:gd name="T45" fmla="*/ 3 h 276"/>
                <a:gd name="T46" fmla="*/ 1122 w 1122"/>
                <a:gd name="T47" fmla="*/ 9 h 276"/>
                <a:gd name="T48" fmla="*/ 1116 w 1122"/>
                <a:gd name="T49" fmla="*/ 18 h 276"/>
                <a:gd name="T50" fmla="*/ 1087 w 1122"/>
                <a:gd name="T51" fmla="*/ 33 h 276"/>
                <a:gd name="T52" fmla="*/ 988 w 1122"/>
                <a:gd name="T53" fmla="*/ 77 h 276"/>
                <a:gd name="T54" fmla="*/ 921 w 1122"/>
                <a:gd name="T55" fmla="*/ 107 h 276"/>
                <a:gd name="T56" fmla="*/ 865 w 1122"/>
                <a:gd name="T57" fmla="*/ 131 h 276"/>
                <a:gd name="T58" fmla="*/ 798 w 1122"/>
                <a:gd name="T59" fmla="*/ 154 h 276"/>
                <a:gd name="T60" fmla="*/ 725 w 1122"/>
                <a:gd name="T61" fmla="*/ 178 h 276"/>
                <a:gd name="T62" fmla="*/ 643 w 1122"/>
                <a:gd name="T63" fmla="*/ 202 h 276"/>
                <a:gd name="T64" fmla="*/ 555 w 1122"/>
                <a:gd name="T65" fmla="*/ 222 h 276"/>
                <a:gd name="T66" fmla="*/ 468 w 1122"/>
                <a:gd name="T67" fmla="*/ 237 h 276"/>
                <a:gd name="T68" fmla="*/ 380 w 1122"/>
                <a:gd name="T69" fmla="*/ 249 h 276"/>
                <a:gd name="T70" fmla="*/ 295 w 1122"/>
                <a:gd name="T71" fmla="*/ 258 h 276"/>
                <a:gd name="T72" fmla="*/ 146 w 1122"/>
                <a:gd name="T73" fmla="*/ 270 h 276"/>
                <a:gd name="T74" fmla="*/ 3 w 1122"/>
                <a:gd name="T75" fmla="*/ 276 h 27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122"/>
                <a:gd name="T115" fmla="*/ 0 h 276"/>
                <a:gd name="T116" fmla="*/ 1122 w 1122"/>
                <a:gd name="T117" fmla="*/ 276 h 27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122" h="276">
                  <a:moveTo>
                    <a:pt x="3" y="276"/>
                  </a:moveTo>
                  <a:lnTo>
                    <a:pt x="0" y="276"/>
                  </a:lnTo>
                  <a:lnTo>
                    <a:pt x="0" y="273"/>
                  </a:lnTo>
                  <a:lnTo>
                    <a:pt x="6" y="273"/>
                  </a:lnTo>
                  <a:lnTo>
                    <a:pt x="35" y="267"/>
                  </a:lnTo>
                  <a:lnTo>
                    <a:pt x="106" y="264"/>
                  </a:lnTo>
                  <a:lnTo>
                    <a:pt x="202" y="258"/>
                  </a:lnTo>
                  <a:lnTo>
                    <a:pt x="322" y="249"/>
                  </a:lnTo>
                  <a:lnTo>
                    <a:pt x="386" y="240"/>
                  </a:lnTo>
                  <a:lnTo>
                    <a:pt x="453" y="231"/>
                  </a:lnTo>
                  <a:lnTo>
                    <a:pt x="523" y="219"/>
                  </a:lnTo>
                  <a:lnTo>
                    <a:pt x="593" y="205"/>
                  </a:lnTo>
                  <a:lnTo>
                    <a:pt x="663" y="187"/>
                  </a:lnTo>
                  <a:lnTo>
                    <a:pt x="734" y="163"/>
                  </a:lnTo>
                  <a:lnTo>
                    <a:pt x="801" y="139"/>
                  </a:lnTo>
                  <a:lnTo>
                    <a:pt x="865" y="113"/>
                  </a:lnTo>
                  <a:lnTo>
                    <a:pt x="926" y="86"/>
                  </a:lnTo>
                  <a:lnTo>
                    <a:pt x="985" y="60"/>
                  </a:lnTo>
                  <a:lnTo>
                    <a:pt x="1084" y="6"/>
                  </a:lnTo>
                  <a:lnTo>
                    <a:pt x="1102" y="0"/>
                  </a:lnTo>
                  <a:lnTo>
                    <a:pt x="1113" y="0"/>
                  </a:lnTo>
                  <a:lnTo>
                    <a:pt x="1119" y="0"/>
                  </a:lnTo>
                  <a:lnTo>
                    <a:pt x="1122" y="3"/>
                  </a:lnTo>
                  <a:lnTo>
                    <a:pt x="1122" y="9"/>
                  </a:lnTo>
                  <a:lnTo>
                    <a:pt x="1116" y="18"/>
                  </a:lnTo>
                  <a:lnTo>
                    <a:pt x="1087" y="33"/>
                  </a:lnTo>
                  <a:lnTo>
                    <a:pt x="988" y="77"/>
                  </a:lnTo>
                  <a:lnTo>
                    <a:pt x="921" y="107"/>
                  </a:lnTo>
                  <a:lnTo>
                    <a:pt x="865" y="131"/>
                  </a:lnTo>
                  <a:lnTo>
                    <a:pt x="798" y="154"/>
                  </a:lnTo>
                  <a:lnTo>
                    <a:pt x="725" y="178"/>
                  </a:lnTo>
                  <a:lnTo>
                    <a:pt x="643" y="202"/>
                  </a:lnTo>
                  <a:lnTo>
                    <a:pt x="555" y="222"/>
                  </a:lnTo>
                  <a:lnTo>
                    <a:pt x="468" y="237"/>
                  </a:lnTo>
                  <a:lnTo>
                    <a:pt x="380" y="249"/>
                  </a:lnTo>
                  <a:lnTo>
                    <a:pt x="295" y="258"/>
                  </a:lnTo>
                  <a:lnTo>
                    <a:pt x="146" y="270"/>
                  </a:lnTo>
                  <a:lnTo>
                    <a:pt x="3" y="2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b-NO" sz="1050">
                <a:solidFill>
                  <a:schemeClr val="bg1"/>
                </a:solidFill>
                <a:latin typeface="+mn-lt"/>
                <a:cs typeface="B Nazanin" panose="00000400000000000000" pitchFamily="2" charset="-78"/>
              </a:endParaRPr>
            </a:p>
          </p:txBody>
        </p:sp>
        <p:sp>
          <p:nvSpPr>
            <p:cNvPr id="12" name="Freeform 191">
              <a:extLst>
                <a:ext uri="{FF2B5EF4-FFF2-40B4-BE49-F238E27FC236}">
                  <a16:creationId xmlns:a16="http://schemas.microsoft.com/office/drawing/2014/main" id="{AA131ECA-18C7-4BE5-A833-A52A5DDD3CDF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" y="3332"/>
              <a:ext cx="1289" cy="997"/>
            </a:xfrm>
            <a:custGeom>
              <a:avLst/>
              <a:gdLst>
                <a:gd name="T0" fmla="*/ 751 w 1289"/>
                <a:gd name="T1" fmla="*/ 997 h 997"/>
                <a:gd name="T2" fmla="*/ 766 w 1289"/>
                <a:gd name="T3" fmla="*/ 284 h 997"/>
                <a:gd name="T4" fmla="*/ 1289 w 1289"/>
                <a:gd name="T5" fmla="*/ 293 h 997"/>
                <a:gd name="T6" fmla="*/ 1268 w 1289"/>
                <a:gd name="T7" fmla="*/ 3 h 997"/>
                <a:gd name="T8" fmla="*/ 1166 w 1289"/>
                <a:gd name="T9" fmla="*/ 0 h 997"/>
                <a:gd name="T10" fmla="*/ 1181 w 1289"/>
                <a:gd name="T11" fmla="*/ 142 h 997"/>
                <a:gd name="T12" fmla="*/ 182 w 1289"/>
                <a:gd name="T13" fmla="*/ 160 h 997"/>
                <a:gd name="T14" fmla="*/ 152 w 1289"/>
                <a:gd name="T15" fmla="*/ 0 h 997"/>
                <a:gd name="T16" fmla="*/ 30 w 1289"/>
                <a:gd name="T17" fmla="*/ 9 h 997"/>
                <a:gd name="T18" fmla="*/ 0 w 1289"/>
                <a:gd name="T19" fmla="*/ 257 h 997"/>
                <a:gd name="T20" fmla="*/ 593 w 1289"/>
                <a:gd name="T21" fmla="*/ 284 h 997"/>
                <a:gd name="T22" fmla="*/ 553 w 1289"/>
                <a:gd name="T23" fmla="*/ 997 h 997"/>
                <a:gd name="T24" fmla="*/ 751 w 1289"/>
                <a:gd name="T25" fmla="*/ 997 h 99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289"/>
                <a:gd name="T40" fmla="*/ 0 h 997"/>
                <a:gd name="T41" fmla="*/ 1289 w 1289"/>
                <a:gd name="T42" fmla="*/ 997 h 99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289" h="997">
                  <a:moveTo>
                    <a:pt x="751" y="997"/>
                  </a:moveTo>
                  <a:lnTo>
                    <a:pt x="766" y="284"/>
                  </a:lnTo>
                  <a:lnTo>
                    <a:pt x="1289" y="293"/>
                  </a:lnTo>
                  <a:lnTo>
                    <a:pt x="1268" y="3"/>
                  </a:lnTo>
                  <a:lnTo>
                    <a:pt x="1166" y="0"/>
                  </a:lnTo>
                  <a:lnTo>
                    <a:pt x="1181" y="142"/>
                  </a:lnTo>
                  <a:lnTo>
                    <a:pt x="182" y="160"/>
                  </a:lnTo>
                  <a:lnTo>
                    <a:pt x="152" y="0"/>
                  </a:lnTo>
                  <a:lnTo>
                    <a:pt x="30" y="9"/>
                  </a:lnTo>
                  <a:lnTo>
                    <a:pt x="0" y="257"/>
                  </a:lnTo>
                  <a:lnTo>
                    <a:pt x="593" y="284"/>
                  </a:lnTo>
                  <a:lnTo>
                    <a:pt x="553" y="997"/>
                  </a:lnTo>
                  <a:lnTo>
                    <a:pt x="751" y="99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b-NO" sz="1050">
                <a:solidFill>
                  <a:schemeClr val="bg1"/>
                </a:solidFill>
                <a:latin typeface="+mn-lt"/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roup 145">
            <a:extLst>
              <a:ext uri="{FF2B5EF4-FFF2-40B4-BE49-F238E27FC236}">
                <a16:creationId xmlns:a16="http://schemas.microsoft.com/office/drawing/2014/main" id="{56DDB1B1-108B-4CD9-842D-890AEA52F1C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509868" y="1942003"/>
            <a:ext cx="941286" cy="961932"/>
            <a:chOff x="556" y="1181"/>
            <a:chExt cx="1231" cy="1258"/>
          </a:xfrm>
          <a:solidFill>
            <a:schemeClr val="accent1">
              <a:lumMod val="75000"/>
            </a:schemeClr>
          </a:solidFill>
        </p:grpSpPr>
        <p:sp>
          <p:nvSpPr>
            <p:cNvPr id="16" name="Freeform 146">
              <a:extLst>
                <a:ext uri="{FF2B5EF4-FFF2-40B4-BE49-F238E27FC236}">
                  <a16:creationId xmlns:a16="http://schemas.microsoft.com/office/drawing/2014/main" id="{21D94AB9-D2FC-46B0-9B0D-0D9E8A3B10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2" y="1198"/>
              <a:ext cx="459" cy="689"/>
            </a:xfrm>
            <a:custGeom>
              <a:avLst/>
              <a:gdLst>
                <a:gd name="T0" fmla="*/ 233 w 459"/>
                <a:gd name="T1" fmla="*/ 154 h 689"/>
                <a:gd name="T2" fmla="*/ 229 w 459"/>
                <a:gd name="T3" fmla="*/ 141 h 689"/>
                <a:gd name="T4" fmla="*/ 264 w 459"/>
                <a:gd name="T5" fmla="*/ 161 h 689"/>
                <a:gd name="T6" fmla="*/ 263 w 459"/>
                <a:gd name="T7" fmla="*/ 117 h 689"/>
                <a:gd name="T8" fmla="*/ 270 w 459"/>
                <a:gd name="T9" fmla="*/ 80 h 689"/>
                <a:gd name="T10" fmla="*/ 292 w 459"/>
                <a:gd name="T11" fmla="*/ 80 h 689"/>
                <a:gd name="T12" fmla="*/ 319 w 459"/>
                <a:gd name="T13" fmla="*/ 122 h 689"/>
                <a:gd name="T14" fmla="*/ 329 w 459"/>
                <a:gd name="T15" fmla="*/ 91 h 689"/>
                <a:gd name="T16" fmla="*/ 332 w 459"/>
                <a:gd name="T17" fmla="*/ 51 h 689"/>
                <a:gd name="T18" fmla="*/ 345 w 459"/>
                <a:gd name="T19" fmla="*/ 75 h 689"/>
                <a:gd name="T20" fmla="*/ 349 w 459"/>
                <a:gd name="T21" fmla="*/ 69 h 689"/>
                <a:gd name="T22" fmla="*/ 349 w 459"/>
                <a:gd name="T23" fmla="*/ 31 h 689"/>
                <a:gd name="T24" fmla="*/ 373 w 459"/>
                <a:gd name="T25" fmla="*/ 22 h 689"/>
                <a:gd name="T26" fmla="*/ 376 w 459"/>
                <a:gd name="T27" fmla="*/ 110 h 689"/>
                <a:gd name="T28" fmla="*/ 391 w 459"/>
                <a:gd name="T29" fmla="*/ 170 h 689"/>
                <a:gd name="T30" fmla="*/ 413 w 459"/>
                <a:gd name="T31" fmla="*/ 104 h 689"/>
                <a:gd name="T32" fmla="*/ 440 w 459"/>
                <a:gd name="T33" fmla="*/ 45 h 689"/>
                <a:gd name="T34" fmla="*/ 431 w 459"/>
                <a:gd name="T35" fmla="*/ 144 h 689"/>
                <a:gd name="T36" fmla="*/ 420 w 459"/>
                <a:gd name="T37" fmla="*/ 232 h 689"/>
                <a:gd name="T38" fmla="*/ 444 w 459"/>
                <a:gd name="T39" fmla="*/ 238 h 689"/>
                <a:gd name="T40" fmla="*/ 453 w 459"/>
                <a:gd name="T41" fmla="*/ 253 h 689"/>
                <a:gd name="T42" fmla="*/ 440 w 459"/>
                <a:gd name="T43" fmla="*/ 300 h 689"/>
                <a:gd name="T44" fmla="*/ 437 w 459"/>
                <a:gd name="T45" fmla="*/ 328 h 689"/>
                <a:gd name="T46" fmla="*/ 444 w 459"/>
                <a:gd name="T47" fmla="*/ 326 h 689"/>
                <a:gd name="T48" fmla="*/ 417 w 459"/>
                <a:gd name="T49" fmla="*/ 451 h 689"/>
                <a:gd name="T50" fmla="*/ 391 w 459"/>
                <a:gd name="T51" fmla="*/ 577 h 689"/>
                <a:gd name="T52" fmla="*/ 387 w 459"/>
                <a:gd name="T53" fmla="*/ 585 h 689"/>
                <a:gd name="T54" fmla="*/ 231 w 459"/>
                <a:gd name="T55" fmla="*/ 641 h 689"/>
                <a:gd name="T56" fmla="*/ 64 w 459"/>
                <a:gd name="T57" fmla="*/ 684 h 689"/>
                <a:gd name="T58" fmla="*/ 11 w 459"/>
                <a:gd name="T59" fmla="*/ 687 h 689"/>
                <a:gd name="T60" fmla="*/ 13 w 459"/>
                <a:gd name="T61" fmla="*/ 678 h 689"/>
                <a:gd name="T62" fmla="*/ 17 w 459"/>
                <a:gd name="T63" fmla="*/ 665 h 689"/>
                <a:gd name="T64" fmla="*/ 2 w 459"/>
                <a:gd name="T65" fmla="*/ 667 h 689"/>
                <a:gd name="T66" fmla="*/ 11 w 459"/>
                <a:gd name="T67" fmla="*/ 603 h 689"/>
                <a:gd name="T68" fmla="*/ 52 w 459"/>
                <a:gd name="T69" fmla="*/ 473 h 689"/>
                <a:gd name="T70" fmla="*/ 86 w 459"/>
                <a:gd name="T71" fmla="*/ 390 h 689"/>
                <a:gd name="T72" fmla="*/ 85 w 459"/>
                <a:gd name="T73" fmla="*/ 383 h 689"/>
                <a:gd name="T74" fmla="*/ 81 w 459"/>
                <a:gd name="T75" fmla="*/ 375 h 689"/>
                <a:gd name="T76" fmla="*/ 101 w 459"/>
                <a:gd name="T77" fmla="*/ 341 h 689"/>
                <a:gd name="T78" fmla="*/ 116 w 459"/>
                <a:gd name="T79" fmla="*/ 317 h 689"/>
                <a:gd name="T80" fmla="*/ 127 w 459"/>
                <a:gd name="T81" fmla="*/ 300 h 689"/>
                <a:gd name="T82" fmla="*/ 138 w 459"/>
                <a:gd name="T83" fmla="*/ 278 h 689"/>
                <a:gd name="T84" fmla="*/ 140 w 459"/>
                <a:gd name="T85" fmla="*/ 269 h 689"/>
                <a:gd name="T86" fmla="*/ 163 w 459"/>
                <a:gd name="T87" fmla="*/ 205 h 689"/>
                <a:gd name="T88" fmla="*/ 189 w 459"/>
                <a:gd name="T89" fmla="*/ 198 h 689"/>
                <a:gd name="T90" fmla="*/ 195 w 459"/>
                <a:gd name="T91" fmla="*/ 183 h 689"/>
                <a:gd name="T92" fmla="*/ 185 w 459"/>
                <a:gd name="T93" fmla="*/ 150 h 689"/>
                <a:gd name="T94" fmla="*/ 200 w 459"/>
                <a:gd name="T95" fmla="*/ 130 h 689"/>
                <a:gd name="T96" fmla="*/ 231 w 459"/>
                <a:gd name="T97" fmla="*/ 159 h 68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59"/>
                <a:gd name="T148" fmla="*/ 0 h 689"/>
                <a:gd name="T149" fmla="*/ 459 w 459"/>
                <a:gd name="T150" fmla="*/ 689 h 68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59" h="689">
                  <a:moveTo>
                    <a:pt x="239" y="166"/>
                  </a:moveTo>
                  <a:lnTo>
                    <a:pt x="239" y="165"/>
                  </a:lnTo>
                  <a:lnTo>
                    <a:pt x="233" y="154"/>
                  </a:lnTo>
                  <a:lnTo>
                    <a:pt x="229" y="144"/>
                  </a:lnTo>
                  <a:lnTo>
                    <a:pt x="228" y="143"/>
                  </a:lnTo>
                  <a:lnTo>
                    <a:pt x="229" y="141"/>
                  </a:lnTo>
                  <a:lnTo>
                    <a:pt x="242" y="150"/>
                  </a:lnTo>
                  <a:lnTo>
                    <a:pt x="253" y="157"/>
                  </a:lnTo>
                  <a:lnTo>
                    <a:pt x="264" y="161"/>
                  </a:lnTo>
                  <a:lnTo>
                    <a:pt x="268" y="148"/>
                  </a:lnTo>
                  <a:lnTo>
                    <a:pt x="266" y="137"/>
                  </a:lnTo>
                  <a:lnTo>
                    <a:pt x="263" y="117"/>
                  </a:lnTo>
                  <a:lnTo>
                    <a:pt x="263" y="106"/>
                  </a:lnTo>
                  <a:lnTo>
                    <a:pt x="264" y="93"/>
                  </a:lnTo>
                  <a:lnTo>
                    <a:pt x="270" y="80"/>
                  </a:lnTo>
                  <a:lnTo>
                    <a:pt x="281" y="64"/>
                  </a:lnTo>
                  <a:lnTo>
                    <a:pt x="288" y="73"/>
                  </a:lnTo>
                  <a:lnTo>
                    <a:pt x="292" y="80"/>
                  </a:lnTo>
                  <a:lnTo>
                    <a:pt x="301" y="99"/>
                  </a:lnTo>
                  <a:lnTo>
                    <a:pt x="312" y="115"/>
                  </a:lnTo>
                  <a:lnTo>
                    <a:pt x="319" y="122"/>
                  </a:lnTo>
                  <a:lnTo>
                    <a:pt x="329" y="130"/>
                  </a:lnTo>
                  <a:lnTo>
                    <a:pt x="329" y="111"/>
                  </a:lnTo>
                  <a:lnTo>
                    <a:pt x="329" y="91"/>
                  </a:lnTo>
                  <a:lnTo>
                    <a:pt x="330" y="71"/>
                  </a:lnTo>
                  <a:lnTo>
                    <a:pt x="332" y="53"/>
                  </a:lnTo>
                  <a:lnTo>
                    <a:pt x="332" y="51"/>
                  </a:lnTo>
                  <a:lnTo>
                    <a:pt x="334" y="55"/>
                  </a:lnTo>
                  <a:lnTo>
                    <a:pt x="340" y="64"/>
                  </a:lnTo>
                  <a:lnTo>
                    <a:pt x="345" y="75"/>
                  </a:lnTo>
                  <a:lnTo>
                    <a:pt x="347" y="78"/>
                  </a:lnTo>
                  <a:lnTo>
                    <a:pt x="349" y="77"/>
                  </a:lnTo>
                  <a:lnTo>
                    <a:pt x="349" y="69"/>
                  </a:lnTo>
                  <a:lnTo>
                    <a:pt x="349" y="55"/>
                  </a:lnTo>
                  <a:lnTo>
                    <a:pt x="347" y="40"/>
                  </a:lnTo>
                  <a:lnTo>
                    <a:pt x="349" y="31"/>
                  </a:lnTo>
                  <a:lnTo>
                    <a:pt x="358" y="16"/>
                  </a:lnTo>
                  <a:lnTo>
                    <a:pt x="371" y="0"/>
                  </a:lnTo>
                  <a:lnTo>
                    <a:pt x="373" y="22"/>
                  </a:lnTo>
                  <a:lnTo>
                    <a:pt x="374" y="44"/>
                  </a:lnTo>
                  <a:lnTo>
                    <a:pt x="374" y="88"/>
                  </a:lnTo>
                  <a:lnTo>
                    <a:pt x="376" y="110"/>
                  </a:lnTo>
                  <a:lnTo>
                    <a:pt x="378" y="130"/>
                  </a:lnTo>
                  <a:lnTo>
                    <a:pt x="384" y="150"/>
                  </a:lnTo>
                  <a:lnTo>
                    <a:pt x="391" y="170"/>
                  </a:lnTo>
                  <a:lnTo>
                    <a:pt x="398" y="154"/>
                  </a:lnTo>
                  <a:lnTo>
                    <a:pt x="402" y="139"/>
                  </a:lnTo>
                  <a:lnTo>
                    <a:pt x="413" y="104"/>
                  </a:lnTo>
                  <a:lnTo>
                    <a:pt x="418" y="84"/>
                  </a:lnTo>
                  <a:lnTo>
                    <a:pt x="428" y="66"/>
                  </a:lnTo>
                  <a:lnTo>
                    <a:pt x="440" y="45"/>
                  </a:lnTo>
                  <a:lnTo>
                    <a:pt x="459" y="23"/>
                  </a:lnTo>
                  <a:lnTo>
                    <a:pt x="446" y="84"/>
                  </a:lnTo>
                  <a:lnTo>
                    <a:pt x="431" y="144"/>
                  </a:lnTo>
                  <a:lnTo>
                    <a:pt x="426" y="174"/>
                  </a:lnTo>
                  <a:lnTo>
                    <a:pt x="422" y="203"/>
                  </a:lnTo>
                  <a:lnTo>
                    <a:pt x="420" y="232"/>
                  </a:lnTo>
                  <a:lnTo>
                    <a:pt x="422" y="258"/>
                  </a:lnTo>
                  <a:lnTo>
                    <a:pt x="435" y="247"/>
                  </a:lnTo>
                  <a:lnTo>
                    <a:pt x="444" y="238"/>
                  </a:lnTo>
                  <a:lnTo>
                    <a:pt x="452" y="232"/>
                  </a:lnTo>
                  <a:lnTo>
                    <a:pt x="453" y="242"/>
                  </a:lnTo>
                  <a:lnTo>
                    <a:pt x="453" y="253"/>
                  </a:lnTo>
                  <a:lnTo>
                    <a:pt x="452" y="265"/>
                  </a:lnTo>
                  <a:lnTo>
                    <a:pt x="448" y="276"/>
                  </a:lnTo>
                  <a:lnTo>
                    <a:pt x="440" y="300"/>
                  </a:lnTo>
                  <a:lnTo>
                    <a:pt x="439" y="313"/>
                  </a:lnTo>
                  <a:lnTo>
                    <a:pt x="437" y="324"/>
                  </a:lnTo>
                  <a:lnTo>
                    <a:pt x="437" y="328"/>
                  </a:lnTo>
                  <a:lnTo>
                    <a:pt x="439" y="328"/>
                  </a:lnTo>
                  <a:lnTo>
                    <a:pt x="440" y="326"/>
                  </a:lnTo>
                  <a:lnTo>
                    <a:pt x="444" y="326"/>
                  </a:lnTo>
                  <a:lnTo>
                    <a:pt x="440" y="353"/>
                  </a:lnTo>
                  <a:lnTo>
                    <a:pt x="433" y="383"/>
                  </a:lnTo>
                  <a:lnTo>
                    <a:pt x="417" y="451"/>
                  </a:lnTo>
                  <a:lnTo>
                    <a:pt x="400" y="517"/>
                  </a:lnTo>
                  <a:lnTo>
                    <a:pt x="395" y="550"/>
                  </a:lnTo>
                  <a:lnTo>
                    <a:pt x="391" y="577"/>
                  </a:lnTo>
                  <a:lnTo>
                    <a:pt x="393" y="579"/>
                  </a:lnTo>
                  <a:lnTo>
                    <a:pt x="393" y="581"/>
                  </a:lnTo>
                  <a:lnTo>
                    <a:pt x="387" y="585"/>
                  </a:lnTo>
                  <a:lnTo>
                    <a:pt x="354" y="599"/>
                  </a:lnTo>
                  <a:lnTo>
                    <a:pt x="299" y="619"/>
                  </a:lnTo>
                  <a:lnTo>
                    <a:pt x="231" y="641"/>
                  </a:lnTo>
                  <a:lnTo>
                    <a:pt x="160" y="662"/>
                  </a:lnTo>
                  <a:lnTo>
                    <a:pt x="94" y="678"/>
                  </a:lnTo>
                  <a:lnTo>
                    <a:pt x="64" y="684"/>
                  </a:lnTo>
                  <a:lnTo>
                    <a:pt x="41" y="687"/>
                  </a:lnTo>
                  <a:lnTo>
                    <a:pt x="22" y="689"/>
                  </a:lnTo>
                  <a:lnTo>
                    <a:pt x="11" y="687"/>
                  </a:lnTo>
                  <a:lnTo>
                    <a:pt x="9" y="685"/>
                  </a:lnTo>
                  <a:lnTo>
                    <a:pt x="9" y="684"/>
                  </a:lnTo>
                  <a:lnTo>
                    <a:pt x="13" y="678"/>
                  </a:lnTo>
                  <a:lnTo>
                    <a:pt x="22" y="665"/>
                  </a:lnTo>
                  <a:lnTo>
                    <a:pt x="18" y="665"/>
                  </a:lnTo>
                  <a:lnTo>
                    <a:pt x="17" y="665"/>
                  </a:lnTo>
                  <a:lnTo>
                    <a:pt x="9" y="667"/>
                  </a:lnTo>
                  <a:lnTo>
                    <a:pt x="4" y="667"/>
                  </a:lnTo>
                  <a:lnTo>
                    <a:pt x="2" y="667"/>
                  </a:lnTo>
                  <a:lnTo>
                    <a:pt x="0" y="663"/>
                  </a:lnTo>
                  <a:lnTo>
                    <a:pt x="4" y="634"/>
                  </a:lnTo>
                  <a:lnTo>
                    <a:pt x="11" y="603"/>
                  </a:lnTo>
                  <a:lnTo>
                    <a:pt x="20" y="570"/>
                  </a:lnTo>
                  <a:lnTo>
                    <a:pt x="29" y="539"/>
                  </a:lnTo>
                  <a:lnTo>
                    <a:pt x="52" y="473"/>
                  </a:lnTo>
                  <a:lnTo>
                    <a:pt x="61" y="442"/>
                  </a:lnTo>
                  <a:lnTo>
                    <a:pt x="68" y="410"/>
                  </a:lnTo>
                  <a:lnTo>
                    <a:pt x="86" y="390"/>
                  </a:lnTo>
                  <a:lnTo>
                    <a:pt x="88" y="386"/>
                  </a:lnTo>
                  <a:lnTo>
                    <a:pt x="88" y="385"/>
                  </a:lnTo>
                  <a:lnTo>
                    <a:pt x="85" y="383"/>
                  </a:lnTo>
                  <a:lnTo>
                    <a:pt x="81" y="379"/>
                  </a:lnTo>
                  <a:lnTo>
                    <a:pt x="81" y="377"/>
                  </a:lnTo>
                  <a:lnTo>
                    <a:pt x="81" y="375"/>
                  </a:lnTo>
                  <a:lnTo>
                    <a:pt x="90" y="366"/>
                  </a:lnTo>
                  <a:lnTo>
                    <a:pt x="96" y="357"/>
                  </a:lnTo>
                  <a:lnTo>
                    <a:pt x="101" y="341"/>
                  </a:lnTo>
                  <a:lnTo>
                    <a:pt x="105" y="333"/>
                  </a:lnTo>
                  <a:lnTo>
                    <a:pt x="108" y="324"/>
                  </a:lnTo>
                  <a:lnTo>
                    <a:pt x="116" y="317"/>
                  </a:lnTo>
                  <a:lnTo>
                    <a:pt x="125" y="309"/>
                  </a:lnTo>
                  <a:lnTo>
                    <a:pt x="127" y="304"/>
                  </a:lnTo>
                  <a:lnTo>
                    <a:pt x="127" y="300"/>
                  </a:lnTo>
                  <a:lnTo>
                    <a:pt x="121" y="293"/>
                  </a:lnTo>
                  <a:lnTo>
                    <a:pt x="132" y="280"/>
                  </a:lnTo>
                  <a:lnTo>
                    <a:pt x="138" y="278"/>
                  </a:lnTo>
                  <a:lnTo>
                    <a:pt x="140" y="276"/>
                  </a:lnTo>
                  <a:lnTo>
                    <a:pt x="141" y="278"/>
                  </a:lnTo>
                  <a:lnTo>
                    <a:pt x="140" y="269"/>
                  </a:lnTo>
                  <a:lnTo>
                    <a:pt x="141" y="262"/>
                  </a:lnTo>
                  <a:lnTo>
                    <a:pt x="147" y="243"/>
                  </a:lnTo>
                  <a:lnTo>
                    <a:pt x="163" y="205"/>
                  </a:lnTo>
                  <a:lnTo>
                    <a:pt x="173" y="199"/>
                  </a:lnTo>
                  <a:lnTo>
                    <a:pt x="182" y="198"/>
                  </a:lnTo>
                  <a:lnTo>
                    <a:pt x="189" y="198"/>
                  </a:lnTo>
                  <a:lnTo>
                    <a:pt x="196" y="201"/>
                  </a:lnTo>
                  <a:lnTo>
                    <a:pt x="196" y="192"/>
                  </a:lnTo>
                  <a:lnTo>
                    <a:pt x="195" y="183"/>
                  </a:lnTo>
                  <a:lnTo>
                    <a:pt x="189" y="166"/>
                  </a:lnTo>
                  <a:lnTo>
                    <a:pt x="185" y="159"/>
                  </a:lnTo>
                  <a:lnTo>
                    <a:pt x="185" y="150"/>
                  </a:lnTo>
                  <a:lnTo>
                    <a:pt x="189" y="139"/>
                  </a:lnTo>
                  <a:lnTo>
                    <a:pt x="196" y="128"/>
                  </a:lnTo>
                  <a:lnTo>
                    <a:pt x="200" y="130"/>
                  </a:lnTo>
                  <a:lnTo>
                    <a:pt x="206" y="133"/>
                  </a:lnTo>
                  <a:lnTo>
                    <a:pt x="218" y="146"/>
                  </a:lnTo>
                  <a:lnTo>
                    <a:pt x="231" y="159"/>
                  </a:lnTo>
                  <a:lnTo>
                    <a:pt x="239" y="1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b-NO" sz="1050">
                <a:solidFill>
                  <a:schemeClr val="bg1"/>
                </a:solidFill>
                <a:latin typeface="+mn-lt"/>
                <a:cs typeface="B Nazanin" panose="00000400000000000000" pitchFamily="2" charset="-78"/>
              </a:endParaRPr>
            </a:p>
          </p:txBody>
        </p:sp>
        <p:sp>
          <p:nvSpPr>
            <p:cNvPr id="17" name="Freeform 147">
              <a:extLst>
                <a:ext uri="{FF2B5EF4-FFF2-40B4-BE49-F238E27FC236}">
                  <a16:creationId xmlns:a16="http://schemas.microsoft.com/office/drawing/2014/main" id="{1CBC8AD2-1581-475F-A7B5-DE316F6B6C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" y="1181"/>
              <a:ext cx="1231" cy="1258"/>
            </a:xfrm>
            <a:custGeom>
              <a:avLst/>
              <a:gdLst>
                <a:gd name="T0" fmla="*/ 51 w 1231"/>
                <a:gd name="T1" fmla="*/ 246 h 1258"/>
                <a:gd name="T2" fmla="*/ 77 w 1231"/>
                <a:gd name="T3" fmla="*/ 216 h 1258"/>
                <a:gd name="T4" fmla="*/ 182 w 1231"/>
                <a:gd name="T5" fmla="*/ 213 h 1258"/>
                <a:gd name="T6" fmla="*/ 165 w 1231"/>
                <a:gd name="T7" fmla="*/ 185 h 1258"/>
                <a:gd name="T8" fmla="*/ 108 w 1231"/>
                <a:gd name="T9" fmla="*/ 141 h 1258"/>
                <a:gd name="T10" fmla="*/ 198 w 1231"/>
                <a:gd name="T11" fmla="*/ 152 h 1258"/>
                <a:gd name="T12" fmla="*/ 215 w 1231"/>
                <a:gd name="T13" fmla="*/ 119 h 1258"/>
                <a:gd name="T14" fmla="*/ 178 w 1231"/>
                <a:gd name="T15" fmla="*/ 39 h 1258"/>
                <a:gd name="T16" fmla="*/ 303 w 1231"/>
                <a:gd name="T17" fmla="*/ 117 h 1258"/>
                <a:gd name="T18" fmla="*/ 367 w 1231"/>
                <a:gd name="T19" fmla="*/ 160 h 1258"/>
                <a:gd name="T20" fmla="*/ 382 w 1231"/>
                <a:gd name="T21" fmla="*/ 163 h 1258"/>
                <a:gd name="T22" fmla="*/ 365 w 1231"/>
                <a:gd name="T23" fmla="*/ 101 h 1258"/>
                <a:gd name="T24" fmla="*/ 382 w 1231"/>
                <a:gd name="T25" fmla="*/ 105 h 1258"/>
                <a:gd name="T26" fmla="*/ 345 w 1231"/>
                <a:gd name="T27" fmla="*/ 39 h 1258"/>
                <a:gd name="T28" fmla="*/ 470 w 1231"/>
                <a:gd name="T29" fmla="*/ 174 h 1258"/>
                <a:gd name="T30" fmla="*/ 569 w 1231"/>
                <a:gd name="T31" fmla="*/ 248 h 1258"/>
                <a:gd name="T32" fmla="*/ 617 w 1231"/>
                <a:gd name="T33" fmla="*/ 262 h 1258"/>
                <a:gd name="T34" fmla="*/ 668 w 1231"/>
                <a:gd name="T35" fmla="*/ 334 h 1258"/>
                <a:gd name="T36" fmla="*/ 739 w 1231"/>
                <a:gd name="T37" fmla="*/ 427 h 1258"/>
                <a:gd name="T38" fmla="*/ 851 w 1231"/>
                <a:gd name="T39" fmla="*/ 602 h 1258"/>
                <a:gd name="T40" fmla="*/ 983 w 1231"/>
                <a:gd name="T41" fmla="*/ 536 h 1258"/>
                <a:gd name="T42" fmla="*/ 1083 w 1231"/>
                <a:gd name="T43" fmla="*/ 534 h 1258"/>
                <a:gd name="T44" fmla="*/ 1176 w 1231"/>
                <a:gd name="T45" fmla="*/ 629 h 1258"/>
                <a:gd name="T46" fmla="*/ 1224 w 1231"/>
                <a:gd name="T47" fmla="*/ 691 h 1258"/>
                <a:gd name="T48" fmla="*/ 1119 w 1231"/>
                <a:gd name="T49" fmla="*/ 746 h 1258"/>
                <a:gd name="T50" fmla="*/ 1108 w 1231"/>
                <a:gd name="T51" fmla="*/ 748 h 1258"/>
                <a:gd name="T52" fmla="*/ 1055 w 1231"/>
                <a:gd name="T53" fmla="*/ 902 h 1258"/>
                <a:gd name="T54" fmla="*/ 917 w 1231"/>
                <a:gd name="T55" fmla="*/ 1003 h 1258"/>
                <a:gd name="T56" fmla="*/ 677 w 1231"/>
                <a:gd name="T57" fmla="*/ 1056 h 1258"/>
                <a:gd name="T58" fmla="*/ 483 w 1231"/>
                <a:gd name="T59" fmla="*/ 1064 h 1258"/>
                <a:gd name="T60" fmla="*/ 328 w 1231"/>
                <a:gd name="T61" fmla="*/ 1155 h 1258"/>
                <a:gd name="T62" fmla="*/ 297 w 1231"/>
                <a:gd name="T63" fmla="*/ 1150 h 1258"/>
                <a:gd name="T64" fmla="*/ 198 w 1231"/>
                <a:gd name="T65" fmla="*/ 1253 h 1258"/>
                <a:gd name="T66" fmla="*/ 172 w 1231"/>
                <a:gd name="T67" fmla="*/ 1258 h 1258"/>
                <a:gd name="T68" fmla="*/ 204 w 1231"/>
                <a:gd name="T69" fmla="*/ 1154 h 1258"/>
                <a:gd name="T70" fmla="*/ 141 w 1231"/>
                <a:gd name="T71" fmla="*/ 1157 h 1258"/>
                <a:gd name="T72" fmla="*/ 99 w 1231"/>
                <a:gd name="T73" fmla="*/ 1179 h 1258"/>
                <a:gd name="T74" fmla="*/ 0 w 1231"/>
                <a:gd name="T75" fmla="*/ 1214 h 1258"/>
                <a:gd name="T76" fmla="*/ 189 w 1231"/>
                <a:gd name="T77" fmla="*/ 1106 h 1258"/>
                <a:gd name="T78" fmla="*/ 372 w 1231"/>
                <a:gd name="T79" fmla="*/ 989 h 1258"/>
                <a:gd name="T80" fmla="*/ 521 w 1231"/>
                <a:gd name="T81" fmla="*/ 853 h 1258"/>
                <a:gd name="T82" fmla="*/ 516 w 1231"/>
                <a:gd name="T83" fmla="*/ 838 h 1258"/>
                <a:gd name="T84" fmla="*/ 462 w 1231"/>
                <a:gd name="T85" fmla="*/ 879 h 1258"/>
                <a:gd name="T86" fmla="*/ 380 w 1231"/>
                <a:gd name="T87" fmla="*/ 890 h 1258"/>
                <a:gd name="T88" fmla="*/ 361 w 1231"/>
                <a:gd name="T89" fmla="*/ 871 h 1258"/>
                <a:gd name="T90" fmla="*/ 297 w 1231"/>
                <a:gd name="T91" fmla="*/ 818 h 1258"/>
                <a:gd name="T92" fmla="*/ 198 w 1231"/>
                <a:gd name="T93" fmla="*/ 622 h 1258"/>
                <a:gd name="T94" fmla="*/ 178 w 1231"/>
                <a:gd name="T95" fmla="*/ 600 h 1258"/>
                <a:gd name="T96" fmla="*/ 193 w 1231"/>
                <a:gd name="T97" fmla="*/ 547 h 1258"/>
                <a:gd name="T98" fmla="*/ 150 w 1231"/>
                <a:gd name="T99" fmla="*/ 558 h 1258"/>
                <a:gd name="T100" fmla="*/ 160 w 1231"/>
                <a:gd name="T101" fmla="*/ 537 h 1258"/>
                <a:gd name="T102" fmla="*/ 143 w 1231"/>
                <a:gd name="T103" fmla="*/ 506 h 1258"/>
                <a:gd name="T104" fmla="*/ 128 w 1231"/>
                <a:gd name="T105" fmla="*/ 455 h 1258"/>
                <a:gd name="T106" fmla="*/ 110 w 1231"/>
                <a:gd name="T107" fmla="*/ 426 h 1258"/>
                <a:gd name="T108" fmla="*/ 114 w 1231"/>
                <a:gd name="T109" fmla="*/ 394 h 1258"/>
                <a:gd name="T110" fmla="*/ 81 w 1231"/>
                <a:gd name="T111" fmla="*/ 310 h 12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231"/>
                <a:gd name="T169" fmla="*/ 0 h 1258"/>
                <a:gd name="T170" fmla="*/ 1231 w 1231"/>
                <a:gd name="T171" fmla="*/ 1258 h 12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231" h="1258">
                  <a:moveTo>
                    <a:pt x="127" y="299"/>
                  </a:moveTo>
                  <a:lnTo>
                    <a:pt x="116" y="288"/>
                  </a:lnTo>
                  <a:lnTo>
                    <a:pt x="103" y="281"/>
                  </a:lnTo>
                  <a:lnTo>
                    <a:pt x="75" y="264"/>
                  </a:lnTo>
                  <a:lnTo>
                    <a:pt x="61" y="257"/>
                  </a:lnTo>
                  <a:lnTo>
                    <a:pt x="51" y="246"/>
                  </a:lnTo>
                  <a:lnTo>
                    <a:pt x="46" y="240"/>
                  </a:lnTo>
                  <a:lnTo>
                    <a:pt x="44" y="235"/>
                  </a:lnTo>
                  <a:lnTo>
                    <a:pt x="42" y="227"/>
                  </a:lnTo>
                  <a:lnTo>
                    <a:pt x="42" y="218"/>
                  </a:lnTo>
                  <a:lnTo>
                    <a:pt x="59" y="216"/>
                  </a:lnTo>
                  <a:lnTo>
                    <a:pt x="77" y="216"/>
                  </a:lnTo>
                  <a:lnTo>
                    <a:pt x="116" y="222"/>
                  </a:lnTo>
                  <a:lnTo>
                    <a:pt x="156" y="226"/>
                  </a:lnTo>
                  <a:lnTo>
                    <a:pt x="174" y="227"/>
                  </a:lnTo>
                  <a:lnTo>
                    <a:pt x="193" y="226"/>
                  </a:lnTo>
                  <a:lnTo>
                    <a:pt x="187" y="220"/>
                  </a:lnTo>
                  <a:lnTo>
                    <a:pt x="182" y="213"/>
                  </a:lnTo>
                  <a:lnTo>
                    <a:pt x="169" y="202"/>
                  </a:lnTo>
                  <a:lnTo>
                    <a:pt x="139" y="182"/>
                  </a:lnTo>
                  <a:lnTo>
                    <a:pt x="143" y="182"/>
                  </a:lnTo>
                  <a:lnTo>
                    <a:pt x="152" y="183"/>
                  </a:lnTo>
                  <a:lnTo>
                    <a:pt x="163" y="185"/>
                  </a:lnTo>
                  <a:lnTo>
                    <a:pt x="165" y="185"/>
                  </a:lnTo>
                  <a:lnTo>
                    <a:pt x="156" y="180"/>
                  </a:lnTo>
                  <a:lnTo>
                    <a:pt x="139" y="172"/>
                  </a:lnTo>
                  <a:lnTo>
                    <a:pt x="125" y="165"/>
                  </a:lnTo>
                  <a:lnTo>
                    <a:pt x="116" y="160"/>
                  </a:lnTo>
                  <a:lnTo>
                    <a:pt x="110" y="150"/>
                  </a:lnTo>
                  <a:lnTo>
                    <a:pt x="108" y="141"/>
                  </a:lnTo>
                  <a:lnTo>
                    <a:pt x="106" y="130"/>
                  </a:lnTo>
                  <a:lnTo>
                    <a:pt x="108" y="117"/>
                  </a:lnTo>
                  <a:lnTo>
                    <a:pt x="127" y="123"/>
                  </a:lnTo>
                  <a:lnTo>
                    <a:pt x="145" y="130"/>
                  </a:lnTo>
                  <a:lnTo>
                    <a:pt x="180" y="145"/>
                  </a:lnTo>
                  <a:lnTo>
                    <a:pt x="198" y="152"/>
                  </a:lnTo>
                  <a:lnTo>
                    <a:pt x="217" y="158"/>
                  </a:lnTo>
                  <a:lnTo>
                    <a:pt x="237" y="163"/>
                  </a:lnTo>
                  <a:lnTo>
                    <a:pt x="259" y="169"/>
                  </a:lnTo>
                  <a:lnTo>
                    <a:pt x="244" y="152"/>
                  </a:lnTo>
                  <a:lnTo>
                    <a:pt x="229" y="136"/>
                  </a:lnTo>
                  <a:lnTo>
                    <a:pt x="215" y="119"/>
                  </a:lnTo>
                  <a:lnTo>
                    <a:pt x="200" y="103"/>
                  </a:lnTo>
                  <a:lnTo>
                    <a:pt x="189" y="84"/>
                  </a:lnTo>
                  <a:lnTo>
                    <a:pt x="183" y="73"/>
                  </a:lnTo>
                  <a:lnTo>
                    <a:pt x="180" y="62"/>
                  </a:lnTo>
                  <a:lnTo>
                    <a:pt x="178" y="51"/>
                  </a:lnTo>
                  <a:lnTo>
                    <a:pt x="178" y="39"/>
                  </a:lnTo>
                  <a:lnTo>
                    <a:pt x="178" y="26"/>
                  </a:lnTo>
                  <a:lnTo>
                    <a:pt x="180" y="11"/>
                  </a:lnTo>
                  <a:lnTo>
                    <a:pt x="202" y="28"/>
                  </a:lnTo>
                  <a:lnTo>
                    <a:pt x="222" y="46"/>
                  </a:lnTo>
                  <a:lnTo>
                    <a:pt x="262" y="83"/>
                  </a:lnTo>
                  <a:lnTo>
                    <a:pt x="303" y="117"/>
                  </a:lnTo>
                  <a:lnTo>
                    <a:pt x="325" y="134"/>
                  </a:lnTo>
                  <a:lnTo>
                    <a:pt x="349" y="150"/>
                  </a:lnTo>
                  <a:lnTo>
                    <a:pt x="363" y="165"/>
                  </a:lnTo>
                  <a:lnTo>
                    <a:pt x="380" y="178"/>
                  </a:lnTo>
                  <a:lnTo>
                    <a:pt x="378" y="174"/>
                  </a:lnTo>
                  <a:lnTo>
                    <a:pt x="367" y="160"/>
                  </a:lnTo>
                  <a:lnTo>
                    <a:pt x="358" y="147"/>
                  </a:lnTo>
                  <a:lnTo>
                    <a:pt x="356" y="143"/>
                  </a:lnTo>
                  <a:lnTo>
                    <a:pt x="356" y="141"/>
                  </a:lnTo>
                  <a:lnTo>
                    <a:pt x="356" y="143"/>
                  </a:lnTo>
                  <a:lnTo>
                    <a:pt x="367" y="150"/>
                  </a:lnTo>
                  <a:lnTo>
                    <a:pt x="382" y="163"/>
                  </a:lnTo>
                  <a:lnTo>
                    <a:pt x="398" y="176"/>
                  </a:lnTo>
                  <a:lnTo>
                    <a:pt x="407" y="183"/>
                  </a:lnTo>
                  <a:lnTo>
                    <a:pt x="400" y="165"/>
                  </a:lnTo>
                  <a:lnTo>
                    <a:pt x="389" y="143"/>
                  </a:lnTo>
                  <a:lnTo>
                    <a:pt x="376" y="123"/>
                  </a:lnTo>
                  <a:lnTo>
                    <a:pt x="365" y="101"/>
                  </a:lnTo>
                  <a:lnTo>
                    <a:pt x="365" y="99"/>
                  </a:lnTo>
                  <a:lnTo>
                    <a:pt x="367" y="101"/>
                  </a:lnTo>
                  <a:lnTo>
                    <a:pt x="372" y="103"/>
                  </a:lnTo>
                  <a:lnTo>
                    <a:pt x="380" y="105"/>
                  </a:lnTo>
                  <a:lnTo>
                    <a:pt x="382" y="106"/>
                  </a:lnTo>
                  <a:lnTo>
                    <a:pt x="382" y="105"/>
                  </a:lnTo>
                  <a:lnTo>
                    <a:pt x="376" y="99"/>
                  </a:lnTo>
                  <a:lnTo>
                    <a:pt x="367" y="88"/>
                  </a:lnTo>
                  <a:lnTo>
                    <a:pt x="358" y="79"/>
                  </a:lnTo>
                  <a:lnTo>
                    <a:pt x="352" y="73"/>
                  </a:lnTo>
                  <a:lnTo>
                    <a:pt x="347" y="57"/>
                  </a:lnTo>
                  <a:lnTo>
                    <a:pt x="345" y="39"/>
                  </a:lnTo>
                  <a:lnTo>
                    <a:pt x="345" y="20"/>
                  </a:lnTo>
                  <a:lnTo>
                    <a:pt x="349" y="0"/>
                  </a:lnTo>
                  <a:lnTo>
                    <a:pt x="372" y="35"/>
                  </a:lnTo>
                  <a:lnTo>
                    <a:pt x="396" y="70"/>
                  </a:lnTo>
                  <a:lnTo>
                    <a:pt x="444" y="139"/>
                  </a:lnTo>
                  <a:lnTo>
                    <a:pt x="470" y="174"/>
                  </a:lnTo>
                  <a:lnTo>
                    <a:pt x="497" y="207"/>
                  </a:lnTo>
                  <a:lnTo>
                    <a:pt x="528" y="238"/>
                  </a:lnTo>
                  <a:lnTo>
                    <a:pt x="545" y="253"/>
                  </a:lnTo>
                  <a:lnTo>
                    <a:pt x="561" y="266"/>
                  </a:lnTo>
                  <a:lnTo>
                    <a:pt x="565" y="259"/>
                  </a:lnTo>
                  <a:lnTo>
                    <a:pt x="569" y="248"/>
                  </a:lnTo>
                  <a:lnTo>
                    <a:pt x="572" y="235"/>
                  </a:lnTo>
                  <a:lnTo>
                    <a:pt x="576" y="231"/>
                  </a:lnTo>
                  <a:lnTo>
                    <a:pt x="580" y="226"/>
                  </a:lnTo>
                  <a:lnTo>
                    <a:pt x="594" y="237"/>
                  </a:lnTo>
                  <a:lnTo>
                    <a:pt x="605" y="248"/>
                  </a:lnTo>
                  <a:lnTo>
                    <a:pt x="617" y="262"/>
                  </a:lnTo>
                  <a:lnTo>
                    <a:pt x="624" y="275"/>
                  </a:lnTo>
                  <a:lnTo>
                    <a:pt x="640" y="304"/>
                  </a:lnTo>
                  <a:lnTo>
                    <a:pt x="650" y="317"/>
                  </a:lnTo>
                  <a:lnTo>
                    <a:pt x="661" y="330"/>
                  </a:lnTo>
                  <a:lnTo>
                    <a:pt x="664" y="336"/>
                  </a:lnTo>
                  <a:lnTo>
                    <a:pt x="668" y="334"/>
                  </a:lnTo>
                  <a:lnTo>
                    <a:pt x="670" y="332"/>
                  </a:lnTo>
                  <a:lnTo>
                    <a:pt x="675" y="328"/>
                  </a:lnTo>
                  <a:lnTo>
                    <a:pt x="686" y="343"/>
                  </a:lnTo>
                  <a:lnTo>
                    <a:pt x="699" y="359"/>
                  </a:lnTo>
                  <a:lnTo>
                    <a:pt x="719" y="392"/>
                  </a:lnTo>
                  <a:lnTo>
                    <a:pt x="739" y="427"/>
                  </a:lnTo>
                  <a:lnTo>
                    <a:pt x="758" y="464"/>
                  </a:lnTo>
                  <a:lnTo>
                    <a:pt x="778" y="501"/>
                  </a:lnTo>
                  <a:lnTo>
                    <a:pt x="800" y="536"/>
                  </a:lnTo>
                  <a:lnTo>
                    <a:pt x="824" y="570"/>
                  </a:lnTo>
                  <a:lnTo>
                    <a:pt x="837" y="587"/>
                  </a:lnTo>
                  <a:lnTo>
                    <a:pt x="851" y="602"/>
                  </a:lnTo>
                  <a:lnTo>
                    <a:pt x="862" y="600"/>
                  </a:lnTo>
                  <a:lnTo>
                    <a:pt x="875" y="594"/>
                  </a:lnTo>
                  <a:lnTo>
                    <a:pt x="899" y="583"/>
                  </a:lnTo>
                  <a:lnTo>
                    <a:pt x="945" y="556"/>
                  </a:lnTo>
                  <a:lnTo>
                    <a:pt x="971" y="541"/>
                  </a:lnTo>
                  <a:lnTo>
                    <a:pt x="983" y="536"/>
                  </a:lnTo>
                  <a:lnTo>
                    <a:pt x="996" y="532"/>
                  </a:lnTo>
                  <a:lnTo>
                    <a:pt x="1011" y="528"/>
                  </a:lnTo>
                  <a:lnTo>
                    <a:pt x="1026" y="526"/>
                  </a:lnTo>
                  <a:lnTo>
                    <a:pt x="1042" y="526"/>
                  </a:lnTo>
                  <a:lnTo>
                    <a:pt x="1059" y="528"/>
                  </a:lnTo>
                  <a:lnTo>
                    <a:pt x="1083" y="534"/>
                  </a:lnTo>
                  <a:lnTo>
                    <a:pt x="1105" y="543"/>
                  </a:lnTo>
                  <a:lnTo>
                    <a:pt x="1125" y="554"/>
                  </a:lnTo>
                  <a:lnTo>
                    <a:pt x="1141" y="570"/>
                  </a:lnTo>
                  <a:lnTo>
                    <a:pt x="1156" y="587"/>
                  </a:lnTo>
                  <a:lnTo>
                    <a:pt x="1169" y="607"/>
                  </a:lnTo>
                  <a:lnTo>
                    <a:pt x="1176" y="629"/>
                  </a:lnTo>
                  <a:lnTo>
                    <a:pt x="1182" y="653"/>
                  </a:lnTo>
                  <a:lnTo>
                    <a:pt x="1189" y="660"/>
                  </a:lnTo>
                  <a:lnTo>
                    <a:pt x="1196" y="666"/>
                  </a:lnTo>
                  <a:lnTo>
                    <a:pt x="1211" y="677"/>
                  </a:lnTo>
                  <a:lnTo>
                    <a:pt x="1218" y="684"/>
                  </a:lnTo>
                  <a:lnTo>
                    <a:pt x="1224" y="691"/>
                  </a:lnTo>
                  <a:lnTo>
                    <a:pt x="1227" y="699"/>
                  </a:lnTo>
                  <a:lnTo>
                    <a:pt x="1231" y="710"/>
                  </a:lnTo>
                  <a:lnTo>
                    <a:pt x="1163" y="697"/>
                  </a:lnTo>
                  <a:lnTo>
                    <a:pt x="1127" y="730"/>
                  </a:lnTo>
                  <a:lnTo>
                    <a:pt x="1123" y="735"/>
                  </a:lnTo>
                  <a:lnTo>
                    <a:pt x="1119" y="746"/>
                  </a:lnTo>
                  <a:lnTo>
                    <a:pt x="1116" y="756"/>
                  </a:lnTo>
                  <a:lnTo>
                    <a:pt x="1114" y="761"/>
                  </a:lnTo>
                  <a:lnTo>
                    <a:pt x="1112" y="761"/>
                  </a:lnTo>
                  <a:lnTo>
                    <a:pt x="1110" y="756"/>
                  </a:lnTo>
                  <a:lnTo>
                    <a:pt x="1108" y="750"/>
                  </a:lnTo>
                  <a:lnTo>
                    <a:pt x="1108" y="748"/>
                  </a:lnTo>
                  <a:lnTo>
                    <a:pt x="1106" y="750"/>
                  </a:lnTo>
                  <a:lnTo>
                    <a:pt x="1103" y="787"/>
                  </a:lnTo>
                  <a:lnTo>
                    <a:pt x="1095" y="820"/>
                  </a:lnTo>
                  <a:lnTo>
                    <a:pt x="1084" y="851"/>
                  </a:lnTo>
                  <a:lnTo>
                    <a:pt x="1072" y="879"/>
                  </a:lnTo>
                  <a:lnTo>
                    <a:pt x="1055" y="902"/>
                  </a:lnTo>
                  <a:lnTo>
                    <a:pt x="1037" y="924"/>
                  </a:lnTo>
                  <a:lnTo>
                    <a:pt x="1016" y="945"/>
                  </a:lnTo>
                  <a:lnTo>
                    <a:pt x="993" y="961"/>
                  </a:lnTo>
                  <a:lnTo>
                    <a:pt x="969" y="978"/>
                  </a:lnTo>
                  <a:lnTo>
                    <a:pt x="943" y="990"/>
                  </a:lnTo>
                  <a:lnTo>
                    <a:pt x="917" y="1003"/>
                  </a:lnTo>
                  <a:lnTo>
                    <a:pt x="890" y="1012"/>
                  </a:lnTo>
                  <a:lnTo>
                    <a:pt x="833" y="1031"/>
                  </a:lnTo>
                  <a:lnTo>
                    <a:pt x="776" y="1045"/>
                  </a:lnTo>
                  <a:lnTo>
                    <a:pt x="743" y="1051"/>
                  </a:lnTo>
                  <a:lnTo>
                    <a:pt x="710" y="1055"/>
                  </a:lnTo>
                  <a:lnTo>
                    <a:pt x="677" y="1056"/>
                  </a:lnTo>
                  <a:lnTo>
                    <a:pt x="646" y="1058"/>
                  </a:lnTo>
                  <a:lnTo>
                    <a:pt x="583" y="1058"/>
                  </a:lnTo>
                  <a:lnTo>
                    <a:pt x="521" y="1055"/>
                  </a:lnTo>
                  <a:lnTo>
                    <a:pt x="512" y="1056"/>
                  </a:lnTo>
                  <a:lnTo>
                    <a:pt x="503" y="1056"/>
                  </a:lnTo>
                  <a:lnTo>
                    <a:pt x="483" y="1064"/>
                  </a:lnTo>
                  <a:lnTo>
                    <a:pt x="461" y="1073"/>
                  </a:lnTo>
                  <a:lnTo>
                    <a:pt x="439" y="1084"/>
                  </a:lnTo>
                  <a:lnTo>
                    <a:pt x="394" y="1110"/>
                  </a:lnTo>
                  <a:lnTo>
                    <a:pt x="358" y="1132"/>
                  </a:lnTo>
                  <a:lnTo>
                    <a:pt x="343" y="1143"/>
                  </a:lnTo>
                  <a:lnTo>
                    <a:pt x="328" y="1155"/>
                  </a:lnTo>
                  <a:lnTo>
                    <a:pt x="310" y="1170"/>
                  </a:lnTo>
                  <a:lnTo>
                    <a:pt x="286" y="1188"/>
                  </a:lnTo>
                  <a:lnTo>
                    <a:pt x="288" y="1183"/>
                  </a:lnTo>
                  <a:lnTo>
                    <a:pt x="292" y="1168"/>
                  </a:lnTo>
                  <a:lnTo>
                    <a:pt x="297" y="1155"/>
                  </a:lnTo>
                  <a:lnTo>
                    <a:pt x="297" y="1150"/>
                  </a:lnTo>
                  <a:lnTo>
                    <a:pt x="279" y="1172"/>
                  </a:lnTo>
                  <a:lnTo>
                    <a:pt x="266" y="1188"/>
                  </a:lnTo>
                  <a:lnTo>
                    <a:pt x="262" y="1194"/>
                  </a:lnTo>
                  <a:lnTo>
                    <a:pt x="261" y="1199"/>
                  </a:lnTo>
                  <a:lnTo>
                    <a:pt x="229" y="1225"/>
                  </a:lnTo>
                  <a:lnTo>
                    <a:pt x="198" y="1253"/>
                  </a:lnTo>
                  <a:lnTo>
                    <a:pt x="200" y="1251"/>
                  </a:lnTo>
                  <a:lnTo>
                    <a:pt x="204" y="1242"/>
                  </a:lnTo>
                  <a:lnTo>
                    <a:pt x="209" y="1232"/>
                  </a:lnTo>
                  <a:lnTo>
                    <a:pt x="211" y="1229"/>
                  </a:lnTo>
                  <a:lnTo>
                    <a:pt x="202" y="1236"/>
                  </a:lnTo>
                  <a:lnTo>
                    <a:pt x="172" y="1258"/>
                  </a:lnTo>
                  <a:lnTo>
                    <a:pt x="193" y="1223"/>
                  </a:lnTo>
                  <a:lnTo>
                    <a:pt x="215" y="1188"/>
                  </a:lnTo>
                  <a:lnTo>
                    <a:pt x="244" y="1144"/>
                  </a:lnTo>
                  <a:lnTo>
                    <a:pt x="239" y="1143"/>
                  </a:lnTo>
                  <a:lnTo>
                    <a:pt x="229" y="1144"/>
                  </a:lnTo>
                  <a:lnTo>
                    <a:pt x="204" y="1154"/>
                  </a:lnTo>
                  <a:lnTo>
                    <a:pt x="171" y="1166"/>
                  </a:lnTo>
                  <a:lnTo>
                    <a:pt x="132" y="1181"/>
                  </a:lnTo>
                  <a:lnTo>
                    <a:pt x="134" y="1177"/>
                  </a:lnTo>
                  <a:lnTo>
                    <a:pt x="138" y="1166"/>
                  </a:lnTo>
                  <a:lnTo>
                    <a:pt x="141" y="1159"/>
                  </a:lnTo>
                  <a:lnTo>
                    <a:pt x="141" y="1157"/>
                  </a:lnTo>
                  <a:lnTo>
                    <a:pt x="139" y="1161"/>
                  </a:lnTo>
                  <a:lnTo>
                    <a:pt x="127" y="1170"/>
                  </a:lnTo>
                  <a:lnTo>
                    <a:pt x="116" y="1179"/>
                  </a:lnTo>
                  <a:lnTo>
                    <a:pt x="86" y="1190"/>
                  </a:lnTo>
                  <a:lnTo>
                    <a:pt x="90" y="1187"/>
                  </a:lnTo>
                  <a:lnTo>
                    <a:pt x="99" y="1179"/>
                  </a:lnTo>
                  <a:lnTo>
                    <a:pt x="110" y="1172"/>
                  </a:lnTo>
                  <a:lnTo>
                    <a:pt x="114" y="1168"/>
                  </a:lnTo>
                  <a:lnTo>
                    <a:pt x="68" y="1194"/>
                  </a:lnTo>
                  <a:lnTo>
                    <a:pt x="28" y="1207"/>
                  </a:lnTo>
                  <a:lnTo>
                    <a:pt x="11" y="1210"/>
                  </a:lnTo>
                  <a:lnTo>
                    <a:pt x="0" y="1214"/>
                  </a:lnTo>
                  <a:lnTo>
                    <a:pt x="18" y="1199"/>
                  </a:lnTo>
                  <a:lnTo>
                    <a:pt x="39" y="1185"/>
                  </a:lnTo>
                  <a:lnTo>
                    <a:pt x="61" y="1170"/>
                  </a:lnTo>
                  <a:lnTo>
                    <a:pt x="84" y="1157"/>
                  </a:lnTo>
                  <a:lnTo>
                    <a:pt x="136" y="1132"/>
                  </a:lnTo>
                  <a:lnTo>
                    <a:pt x="189" y="1106"/>
                  </a:lnTo>
                  <a:lnTo>
                    <a:pt x="240" y="1080"/>
                  </a:lnTo>
                  <a:lnTo>
                    <a:pt x="290" y="1051"/>
                  </a:lnTo>
                  <a:lnTo>
                    <a:pt x="314" y="1036"/>
                  </a:lnTo>
                  <a:lnTo>
                    <a:pt x="336" y="1022"/>
                  </a:lnTo>
                  <a:lnTo>
                    <a:pt x="356" y="1005"/>
                  </a:lnTo>
                  <a:lnTo>
                    <a:pt x="372" y="989"/>
                  </a:lnTo>
                  <a:lnTo>
                    <a:pt x="398" y="963"/>
                  </a:lnTo>
                  <a:lnTo>
                    <a:pt x="420" y="945"/>
                  </a:lnTo>
                  <a:lnTo>
                    <a:pt x="462" y="912"/>
                  </a:lnTo>
                  <a:lnTo>
                    <a:pt x="481" y="895"/>
                  </a:lnTo>
                  <a:lnTo>
                    <a:pt x="501" y="877"/>
                  </a:lnTo>
                  <a:lnTo>
                    <a:pt x="521" y="853"/>
                  </a:lnTo>
                  <a:lnTo>
                    <a:pt x="541" y="820"/>
                  </a:lnTo>
                  <a:lnTo>
                    <a:pt x="534" y="831"/>
                  </a:lnTo>
                  <a:lnTo>
                    <a:pt x="527" y="838"/>
                  </a:lnTo>
                  <a:lnTo>
                    <a:pt x="523" y="840"/>
                  </a:lnTo>
                  <a:lnTo>
                    <a:pt x="519" y="840"/>
                  </a:lnTo>
                  <a:lnTo>
                    <a:pt x="516" y="838"/>
                  </a:lnTo>
                  <a:lnTo>
                    <a:pt x="516" y="836"/>
                  </a:lnTo>
                  <a:lnTo>
                    <a:pt x="514" y="829"/>
                  </a:lnTo>
                  <a:lnTo>
                    <a:pt x="497" y="846"/>
                  </a:lnTo>
                  <a:lnTo>
                    <a:pt x="484" y="858"/>
                  </a:lnTo>
                  <a:lnTo>
                    <a:pt x="473" y="869"/>
                  </a:lnTo>
                  <a:lnTo>
                    <a:pt x="462" y="879"/>
                  </a:lnTo>
                  <a:lnTo>
                    <a:pt x="451" y="886"/>
                  </a:lnTo>
                  <a:lnTo>
                    <a:pt x="435" y="891"/>
                  </a:lnTo>
                  <a:lnTo>
                    <a:pt x="415" y="893"/>
                  </a:lnTo>
                  <a:lnTo>
                    <a:pt x="387" y="893"/>
                  </a:lnTo>
                  <a:lnTo>
                    <a:pt x="382" y="893"/>
                  </a:lnTo>
                  <a:lnTo>
                    <a:pt x="380" y="890"/>
                  </a:lnTo>
                  <a:lnTo>
                    <a:pt x="378" y="888"/>
                  </a:lnTo>
                  <a:lnTo>
                    <a:pt x="378" y="884"/>
                  </a:lnTo>
                  <a:lnTo>
                    <a:pt x="378" y="866"/>
                  </a:lnTo>
                  <a:lnTo>
                    <a:pt x="372" y="866"/>
                  </a:lnTo>
                  <a:lnTo>
                    <a:pt x="369" y="868"/>
                  </a:lnTo>
                  <a:lnTo>
                    <a:pt x="361" y="871"/>
                  </a:lnTo>
                  <a:lnTo>
                    <a:pt x="358" y="875"/>
                  </a:lnTo>
                  <a:lnTo>
                    <a:pt x="352" y="875"/>
                  </a:lnTo>
                  <a:lnTo>
                    <a:pt x="347" y="875"/>
                  </a:lnTo>
                  <a:lnTo>
                    <a:pt x="339" y="873"/>
                  </a:lnTo>
                  <a:lnTo>
                    <a:pt x="317" y="846"/>
                  </a:lnTo>
                  <a:lnTo>
                    <a:pt x="297" y="818"/>
                  </a:lnTo>
                  <a:lnTo>
                    <a:pt x="279" y="789"/>
                  </a:lnTo>
                  <a:lnTo>
                    <a:pt x="261" y="757"/>
                  </a:lnTo>
                  <a:lnTo>
                    <a:pt x="229" y="695"/>
                  </a:lnTo>
                  <a:lnTo>
                    <a:pt x="196" y="633"/>
                  </a:lnTo>
                  <a:lnTo>
                    <a:pt x="196" y="629"/>
                  </a:lnTo>
                  <a:lnTo>
                    <a:pt x="198" y="622"/>
                  </a:lnTo>
                  <a:lnTo>
                    <a:pt x="206" y="603"/>
                  </a:lnTo>
                  <a:lnTo>
                    <a:pt x="217" y="578"/>
                  </a:lnTo>
                  <a:lnTo>
                    <a:pt x="198" y="591"/>
                  </a:lnTo>
                  <a:lnTo>
                    <a:pt x="185" y="598"/>
                  </a:lnTo>
                  <a:lnTo>
                    <a:pt x="180" y="600"/>
                  </a:lnTo>
                  <a:lnTo>
                    <a:pt x="178" y="600"/>
                  </a:lnTo>
                  <a:lnTo>
                    <a:pt x="174" y="592"/>
                  </a:lnTo>
                  <a:lnTo>
                    <a:pt x="171" y="587"/>
                  </a:lnTo>
                  <a:lnTo>
                    <a:pt x="174" y="578"/>
                  </a:lnTo>
                  <a:lnTo>
                    <a:pt x="182" y="567"/>
                  </a:lnTo>
                  <a:lnTo>
                    <a:pt x="189" y="556"/>
                  </a:lnTo>
                  <a:lnTo>
                    <a:pt x="193" y="547"/>
                  </a:lnTo>
                  <a:lnTo>
                    <a:pt x="191" y="545"/>
                  </a:lnTo>
                  <a:lnTo>
                    <a:pt x="187" y="543"/>
                  </a:lnTo>
                  <a:lnTo>
                    <a:pt x="180" y="545"/>
                  </a:lnTo>
                  <a:lnTo>
                    <a:pt x="169" y="550"/>
                  </a:lnTo>
                  <a:lnTo>
                    <a:pt x="158" y="556"/>
                  </a:lnTo>
                  <a:lnTo>
                    <a:pt x="150" y="558"/>
                  </a:lnTo>
                  <a:lnTo>
                    <a:pt x="149" y="558"/>
                  </a:lnTo>
                  <a:lnTo>
                    <a:pt x="150" y="554"/>
                  </a:lnTo>
                  <a:lnTo>
                    <a:pt x="154" y="548"/>
                  </a:lnTo>
                  <a:lnTo>
                    <a:pt x="160" y="541"/>
                  </a:lnTo>
                  <a:lnTo>
                    <a:pt x="160" y="539"/>
                  </a:lnTo>
                  <a:lnTo>
                    <a:pt x="160" y="537"/>
                  </a:lnTo>
                  <a:lnTo>
                    <a:pt x="147" y="536"/>
                  </a:lnTo>
                  <a:lnTo>
                    <a:pt x="143" y="534"/>
                  </a:lnTo>
                  <a:lnTo>
                    <a:pt x="141" y="530"/>
                  </a:lnTo>
                  <a:lnTo>
                    <a:pt x="143" y="525"/>
                  </a:lnTo>
                  <a:lnTo>
                    <a:pt x="143" y="517"/>
                  </a:lnTo>
                  <a:lnTo>
                    <a:pt x="143" y="506"/>
                  </a:lnTo>
                  <a:lnTo>
                    <a:pt x="138" y="495"/>
                  </a:lnTo>
                  <a:lnTo>
                    <a:pt x="134" y="486"/>
                  </a:lnTo>
                  <a:lnTo>
                    <a:pt x="128" y="475"/>
                  </a:lnTo>
                  <a:lnTo>
                    <a:pt x="127" y="466"/>
                  </a:lnTo>
                  <a:lnTo>
                    <a:pt x="127" y="460"/>
                  </a:lnTo>
                  <a:lnTo>
                    <a:pt x="128" y="455"/>
                  </a:lnTo>
                  <a:lnTo>
                    <a:pt x="130" y="449"/>
                  </a:lnTo>
                  <a:lnTo>
                    <a:pt x="136" y="444"/>
                  </a:lnTo>
                  <a:lnTo>
                    <a:pt x="134" y="440"/>
                  </a:lnTo>
                  <a:lnTo>
                    <a:pt x="132" y="437"/>
                  </a:lnTo>
                  <a:lnTo>
                    <a:pt x="127" y="433"/>
                  </a:lnTo>
                  <a:lnTo>
                    <a:pt x="110" y="426"/>
                  </a:lnTo>
                  <a:lnTo>
                    <a:pt x="112" y="416"/>
                  </a:lnTo>
                  <a:lnTo>
                    <a:pt x="114" y="409"/>
                  </a:lnTo>
                  <a:lnTo>
                    <a:pt x="117" y="403"/>
                  </a:lnTo>
                  <a:lnTo>
                    <a:pt x="121" y="402"/>
                  </a:lnTo>
                  <a:lnTo>
                    <a:pt x="125" y="402"/>
                  </a:lnTo>
                  <a:lnTo>
                    <a:pt x="114" y="394"/>
                  </a:lnTo>
                  <a:lnTo>
                    <a:pt x="106" y="385"/>
                  </a:lnTo>
                  <a:lnTo>
                    <a:pt x="99" y="374"/>
                  </a:lnTo>
                  <a:lnTo>
                    <a:pt x="94" y="363"/>
                  </a:lnTo>
                  <a:lnTo>
                    <a:pt x="86" y="339"/>
                  </a:lnTo>
                  <a:lnTo>
                    <a:pt x="77" y="315"/>
                  </a:lnTo>
                  <a:lnTo>
                    <a:pt x="81" y="310"/>
                  </a:lnTo>
                  <a:lnTo>
                    <a:pt x="86" y="304"/>
                  </a:lnTo>
                  <a:lnTo>
                    <a:pt x="90" y="303"/>
                  </a:lnTo>
                  <a:lnTo>
                    <a:pt x="97" y="299"/>
                  </a:lnTo>
                  <a:lnTo>
                    <a:pt x="110" y="297"/>
                  </a:lnTo>
                  <a:lnTo>
                    <a:pt x="127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b-NO" sz="1050">
                <a:solidFill>
                  <a:schemeClr val="bg1"/>
                </a:solidFill>
                <a:latin typeface="+mn-lt"/>
                <a:cs typeface="B Nazanin" panose="00000400000000000000" pitchFamily="2" charset="-78"/>
              </a:endParaRPr>
            </a:p>
          </p:txBody>
        </p:sp>
      </p:grpSp>
      <p:sp>
        <p:nvSpPr>
          <p:cNvPr id="18" name="Freeform 117">
            <a:extLst>
              <a:ext uri="{FF2B5EF4-FFF2-40B4-BE49-F238E27FC236}">
                <a16:creationId xmlns:a16="http://schemas.microsoft.com/office/drawing/2014/main" id="{DFF32BE5-CBA8-4615-87F5-0CEAEBB9CBD7}"/>
              </a:ext>
            </a:extLst>
          </p:cNvPr>
          <p:cNvSpPr>
            <a:spLocks/>
          </p:cNvSpPr>
          <p:nvPr/>
        </p:nvSpPr>
        <p:spPr bwMode="auto">
          <a:xfrm rot="431899">
            <a:off x="3498473" y="1604539"/>
            <a:ext cx="475419" cy="785162"/>
          </a:xfrm>
          <a:custGeom>
            <a:avLst/>
            <a:gdLst>
              <a:gd name="T0" fmla="*/ 0 w 528"/>
              <a:gd name="T1" fmla="*/ 2147483647 h 872"/>
              <a:gd name="T2" fmla="*/ 2147483647 w 528"/>
              <a:gd name="T3" fmla="*/ 2147483647 h 872"/>
              <a:gd name="T4" fmla="*/ 2147483647 w 528"/>
              <a:gd name="T5" fmla="*/ 2147483647 h 872"/>
              <a:gd name="T6" fmla="*/ 2147483647 w 528"/>
              <a:gd name="T7" fmla="*/ 2147483647 h 872"/>
              <a:gd name="T8" fmla="*/ 2147483647 w 528"/>
              <a:gd name="T9" fmla="*/ 2147483647 h 872"/>
              <a:gd name="T10" fmla="*/ 2147483647 w 528"/>
              <a:gd name="T11" fmla="*/ 2147483647 h 872"/>
              <a:gd name="T12" fmla="*/ 2147483647 w 528"/>
              <a:gd name="T13" fmla="*/ 2147483647 h 872"/>
              <a:gd name="T14" fmla="*/ 2147483647 w 528"/>
              <a:gd name="T15" fmla="*/ 2147483647 h 87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28"/>
              <a:gd name="T25" fmla="*/ 0 h 872"/>
              <a:gd name="T26" fmla="*/ 528 w 528"/>
              <a:gd name="T27" fmla="*/ 872 h 87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28" h="872">
                <a:moveTo>
                  <a:pt x="0" y="872"/>
                </a:moveTo>
                <a:cubicBezTo>
                  <a:pt x="56" y="852"/>
                  <a:pt x="112" y="832"/>
                  <a:pt x="144" y="776"/>
                </a:cubicBezTo>
                <a:cubicBezTo>
                  <a:pt x="176" y="720"/>
                  <a:pt x="192" y="608"/>
                  <a:pt x="192" y="536"/>
                </a:cubicBezTo>
                <a:cubicBezTo>
                  <a:pt x="192" y="464"/>
                  <a:pt x="152" y="400"/>
                  <a:pt x="144" y="344"/>
                </a:cubicBezTo>
                <a:cubicBezTo>
                  <a:pt x="136" y="288"/>
                  <a:pt x="128" y="248"/>
                  <a:pt x="144" y="200"/>
                </a:cubicBezTo>
                <a:cubicBezTo>
                  <a:pt x="160" y="152"/>
                  <a:pt x="200" y="88"/>
                  <a:pt x="240" y="56"/>
                </a:cubicBezTo>
                <a:cubicBezTo>
                  <a:pt x="280" y="24"/>
                  <a:pt x="336" y="16"/>
                  <a:pt x="384" y="8"/>
                </a:cubicBezTo>
                <a:cubicBezTo>
                  <a:pt x="432" y="0"/>
                  <a:pt x="504" y="8"/>
                  <a:pt x="528" y="8"/>
                </a:cubicBezTo>
              </a:path>
            </a:pathLst>
          </a:custGeom>
          <a:noFill/>
          <a:ln w="28575">
            <a:solidFill>
              <a:schemeClr val="tx1"/>
            </a:solidFill>
            <a:prstDash val="dash"/>
            <a:round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nb-NO" sz="1050">
              <a:solidFill>
                <a:schemeClr val="bg1"/>
              </a:solidFill>
              <a:latin typeface="+mn-lt"/>
              <a:cs typeface="B Nazanin" panose="00000400000000000000" pitchFamily="2" charset="-78"/>
            </a:endParaRPr>
          </a:p>
        </p:txBody>
      </p:sp>
      <p:sp>
        <p:nvSpPr>
          <p:cNvPr id="19" name="Freeform 119">
            <a:extLst>
              <a:ext uri="{FF2B5EF4-FFF2-40B4-BE49-F238E27FC236}">
                <a16:creationId xmlns:a16="http://schemas.microsoft.com/office/drawing/2014/main" id="{0E341EDB-B515-4D01-9205-BFFF5D95E734}"/>
              </a:ext>
            </a:extLst>
          </p:cNvPr>
          <p:cNvSpPr>
            <a:spLocks/>
          </p:cNvSpPr>
          <p:nvPr/>
        </p:nvSpPr>
        <p:spPr bwMode="auto">
          <a:xfrm>
            <a:off x="4348775" y="2027893"/>
            <a:ext cx="900416" cy="777959"/>
          </a:xfrm>
          <a:custGeom>
            <a:avLst/>
            <a:gdLst>
              <a:gd name="T0" fmla="*/ 2147483647 w 1000"/>
              <a:gd name="T1" fmla="*/ 0 h 864"/>
              <a:gd name="T2" fmla="*/ 2147483647 w 1000"/>
              <a:gd name="T3" fmla="*/ 2147483647 h 864"/>
              <a:gd name="T4" fmla="*/ 2147483647 w 1000"/>
              <a:gd name="T5" fmla="*/ 2147483647 h 864"/>
              <a:gd name="T6" fmla="*/ 2147483647 w 1000"/>
              <a:gd name="T7" fmla="*/ 2147483647 h 864"/>
              <a:gd name="T8" fmla="*/ 2147483647 w 1000"/>
              <a:gd name="T9" fmla="*/ 2147483647 h 864"/>
              <a:gd name="T10" fmla="*/ 2147483647 w 1000"/>
              <a:gd name="T11" fmla="*/ 2147483647 h 864"/>
              <a:gd name="T12" fmla="*/ 2147483647 w 1000"/>
              <a:gd name="T13" fmla="*/ 2147483647 h 864"/>
              <a:gd name="T14" fmla="*/ 2147483647 w 1000"/>
              <a:gd name="T15" fmla="*/ 2147483647 h 864"/>
              <a:gd name="T16" fmla="*/ 2147483647 w 1000"/>
              <a:gd name="T17" fmla="*/ 2147483647 h 86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000"/>
              <a:gd name="T28" fmla="*/ 0 h 864"/>
              <a:gd name="T29" fmla="*/ 1000 w 1000"/>
              <a:gd name="T30" fmla="*/ 864 h 86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000" h="864">
                <a:moveTo>
                  <a:pt x="440" y="0"/>
                </a:moveTo>
                <a:cubicBezTo>
                  <a:pt x="376" y="24"/>
                  <a:pt x="312" y="48"/>
                  <a:pt x="248" y="96"/>
                </a:cubicBezTo>
                <a:cubicBezTo>
                  <a:pt x="184" y="144"/>
                  <a:pt x="96" y="216"/>
                  <a:pt x="56" y="288"/>
                </a:cubicBezTo>
                <a:cubicBezTo>
                  <a:pt x="16" y="360"/>
                  <a:pt x="0" y="448"/>
                  <a:pt x="8" y="528"/>
                </a:cubicBezTo>
                <a:cubicBezTo>
                  <a:pt x="16" y="608"/>
                  <a:pt x="32" y="712"/>
                  <a:pt x="104" y="768"/>
                </a:cubicBezTo>
                <a:cubicBezTo>
                  <a:pt x="176" y="824"/>
                  <a:pt x="328" y="864"/>
                  <a:pt x="440" y="864"/>
                </a:cubicBezTo>
                <a:cubicBezTo>
                  <a:pt x="552" y="864"/>
                  <a:pt x="688" y="832"/>
                  <a:pt x="776" y="768"/>
                </a:cubicBezTo>
                <a:cubicBezTo>
                  <a:pt x="864" y="704"/>
                  <a:pt x="936" y="536"/>
                  <a:pt x="968" y="480"/>
                </a:cubicBezTo>
                <a:cubicBezTo>
                  <a:pt x="1000" y="424"/>
                  <a:pt x="984" y="428"/>
                  <a:pt x="968" y="432"/>
                </a:cubicBezTo>
              </a:path>
            </a:pathLst>
          </a:custGeom>
          <a:noFill/>
          <a:ln w="28575">
            <a:solidFill>
              <a:schemeClr val="tx1"/>
            </a:solidFill>
            <a:prstDash val="dash"/>
            <a:round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nb-NO" sz="1050">
              <a:solidFill>
                <a:schemeClr val="bg1"/>
              </a:solidFill>
              <a:latin typeface="+mn-lt"/>
              <a:cs typeface="B Nazanin" panose="00000400000000000000" pitchFamily="2" charset="-78"/>
            </a:endParaRPr>
          </a:p>
        </p:txBody>
      </p:sp>
      <p:sp>
        <p:nvSpPr>
          <p:cNvPr id="20" name="Freeform 120">
            <a:extLst>
              <a:ext uri="{FF2B5EF4-FFF2-40B4-BE49-F238E27FC236}">
                <a16:creationId xmlns:a16="http://schemas.microsoft.com/office/drawing/2014/main" id="{02B468C6-E31A-4ED5-B38C-DF92171CE680}"/>
              </a:ext>
            </a:extLst>
          </p:cNvPr>
          <p:cNvSpPr>
            <a:spLocks/>
          </p:cNvSpPr>
          <p:nvPr/>
        </p:nvSpPr>
        <p:spPr bwMode="auto">
          <a:xfrm>
            <a:off x="5549186" y="1102765"/>
            <a:ext cx="540250" cy="497030"/>
          </a:xfrm>
          <a:custGeom>
            <a:avLst/>
            <a:gdLst>
              <a:gd name="T0" fmla="*/ 2147483647 w 600"/>
              <a:gd name="T1" fmla="*/ 2147483647 h 552"/>
              <a:gd name="T2" fmla="*/ 2147483647 w 600"/>
              <a:gd name="T3" fmla="*/ 2147483647 h 552"/>
              <a:gd name="T4" fmla="*/ 2147483647 w 600"/>
              <a:gd name="T5" fmla="*/ 2147483647 h 552"/>
              <a:gd name="T6" fmla="*/ 2147483647 w 600"/>
              <a:gd name="T7" fmla="*/ 2147483647 h 552"/>
              <a:gd name="T8" fmla="*/ 2147483647 w 600"/>
              <a:gd name="T9" fmla="*/ 2147483647 h 552"/>
              <a:gd name="T10" fmla="*/ 2147483647 w 600"/>
              <a:gd name="T11" fmla="*/ 2147483647 h 55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00"/>
              <a:gd name="T19" fmla="*/ 0 h 552"/>
              <a:gd name="T20" fmla="*/ 600 w 600"/>
              <a:gd name="T21" fmla="*/ 552 h 55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00" h="552">
                <a:moveTo>
                  <a:pt x="72" y="552"/>
                </a:moveTo>
                <a:cubicBezTo>
                  <a:pt x="52" y="488"/>
                  <a:pt x="32" y="424"/>
                  <a:pt x="24" y="360"/>
                </a:cubicBezTo>
                <a:cubicBezTo>
                  <a:pt x="16" y="296"/>
                  <a:pt x="0" y="224"/>
                  <a:pt x="24" y="168"/>
                </a:cubicBezTo>
                <a:cubicBezTo>
                  <a:pt x="48" y="112"/>
                  <a:pt x="104" y="48"/>
                  <a:pt x="168" y="24"/>
                </a:cubicBezTo>
                <a:cubicBezTo>
                  <a:pt x="232" y="0"/>
                  <a:pt x="336" y="8"/>
                  <a:pt x="408" y="24"/>
                </a:cubicBezTo>
                <a:cubicBezTo>
                  <a:pt x="480" y="40"/>
                  <a:pt x="568" y="104"/>
                  <a:pt x="600" y="120"/>
                </a:cubicBezTo>
              </a:path>
            </a:pathLst>
          </a:custGeom>
          <a:noFill/>
          <a:ln w="28575">
            <a:solidFill>
              <a:schemeClr val="tx1"/>
            </a:solidFill>
            <a:prstDash val="dash"/>
            <a:round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nb-NO" sz="1050">
              <a:solidFill>
                <a:schemeClr val="bg1"/>
              </a:solidFill>
              <a:latin typeface="+mn-lt"/>
              <a:cs typeface="B Nazanin" panose="00000400000000000000" pitchFamily="2" charset="-78"/>
            </a:endParaRPr>
          </a:p>
        </p:txBody>
      </p:sp>
      <p:sp>
        <p:nvSpPr>
          <p:cNvPr id="21" name="Freeform 121">
            <a:extLst>
              <a:ext uri="{FF2B5EF4-FFF2-40B4-BE49-F238E27FC236}">
                <a16:creationId xmlns:a16="http://schemas.microsoft.com/office/drawing/2014/main" id="{4598FA74-B6BD-45DC-AE1B-0E6C203BEA50}"/>
              </a:ext>
            </a:extLst>
          </p:cNvPr>
          <p:cNvSpPr>
            <a:spLocks/>
          </p:cNvSpPr>
          <p:nvPr/>
        </p:nvSpPr>
        <p:spPr bwMode="auto">
          <a:xfrm>
            <a:off x="6565532" y="1849740"/>
            <a:ext cx="581614" cy="457836"/>
          </a:xfrm>
          <a:custGeom>
            <a:avLst/>
            <a:gdLst>
              <a:gd name="T0" fmla="*/ 2147483647 w 912"/>
              <a:gd name="T1" fmla="*/ 0 h 864"/>
              <a:gd name="T2" fmla="*/ 2147483647 w 912"/>
              <a:gd name="T3" fmla="*/ 2147483647 h 864"/>
              <a:gd name="T4" fmla="*/ 2147483647 w 912"/>
              <a:gd name="T5" fmla="*/ 2147483647 h 864"/>
              <a:gd name="T6" fmla="*/ 2147483647 w 912"/>
              <a:gd name="T7" fmla="*/ 2147483647 h 864"/>
              <a:gd name="T8" fmla="*/ 2147483647 w 912"/>
              <a:gd name="T9" fmla="*/ 2147483647 h 864"/>
              <a:gd name="T10" fmla="*/ 2147483647 w 912"/>
              <a:gd name="T11" fmla="*/ 2147483647 h 864"/>
              <a:gd name="T12" fmla="*/ 0 w 912"/>
              <a:gd name="T13" fmla="*/ 2147483647 h 86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12"/>
              <a:gd name="T22" fmla="*/ 0 h 864"/>
              <a:gd name="T23" fmla="*/ 912 w 912"/>
              <a:gd name="T24" fmla="*/ 864 h 86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12" h="864">
                <a:moveTo>
                  <a:pt x="816" y="0"/>
                </a:moveTo>
                <a:cubicBezTo>
                  <a:pt x="864" y="80"/>
                  <a:pt x="912" y="160"/>
                  <a:pt x="912" y="240"/>
                </a:cubicBezTo>
                <a:cubicBezTo>
                  <a:pt x="912" y="320"/>
                  <a:pt x="864" y="424"/>
                  <a:pt x="816" y="480"/>
                </a:cubicBezTo>
                <a:cubicBezTo>
                  <a:pt x="768" y="536"/>
                  <a:pt x="720" y="552"/>
                  <a:pt x="624" y="576"/>
                </a:cubicBezTo>
                <a:cubicBezTo>
                  <a:pt x="528" y="600"/>
                  <a:pt x="336" y="592"/>
                  <a:pt x="240" y="624"/>
                </a:cubicBezTo>
                <a:cubicBezTo>
                  <a:pt x="144" y="656"/>
                  <a:pt x="88" y="728"/>
                  <a:pt x="48" y="768"/>
                </a:cubicBezTo>
                <a:cubicBezTo>
                  <a:pt x="8" y="808"/>
                  <a:pt x="8" y="848"/>
                  <a:pt x="0" y="864"/>
                </a:cubicBezTo>
              </a:path>
            </a:pathLst>
          </a:custGeom>
          <a:noFill/>
          <a:ln w="28575">
            <a:solidFill>
              <a:schemeClr val="tx1"/>
            </a:solidFill>
            <a:prstDash val="dash"/>
            <a:round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nb-NO" sz="1050">
              <a:solidFill>
                <a:schemeClr val="bg1"/>
              </a:solidFill>
              <a:latin typeface="+mn-lt"/>
              <a:cs typeface="B Nazanin" panose="00000400000000000000" pitchFamily="2" charset="-78"/>
            </a:endParaRPr>
          </a:p>
        </p:txBody>
      </p:sp>
      <p:sp>
        <p:nvSpPr>
          <p:cNvPr id="23" name="Freeform 151">
            <a:extLst>
              <a:ext uri="{FF2B5EF4-FFF2-40B4-BE49-F238E27FC236}">
                <a16:creationId xmlns:a16="http://schemas.microsoft.com/office/drawing/2014/main" id="{13CB5BE2-373F-4A01-AA0C-4CE355D6722A}"/>
              </a:ext>
            </a:extLst>
          </p:cNvPr>
          <p:cNvSpPr>
            <a:spLocks/>
          </p:cNvSpPr>
          <p:nvPr/>
        </p:nvSpPr>
        <p:spPr bwMode="auto">
          <a:xfrm>
            <a:off x="4002236" y="1115055"/>
            <a:ext cx="1085902" cy="1021072"/>
          </a:xfrm>
          <a:custGeom>
            <a:avLst/>
            <a:gdLst>
              <a:gd name="T0" fmla="*/ 2147483647 w 1206"/>
              <a:gd name="T1" fmla="*/ 2147483647 h 1134"/>
              <a:gd name="T2" fmla="*/ 2147483647 w 1206"/>
              <a:gd name="T3" fmla="*/ 2147483647 h 1134"/>
              <a:gd name="T4" fmla="*/ 2147483647 w 1206"/>
              <a:gd name="T5" fmla="*/ 2147483647 h 1134"/>
              <a:gd name="T6" fmla="*/ 2147483647 w 1206"/>
              <a:gd name="T7" fmla="*/ 2147483647 h 1134"/>
              <a:gd name="T8" fmla="*/ 2147483647 w 1206"/>
              <a:gd name="T9" fmla="*/ 2147483647 h 1134"/>
              <a:gd name="T10" fmla="*/ 2147483647 w 1206"/>
              <a:gd name="T11" fmla="*/ 2147483647 h 1134"/>
              <a:gd name="T12" fmla="*/ 2147483647 w 1206"/>
              <a:gd name="T13" fmla="*/ 2147483647 h 1134"/>
              <a:gd name="T14" fmla="*/ 2147483647 w 1206"/>
              <a:gd name="T15" fmla="*/ 2147483647 h 1134"/>
              <a:gd name="T16" fmla="*/ 2147483647 w 1206"/>
              <a:gd name="T17" fmla="*/ 2147483647 h 1134"/>
              <a:gd name="T18" fmla="*/ 2147483647 w 1206"/>
              <a:gd name="T19" fmla="*/ 2147483647 h 1134"/>
              <a:gd name="T20" fmla="*/ 2147483647 w 1206"/>
              <a:gd name="T21" fmla="*/ 2147483647 h 1134"/>
              <a:gd name="T22" fmla="*/ 2147483647 w 1206"/>
              <a:gd name="T23" fmla="*/ 2147483647 h 1134"/>
              <a:gd name="T24" fmla="*/ 2147483647 w 1206"/>
              <a:gd name="T25" fmla="*/ 2147483647 h 1134"/>
              <a:gd name="T26" fmla="*/ 2147483647 w 1206"/>
              <a:gd name="T27" fmla="*/ 2147483647 h 1134"/>
              <a:gd name="T28" fmla="*/ 2147483647 w 1206"/>
              <a:gd name="T29" fmla="*/ 2147483647 h 1134"/>
              <a:gd name="T30" fmla="*/ 2147483647 w 1206"/>
              <a:gd name="T31" fmla="*/ 2147483647 h 1134"/>
              <a:gd name="T32" fmla="*/ 2147483647 w 1206"/>
              <a:gd name="T33" fmla="*/ 2147483647 h 1134"/>
              <a:gd name="T34" fmla="*/ 2147483647 w 1206"/>
              <a:gd name="T35" fmla="*/ 2147483647 h 1134"/>
              <a:gd name="T36" fmla="*/ 2147483647 w 1206"/>
              <a:gd name="T37" fmla="*/ 2147483647 h 1134"/>
              <a:gd name="T38" fmla="*/ 0 w 1206"/>
              <a:gd name="T39" fmla="*/ 2147483647 h 1134"/>
              <a:gd name="T40" fmla="*/ 2147483647 w 1206"/>
              <a:gd name="T41" fmla="*/ 2147483647 h 1134"/>
              <a:gd name="T42" fmla="*/ 2147483647 w 1206"/>
              <a:gd name="T43" fmla="*/ 2147483647 h 1134"/>
              <a:gd name="T44" fmla="*/ 2147483647 w 1206"/>
              <a:gd name="T45" fmla="*/ 2147483647 h 1134"/>
              <a:gd name="T46" fmla="*/ 2147483647 w 1206"/>
              <a:gd name="T47" fmla="*/ 2147483647 h 1134"/>
              <a:gd name="T48" fmla="*/ 2147483647 w 1206"/>
              <a:gd name="T49" fmla="*/ 2147483647 h 1134"/>
              <a:gd name="T50" fmla="*/ 2147483647 w 1206"/>
              <a:gd name="T51" fmla="*/ 2147483647 h 1134"/>
              <a:gd name="T52" fmla="*/ 2147483647 w 1206"/>
              <a:gd name="T53" fmla="*/ 2147483647 h 1134"/>
              <a:gd name="T54" fmla="*/ 2147483647 w 1206"/>
              <a:gd name="T55" fmla="*/ 2147483647 h 1134"/>
              <a:gd name="T56" fmla="*/ 2147483647 w 1206"/>
              <a:gd name="T57" fmla="*/ 2147483647 h 1134"/>
              <a:gd name="T58" fmla="*/ 2147483647 w 1206"/>
              <a:gd name="T59" fmla="*/ 2147483647 h 1134"/>
              <a:gd name="T60" fmla="*/ 2147483647 w 1206"/>
              <a:gd name="T61" fmla="*/ 2147483647 h 1134"/>
              <a:gd name="T62" fmla="*/ 2147483647 w 1206"/>
              <a:gd name="T63" fmla="*/ 2147483647 h 1134"/>
              <a:gd name="T64" fmla="*/ 2147483647 w 1206"/>
              <a:gd name="T65" fmla="*/ 2147483647 h 1134"/>
              <a:gd name="T66" fmla="*/ 2147483647 w 1206"/>
              <a:gd name="T67" fmla="*/ 2147483647 h 1134"/>
              <a:gd name="T68" fmla="*/ 2147483647 w 1206"/>
              <a:gd name="T69" fmla="*/ 2147483647 h 1134"/>
              <a:gd name="T70" fmla="*/ 2147483647 w 1206"/>
              <a:gd name="T71" fmla="*/ 2147483647 h 1134"/>
              <a:gd name="T72" fmla="*/ 2147483647 w 1206"/>
              <a:gd name="T73" fmla="*/ 2147483647 h 1134"/>
              <a:gd name="T74" fmla="*/ 2147483647 w 1206"/>
              <a:gd name="T75" fmla="*/ 2147483647 h 1134"/>
              <a:gd name="T76" fmla="*/ 2147483647 w 1206"/>
              <a:gd name="T77" fmla="*/ 2147483647 h 1134"/>
              <a:gd name="T78" fmla="*/ 2147483647 w 1206"/>
              <a:gd name="T79" fmla="*/ 2147483647 h 1134"/>
              <a:gd name="T80" fmla="*/ 2147483647 w 1206"/>
              <a:gd name="T81" fmla="*/ 2147483647 h 1134"/>
              <a:gd name="T82" fmla="*/ 2147483647 w 1206"/>
              <a:gd name="T83" fmla="*/ 2147483647 h 1134"/>
              <a:gd name="T84" fmla="*/ 2147483647 w 1206"/>
              <a:gd name="T85" fmla="*/ 2147483647 h 1134"/>
              <a:gd name="T86" fmla="*/ 2147483647 w 1206"/>
              <a:gd name="T87" fmla="*/ 2147483647 h 1134"/>
              <a:gd name="T88" fmla="*/ 2147483647 w 1206"/>
              <a:gd name="T89" fmla="*/ 2147483647 h 1134"/>
              <a:gd name="T90" fmla="*/ 2147483647 w 1206"/>
              <a:gd name="T91" fmla="*/ 2147483647 h 1134"/>
              <a:gd name="T92" fmla="*/ 2147483647 w 1206"/>
              <a:gd name="T93" fmla="*/ 2147483647 h 1134"/>
              <a:gd name="T94" fmla="*/ 2147483647 w 1206"/>
              <a:gd name="T95" fmla="*/ 2147483647 h 1134"/>
              <a:gd name="T96" fmla="*/ 2147483647 w 1206"/>
              <a:gd name="T97" fmla="*/ 2147483647 h 1134"/>
              <a:gd name="T98" fmla="*/ 2147483647 w 1206"/>
              <a:gd name="T99" fmla="*/ 2147483647 h 1134"/>
              <a:gd name="T100" fmla="*/ 2147483647 w 1206"/>
              <a:gd name="T101" fmla="*/ 2147483647 h 1134"/>
              <a:gd name="T102" fmla="*/ 2147483647 w 1206"/>
              <a:gd name="T103" fmla="*/ 2147483647 h 1134"/>
              <a:gd name="T104" fmla="*/ 2147483647 w 1206"/>
              <a:gd name="T105" fmla="*/ 2147483647 h 1134"/>
              <a:gd name="T106" fmla="*/ 2147483647 w 1206"/>
              <a:gd name="T107" fmla="*/ 2147483647 h 1134"/>
              <a:gd name="T108" fmla="*/ 2147483647 w 1206"/>
              <a:gd name="T109" fmla="*/ 2147483647 h 1134"/>
              <a:gd name="T110" fmla="*/ 2147483647 w 1206"/>
              <a:gd name="T111" fmla="*/ 2147483647 h 1134"/>
              <a:gd name="T112" fmla="*/ 2147483647 w 1206"/>
              <a:gd name="T113" fmla="*/ 2147483647 h 1134"/>
              <a:gd name="T114" fmla="*/ 2147483647 w 1206"/>
              <a:gd name="T115" fmla="*/ 2147483647 h 1134"/>
              <a:gd name="T116" fmla="*/ 2147483647 w 1206"/>
              <a:gd name="T117" fmla="*/ 2147483647 h 1134"/>
              <a:gd name="T118" fmla="*/ 2147483647 w 1206"/>
              <a:gd name="T119" fmla="*/ 2147483647 h 1134"/>
              <a:gd name="T120" fmla="*/ 2147483647 w 1206"/>
              <a:gd name="T121" fmla="*/ 2147483647 h 113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206"/>
              <a:gd name="T184" fmla="*/ 0 h 1134"/>
              <a:gd name="T185" fmla="*/ 1206 w 1206"/>
              <a:gd name="T186" fmla="*/ 1134 h 1134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206" h="1134">
                <a:moveTo>
                  <a:pt x="369" y="923"/>
                </a:moveTo>
                <a:lnTo>
                  <a:pt x="412" y="878"/>
                </a:lnTo>
                <a:lnTo>
                  <a:pt x="447" y="838"/>
                </a:lnTo>
                <a:lnTo>
                  <a:pt x="480" y="794"/>
                </a:lnTo>
                <a:lnTo>
                  <a:pt x="516" y="740"/>
                </a:lnTo>
                <a:lnTo>
                  <a:pt x="490" y="765"/>
                </a:lnTo>
                <a:lnTo>
                  <a:pt x="478" y="774"/>
                </a:lnTo>
                <a:lnTo>
                  <a:pt x="465" y="782"/>
                </a:lnTo>
                <a:lnTo>
                  <a:pt x="451" y="785"/>
                </a:lnTo>
                <a:lnTo>
                  <a:pt x="432" y="789"/>
                </a:lnTo>
                <a:lnTo>
                  <a:pt x="411" y="791"/>
                </a:lnTo>
                <a:lnTo>
                  <a:pt x="381" y="791"/>
                </a:lnTo>
                <a:lnTo>
                  <a:pt x="376" y="791"/>
                </a:lnTo>
                <a:lnTo>
                  <a:pt x="374" y="787"/>
                </a:lnTo>
                <a:lnTo>
                  <a:pt x="372" y="785"/>
                </a:lnTo>
                <a:lnTo>
                  <a:pt x="371" y="782"/>
                </a:lnTo>
                <a:lnTo>
                  <a:pt x="371" y="767"/>
                </a:lnTo>
                <a:lnTo>
                  <a:pt x="365" y="767"/>
                </a:lnTo>
                <a:lnTo>
                  <a:pt x="361" y="767"/>
                </a:lnTo>
                <a:lnTo>
                  <a:pt x="354" y="771"/>
                </a:lnTo>
                <a:lnTo>
                  <a:pt x="351" y="772"/>
                </a:lnTo>
                <a:lnTo>
                  <a:pt x="345" y="774"/>
                </a:lnTo>
                <a:lnTo>
                  <a:pt x="340" y="774"/>
                </a:lnTo>
                <a:lnTo>
                  <a:pt x="334" y="772"/>
                </a:lnTo>
                <a:lnTo>
                  <a:pt x="318" y="758"/>
                </a:lnTo>
                <a:lnTo>
                  <a:pt x="303" y="742"/>
                </a:lnTo>
                <a:lnTo>
                  <a:pt x="276" y="709"/>
                </a:lnTo>
                <a:lnTo>
                  <a:pt x="252" y="676"/>
                </a:lnTo>
                <a:lnTo>
                  <a:pt x="231" y="642"/>
                </a:lnTo>
                <a:lnTo>
                  <a:pt x="187" y="571"/>
                </a:lnTo>
                <a:lnTo>
                  <a:pt x="163" y="538"/>
                </a:lnTo>
                <a:lnTo>
                  <a:pt x="138" y="505"/>
                </a:lnTo>
                <a:lnTo>
                  <a:pt x="142" y="478"/>
                </a:lnTo>
                <a:lnTo>
                  <a:pt x="140" y="476"/>
                </a:lnTo>
                <a:lnTo>
                  <a:pt x="138" y="474"/>
                </a:lnTo>
                <a:lnTo>
                  <a:pt x="129" y="473"/>
                </a:lnTo>
                <a:lnTo>
                  <a:pt x="120" y="471"/>
                </a:lnTo>
                <a:lnTo>
                  <a:pt x="118" y="469"/>
                </a:lnTo>
                <a:lnTo>
                  <a:pt x="116" y="467"/>
                </a:lnTo>
                <a:lnTo>
                  <a:pt x="118" y="462"/>
                </a:lnTo>
                <a:lnTo>
                  <a:pt x="118" y="456"/>
                </a:lnTo>
                <a:lnTo>
                  <a:pt x="116" y="445"/>
                </a:lnTo>
                <a:lnTo>
                  <a:pt x="111" y="436"/>
                </a:lnTo>
                <a:lnTo>
                  <a:pt x="105" y="427"/>
                </a:lnTo>
                <a:lnTo>
                  <a:pt x="102" y="418"/>
                </a:lnTo>
                <a:lnTo>
                  <a:pt x="98" y="409"/>
                </a:lnTo>
                <a:lnTo>
                  <a:pt x="98" y="405"/>
                </a:lnTo>
                <a:lnTo>
                  <a:pt x="100" y="400"/>
                </a:lnTo>
                <a:lnTo>
                  <a:pt x="102" y="394"/>
                </a:lnTo>
                <a:lnTo>
                  <a:pt x="105" y="389"/>
                </a:lnTo>
                <a:lnTo>
                  <a:pt x="104" y="385"/>
                </a:lnTo>
                <a:lnTo>
                  <a:pt x="102" y="384"/>
                </a:lnTo>
                <a:lnTo>
                  <a:pt x="96" y="380"/>
                </a:lnTo>
                <a:lnTo>
                  <a:pt x="80" y="374"/>
                </a:lnTo>
                <a:lnTo>
                  <a:pt x="82" y="365"/>
                </a:lnTo>
                <a:lnTo>
                  <a:pt x="84" y="360"/>
                </a:lnTo>
                <a:lnTo>
                  <a:pt x="87" y="354"/>
                </a:lnTo>
                <a:lnTo>
                  <a:pt x="89" y="353"/>
                </a:lnTo>
                <a:lnTo>
                  <a:pt x="93" y="353"/>
                </a:lnTo>
                <a:lnTo>
                  <a:pt x="82" y="345"/>
                </a:lnTo>
                <a:lnTo>
                  <a:pt x="73" y="338"/>
                </a:lnTo>
                <a:lnTo>
                  <a:pt x="65" y="329"/>
                </a:lnTo>
                <a:lnTo>
                  <a:pt x="60" y="318"/>
                </a:lnTo>
                <a:lnTo>
                  <a:pt x="51" y="298"/>
                </a:lnTo>
                <a:lnTo>
                  <a:pt x="42" y="276"/>
                </a:lnTo>
                <a:lnTo>
                  <a:pt x="44" y="271"/>
                </a:lnTo>
                <a:lnTo>
                  <a:pt x="49" y="267"/>
                </a:lnTo>
                <a:lnTo>
                  <a:pt x="53" y="264"/>
                </a:lnTo>
                <a:lnTo>
                  <a:pt x="60" y="262"/>
                </a:lnTo>
                <a:lnTo>
                  <a:pt x="73" y="260"/>
                </a:lnTo>
                <a:lnTo>
                  <a:pt x="89" y="262"/>
                </a:lnTo>
                <a:lnTo>
                  <a:pt x="78" y="253"/>
                </a:lnTo>
                <a:lnTo>
                  <a:pt x="64" y="245"/>
                </a:lnTo>
                <a:lnTo>
                  <a:pt x="35" y="231"/>
                </a:lnTo>
                <a:lnTo>
                  <a:pt x="22" y="224"/>
                </a:lnTo>
                <a:lnTo>
                  <a:pt x="11" y="214"/>
                </a:lnTo>
                <a:lnTo>
                  <a:pt x="5" y="209"/>
                </a:lnTo>
                <a:lnTo>
                  <a:pt x="2" y="204"/>
                </a:lnTo>
                <a:lnTo>
                  <a:pt x="0" y="196"/>
                </a:lnTo>
                <a:lnTo>
                  <a:pt x="0" y="189"/>
                </a:lnTo>
                <a:lnTo>
                  <a:pt x="16" y="189"/>
                </a:lnTo>
                <a:lnTo>
                  <a:pt x="35" y="189"/>
                </a:lnTo>
                <a:lnTo>
                  <a:pt x="73" y="193"/>
                </a:lnTo>
                <a:lnTo>
                  <a:pt x="113" y="198"/>
                </a:lnTo>
                <a:lnTo>
                  <a:pt x="133" y="198"/>
                </a:lnTo>
                <a:lnTo>
                  <a:pt x="149" y="198"/>
                </a:lnTo>
                <a:lnTo>
                  <a:pt x="144" y="191"/>
                </a:lnTo>
                <a:lnTo>
                  <a:pt x="138" y="185"/>
                </a:lnTo>
                <a:lnTo>
                  <a:pt x="124" y="176"/>
                </a:lnTo>
                <a:lnTo>
                  <a:pt x="93" y="156"/>
                </a:lnTo>
                <a:lnTo>
                  <a:pt x="78" y="145"/>
                </a:lnTo>
                <a:lnTo>
                  <a:pt x="71" y="140"/>
                </a:lnTo>
                <a:lnTo>
                  <a:pt x="67" y="135"/>
                </a:lnTo>
                <a:lnTo>
                  <a:pt x="62" y="127"/>
                </a:lnTo>
                <a:lnTo>
                  <a:pt x="60" y="118"/>
                </a:lnTo>
                <a:lnTo>
                  <a:pt x="58" y="109"/>
                </a:lnTo>
                <a:lnTo>
                  <a:pt x="60" y="100"/>
                </a:lnTo>
                <a:lnTo>
                  <a:pt x="98" y="113"/>
                </a:lnTo>
                <a:lnTo>
                  <a:pt x="133" y="125"/>
                </a:lnTo>
                <a:lnTo>
                  <a:pt x="169" y="138"/>
                </a:lnTo>
                <a:lnTo>
                  <a:pt x="191" y="144"/>
                </a:lnTo>
                <a:lnTo>
                  <a:pt x="213" y="147"/>
                </a:lnTo>
                <a:lnTo>
                  <a:pt x="196" y="133"/>
                </a:lnTo>
                <a:lnTo>
                  <a:pt x="182" y="118"/>
                </a:lnTo>
                <a:lnTo>
                  <a:pt x="165" y="104"/>
                </a:lnTo>
                <a:lnTo>
                  <a:pt x="151" y="89"/>
                </a:lnTo>
                <a:lnTo>
                  <a:pt x="138" y="71"/>
                </a:lnTo>
                <a:lnTo>
                  <a:pt x="133" y="64"/>
                </a:lnTo>
                <a:lnTo>
                  <a:pt x="129" y="53"/>
                </a:lnTo>
                <a:lnTo>
                  <a:pt x="125" y="44"/>
                </a:lnTo>
                <a:lnTo>
                  <a:pt x="124" y="33"/>
                </a:lnTo>
                <a:lnTo>
                  <a:pt x="124" y="20"/>
                </a:lnTo>
                <a:lnTo>
                  <a:pt x="125" y="7"/>
                </a:lnTo>
                <a:lnTo>
                  <a:pt x="154" y="27"/>
                </a:lnTo>
                <a:lnTo>
                  <a:pt x="182" y="47"/>
                </a:lnTo>
                <a:lnTo>
                  <a:pt x="236" y="89"/>
                </a:lnTo>
                <a:lnTo>
                  <a:pt x="263" y="109"/>
                </a:lnTo>
                <a:lnTo>
                  <a:pt x="294" y="129"/>
                </a:lnTo>
                <a:lnTo>
                  <a:pt x="325" y="147"/>
                </a:lnTo>
                <a:lnTo>
                  <a:pt x="361" y="164"/>
                </a:lnTo>
                <a:lnTo>
                  <a:pt x="352" y="145"/>
                </a:lnTo>
                <a:lnTo>
                  <a:pt x="342" y="129"/>
                </a:lnTo>
                <a:lnTo>
                  <a:pt x="314" y="93"/>
                </a:lnTo>
                <a:lnTo>
                  <a:pt x="303" y="73"/>
                </a:lnTo>
                <a:lnTo>
                  <a:pt x="298" y="62"/>
                </a:lnTo>
                <a:lnTo>
                  <a:pt x="294" y="49"/>
                </a:lnTo>
                <a:lnTo>
                  <a:pt x="291" y="38"/>
                </a:lnTo>
                <a:lnTo>
                  <a:pt x="289" y="25"/>
                </a:lnTo>
                <a:lnTo>
                  <a:pt x="289" y="13"/>
                </a:lnTo>
                <a:lnTo>
                  <a:pt x="291" y="0"/>
                </a:lnTo>
                <a:lnTo>
                  <a:pt x="354" y="69"/>
                </a:lnTo>
                <a:lnTo>
                  <a:pt x="431" y="151"/>
                </a:lnTo>
                <a:lnTo>
                  <a:pt x="470" y="189"/>
                </a:lnTo>
                <a:lnTo>
                  <a:pt x="512" y="227"/>
                </a:lnTo>
                <a:lnTo>
                  <a:pt x="552" y="262"/>
                </a:lnTo>
                <a:lnTo>
                  <a:pt x="590" y="289"/>
                </a:lnTo>
                <a:lnTo>
                  <a:pt x="589" y="280"/>
                </a:lnTo>
                <a:lnTo>
                  <a:pt x="583" y="262"/>
                </a:lnTo>
                <a:lnTo>
                  <a:pt x="567" y="205"/>
                </a:lnTo>
                <a:lnTo>
                  <a:pt x="552" y="149"/>
                </a:lnTo>
                <a:lnTo>
                  <a:pt x="549" y="129"/>
                </a:lnTo>
                <a:lnTo>
                  <a:pt x="549" y="124"/>
                </a:lnTo>
                <a:lnTo>
                  <a:pt x="549" y="120"/>
                </a:lnTo>
                <a:lnTo>
                  <a:pt x="565" y="129"/>
                </a:lnTo>
                <a:lnTo>
                  <a:pt x="578" y="142"/>
                </a:lnTo>
                <a:lnTo>
                  <a:pt x="589" y="154"/>
                </a:lnTo>
                <a:lnTo>
                  <a:pt x="599" y="167"/>
                </a:lnTo>
                <a:lnTo>
                  <a:pt x="621" y="194"/>
                </a:lnTo>
                <a:lnTo>
                  <a:pt x="632" y="207"/>
                </a:lnTo>
                <a:lnTo>
                  <a:pt x="643" y="220"/>
                </a:lnTo>
                <a:lnTo>
                  <a:pt x="645" y="220"/>
                </a:lnTo>
                <a:lnTo>
                  <a:pt x="647" y="218"/>
                </a:lnTo>
                <a:lnTo>
                  <a:pt x="650" y="209"/>
                </a:lnTo>
                <a:lnTo>
                  <a:pt x="659" y="176"/>
                </a:lnTo>
                <a:lnTo>
                  <a:pt x="668" y="142"/>
                </a:lnTo>
                <a:lnTo>
                  <a:pt x="674" y="131"/>
                </a:lnTo>
                <a:lnTo>
                  <a:pt x="676" y="127"/>
                </a:lnTo>
                <a:lnTo>
                  <a:pt x="678" y="125"/>
                </a:lnTo>
                <a:lnTo>
                  <a:pt x="690" y="142"/>
                </a:lnTo>
                <a:lnTo>
                  <a:pt x="705" y="160"/>
                </a:lnTo>
                <a:lnTo>
                  <a:pt x="718" y="184"/>
                </a:lnTo>
                <a:lnTo>
                  <a:pt x="732" y="209"/>
                </a:lnTo>
                <a:lnTo>
                  <a:pt x="759" y="269"/>
                </a:lnTo>
                <a:lnTo>
                  <a:pt x="785" y="334"/>
                </a:lnTo>
                <a:lnTo>
                  <a:pt x="832" y="460"/>
                </a:lnTo>
                <a:lnTo>
                  <a:pt x="850" y="511"/>
                </a:lnTo>
                <a:lnTo>
                  <a:pt x="866" y="549"/>
                </a:lnTo>
                <a:lnTo>
                  <a:pt x="879" y="545"/>
                </a:lnTo>
                <a:lnTo>
                  <a:pt x="890" y="542"/>
                </a:lnTo>
                <a:lnTo>
                  <a:pt x="899" y="536"/>
                </a:lnTo>
                <a:lnTo>
                  <a:pt x="906" y="531"/>
                </a:lnTo>
                <a:lnTo>
                  <a:pt x="923" y="516"/>
                </a:lnTo>
                <a:lnTo>
                  <a:pt x="937" y="502"/>
                </a:lnTo>
                <a:lnTo>
                  <a:pt x="954" y="489"/>
                </a:lnTo>
                <a:lnTo>
                  <a:pt x="961" y="483"/>
                </a:lnTo>
                <a:lnTo>
                  <a:pt x="972" y="478"/>
                </a:lnTo>
                <a:lnTo>
                  <a:pt x="983" y="474"/>
                </a:lnTo>
                <a:lnTo>
                  <a:pt x="995" y="473"/>
                </a:lnTo>
                <a:lnTo>
                  <a:pt x="1010" y="473"/>
                </a:lnTo>
                <a:lnTo>
                  <a:pt x="1026" y="474"/>
                </a:lnTo>
                <a:lnTo>
                  <a:pt x="1050" y="480"/>
                </a:lnTo>
                <a:lnTo>
                  <a:pt x="1074" y="487"/>
                </a:lnTo>
                <a:lnTo>
                  <a:pt x="1094" y="498"/>
                </a:lnTo>
                <a:lnTo>
                  <a:pt x="1112" y="513"/>
                </a:lnTo>
                <a:lnTo>
                  <a:pt x="1126" y="527"/>
                </a:lnTo>
                <a:lnTo>
                  <a:pt x="1139" y="545"/>
                </a:lnTo>
                <a:lnTo>
                  <a:pt x="1148" y="565"/>
                </a:lnTo>
                <a:lnTo>
                  <a:pt x="1155" y="585"/>
                </a:lnTo>
                <a:lnTo>
                  <a:pt x="1170" y="598"/>
                </a:lnTo>
                <a:lnTo>
                  <a:pt x="1186" y="609"/>
                </a:lnTo>
                <a:lnTo>
                  <a:pt x="1193" y="614"/>
                </a:lnTo>
                <a:lnTo>
                  <a:pt x="1199" y="620"/>
                </a:lnTo>
                <a:lnTo>
                  <a:pt x="1204" y="627"/>
                </a:lnTo>
                <a:lnTo>
                  <a:pt x="1206" y="636"/>
                </a:lnTo>
                <a:lnTo>
                  <a:pt x="1139" y="625"/>
                </a:lnTo>
                <a:lnTo>
                  <a:pt x="1112" y="647"/>
                </a:lnTo>
                <a:lnTo>
                  <a:pt x="1099" y="658"/>
                </a:lnTo>
                <a:lnTo>
                  <a:pt x="1086" y="671"/>
                </a:lnTo>
                <a:lnTo>
                  <a:pt x="1084" y="700"/>
                </a:lnTo>
                <a:lnTo>
                  <a:pt x="1079" y="727"/>
                </a:lnTo>
                <a:lnTo>
                  <a:pt x="1072" y="752"/>
                </a:lnTo>
                <a:lnTo>
                  <a:pt x="1061" y="776"/>
                </a:lnTo>
                <a:lnTo>
                  <a:pt x="1050" y="796"/>
                </a:lnTo>
                <a:lnTo>
                  <a:pt x="1035" y="816"/>
                </a:lnTo>
                <a:lnTo>
                  <a:pt x="1021" y="834"/>
                </a:lnTo>
                <a:lnTo>
                  <a:pt x="1003" y="851"/>
                </a:lnTo>
                <a:lnTo>
                  <a:pt x="985" y="865"/>
                </a:lnTo>
                <a:lnTo>
                  <a:pt x="965" y="878"/>
                </a:lnTo>
                <a:lnTo>
                  <a:pt x="945" y="889"/>
                </a:lnTo>
                <a:lnTo>
                  <a:pt x="923" y="898"/>
                </a:lnTo>
                <a:lnTo>
                  <a:pt x="901" y="907"/>
                </a:lnTo>
                <a:lnTo>
                  <a:pt x="877" y="914"/>
                </a:lnTo>
                <a:lnTo>
                  <a:pt x="854" y="922"/>
                </a:lnTo>
                <a:lnTo>
                  <a:pt x="830" y="927"/>
                </a:lnTo>
                <a:lnTo>
                  <a:pt x="781" y="934"/>
                </a:lnTo>
                <a:lnTo>
                  <a:pt x="734" y="940"/>
                </a:lnTo>
                <a:lnTo>
                  <a:pt x="687" y="942"/>
                </a:lnTo>
                <a:lnTo>
                  <a:pt x="643" y="942"/>
                </a:lnTo>
                <a:lnTo>
                  <a:pt x="570" y="938"/>
                </a:lnTo>
                <a:lnTo>
                  <a:pt x="523" y="936"/>
                </a:lnTo>
                <a:lnTo>
                  <a:pt x="505" y="936"/>
                </a:lnTo>
                <a:lnTo>
                  <a:pt x="485" y="942"/>
                </a:lnTo>
                <a:lnTo>
                  <a:pt x="465" y="949"/>
                </a:lnTo>
                <a:lnTo>
                  <a:pt x="441" y="960"/>
                </a:lnTo>
                <a:lnTo>
                  <a:pt x="400" y="982"/>
                </a:lnTo>
                <a:lnTo>
                  <a:pt x="365" y="1001"/>
                </a:lnTo>
                <a:lnTo>
                  <a:pt x="332" y="1023"/>
                </a:lnTo>
                <a:lnTo>
                  <a:pt x="302" y="1045"/>
                </a:lnTo>
                <a:lnTo>
                  <a:pt x="272" y="1067"/>
                </a:lnTo>
                <a:lnTo>
                  <a:pt x="247" y="1091"/>
                </a:lnTo>
                <a:lnTo>
                  <a:pt x="223" y="1091"/>
                </a:lnTo>
                <a:lnTo>
                  <a:pt x="203" y="1094"/>
                </a:lnTo>
                <a:lnTo>
                  <a:pt x="185" y="1101"/>
                </a:lnTo>
                <a:lnTo>
                  <a:pt x="169" y="1109"/>
                </a:lnTo>
                <a:lnTo>
                  <a:pt x="153" y="1118"/>
                </a:lnTo>
                <a:lnTo>
                  <a:pt x="136" y="1125"/>
                </a:lnTo>
                <a:lnTo>
                  <a:pt x="118" y="1131"/>
                </a:lnTo>
                <a:lnTo>
                  <a:pt x="98" y="1134"/>
                </a:lnTo>
                <a:lnTo>
                  <a:pt x="131" y="1109"/>
                </a:lnTo>
                <a:lnTo>
                  <a:pt x="165" y="1083"/>
                </a:lnTo>
                <a:lnTo>
                  <a:pt x="236" y="1032"/>
                </a:lnTo>
                <a:lnTo>
                  <a:pt x="271" y="1007"/>
                </a:lnTo>
                <a:lnTo>
                  <a:pt x="305" y="980"/>
                </a:lnTo>
                <a:lnTo>
                  <a:pt x="338" y="952"/>
                </a:lnTo>
                <a:lnTo>
                  <a:pt x="369" y="923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nb-NO" sz="1050">
              <a:solidFill>
                <a:schemeClr val="bg1"/>
              </a:solidFill>
              <a:latin typeface="+mn-lt"/>
              <a:cs typeface="B Nazanin" panose="00000400000000000000" pitchFamily="2" charset="-78"/>
            </a:endParaRPr>
          </a:p>
        </p:txBody>
      </p:sp>
      <p:sp>
        <p:nvSpPr>
          <p:cNvPr id="26" name="Freeform 155">
            <a:extLst>
              <a:ext uri="{FF2B5EF4-FFF2-40B4-BE49-F238E27FC236}">
                <a16:creationId xmlns:a16="http://schemas.microsoft.com/office/drawing/2014/main" id="{8F990F76-6081-4B1E-9613-222A160D7063}"/>
              </a:ext>
            </a:extLst>
          </p:cNvPr>
          <p:cNvSpPr>
            <a:spLocks/>
          </p:cNvSpPr>
          <p:nvPr/>
        </p:nvSpPr>
        <p:spPr bwMode="auto">
          <a:xfrm>
            <a:off x="4486797" y="1605493"/>
            <a:ext cx="1572127" cy="804071"/>
          </a:xfrm>
          <a:custGeom>
            <a:avLst/>
            <a:gdLst>
              <a:gd name="T0" fmla="*/ 2147483647 w 1746"/>
              <a:gd name="T1" fmla="*/ 2147483647 h 893"/>
              <a:gd name="T2" fmla="*/ 2147483647 w 1746"/>
              <a:gd name="T3" fmla="*/ 2147483647 h 893"/>
              <a:gd name="T4" fmla="*/ 2147483647 w 1746"/>
              <a:gd name="T5" fmla="*/ 2147483647 h 893"/>
              <a:gd name="T6" fmla="*/ 2147483647 w 1746"/>
              <a:gd name="T7" fmla="*/ 2147483647 h 893"/>
              <a:gd name="T8" fmla="*/ 2147483647 w 1746"/>
              <a:gd name="T9" fmla="*/ 2147483647 h 893"/>
              <a:gd name="T10" fmla="*/ 2147483647 w 1746"/>
              <a:gd name="T11" fmla="*/ 2147483647 h 893"/>
              <a:gd name="T12" fmla="*/ 2147483647 w 1746"/>
              <a:gd name="T13" fmla="*/ 2147483647 h 893"/>
              <a:gd name="T14" fmla="*/ 2147483647 w 1746"/>
              <a:gd name="T15" fmla="*/ 2147483647 h 893"/>
              <a:gd name="T16" fmla="*/ 2147483647 w 1746"/>
              <a:gd name="T17" fmla="*/ 2147483647 h 893"/>
              <a:gd name="T18" fmla="*/ 2147483647 w 1746"/>
              <a:gd name="T19" fmla="*/ 2147483647 h 893"/>
              <a:gd name="T20" fmla="*/ 2147483647 w 1746"/>
              <a:gd name="T21" fmla="*/ 2147483647 h 893"/>
              <a:gd name="T22" fmla="*/ 2147483647 w 1746"/>
              <a:gd name="T23" fmla="*/ 2147483647 h 893"/>
              <a:gd name="T24" fmla="*/ 2147483647 w 1746"/>
              <a:gd name="T25" fmla="*/ 2147483647 h 893"/>
              <a:gd name="T26" fmla="*/ 2147483647 w 1746"/>
              <a:gd name="T27" fmla="*/ 2147483647 h 893"/>
              <a:gd name="T28" fmla="*/ 2147483647 w 1746"/>
              <a:gd name="T29" fmla="*/ 2147483647 h 893"/>
              <a:gd name="T30" fmla="*/ 2147483647 w 1746"/>
              <a:gd name="T31" fmla="*/ 2147483647 h 893"/>
              <a:gd name="T32" fmla="*/ 2147483647 w 1746"/>
              <a:gd name="T33" fmla="*/ 2147483647 h 893"/>
              <a:gd name="T34" fmla="*/ 2147483647 w 1746"/>
              <a:gd name="T35" fmla="*/ 2147483647 h 893"/>
              <a:gd name="T36" fmla="*/ 2147483647 w 1746"/>
              <a:gd name="T37" fmla="*/ 2147483647 h 893"/>
              <a:gd name="T38" fmla="*/ 2147483647 w 1746"/>
              <a:gd name="T39" fmla="*/ 2147483647 h 893"/>
              <a:gd name="T40" fmla="*/ 2147483647 w 1746"/>
              <a:gd name="T41" fmla="*/ 2147483647 h 893"/>
              <a:gd name="T42" fmla="*/ 2147483647 w 1746"/>
              <a:gd name="T43" fmla="*/ 2147483647 h 893"/>
              <a:gd name="T44" fmla="*/ 2147483647 w 1746"/>
              <a:gd name="T45" fmla="*/ 2147483647 h 893"/>
              <a:gd name="T46" fmla="*/ 2147483647 w 1746"/>
              <a:gd name="T47" fmla="*/ 2147483647 h 893"/>
              <a:gd name="T48" fmla="*/ 2147483647 w 1746"/>
              <a:gd name="T49" fmla="*/ 2147483647 h 893"/>
              <a:gd name="T50" fmla="*/ 2147483647 w 1746"/>
              <a:gd name="T51" fmla="*/ 2147483647 h 893"/>
              <a:gd name="T52" fmla="*/ 2147483647 w 1746"/>
              <a:gd name="T53" fmla="*/ 2147483647 h 893"/>
              <a:gd name="T54" fmla="*/ 2147483647 w 1746"/>
              <a:gd name="T55" fmla="*/ 2147483647 h 893"/>
              <a:gd name="T56" fmla="*/ 2147483647 w 1746"/>
              <a:gd name="T57" fmla="*/ 2147483647 h 893"/>
              <a:gd name="T58" fmla="*/ 2147483647 w 1746"/>
              <a:gd name="T59" fmla="*/ 2147483647 h 893"/>
              <a:gd name="T60" fmla="*/ 2147483647 w 1746"/>
              <a:gd name="T61" fmla="*/ 2147483647 h 893"/>
              <a:gd name="T62" fmla="*/ 2147483647 w 1746"/>
              <a:gd name="T63" fmla="*/ 2147483647 h 893"/>
              <a:gd name="T64" fmla="*/ 2147483647 w 1746"/>
              <a:gd name="T65" fmla="*/ 2147483647 h 893"/>
              <a:gd name="T66" fmla="*/ 2147483647 w 1746"/>
              <a:gd name="T67" fmla="*/ 2147483647 h 893"/>
              <a:gd name="T68" fmla="*/ 2147483647 w 1746"/>
              <a:gd name="T69" fmla="*/ 2147483647 h 893"/>
              <a:gd name="T70" fmla="*/ 2147483647 w 1746"/>
              <a:gd name="T71" fmla="*/ 2147483647 h 893"/>
              <a:gd name="T72" fmla="*/ 2147483647 w 1746"/>
              <a:gd name="T73" fmla="*/ 2147483647 h 893"/>
              <a:gd name="T74" fmla="*/ 2147483647 w 1746"/>
              <a:gd name="T75" fmla="*/ 2147483647 h 893"/>
              <a:gd name="T76" fmla="*/ 2147483647 w 1746"/>
              <a:gd name="T77" fmla="*/ 2147483647 h 893"/>
              <a:gd name="T78" fmla="*/ 2147483647 w 1746"/>
              <a:gd name="T79" fmla="*/ 2147483647 h 893"/>
              <a:gd name="T80" fmla="*/ 2147483647 w 1746"/>
              <a:gd name="T81" fmla="*/ 2147483647 h 893"/>
              <a:gd name="T82" fmla="*/ 2147483647 w 1746"/>
              <a:gd name="T83" fmla="*/ 2147483647 h 893"/>
              <a:gd name="T84" fmla="*/ 2147483647 w 1746"/>
              <a:gd name="T85" fmla="*/ 2147483647 h 893"/>
              <a:gd name="T86" fmla="*/ 2147483647 w 1746"/>
              <a:gd name="T87" fmla="*/ 2147483647 h 893"/>
              <a:gd name="T88" fmla="*/ 2147483647 w 1746"/>
              <a:gd name="T89" fmla="*/ 2147483647 h 893"/>
              <a:gd name="T90" fmla="*/ 2147483647 w 1746"/>
              <a:gd name="T91" fmla="*/ 2147483647 h 893"/>
              <a:gd name="T92" fmla="*/ 2147483647 w 1746"/>
              <a:gd name="T93" fmla="*/ 2147483647 h 893"/>
              <a:gd name="T94" fmla="*/ 2147483647 w 1746"/>
              <a:gd name="T95" fmla="*/ 2147483647 h 893"/>
              <a:gd name="T96" fmla="*/ 2147483647 w 1746"/>
              <a:gd name="T97" fmla="*/ 2147483647 h 893"/>
              <a:gd name="T98" fmla="*/ 2147483647 w 1746"/>
              <a:gd name="T99" fmla="*/ 2147483647 h 893"/>
              <a:gd name="T100" fmla="*/ 2147483647 w 1746"/>
              <a:gd name="T101" fmla="*/ 2147483647 h 893"/>
              <a:gd name="T102" fmla="*/ 2147483647 w 1746"/>
              <a:gd name="T103" fmla="*/ 2147483647 h 893"/>
              <a:gd name="T104" fmla="*/ 2147483647 w 1746"/>
              <a:gd name="T105" fmla="*/ 2147483647 h 893"/>
              <a:gd name="T106" fmla="*/ 2147483647 w 1746"/>
              <a:gd name="T107" fmla="*/ 2147483647 h 893"/>
              <a:gd name="T108" fmla="*/ 2147483647 w 1746"/>
              <a:gd name="T109" fmla="*/ 2147483647 h 893"/>
              <a:gd name="T110" fmla="*/ 2147483647 w 1746"/>
              <a:gd name="T111" fmla="*/ 2147483647 h 893"/>
              <a:gd name="T112" fmla="*/ 2147483647 w 1746"/>
              <a:gd name="T113" fmla="*/ 2147483647 h 893"/>
              <a:gd name="T114" fmla="*/ 2147483647 w 1746"/>
              <a:gd name="T115" fmla="*/ 2147483647 h 893"/>
              <a:gd name="T116" fmla="*/ 2147483647 w 1746"/>
              <a:gd name="T117" fmla="*/ 2147483647 h 893"/>
              <a:gd name="T118" fmla="*/ 2147483647 w 1746"/>
              <a:gd name="T119" fmla="*/ 2147483647 h 89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746"/>
              <a:gd name="T181" fmla="*/ 0 h 893"/>
              <a:gd name="T182" fmla="*/ 1746 w 1746"/>
              <a:gd name="T183" fmla="*/ 893 h 893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746" h="893">
                <a:moveTo>
                  <a:pt x="1446" y="398"/>
                </a:moveTo>
                <a:lnTo>
                  <a:pt x="1476" y="424"/>
                </a:lnTo>
                <a:lnTo>
                  <a:pt x="1510" y="447"/>
                </a:lnTo>
                <a:lnTo>
                  <a:pt x="1545" y="469"/>
                </a:lnTo>
                <a:lnTo>
                  <a:pt x="1585" y="488"/>
                </a:lnTo>
                <a:lnTo>
                  <a:pt x="1603" y="497"/>
                </a:lnTo>
                <a:lnTo>
                  <a:pt x="1624" y="505"/>
                </a:lnTo>
                <a:lnTo>
                  <a:pt x="1665" y="518"/>
                </a:lnTo>
                <a:lnTo>
                  <a:pt x="1707" y="533"/>
                </a:lnTo>
                <a:lnTo>
                  <a:pt x="1727" y="540"/>
                </a:lnTo>
                <a:lnTo>
                  <a:pt x="1746" y="552"/>
                </a:lnTo>
                <a:lnTo>
                  <a:pt x="1709" y="555"/>
                </a:lnTo>
                <a:lnTo>
                  <a:pt x="1673" y="554"/>
                </a:lnTo>
                <a:lnTo>
                  <a:pt x="1658" y="550"/>
                </a:lnTo>
                <a:lnTo>
                  <a:pt x="1633" y="542"/>
                </a:lnTo>
                <a:lnTo>
                  <a:pt x="1611" y="535"/>
                </a:lnTo>
                <a:lnTo>
                  <a:pt x="1596" y="531"/>
                </a:lnTo>
                <a:lnTo>
                  <a:pt x="1594" y="531"/>
                </a:lnTo>
                <a:lnTo>
                  <a:pt x="1596" y="533"/>
                </a:lnTo>
                <a:lnTo>
                  <a:pt x="1603" y="539"/>
                </a:lnTo>
                <a:lnTo>
                  <a:pt x="1613" y="544"/>
                </a:lnTo>
                <a:lnTo>
                  <a:pt x="1615" y="546"/>
                </a:lnTo>
                <a:lnTo>
                  <a:pt x="1613" y="546"/>
                </a:lnTo>
                <a:lnTo>
                  <a:pt x="1587" y="539"/>
                </a:lnTo>
                <a:lnTo>
                  <a:pt x="1560" y="529"/>
                </a:lnTo>
                <a:lnTo>
                  <a:pt x="1536" y="520"/>
                </a:lnTo>
                <a:lnTo>
                  <a:pt x="1513" y="508"/>
                </a:lnTo>
                <a:lnTo>
                  <a:pt x="1468" y="484"/>
                </a:lnTo>
                <a:lnTo>
                  <a:pt x="1429" y="456"/>
                </a:lnTo>
                <a:lnTo>
                  <a:pt x="1448" y="477"/>
                </a:lnTo>
                <a:lnTo>
                  <a:pt x="1466" y="495"/>
                </a:lnTo>
                <a:lnTo>
                  <a:pt x="1510" y="531"/>
                </a:lnTo>
                <a:lnTo>
                  <a:pt x="1530" y="550"/>
                </a:lnTo>
                <a:lnTo>
                  <a:pt x="1551" y="569"/>
                </a:lnTo>
                <a:lnTo>
                  <a:pt x="1570" y="589"/>
                </a:lnTo>
                <a:lnTo>
                  <a:pt x="1585" y="612"/>
                </a:lnTo>
                <a:lnTo>
                  <a:pt x="1566" y="608"/>
                </a:lnTo>
                <a:lnTo>
                  <a:pt x="1549" y="602"/>
                </a:lnTo>
                <a:lnTo>
                  <a:pt x="1517" y="587"/>
                </a:lnTo>
                <a:lnTo>
                  <a:pt x="1487" y="570"/>
                </a:lnTo>
                <a:lnTo>
                  <a:pt x="1461" y="550"/>
                </a:lnTo>
                <a:lnTo>
                  <a:pt x="1434" y="529"/>
                </a:lnTo>
                <a:lnTo>
                  <a:pt x="1412" y="505"/>
                </a:lnTo>
                <a:lnTo>
                  <a:pt x="1367" y="456"/>
                </a:lnTo>
                <a:lnTo>
                  <a:pt x="1380" y="478"/>
                </a:lnTo>
                <a:lnTo>
                  <a:pt x="1395" y="497"/>
                </a:lnTo>
                <a:lnTo>
                  <a:pt x="1412" y="516"/>
                </a:lnTo>
                <a:lnTo>
                  <a:pt x="1431" y="533"/>
                </a:lnTo>
                <a:lnTo>
                  <a:pt x="1448" y="552"/>
                </a:lnTo>
                <a:lnTo>
                  <a:pt x="1463" y="572"/>
                </a:lnTo>
                <a:lnTo>
                  <a:pt x="1476" y="593"/>
                </a:lnTo>
                <a:lnTo>
                  <a:pt x="1481" y="606"/>
                </a:lnTo>
                <a:lnTo>
                  <a:pt x="1487" y="619"/>
                </a:lnTo>
                <a:lnTo>
                  <a:pt x="1472" y="615"/>
                </a:lnTo>
                <a:lnTo>
                  <a:pt x="1459" y="610"/>
                </a:lnTo>
                <a:lnTo>
                  <a:pt x="1434" y="599"/>
                </a:lnTo>
                <a:lnTo>
                  <a:pt x="1414" y="584"/>
                </a:lnTo>
                <a:lnTo>
                  <a:pt x="1395" y="567"/>
                </a:lnTo>
                <a:lnTo>
                  <a:pt x="1378" y="548"/>
                </a:lnTo>
                <a:lnTo>
                  <a:pt x="1361" y="527"/>
                </a:lnTo>
                <a:lnTo>
                  <a:pt x="1333" y="482"/>
                </a:lnTo>
                <a:lnTo>
                  <a:pt x="1344" y="501"/>
                </a:lnTo>
                <a:lnTo>
                  <a:pt x="1356" y="525"/>
                </a:lnTo>
                <a:lnTo>
                  <a:pt x="1367" y="554"/>
                </a:lnTo>
                <a:lnTo>
                  <a:pt x="1371" y="570"/>
                </a:lnTo>
                <a:lnTo>
                  <a:pt x="1372" y="585"/>
                </a:lnTo>
                <a:lnTo>
                  <a:pt x="1369" y="582"/>
                </a:lnTo>
                <a:lnTo>
                  <a:pt x="1363" y="572"/>
                </a:lnTo>
                <a:lnTo>
                  <a:pt x="1356" y="563"/>
                </a:lnTo>
                <a:lnTo>
                  <a:pt x="1354" y="561"/>
                </a:lnTo>
                <a:lnTo>
                  <a:pt x="1357" y="570"/>
                </a:lnTo>
                <a:lnTo>
                  <a:pt x="1363" y="587"/>
                </a:lnTo>
                <a:lnTo>
                  <a:pt x="1369" y="602"/>
                </a:lnTo>
                <a:lnTo>
                  <a:pt x="1372" y="612"/>
                </a:lnTo>
                <a:lnTo>
                  <a:pt x="1369" y="627"/>
                </a:lnTo>
                <a:lnTo>
                  <a:pt x="1361" y="642"/>
                </a:lnTo>
                <a:lnTo>
                  <a:pt x="1352" y="653"/>
                </a:lnTo>
                <a:lnTo>
                  <a:pt x="1344" y="657"/>
                </a:lnTo>
                <a:lnTo>
                  <a:pt x="1337" y="662"/>
                </a:lnTo>
                <a:lnTo>
                  <a:pt x="1318" y="638"/>
                </a:lnTo>
                <a:lnTo>
                  <a:pt x="1305" y="617"/>
                </a:lnTo>
                <a:lnTo>
                  <a:pt x="1294" y="600"/>
                </a:lnTo>
                <a:lnTo>
                  <a:pt x="1286" y="584"/>
                </a:lnTo>
                <a:lnTo>
                  <a:pt x="1271" y="548"/>
                </a:lnTo>
                <a:lnTo>
                  <a:pt x="1260" y="525"/>
                </a:lnTo>
                <a:lnTo>
                  <a:pt x="1245" y="497"/>
                </a:lnTo>
                <a:lnTo>
                  <a:pt x="1252" y="516"/>
                </a:lnTo>
                <a:lnTo>
                  <a:pt x="1260" y="533"/>
                </a:lnTo>
                <a:lnTo>
                  <a:pt x="1271" y="561"/>
                </a:lnTo>
                <a:lnTo>
                  <a:pt x="1277" y="574"/>
                </a:lnTo>
                <a:lnTo>
                  <a:pt x="1280" y="589"/>
                </a:lnTo>
                <a:lnTo>
                  <a:pt x="1280" y="606"/>
                </a:lnTo>
                <a:lnTo>
                  <a:pt x="1279" y="627"/>
                </a:lnTo>
                <a:lnTo>
                  <a:pt x="1277" y="625"/>
                </a:lnTo>
                <a:lnTo>
                  <a:pt x="1273" y="617"/>
                </a:lnTo>
                <a:lnTo>
                  <a:pt x="1269" y="608"/>
                </a:lnTo>
                <a:lnTo>
                  <a:pt x="1267" y="606"/>
                </a:lnTo>
                <a:lnTo>
                  <a:pt x="1271" y="627"/>
                </a:lnTo>
                <a:lnTo>
                  <a:pt x="1273" y="647"/>
                </a:lnTo>
                <a:lnTo>
                  <a:pt x="1267" y="668"/>
                </a:lnTo>
                <a:lnTo>
                  <a:pt x="1258" y="692"/>
                </a:lnTo>
                <a:lnTo>
                  <a:pt x="1243" y="685"/>
                </a:lnTo>
                <a:lnTo>
                  <a:pt x="1232" y="675"/>
                </a:lnTo>
                <a:lnTo>
                  <a:pt x="1219" y="664"/>
                </a:lnTo>
                <a:lnTo>
                  <a:pt x="1209" y="653"/>
                </a:lnTo>
                <a:lnTo>
                  <a:pt x="1202" y="638"/>
                </a:lnTo>
                <a:lnTo>
                  <a:pt x="1194" y="623"/>
                </a:lnTo>
                <a:lnTo>
                  <a:pt x="1188" y="606"/>
                </a:lnTo>
                <a:lnTo>
                  <a:pt x="1183" y="589"/>
                </a:lnTo>
                <a:lnTo>
                  <a:pt x="1185" y="606"/>
                </a:lnTo>
                <a:lnTo>
                  <a:pt x="1185" y="623"/>
                </a:lnTo>
                <a:lnTo>
                  <a:pt x="1185" y="638"/>
                </a:lnTo>
                <a:lnTo>
                  <a:pt x="1181" y="655"/>
                </a:lnTo>
                <a:lnTo>
                  <a:pt x="1175" y="670"/>
                </a:lnTo>
                <a:lnTo>
                  <a:pt x="1170" y="681"/>
                </a:lnTo>
                <a:lnTo>
                  <a:pt x="1162" y="692"/>
                </a:lnTo>
                <a:lnTo>
                  <a:pt x="1155" y="702"/>
                </a:lnTo>
                <a:lnTo>
                  <a:pt x="1147" y="707"/>
                </a:lnTo>
                <a:lnTo>
                  <a:pt x="1140" y="711"/>
                </a:lnTo>
                <a:lnTo>
                  <a:pt x="1130" y="711"/>
                </a:lnTo>
                <a:lnTo>
                  <a:pt x="1123" y="707"/>
                </a:lnTo>
                <a:lnTo>
                  <a:pt x="1117" y="700"/>
                </a:lnTo>
                <a:lnTo>
                  <a:pt x="1112" y="687"/>
                </a:lnTo>
                <a:lnTo>
                  <a:pt x="1106" y="670"/>
                </a:lnTo>
                <a:lnTo>
                  <a:pt x="1104" y="647"/>
                </a:lnTo>
                <a:lnTo>
                  <a:pt x="1102" y="666"/>
                </a:lnTo>
                <a:lnTo>
                  <a:pt x="1098" y="683"/>
                </a:lnTo>
                <a:lnTo>
                  <a:pt x="1093" y="700"/>
                </a:lnTo>
                <a:lnTo>
                  <a:pt x="1085" y="715"/>
                </a:lnTo>
                <a:lnTo>
                  <a:pt x="1074" y="728"/>
                </a:lnTo>
                <a:lnTo>
                  <a:pt x="1063" y="739"/>
                </a:lnTo>
                <a:lnTo>
                  <a:pt x="1050" y="749"/>
                </a:lnTo>
                <a:lnTo>
                  <a:pt x="1035" y="756"/>
                </a:lnTo>
                <a:lnTo>
                  <a:pt x="1027" y="751"/>
                </a:lnTo>
                <a:lnTo>
                  <a:pt x="1020" y="743"/>
                </a:lnTo>
                <a:lnTo>
                  <a:pt x="1012" y="734"/>
                </a:lnTo>
                <a:lnTo>
                  <a:pt x="1008" y="724"/>
                </a:lnTo>
                <a:lnTo>
                  <a:pt x="1004" y="713"/>
                </a:lnTo>
                <a:lnTo>
                  <a:pt x="1001" y="700"/>
                </a:lnTo>
                <a:lnTo>
                  <a:pt x="995" y="674"/>
                </a:lnTo>
                <a:lnTo>
                  <a:pt x="993" y="647"/>
                </a:lnTo>
                <a:lnTo>
                  <a:pt x="991" y="617"/>
                </a:lnTo>
                <a:lnTo>
                  <a:pt x="989" y="589"/>
                </a:lnTo>
                <a:lnTo>
                  <a:pt x="986" y="561"/>
                </a:lnTo>
                <a:lnTo>
                  <a:pt x="988" y="604"/>
                </a:lnTo>
                <a:lnTo>
                  <a:pt x="988" y="649"/>
                </a:lnTo>
                <a:lnTo>
                  <a:pt x="986" y="672"/>
                </a:lnTo>
                <a:lnTo>
                  <a:pt x="982" y="694"/>
                </a:lnTo>
                <a:lnTo>
                  <a:pt x="978" y="715"/>
                </a:lnTo>
                <a:lnTo>
                  <a:pt x="973" y="734"/>
                </a:lnTo>
                <a:lnTo>
                  <a:pt x="971" y="736"/>
                </a:lnTo>
                <a:lnTo>
                  <a:pt x="969" y="732"/>
                </a:lnTo>
                <a:lnTo>
                  <a:pt x="963" y="722"/>
                </a:lnTo>
                <a:lnTo>
                  <a:pt x="959" y="704"/>
                </a:lnTo>
                <a:lnTo>
                  <a:pt x="958" y="715"/>
                </a:lnTo>
                <a:lnTo>
                  <a:pt x="956" y="736"/>
                </a:lnTo>
                <a:lnTo>
                  <a:pt x="954" y="756"/>
                </a:lnTo>
                <a:lnTo>
                  <a:pt x="952" y="767"/>
                </a:lnTo>
                <a:lnTo>
                  <a:pt x="946" y="773"/>
                </a:lnTo>
                <a:lnTo>
                  <a:pt x="937" y="777"/>
                </a:lnTo>
                <a:lnTo>
                  <a:pt x="929" y="779"/>
                </a:lnTo>
                <a:lnTo>
                  <a:pt x="920" y="779"/>
                </a:lnTo>
                <a:lnTo>
                  <a:pt x="909" y="777"/>
                </a:lnTo>
                <a:lnTo>
                  <a:pt x="897" y="773"/>
                </a:lnTo>
                <a:lnTo>
                  <a:pt x="884" y="766"/>
                </a:lnTo>
                <a:lnTo>
                  <a:pt x="871" y="756"/>
                </a:lnTo>
                <a:lnTo>
                  <a:pt x="867" y="719"/>
                </a:lnTo>
                <a:lnTo>
                  <a:pt x="866" y="698"/>
                </a:lnTo>
                <a:lnTo>
                  <a:pt x="864" y="677"/>
                </a:lnTo>
                <a:lnTo>
                  <a:pt x="849" y="719"/>
                </a:lnTo>
                <a:lnTo>
                  <a:pt x="841" y="739"/>
                </a:lnTo>
                <a:lnTo>
                  <a:pt x="830" y="758"/>
                </a:lnTo>
                <a:lnTo>
                  <a:pt x="824" y="766"/>
                </a:lnTo>
                <a:lnTo>
                  <a:pt x="817" y="771"/>
                </a:lnTo>
                <a:lnTo>
                  <a:pt x="809" y="777"/>
                </a:lnTo>
                <a:lnTo>
                  <a:pt x="802" y="781"/>
                </a:lnTo>
                <a:lnTo>
                  <a:pt x="792" y="784"/>
                </a:lnTo>
                <a:lnTo>
                  <a:pt x="781" y="784"/>
                </a:lnTo>
                <a:lnTo>
                  <a:pt x="768" y="781"/>
                </a:lnTo>
                <a:lnTo>
                  <a:pt x="755" y="777"/>
                </a:lnTo>
                <a:lnTo>
                  <a:pt x="747" y="764"/>
                </a:lnTo>
                <a:lnTo>
                  <a:pt x="744" y="747"/>
                </a:lnTo>
                <a:lnTo>
                  <a:pt x="740" y="730"/>
                </a:lnTo>
                <a:lnTo>
                  <a:pt x="740" y="707"/>
                </a:lnTo>
                <a:lnTo>
                  <a:pt x="730" y="728"/>
                </a:lnTo>
                <a:lnTo>
                  <a:pt x="725" y="737"/>
                </a:lnTo>
                <a:lnTo>
                  <a:pt x="719" y="747"/>
                </a:lnTo>
                <a:lnTo>
                  <a:pt x="712" y="752"/>
                </a:lnTo>
                <a:lnTo>
                  <a:pt x="702" y="758"/>
                </a:lnTo>
                <a:lnTo>
                  <a:pt x="691" y="762"/>
                </a:lnTo>
                <a:lnTo>
                  <a:pt x="678" y="762"/>
                </a:lnTo>
                <a:lnTo>
                  <a:pt x="672" y="747"/>
                </a:lnTo>
                <a:lnTo>
                  <a:pt x="674" y="734"/>
                </a:lnTo>
                <a:lnTo>
                  <a:pt x="682" y="711"/>
                </a:lnTo>
                <a:lnTo>
                  <a:pt x="689" y="687"/>
                </a:lnTo>
                <a:lnTo>
                  <a:pt x="693" y="674"/>
                </a:lnTo>
                <a:lnTo>
                  <a:pt x="687" y="679"/>
                </a:lnTo>
                <a:lnTo>
                  <a:pt x="680" y="698"/>
                </a:lnTo>
                <a:lnTo>
                  <a:pt x="670" y="715"/>
                </a:lnTo>
                <a:lnTo>
                  <a:pt x="667" y="721"/>
                </a:lnTo>
                <a:lnTo>
                  <a:pt x="667" y="705"/>
                </a:lnTo>
                <a:lnTo>
                  <a:pt x="667" y="687"/>
                </a:lnTo>
                <a:lnTo>
                  <a:pt x="665" y="689"/>
                </a:lnTo>
                <a:lnTo>
                  <a:pt x="661" y="692"/>
                </a:lnTo>
                <a:lnTo>
                  <a:pt x="650" y="700"/>
                </a:lnTo>
                <a:lnTo>
                  <a:pt x="642" y="705"/>
                </a:lnTo>
                <a:lnTo>
                  <a:pt x="635" y="709"/>
                </a:lnTo>
                <a:lnTo>
                  <a:pt x="627" y="709"/>
                </a:lnTo>
                <a:lnTo>
                  <a:pt x="618" y="709"/>
                </a:lnTo>
                <a:lnTo>
                  <a:pt x="610" y="685"/>
                </a:lnTo>
                <a:lnTo>
                  <a:pt x="610" y="672"/>
                </a:lnTo>
                <a:lnTo>
                  <a:pt x="610" y="668"/>
                </a:lnTo>
                <a:lnTo>
                  <a:pt x="614" y="664"/>
                </a:lnTo>
                <a:lnTo>
                  <a:pt x="513" y="707"/>
                </a:lnTo>
                <a:lnTo>
                  <a:pt x="430" y="741"/>
                </a:lnTo>
                <a:lnTo>
                  <a:pt x="394" y="758"/>
                </a:lnTo>
                <a:lnTo>
                  <a:pt x="360" y="773"/>
                </a:lnTo>
                <a:lnTo>
                  <a:pt x="330" y="790"/>
                </a:lnTo>
                <a:lnTo>
                  <a:pt x="300" y="809"/>
                </a:lnTo>
                <a:lnTo>
                  <a:pt x="299" y="809"/>
                </a:lnTo>
                <a:lnTo>
                  <a:pt x="299" y="807"/>
                </a:lnTo>
                <a:lnTo>
                  <a:pt x="297" y="803"/>
                </a:lnTo>
                <a:lnTo>
                  <a:pt x="297" y="797"/>
                </a:lnTo>
                <a:lnTo>
                  <a:pt x="295" y="796"/>
                </a:lnTo>
                <a:lnTo>
                  <a:pt x="293" y="797"/>
                </a:lnTo>
                <a:lnTo>
                  <a:pt x="248" y="835"/>
                </a:lnTo>
                <a:lnTo>
                  <a:pt x="235" y="846"/>
                </a:lnTo>
                <a:lnTo>
                  <a:pt x="223" y="863"/>
                </a:lnTo>
                <a:lnTo>
                  <a:pt x="212" y="878"/>
                </a:lnTo>
                <a:lnTo>
                  <a:pt x="199" y="893"/>
                </a:lnTo>
                <a:lnTo>
                  <a:pt x="201" y="871"/>
                </a:lnTo>
                <a:lnTo>
                  <a:pt x="207" y="850"/>
                </a:lnTo>
                <a:lnTo>
                  <a:pt x="212" y="835"/>
                </a:lnTo>
                <a:lnTo>
                  <a:pt x="220" y="822"/>
                </a:lnTo>
                <a:lnTo>
                  <a:pt x="235" y="803"/>
                </a:lnTo>
                <a:lnTo>
                  <a:pt x="238" y="797"/>
                </a:lnTo>
                <a:lnTo>
                  <a:pt x="240" y="794"/>
                </a:lnTo>
                <a:lnTo>
                  <a:pt x="199" y="807"/>
                </a:lnTo>
                <a:lnTo>
                  <a:pt x="160" y="818"/>
                </a:lnTo>
                <a:lnTo>
                  <a:pt x="163" y="816"/>
                </a:lnTo>
                <a:lnTo>
                  <a:pt x="178" y="809"/>
                </a:lnTo>
                <a:lnTo>
                  <a:pt x="193" y="801"/>
                </a:lnTo>
                <a:lnTo>
                  <a:pt x="197" y="799"/>
                </a:lnTo>
                <a:lnTo>
                  <a:pt x="197" y="797"/>
                </a:lnTo>
                <a:lnTo>
                  <a:pt x="171" y="807"/>
                </a:lnTo>
                <a:lnTo>
                  <a:pt x="145" y="816"/>
                </a:lnTo>
                <a:lnTo>
                  <a:pt x="120" y="818"/>
                </a:lnTo>
                <a:lnTo>
                  <a:pt x="96" y="820"/>
                </a:lnTo>
                <a:lnTo>
                  <a:pt x="54" y="822"/>
                </a:lnTo>
                <a:lnTo>
                  <a:pt x="0" y="820"/>
                </a:lnTo>
                <a:lnTo>
                  <a:pt x="86" y="799"/>
                </a:lnTo>
                <a:lnTo>
                  <a:pt x="113" y="792"/>
                </a:lnTo>
                <a:lnTo>
                  <a:pt x="135" y="784"/>
                </a:lnTo>
                <a:lnTo>
                  <a:pt x="203" y="758"/>
                </a:lnTo>
                <a:lnTo>
                  <a:pt x="197" y="760"/>
                </a:lnTo>
                <a:lnTo>
                  <a:pt x="178" y="764"/>
                </a:lnTo>
                <a:lnTo>
                  <a:pt x="161" y="767"/>
                </a:lnTo>
                <a:lnTo>
                  <a:pt x="158" y="767"/>
                </a:lnTo>
                <a:lnTo>
                  <a:pt x="214" y="741"/>
                </a:lnTo>
                <a:lnTo>
                  <a:pt x="248" y="724"/>
                </a:lnTo>
                <a:lnTo>
                  <a:pt x="284" y="705"/>
                </a:lnTo>
                <a:lnTo>
                  <a:pt x="317" y="685"/>
                </a:lnTo>
                <a:lnTo>
                  <a:pt x="353" y="662"/>
                </a:lnTo>
                <a:lnTo>
                  <a:pt x="383" y="638"/>
                </a:lnTo>
                <a:lnTo>
                  <a:pt x="411" y="614"/>
                </a:lnTo>
                <a:lnTo>
                  <a:pt x="451" y="572"/>
                </a:lnTo>
                <a:lnTo>
                  <a:pt x="486" y="533"/>
                </a:lnTo>
                <a:lnTo>
                  <a:pt x="516" y="497"/>
                </a:lnTo>
                <a:lnTo>
                  <a:pt x="544" y="462"/>
                </a:lnTo>
                <a:lnTo>
                  <a:pt x="593" y="400"/>
                </a:lnTo>
                <a:lnTo>
                  <a:pt x="638" y="341"/>
                </a:lnTo>
                <a:lnTo>
                  <a:pt x="661" y="313"/>
                </a:lnTo>
                <a:lnTo>
                  <a:pt x="683" y="287"/>
                </a:lnTo>
                <a:lnTo>
                  <a:pt x="708" y="261"/>
                </a:lnTo>
                <a:lnTo>
                  <a:pt x="732" y="235"/>
                </a:lnTo>
                <a:lnTo>
                  <a:pt x="762" y="208"/>
                </a:lnTo>
                <a:lnTo>
                  <a:pt x="794" y="184"/>
                </a:lnTo>
                <a:lnTo>
                  <a:pt x="830" y="158"/>
                </a:lnTo>
                <a:lnTo>
                  <a:pt x="871" y="131"/>
                </a:lnTo>
                <a:lnTo>
                  <a:pt x="890" y="120"/>
                </a:lnTo>
                <a:lnTo>
                  <a:pt x="911" y="111"/>
                </a:lnTo>
                <a:lnTo>
                  <a:pt x="931" y="105"/>
                </a:lnTo>
                <a:lnTo>
                  <a:pt x="952" y="99"/>
                </a:lnTo>
                <a:lnTo>
                  <a:pt x="991" y="90"/>
                </a:lnTo>
                <a:lnTo>
                  <a:pt x="1031" y="81"/>
                </a:lnTo>
                <a:lnTo>
                  <a:pt x="1036" y="77"/>
                </a:lnTo>
                <a:lnTo>
                  <a:pt x="1042" y="73"/>
                </a:lnTo>
                <a:lnTo>
                  <a:pt x="1057" y="69"/>
                </a:lnTo>
                <a:lnTo>
                  <a:pt x="1072" y="66"/>
                </a:lnTo>
                <a:lnTo>
                  <a:pt x="1066" y="64"/>
                </a:lnTo>
                <a:lnTo>
                  <a:pt x="1063" y="62"/>
                </a:lnTo>
                <a:lnTo>
                  <a:pt x="1061" y="60"/>
                </a:lnTo>
                <a:lnTo>
                  <a:pt x="1066" y="58"/>
                </a:lnTo>
                <a:lnTo>
                  <a:pt x="1076" y="56"/>
                </a:lnTo>
                <a:lnTo>
                  <a:pt x="1083" y="54"/>
                </a:lnTo>
                <a:lnTo>
                  <a:pt x="1091" y="53"/>
                </a:lnTo>
                <a:lnTo>
                  <a:pt x="1089" y="53"/>
                </a:lnTo>
                <a:lnTo>
                  <a:pt x="1083" y="53"/>
                </a:lnTo>
                <a:lnTo>
                  <a:pt x="1076" y="53"/>
                </a:lnTo>
                <a:lnTo>
                  <a:pt x="1074" y="53"/>
                </a:lnTo>
                <a:lnTo>
                  <a:pt x="1076" y="53"/>
                </a:lnTo>
                <a:lnTo>
                  <a:pt x="1098" y="36"/>
                </a:lnTo>
                <a:lnTo>
                  <a:pt x="1127" y="21"/>
                </a:lnTo>
                <a:lnTo>
                  <a:pt x="1142" y="13"/>
                </a:lnTo>
                <a:lnTo>
                  <a:pt x="1155" y="8"/>
                </a:lnTo>
                <a:lnTo>
                  <a:pt x="1170" y="4"/>
                </a:lnTo>
                <a:lnTo>
                  <a:pt x="1185" y="2"/>
                </a:lnTo>
                <a:lnTo>
                  <a:pt x="1202" y="0"/>
                </a:lnTo>
                <a:lnTo>
                  <a:pt x="1219" y="0"/>
                </a:lnTo>
                <a:lnTo>
                  <a:pt x="1235" y="2"/>
                </a:lnTo>
                <a:lnTo>
                  <a:pt x="1250" y="4"/>
                </a:lnTo>
                <a:lnTo>
                  <a:pt x="1265" y="8"/>
                </a:lnTo>
                <a:lnTo>
                  <a:pt x="1280" y="13"/>
                </a:lnTo>
                <a:lnTo>
                  <a:pt x="1294" y="19"/>
                </a:lnTo>
                <a:lnTo>
                  <a:pt x="1307" y="26"/>
                </a:lnTo>
                <a:lnTo>
                  <a:pt x="1320" y="36"/>
                </a:lnTo>
                <a:lnTo>
                  <a:pt x="1331" y="45"/>
                </a:lnTo>
                <a:lnTo>
                  <a:pt x="1341" y="56"/>
                </a:lnTo>
                <a:lnTo>
                  <a:pt x="1350" y="68"/>
                </a:lnTo>
                <a:lnTo>
                  <a:pt x="1359" y="83"/>
                </a:lnTo>
                <a:lnTo>
                  <a:pt x="1367" y="98"/>
                </a:lnTo>
                <a:lnTo>
                  <a:pt x="1372" y="113"/>
                </a:lnTo>
                <a:lnTo>
                  <a:pt x="1378" y="129"/>
                </a:lnTo>
                <a:lnTo>
                  <a:pt x="1397" y="141"/>
                </a:lnTo>
                <a:lnTo>
                  <a:pt x="1416" y="152"/>
                </a:lnTo>
                <a:lnTo>
                  <a:pt x="1425" y="159"/>
                </a:lnTo>
                <a:lnTo>
                  <a:pt x="1433" y="167"/>
                </a:lnTo>
                <a:lnTo>
                  <a:pt x="1438" y="174"/>
                </a:lnTo>
                <a:lnTo>
                  <a:pt x="1442" y="186"/>
                </a:lnTo>
                <a:lnTo>
                  <a:pt x="1429" y="180"/>
                </a:lnTo>
                <a:lnTo>
                  <a:pt x="1416" y="176"/>
                </a:lnTo>
                <a:lnTo>
                  <a:pt x="1404" y="176"/>
                </a:lnTo>
                <a:lnTo>
                  <a:pt x="1393" y="174"/>
                </a:lnTo>
                <a:lnTo>
                  <a:pt x="1382" y="176"/>
                </a:lnTo>
                <a:lnTo>
                  <a:pt x="1372" y="180"/>
                </a:lnTo>
                <a:lnTo>
                  <a:pt x="1354" y="188"/>
                </a:lnTo>
                <a:lnTo>
                  <a:pt x="1337" y="199"/>
                </a:lnTo>
                <a:lnTo>
                  <a:pt x="1320" y="210"/>
                </a:lnTo>
                <a:lnTo>
                  <a:pt x="1303" y="223"/>
                </a:lnTo>
                <a:lnTo>
                  <a:pt x="1286" y="233"/>
                </a:lnTo>
                <a:lnTo>
                  <a:pt x="1301" y="255"/>
                </a:lnTo>
                <a:lnTo>
                  <a:pt x="1318" y="274"/>
                </a:lnTo>
                <a:lnTo>
                  <a:pt x="1335" y="291"/>
                </a:lnTo>
                <a:lnTo>
                  <a:pt x="1356" y="308"/>
                </a:lnTo>
                <a:lnTo>
                  <a:pt x="1378" y="321"/>
                </a:lnTo>
                <a:lnTo>
                  <a:pt x="1401" y="334"/>
                </a:lnTo>
                <a:lnTo>
                  <a:pt x="1425" y="345"/>
                </a:lnTo>
                <a:lnTo>
                  <a:pt x="1449" y="355"/>
                </a:lnTo>
                <a:lnTo>
                  <a:pt x="1478" y="364"/>
                </a:lnTo>
                <a:lnTo>
                  <a:pt x="1506" y="372"/>
                </a:lnTo>
                <a:lnTo>
                  <a:pt x="1564" y="383"/>
                </a:lnTo>
                <a:lnTo>
                  <a:pt x="1624" y="392"/>
                </a:lnTo>
                <a:lnTo>
                  <a:pt x="1688" y="398"/>
                </a:lnTo>
                <a:lnTo>
                  <a:pt x="1679" y="407"/>
                </a:lnTo>
                <a:lnTo>
                  <a:pt x="1665" y="415"/>
                </a:lnTo>
                <a:lnTo>
                  <a:pt x="1652" y="420"/>
                </a:lnTo>
                <a:lnTo>
                  <a:pt x="1637" y="426"/>
                </a:lnTo>
                <a:lnTo>
                  <a:pt x="1622" y="428"/>
                </a:lnTo>
                <a:lnTo>
                  <a:pt x="1605" y="430"/>
                </a:lnTo>
                <a:lnTo>
                  <a:pt x="1572" y="428"/>
                </a:lnTo>
                <a:lnTo>
                  <a:pt x="1536" y="424"/>
                </a:lnTo>
                <a:lnTo>
                  <a:pt x="1502" y="417"/>
                </a:lnTo>
                <a:lnTo>
                  <a:pt x="1472" y="407"/>
                </a:lnTo>
                <a:lnTo>
                  <a:pt x="1446" y="39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nb-NO" sz="1050">
              <a:solidFill>
                <a:schemeClr val="bg1"/>
              </a:solidFill>
              <a:latin typeface="+mn-lt"/>
              <a:cs typeface="B Nazanin" panose="00000400000000000000" pitchFamily="2" charset="-78"/>
            </a:endParaRPr>
          </a:p>
        </p:txBody>
      </p:sp>
      <p:grpSp>
        <p:nvGrpSpPr>
          <p:cNvPr id="29" name="Group 158">
            <a:extLst>
              <a:ext uri="{FF2B5EF4-FFF2-40B4-BE49-F238E27FC236}">
                <a16:creationId xmlns:a16="http://schemas.microsoft.com/office/drawing/2014/main" id="{E8B02590-3193-4DE1-ABC9-FE94BBA1AC5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865909" y="876443"/>
            <a:ext cx="1309205" cy="1259682"/>
            <a:chOff x="4104" y="48"/>
            <a:chExt cx="1454" cy="1399"/>
          </a:xfrm>
          <a:solidFill>
            <a:schemeClr val="accent3">
              <a:lumMod val="75000"/>
            </a:schemeClr>
          </a:solidFill>
        </p:grpSpPr>
        <p:sp>
          <p:nvSpPr>
            <p:cNvPr id="31" name="Freeform 159">
              <a:extLst>
                <a:ext uri="{FF2B5EF4-FFF2-40B4-BE49-F238E27FC236}">
                  <a16:creationId xmlns:a16="http://schemas.microsoft.com/office/drawing/2014/main" id="{144D15A8-D612-40BC-8985-FA1964D091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1" y="113"/>
              <a:ext cx="506" cy="788"/>
            </a:xfrm>
            <a:custGeom>
              <a:avLst/>
              <a:gdLst>
                <a:gd name="T0" fmla="*/ 437 w 506"/>
                <a:gd name="T1" fmla="*/ 660 h 788"/>
                <a:gd name="T2" fmla="*/ 336 w 506"/>
                <a:gd name="T3" fmla="*/ 702 h 788"/>
                <a:gd name="T4" fmla="*/ 106 w 506"/>
                <a:gd name="T5" fmla="*/ 773 h 788"/>
                <a:gd name="T6" fmla="*/ 26 w 506"/>
                <a:gd name="T7" fmla="*/ 788 h 788"/>
                <a:gd name="T8" fmla="*/ 11 w 506"/>
                <a:gd name="T9" fmla="*/ 784 h 788"/>
                <a:gd name="T10" fmla="*/ 24 w 506"/>
                <a:gd name="T11" fmla="*/ 761 h 788"/>
                <a:gd name="T12" fmla="*/ 11 w 506"/>
                <a:gd name="T13" fmla="*/ 761 h 788"/>
                <a:gd name="T14" fmla="*/ 0 w 506"/>
                <a:gd name="T15" fmla="*/ 759 h 788"/>
                <a:gd name="T16" fmla="*/ 20 w 506"/>
                <a:gd name="T17" fmla="*/ 653 h 788"/>
                <a:gd name="T18" fmla="*/ 64 w 506"/>
                <a:gd name="T19" fmla="*/ 506 h 788"/>
                <a:gd name="T20" fmla="*/ 95 w 506"/>
                <a:gd name="T21" fmla="*/ 443 h 788"/>
                <a:gd name="T22" fmla="*/ 87 w 506"/>
                <a:gd name="T23" fmla="*/ 434 h 788"/>
                <a:gd name="T24" fmla="*/ 95 w 506"/>
                <a:gd name="T25" fmla="*/ 418 h 788"/>
                <a:gd name="T26" fmla="*/ 112 w 506"/>
                <a:gd name="T27" fmla="*/ 380 h 788"/>
                <a:gd name="T28" fmla="*/ 135 w 506"/>
                <a:gd name="T29" fmla="*/ 354 h 788"/>
                <a:gd name="T30" fmla="*/ 131 w 506"/>
                <a:gd name="T31" fmla="*/ 335 h 788"/>
                <a:gd name="T32" fmla="*/ 150 w 506"/>
                <a:gd name="T33" fmla="*/ 318 h 788"/>
                <a:gd name="T34" fmla="*/ 152 w 506"/>
                <a:gd name="T35" fmla="*/ 300 h 788"/>
                <a:gd name="T36" fmla="*/ 175 w 506"/>
                <a:gd name="T37" fmla="*/ 236 h 788"/>
                <a:gd name="T38" fmla="*/ 203 w 506"/>
                <a:gd name="T39" fmla="*/ 226 h 788"/>
                <a:gd name="T40" fmla="*/ 209 w 506"/>
                <a:gd name="T41" fmla="*/ 211 h 788"/>
                <a:gd name="T42" fmla="*/ 199 w 506"/>
                <a:gd name="T43" fmla="*/ 173 h 788"/>
                <a:gd name="T44" fmla="*/ 215 w 506"/>
                <a:gd name="T45" fmla="*/ 148 h 788"/>
                <a:gd name="T46" fmla="*/ 251 w 506"/>
                <a:gd name="T47" fmla="*/ 182 h 788"/>
                <a:gd name="T48" fmla="*/ 260 w 506"/>
                <a:gd name="T49" fmla="*/ 186 h 788"/>
                <a:gd name="T50" fmla="*/ 247 w 506"/>
                <a:gd name="T51" fmla="*/ 162 h 788"/>
                <a:gd name="T52" fmla="*/ 276 w 506"/>
                <a:gd name="T53" fmla="*/ 179 h 788"/>
                <a:gd name="T54" fmla="*/ 291 w 506"/>
                <a:gd name="T55" fmla="*/ 158 h 788"/>
                <a:gd name="T56" fmla="*/ 287 w 506"/>
                <a:gd name="T57" fmla="*/ 106 h 788"/>
                <a:gd name="T58" fmla="*/ 314 w 506"/>
                <a:gd name="T59" fmla="*/ 83 h 788"/>
                <a:gd name="T60" fmla="*/ 342 w 506"/>
                <a:gd name="T61" fmla="*/ 131 h 788"/>
                <a:gd name="T62" fmla="*/ 361 w 506"/>
                <a:gd name="T63" fmla="*/ 127 h 788"/>
                <a:gd name="T64" fmla="*/ 363 w 506"/>
                <a:gd name="T65" fmla="*/ 59 h 788"/>
                <a:gd name="T66" fmla="*/ 371 w 506"/>
                <a:gd name="T67" fmla="*/ 72 h 788"/>
                <a:gd name="T68" fmla="*/ 382 w 506"/>
                <a:gd name="T69" fmla="*/ 87 h 788"/>
                <a:gd name="T70" fmla="*/ 380 w 506"/>
                <a:gd name="T71" fmla="*/ 45 h 788"/>
                <a:gd name="T72" fmla="*/ 407 w 506"/>
                <a:gd name="T73" fmla="*/ 0 h 788"/>
                <a:gd name="T74" fmla="*/ 413 w 506"/>
                <a:gd name="T75" fmla="*/ 97 h 788"/>
                <a:gd name="T76" fmla="*/ 424 w 506"/>
                <a:gd name="T77" fmla="*/ 169 h 788"/>
                <a:gd name="T78" fmla="*/ 445 w 506"/>
                <a:gd name="T79" fmla="*/ 154 h 788"/>
                <a:gd name="T80" fmla="*/ 472 w 506"/>
                <a:gd name="T81" fmla="*/ 72 h 788"/>
                <a:gd name="T82" fmla="*/ 498 w 506"/>
                <a:gd name="T83" fmla="*/ 57 h 788"/>
                <a:gd name="T84" fmla="*/ 472 w 506"/>
                <a:gd name="T85" fmla="*/ 194 h 788"/>
                <a:gd name="T86" fmla="*/ 470 w 506"/>
                <a:gd name="T87" fmla="*/ 291 h 788"/>
                <a:gd name="T88" fmla="*/ 502 w 506"/>
                <a:gd name="T89" fmla="*/ 261 h 788"/>
                <a:gd name="T90" fmla="*/ 502 w 506"/>
                <a:gd name="T91" fmla="*/ 297 h 788"/>
                <a:gd name="T92" fmla="*/ 489 w 506"/>
                <a:gd name="T93" fmla="*/ 352 h 788"/>
                <a:gd name="T94" fmla="*/ 489 w 506"/>
                <a:gd name="T95" fmla="*/ 369 h 788"/>
                <a:gd name="T96" fmla="*/ 492 w 506"/>
                <a:gd name="T97" fmla="*/ 398 h 788"/>
                <a:gd name="T98" fmla="*/ 458 w 506"/>
                <a:gd name="T99" fmla="*/ 546 h 788"/>
                <a:gd name="T100" fmla="*/ 441 w 506"/>
                <a:gd name="T101" fmla="*/ 653 h 78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506"/>
                <a:gd name="T154" fmla="*/ 0 h 788"/>
                <a:gd name="T155" fmla="*/ 506 w 506"/>
                <a:gd name="T156" fmla="*/ 788 h 78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506" h="788">
                  <a:moveTo>
                    <a:pt x="441" y="653"/>
                  </a:moveTo>
                  <a:lnTo>
                    <a:pt x="443" y="655"/>
                  </a:lnTo>
                  <a:lnTo>
                    <a:pt x="437" y="660"/>
                  </a:lnTo>
                  <a:lnTo>
                    <a:pt x="422" y="668"/>
                  </a:lnTo>
                  <a:lnTo>
                    <a:pt x="399" y="677"/>
                  </a:lnTo>
                  <a:lnTo>
                    <a:pt x="336" y="702"/>
                  </a:lnTo>
                  <a:lnTo>
                    <a:pt x="260" y="727"/>
                  </a:lnTo>
                  <a:lnTo>
                    <a:pt x="180" y="752"/>
                  </a:lnTo>
                  <a:lnTo>
                    <a:pt x="106" y="773"/>
                  </a:lnTo>
                  <a:lnTo>
                    <a:pt x="74" y="780"/>
                  </a:lnTo>
                  <a:lnTo>
                    <a:pt x="47" y="786"/>
                  </a:lnTo>
                  <a:lnTo>
                    <a:pt x="26" y="788"/>
                  </a:lnTo>
                  <a:lnTo>
                    <a:pt x="19" y="786"/>
                  </a:lnTo>
                  <a:lnTo>
                    <a:pt x="13" y="786"/>
                  </a:lnTo>
                  <a:lnTo>
                    <a:pt x="11" y="784"/>
                  </a:lnTo>
                  <a:lnTo>
                    <a:pt x="11" y="780"/>
                  </a:lnTo>
                  <a:lnTo>
                    <a:pt x="15" y="774"/>
                  </a:lnTo>
                  <a:lnTo>
                    <a:pt x="24" y="761"/>
                  </a:lnTo>
                  <a:lnTo>
                    <a:pt x="22" y="759"/>
                  </a:lnTo>
                  <a:lnTo>
                    <a:pt x="19" y="759"/>
                  </a:lnTo>
                  <a:lnTo>
                    <a:pt x="11" y="761"/>
                  </a:lnTo>
                  <a:lnTo>
                    <a:pt x="5" y="763"/>
                  </a:lnTo>
                  <a:lnTo>
                    <a:pt x="1" y="761"/>
                  </a:lnTo>
                  <a:lnTo>
                    <a:pt x="0" y="759"/>
                  </a:lnTo>
                  <a:lnTo>
                    <a:pt x="3" y="725"/>
                  </a:lnTo>
                  <a:lnTo>
                    <a:pt x="11" y="689"/>
                  </a:lnTo>
                  <a:lnTo>
                    <a:pt x="20" y="653"/>
                  </a:lnTo>
                  <a:lnTo>
                    <a:pt x="32" y="616"/>
                  </a:lnTo>
                  <a:lnTo>
                    <a:pt x="55" y="542"/>
                  </a:lnTo>
                  <a:lnTo>
                    <a:pt x="64" y="506"/>
                  </a:lnTo>
                  <a:lnTo>
                    <a:pt x="72" y="470"/>
                  </a:lnTo>
                  <a:lnTo>
                    <a:pt x="93" y="445"/>
                  </a:lnTo>
                  <a:lnTo>
                    <a:pt x="95" y="443"/>
                  </a:lnTo>
                  <a:lnTo>
                    <a:pt x="93" y="441"/>
                  </a:lnTo>
                  <a:lnTo>
                    <a:pt x="91" y="438"/>
                  </a:lnTo>
                  <a:lnTo>
                    <a:pt x="87" y="434"/>
                  </a:lnTo>
                  <a:lnTo>
                    <a:pt x="85" y="432"/>
                  </a:lnTo>
                  <a:lnTo>
                    <a:pt x="87" y="430"/>
                  </a:lnTo>
                  <a:lnTo>
                    <a:pt x="95" y="418"/>
                  </a:lnTo>
                  <a:lnTo>
                    <a:pt x="102" y="409"/>
                  </a:lnTo>
                  <a:lnTo>
                    <a:pt x="108" y="390"/>
                  </a:lnTo>
                  <a:lnTo>
                    <a:pt x="112" y="380"/>
                  </a:lnTo>
                  <a:lnTo>
                    <a:pt x="116" y="373"/>
                  </a:lnTo>
                  <a:lnTo>
                    <a:pt x="123" y="363"/>
                  </a:lnTo>
                  <a:lnTo>
                    <a:pt x="135" y="354"/>
                  </a:lnTo>
                  <a:lnTo>
                    <a:pt x="137" y="348"/>
                  </a:lnTo>
                  <a:lnTo>
                    <a:pt x="135" y="344"/>
                  </a:lnTo>
                  <a:lnTo>
                    <a:pt x="131" y="335"/>
                  </a:lnTo>
                  <a:lnTo>
                    <a:pt x="142" y="321"/>
                  </a:lnTo>
                  <a:lnTo>
                    <a:pt x="148" y="318"/>
                  </a:lnTo>
                  <a:lnTo>
                    <a:pt x="150" y="318"/>
                  </a:lnTo>
                  <a:lnTo>
                    <a:pt x="152" y="318"/>
                  </a:lnTo>
                  <a:lnTo>
                    <a:pt x="150" y="310"/>
                  </a:lnTo>
                  <a:lnTo>
                    <a:pt x="152" y="300"/>
                  </a:lnTo>
                  <a:lnTo>
                    <a:pt x="154" y="289"/>
                  </a:lnTo>
                  <a:lnTo>
                    <a:pt x="158" y="280"/>
                  </a:lnTo>
                  <a:lnTo>
                    <a:pt x="175" y="236"/>
                  </a:lnTo>
                  <a:lnTo>
                    <a:pt x="186" y="228"/>
                  </a:lnTo>
                  <a:lnTo>
                    <a:pt x="196" y="226"/>
                  </a:lnTo>
                  <a:lnTo>
                    <a:pt x="203" y="226"/>
                  </a:lnTo>
                  <a:lnTo>
                    <a:pt x="213" y="230"/>
                  </a:lnTo>
                  <a:lnTo>
                    <a:pt x="213" y="221"/>
                  </a:lnTo>
                  <a:lnTo>
                    <a:pt x="209" y="211"/>
                  </a:lnTo>
                  <a:lnTo>
                    <a:pt x="203" y="192"/>
                  </a:lnTo>
                  <a:lnTo>
                    <a:pt x="199" y="182"/>
                  </a:lnTo>
                  <a:lnTo>
                    <a:pt x="199" y="173"/>
                  </a:lnTo>
                  <a:lnTo>
                    <a:pt x="203" y="160"/>
                  </a:lnTo>
                  <a:lnTo>
                    <a:pt x="211" y="146"/>
                  </a:lnTo>
                  <a:lnTo>
                    <a:pt x="215" y="148"/>
                  </a:lnTo>
                  <a:lnTo>
                    <a:pt x="220" y="154"/>
                  </a:lnTo>
                  <a:lnTo>
                    <a:pt x="236" y="167"/>
                  </a:lnTo>
                  <a:lnTo>
                    <a:pt x="251" y="182"/>
                  </a:lnTo>
                  <a:lnTo>
                    <a:pt x="260" y="192"/>
                  </a:lnTo>
                  <a:lnTo>
                    <a:pt x="260" y="190"/>
                  </a:lnTo>
                  <a:lnTo>
                    <a:pt x="260" y="186"/>
                  </a:lnTo>
                  <a:lnTo>
                    <a:pt x="255" y="177"/>
                  </a:lnTo>
                  <a:lnTo>
                    <a:pt x="249" y="165"/>
                  </a:lnTo>
                  <a:lnTo>
                    <a:pt x="247" y="162"/>
                  </a:lnTo>
                  <a:lnTo>
                    <a:pt x="249" y="162"/>
                  </a:lnTo>
                  <a:lnTo>
                    <a:pt x="262" y="171"/>
                  </a:lnTo>
                  <a:lnTo>
                    <a:pt x="276" y="179"/>
                  </a:lnTo>
                  <a:lnTo>
                    <a:pt x="289" y="182"/>
                  </a:lnTo>
                  <a:lnTo>
                    <a:pt x="291" y="169"/>
                  </a:lnTo>
                  <a:lnTo>
                    <a:pt x="291" y="158"/>
                  </a:lnTo>
                  <a:lnTo>
                    <a:pt x="285" y="133"/>
                  </a:lnTo>
                  <a:lnTo>
                    <a:pt x="285" y="122"/>
                  </a:lnTo>
                  <a:lnTo>
                    <a:pt x="287" y="106"/>
                  </a:lnTo>
                  <a:lnTo>
                    <a:pt x="295" y="91"/>
                  </a:lnTo>
                  <a:lnTo>
                    <a:pt x="306" y="74"/>
                  </a:lnTo>
                  <a:lnTo>
                    <a:pt x="314" y="83"/>
                  </a:lnTo>
                  <a:lnTo>
                    <a:pt x="319" y="93"/>
                  </a:lnTo>
                  <a:lnTo>
                    <a:pt x="329" y="112"/>
                  </a:lnTo>
                  <a:lnTo>
                    <a:pt x="342" y="131"/>
                  </a:lnTo>
                  <a:lnTo>
                    <a:pt x="350" y="139"/>
                  </a:lnTo>
                  <a:lnTo>
                    <a:pt x="359" y="148"/>
                  </a:lnTo>
                  <a:lnTo>
                    <a:pt x="361" y="127"/>
                  </a:lnTo>
                  <a:lnTo>
                    <a:pt x="361" y="103"/>
                  </a:lnTo>
                  <a:lnTo>
                    <a:pt x="361" y="80"/>
                  </a:lnTo>
                  <a:lnTo>
                    <a:pt x="363" y="59"/>
                  </a:lnTo>
                  <a:lnTo>
                    <a:pt x="365" y="59"/>
                  </a:lnTo>
                  <a:lnTo>
                    <a:pt x="367" y="61"/>
                  </a:lnTo>
                  <a:lnTo>
                    <a:pt x="371" y="72"/>
                  </a:lnTo>
                  <a:lnTo>
                    <a:pt x="378" y="85"/>
                  </a:lnTo>
                  <a:lnTo>
                    <a:pt x="380" y="87"/>
                  </a:lnTo>
                  <a:lnTo>
                    <a:pt x="382" y="87"/>
                  </a:lnTo>
                  <a:lnTo>
                    <a:pt x="382" y="78"/>
                  </a:lnTo>
                  <a:lnTo>
                    <a:pt x="380" y="61"/>
                  </a:lnTo>
                  <a:lnTo>
                    <a:pt x="380" y="45"/>
                  </a:lnTo>
                  <a:lnTo>
                    <a:pt x="382" y="36"/>
                  </a:lnTo>
                  <a:lnTo>
                    <a:pt x="392" y="17"/>
                  </a:lnTo>
                  <a:lnTo>
                    <a:pt x="407" y="0"/>
                  </a:lnTo>
                  <a:lnTo>
                    <a:pt x="409" y="23"/>
                  </a:lnTo>
                  <a:lnTo>
                    <a:pt x="411" y="47"/>
                  </a:lnTo>
                  <a:lnTo>
                    <a:pt x="413" y="97"/>
                  </a:lnTo>
                  <a:lnTo>
                    <a:pt x="414" y="122"/>
                  </a:lnTo>
                  <a:lnTo>
                    <a:pt x="418" y="146"/>
                  </a:lnTo>
                  <a:lnTo>
                    <a:pt x="424" y="169"/>
                  </a:lnTo>
                  <a:lnTo>
                    <a:pt x="432" y="190"/>
                  </a:lnTo>
                  <a:lnTo>
                    <a:pt x="439" y="173"/>
                  </a:lnTo>
                  <a:lnTo>
                    <a:pt x="445" y="154"/>
                  </a:lnTo>
                  <a:lnTo>
                    <a:pt x="454" y="116"/>
                  </a:lnTo>
                  <a:lnTo>
                    <a:pt x="462" y="93"/>
                  </a:lnTo>
                  <a:lnTo>
                    <a:pt x="472" y="72"/>
                  </a:lnTo>
                  <a:lnTo>
                    <a:pt x="487" y="47"/>
                  </a:lnTo>
                  <a:lnTo>
                    <a:pt x="506" y="23"/>
                  </a:lnTo>
                  <a:lnTo>
                    <a:pt x="498" y="57"/>
                  </a:lnTo>
                  <a:lnTo>
                    <a:pt x="492" y="91"/>
                  </a:lnTo>
                  <a:lnTo>
                    <a:pt x="477" y="162"/>
                  </a:lnTo>
                  <a:lnTo>
                    <a:pt x="472" y="194"/>
                  </a:lnTo>
                  <a:lnTo>
                    <a:pt x="470" y="228"/>
                  </a:lnTo>
                  <a:lnTo>
                    <a:pt x="468" y="261"/>
                  </a:lnTo>
                  <a:lnTo>
                    <a:pt x="470" y="291"/>
                  </a:lnTo>
                  <a:lnTo>
                    <a:pt x="483" y="276"/>
                  </a:lnTo>
                  <a:lnTo>
                    <a:pt x="494" y="266"/>
                  </a:lnTo>
                  <a:lnTo>
                    <a:pt x="502" y="261"/>
                  </a:lnTo>
                  <a:lnTo>
                    <a:pt x="506" y="272"/>
                  </a:lnTo>
                  <a:lnTo>
                    <a:pt x="504" y="283"/>
                  </a:lnTo>
                  <a:lnTo>
                    <a:pt x="502" y="297"/>
                  </a:lnTo>
                  <a:lnTo>
                    <a:pt x="498" y="310"/>
                  </a:lnTo>
                  <a:lnTo>
                    <a:pt x="491" y="339"/>
                  </a:lnTo>
                  <a:lnTo>
                    <a:pt x="489" y="352"/>
                  </a:lnTo>
                  <a:lnTo>
                    <a:pt x="487" y="365"/>
                  </a:lnTo>
                  <a:lnTo>
                    <a:pt x="487" y="369"/>
                  </a:lnTo>
                  <a:lnTo>
                    <a:pt x="489" y="369"/>
                  </a:lnTo>
                  <a:lnTo>
                    <a:pt x="492" y="367"/>
                  </a:lnTo>
                  <a:lnTo>
                    <a:pt x="496" y="365"/>
                  </a:lnTo>
                  <a:lnTo>
                    <a:pt x="492" y="398"/>
                  </a:lnTo>
                  <a:lnTo>
                    <a:pt x="485" y="432"/>
                  </a:lnTo>
                  <a:lnTo>
                    <a:pt x="466" y="508"/>
                  </a:lnTo>
                  <a:lnTo>
                    <a:pt x="458" y="546"/>
                  </a:lnTo>
                  <a:lnTo>
                    <a:pt x="449" y="584"/>
                  </a:lnTo>
                  <a:lnTo>
                    <a:pt x="443" y="620"/>
                  </a:lnTo>
                  <a:lnTo>
                    <a:pt x="441" y="6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800">
                <a:defRPr/>
              </a:pPr>
              <a:endParaRPr lang="nb-NO" sz="1050">
                <a:solidFill>
                  <a:schemeClr val="bg1"/>
                </a:solidFill>
                <a:latin typeface="+mn-lt"/>
                <a:cs typeface="B Nazanin" panose="00000400000000000000" pitchFamily="2" charset="-78"/>
              </a:endParaRPr>
            </a:p>
          </p:txBody>
        </p:sp>
        <p:sp>
          <p:nvSpPr>
            <p:cNvPr id="32" name="Freeform 160">
              <a:extLst>
                <a:ext uri="{FF2B5EF4-FFF2-40B4-BE49-F238E27FC236}">
                  <a16:creationId xmlns:a16="http://schemas.microsoft.com/office/drawing/2014/main" id="{B3945BD4-FC6B-439B-BF93-C00138CA3F9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4" y="48"/>
              <a:ext cx="1454" cy="1399"/>
            </a:xfrm>
            <a:custGeom>
              <a:avLst/>
              <a:gdLst>
                <a:gd name="T0" fmla="*/ 276 w 1454"/>
                <a:gd name="T1" fmla="*/ 588 h 1399"/>
                <a:gd name="T2" fmla="*/ 261 w 1454"/>
                <a:gd name="T3" fmla="*/ 550 h 1399"/>
                <a:gd name="T4" fmla="*/ 253 w 1454"/>
                <a:gd name="T5" fmla="*/ 491 h 1399"/>
                <a:gd name="T6" fmla="*/ 238 w 1454"/>
                <a:gd name="T7" fmla="*/ 455 h 1399"/>
                <a:gd name="T8" fmla="*/ 257 w 1454"/>
                <a:gd name="T9" fmla="*/ 430 h 1399"/>
                <a:gd name="T10" fmla="*/ 215 w 1454"/>
                <a:gd name="T11" fmla="*/ 327 h 1399"/>
                <a:gd name="T12" fmla="*/ 274 w 1454"/>
                <a:gd name="T13" fmla="*/ 314 h 1399"/>
                <a:gd name="T14" fmla="*/ 192 w 1454"/>
                <a:gd name="T15" fmla="*/ 238 h 1399"/>
                <a:gd name="T16" fmla="*/ 272 w 1454"/>
                <a:gd name="T17" fmla="*/ 227 h 1399"/>
                <a:gd name="T18" fmla="*/ 335 w 1454"/>
                <a:gd name="T19" fmla="*/ 213 h 1399"/>
                <a:gd name="T20" fmla="*/ 324 w 1454"/>
                <a:gd name="T21" fmla="*/ 185 h 1399"/>
                <a:gd name="T22" fmla="*/ 276 w 1454"/>
                <a:gd name="T23" fmla="*/ 122 h 1399"/>
                <a:gd name="T24" fmla="*/ 394 w 1454"/>
                <a:gd name="T25" fmla="*/ 169 h 1399"/>
                <a:gd name="T26" fmla="*/ 384 w 1454"/>
                <a:gd name="T27" fmla="*/ 105 h 1399"/>
                <a:gd name="T28" fmla="*/ 369 w 1454"/>
                <a:gd name="T29" fmla="*/ 15 h 1399"/>
                <a:gd name="T30" fmla="*/ 520 w 1454"/>
                <a:gd name="T31" fmla="*/ 158 h 1399"/>
                <a:gd name="T32" fmla="*/ 554 w 1454"/>
                <a:gd name="T33" fmla="*/ 177 h 1399"/>
                <a:gd name="T34" fmla="*/ 594 w 1454"/>
                <a:gd name="T35" fmla="*/ 217 h 1399"/>
                <a:gd name="T36" fmla="*/ 569 w 1454"/>
                <a:gd name="T37" fmla="*/ 126 h 1399"/>
                <a:gd name="T38" fmla="*/ 573 w 1454"/>
                <a:gd name="T39" fmla="*/ 112 h 1399"/>
                <a:gd name="T40" fmla="*/ 565 w 1454"/>
                <a:gd name="T41" fmla="*/ 11 h 1399"/>
                <a:gd name="T42" fmla="*/ 733 w 1454"/>
                <a:gd name="T43" fmla="*/ 305 h 1399"/>
                <a:gd name="T44" fmla="*/ 788 w 1454"/>
                <a:gd name="T45" fmla="*/ 303 h 1399"/>
                <a:gd name="T46" fmla="*/ 849 w 1454"/>
                <a:gd name="T47" fmla="*/ 394 h 1399"/>
                <a:gd name="T48" fmla="*/ 877 w 1454"/>
                <a:gd name="T49" fmla="*/ 428 h 1399"/>
                <a:gd name="T50" fmla="*/ 959 w 1454"/>
                <a:gd name="T51" fmla="*/ 590 h 1399"/>
                <a:gd name="T52" fmla="*/ 1043 w 1454"/>
                <a:gd name="T53" fmla="*/ 760 h 1399"/>
                <a:gd name="T54" fmla="*/ 1201 w 1454"/>
                <a:gd name="T55" fmla="*/ 704 h 1399"/>
                <a:gd name="T56" fmla="*/ 1313 w 1454"/>
                <a:gd name="T57" fmla="*/ 716 h 1399"/>
                <a:gd name="T58" fmla="*/ 1405 w 1454"/>
                <a:gd name="T59" fmla="*/ 836 h 1399"/>
                <a:gd name="T60" fmla="*/ 1448 w 1454"/>
                <a:gd name="T61" fmla="*/ 914 h 1399"/>
                <a:gd name="T62" fmla="*/ 1325 w 1454"/>
                <a:gd name="T63" fmla="*/ 959 h 1399"/>
                <a:gd name="T64" fmla="*/ 1311 w 1454"/>
                <a:gd name="T65" fmla="*/ 963 h 1399"/>
                <a:gd name="T66" fmla="*/ 1250 w 1454"/>
                <a:gd name="T67" fmla="*/ 1102 h 1399"/>
                <a:gd name="T68" fmla="*/ 1091 w 1454"/>
                <a:gd name="T69" fmla="*/ 1209 h 1399"/>
                <a:gd name="T70" fmla="*/ 856 w 1454"/>
                <a:gd name="T71" fmla="*/ 1249 h 1399"/>
                <a:gd name="T72" fmla="*/ 598 w 1454"/>
                <a:gd name="T73" fmla="*/ 1220 h 1399"/>
                <a:gd name="T74" fmla="*/ 413 w 1454"/>
                <a:gd name="T75" fmla="*/ 1285 h 1399"/>
                <a:gd name="T76" fmla="*/ 335 w 1454"/>
                <a:gd name="T77" fmla="*/ 1315 h 1399"/>
                <a:gd name="T78" fmla="*/ 295 w 1454"/>
                <a:gd name="T79" fmla="*/ 1346 h 1399"/>
                <a:gd name="T80" fmla="*/ 234 w 1454"/>
                <a:gd name="T81" fmla="*/ 1372 h 1399"/>
                <a:gd name="T82" fmla="*/ 285 w 1454"/>
                <a:gd name="T83" fmla="*/ 1281 h 1399"/>
                <a:gd name="T84" fmla="*/ 156 w 1454"/>
                <a:gd name="T85" fmla="*/ 1302 h 1399"/>
                <a:gd name="T86" fmla="*/ 135 w 1454"/>
                <a:gd name="T87" fmla="*/ 1302 h 1399"/>
                <a:gd name="T88" fmla="*/ 78 w 1454"/>
                <a:gd name="T89" fmla="*/ 1312 h 1399"/>
                <a:gd name="T90" fmla="*/ 74 w 1454"/>
                <a:gd name="T91" fmla="*/ 1285 h 1399"/>
                <a:gd name="T92" fmla="*/ 377 w 1454"/>
                <a:gd name="T93" fmla="*/ 1171 h 1399"/>
                <a:gd name="T94" fmla="*/ 561 w 1454"/>
                <a:gd name="T95" fmla="*/ 1053 h 1399"/>
                <a:gd name="T96" fmla="*/ 645 w 1454"/>
                <a:gd name="T97" fmla="*/ 978 h 1399"/>
                <a:gd name="T98" fmla="*/ 611 w 1454"/>
                <a:gd name="T99" fmla="*/ 982 h 1399"/>
                <a:gd name="T100" fmla="*/ 512 w 1454"/>
                <a:gd name="T101" fmla="*/ 1024 h 1399"/>
                <a:gd name="T102" fmla="*/ 474 w 1454"/>
                <a:gd name="T103" fmla="*/ 988 h 1399"/>
                <a:gd name="T104" fmla="*/ 438 w 1454"/>
                <a:gd name="T105" fmla="*/ 994 h 1399"/>
                <a:gd name="T106" fmla="*/ 331 w 1454"/>
                <a:gd name="T107" fmla="*/ 775 h 1399"/>
                <a:gd name="T108" fmla="*/ 327 w 1454"/>
                <a:gd name="T109" fmla="*/ 645 h 1399"/>
                <a:gd name="T110" fmla="*/ 282 w 1454"/>
                <a:gd name="T111" fmla="*/ 643 h 1399"/>
                <a:gd name="T112" fmla="*/ 306 w 1454"/>
                <a:gd name="T113" fmla="*/ 598 h 139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454"/>
                <a:gd name="T172" fmla="*/ 0 h 1399"/>
                <a:gd name="T173" fmla="*/ 1454 w 1454"/>
                <a:gd name="T174" fmla="*/ 1399 h 139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454" h="1399">
                  <a:moveTo>
                    <a:pt x="263" y="609"/>
                  </a:moveTo>
                  <a:lnTo>
                    <a:pt x="261" y="607"/>
                  </a:lnTo>
                  <a:lnTo>
                    <a:pt x="263" y="605"/>
                  </a:lnTo>
                  <a:lnTo>
                    <a:pt x="268" y="598"/>
                  </a:lnTo>
                  <a:lnTo>
                    <a:pt x="274" y="592"/>
                  </a:lnTo>
                  <a:lnTo>
                    <a:pt x="276" y="588"/>
                  </a:lnTo>
                  <a:lnTo>
                    <a:pt x="263" y="582"/>
                  </a:lnTo>
                  <a:lnTo>
                    <a:pt x="257" y="581"/>
                  </a:lnTo>
                  <a:lnTo>
                    <a:pt x="255" y="577"/>
                  </a:lnTo>
                  <a:lnTo>
                    <a:pt x="259" y="569"/>
                  </a:lnTo>
                  <a:lnTo>
                    <a:pt x="261" y="563"/>
                  </a:lnTo>
                  <a:lnTo>
                    <a:pt x="261" y="550"/>
                  </a:lnTo>
                  <a:lnTo>
                    <a:pt x="259" y="537"/>
                  </a:lnTo>
                  <a:lnTo>
                    <a:pt x="253" y="525"/>
                  </a:lnTo>
                  <a:lnTo>
                    <a:pt x="249" y="514"/>
                  </a:lnTo>
                  <a:lnTo>
                    <a:pt x="249" y="503"/>
                  </a:lnTo>
                  <a:lnTo>
                    <a:pt x="249" y="497"/>
                  </a:lnTo>
                  <a:lnTo>
                    <a:pt x="253" y="491"/>
                  </a:lnTo>
                  <a:lnTo>
                    <a:pt x="257" y="483"/>
                  </a:lnTo>
                  <a:lnTo>
                    <a:pt x="263" y="478"/>
                  </a:lnTo>
                  <a:lnTo>
                    <a:pt x="263" y="474"/>
                  </a:lnTo>
                  <a:lnTo>
                    <a:pt x="261" y="470"/>
                  </a:lnTo>
                  <a:lnTo>
                    <a:pt x="253" y="464"/>
                  </a:lnTo>
                  <a:lnTo>
                    <a:pt x="238" y="455"/>
                  </a:lnTo>
                  <a:lnTo>
                    <a:pt x="240" y="445"/>
                  </a:lnTo>
                  <a:lnTo>
                    <a:pt x="244" y="438"/>
                  </a:lnTo>
                  <a:lnTo>
                    <a:pt x="246" y="434"/>
                  </a:lnTo>
                  <a:lnTo>
                    <a:pt x="249" y="432"/>
                  </a:lnTo>
                  <a:lnTo>
                    <a:pt x="253" y="430"/>
                  </a:lnTo>
                  <a:lnTo>
                    <a:pt x="257" y="430"/>
                  </a:lnTo>
                  <a:lnTo>
                    <a:pt x="246" y="421"/>
                  </a:lnTo>
                  <a:lnTo>
                    <a:pt x="238" y="409"/>
                  </a:lnTo>
                  <a:lnTo>
                    <a:pt x="232" y="396"/>
                  </a:lnTo>
                  <a:lnTo>
                    <a:pt x="228" y="383"/>
                  </a:lnTo>
                  <a:lnTo>
                    <a:pt x="223" y="354"/>
                  </a:lnTo>
                  <a:lnTo>
                    <a:pt x="215" y="327"/>
                  </a:lnTo>
                  <a:lnTo>
                    <a:pt x="221" y="320"/>
                  </a:lnTo>
                  <a:lnTo>
                    <a:pt x="226" y="316"/>
                  </a:lnTo>
                  <a:lnTo>
                    <a:pt x="232" y="312"/>
                  </a:lnTo>
                  <a:lnTo>
                    <a:pt x="240" y="310"/>
                  </a:lnTo>
                  <a:lnTo>
                    <a:pt x="255" y="310"/>
                  </a:lnTo>
                  <a:lnTo>
                    <a:pt x="274" y="314"/>
                  </a:lnTo>
                  <a:lnTo>
                    <a:pt x="263" y="301"/>
                  </a:lnTo>
                  <a:lnTo>
                    <a:pt x="249" y="289"/>
                  </a:lnTo>
                  <a:lnTo>
                    <a:pt x="219" y="268"/>
                  </a:lnTo>
                  <a:lnTo>
                    <a:pt x="206" y="257"/>
                  </a:lnTo>
                  <a:lnTo>
                    <a:pt x="196" y="246"/>
                  </a:lnTo>
                  <a:lnTo>
                    <a:pt x="192" y="238"/>
                  </a:lnTo>
                  <a:lnTo>
                    <a:pt x="188" y="230"/>
                  </a:lnTo>
                  <a:lnTo>
                    <a:pt x="188" y="221"/>
                  </a:lnTo>
                  <a:lnTo>
                    <a:pt x="188" y="213"/>
                  </a:lnTo>
                  <a:lnTo>
                    <a:pt x="207" y="213"/>
                  </a:lnTo>
                  <a:lnTo>
                    <a:pt x="228" y="215"/>
                  </a:lnTo>
                  <a:lnTo>
                    <a:pt x="272" y="227"/>
                  </a:lnTo>
                  <a:lnTo>
                    <a:pt x="316" y="236"/>
                  </a:lnTo>
                  <a:lnTo>
                    <a:pt x="337" y="240"/>
                  </a:lnTo>
                  <a:lnTo>
                    <a:pt x="358" y="242"/>
                  </a:lnTo>
                  <a:lnTo>
                    <a:pt x="352" y="234"/>
                  </a:lnTo>
                  <a:lnTo>
                    <a:pt x="348" y="227"/>
                  </a:lnTo>
                  <a:lnTo>
                    <a:pt x="335" y="213"/>
                  </a:lnTo>
                  <a:lnTo>
                    <a:pt x="305" y="185"/>
                  </a:lnTo>
                  <a:lnTo>
                    <a:pt x="308" y="185"/>
                  </a:lnTo>
                  <a:lnTo>
                    <a:pt x="320" y="188"/>
                  </a:lnTo>
                  <a:lnTo>
                    <a:pt x="329" y="192"/>
                  </a:lnTo>
                  <a:lnTo>
                    <a:pt x="333" y="192"/>
                  </a:lnTo>
                  <a:lnTo>
                    <a:pt x="324" y="185"/>
                  </a:lnTo>
                  <a:lnTo>
                    <a:pt x="306" y="175"/>
                  </a:lnTo>
                  <a:lnTo>
                    <a:pt x="289" y="164"/>
                  </a:lnTo>
                  <a:lnTo>
                    <a:pt x="280" y="156"/>
                  </a:lnTo>
                  <a:lnTo>
                    <a:pt x="276" y="147"/>
                  </a:lnTo>
                  <a:lnTo>
                    <a:pt x="274" y="133"/>
                  </a:lnTo>
                  <a:lnTo>
                    <a:pt x="276" y="122"/>
                  </a:lnTo>
                  <a:lnTo>
                    <a:pt x="278" y="107"/>
                  </a:lnTo>
                  <a:lnTo>
                    <a:pt x="299" y="116"/>
                  </a:lnTo>
                  <a:lnTo>
                    <a:pt x="318" y="128"/>
                  </a:lnTo>
                  <a:lnTo>
                    <a:pt x="356" y="148"/>
                  </a:lnTo>
                  <a:lnTo>
                    <a:pt x="375" y="160"/>
                  </a:lnTo>
                  <a:lnTo>
                    <a:pt x="394" y="169"/>
                  </a:lnTo>
                  <a:lnTo>
                    <a:pt x="417" y="179"/>
                  </a:lnTo>
                  <a:lnTo>
                    <a:pt x="442" y="187"/>
                  </a:lnTo>
                  <a:lnTo>
                    <a:pt x="426" y="166"/>
                  </a:lnTo>
                  <a:lnTo>
                    <a:pt x="411" y="147"/>
                  </a:lnTo>
                  <a:lnTo>
                    <a:pt x="398" y="126"/>
                  </a:lnTo>
                  <a:lnTo>
                    <a:pt x="384" y="105"/>
                  </a:lnTo>
                  <a:lnTo>
                    <a:pt x="373" y="82"/>
                  </a:lnTo>
                  <a:lnTo>
                    <a:pt x="369" y="70"/>
                  </a:lnTo>
                  <a:lnTo>
                    <a:pt x="367" y="57"/>
                  </a:lnTo>
                  <a:lnTo>
                    <a:pt x="367" y="44"/>
                  </a:lnTo>
                  <a:lnTo>
                    <a:pt x="367" y="30"/>
                  </a:lnTo>
                  <a:lnTo>
                    <a:pt x="369" y="15"/>
                  </a:lnTo>
                  <a:lnTo>
                    <a:pt x="375" y="0"/>
                  </a:lnTo>
                  <a:lnTo>
                    <a:pt x="396" y="21"/>
                  </a:lnTo>
                  <a:lnTo>
                    <a:pt x="417" y="44"/>
                  </a:lnTo>
                  <a:lnTo>
                    <a:pt x="457" y="89"/>
                  </a:lnTo>
                  <a:lnTo>
                    <a:pt x="499" y="137"/>
                  </a:lnTo>
                  <a:lnTo>
                    <a:pt x="520" y="158"/>
                  </a:lnTo>
                  <a:lnTo>
                    <a:pt x="542" y="181"/>
                  </a:lnTo>
                  <a:lnTo>
                    <a:pt x="560" y="198"/>
                  </a:lnTo>
                  <a:lnTo>
                    <a:pt x="575" y="215"/>
                  </a:lnTo>
                  <a:lnTo>
                    <a:pt x="573" y="209"/>
                  </a:lnTo>
                  <a:lnTo>
                    <a:pt x="563" y="194"/>
                  </a:lnTo>
                  <a:lnTo>
                    <a:pt x="554" y="177"/>
                  </a:lnTo>
                  <a:lnTo>
                    <a:pt x="552" y="173"/>
                  </a:lnTo>
                  <a:lnTo>
                    <a:pt x="552" y="171"/>
                  </a:lnTo>
                  <a:lnTo>
                    <a:pt x="554" y="171"/>
                  </a:lnTo>
                  <a:lnTo>
                    <a:pt x="563" y="183"/>
                  </a:lnTo>
                  <a:lnTo>
                    <a:pt x="579" y="200"/>
                  </a:lnTo>
                  <a:lnTo>
                    <a:pt x="594" y="217"/>
                  </a:lnTo>
                  <a:lnTo>
                    <a:pt x="605" y="227"/>
                  </a:lnTo>
                  <a:lnTo>
                    <a:pt x="603" y="215"/>
                  </a:lnTo>
                  <a:lnTo>
                    <a:pt x="600" y="204"/>
                  </a:lnTo>
                  <a:lnTo>
                    <a:pt x="590" y="179"/>
                  </a:lnTo>
                  <a:lnTo>
                    <a:pt x="579" y="152"/>
                  </a:lnTo>
                  <a:lnTo>
                    <a:pt x="569" y="126"/>
                  </a:lnTo>
                  <a:lnTo>
                    <a:pt x="571" y="126"/>
                  </a:lnTo>
                  <a:lnTo>
                    <a:pt x="579" y="129"/>
                  </a:lnTo>
                  <a:lnTo>
                    <a:pt x="584" y="133"/>
                  </a:lnTo>
                  <a:lnTo>
                    <a:pt x="588" y="133"/>
                  </a:lnTo>
                  <a:lnTo>
                    <a:pt x="582" y="126"/>
                  </a:lnTo>
                  <a:lnTo>
                    <a:pt x="573" y="112"/>
                  </a:lnTo>
                  <a:lnTo>
                    <a:pt x="563" y="101"/>
                  </a:lnTo>
                  <a:lnTo>
                    <a:pt x="560" y="93"/>
                  </a:lnTo>
                  <a:lnTo>
                    <a:pt x="556" y="74"/>
                  </a:lnTo>
                  <a:lnTo>
                    <a:pt x="556" y="53"/>
                  </a:lnTo>
                  <a:lnTo>
                    <a:pt x="558" y="32"/>
                  </a:lnTo>
                  <a:lnTo>
                    <a:pt x="565" y="11"/>
                  </a:lnTo>
                  <a:lnTo>
                    <a:pt x="588" y="53"/>
                  </a:lnTo>
                  <a:lnTo>
                    <a:pt x="609" y="95"/>
                  </a:lnTo>
                  <a:lnTo>
                    <a:pt x="653" y="183"/>
                  </a:lnTo>
                  <a:lnTo>
                    <a:pt x="678" y="225"/>
                  </a:lnTo>
                  <a:lnTo>
                    <a:pt x="702" y="265"/>
                  </a:lnTo>
                  <a:lnTo>
                    <a:pt x="733" y="305"/>
                  </a:lnTo>
                  <a:lnTo>
                    <a:pt x="750" y="324"/>
                  </a:lnTo>
                  <a:lnTo>
                    <a:pt x="767" y="341"/>
                  </a:lnTo>
                  <a:lnTo>
                    <a:pt x="771" y="333"/>
                  </a:lnTo>
                  <a:lnTo>
                    <a:pt x="777" y="322"/>
                  </a:lnTo>
                  <a:lnTo>
                    <a:pt x="782" y="308"/>
                  </a:lnTo>
                  <a:lnTo>
                    <a:pt x="788" y="303"/>
                  </a:lnTo>
                  <a:lnTo>
                    <a:pt x="792" y="297"/>
                  </a:lnTo>
                  <a:lnTo>
                    <a:pt x="807" y="312"/>
                  </a:lnTo>
                  <a:lnTo>
                    <a:pt x="818" y="327"/>
                  </a:lnTo>
                  <a:lnTo>
                    <a:pt x="828" y="343"/>
                  </a:lnTo>
                  <a:lnTo>
                    <a:pt x="836" y="360"/>
                  </a:lnTo>
                  <a:lnTo>
                    <a:pt x="849" y="394"/>
                  </a:lnTo>
                  <a:lnTo>
                    <a:pt x="858" y="411"/>
                  </a:lnTo>
                  <a:lnTo>
                    <a:pt x="868" y="426"/>
                  </a:lnTo>
                  <a:lnTo>
                    <a:pt x="872" y="432"/>
                  </a:lnTo>
                  <a:lnTo>
                    <a:pt x="874" y="432"/>
                  </a:lnTo>
                  <a:lnTo>
                    <a:pt x="876" y="432"/>
                  </a:lnTo>
                  <a:lnTo>
                    <a:pt x="877" y="428"/>
                  </a:lnTo>
                  <a:lnTo>
                    <a:pt x="883" y="426"/>
                  </a:lnTo>
                  <a:lnTo>
                    <a:pt x="896" y="445"/>
                  </a:lnTo>
                  <a:lnTo>
                    <a:pt x="906" y="464"/>
                  </a:lnTo>
                  <a:lnTo>
                    <a:pt x="925" y="504"/>
                  </a:lnTo>
                  <a:lnTo>
                    <a:pt x="942" y="546"/>
                  </a:lnTo>
                  <a:lnTo>
                    <a:pt x="959" y="590"/>
                  </a:lnTo>
                  <a:lnTo>
                    <a:pt x="976" y="636"/>
                  </a:lnTo>
                  <a:lnTo>
                    <a:pt x="994" y="678"/>
                  </a:lnTo>
                  <a:lnTo>
                    <a:pt x="1005" y="699"/>
                  </a:lnTo>
                  <a:lnTo>
                    <a:pt x="1016" y="720"/>
                  </a:lnTo>
                  <a:lnTo>
                    <a:pt x="1028" y="740"/>
                  </a:lnTo>
                  <a:lnTo>
                    <a:pt x="1043" y="760"/>
                  </a:lnTo>
                  <a:lnTo>
                    <a:pt x="1056" y="758"/>
                  </a:lnTo>
                  <a:lnTo>
                    <a:pt x="1072" y="754"/>
                  </a:lnTo>
                  <a:lnTo>
                    <a:pt x="1100" y="744"/>
                  </a:lnTo>
                  <a:lnTo>
                    <a:pt x="1155" y="720"/>
                  </a:lnTo>
                  <a:lnTo>
                    <a:pt x="1186" y="708"/>
                  </a:lnTo>
                  <a:lnTo>
                    <a:pt x="1201" y="704"/>
                  </a:lnTo>
                  <a:lnTo>
                    <a:pt x="1216" y="701"/>
                  </a:lnTo>
                  <a:lnTo>
                    <a:pt x="1233" y="701"/>
                  </a:lnTo>
                  <a:lnTo>
                    <a:pt x="1250" y="701"/>
                  </a:lnTo>
                  <a:lnTo>
                    <a:pt x="1268" y="702"/>
                  </a:lnTo>
                  <a:lnTo>
                    <a:pt x="1287" y="706"/>
                  </a:lnTo>
                  <a:lnTo>
                    <a:pt x="1313" y="716"/>
                  </a:lnTo>
                  <a:lnTo>
                    <a:pt x="1336" y="729"/>
                  </a:lnTo>
                  <a:lnTo>
                    <a:pt x="1357" y="746"/>
                  </a:lnTo>
                  <a:lnTo>
                    <a:pt x="1374" y="765"/>
                  </a:lnTo>
                  <a:lnTo>
                    <a:pt x="1387" y="786"/>
                  </a:lnTo>
                  <a:lnTo>
                    <a:pt x="1399" y="811"/>
                  </a:lnTo>
                  <a:lnTo>
                    <a:pt x="1405" y="836"/>
                  </a:lnTo>
                  <a:lnTo>
                    <a:pt x="1407" y="864"/>
                  </a:lnTo>
                  <a:lnTo>
                    <a:pt x="1414" y="872"/>
                  </a:lnTo>
                  <a:lnTo>
                    <a:pt x="1420" y="879"/>
                  </a:lnTo>
                  <a:lnTo>
                    <a:pt x="1437" y="897"/>
                  </a:lnTo>
                  <a:lnTo>
                    <a:pt x="1443" y="904"/>
                  </a:lnTo>
                  <a:lnTo>
                    <a:pt x="1448" y="914"/>
                  </a:lnTo>
                  <a:lnTo>
                    <a:pt x="1452" y="923"/>
                  </a:lnTo>
                  <a:lnTo>
                    <a:pt x="1454" y="935"/>
                  </a:lnTo>
                  <a:lnTo>
                    <a:pt x="1380" y="912"/>
                  </a:lnTo>
                  <a:lnTo>
                    <a:pt x="1334" y="942"/>
                  </a:lnTo>
                  <a:lnTo>
                    <a:pt x="1328" y="948"/>
                  </a:lnTo>
                  <a:lnTo>
                    <a:pt x="1325" y="959"/>
                  </a:lnTo>
                  <a:lnTo>
                    <a:pt x="1319" y="971"/>
                  </a:lnTo>
                  <a:lnTo>
                    <a:pt x="1315" y="977"/>
                  </a:lnTo>
                  <a:lnTo>
                    <a:pt x="1313" y="977"/>
                  </a:lnTo>
                  <a:lnTo>
                    <a:pt x="1313" y="975"/>
                  </a:lnTo>
                  <a:lnTo>
                    <a:pt x="1311" y="969"/>
                  </a:lnTo>
                  <a:lnTo>
                    <a:pt x="1311" y="963"/>
                  </a:lnTo>
                  <a:lnTo>
                    <a:pt x="1311" y="961"/>
                  </a:lnTo>
                  <a:lnTo>
                    <a:pt x="1309" y="961"/>
                  </a:lnTo>
                  <a:lnTo>
                    <a:pt x="1300" y="1003"/>
                  </a:lnTo>
                  <a:lnTo>
                    <a:pt x="1285" y="1039"/>
                  </a:lnTo>
                  <a:lnTo>
                    <a:pt x="1269" y="1072"/>
                  </a:lnTo>
                  <a:lnTo>
                    <a:pt x="1250" y="1102"/>
                  </a:lnTo>
                  <a:lnTo>
                    <a:pt x="1228" y="1127"/>
                  </a:lnTo>
                  <a:lnTo>
                    <a:pt x="1205" y="1148"/>
                  </a:lnTo>
                  <a:lnTo>
                    <a:pt x="1178" y="1167"/>
                  </a:lnTo>
                  <a:lnTo>
                    <a:pt x="1151" y="1184"/>
                  </a:lnTo>
                  <a:lnTo>
                    <a:pt x="1121" y="1197"/>
                  </a:lnTo>
                  <a:lnTo>
                    <a:pt x="1091" y="1209"/>
                  </a:lnTo>
                  <a:lnTo>
                    <a:pt x="1060" y="1218"/>
                  </a:lnTo>
                  <a:lnTo>
                    <a:pt x="1028" y="1226"/>
                  </a:lnTo>
                  <a:lnTo>
                    <a:pt x="995" y="1233"/>
                  </a:lnTo>
                  <a:lnTo>
                    <a:pt x="961" y="1239"/>
                  </a:lnTo>
                  <a:lnTo>
                    <a:pt x="895" y="1247"/>
                  </a:lnTo>
                  <a:lnTo>
                    <a:pt x="856" y="1249"/>
                  </a:lnTo>
                  <a:lnTo>
                    <a:pt x="818" y="1247"/>
                  </a:lnTo>
                  <a:lnTo>
                    <a:pt x="782" y="1245"/>
                  </a:lnTo>
                  <a:lnTo>
                    <a:pt x="748" y="1241"/>
                  </a:lnTo>
                  <a:lnTo>
                    <a:pt x="678" y="1233"/>
                  </a:lnTo>
                  <a:lnTo>
                    <a:pt x="607" y="1222"/>
                  </a:lnTo>
                  <a:lnTo>
                    <a:pt x="598" y="1220"/>
                  </a:lnTo>
                  <a:lnTo>
                    <a:pt x="586" y="1220"/>
                  </a:lnTo>
                  <a:lnTo>
                    <a:pt x="563" y="1224"/>
                  </a:lnTo>
                  <a:lnTo>
                    <a:pt x="537" y="1232"/>
                  </a:lnTo>
                  <a:lnTo>
                    <a:pt x="510" y="1241"/>
                  </a:lnTo>
                  <a:lnTo>
                    <a:pt x="457" y="1264"/>
                  </a:lnTo>
                  <a:lnTo>
                    <a:pt x="413" y="1285"/>
                  </a:lnTo>
                  <a:lnTo>
                    <a:pt x="396" y="1294"/>
                  </a:lnTo>
                  <a:lnTo>
                    <a:pt x="377" y="1306"/>
                  </a:lnTo>
                  <a:lnTo>
                    <a:pt x="354" y="1321"/>
                  </a:lnTo>
                  <a:lnTo>
                    <a:pt x="325" y="1336"/>
                  </a:lnTo>
                  <a:lnTo>
                    <a:pt x="327" y="1331"/>
                  </a:lnTo>
                  <a:lnTo>
                    <a:pt x="335" y="1315"/>
                  </a:lnTo>
                  <a:lnTo>
                    <a:pt x="341" y="1302"/>
                  </a:lnTo>
                  <a:lnTo>
                    <a:pt x="343" y="1296"/>
                  </a:lnTo>
                  <a:lnTo>
                    <a:pt x="318" y="1317"/>
                  </a:lnTo>
                  <a:lnTo>
                    <a:pt x="303" y="1332"/>
                  </a:lnTo>
                  <a:lnTo>
                    <a:pt x="297" y="1340"/>
                  </a:lnTo>
                  <a:lnTo>
                    <a:pt x="295" y="1346"/>
                  </a:lnTo>
                  <a:lnTo>
                    <a:pt x="255" y="1371"/>
                  </a:lnTo>
                  <a:lnTo>
                    <a:pt x="217" y="1397"/>
                  </a:lnTo>
                  <a:lnTo>
                    <a:pt x="219" y="1393"/>
                  </a:lnTo>
                  <a:lnTo>
                    <a:pt x="225" y="1384"/>
                  </a:lnTo>
                  <a:lnTo>
                    <a:pt x="232" y="1376"/>
                  </a:lnTo>
                  <a:lnTo>
                    <a:pt x="234" y="1372"/>
                  </a:lnTo>
                  <a:lnTo>
                    <a:pt x="223" y="1378"/>
                  </a:lnTo>
                  <a:lnTo>
                    <a:pt x="204" y="1390"/>
                  </a:lnTo>
                  <a:lnTo>
                    <a:pt x="188" y="1399"/>
                  </a:lnTo>
                  <a:lnTo>
                    <a:pt x="215" y="1363"/>
                  </a:lnTo>
                  <a:lnTo>
                    <a:pt x="246" y="1327"/>
                  </a:lnTo>
                  <a:lnTo>
                    <a:pt x="285" y="1281"/>
                  </a:lnTo>
                  <a:lnTo>
                    <a:pt x="278" y="1279"/>
                  </a:lnTo>
                  <a:lnTo>
                    <a:pt x="268" y="1279"/>
                  </a:lnTo>
                  <a:lnTo>
                    <a:pt x="238" y="1287"/>
                  </a:lnTo>
                  <a:lnTo>
                    <a:pt x="198" y="1296"/>
                  </a:lnTo>
                  <a:lnTo>
                    <a:pt x="152" y="1308"/>
                  </a:lnTo>
                  <a:lnTo>
                    <a:pt x="156" y="1302"/>
                  </a:lnTo>
                  <a:lnTo>
                    <a:pt x="162" y="1292"/>
                  </a:lnTo>
                  <a:lnTo>
                    <a:pt x="166" y="1283"/>
                  </a:lnTo>
                  <a:lnTo>
                    <a:pt x="166" y="1281"/>
                  </a:lnTo>
                  <a:lnTo>
                    <a:pt x="164" y="1285"/>
                  </a:lnTo>
                  <a:lnTo>
                    <a:pt x="148" y="1292"/>
                  </a:lnTo>
                  <a:lnTo>
                    <a:pt x="135" y="1302"/>
                  </a:lnTo>
                  <a:lnTo>
                    <a:pt x="101" y="1310"/>
                  </a:lnTo>
                  <a:lnTo>
                    <a:pt x="105" y="1308"/>
                  </a:lnTo>
                  <a:lnTo>
                    <a:pt x="116" y="1300"/>
                  </a:lnTo>
                  <a:lnTo>
                    <a:pt x="129" y="1292"/>
                  </a:lnTo>
                  <a:lnTo>
                    <a:pt x="133" y="1291"/>
                  </a:lnTo>
                  <a:lnTo>
                    <a:pt x="78" y="1312"/>
                  </a:lnTo>
                  <a:lnTo>
                    <a:pt x="32" y="1321"/>
                  </a:lnTo>
                  <a:lnTo>
                    <a:pt x="13" y="1323"/>
                  </a:lnTo>
                  <a:lnTo>
                    <a:pt x="0" y="1325"/>
                  </a:lnTo>
                  <a:lnTo>
                    <a:pt x="23" y="1310"/>
                  </a:lnTo>
                  <a:lnTo>
                    <a:pt x="48" y="1298"/>
                  </a:lnTo>
                  <a:lnTo>
                    <a:pt x="74" y="1285"/>
                  </a:lnTo>
                  <a:lnTo>
                    <a:pt x="103" y="1273"/>
                  </a:lnTo>
                  <a:lnTo>
                    <a:pt x="164" y="1251"/>
                  </a:lnTo>
                  <a:lnTo>
                    <a:pt x="226" y="1230"/>
                  </a:lnTo>
                  <a:lnTo>
                    <a:pt x="289" y="1209"/>
                  </a:lnTo>
                  <a:lnTo>
                    <a:pt x="348" y="1184"/>
                  </a:lnTo>
                  <a:lnTo>
                    <a:pt x="377" y="1171"/>
                  </a:lnTo>
                  <a:lnTo>
                    <a:pt x="403" y="1157"/>
                  </a:lnTo>
                  <a:lnTo>
                    <a:pt x="428" y="1142"/>
                  </a:lnTo>
                  <a:lnTo>
                    <a:pt x="451" y="1125"/>
                  </a:lnTo>
                  <a:lnTo>
                    <a:pt x="482" y="1100"/>
                  </a:lnTo>
                  <a:lnTo>
                    <a:pt x="510" y="1081"/>
                  </a:lnTo>
                  <a:lnTo>
                    <a:pt x="561" y="1053"/>
                  </a:lnTo>
                  <a:lnTo>
                    <a:pt x="586" y="1036"/>
                  </a:lnTo>
                  <a:lnTo>
                    <a:pt x="611" y="1018"/>
                  </a:lnTo>
                  <a:lnTo>
                    <a:pt x="636" y="994"/>
                  </a:lnTo>
                  <a:lnTo>
                    <a:pt x="664" y="961"/>
                  </a:lnTo>
                  <a:lnTo>
                    <a:pt x="655" y="973"/>
                  </a:lnTo>
                  <a:lnTo>
                    <a:pt x="645" y="978"/>
                  </a:lnTo>
                  <a:lnTo>
                    <a:pt x="639" y="980"/>
                  </a:lnTo>
                  <a:lnTo>
                    <a:pt x="636" y="980"/>
                  </a:lnTo>
                  <a:lnTo>
                    <a:pt x="634" y="977"/>
                  </a:lnTo>
                  <a:lnTo>
                    <a:pt x="632" y="973"/>
                  </a:lnTo>
                  <a:lnTo>
                    <a:pt x="632" y="967"/>
                  </a:lnTo>
                  <a:lnTo>
                    <a:pt x="611" y="982"/>
                  </a:lnTo>
                  <a:lnTo>
                    <a:pt x="594" y="996"/>
                  </a:lnTo>
                  <a:lnTo>
                    <a:pt x="580" y="1007"/>
                  </a:lnTo>
                  <a:lnTo>
                    <a:pt x="567" y="1015"/>
                  </a:lnTo>
                  <a:lnTo>
                    <a:pt x="554" y="1020"/>
                  </a:lnTo>
                  <a:lnTo>
                    <a:pt x="535" y="1024"/>
                  </a:lnTo>
                  <a:lnTo>
                    <a:pt x="512" y="1024"/>
                  </a:lnTo>
                  <a:lnTo>
                    <a:pt x="480" y="1020"/>
                  </a:lnTo>
                  <a:lnTo>
                    <a:pt x="476" y="1018"/>
                  </a:lnTo>
                  <a:lnTo>
                    <a:pt x="472" y="1015"/>
                  </a:lnTo>
                  <a:lnTo>
                    <a:pt x="472" y="1011"/>
                  </a:lnTo>
                  <a:lnTo>
                    <a:pt x="470" y="1007"/>
                  </a:lnTo>
                  <a:lnTo>
                    <a:pt x="474" y="988"/>
                  </a:lnTo>
                  <a:lnTo>
                    <a:pt x="468" y="988"/>
                  </a:lnTo>
                  <a:lnTo>
                    <a:pt x="462" y="988"/>
                  </a:lnTo>
                  <a:lnTo>
                    <a:pt x="453" y="992"/>
                  </a:lnTo>
                  <a:lnTo>
                    <a:pt x="449" y="994"/>
                  </a:lnTo>
                  <a:lnTo>
                    <a:pt x="443" y="996"/>
                  </a:lnTo>
                  <a:lnTo>
                    <a:pt x="438" y="994"/>
                  </a:lnTo>
                  <a:lnTo>
                    <a:pt x="430" y="990"/>
                  </a:lnTo>
                  <a:lnTo>
                    <a:pt x="409" y="957"/>
                  </a:lnTo>
                  <a:lnTo>
                    <a:pt x="390" y="923"/>
                  </a:lnTo>
                  <a:lnTo>
                    <a:pt x="373" y="887"/>
                  </a:lnTo>
                  <a:lnTo>
                    <a:pt x="358" y="849"/>
                  </a:lnTo>
                  <a:lnTo>
                    <a:pt x="331" y="775"/>
                  </a:lnTo>
                  <a:lnTo>
                    <a:pt x="305" y="701"/>
                  </a:lnTo>
                  <a:lnTo>
                    <a:pt x="305" y="697"/>
                  </a:lnTo>
                  <a:lnTo>
                    <a:pt x="308" y="689"/>
                  </a:lnTo>
                  <a:lnTo>
                    <a:pt x="318" y="668"/>
                  </a:lnTo>
                  <a:lnTo>
                    <a:pt x="333" y="641"/>
                  </a:lnTo>
                  <a:lnTo>
                    <a:pt x="327" y="645"/>
                  </a:lnTo>
                  <a:lnTo>
                    <a:pt x="312" y="653"/>
                  </a:lnTo>
                  <a:lnTo>
                    <a:pt x="295" y="661"/>
                  </a:lnTo>
                  <a:lnTo>
                    <a:pt x="289" y="661"/>
                  </a:lnTo>
                  <a:lnTo>
                    <a:pt x="287" y="661"/>
                  </a:lnTo>
                  <a:lnTo>
                    <a:pt x="284" y="651"/>
                  </a:lnTo>
                  <a:lnTo>
                    <a:pt x="282" y="643"/>
                  </a:lnTo>
                  <a:lnTo>
                    <a:pt x="287" y="634"/>
                  </a:lnTo>
                  <a:lnTo>
                    <a:pt x="297" y="622"/>
                  </a:lnTo>
                  <a:lnTo>
                    <a:pt x="305" y="613"/>
                  </a:lnTo>
                  <a:lnTo>
                    <a:pt x="310" y="603"/>
                  </a:lnTo>
                  <a:lnTo>
                    <a:pt x="310" y="600"/>
                  </a:lnTo>
                  <a:lnTo>
                    <a:pt x="306" y="598"/>
                  </a:lnTo>
                  <a:lnTo>
                    <a:pt x="299" y="598"/>
                  </a:lnTo>
                  <a:lnTo>
                    <a:pt x="284" y="603"/>
                  </a:lnTo>
                  <a:lnTo>
                    <a:pt x="270" y="607"/>
                  </a:lnTo>
                  <a:lnTo>
                    <a:pt x="263" y="6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800">
                <a:defRPr/>
              </a:pPr>
              <a:endParaRPr lang="nb-NO" sz="1050">
                <a:solidFill>
                  <a:schemeClr val="bg1"/>
                </a:solidFill>
                <a:latin typeface="+mn-lt"/>
                <a:cs typeface="B Nazanin" panose="00000400000000000000" pitchFamily="2" charset="-78"/>
              </a:endParaRPr>
            </a:p>
          </p:txBody>
        </p:sp>
      </p:grpSp>
      <p:sp>
        <p:nvSpPr>
          <p:cNvPr id="34" name="Freeform 164">
            <a:extLst>
              <a:ext uri="{FF2B5EF4-FFF2-40B4-BE49-F238E27FC236}">
                <a16:creationId xmlns:a16="http://schemas.microsoft.com/office/drawing/2014/main" id="{FC39A60E-D78A-489E-8764-A4E8330D36CF}"/>
              </a:ext>
            </a:extLst>
          </p:cNvPr>
          <p:cNvSpPr>
            <a:spLocks/>
          </p:cNvSpPr>
          <p:nvPr/>
        </p:nvSpPr>
        <p:spPr bwMode="auto">
          <a:xfrm>
            <a:off x="5980345" y="2365124"/>
            <a:ext cx="1508522" cy="1168004"/>
          </a:xfrm>
          <a:custGeom>
            <a:avLst/>
            <a:gdLst>
              <a:gd name="T0" fmla="*/ 2147483647 w 1267"/>
              <a:gd name="T1" fmla="*/ 2147483647 h 981"/>
              <a:gd name="T2" fmla="*/ 2147483647 w 1267"/>
              <a:gd name="T3" fmla="*/ 2147483647 h 981"/>
              <a:gd name="T4" fmla="*/ 2147483647 w 1267"/>
              <a:gd name="T5" fmla="*/ 2147483647 h 981"/>
              <a:gd name="T6" fmla="*/ 2147483647 w 1267"/>
              <a:gd name="T7" fmla="*/ 0 h 981"/>
              <a:gd name="T8" fmla="*/ 2147483647 w 1267"/>
              <a:gd name="T9" fmla="*/ 2147483647 h 981"/>
              <a:gd name="T10" fmla="*/ 2147483647 w 1267"/>
              <a:gd name="T11" fmla="*/ 2147483647 h 981"/>
              <a:gd name="T12" fmla="*/ 2147483647 w 1267"/>
              <a:gd name="T13" fmla="*/ 2147483647 h 981"/>
              <a:gd name="T14" fmla="*/ 2147483647 w 1267"/>
              <a:gd name="T15" fmla="*/ 2147483647 h 981"/>
              <a:gd name="T16" fmla="*/ 2147483647 w 1267"/>
              <a:gd name="T17" fmla="*/ 2147483647 h 981"/>
              <a:gd name="T18" fmla="*/ 2147483647 w 1267"/>
              <a:gd name="T19" fmla="*/ 2147483647 h 981"/>
              <a:gd name="T20" fmla="*/ 2147483647 w 1267"/>
              <a:gd name="T21" fmla="*/ 2147483647 h 981"/>
              <a:gd name="T22" fmla="*/ 2147483647 w 1267"/>
              <a:gd name="T23" fmla="*/ 2147483647 h 981"/>
              <a:gd name="T24" fmla="*/ 2147483647 w 1267"/>
              <a:gd name="T25" fmla="*/ 2147483647 h 981"/>
              <a:gd name="T26" fmla="*/ 2147483647 w 1267"/>
              <a:gd name="T27" fmla="*/ 2147483647 h 981"/>
              <a:gd name="T28" fmla="*/ 2147483647 w 1267"/>
              <a:gd name="T29" fmla="*/ 2147483647 h 981"/>
              <a:gd name="T30" fmla="*/ 2147483647 w 1267"/>
              <a:gd name="T31" fmla="*/ 2147483647 h 981"/>
              <a:gd name="T32" fmla="*/ 2147483647 w 1267"/>
              <a:gd name="T33" fmla="*/ 2147483647 h 981"/>
              <a:gd name="T34" fmla="*/ 2147483647 w 1267"/>
              <a:gd name="T35" fmla="*/ 2147483647 h 981"/>
              <a:gd name="T36" fmla="*/ 2147483647 w 1267"/>
              <a:gd name="T37" fmla="*/ 2147483647 h 981"/>
              <a:gd name="T38" fmla="*/ 2147483647 w 1267"/>
              <a:gd name="T39" fmla="*/ 2147483647 h 981"/>
              <a:gd name="T40" fmla="*/ 2147483647 w 1267"/>
              <a:gd name="T41" fmla="*/ 2147483647 h 981"/>
              <a:gd name="T42" fmla="*/ 2147483647 w 1267"/>
              <a:gd name="T43" fmla="*/ 2147483647 h 981"/>
              <a:gd name="T44" fmla="*/ 2147483647 w 1267"/>
              <a:gd name="T45" fmla="*/ 2147483647 h 981"/>
              <a:gd name="T46" fmla="*/ 2147483647 w 1267"/>
              <a:gd name="T47" fmla="*/ 2147483647 h 981"/>
              <a:gd name="T48" fmla="*/ 2147483647 w 1267"/>
              <a:gd name="T49" fmla="*/ 2147483647 h 981"/>
              <a:gd name="T50" fmla="*/ 2147483647 w 1267"/>
              <a:gd name="T51" fmla="*/ 2147483647 h 981"/>
              <a:gd name="T52" fmla="*/ 2147483647 w 1267"/>
              <a:gd name="T53" fmla="*/ 2147483647 h 981"/>
              <a:gd name="T54" fmla="*/ 2147483647 w 1267"/>
              <a:gd name="T55" fmla="*/ 2147483647 h 981"/>
              <a:gd name="T56" fmla="*/ 2147483647 w 1267"/>
              <a:gd name="T57" fmla="*/ 2147483647 h 981"/>
              <a:gd name="T58" fmla="*/ 2147483647 w 1267"/>
              <a:gd name="T59" fmla="*/ 2147483647 h 981"/>
              <a:gd name="T60" fmla="*/ 2147483647 w 1267"/>
              <a:gd name="T61" fmla="*/ 2147483647 h 981"/>
              <a:gd name="T62" fmla="*/ 2147483647 w 1267"/>
              <a:gd name="T63" fmla="*/ 2147483647 h 981"/>
              <a:gd name="T64" fmla="*/ 2147483647 w 1267"/>
              <a:gd name="T65" fmla="*/ 2147483647 h 981"/>
              <a:gd name="T66" fmla="*/ 2147483647 w 1267"/>
              <a:gd name="T67" fmla="*/ 2147483647 h 981"/>
              <a:gd name="T68" fmla="*/ 2147483647 w 1267"/>
              <a:gd name="T69" fmla="*/ 2147483647 h 981"/>
              <a:gd name="T70" fmla="*/ 2147483647 w 1267"/>
              <a:gd name="T71" fmla="*/ 2147483647 h 981"/>
              <a:gd name="T72" fmla="*/ 2147483647 w 1267"/>
              <a:gd name="T73" fmla="*/ 2147483647 h 981"/>
              <a:gd name="T74" fmla="*/ 2147483647 w 1267"/>
              <a:gd name="T75" fmla="*/ 2147483647 h 981"/>
              <a:gd name="T76" fmla="*/ 2147483647 w 1267"/>
              <a:gd name="T77" fmla="*/ 2147483647 h 981"/>
              <a:gd name="T78" fmla="*/ 2147483647 w 1267"/>
              <a:gd name="T79" fmla="*/ 2147483647 h 981"/>
              <a:gd name="T80" fmla="*/ 2147483647 w 1267"/>
              <a:gd name="T81" fmla="*/ 2147483647 h 981"/>
              <a:gd name="T82" fmla="*/ 2147483647 w 1267"/>
              <a:gd name="T83" fmla="*/ 2147483647 h 981"/>
              <a:gd name="T84" fmla="*/ 2147483647 w 1267"/>
              <a:gd name="T85" fmla="*/ 2147483647 h 981"/>
              <a:gd name="T86" fmla="*/ 2147483647 w 1267"/>
              <a:gd name="T87" fmla="*/ 2147483647 h 981"/>
              <a:gd name="T88" fmla="*/ 2147483647 w 1267"/>
              <a:gd name="T89" fmla="*/ 2147483647 h 981"/>
              <a:gd name="T90" fmla="*/ 2147483647 w 1267"/>
              <a:gd name="T91" fmla="*/ 2147483647 h 981"/>
              <a:gd name="T92" fmla="*/ 2147483647 w 1267"/>
              <a:gd name="T93" fmla="*/ 2147483647 h 981"/>
              <a:gd name="T94" fmla="*/ 2147483647 w 1267"/>
              <a:gd name="T95" fmla="*/ 2147483647 h 981"/>
              <a:gd name="T96" fmla="*/ 2147483647 w 1267"/>
              <a:gd name="T97" fmla="*/ 2147483647 h 981"/>
              <a:gd name="T98" fmla="*/ 2147483647 w 1267"/>
              <a:gd name="T99" fmla="*/ 2147483647 h 981"/>
              <a:gd name="T100" fmla="*/ 2147483647 w 1267"/>
              <a:gd name="T101" fmla="*/ 2147483647 h 981"/>
              <a:gd name="T102" fmla="*/ 2147483647 w 1267"/>
              <a:gd name="T103" fmla="*/ 2147483647 h 981"/>
              <a:gd name="T104" fmla="*/ 2147483647 w 1267"/>
              <a:gd name="T105" fmla="*/ 2147483647 h 981"/>
              <a:gd name="T106" fmla="*/ 2147483647 w 1267"/>
              <a:gd name="T107" fmla="*/ 2147483647 h 981"/>
              <a:gd name="T108" fmla="*/ 2147483647 w 1267"/>
              <a:gd name="T109" fmla="*/ 2147483647 h 981"/>
              <a:gd name="T110" fmla="*/ 2147483647 w 1267"/>
              <a:gd name="T111" fmla="*/ 2147483647 h 981"/>
              <a:gd name="T112" fmla="*/ 2147483647 w 1267"/>
              <a:gd name="T113" fmla="*/ 2147483647 h 981"/>
              <a:gd name="T114" fmla="*/ 2147483647 w 1267"/>
              <a:gd name="T115" fmla="*/ 2147483647 h 981"/>
              <a:gd name="T116" fmla="*/ 2147483647 w 1267"/>
              <a:gd name="T117" fmla="*/ 2147483647 h 981"/>
              <a:gd name="T118" fmla="*/ 2147483647 w 1267"/>
              <a:gd name="T119" fmla="*/ 2147483647 h 981"/>
              <a:gd name="T120" fmla="*/ 2147483647 w 1267"/>
              <a:gd name="T121" fmla="*/ 2147483647 h 98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267"/>
              <a:gd name="T184" fmla="*/ 0 h 981"/>
              <a:gd name="T185" fmla="*/ 1267 w 1267"/>
              <a:gd name="T186" fmla="*/ 981 h 981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267" h="981">
                <a:moveTo>
                  <a:pt x="0" y="211"/>
                </a:moveTo>
                <a:lnTo>
                  <a:pt x="132" y="156"/>
                </a:lnTo>
                <a:lnTo>
                  <a:pt x="139" y="137"/>
                </a:lnTo>
                <a:lnTo>
                  <a:pt x="147" y="116"/>
                </a:lnTo>
                <a:lnTo>
                  <a:pt x="161" y="92"/>
                </a:lnTo>
                <a:lnTo>
                  <a:pt x="168" y="79"/>
                </a:lnTo>
                <a:lnTo>
                  <a:pt x="178" y="67"/>
                </a:lnTo>
                <a:lnTo>
                  <a:pt x="190" y="55"/>
                </a:lnTo>
                <a:lnTo>
                  <a:pt x="202" y="43"/>
                </a:lnTo>
                <a:lnTo>
                  <a:pt x="216" y="31"/>
                </a:lnTo>
                <a:lnTo>
                  <a:pt x="233" y="22"/>
                </a:lnTo>
                <a:lnTo>
                  <a:pt x="250" y="14"/>
                </a:lnTo>
                <a:lnTo>
                  <a:pt x="269" y="9"/>
                </a:lnTo>
                <a:lnTo>
                  <a:pt x="290" y="3"/>
                </a:lnTo>
                <a:lnTo>
                  <a:pt x="309" y="2"/>
                </a:lnTo>
                <a:lnTo>
                  <a:pt x="328" y="0"/>
                </a:lnTo>
                <a:lnTo>
                  <a:pt x="345" y="2"/>
                </a:lnTo>
                <a:lnTo>
                  <a:pt x="362" y="3"/>
                </a:lnTo>
                <a:lnTo>
                  <a:pt x="377" y="7"/>
                </a:lnTo>
                <a:lnTo>
                  <a:pt x="393" y="12"/>
                </a:lnTo>
                <a:lnTo>
                  <a:pt x="408" y="17"/>
                </a:lnTo>
                <a:lnTo>
                  <a:pt x="420" y="24"/>
                </a:lnTo>
                <a:lnTo>
                  <a:pt x="434" y="33"/>
                </a:lnTo>
                <a:lnTo>
                  <a:pt x="446" y="41"/>
                </a:lnTo>
                <a:lnTo>
                  <a:pt x="456" y="50"/>
                </a:lnTo>
                <a:lnTo>
                  <a:pt x="477" y="69"/>
                </a:lnTo>
                <a:lnTo>
                  <a:pt x="492" y="89"/>
                </a:lnTo>
                <a:lnTo>
                  <a:pt x="501" y="91"/>
                </a:lnTo>
                <a:lnTo>
                  <a:pt x="521" y="92"/>
                </a:lnTo>
                <a:lnTo>
                  <a:pt x="552" y="99"/>
                </a:lnTo>
                <a:lnTo>
                  <a:pt x="569" y="104"/>
                </a:lnTo>
                <a:lnTo>
                  <a:pt x="590" y="111"/>
                </a:lnTo>
                <a:lnTo>
                  <a:pt x="610" y="120"/>
                </a:lnTo>
                <a:lnTo>
                  <a:pt x="633" y="130"/>
                </a:lnTo>
                <a:lnTo>
                  <a:pt x="655" y="142"/>
                </a:lnTo>
                <a:lnTo>
                  <a:pt x="677" y="158"/>
                </a:lnTo>
                <a:lnTo>
                  <a:pt x="700" y="175"/>
                </a:lnTo>
                <a:lnTo>
                  <a:pt x="720" y="195"/>
                </a:lnTo>
                <a:lnTo>
                  <a:pt x="741" y="219"/>
                </a:lnTo>
                <a:lnTo>
                  <a:pt x="761" y="245"/>
                </a:lnTo>
                <a:lnTo>
                  <a:pt x="780" y="274"/>
                </a:lnTo>
                <a:lnTo>
                  <a:pt x="803" y="305"/>
                </a:lnTo>
                <a:lnTo>
                  <a:pt x="854" y="368"/>
                </a:lnTo>
                <a:lnTo>
                  <a:pt x="911" y="433"/>
                </a:lnTo>
                <a:lnTo>
                  <a:pt x="969" y="495"/>
                </a:lnTo>
                <a:lnTo>
                  <a:pt x="1025" y="551"/>
                </a:lnTo>
                <a:lnTo>
                  <a:pt x="1077" y="598"/>
                </a:lnTo>
                <a:lnTo>
                  <a:pt x="1099" y="617"/>
                </a:lnTo>
                <a:lnTo>
                  <a:pt x="1120" y="632"/>
                </a:lnTo>
                <a:lnTo>
                  <a:pt x="1137" y="644"/>
                </a:lnTo>
                <a:lnTo>
                  <a:pt x="1151" y="651"/>
                </a:lnTo>
                <a:lnTo>
                  <a:pt x="1147" y="654"/>
                </a:lnTo>
                <a:lnTo>
                  <a:pt x="1140" y="658"/>
                </a:lnTo>
                <a:lnTo>
                  <a:pt x="1134" y="661"/>
                </a:lnTo>
                <a:lnTo>
                  <a:pt x="1122" y="664"/>
                </a:lnTo>
                <a:lnTo>
                  <a:pt x="1108" y="664"/>
                </a:lnTo>
                <a:lnTo>
                  <a:pt x="1091" y="663"/>
                </a:lnTo>
                <a:lnTo>
                  <a:pt x="1068" y="658"/>
                </a:lnTo>
                <a:lnTo>
                  <a:pt x="1048" y="647"/>
                </a:lnTo>
                <a:lnTo>
                  <a:pt x="1029" y="637"/>
                </a:lnTo>
                <a:lnTo>
                  <a:pt x="1012" y="625"/>
                </a:lnTo>
                <a:lnTo>
                  <a:pt x="998" y="613"/>
                </a:lnTo>
                <a:lnTo>
                  <a:pt x="988" y="601"/>
                </a:lnTo>
                <a:lnTo>
                  <a:pt x="981" y="591"/>
                </a:lnTo>
                <a:lnTo>
                  <a:pt x="974" y="582"/>
                </a:lnTo>
                <a:lnTo>
                  <a:pt x="972" y="582"/>
                </a:lnTo>
                <a:lnTo>
                  <a:pt x="969" y="584"/>
                </a:lnTo>
                <a:lnTo>
                  <a:pt x="967" y="586"/>
                </a:lnTo>
                <a:lnTo>
                  <a:pt x="967" y="589"/>
                </a:lnTo>
                <a:lnTo>
                  <a:pt x="967" y="593"/>
                </a:lnTo>
                <a:lnTo>
                  <a:pt x="971" y="599"/>
                </a:lnTo>
                <a:lnTo>
                  <a:pt x="981" y="617"/>
                </a:lnTo>
                <a:lnTo>
                  <a:pt x="1003" y="646"/>
                </a:lnTo>
                <a:lnTo>
                  <a:pt x="1037" y="685"/>
                </a:lnTo>
                <a:lnTo>
                  <a:pt x="1091" y="738"/>
                </a:lnTo>
                <a:lnTo>
                  <a:pt x="1120" y="762"/>
                </a:lnTo>
                <a:lnTo>
                  <a:pt x="1149" y="786"/>
                </a:lnTo>
                <a:lnTo>
                  <a:pt x="1183" y="815"/>
                </a:lnTo>
                <a:lnTo>
                  <a:pt x="1216" y="846"/>
                </a:lnTo>
                <a:lnTo>
                  <a:pt x="1245" y="875"/>
                </a:lnTo>
                <a:lnTo>
                  <a:pt x="1255" y="889"/>
                </a:lnTo>
                <a:lnTo>
                  <a:pt x="1262" y="901"/>
                </a:lnTo>
                <a:lnTo>
                  <a:pt x="1266" y="911"/>
                </a:lnTo>
                <a:lnTo>
                  <a:pt x="1267" y="914"/>
                </a:lnTo>
                <a:lnTo>
                  <a:pt x="1266" y="920"/>
                </a:lnTo>
                <a:lnTo>
                  <a:pt x="1255" y="916"/>
                </a:lnTo>
                <a:lnTo>
                  <a:pt x="1226" y="906"/>
                </a:lnTo>
                <a:lnTo>
                  <a:pt x="1182" y="889"/>
                </a:lnTo>
                <a:lnTo>
                  <a:pt x="1158" y="877"/>
                </a:lnTo>
                <a:lnTo>
                  <a:pt x="1130" y="863"/>
                </a:lnTo>
                <a:lnTo>
                  <a:pt x="1146" y="879"/>
                </a:lnTo>
                <a:lnTo>
                  <a:pt x="1161" y="894"/>
                </a:lnTo>
                <a:lnTo>
                  <a:pt x="1176" y="913"/>
                </a:lnTo>
                <a:lnTo>
                  <a:pt x="1192" y="933"/>
                </a:lnTo>
                <a:lnTo>
                  <a:pt x="1204" y="952"/>
                </a:lnTo>
                <a:lnTo>
                  <a:pt x="1206" y="962"/>
                </a:lnTo>
                <a:lnTo>
                  <a:pt x="1207" y="969"/>
                </a:lnTo>
                <a:lnTo>
                  <a:pt x="1207" y="976"/>
                </a:lnTo>
                <a:lnTo>
                  <a:pt x="1204" y="981"/>
                </a:lnTo>
                <a:lnTo>
                  <a:pt x="1176" y="974"/>
                </a:lnTo>
                <a:lnTo>
                  <a:pt x="1147" y="964"/>
                </a:lnTo>
                <a:lnTo>
                  <a:pt x="1113" y="952"/>
                </a:lnTo>
                <a:lnTo>
                  <a:pt x="1077" y="935"/>
                </a:lnTo>
                <a:lnTo>
                  <a:pt x="1058" y="926"/>
                </a:lnTo>
                <a:lnTo>
                  <a:pt x="1041" y="916"/>
                </a:lnTo>
                <a:lnTo>
                  <a:pt x="1025" y="906"/>
                </a:lnTo>
                <a:lnTo>
                  <a:pt x="1010" y="894"/>
                </a:lnTo>
                <a:lnTo>
                  <a:pt x="996" y="882"/>
                </a:lnTo>
                <a:lnTo>
                  <a:pt x="986" y="868"/>
                </a:lnTo>
                <a:lnTo>
                  <a:pt x="979" y="860"/>
                </a:lnTo>
                <a:lnTo>
                  <a:pt x="971" y="851"/>
                </a:lnTo>
                <a:lnTo>
                  <a:pt x="947" y="832"/>
                </a:lnTo>
                <a:lnTo>
                  <a:pt x="917" y="812"/>
                </a:lnTo>
                <a:lnTo>
                  <a:pt x="885" y="789"/>
                </a:lnTo>
                <a:lnTo>
                  <a:pt x="851" y="771"/>
                </a:lnTo>
                <a:lnTo>
                  <a:pt x="815" y="754"/>
                </a:lnTo>
                <a:lnTo>
                  <a:pt x="782" y="738"/>
                </a:lnTo>
                <a:lnTo>
                  <a:pt x="755" y="730"/>
                </a:lnTo>
                <a:lnTo>
                  <a:pt x="760" y="738"/>
                </a:lnTo>
                <a:lnTo>
                  <a:pt x="772" y="760"/>
                </a:lnTo>
                <a:lnTo>
                  <a:pt x="777" y="772"/>
                </a:lnTo>
                <a:lnTo>
                  <a:pt x="780" y="784"/>
                </a:lnTo>
                <a:lnTo>
                  <a:pt x="782" y="793"/>
                </a:lnTo>
                <a:lnTo>
                  <a:pt x="782" y="796"/>
                </a:lnTo>
                <a:lnTo>
                  <a:pt x="780" y="798"/>
                </a:lnTo>
                <a:lnTo>
                  <a:pt x="773" y="801"/>
                </a:lnTo>
                <a:lnTo>
                  <a:pt x="763" y="803"/>
                </a:lnTo>
                <a:lnTo>
                  <a:pt x="732" y="810"/>
                </a:lnTo>
                <a:lnTo>
                  <a:pt x="659" y="820"/>
                </a:lnTo>
                <a:lnTo>
                  <a:pt x="635" y="824"/>
                </a:lnTo>
                <a:lnTo>
                  <a:pt x="628" y="827"/>
                </a:lnTo>
                <a:lnTo>
                  <a:pt x="624" y="831"/>
                </a:lnTo>
                <a:lnTo>
                  <a:pt x="622" y="834"/>
                </a:lnTo>
                <a:lnTo>
                  <a:pt x="622" y="837"/>
                </a:lnTo>
                <a:lnTo>
                  <a:pt x="622" y="848"/>
                </a:lnTo>
                <a:lnTo>
                  <a:pt x="624" y="865"/>
                </a:lnTo>
                <a:lnTo>
                  <a:pt x="624" y="877"/>
                </a:lnTo>
                <a:lnTo>
                  <a:pt x="624" y="889"/>
                </a:lnTo>
                <a:lnTo>
                  <a:pt x="621" y="901"/>
                </a:lnTo>
                <a:lnTo>
                  <a:pt x="617" y="906"/>
                </a:lnTo>
                <a:lnTo>
                  <a:pt x="614" y="909"/>
                </a:lnTo>
                <a:lnTo>
                  <a:pt x="609" y="914"/>
                </a:lnTo>
                <a:lnTo>
                  <a:pt x="604" y="918"/>
                </a:lnTo>
                <a:lnTo>
                  <a:pt x="597" y="920"/>
                </a:lnTo>
                <a:lnTo>
                  <a:pt x="588" y="921"/>
                </a:lnTo>
                <a:lnTo>
                  <a:pt x="573" y="921"/>
                </a:lnTo>
                <a:lnTo>
                  <a:pt x="562" y="918"/>
                </a:lnTo>
                <a:lnTo>
                  <a:pt x="557" y="914"/>
                </a:lnTo>
                <a:lnTo>
                  <a:pt x="556" y="911"/>
                </a:lnTo>
                <a:lnTo>
                  <a:pt x="556" y="906"/>
                </a:lnTo>
                <a:lnTo>
                  <a:pt x="557" y="901"/>
                </a:lnTo>
                <a:lnTo>
                  <a:pt x="559" y="897"/>
                </a:lnTo>
                <a:lnTo>
                  <a:pt x="569" y="899"/>
                </a:lnTo>
                <a:lnTo>
                  <a:pt x="578" y="899"/>
                </a:lnTo>
                <a:lnTo>
                  <a:pt x="586" y="899"/>
                </a:lnTo>
                <a:lnTo>
                  <a:pt x="593" y="897"/>
                </a:lnTo>
                <a:lnTo>
                  <a:pt x="595" y="896"/>
                </a:lnTo>
                <a:lnTo>
                  <a:pt x="595" y="892"/>
                </a:lnTo>
                <a:lnTo>
                  <a:pt x="593" y="889"/>
                </a:lnTo>
                <a:lnTo>
                  <a:pt x="590" y="885"/>
                </a:lnTo>
                <a:lnTo>
                  <a:pt x="576" y="873"/>
                </a:lnTo>
                <a:lnTo>
                  <a:pt x="564" y="865"/>
                </a:lnTo>
                <a:lnTo>
                  <a:pt x="552" y="860"/>
                </a:lnTo>
                <a:lnTo>
                  <a:pt x="540" y="856"/>
                </a:lnTo>
                <a:lnTo>
                  <a:pt x="532" y="856"/>
                </a:lnTo>
                <a:lnTo>
                  <a:pt x="521" y="858"/>
                </a:lnTo>
                <a:lnTo>
                  <a:pt x="514" y="861"/>
                </a:lnTo>
                <a:lnTo>
                  <a:pt x="509" y="867"/>
                </a:lnTo>
                <a:lnTo>
                  <a:pt x="504" y="873"/>
                </a:lnTo>
                <a:lnTo>
                  <a:pt x="504" y="875"/>
                </a:lnTo>
                <a:lnTo>
                  <a:pt x="506" y="877"/>
                </a:lnTo>
                <a:lnTo>
                  <a:pt x="514" y="877"/>
                </a:lnTo>
                <a:lnTo>
                  <a:pt x="521" y="877"/>
                </a:lnTo>
                <a:lnTo>
                  <a:pt x="528" y="879"/>
                </a:lnTo>
                <a:lnTo>
                  <a:pt x="535" y="882"/>
                </a:lnTo>
                <a:lnTo>
                  <a:pt x="544" y="891"/>
                </a:lnTo>
                <a:lnTo>
                  <a:pt x="513" y="899"/>
                </a:lnTo>
                <a:lnTo>
                  <a:pt x="506" y="899"/>
                </a:lnTo>
                <a:lnTo>
                  <a:pt x="489" y="897"/>
                </a:lnTo>
                <a:lnTo>
                  <a:pt x="478" y="896"/>
                </a:lnTo>
                <a:lnTo>
                  <a:pt x="468" y="891"/>
                </a:lnTo>
                <a:lnTo>
                  <a:pt x="460" y="885"/>
                </a:lnTo>
                <a:lnTo>
                  <a:pt x="454" y="875"/>
                </a:lnTo>
                <a:lnTo>
                  <a:pt x="453" y="870"/>
                </a:lnTo>
                <a:lnTo>
                  <a:pt x="456" y="865"/>
                </a:lnTo>
                <a:lnTo>
                  <a:pt x="460" y="858"/>
                </a:lnTo>
                <a:lnTo>
                  <a:pt x="466" y="853"/>
                </a:lnTo>
                <a:lnTo>
                  <a:pt x="480" y="846"/>
                </a:lnTo>
                <a:lnTo>
                  <a:pt x="492" y="843"/>
                </a:lnTo>
                <a:lnTo>
                  <a:pt x="490" y="839"/>
                </a:lnTo>
                <a:lnTo>
                  <a:pt x="490" y="836"/>
                </a:lnTo>
                <a:lnTo>
                  <a:pt x="492" y="832"/>
                </a:lnTo>
                <a:lnTo>
                  <a:pt x="496" y="829"/>
                </a:lnTo>
                <a:lnTo>
                  <a:pt x="501" y="825"/>
                </a:lnTo>
                <a:lnTo>
                  <a:pt x="511" y="824"/>
                </a:lnTo>
                <a:lnTo>
                  <a:pt x="525" y="824"/>
                </a:lnTo>
                <a:lnTo>
                  <a:pt x="542" y="822"/>
                </a:lnTo>
                <a:lnTo>
                  <a:pt x="559" y="819"/>
                </a:lnTo>
                <a:lnTo>
                  <a:pt x="580" y="810"/>
                </a:lnTo>
                <a:lnTo>
                  <a:pt x="593" y="805"/>
                </a:lnTo>
                <a:lnTo>
                  <a:pt x="602" y="801"/>
                </a:lnTo>
                <a:lnTo>
                  <a:pt x="612" y="796"/>
                </a:lnTo>
                <a:lnTo>
                  <a:pt x="628" y="786"/>
                </a:lnTo>
                <a:lnTo>
                  <a:pt x="643" y="777"/>
                </a:lnTo>
                <a:lnTo>
                  <a:pt x="655" y="772"/>
                </a:lnTo>
                <a:lnTo>
                  <a:pt x="665" y="767"/>
                </a:lnTo>
                <a:lnTo>
                  <a:pt x="653" y="766"/>
                </a:lnTo>
                <a:lnTo>
                  <a:pt x="622" y="764"/>
                </a:lnTo>
                <a:lnTo>
                  <a:pt x="578" y="757"/>
                </a:lnTo>
                <a:lnTo>
                  <a:pt x="552" y="752"/>
                </a:lnTo>
                <a:lnTo>
                  <a:pt x="523" y="745"/>
                </a:lnTo>
                <a:lnTo>
                  <a:pt x="494" y="736"/>
                </a:lnTo>
                <a:lnTo>
                  <a:pt x="465" y="726"/>
                </a:lnTo>
                <a:lnTo>
                  <a:pt x="436" y="714"/>
                </a:lnTo>
                <a:lnTo>
                  <a:pt x="406" y="700"/>
                </a:lnTo>
                <a:lnTo>
                  <a:pt x="381" y="683"/>
                </a:lnTo>
                <a:lnTo>
                  <a:pt x="355" y="664"/>
                </a:lnTo>
                <a:lnTo>
                  <a:pt x="343" y="654"/>
                </a:lnTo>
                <a:lnTo>
                  <a:pt x="333" y="642"/>
                </a:lnTo>
                <a:lnTo>
                  <a:pt x="322" y="630"/>
                </a:lnTo>
                <a:lnTo>
                  <a:pt x="314" y="617"/>
                </a:lnTo>
                <a:lnTo>
                  <a:pt x="309" y="654"/>
                </a:lnTo>
                <a:lnTo>
                  <a:pt x="286" y="610"/>
                </a:lnTo>
                <a:lnTo>
                  <a:pt x="252" y="649"/>
                </a:lnTo>
                <a:lnTo>
                  <a:pt x="242" y="623"/>
                </a:lnTo>
                <a:lnTo>
                  <a:pt x="232" y="593"/>
                </a:lnTo>
                <a:lnTo>
                  <a:pt x="221" y="551"/>
                </a:lnTo>
                <a:lnTo>
                  <a:pt x="209" y="503"/>
                </a:lnTo>
                <a:lnTo>
                  <a:pt x="204" y="476"/>
                </a:lnTo>
                <a:lnTo>
                  <a:pt x="201" y="447"/>
                </a:lnTo>
                <a:lnTo>
                  <a:pt x="197" y="416"/>
                </a:lnTo>
                <a:lnTo>
                  <a:pt x="195" y="384"/>
                </a:lnTo>
                <a:lnTo>
                  <a:pt x="195" y="351"/>
                </a:lnTo>
                <a:lnTo>
                  <a:pt x="197" y="317"/>
                </a:lnTo>
                <a:lnTo>
                  <a:pt x="199" y="303"/>
                </a:lnTo>
                <a:lnTo>
                  <a:pt x="199" y="289"/>
                </a:lnTo>
                <a:lnTo>
                  <a:pt x="197" y="274"/>
                </a:lnTo>
                <a:lnTo>
                  <a:pt x="195" y="265"/>
                </a:lnTo>
                <a:lnTo>
                  <a:pt x="192" y="257"/>
                </a:lnTo>
                <a:lnTo>
                  <a:pt x="189" y="248"/>
                </a:lnTo>
                <a:lnTo>
                  <a:pt x="183" y="241"/>
                </a:lnTo>
                <a:lnTo>
                  <a:pt x="177" y="235"/>
                </a:lnTo>
                <a:lnTo>
                  <a:pt x="168" y="229"/>
                </a:lnTo>
                <a:lnTo>
                  <a:pt x="158" y="224"/>
                </a:lnTo>
                <a:lnTo>
                  <a:pt x="146" y="221"/>
                </a:lnTo>
                <a:lnTo>
                  <a:pt x="0" y="21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nb-NO" sz="1050">
              <a:solidFill>
                <a:schemeClr val="bg1"/>
              </a:solidFill>
              <a:latin typeface="+mn-lt"/>
              <a:cs typeface="B Nazanin" panose="00000400000000000000" pitchFamily="2" charset="-78"/>
            </a:endParaRPr>
          </a:p>
        </p:txBody>
      </p:sp>
      <p:sp>
        <p:nvSpPr>
          <p:cNvPr id="36" name="Freeform 168">
            <a:extLst>
              <a:ext uri="{FF2B5EF4-FFF2-40B4-BE49-F238E27FC236}">
                <a16:creationId xmlns:a16="http://schemas.microsoft.com/office/drawing/2014/main" id="{9AC24C4A-6DCB-4B61-A5F7-C1A009E6DDC7}"/>
              </a:ext>
            </a:extLst>
          </p:cNvPr>
          <p:cNvSpPr>
            <a:spLocks/>
          </p:cNvSpPr>
          <p:nvPr/>
        </p:nvSpPr>
        <p:spPr bwMode="auto">
          <a:xfrm>
            <a:off x="4288631" y="2994424"/>
            <a:ext cx="1106091" cy="858440"/>
          </a:xfrm>
          <a:custGeom>
            <a:avLst/>
            <a:gdLst>
              <a:gd name="T0" fmla="*/ 2147483647 w 929"/>
              <a:gd name="T1" fmla="*/ 2147483647 h 721"/>
              <a:gd name="T2" fmla="*/ 2147483647 w 929"/>
              <a:gd name="T3" fmla="*/ 2147483647 h 721"/>
              <a:gd name="T4" fmla="*/ 2147483647 w 929"/>
              <a:gd name="T5" fmla="*/ 2147483647 h 721"/>
              <a:gd name="T6" fmla="*/ 2147483647 w 929"/>
              <a:gd name="T7" fmla="*/ 2147483647 h 721"/>
              <a:gd name="T8" fmla="*/ 2147483647 w 929"/>
              <a:gd name="T9" fmla="*/ 2147483647 h 721"/>
              <a:gd name="T10" fmla="*/ 2147483647 w 929"/>
              <a:gd name="T11" fmla="*/ 2147483647 h 721"/>
              <a:gd name="T12" fmla="*/ 2147483647 w 929"/>
              <a:gd name="T13" fmla="*/ 2147483647 h 721"/>
              <a:gd name="T14" fmla="*/ 2147483647 w 929"/>
              <a:gd name="T15" fmla="*/ 2147483647 h 721"/>
              <a:gd name="T16" fmla="*/ 2147483647 w 929"/>
              <a:gd name="T17" fmla="*/ 2147483647 h 721"/>
              <a:gd name="T18" fmla="*/ 2147483647 w 929"/>
              <a:gd name="T19" fmla="*/ 2147483647 h 721"/>
              <a:gd name="T20" fmla="*/ 2147483647 w 929"/>
              <a:gd name="T21" fmla="*/ 2147483647 h 721"/>
              <a:gd name="T22" fmla="*/ 2147483647 w 929"/>
              <a:gd name="T23" fmla="*/ 2147483647 h 721"/>
              <a:gd name="T24" fmla="*/ 2147483647 w 929"/>
              <a:gd name="T25" fmla="*/ 2147483647 h 721"/>
              <a:gd name="T26" fmla="*/ 2147483647 w 929"/>
              <a:gd name="T27" fmla="*/ 2147483647 h 721"/>
              <a:gd name="T28" fmla="*/ 2147483647 w 929"/>
              <a:gd name="T29" fmla="*/ 2147483647 h 721"/>
              <a:gd name="T30" fmla="*/ 2147483647 w 929"/>
              <a:gd name="T31" fmla="*/ 2147483647 h 721"/>
              <a:gd name="T32" fmla="*/ 2147483647 w 929"/>
              <a:gd name="T33" fmla="*/ 2147483647 h 721"/>
              <a:gd name="T34" fmla="*/ 2147483647 w 929"/>
              <a:gd name="T35" fmla="*/ 2147483647 h 721"/>
              <a:gd name="T36" fmla="*/ 2147483647 w 929"/>
              <a:gd name="T37" fmla="*/ 2147483647 h 721"/>
              <a:gd name="T38" fmla="*/ 2147483647 w 929"/>
              <a:gd name="T39" fmla="*/ 2147483647 h 721"/>
              <a:gd name="T40" fmla="*/ 2147483647 w 929"/>
              <a:gd name="T41" fmla="*/ 2147483647 h 721"/>
              <a:gd name="T42" fmla="*/ 2147483647 w 929"/>
              <a:gd name="T43" fmla="*/ 2147483647 h 721"/>
              <a:gd name="T44" fmla="*/ 2147483647 w 929"/>
              <a:gd name="T45" fmla="*/ 2147483647 h 721"/>
              <a:gd name="T46" fmla="*/ 2147483647 w 929"/>
              <a:gd name="T47" fmla="*/ 2147483647 h 721"/>
              <a:gd name="T48" fmla="*/ 2147483647 w 929"/>
              <a:gd name="T49" fmla="*/ 2147483647 h 721"/>
              <a:gd name="T50" fmla="*/ 2147483647 w 929"/>
              <a:gd name="T51" fmla="*/ 2147483647 h 721"/>
              <a:gd name="T52" fmla="*/ 2147483647 w 929"/>
              <a:gd name="T53" fmla="*/ 2147483647 h 721"/>
              <a:gd name="T54" fmla="*/ 2147483647 w 929"/>
              <a:gd name="T55" fmla="*/ 2147483647 h 721"/>
              <a:gd name="T56" fmla="*/ 2147483647 w 929"/>
              <a:gd name="T57" fmla="*/ 2147483647 h 721"/>
              <a:gd name="T58" fmla="*/ 2147483647 w 929"/>
              <a:gd name="T59" fmla="*/ 2147483647 h 721"/>
              <a:gd name="T60" fmla="*/ 2147483647 w 929"/>
              <a:gd name="T61" fmla="*/ 2147483647 h 721"/>
              <a:gd name="T62" fmla="*/ 2147483647 w 929"/>
              <a:gd name="T63" fmla="*/ 2147483647 h 721"/>
              <a:gd name="T64" fmla="*/ 2147483647 w 929"/>
              <a:gd name="T65" fmla="*/ 2147483647 h 721"/>
              <a:gd name="T66" fmla="*/ 2147483647 w 929"/>
              <a:gd name="T67" fmla="*/ 2147483647 h 721"/>
              <a:gd name="T68" fmla="*/ 2147483647 w 929"/>
              <a:gd name="T69" fmla="*/ 2147483647 h 721"/>
              <a:gd name="T70" fmla="*/ 2147483647 w 929"/>
              <a:gd name="T71" fmla="*/ 2147483647 h 721"/>
              <a:gd name="T72" fmla="*/ 2147483647 w 929"/>
              <a:gd name="T73" fmla="*/ 2147483647 h 721"/>
              <a:gd name="T74" fmla="*/ 2147483647 w 929"/>
              <a:gd name="T75" fmla="*/ 2147483647 h 721"/>
              <a:gd name="T76" fmla="*/ 2147483647 w 929"/>
              <a:gd name="T77" fmla="*/ 2147483647 h 721"/>
              <a:gd name="T78" fmla="*/ 2147483647 w 929"/>
              <a:gd name="T79" fmla="*/ 2147483647 h 721"/>
              <a:gd name="T80" fmla="*/ 2147483647 w 929"/>
              <a:gd name="T81" fmla="*/ 2147483647 h 721"/>
              <a:gd name="T82" fmla="*/ 2147483647 w 929"/>
              <a:gd name="T83" fmla="*/ 2147483647 h 721"/>
              <a:gd name="T84" fmla="*/ 2147483647 w 929"/>
              <a:gd name="T85" fmla="*/ 2147483647 h 721"/>
              <a:gd name="T86" fmla="*/ 2147483647 w 929"/>
              <a:gd name="T87" fmla="*/ 2147483647 h 721"/>
              <a:gd name="T88" fmla="*/ 2147483647 w 929"/>
              <a:gd name="T89" fmla="*/ 2147483647 h 721"/>
              <a:gd name="T90" fmla="*/ 2147483647 w 929"/>
              <a:gd name="T91" fmla="*/ 2147483647 h 721"/>
              <a:gd name="T92" fmla="*/ 2147483647 w 929"/>
              <a:gd name="T93" fmla="*/ 2147483647 h 721"/>
              <a:gd name="T94" fmla="*/ 2147483647 w 929"/>
              <a:gd name="T95" fmla="*/ 2147483647 h 721"/>
              <a:gd name="T96" fmla="*/ 2147483647 w 929"/>
              <a:gd name="T97" fmla="*/ 2147483647 h 721"/>
              <a:gd name="T98" fmla="*/ 2147483647 w 929"/>
              <a:gd name="T99" fmla="*/ 2147483647 h 721"/>
              <a:gd name="T100" fmla="*/ 2147483647 w 929"/>
              <a:gd name="T101" fmla="*/ 2147483647 h 721"/>
              <a:gd name="T102" fmla="*/ 2147483647 w 929"/>
              <a:gd name="T103" fmla="*/ 2147483647 h 721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929"/>
              <a:gd name="T157" fmla="*/ 0 h 721"/>
              <a:gd name="T158" fmla="*/ 929 w 929"/>
              <a:gd name="T159" fmla="*/ 721 h 721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929" h="721">
                <a:moveTo>
                  <a:pt x="929" y="155"/>
                </a:moveTo>
                <a:lnTo>
                  <a:pt x="831" y="114"/>
                </a:lnTo>
                <a:lnTo>
                  <a:pt x="827" y="100"/>
                </a:lnTo>
                <a:lnTo>
                  <a:pt x="820" y="86"/>
                </a:lnTo>
                <a:lnTo>
                  <a:pt x="811" y="67"/>
                </a:lnTo>
                <a:lnTo>
                  <a:pt x="797" y="49"/>
                </a:lnTo>
                <a:lnTo>
                  <a:pt x="790" y="40"/>
                </a:lnTo>
                <a:lnTo>
                  <a:pt x="780" y="32"/>
                </a:lnTo>
                <a:lnTo>
                  <a:pt x="769" y="23"/>
                </a:lnTo>
                <a:lnTo>
                  <a:pt x="758" y="16"/>
                </a:lnTo>
                <a:lnTo>
                  <a:pt x="744" y="11"/>
                </a:lnTo>
                <a:lnTo>
                  <a:pt x="730" y="5"/>
                </a:lnTo>
                <a:lnTo>
                  <a:pt x="716" y="4"/>
                </a:lnTo>
                <a:lnTo>
                  <a:pt x="702" y="2"/>
                </a:lnTo>
                <a:lnTo>
                  <a:pt x="688" y="0"/>
                </a:lnTo>
                <a:lnTo>
                  <a:pt x="676" y="2"/>
                </a:lnTo>
                <a:lnTo>
                  <a:pt x="663" y="2"/>
                </a:lnTo>
                <a:lnTo>
                  <a:pt x="651" y="5"/>
                </a:lnTo>
                <a:lnTo>
                  <a:pt x="630" y="12"/>
                </a:lnTo>
                <a:lnTo>
                  <a:pt x="611" y="23"/>
                </a:lnTo>
                <a:lnTo>
                  <a:pt x="593" y="37"/>
                </a:lnTo>
                <a:lnTo>
                  <a:pt x="579" y="51"/>
                </a:lnTo>
                <a:lnTo>
                  <a:pt x="567" y="65"/>
                </a:lnTo>
                <a:lnTo>
                  <a:pt x="545" y="69"/>
                </a:lnTo>
                <a:lnTo>
                  <a:pt x="524" y="72"/>
                </a:lnTo>
                <a:lnTo>
                  <a:pt x="496" y="81"/>
                </a:lnTo>
                <a:lnTo>
                  <a:pt x="480" y="88"/>
                </a:lnTo>
                <a:lnTo>
                  <a:pt x="465" y="95"/>
                </a:lnTo>
                <a:lnTo>
                  <a:pt x="449" y="104"/>
                </a:lnTo>
                <a:lnTo>
                  <a:pt x="431" y="116"/>
                </a:lnTo>
                <a:lnTo>
                  <a:pt x="415" y="128"/>
                </a:lnTo>
                <a:lnTo>
                  <a:pt x="399" y="144"/>
                </a:lnTo>
                <a:lnTo>
                  <a:pt x="385" y="160"/>
                </a:lnTo>
                <a:lnTo>
                  <a:pt x="371" y="179"/>
                </a:lnTo>
                <a:lnTo>
                  <a:pt x="340" y="223"/>
                </a:lnTo>
                <a:lnTo>
                  <a:pt x="301" y="271"/>
                </a:lnTo>
                <a:lnTo>
                  <a:pt x="260" y="318"/>
                </a:lnTo>
                <a:lnTo>
                  <a:pt x="218" y="364"/>
                </a:lnTo>
                <a:lnTo>
                  <a:pt x="176" y="405"/>
                </a:lnTo>
                <a:lnTo>
                  <a:pt x="137" y="440"/>
                </a:lnTo>
                <a:lnTo>
                  <a:pt x="107" y="464"/>
                </a:lnTo>
                <a:lnTo>
                  <a:pt x="95" y="473"/>
                </a:lnTo>
                <a:lnTo>
                  <a:pt x="84" y="478"/>
                </a:lnTo>
                <a:lnTo>
                  <a:pt x="88" y="480"/>
                </a:lnTo>
                <a:lnTo>
                  <a:pt x="91" y="484"/>
                </a:lnTo>
                <a:lnTo>
                  <a:pt x="97" y="486"/>
                </a:lnTo>
                <a:lnTo>
                  <a:pt x="105" y="487"/>
                </a:lnTo>
                <a:lnTo>
                  <a:pt x="116" y="487"/>
                </a:lnTo>
                <a:lnTo>
                  <a:pt x="128" y="487"/>
                </a:lnTo>
                <a:lnTo>
                  <a:pt x="144" y="482"/>
                </a:lnTo>
                <a:lnTo>
                  <a:pt x="160" y="475"/>
                </a:lnTo>
                <a:lnTo>
                  <a:pt x="174" y="468"/>
                </a:lnTo>
                <a:lnTo>
                  <a:pt x="186" y="459"/>
                </a:lnTo>
                <a:lnTo>
                  <a:pt x="195" y="450"/>
                </a:lnTo>
                <a:lnTo>
                  <a:pt x="209" y="435"/>
                </a:lnTo>
                <a:lnTo>
                  <a:pt x="215" y="427"/>
                </a:lnTo>
                <a:lnTo>
                  <a:pt x="218" y="429"/>
                </a:lnTo>
                <a:lnTo>
                  <a:pt x="218" y="433"/>
                </a:lnTo>
                <a:lnTo>
                  <a:pt x="216" y="440"/>
                </a:lnTo>
                <a:lnTo>
                  <a:pt x="209" y="454"/>
                </a:lnTo>
                <a:lnTo>
                  <a:pt x="193" y="473"/>
                </a:lnTo>
                <a:lnTo>
                  <a:pt x="167" y="503"/>
                </a:lnTo>
                <a:lnTo>
                  <a:pt x="128" y="542"/>
                </a:lnTo>
                <a:lnTo>
                  <a:pt x="107" y="559"/>
                </a:lnTo>
                <a:lnTo>
                  <a:pt x="60" y="598"/>
                </a:lnTo>
                <a:lnTo>
                  <a:pt x="35" y="621"/>
                </a:lnTo>
                <a:lnTo>
                  <a:pt x="16" y="642"/>
                </a:lnTo>
                <a:lnTo>
                  <a:pt x="7" y="653"/>
                </a:lnTo>
                <a:lnTo>
                  <a:pt x="2" y="661"/>
                </a:lnTo>
                <a:lnTo>
                  <a:pt x="0" y="668"/>
                </a:lnTo>
                <a:lnTo>
                  <a:pt x="0" y="676"/>
                </a:lnTo>
                <a:lnTo>
                  <a:pt x="7" y="672"/>
                </a:lnTo>
                <a:lnTo>
                  <a:pt x="30" y="665"/>
                </a:lnTo>
                <a:lnTo>
                  <a:pt x="61" y="653"/>
                </a:lnTo>
                <a:lnTo>
                  <a:pt x="79" y="644"/>
                </a:lnTo>
                <a:lnTo>
                  <a:pt x="98" y="633"/>
                </a:lnTo>
                <a:lnTo>
                  <a:pt x="88" y="644"/>
                </a:lnTo>
                <a:lnTo>
                  <a:pt x="65" y="670"/>
                </a:lnTo>
                <a:lnTo>
                  <a:pt x="54" y="686"/>
                </a:lnTo>
                <a:lnTo>
                  <a:pt x="46" y="700"/>
                </a:lnTo>
                <a:lnTo>
                  <a:pt x="44" y="705"/>
                </a:lnTo>
                <a:lnTo>
                  <a:pt x="42" y="712"/>
                </a:lnTo>
                <a:lnTo>
                  <a:pt x="42" y="718"/>
                </a:lnTo>
                <a:lnTo>
                  <a:pt x="46" y="721"/>
                </a:lnTo>
                <a:lnTo>
                  <a:pt x="65" y="716"/>
                </a:lnTo>
                <a:lnTo>
                  <a:pt x="86" y="709"/>
                </a:lnTo>
                <a:lnTo>
                  <a:pt x="111" y="698"/>
                </a:lnTo>
                <a:lnTo>
                  <a:pt x="139" y="688"/>
                </a:lnTo>
                <a:lnTo>
                  <a:pt x="165" y="672"/>
                </a:lnTo>
                <a:lnTo>
                  <a:pt x="176" y="665"/>
                </a:lnTo>
                <a:lnTo>
                  <a:pt x="188" y="656"/>
                </a:lnTo>
                <a:lnTo>
                  <a:pt x="197" y="647"/>
                </a:lnTo>
                <a:lnTo>
                  <a:pt x="206" y="639"/>
                </a:lnTo>
                <a:lnTo>
                  <a:pt x="216" y="624"/>
                </a:lnTo>
                <a:lnTo>
                  <a:pt x="234" y="610"/>
                </a:lnTo>
                <a:lnTo>
                  <a:pt x="255" y="596"/>
                </a:lnTo>
                <a:lnTo>
                  <a:pt x="280" y="581"/>
                </a:lnTo>
                <a:lnTo>
                  <a:pt x="304" y="566"/>
                </a:lnTo>
                <a:lnTo>
                  <a:pt x="331" y="552"/>
                </a:lnTo>
                <a:lnTo>
                  <a:pt x="354" y="542"/>
                </a:lnTo>
                <a:lnTo>
                  <a:pt x="375" y="535"/>
                </a:lnTo>
                <a:lnTo>
                  <a:pt x="362" y="559"/>
                </a:lnTo>
                <a:lnTo>
                  <a:pt x="355" y="575"/>
                </a:lnTo>
                <a:lnTo>
                  <a:pt x="354" y="582"/>
                </a:lnTo>
                <a:lnTo>
                  <a:pt x="355" y="586"/>
                </a:lnTo>
                <a:lnTo>
                  <a:pt x="368" y="589"/>
                </a:lnTo>
                <a:lnTo>
                  <a:pt x="391" y="595"/>
                </a:lnTo>
                <a:lnTo>
                  <a:pt x="445" y="602"/>
                </a:lnTo>
                <a:lnTo>
                  <a:pt x="463" y="605"/>
                </a:lnTo>
                <a:lnTo>
                  <a:pt x="468" y="607"/>
                </a:lnTo>
                <a:lnTo>
                  <a:pt x="472" y="609"/>
                </a:lnTo>
                <a:lnTo>
                  <a:pt x="472" y="612"/>
                </a:lnTo>
                <a:lnTo>
                  <a:pt x="472" y="616"/>
                </a:lnTo>
                <a:lnTo>
                  <a:pt x="472" y="623"/>
                </a:lnTo>
                <a:lnTo>
                  <a:pt x="470" y="635"/>
                </a:lnTo>
                <a:lnTo>
                  <a:pt x="470" y="644"/>
                </a:lnTo>
                <a:lnTo>
                  <a:pt x="470" y="653"/>
                </a:lnTo>
                <a:lnTo>
                  <a:pt x="473" y="661"/>
                </a:lnTo>
                <a:lnTo>
                  <a:pt x="479" y="668"/>
                </a:lnTo>
                <a:lnTo>
                  <a:pt x="486" y="674"/>
                </a:lnTo>
                <a:lnTo>
                  <a:pt x="498" y="676"/>
                </a:lnTo>
                <a:lnTo>
                  <a:pt x="509" y="676"/>
                </a:lnTo>
                <a:lnTo>
                  <a:pt x="516" y="674"/>
                </a:lnTo>
                <a:lnTo>
                  <a:pt x="519" y="672"/>
                </a:lnTo>
                <a:lnTo>
                  <a:pt x="521" y="668"/>
                </a:lnTo>
                <a:lnTo>
                  <a:pt x="521" y="665"/>
                </a:lnTo>
                <a:lnTo>
                  <a:pt x="521" y="661"/>
                </a:lnTo>
                <a:lnTo>
                  <a:pt x="517" y="660"/>
                </a:lnTo>
                <a:lnTo>
                  <a:pt x="510" y="660"/>
                </a:lnTo>
                <a:lnTo>
                  <a:pt x="498" y="660"/>
                </a:lnTo>
                <a:lnTo>
                  <a:pt x="494" y="658"/>
                </a:lnTo>
                <a:lnTo>
                  <a:pt x="493" y="658"/>
                </a:lnTo>
                <a:lnTo>
                  <a:pt x="493" y="656"/>
                </a:lnTo>
                <a:lnTo>
                  <a:pt x="496" y="649"/>
                </a:lnTo>
                <a:lnTo>
                  <a:pt x="505" y="642"/>
                </a:lnTo>
                <a:lnTo>
                  <a:pt x="514" y="635"/>
                </a:lnTo>
                <a:lnTo>
                  <a:pt x="523" y="632"/>
                </a:lnTo>
                <a:lnTo>
                  <a:pt x="531" y="630"/>
                </a:lnTo>
                <a:lnTo>
                  <a:pt x="538" y="628"/>
                </a:lnTo>
                <a:lnTo>
                  <a:pt x="545" y="630"/>
                </a:lnTo>
                <a:lnTo>
                  <a:pt x="551" y="632"/>
                </a:lnTo>
                <a:lnTo>
                  <a:pt x="556" y="635"/>
                </a:lnTo>
                <a:lnTo>
                  <a:pt x="558" y="640"/>
                </a:lnTo>
                <a:lnTo>
                  <a:pt x="558" y="644"/>
                </a:lnTo>
                <a:lnTo>
                  <a:pt x="551" y="644"/>
                </a:lnTo>
                <a:lnTo>
                  <a:pt x="547" y="644"/>
                </a:lnTo>
                <a:lnTo>
                  <a:pt x="542" y="646"/>
                </a:lnTo>
                <a:lnTo>
                  <a:pt x="535" y="647"/>
                </a:lnTo>
                <a:lnTo>
                  <a:pt x="530" y="653"/>
                </a:lnTo>
                <a:lnTo>
                  <a:pt x="553" y="660"/>
                </a:lnTo>
                <a:lnTo>
                  <a:pt x="558" y="660"/>
                </a:lnTo>
                <a:lnTo>
                  <a:pt x="570" y="660"/>
                </a:lnTo>
                <a:lnTo>
                  <a:pt x="577" y="658"/>
                </a:lnTo>
                <a:lnTo>
                  <a:pt x="584" y="654"/>
                </a:lnTo>
                <a:lnTo>
                  <a:pt x="591" y="649"/>
                </a:lnTo>
                <a:lnTo>
                  <a:pt x="595" y="642"/>
                </a:lnTo>
                <a:lnTo>
                  <a:pt x="597" y="639"/>
                </a:lnTo>
                <a:lnTo>
                  <a:pt x="595" y="635"/>
                </a:lnTo>
                <a:lnTo>
                  <a:pt x="591" y="630"/>
                </a:lnTo>
                <a:lnTo>
                  <a:pt x="586" y="626"/>
                </a:lnTo>
                <a:lnTo>
                  <a:pt x="577" y="621"/>
                </a:lnTo>
                <a:lnTo>
                  <a:pt x="568" y="617"/>
                </a:lnTo>
                <a:lnTo>
                  <a:pt x="568" y="616"/>
                </a:lnTo>
                <a:lnTo>
                  <a:pt x="568" y="614"/>
                </a:lnTo>
                <a:lnTo>
                  <a:pt x="568" y="610"/>
                </a:lnTo>
                <a:lnTo>
                  <a:pt x="565" y="609"/>
                </a:lnTo>
                <a:lnTo>
                  <a:pt x="561" y="607"/>
                </a:lnTo>
                <a:lnTo>
                  <a:pt x="554" y="605"/>
                </a:lnTo>
                <a:lnTo>
                  <a:pt x="544" y="605"/>
                </a:lnTo>
                <a:lnTo>
                  <a:pt x="531" y="603"/>
                </a:lnTo>
                <a:lnTo>
                  <a:pt x="517" y="600"/>
                </a:lnTo>
                <a:lnTo>
                  <a:pt x="503" y="595"/>
                </a:lnTo>
                <a:lnTo>
                  <a:pt x="493" y="591"/>
                </a:lnTo>
                <a:lnTo>
                  <a:pt x="487" y="589"/>
                </a:lnTo>
                <a:lnTo>
                  <a:pt x="480" y="584"/>
                </a:lnTo>
                <a:lnTo>
                  <a:pt x="468" y="577"/>
                </a:lnTo>
                <a:lnTo>
                  <a:pt x="457" y="572"/>
                </a:lnTo>
                <a:lnTo>
                  <a:pt x="440" y="563"/>
                </a:lnTo>
                <a:lnTo>
                  <a:pt x="472" y="559"/>
                </a:lnTo>
                <a:lnTo>
                  <a:pt x="505" y="556"/>
                </a:lnTo>
                <a:lnTo>
                  <a:pt x="544" y="547"/>
                </a:lnTo>
                <a:lnTo>
                  <a:pt x="567" y="542"/>
                </a:lnTo>
                <a:lnTo>
                  <a:pt x="588" y="533"/>
                </a:lnTo>
                <a:lnTo>
                  <a:pt x="609" y="524"/>
                </a:lnTo>
                <a:lnTo>
                  <a:pt x="630" y="514"/>
                </a:lnTo>
                <a:lnTo>
                  <a:pt x="649" y="501"/>
                </a:lnTo>
                <a:lnTo>
                  <a:pt x="669" y="487"/>
                </a:lnTo>
                <a:lnTo>
                  <a:pt x="685" y="471"/>
                </a:lnTo>
                <a:lnTo>
                  <a:pt x="699" y="454"/>
                </a:lnTo>
                <a:lnTo>
                  <a:pt x="702" y="480"/>
                </a:lnTo>
                <a:lnTo>
                  <a:pt x="718" y="447"/>
                </a:lnTo>
                <a:lnTo>
                  <a:pt x="743" y="477"/>
                </a:lnTo>
                <a:lnTo>
                  <a:pt x="751" y="457"/>
                </a:lnTo>
                <a:lnTo>
                  <a:pt x="758" y="435"/>
                </a:lnTo>
                <a:lnTo>
                  <a:pt x="767" y="405"/>
                </a:lnTo>
                <a:lnTo>
                  <a:pt x="774" y="369"/>
                </a:lnTo>
                <a:lnTo>
                  <a:pt x="781" y="327"/>
                </a:lnTo>
                <a:lnTo>
                  <a:pt x="785" y="281"/>
                </a:lnTo>
                <a:lnTo>
                  <a:pt x="785" y="257"/>
                </a:lnTo>
                <a:lnTo>
                  <a:pt x="785" y="232"/>
                </a:lnTo>
                <a:lnTo>
                  <a:pt x="783" y="223"/>
                </a:lnTo>
                <a:lnTo>
                  <a:pt x="783" y="213"/>
                </a:lnTo>
                <a:lnTo>
                  <a:pt x="783" y="201"/>
                </a:lnTo>
                <a:lnTo>
                  <a:pt x="787" y="188"/>
                </a:lnTo>
                <a:lnTo>
                  <a:pt x="790" y="183"/>
                </a:lnTo>
                <a:lnTo>
                  <a:pt x="794" y="178"/>
                </a:lnTo>
                <a:lnTo>
                  <a:pt x="799" y="172"/>
                </a:lnTo>
                <a:lnTo>
                  <a:pt x="806" y="167"/>
                </a:lnTo>
                <a:lnTo>
                  <a:pt x="813" y="164"/>
                </a:lnTo>
                <a:lnTo>
                  <a:pt x="822" y="162"/>
                </a:lnTo>
                <a:lnTo>
                  <a:pt x="929" y="15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nb-NO" sz="1050">
              <a:solidFill>
                <a:schemeClr val="bg1"/>
              </a:solidFill>
              <a:latin typeface="+mn-lt"/>
              <a:cs typeface="B Nazanin" panose="00000400000000000000" pitchFamily="2" charset="-78"/>
            </a:endParaRPr>
          </a:p>
        </p:txBody>
      </p:sp>
      <p:sp>
        <p:nvSpPr>
          <p:cNvPr id="37" name="Freeform 172">
            <a:extLst>
              <a:ext uri="{FF2B5EF4-FFF2-40B4-BE49-F238E27FC236}">
                <a16:creationId xmlns:a16="http://schemas.microsoft.com/office/drawing/2014/main" id="{9DCA37B2-538F-4902-973D-B7656618BE37}"/>
              </a:ext>
            </a:extLst>
          </p:cNvPr>
          <p:cNvSpPr>
            <a:spLocks/>
          </p:cNvSpPr>
          <p:nvPr/>
        </p:nvSpPr>
        <p:spPr bwMode="auto">
          <a:xfrm>
            <a:off x="2457451" y="3009901"/>
            <a:ext cx="926306" cy="1054894"/>
          </a:xfrm>
          <a:custGeom>
            <a:avLst/>
            <a:gdLst>
              <a:gd name="T0" fmla="*/ 2147483647 w 778"/>
              <a:gd name="T1" fmla="*/ 2147483647 h 886"/>
              <a:gd name="T2" fmla="*/ 2147483647 w 778"/>
              <a:gd name="T3" fmla="*/ 2147483647 h 886"/>
              <a:gd name="T4" fmla="*/ 2147483647 w 778"/>
              <a:gd name="T5" fmla="*/ 2147483647 h 886"/>
              <a:gd name="T6" fmla="*/ 2147483647 w 778"/>
              <a:gd name="T7" fmla="*/ 2147483647 h 886"/>
              <a:gd name="T8" fmla="*/ 2147483647 w 778"/>
              <a:gd name="T9" fmla="*/ 2147483647 h 886"/>
              <a:gd name="T10" fmla="*/ 2147483647 w 778"/>
              <a:gd name="T11" fmla="*/ 2147483647 h 886"/>
              <a:gd name="T12" fmla="*/ 2147483647 w 778"/>
              <a:gd name="T13" fmla="*/ 2147483647 h 886"/>
              <a:gd name="T14" fmla="*/ 2147483647 w 778"/>
              <a:gd name="T15" fmla="*/ 2147483647 h 886"/>
              <a:gd name="T16" fmla="*/ 2147483647 w 778"/>
              <a:gd name="T17" fmla="*/ 2147483647 h 886"/>
              <a:gd name="T18" fmla="*/ 2147483647 w 778"/>
              <a:gd name="T19" fmla="*/ 2147483647 h 886"/>
              <a:gd name="T20" fmla="*/ 2147483647 w 778"/>
              <a:gd name="T21" fmla="*/ 2147483647 h 886"/>
              <a:gd name="T22" fmla="*/ 2147483647 w 778"/>
              <a:gd name="T23" fmla="*/ 2147483647 h 886"/>
              <a:gd name="T24" fmla="*/ 2147483647 w 778"/>
              <a:gd name="T25" fmla="*/ 2147483647 h 886"/>
              <a:gd name="T26" fmla="*/ 2147483647 w 778"/>
              <a:gd name="T27" fmla="*/ 2147483647 h 886"/>
              <a:gd name="T28" fmla="*/ 2147483647 w 778"/>
              <a:gd name="T29" fmla="*/ 2147483647 h 886"/>
              <a:gd name="T30" fmla="*/ 2147483647 w 778"/>
              <a:gd name="T31" fmla="*/ 2147483647 h 886"/>
              <a:gd name="T32" fmla="*/ 2147483647 w 778"/>
              <a:gd name="T33" fmla="*/ 2147483647 h 886"/>
              <a:gd name="T34" fmla="*/ 2147483647 w 778"/>
              <a:gd name="T35" fmla="*/ 2147483647 h 886"/>
              <a:gd name="T36" fmla="*/ 2147483647 w 778"/>
              <a:gd name="T37" fmla="*/ 2147483647 h 886"/>
              <a:gd name="T38" fmla="*/ 2147483647 w 778"/>
              <a:gd name="T39" fmla="*/ 2147483647 h 886"/>
              <a:gd name="T40" fmla="*/ 2147483647 w 778"/>
              <a:gd name="T41" fmla="*/ 2147483647 h 886"/>
              <a:gd name="T42" fmla="*/ 2147483647 w 778"/>
              <a:gd name="T43" fmla="*/ 2147483647 h 886"/>
              <a:gd name="T44" fmla="*/ 2147483647 w 778"/>
              <a:gd name="T45" fmla="*/ 2147483647 h 886"/>
              <a:gd name="T46" fmla="*/ 2147483647 w 778"/>
              <a:gd name="T47" fmla="*/ 2147483647 h 886"/>
              <a:gd name="T48" fmla="*/ 2147483647 w 778"/>
              <a:gd name="T49" fmla="*/ 2147483647 h 886"/>
              <a:gd name="T50" fmla="*/ 2147483647 w 778"/>
              <a:gd name="T51" fmla="*/ 2147483647 h 886"/>
              <a:gd name="T52" fmla="*/ 2147483647 w 778"/>
              <a:gd name="T53" fmla="*/ 2147483647 h 886"/>
              <a:gd name="T54" fmla="*/ 2147483647 w 778"/>
              <a:gd name="T55" fmla="*/ 2147483647 h 886"/>
              <a:gd name="T56" fmla="*/ 2147483647 w 778"/>
              <a:gd name="T57" fmla="*/ 2147483647 h 886"/>
              <a:gd name="T58" fmla="*/ 2147483647 w 778"/>
              <a:gd name="T59" fmla="*/ 2147483647 h 886"/>
              <a:gd name="T60" fmla="*/ 2147483647 w 778"/>
              <a:gd name="T61" fmla="*/ 2147483647 h 886"/>
              <a:gd name="T62" fmla="*/ 2147483647 w 778"/>
              <a:gd name="T63" fmla="*/ 2147483647 h 886"/>
              <a:gd name="T64" fmla="*/ 2147483647 w 778"/>
              <a:gd name="T65" fmla="*/ 2147483647 h 886"/>
              <a:gd name="T66" fmla="*/ 2147483647 w 778"/>
              <a:gd name="T67" fmla="*/ 2147483647 h 886"/>
              <a:gd name="T68" fmla="*/ 2147483647 w 778"/>
              <a:gd name="T69" fmla="*/ 2147483647 h 886"/>
              <a:gd name="T70" fmla="*/ 2147483647 w 778"/>
              <a:gd name="T71" fmla="*/ 2147483647 h 886"/>
              <a:gd name="T72" fmla="*/ 2147483647 w 778"/>
              <a:gd name="T73" fmla="*/ 2147483647 h 886"/>
              <a:gd name="T74" fmla="*/ 2147483647 w 778"/>
              <a:gd name="T75" fmla="*/ 2147483647 h 886"/>
              <a:gd name="T76" fmla="*/ 2147483647 w 778"/>
              <a:gd name="T77" fmla="*/ 2147483647 h 886"/>
              <a:gd name="T78" fmla="*/ 2147483647 w 778"/>
              <a:gd name="T79" fmla="*/ 2147483647 h 886"/>
              <a:gd name="T80" fmla="*/ 2147483647 w 778"/>
              <a:gd name="T81" fmla="*/ 2147483647 h 886"/>
              <a:gd name="T82" fmla="*/ 2147483647 w 778"/>
              <a:gd name="T83" fmla="*/ 2147483647 h 886"/>
              <a:gd name="T84" fmla="*/ 2147483647 w 778"/>
              <a:gd name="T85" fmla="*/ 2147483647 h 886"/>
              <a:gd name="T86" fmla="*/ 2147483647 w 778"/>
              <a:gd name="T87" fmla="*/ 2147483647 h 886"/>
              <a:gd name="T88" fmla="*/ 2147483647 w 778"/>
              <a:gd name="T89" fmla="*/ 2147483647 h 886"/>
              <a:gd name="T90" fmla="*/ 2147483647 w 778"/>
              <a:gd name="T91" fmla="*/ 2147483647 h 886"/>
              <a:gd name="T92" fmla="*/ 2147483647 w 778"/>
              <a:gd name="T93" fmla="*/ 2147483647 h 886"/>
              <a:gd name="T94" fmla="*/ 2147483647 w 778"/>
              <a:gd name="T95" fmla="*/ 2147483647 h 886"/>
              <a:gd name="T96" fmla="*/ 2147483647 w 778"/>
              <a:gd name="T97" fmla="*/ 2147483647 h 886"/>
              <a:gd name="T98" fmla="*/ 2147483647 w 778"/>
              <a:gd name="T99" fmla="*/ 2147483647 h 886"/>
              <a:gd name="T100" fmla="*/ 2147483647 w 778"/>
              <a:gd name="T101" fmla="*/ 2147483647 h 88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778"/>
              <a:gd name="T154" fmla="*/ 0 h 886"/>
              <a:gd name="T155" fmla="*/ 778 w 778"/>
              <a:gd name="T156" fmla="*/ 886 h 88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778" h="886">
                <a:moveTo>
                  <a:pt x="236" y="614"/>
                </a:moveTo>
                <a:lnTo>
                  <a:pt x="233" y="613"/>
                </a:lnTo>
                <a:lnTo>
                  <a:pt x="231" y="611"/>
                </a:lnTo>
                <a:lnTo>
                  <a:pt x="230" y="607"/>
                </a:lnTo>
                <a:lnTo>
                  <a:pt x="230" y="596"/>
                </a:lnTo>
                <a:lnTo>
                  <a:pt x="227" y="594"/>
                </a:lnTo>
                <a:lnTo>
                  <a:pt x="224" y="596"/>
                </a:lnTo>
                <a:lnTo>
                  <a:pt x="219" y="599"/>
                </a:lnTo>
                <a:lnTo>
                  <a:pt x="214" y="602"/>
                </a:lnTo>
                <a:lnTo>
                  <a:pt x="209" y="602"/>
                </a:lnTo>
                <a:lnTo>
                  <a:pt x="206" y="600"/>
                </a:lnTo>
                <a:lnTo>
                  <a:pt x="186" y="577"/>
                </a:lnTo>
                <a:lnTo>
                  <a:pt x="170" y="552"/>
                </a:lnTo>
                <a:lnTo>
                  <a:pt x="155" y="527"/>
                </a:lnTo>
                <a:lnTo>
                  <a:pt x="141" y="500"/>
                </a:lnTo>
                <a:lnTo>
                  <a:pt x="114" y="447"/>
                </a:lnTo>
                <a:lnTo>
                  <a:pt x="98" y="421"/>
                </a:lnTo>
                <a:lnTo>
                  <a:pt x="83" y="396"/>
                </a:lnTo>
                <a:lnTo>
                  <a:pt x="86" y="375"/>
                </a:lnTo>
                <a:lnTo>
                  <a:pt x="86" y="374"/>
                </a:lnTo>
                <a:lnTo>
                  <a:pt x="84" y="372"/>
                </a:lnTo>
                <a:lnTo>
                  <a:pt x="78" y="371"/>
                </a:lnTo>
                <a:lnTo>
                  <a:pt x="73" y="371"/>
                </a:lnTo>
                <a:lnTo>
                  <a:pt x="70" y="369"/>
                </a:lnTo>
                <a:lnTo>
                  <a:pt x="70" y="367"/>
                </a:lnTo>
                <a:lnTo>
                  <a:pt x="72" y="358"/>
                </a:lnTo>
                <a:lnTo>
                  <a:pt x="70" y="350"/>
                </a:lnTo>
                <a:lnTo>
                  <a:pt x="67" y="342"/>
                </a:lnTo>
                <a:lnTo>
                  <a:pt x="64" y="336"/>
                </a:lnTo>
                <a:lnTo>
                  <a:pt x="61" y="330"/>
                </a:lnTo>
                <a:lnTo>
                  <a:pt x="59" y="322"/>
                </a:lnTo>
                <a:lnTo>
                  <a:pt x="59" y="314"/>
                </a:lnTo>
                <a:lnTo>
                  <a:pt x="64" y="306"/>
                </a:lnTo>
                <a:lnTo>
                  <a:pt x="63" y="302"/>
                </a:lnTo>
                <a:lnTo>
                  <a:pt x="58" y="300"/>
                </a:lnTo>
                <a:lnTo>
                  <a:pt x="48" y="295"/>
                </a:lnTo>
                <a:lnTo>
                  <a:pt x="50" y="283"/>
                </a:lnTo>
                <a:lnTo>
                  <a:pt x="53" y="280"/>
                </a:lnTo>
                <a:lnTo>
                  <a:pt x="55" y="278"/>
                </a:lnTo>
                <a:lnTo>
                  <a:pt x="56" y="278"/>
                </a:lnTo>
                <a:lnTo>
                  <a:pt x="50" y="274"/>
                </a:lnTo>
                <a:lnTo>
                  <a:pt x="44" y="267"/>
                </a:lnTo>
                <a:lnTo>
                  <a:pt x="41" y="260"/>
                </a:lnTo>
                <a:lnTo>
                  <a:pt x="36" y="252"/>
                </a:lnTo>
                <a:lnTo>
                  <a:pt x="31" y="236"/>
                </a:lnTo>
                <a:lnTo>
                  <a:pt x="25" y="220"/>
                </a:lnTo>
                <a:lnTo>
                  <a:pt x="27" y="216"/>
                </a:lnTo>
                <a:lnTo>
                  <a:pt x="30" y="213"/>
                </a:lnTo>
                <a:lnTo>
                  <a:pt x="38" y="208"/>
                </a:lnTo>
                <a:lnTo>
                  <a:pt x="45" y="206"/>
                </a:lnTo>
                <a:lnTo>
                  <a:pt x="56" y="208"/>
                </a:lnTo>
                <a:lnTo>
                  <a:pt x="50" y="200"/>
                </a:lnTo>
                <a:lnTo>
                  <a:pt x="41" y="195"/>
                </a:lnTo>
                <a:lnTo>
                  <a:pt x="22" y="184"/>
                </a:lnTo>
                <a:lnTo>
                  <a:pt x="13" y="180"/>
                </a:lnTo>
                <a:lnTo>
                  <a:pt x="6" y="172"/>
                </a:lnTo>
                <a:lnTo>
                  <a:pt x="2" y="164"/>
                </a:lnTo>
                <a:lnTo>
                  <a:pt x="0" y="159"/>
                </a:lnTo>
                <a:lnTo>
                  <a:pt x="0" y="153"/>
                </a:lnTo>
                <a:lnTo>
                  <a:pt x="11" y="152"/>
                </a:lnTo>
                <a:lnTo>
                  <a:pt x="22" y="152"/>
                </a:lnTo>
                <a:lnTo>
                  <a:pt x="47" y="155"/>
                </a:lnTo>
                <a:lnTo>
                  <a:pt x="73" y="158"/>
                </a:lnTo>
                <a:lnTo>
                  <a:pt x="86" y="158"/>
                </a:lnTo>
                <a:lnTo>
                  <a:pt x="97" y="156"/>
                </a:lnTo>
                <a:lnTo>
                  <a:pt x="91" y="149"/>
                </a:lnTo>
                <a:lnTo>
                  <a:pt x="81" y="141"/>
                </a:lnTo>
                <a:lnTo>
                  <a:pt x="61" y="127"/>
                </a:lnTo>
                <a:lnTo>
                  <a:pt x="52" y="119"/>
                </a:lnTo>
                <a:lnTo>
                  <a:pt x="44" y="109"/>
                </a:lnTo>
                <a:lnTo>
                  <a:pt x="42" y="103"/>
                </a:lnTo>
                <a:lnTo>
                  <a:pt x="41" y="97"/>
                </a:lnTo>
                <a:lnTo>
                  <a:pt x="39" y="91"/>
                </a:lnTo>
                <a:lnTo>
                  <a:pt x="41" y="83"/>
                </a:lnTo>
                <a:lnTo>
                  <a:pt x="64" y="91"/>
                </a:lnTo>
                <a:lnTo>
                  <a:pt x="88" y="102"/>
                </a:lnTo>
                <a:lnTo>
                  <a:pt x="111" y="109"/>
                </a:lnTo>
                <a:lnTo>
                  <a:pt x="125" y="114"/>
                </a:lnTo>
                <a:lnTo>
                  <a:pt x="139" y="116"/>
                </a:lnTo>
                <a:lnTo>
                  <a:pt x="119" y="94"/>
                </a:lnTo>
                <a:lnTo>
                  <a:pt x="109" y="83"/>
                </a:lnTo>
                <a:lnTo>
                  <a:pt x="100" y="72"/>
                </a:lnTo>
                <a:lnTo>
                  <a:pt x="92" y="59"/>
                </a:lnTo>
                <a:lnTo>
                  <a:pt x="86" y="45"/>
                </a:lnTo>
                <a:lnTo>
                  <a:pt x="84" y="28"/>
                </a:lnTo>
                <a:lnTo>
                  <a:pt x="84" y="19"/>
                </a:lnTo>
                <a:lnTo>
                  <a:pt x="84" y="9"/>
                </a:lnTo>
                <a:lnTo>
                  <a:pt x="103" y="23"/>
                </a:lnTo>
                <a:lnTo>
                  <a:pt x="120" y="39"/>
                </a:lnTo>
                <a:lnTo>
                  <a:pt x="156" y="70"/>
                </a:lnTo>
                <a:lnTo>
                  <a:pt x="174" y="86"/>
                </a:lnTo>
                <a:lnTo>
                  <a:pt x="192" y="100"/>
                </a:lnTo>
                <a:lnTo>
                  <a:pt x="213" y="114"/>
                </a:lnTo>
                <a:lnTo>
                  <a:pt x="236" y="125"/>
                </a:lnTo>
                <a:lnTo>
                  <a:pt x="231" y="113"/>
                </a:lnTo>
                <a:lnTo>
                  <a:pt x="224" y="98"/>
                </a:lnTo>
                <a:lnTo>
                  <a:pt x="208" y="72"/>
                </a:lnTo>
                <a:lnTo>
                  <a:pt x="200" y="56"/>
                </a:lnTo>
                <a:lnTo>
                  <a:pt x="194" y="39"/>
                </a:lnTo>
                <a:lnTo>
                  <a:pt x="192" y="30"/>
                </a:lnTo>
                <a:lnTo>
                  <a:pt x="192" y="20"/>
                </a:lnTo>
                <a:lnTo>
                  <a:pt x="192" y="11"/>
                </a:lnTo>
                <a:lnTo>
                  <a:pt x="194" y="0"/>
                </a:lnTo>
                <a:lnTo>
                  <a:pt x="211" y="23"/>
                </a:lnTo>
                <a:lnTo>
                  <a:pt x="227" y="47"/>
                </a:lnTo>
                <a:lnTo>
                  <a:pt x="259" y="95"/>
                </a:lnTo>
                <a:lnTo>
                  <a:pt x="277" y="117"/>
                </a:lnTo>
                <a:lnTo>
                  <a:pt x="294" y="141"/>
                </a:lnTo>
                <a:lnTo>
                  <a:pt x="314" y="161"/>
                </a:lnTo>
                <a:lnTo>
                  <a:pt x="338" y="180"/>
                </a:lnTo>
                <a:lnTo>
                  <a:pt x="341" y="167"/>
                </a:lnTo>
                <a:lnTo>
                  <a:pt x="344" y="159"/>
                </a:lnTo>
                <a:lnTo>
                  <a:pt x="349" y="152"/>
                </a:lnTo>
                <a:lnTo>
                  <a:pt x="358" y="159"/>
                </a:lnTo>
                <a:lnTo>
                  <a:pt x="366" y="167"/>
                </a:lnTo>
                <a:lnTo>
                  <a:pt x="372" y="177"/>
                </a:lnTo>
                <a:lnTo>
                  <a:pt x="378" y="186"/>
                </a:lnTo>
                <a:lnTo>
                  <a:pt x="389" y="205"/>
                </a:lnTo>
                <a:lnTo>
                  <a:pt x="395" y="214"/>
                </a:lnTo>
                <a:lnTo>
                  <a:pt x="402" y="224"/>
                </a:lnTo>
                <a:lnTo>
                  <a:pt x="405" y="227"/>
                </a:lnTo>
                <a:lnTo>
                  <a:pt x="406" y="225"/>
                </a:lnTo>
                <a:lnTo>
                  <a:pt x="408" y="224"/>
                </a:lnTo>
                <a:lnTo>
                  <a:pt x="411" y="222"/>
                </a:lnTo>
                <a:lnTo>
                  <a:pt x="427" y="242"/>
                </a:lnTo>
                <a:lnTo>
                  <a:pt x="442" y="264"/>
                </a:lnTo>
                <a:lnTo>
                  <a:pt x="455" y="289"/>
                </a:lnTo>
                <a:lnTo>
                  <a:pt x="469" y="314"/>
                </a:lnTo>
                <a:lnTo>
                  <a:pt x="481" y="339"/>
                </a:lnTo>
                <a:lnTo>
                  <a:pt x="496" y="363"/>
                </a:lnTo>
                <a:lnTo>
                  <a:pt x="513" y="386"/>
                </a:lnTo>
                <a:lnTo>
                  <a:pt x="531" y="408"/>
                </a:lnTo>
                <a:lnTo>
                  <a:pt x="539" y="405"/>
                </a:lnTo>
                <a:lnTo>
                  <a:pt x="547" y="402"/>
                </a:lnTo>
                <a:lnTo>
                  <a:pt x="561" y="394"/>
                </a:lnTo>
                <a:lnTo>
                  <a:pt x="591" y="374"/>
                </a:lnTo>
                <a:lnTo>
                  <a:pt x="606" y="364"/>
                </a:lnTo>
                <a:lnTo>
                  <a:pt x="624" y="358"/>
                </a:lnTo>
                <a:lnTo>
                  <a:pt x="633" y="355"/>
                </a:lnTo>
                <a:lnTo>
                  <a:pt x="642" y="353"/>
                </a:lnTo>
                <a:lnTo>
                  <a:pt x="653" y="353"/>
                </a:lnTo>
                <a:lnTo>
                  <a:pt x="664" y="353"/>
                </a:lnTo>
                <a:lnTo>
                  <a:pt x="680" y="358"/>
                </a:lnTo>
                <a:lnTo>
                  <a:pt x="694" y="364"/>
                </a:lnTo>
                <a:lnTo>
                  <a:pt x="708" y="372"/>
                </a:lnTo>
                <a:lnTo>
                  <a:pt x="719" y="381"/>
                </a:lnTo>
                <a:lnTo>
                  <a:pt x="728" y="394"/>
                </a:lnTo>
                <a:lnTo>
                  <a:pt x="736" y="406"/>
                </a:lnTo>
                <a:lnTo>
                  <a:pt x="742" y="422"/>
                </a:lnTo>
                <a:lnTo>
                  <a:pt x="746" y="438"/>
                </a:lnTo>
                <a:lnTo>
                  <a:pt x="755" y="447"/>
                </a:lnTo>
                <a:lnTo>
                  <a:pt x="766" y="455"/>
                </a:lnTo>
                <a:lnTo>
                  <a:pt x="771" y="460"/>
                </a:lnTo>
                <a:lnTo>
                  <a:pt x="774" y="464"/>
                </a:lnTo>
                <a:lnTo>
                  <a:pt x="777" y="471"/>
                </a:lnTo>
                <a:lnTo>
                  <a:pt x="778" y="477"/>
                </a:lnTo>
                <a:lnTo>
                  <a:pt x="735" y="469"/>
                </a:lnTo>
                <a:lnTo>
                  <a:pt x="717" y="486"/>
                </a:lnTo>
                <a:lnTo>
                  <a:pt x="708" y="496"/>
                </a:lnTo>
                <a:lnTo>
                  <a:pt x="700" y="505"/>
                </a:lnTo>
                <a:lnTo>
                  <a:pt x="697" y="532"/>
                </a:lnTo>
                <a:lnTo>
                  <a:pt x="694" y="555"/>
                </a:lnTo>
                <a:lnTo>
                  <a:pt x="686" y="575"/>
                </a:lnTo>
                <a:lnTo>
                  <a:pt x="678" y="594"/>
                </a:lnTo>
                <a:lnTo>
                  <a:pt x="669" y="611"/>
                </a:lnTo>
                <a:lnTo>
                  <a:pt x="657" y="627"/>
                </a:lnTo>
                <a:lnTo>
                  <a:pt x="644" y="641"/>
                </a:lnTo>
                <a:lnTo>
                  <a:pt x="630" y="653"/>
                </a:lnTo>
                <a:lnTo>
                  <a:pt x="614" y="664"/>
                </a:lnTo>
                <a:lnTo>
                  <a:pt x="599" y="674"/>
                </a:lnTo>
                <a:lnTo>
                  <a:pt x="581" y="682"/>
                </a:lnTo>
                <a:lnTo>
                  <a:pt x="564" y="689"/>
                </a:lnTo>
                <a:lnTo>
                  <a:pt x="528" y="702"/>
                </a:lnTo>
                <a:lnTo>
                  <a:pt x="491" y="713"/>
                </a:lnTo>
                <a:lnTo>
                  <a:pt x="499" y="719"/>
                </a:lnTo>
                <a:lnTo>
                  <a:pt x="510" y="725"/>
                </a:lnTo>
                <a:lnTo>
                  <a:pt x="519" y="732"/>
                </a:lnTo>
                <a:lnTo>
                  <a:pt x="528" y="738"/>
                </a:lnTo>
                <a:lnTo>
                  <a:pt x="536" y="744"/>
                </a:lnTo>
                <a:lnTo>
                  <a:pt x="539" y="749"/>
                </a:lnTo>
                <a:lnTo>
                  <a:pt x="541" y="752"/>
                </a:lnTo>
                <a:lnTo>
                  <a:pt x="542" y="757"/>
                </a:lnTo>
                <a:lnTo>
                  <a:pt x="542" y="763"/>
                </a:lnTo>
                <a:lnTo>
                  <a:pt x="541" y="768"/>
                </a:lnTo>
                <a:lnTo>
                  <a:pt x="538" y="774"/>
                </a:lnTo>
                <a:lnTo>
                  <a:pt x="527" y="777"/>
                </a:lnTo>
                <a:lnTo>
                  <a:pt x="516" y="775"/>
                </a:lnTo>
                <a:lnTo>
                  <a:pt x="510" y="775"/>
                </a:lnTo>
                <a:lnTo>
                  <a:pt x="505" y="772"/>
                </a:lnTo>
                <a:lnTo>
                  <a:pt x="502" y="769"/>
                </a:lnTo>
                <a:lnTo>
                  <a:pt x="497" y="766"/>
                </a:lnTo>
                <a:lnTo>
                  <a:pt x="500" y="764"/>
                </a:lnTo>
                <a:lnTo>
                  <a:pt x="503" y="763"/>
                </a:lnTo>
                <a:lnTo>
                  <a:pt x="511" y="763"/>
                </a:lnTo>
                <a:lnTo>
                  <a:pt x="517" y="763"/>
                </a:lnTo>
                <a:lnTo>
                  <a:pt x="521" y="763"/>
                </a:lnTo>
                <a:lnTo>
                  <a:pt x="522" y="760"/>
                </a:lnTo>
                <a:lnTo>
                  <a:pt x="513" y="755"/>
                </a:lnTo>
                <a:lnTo>
                  <a:pt x="503" y="752"/>
                </a:lnTo>
                <a:lnTo>
                  <a:pt x="492" y="752"/>
                </a:lnTo>
                <a:lnTo>
                  <a:pt x="481" y="752"/>
                </a:lnTo>
                <a:lnTo>
                  <a:pt x="471" y="754"/>
                </a:lnTo>
                <a:lnTo>
                  <a:pt x="461" y="757"/>
                </a:lnTo>
                <a:lnTo>
                  <a:pt x="452" y="760"/>
                </a:lnTo>
                <a:lnTo>
                  <a:pt x="444" y="763"/>
                </a:lnTo>
                <a:lnTo>
                  <a:pt x="444" y="758"/>
                </a:lnTo>
                <a:lnTo>
                  <a:pt x="444" y="754"/>
                </a:lnTo>
                <a:lnTo>
                  <a:pt x="444" y="749"/>
                </a:lnTo>
                <a:lnTo>
                  <a:pt x="445" y="746"/>
                </a:lnTo>
                <a:lnTo>
                  <a:pt x="452" y="743"/>
                </a:lnTo>
                <a:lnTo>
                  <a:pt x="460" y="739"/>
                </a:lnTo>
                <a:lnTo>
                  <a:pt x="469" y="738"/>
                </a:lnTo>
                <a:lnTo>
                  <a:pt x="478" y="738"/>
                </a:lnTo>
                <a:lnTo>
                  <a:pt x="496" y="738"/>
                </a:lnTo>
                <a:lnTo>
                  <a:pt x="477" y="730"/>
                </a:lnTo>
                <a:lnTo>
                  <a:pt x="456" y="725"/>
                </a:lnTo>
                <a:lnTo>
                  <a:pt x="436" y="722"/>
                </a:lnTo>
                <a:lnTo>
                  <a:pt x="414" y="722"/>
                </a:lnTo>
                <a:lnTo>
                  <a:pt x="369" y="722"/>
                </a:lnTo>
                <a:lnTo>
                  <a:pt x="327" y="724"/>
                </a:lnTo>
                <a:lnTo>
                  <a:pt x="314" y="724"/>
                </a:lnTo>
                <a:lnTo>
                  <a:pt x="302" y="729"/>
                </a:lnTo>
                <a:lnTo>
                  <a:pt x="288" y="735"/>
                </a:lnTo>
                <a:lnTo>
                  <a:pt x="274" y="744"/>
                </a:lnTo>
                <a:lnTo>
                  <a:pt x="245" y="761"/>
                </a:lnTo>
                <a:lnTo>
                  <a:pt x="222" y="779"/>
                </a:lnTo>
                <a:lnTo>
                  <a:pt x="200" y="796"/>
                </a:lnTo>
                <a:lnTo>
                  <a:pt x="180" y="813"/>
                </a:lnTo>
                <a:lnTo>
                  <a:pt x="159" y="832"/>
                </a:lnTo>
                <a:lnTo>
                  <a:pt x="142" y="849"/>
                </a:lnTo>
                <a:lnTo>
                  <a:pt x="127" y="850"/>
                </a:lnTo>
                <a:lnTo>
                  <a:pt x="114" y="854"/>
                </a:lnTo>
                <a:lnTo>
                  <a:pt x="102" y="858"/>
                </a:lnTo>
                <a:lnTo>
                  <a:pt x="91" y="865"/>
                </a:lnTo>
                <a:lnTo>
                  <a:pt x="69" y="879"/>
                </a:lnTo>
                <a:lnTo>
                  <a:pt x="58" y="883"/>
                </a:lnTo>
                <a:lnTo>
                  <a:pt x="44" y="886"/>
                </a:lnTo>
                <a:lnTo>
                  <a:pt x="89" y="846"/>
                </a:lnTo>
                <a:lnTo>
                  <a:pt x="136" y="805"/>
                </a:lnTo>
                <a:lnTo>
                  <a:pt x="183" y="763"/>
                </a:lnTo>
                <a:lnTo>
                  <a:pt x="205" y="739"/>
                </a:lnTo>
                <a:lnTo>
                  <a:pt x="225" y="716"/>
                </a:lnTo>
                <a:lnTo>
                  <a:pt x="258" y="675"/>
                </a:lnTo>
                <a:lnTo>
                  <a:pt x="288" y="633"/>
                </a:lnTo>
                <a:lnTo>
                  <a:pt x="316" y="586"/>
                </a:lnTo>
                <a:lnTo>
                  <a:pt x="344" y="538"/>
                </a:lnTo>
                <a:lnTo>
                  <a:pt x="345" y="536"/>
                </a:lnTo>
                <a:lnTo>
                  <a:pt x="347" y="533"/>
                </a:lnTo>
                <a:lnTo>
                  <a:pt x="335" y="546"/>
                </a:lnTo>
                <a:lnTo>
                  <a:pt x="324" y="558"/>
                </a:lnTo>
                <a:lnTo>
                  <a:pt x="313" y="572"/>
                </a:lnTo>
                <a:lnTo>
                  <a:pt x="300" y="585"/>
                </a:lnTo>
                <a:lnTo>
                  <a:pt x="288" y="596"/>
                </a:lnTo>
                <a:lnTo>
                  <a:pt x="272" y="605"/>
                </a:lnTo>
                <a:lnTo>
                  <a:pt x="264" y="608"/>
                </a:lnTo>
                <a:lnTo>
                  <a:pt x="256" y="611"/>
                </a:lnTo>
                <a:lnTo>
                  <a:pt x="247" y="613"/>
                </a:lnTo>
                <a:lnTo>
                  <a:pt x="236" y="614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nb-NO" sz="1050">
              <a:solidFill>
                <a:schemeClr val="bg1"/>
              </a:solidFill>
              <a:latin typeface="+mn-lt"/>
              <a:cs typeface="B Nazanin" panose="00000400000000000000" pitchFamily="2" charset="-78"/>
            </a:endParaRPr>
          </a:p>
        </p:txBody>
      </p:sp>
      <p:sp>
        <p:nvSpPr>
          <p:cNvPr id="38" name="Freeform 176">
            <a:extLst>
              <a:ext uri="{FF2B5EF4-FFF2-40B4-BE49-F238E27FC236}">
                <a16:creationId xmlns:a16="http://schemas.microsoft.com/office/drawing/2014/main" id="{7BDB8214-4677-4439-ABF7-D24F6B520114}"/>
              </a:ext>
            </a:extLst>
          </p:cNvPr>
          <p:cNvSpPr>
            <a:spLocks/>
          </p:cNvSpPr>
          <p:nvPr/>
        </p:nvSpPr>
        <p:spPr bwMode="auto">
          <a:xfrm>
            <a:off x="1727597" y="3960020"/>
            <a:ext cx="514350" cy="592931"/>
          </a:xfrm>
          <a:custGeom>
            <a:avLst/>
            <a:gdLst>
              <a:gd name="T0" fmla="*/ 2147483647 w 432"/>
              <a:gd name="T1" fmla="*/ 2147483647 h 498"/>
              <a:gd name="T2" fmla="*/ 2147483647 w 432"/>
              <a:gd name="T3" fmla="*/ 2147483647 h 498"/>
              <a:gd name="T4" fmla="*/ 2147483647 w 432"/>
              <a:gd name="T5" fmla="*/ 2147483647 h 498"/>
              <a:gd name="T6" fmla="*/ 2147483647 w 432"/>
              <a:gd name="T7" fmla="*/ 2147483647 h 498"/>
              <a:gd name="T8" fmla="*/ 2147483647 w 432"/>
              <a:gd name="T9" fmla="*/ 2147483647 h 498"/>
              <a:gd name="T10" fmla="*/ 2147483647 w 432"/>
              <a:gd name="T11" fmla="*/ 2147483647 h 498"/>
              <a:gd name="T12" fmla="*/ 2147483647 w 432"/>
              <a:gd name="T13" fmla="*/ 2147483647 h 498"/>
              <a:gd name="T14" fmla="*/ 2147483647 w 432"/>
              <a:gd name="T15" fmla="*/ 2147483647 h 498"/>
              <a:gd name="T16" fmla="*/ 2147483647 w 432"/>
              <a:gd name="T17" fmla="*/ 2147483647 h 498"/>
              <a:gd name="T18" fmla="*/ 2147483647 w 432"/>
              <a:gd name="T19" fmla="*/ 2147483647 h 498"/>
              <a:gd name="T20" fmla="*/ 2147483647 w 432"/>
              <a:gd name="T21" fmla="*/ 2147483647 h 498"/>
              <a:gd name="T22" fmla="*/ 2147483647 w 432"/>
              <a:gd name="T23" fmla="*/ 2147483647 h 498"/>
              <a:gd name="T24" fmla="*/ 2147483647 w 432"/>
              <a:gd name="T25" fmla="*/ 2147483647 h 498"/>
              <a:gd name="T26" fmla="*/ 2147483647 w 432"/>
              <a:gd name="T27" fmla="*/ 2147483647 h 498"/>
              <a:gd name="T28" fmla="*/ 2147483647 w 432"/>
              <a:gd name="T29" fmla="*/ 2147483647 h 498"/>
              <a:gd name="T30" fmla="*/ 2147483647 w 432"/>
              <a:gd name="T31" fmla="*/ 2147483647 h 498"/>
              <a:gd name="T32" fmla="*/ 2147483647 w 432"/>
              <a:gd name="T33" fmla="*/ 2147483647 h 498"/>
              <a:gd name="T34" fmla="*/ 2147483647 w 432"/>
              <a:gd name="T35" fmla="*/ 2147483647 h 498"/>
              <a:gd name="T36" fmla="*/ 2147483647 w 432"/>
              <a:gd name="T37" fmla="*/ 2147483647 h 498"/>
              <a:gd name="T38" fmla="*/ 2147483647 w 432"/>
              <a:gd name="T39" fmla="*/ 2147483647 h 498"/>
              <a:gd name="T40" fmla="*/ 2147483647 w 432"/>
              <a:gd name="T41" fmla="*/ 2147483647 h 498"/>
              <a:gd name="T42" fmla="*/ 2147483647 w 432"/>
              <a:gd name="T43" fmla="*/ 2147483647 h 498"/>
              <a:gd name="T44" fmla="*/ 2147483647 w 432"/>
              <a:gd name="T45" fmla="*/ 2147483647 h 498"/>
              <a:gd name="T46" fmla="*/ 2147483647 w 432"/>
              <a:gd name="T47" fmla="*/ 2147483647 h 498"/>
              <a:gd name="T48" fmla="*/ 2147483647 w 432"/>
              <a:gd name="T49" fmla="*/ 2147483647 h 498"/>
              <a:gd name="T50" fmla="*/ 2147483647 w 432"/>
              <a:gd name="T51" fmla="*/ 2147483647 h 498"/>
              <a:gd name="T52" fmla="*/ 2147483647 w 432"/>
              <a:gd name="T53" fmla="*/ 2147483647 h 498"/>
              <a:gd name="T54" fmla="*/ 2147483647 w 432"/>
              <a:gd name="T55" fmla="*/ 2147483647 h 498"/>
              <a:gd name="T56" fmla="*/ 2147483647 w 432"/>
              <a:gd name="T57" fmla="*/ 2147483647 h 498"/>
              <a:gd name="T58" fmla="*/ 2147483647 w 432"/>
              <a:gd name="T59" fmla="*/ 2147483647 h 498"/>
              <a:gd name="T60" fmla="*/ 2147483647 w 432"/>
              <a:gd name="T61" fmla="*/ 2147483647 h 498"/>
              <a:gd name="T62" fmla="*/ 2147483647 w 432"/>
              <a:gd name="T63" fmla="*/ 2147483647 h 498"/>
              <a:gd name="T64" fmla="*/ 2147483647 w 432"/>
              <a:gd name="T65" fmla="*/ 2147483647 h 498"/>
              <a:gd name="T66" fmla="*/ 2147483647 w 432"/>
              <a:gd name="T67" fmla="*/ 2147483647 h 498"/>
              <a:gd name="T68" fmla="*/ 2147483647 w 432"/>
              <a:gd name="T69" fmla="*/ 2147483647 h 498"/>
              <a:gd name="T70" fmla="*/ 2147483647 w 432"/>
              <a:gd name="T71" fmla="*/ 2147483647 h 498"/>
              <a:gd name="T72" fmla="*/ 2147483647 w 432"/>
              <a:gd name="T73" fmla="*/ 2147483647 h 498"/>
              <a:gd name="T74" fmla="*/ 2147483647 w 432"/>
              <a:gd name="T75" fmla="*/ 2147483647 h 498"/>
              <a:gd name="T76" fmla="*/ 2147483647 w 432"/>
              <a:gd name="T77" fmla="*/ 2147483647 h 498"/>
              <a:gd name="T78" fmla="*/ 2147483647 w 432"/>
              <a:gd name="T79" fmla="*/ 2147483647 h 498"/>
              <a:gd name="T80" fmla="*/ 2147483647 w 432"/>
              <a:gd name="T81" fmla="*/ 2147483647 h 498"/>
              <a:gd name="T82" fmla="*/ 2147483647 w 432"/>
              <a:gd name="T83" fmla="*/ 2147483647 h 498"/>
              <a:gd name="T84" fmla="*/ 2147483647 w 432"/>
              <a:gd name="T85" fmla="*/ 2147483647 h 498"/>
              <a:gd name="T86" fmla="*/ 2147483647 w 432"/>
              <a:gd name="T87" fmla="*/ 2147483647 h 498"/>
              <a:gd name="T88" fmla="*/ 2147483647 w 432"/>
              <a:gd name="T89" fmla="*/ 2147483647 h 498"/>
              <a:gd name="T90" fmla="*/ 2147483647 w 432"/>
              <a:gd name="T91" fmla="*/ 2147483647 h 498"/>
              <a:gd name="T92" fmla="*/ 2147483647 w 432"/>
              <a:gd name="T93" fmla="*/ 2147483647 h 498"/>
              <a:gd name="T94" fmla="*/ 2147483647 w 432"/>
              <a:gd name="T95" fmla="*/ 2147483647 h 498"/>
              <a:gd name="T96" fmla="*/ 2147483647 w 432"/>
              <a:gd name="T97" fmla="*/ 2147483647 h 498"/>
              <a:gd name="T98" fmla="*/ 2147483647 w 432"/>
              <a:gd name="T99" fmla="*/ 2147483647 h 498"/>
              <a:gd name="T100" fmla="*/ 2147483647 w 432"/>
              <a:gd name="T101" fmla="*/ 2147483647 h 498"/>
              <a:gd name="T102" fmla="*/ 2147483647 w 432"/>
              <a:gd name="T103" fmla="*/ 2147483647 h 498"/>
              <a:gd name="T104" fmla="*/ 2147483647 w 432"/>
              <a:gd name="T105" fmla="*/ 2147483647 h 498"/>
              <a:gd name="T106" fmla="*/ 2147483647 w 432"/>
              <a:gd name="T107" fmla="*/ 2147483647 h 49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432"/>
              <a:gd name="T163" fmla="*/ 0 h 498"/>
              <a:gd name="T164" fmla="*/ 432 w 432"/>
              <a:gd name="T165" fmla="*/ 498 h 498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432" h="498">
                <a:moveTo>
                  <a:pt x="6" y="112"/>
                </a:moveTo>
                <a:lnTo>
                  <a:pt x="3" y="106"/>
                </a:lnTo>
                <a:lnTo>
                  <a:pt x="2" y="98"/>
                </a:lnTo>
                <a:lnTo>
                  <a:pt x="1" y="89"/>
                </a:lnTo>
                <a:lnTo>
                  <a:pt x="0" y="78"/>
                </a:lnTo>
                <a:lnTo>
                  <a:pt x="2" y="64"/>
                </a:lnTo>
                <a:lnTo>
                  <a:pt x="6" y="49"/>
                </a:lnTo>
                <a:lnTo>
                  <a:pt x="12" y="32"/>
                </a:lnTo>
                <a:lnTo>
                  <a:pt x="17" y="25"/>
                </a:lnTo>
                <a:lnTo>
                  <a:pt x="22" y="17"/>
                </a:lnTo>
                <a:lnTo>
                  <a:pt x="29" y="11"/>
                </a:lnTo>
                <a:lnTo>
                  <a:pt x="38" y="6"/>
                </a:lnTo>
                <a:lnTo>
                  <a:pt x="49" y="2"/>
                </a:lnTo>
                <a:lnTo>
                  <a:pt x="61" y="1"/>
                </a:lnTo>
                <a:lnTo>
                  <a:pt x="77" y="0"/>
                </a:lnTo>
                <a:lnTo>
                  <a:pt x="94" y="2"/>
                </a:lnTo>
                <a:lnTo>
                  <a:pt x="100" y="4"/>
                </a:lnTo>
                <a:lnTo>
                  <a:pt x="107" y="7"/>
                </a:lnTo>
                <a:lnTo>
                  <a:pt x="114" y="11"/>
                </a:lnTo>
                <a:lnTo>
                  <a:pt x="121" y="16"/>
                </a:lnTo>
                <a:lnTo>
                  <a:pt x="126" y="20"/>
                </a:lnTo>
                <a:lnTo>
                  <a:pt x="131" y="25"/>
                </a:lnTo>
                <a:lnTo>
                  <a:pt x="133" y="30"/>
                </a:lnTo>
                <a:lnTo>
                  <a:pt x="135" y="33"/>
                </a:lnTo>
                <a:lnTo>
                  <a:pt x="136" y="35"/>
                </a:lnTo>
                <a:lnTo>
                  <a:pt x="141" y="37"/>
                </a:lnTo>
                <a:lnTo>
                  <a:pt x="153" y="40"/>
                </a:lnTo>
                <a:lnTo>
                  <a:pt x="165" y="45"/>
                </a:lnTo>
                <a:lnTo>
                  <a:pt x="171" y="47"/>
                </a:lnTo>
                <a:lnTo>
                  <a:pt x="173" y="48"/>
                </a:lnTo>
                <a:lnTo>
                  <a:pt x="173" y="49"/>
                </a:lnTo>
                <a:lnTo>
                  <a:pt x="171" y="51"/>
                </a:lnTo>
                <a:lnTo>
                  <a:pt x="162" y="56"/>
                </a:lnTo>
                <a:lnTo>
                  <a:pt x="153" y="60"/>
                </a:lnTo>
                <a:lnTo>
                  <a:pt x="150" y="63"/>
                </a:lnTo>
                <a:lnTo>
                  <a:pt x="150" y="64"/>
                </a:lnTo>
                <a:lnTo>
                  <a:pt x="151" y="68"/>
                </a:lnTo>
                <a:lnTo>
                  <a:pt x="152" y="75"/>
                </a:lnTo>
                <a:lnTo>
                  <a:pt x="152" y="81"/>
                </a:lnTo>
                <a:lnTo>
                  <a:pt x="154" y="87"/>
                </a:lnTo>
                <a:lnTo>
                  <a:pt x="167" y="93"/>
                </a:lnTo>
                <a:lnTo>
                  <a:pt x="182" y="99"/>
                </a:lnTo>
                <a:lnTo>
                  <a:pt x="200" y="109"/>
                </a:lnTo>
                <a:lnTo>
                  <a:pt x="220" y="122"/>
                </a:lnTo>
                <a:lnTo>
                  <a:pt x="241" y="137"/>
                </a:lnTo>
                <a:lnTo>
                  <a:pt x="251" y="146"/>
                </a:lnTo>
                <a:lnTo>
                  <a:pt x="261" y="156"/>
                </a:lnTo>
                <a:lnTo>
                  <a:pt x="271" y="167"/>
                </a:lnTo>
                <a:lnTo>
                  <a:pt x="280" y="179"/>
                </a:lnTo>
                <a:lnTo>
                  <a:pt x="296" y="202"/>
                </a:lnTo>
                <a:lnTo>
                  <a:pt x="312" y="227"/>
                </a:lnTo>
                <a:lnTo>
                  <a:pt x="341" y="272"/>
                </a:lnTo>
                <a:lnTo>
                  <a:pt x="355" y="292"/>
                </a:lnTo>
                <a:lnTo>
                  <a:pt x="368" y="309"/>
                </a:lnTo>
                <a:lnTo>
                  <a:pt x="379" y="322"/>
                </a:lnTo>
                <a:lnTo>
                  <a:pt x="385" y="326"/>
                </a:lnTo>
                <a:lnTo>
                  <a:pt x="389" y="329"/>
                </a:lnTo>
                <a:lnTo>
                  <a:pt x="387" y="330"/>
                </a:lnTo>
                <a:lnTo>
                  <a:pt x="382" y="333"/>
                </a:lnTo>
                <a:lnTo>
                  <a:pt x="376" y="334"/>
                </a:lnTo>
                <a:lnTo>
                  <a:pt x="371" y="333"/>
                </a:lnTo>
                <a:lnTo>
                  <a:pt x="363" y="332"/>
                </a:lnTo>
                <a:lnTo>
                  <a:pt x="355" y="327"/>
                </a:lnTo>
                <a:lnTo>
                  <a:pt x="346" y="323"/>
                </a:lnTo>
                <a:lnTo>
                  <a:pt x="338" y="317"/>
                </a:lnTo>
                <a:lnTo>
                  <a:pt x="333" y="310"/>
                </a:lnTo>
                <a:lnTo>
                  <a:pt x="327" y="305"/>
                </a:lnTo>
                <a:lnTo>
                  <a:pt x="320" y="295"/>
                </a:lnTo>
                <a:lnTo>
                  <a:pt x="318" y="291"/>
                </a:lnTo>
                <a:lnTo>
                  <a:pt x="316" y="291"/>
                </a:lnTo>
                <a:lnTo>
                  <a:pt x="316" y="294"/>
                </a:lnTo>
                <a:lnTo>
                  <a:pt x="316" y="298"/>
                </a:lnTo>
                <a:lnTo>
                  <a:pt x="319" y="306"/>
                </a:lnTo>
                <a:lnTo>
                  <a:pt x="327" y="319"/>
                </a:lnTo>
                <a:lnTo>
                  <a:pt x="340" y="337"/>
                </a:lnTo>
                <a:lnTo>
                  <a:pt x="359" y="363"/>
                </a:lnTo>
                <a:lnTo>
                  <a:pt x="371" y="376"/>
                </a:lnTo>
                <a:lnTo>
                  <a:pt x="394" y="404"/>
                </a:lnTo>
                <a:lnTo>
                  <a:pt x="406" y="421"/>
                </a:lnTo>
                <a:lnTo>
                  <a:pt x="417" y="435"/>
                </a:lnTo>
                <a:lnTo>
                  <a:pt x="426" y="448"/>
                </a:lnTo>
                <a:lnTo>
                  <a:pt x="429" y="452"/>
                </a:lnTo>
                <a:lnTo>
                  <a:pt x="429" y="455"/>
                </a:lnTo>
                <a:lnTo>
                  <a:pt x="410" y="444"/>
                </a:lnTo>
                <a:lnTo>
                  <a:pt x="391" y="432"/>
                </a:lnTo>
                <a:lnTo>
                  <a:pt x="369" y="418"/>
                </a:lnTo>
                <a:lnTo>
                  <a:pt x="378" y="425"/>
                </a:lnTo>
                <a:lnTo>
                  <a:pt x="397" y="444"/>
                </a:lnTo>
                <a:lnTo>
                  <a:pt x="407" y="457"/>
                </a:lnTo>
                <a:lnTo>
                  <a:pt x="417" y="470"/>
                </a:lnTo>
                <a:lnTo>
                  <a:pt x="426" y="484"/>
                </a:lnTo>
                <a:lnTo>
                  <a:pt x="430" y="491"/>
                </a:lnTo>
                <a:lnTo>
                  <a:pt x="432" y="498"/>
                </a:lnTo>
                <a:lnTo>
                  <a:pt x="412" y="486"/>
                </a:lnTo>
                <a:lnTo>
                  <a:pt x="402" y="473"/>
                </a:lnTo>
                <a:lnTo>
                  <a:pt x="394" y="466"/>
                </a:lnTo>
                <a:lnTo>
                  <a:pt x="392" y="463"/>
                </a:lnTo>
                <a:lnTo>
                  <a:pt x="389" y="463"/>
                </a:lnTo>
                <a:lnTo>
                  <a:pt x="392" y="471"/>
                </a:lnTo>
                <a:lnTo>
                  <a:pt x="393" y="476"/>
                </a:lnTo>
                <a:lnTo>
                  <a:pt x="393" y="477"/>
                </a:lnTo>
                <a:lnTo>
                  <a:pt x="393" y="478"/>
                </a:lnTo>
                <a:lnTo>
                  <a:pt x="386" y="470"/>
                </a:lnTo>
                <a:lnTo>
                  <a:pt x="374" y="457"/>
                </a:lnTo>
                <a:lnTo>
                  <a:pt x="362" y="443"/>
                </a:lnTo>
                <a:lnTo>
                  <a:pt x="354" y="436"/>
                </a:lnTo>
                <a:lnTo>
                  <a:pt x="354" y="438"/>
                </a:lnTo>
                <a:lnTo>
                  <a:pt x="356" y="441"/>
                </a:lnTo>
                <a:lnTo>
                  <a:pt x="363" y="454"/>
                </a:lnTo>
                <a:lnTo>
                  <a:pt x="369" y="468"/>
                </a:lnTo>
                <a:lnTo>
                  <a:pt x="372" y="471"/>
                </a:lnTo>
                <a:lnTo>
                  <a:pt x="372" y="472"/>
                </a:lnTo>
                <a:lnTo>
                  <a:pt x="364" y="468"/>
                </a:lnTo>
                <a:lnTo>
                  <a:pt x="355" y="461"/>
                </a:lnTo>
                <a:lnTo>
                  <a:pt x="336" y="444"/>
                </a:lnTo>
                <a:lnTo>
                  <a:pt x="319" y="428"/>
                </a:lnTo>
                <a:lnTo>
                  <a:pt x="312" y="420"/>
                </a:lnTo>
                <a:lnTo>
                  <a:pt x="308" y="412"/>
                </a:lnTo>
                <a:lnTo>
                  <a:pt x="302" y="404"/>
                </a:lnTo>
                <a:lnTo>
                  <a:pt x="294" y="395"/>
                </a:lnTo>
                <a:lnTo>
                  <a:pt x="282" y="384"/>
                </a:lnTo>
                <a:lnTo>
                  <a:pt x="270" y="374"/>
                </a:lnTo>
                <a:lnTo>
                  <a:pt x="257" y="364"/>
                </a:lnTo>
                <a:lnTo>
                  <a:pt x="242" y="354"/>
                </a:lnTo>
                <a:lnTo>
                  <a:pt x="230" y="346"/>
                </a:lnTo>
                <a:lnTo>
                  <a:pt x="218" y="340"/>
                </a:lnTo>
                <a:lnTo>
                  <a:pt x="223" y="355"/>
                </a:lnTo>
                <a:lnTo>
                  <a:pt x="227" y="365"/>
                </a:lnTo>
                <a:lnTo>
                  <a:pt x="227" y="370"/>
                </a:lnTo>
                <a:lnTo>
                  <a:pt x="225" y="372"/>
                </a:lnTo>
                <a:lnTo>
                  <a:pt x="218" y="373"/>
                </a:lnTo>
                <a:lnTo>
                  <a:pt x="204" y="374"/>
                </a:lnTo>
                <a:lnTo>
                  <a:pt x="173" y="374"/>
                </a:lnTo>
                <a:lnTo>
                  <a:pt x="162" y="375"/>
                </a:lnTo>
                <a:lnTo>
                  <a:pt x="157" y="376"/>
                </a:lnTo>
                <a:lnTo>
                  <a:pt x="155" y="377"/>
                </a:lnTo>
                <a:lnTo>
                  <a:pt x="154" y="378"/>
                </a:lnTo>
                <a:lnTo>
                  <a:pt x="153" y="381"/>
                </a:lnTo>
                <a:lnTo>
                  <a:pt x="152" y="385"/>
                </a:lnTo>
                <a:lnTo>
                  <a:pt x="153" y="391"/>
                </a:lnTo>
                <a:lnTo>
                  <a:pt x="153" y="393"/>
                </a:lnTo>
                <a:lnTo>
                  <a:pt x="153" y="395"/>
                </a:lnTo>
                <a:lnTo>
                  <a:pt x="151" y="399"/>
                </a:lnTo>
                <a:lnTo>
                  <a:pt x="147" y="402"/>
                </a:lnTo>
                <a:lnTo>
                  <a:pt x="142" y="404"/>
                </a:lnTo>
                <a:lnTo>
                  <a:pt x="138" y="404"/>
                </a:lnTo>
                <a:lnTo>
                  <a:pt x="134" y="404"/>
                </a:lnTo>
                <a:lnTo>
                  <a:pt x="128" y="404"/>
                </a:lnTo>
                <a:lnTo>
                  <a:pt x="125" y="402"/>
                </a:lnTo>
                <a:lnTo>
                  <a:pt x="122" y="401"/>
                </a:lnTo>
                <a:lnTo>
                  <a:pt x="119" y="399"/>
                </a:lnTo>
                <a:lnTo>
                  <a:pt x="118" y="395"/>
                </a:lnTo>
                <a:lnTo>
                  <a:pt x="118" y="394"/>
                </a:lnTo>
                <a:lnTo>
                  <a:pt x="119" y="392"/>
                </a:lnTo>
                <a:lnTo>
                  <a:pt x="119" y="391"/>
                </a:lnTo>
                <a:lnTo>
                  <a:pt x="122" y="391"/>
                </a:lnTo>
                <a:lnTo>
                  <a:pt x="126" y="394"/>
                </a:lnTo>
                <a:lnTo>
                  <a:pt x="128" y="396"/>
                </a:lnTo>
                <a:lnTo>
                  <a:pt x="131" y="397"/>
                </a:lnTo>
                <a:lnTo>
                  <a:pt x="134" y="397"/>
                </a:lnTo>
                <a:lnTo>
                  <a:pt x="136" y="397"/>
                </a:lnTo>
                <a:lnTo>
                  <a:pt x="137" y="396"/>
                </a:lnTo>
                <a:lnTo>
                  <a:pt x="138" y="394"/>
                </a:lnTo>
                <a:lnTo>
                  <a:pt x="138" y="392"/>
                </a:lnTo>
                <a:lnTo>
                  <a:pt x="136" y="388"/>
                </a:lnTo>
                <a:lnTo>
                  <a:pt x="133" y="385"/>
                </a:lnTo>
                <a:lnTo>
                  <a:pt x="128" y="383"/>
                </a:lnTo>
                <a:lnTo>
                  <a:pt x="124" y="382"/>
                </a:lnTo>
                <a:lnTo>
                  <a:pt x="118" y="381"/>
                </a:lnTo>
                <a:lnTo>
                  <a:pt x="99" y="380"/>
                </a:lnTo>
                <a:lnTo>
                  <a:pt x="78" y="378"/>
                </a:lnTo>
                <a:lnTo>
                  <a:pt x="80" y="374"/>
                </a:lnTo>
                <a:lnTo>
                  <a:pt x="83" y="372"/>
                </a:lnTo>
                <a:lnTo>
                  <a:pt x="86" y="371"/>
                </a:lnTo>
                <a:lnTo>
                  <a:pt x="89" y="370"/>
                </a:lnTo>
                <a:lnTo>
                  <a:pt x="97" y="370"/>
                </a:lnTo>
                <a:lnTo>
                  <a:pt x="103" y="371"/>
                </a:lnTo>
                <a:lnTo>
                  <a:pt x="103" y="368"/>
                </a:lnTo>
                <a:lnTo>
                  <a:pt x="103" y="366"/>
                </a:lnTo>
                <a:lnTo>
                  <a:pt x="104" y="364"/>
                </a:lnTo>
                <a:lnTo>
                  <a:pt x="106" y="363"/>
                </a:lnTo>
                <a:lnTo>
                  <a:pt x="109" y="363"/>
                </a:lnTo>
                <a:lnTo>
                  <a:pt x="116" y="364"/>
                </a:lnTo>
                <a:lnTo>
                  <a:pt x="117" y="365"/>
                </a:lnTo>
                <a:lnTo>
                  <a:pt x="123" y="366"/>
                </a:lnTo>
                <a:lnTo>
                  <a:pt x="131" y="367"/>
                </a:lnTo>
                <a:lnTo>
                  <a:pt x="135" y="367"/>
                </a:lnTo>
                <a:lnTo>
                  <a:pt x="139" y="366"/>
                </a:lnTo>
                <a:lnTo>
                  <a:pt x="146" y="365"/>
                </a:lnTo>
                <a:lnTo>
                  <a:pt x="150" y="364"/>
                </a:lnTo>
                <a:lnTo>
                  <a:pt x="154" y="362"/>
                </a:lnTo>
                <a:lnTo>
                  <a:pt x="162" y="358"/>
                </a:lnTo>
                <a:lnTo>
                  <a:pt x="169" y="355"/>
                </a:lnTo>
                <a:lnTo>
                  <a:pt x="179" y="352"/>
                </a:lnTo>
                <a:lnTo>
                  <a:pt x="161" y="348"/>
                </a:lnTo>
                <a:lnTo>
                  <a:pt x="142" y="343"/>
                </a:lnTo>
                <a:lnTo>
                  <a:pt x="119" y="335"/>
                </a:lnTo>
                <a:lnTo>
                  <a:pt x="108" y="330"/>
                </a:lnTo>
                <a:lnTo>
                  <a:pt x="96" y="325"/>
                </a:lnTo>
                <a:lnTo>
                  <a:pt x="85" y="318"/>
                </a:lnTo>
                <a:lnTo>
                  <a:pt x="74" y="310"/>
                </a:lnTo>
                <a:lnTo>
                  <a:pt x="62" y="301"/>
                </a:lnTo>
                <a:lnTo>
                  <a:pt x="54" y="292"/>
                </a:lnTo>
                <a:lnTo>
                  <a:pt x="45" y="281"/>
                </a:lnTo>
                <a:lnTo>
                  <a:pt x="39" y="270"/>
                </a:lnTo>
                <a:lnTo>
                  <a:pt x="35" y="286"/>
                </a:lnTo>
                <a:lnTo>
                  <a:pt x="27" y="266"/>
                </a:lnTo>
                <a:lnTo>
                  <a:pt x="11" y="280"/>
                </a:lnTo>
                <a:lnTo>
                  <a:pt x="9" y="266"/>
                </a:lnTo>
                <a:lnTo>
                  <a:pt x="7" y="250"/>
                </a:lnTo>
                <a:lnTo>
                  <a:pt x="6" y="230"/>
                </a:lnTo>
                <a:lnTo>
                  <a:pt x="4" y="207"/>
                </a:lnTo>
                <a:lnTo>
                  <a:pt x="4" y="180"/>
                </a:lnTo>
                <a:lnTo>
                  <a:pt x="7" y="151"/>
                </a:lnTo>
                <a:lnTo>
                  <a:pt x="11" y="122"/>
                </a:lnTo>
                <a:lnTo>
                  <a:pt x="6" y="112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nb-NO" sz="1050">
              <a:solidFill>
                <a:schemeClr val="bg1"/>
              </a:solidFill>
              <a:latin typeface="+mn-lt"/>
              <a:cs typeface="B Nazanin" panose="00000400000000000000" pitchFamily="2" charset="-78"/>
            </a:endParaRPr>
          </a:p>
        </p:txBody>
      </p:sp>
      <p:sp>
        <p:nvSpPr>
          <p:cNvPr id="39" name="Freeform 180">
            <a:extLst>
              <a:ext uri="{FF2B5EF4-FFF2-40B4-BE49-F238E27FC236}">
                <a16:creationId xmlns:a16="http://schemas.microsoft.com/office/drawing/2014/main" id="{0A84BFCD-A6DF-468C-AC91-0FE5850285A4}"/>
              </a:ext>
            </a:extLst>
          </p:cNvPr>
          <p:cNvSpPr>
            <a:spLocks/>
          </p:cNvSpPr>
          <p:nvPr/>
        </p:nvSpPr>
        <p:spPr bwMode="auto">
          <a:xfrm flipH="1">
            <a:off x="1215628" y="4173141"/>
            <a:ext cx="384572" cy="481013"/>
          </a:xfrm>
          <a:custGeom>
            <a:avLst/>
            <a:gdLst>
              <a:gd name="T0" fmla="*/ 2147483647 w 698"/>
              <a:gd name="T1" fmla="*/ 2147483647 h 808"/>
              <a:gd name="T2" fmla="*/ 2147483647 w 698"/>
              <a:gd name="T3" fmla="*/ 2147483647 h 808"/>
              <a:gd name="T4" fmla="*/ 2147483647 w 698"/>
              <a:gd name="T5" fmla="*/ 2147483647 h 808"/>
              <a:gd name="T6" fmla="*/ 2147483647 w 698"/>
              <a:gd name="T7" fmla="*/ 2147483647 h 808"/>
              <a:gd name="T8" fmla="*/ 2147483647 w 698"/>
              <a:gd name="T9" fmla="*/ 2147483647 h 808"/>
              <a:gd name="T10" fmla="*/ 2147483647 w 698"/>
              <a:gd name="T11" fmla="*/ 2147483647 h 808"/>
              <a:gd name="T12" fmla="*/ 2147483647 w 698"/>
              <a:gd name="T13" fmla="*/ 2147483647 h 808"/>
              <a:gd name="T14" fmla="*/ 2147483647 w 698"/>
              <a:gd name="T15" fmla="*/ 2147483647 h 808"/>
              <a:gd name="T16" fmla="*/ 2147483647 w 698"/>
              <a:gd name="T17" fmla="*/ 2147483647 h 808"/>
              <a:gd name="T18" fmla="*/ 2147483647 w 698"/>
              <a:gd name="T19" fmla="*/ 2147483647 h 808"/>
              <a:gd name="T20" fmla="*/ 2147483647 w 698"/>
              <a:gd name="T21" fmla="*/ 2147483647 h 808"/>
              <a:gd name="T22" fmla="*/ 2147483647 w 698"/>
              <a:gd name="T23" fmla="*/ 2147483647 h 808"/>
              <a:gd name="T24" fmla="*/ 2147483647 w 698"/>
              <a:gd name="T25" fmla="*/ 2147483647 h 808"/>
              <a:gd name="T26" fmla="*/ 2147483647 w 698"/>
              <a:gd name="T27" fmla="*/ 2147483647 h 808"/>
              <a:gd name="T28" fmla="*/ 2147483647 w 698"/>
              <a:gd name="T29" fmla="*/ 2147483647 h 808"/>
              <a:gd name="T30" fmla="*/ 2147483647 w 698"/>
              <a:gd name="T31" fmla="*/ 2147483647 h 808"/>
              <a:gd name="T32" fmla="*/ 2147483647 w 698"/>
              <a:gd name="T33" fmla="*/ 2147483647 h 808"/>
              <a:gd name="T34" fmla="*/ 2147483647 w 698"/>
              <a:gd name="T35" fmla="*/ 2147483647 h 808"/>
              <a:gd name="T36" fmla="*/ 2147483647 w 698"/>
              <a:gd name="T37" fmla="*/ 2147483647 h 808"/>
              <a:gd name="T38" fmla="*/ 2147483647 w 698"/>
              <a:gd name="T39" fmla="*/ 2147483647 h 808"/>
              <a:gd name="T40" fmla="*/ 2147483647 w 698"/>
              <a:gd name="T41" fmla="*/ 2147483647 h 808"/>
              <a:gd name="T42" fmla="*/ 2147483647 w 698"/>
              <a:gd name="T43" fmla="*/ 2147483647 h 808"/>
              <a:gd name="T44" fmla="*/ 2147483647 w 698"/>
              <a:gd name="T45" fmla="*/ 2147483647 h 808"/>
              <a:gd name="T46" fmla="*/ 2147483647 w 698"/>
              <a:gd name="T47" fmla="*/ 2147483647 h 808"/>
              <a:gd name="T48" fmla="*/ 2147483647 w 698"/>
              <a:gd name="T49" fmla="*/ 2147483647 h 808"/>
              <a:gd name="T50" fmla="*/ 2147483647 w 698"/>
              <a:gd name="T51" fmla="*/ 2147483647 h 808"/>
              <a:gd name="T52" fmla="*/ 2147483647 w 698"/>
              <a:gd name="T53" fmla="*/ 2147483647 h 808"/>
              <a:gd name="T54" fmla="*/ 2147483647 w 698"/>
              <a:gd name="T55" fmla="*/ 2147483647 h 808"/>
              <a:gd name="T56" fmla="*/ 2147483647 w 698"/>
              <a:gd name="T57" fmla="*/ 2147483647 h 808"/>
              <a:gd name="T58" fmla="*/ 2147483647 w 698"/>
              <a:gd name="T59" fmla="*/ 2147483647 h 808"/>
              <a:gd name="T60" fmla="*/ 2147483647 w 698"/>
              <a:gd name="T61" fmla="*/ 2147483647 h 808"/>
              <a:gd name="T62" fmla="*/ 2147483647 w 698"/>
              <a:gd name="T63" fmla="*/ 2147483647 h 808"/>
              <a:gd name="T64" fmla="*/ 2147483647 w 698"/>
              <a:gd name="T65" fmla="*/ 2147483647 h 808"/>
              <a:gd name="T66" fmla="*/ 2147483647 w 698"/>
              <a:gd name="T67" fmla="*/ 2147483647 h 808"/>
              <a:gd name="T68" fmla="*/ 2147483647 w 698"/>
              <a:gd name="T69" fmla="*/ 2147483647 h 808"/>
              <a:gd name="T70" fmla="*/ 2147483647 w 698"/>
              <a:gd name="T71" fmla="*/ 2147483647 h 808"/>
              <a:gd name="T72" fmla="*/ 2147483647 w 698"/>
              <a:gd name="T73" fmla="*/ 2147483647 h 808"/>
              <a:gd name="T74" fmla="*/ 2147483647 w 698"/>
              <a:gd name="T75" fmla="*/ 2147483647 h 808"/>
              <a:gd name="T76" fmla="*/ 2147483647 w 698"/>
              <a:gd name="T77" fmla="*/ 2147483647 h 808"/>
              <a:gd name="T78" fmla="*/ 2147483647 w 698"/>
              <a:gd name="T79" fmla="*/ 2147483647 h 808"/>
              <a:gd name="T80" fmla="*/ 2147483647 w 698"/>
              <a:gd name="T81" fmla="*/ 2147483647 h 808"/>
              <a:gd name="T82" fmla="*/ 2147483647 w 698"/>
              <a:gd name="T83" fmla="*/ 2147483647 h 808"/>
              <a:gd name="T84" fmla="*/ 2147483647 w 698"/>
              <a:gd name="T85" fmla="*/ 2147483647 h 808"/>
              <a:gd name="T86" fmla="*/ 2147483647 w 698"/>
              <a:gd name="T87" fmla="*/ 2147483647 h 808"/>
              <a:gd name="T88" fmla="*/ 2147483647 w 698"/>
              <a:gd name="T89" fmla="*/ 2147483647 h 808"/>
              <a:gd name="T90" fmla="*/ 2147483647 w 698"/>
              <a:gd name="T91" fmla="*/ 2147483647 h 808"/>
              <a:gd name="T92" fmla="*/ 2147483647 w 698"/>
              <a:gd name="T93" fmla="*/ 2147483647 h 808"/>
              <a:gd name="T94" fmla="*/ 2147483647 w 698"/>
              <a:gd name="T95" fmla="*/ 2147483647 h 808"/>
              <a:gd name="T96" fmla="*/ 2147483647 w 698"/>
              <a:gd name="T97" fmla="*/ 2147483647 h 808"/>
              <a:gd name="T98" fmla="*/ 2147483647 w 698"/>
              <a:gd name="T99" fmla="*/ 2147483647 h 808"/>
              <a:gd name="T100" fmla="*/ 2147483647 w 698"/>
              <a:gd name="T101" fmla="*/ 2147483647 h 808"/>
              <a:gd name="T102" fmla="*/ 2147483647 w 698"/>
              <a:gd name="T103" fmla="*/ 2147483647 h 808"/>
              <a:gd name="T104" fmla="*/ 2147483647 w 698"/>
              <a:gd name="T105" fmla="*/ 2147483647 h 808"/>
              <a:gd name="T106" fmla="*/ 2147483647 w 698"/>
              <a:gd name="T107" fmla="*/ 2147483647 h 80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698"/>
              <a:gd name="T163" fmla="*/ 0 h 808"/>
              <a:gd name="T164" fmla="*/ 698 w 698"/>
              <a:gd name="T165" fmla="*/ 808 h 808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698" h="808">
                <a:moveTo>
                  <a:pt x="9" y="181"/>
                </a:moveTo>
                <a:lnTo>
                  <a:pt x="5" y="172"/>
                </a:lnTo>
                <a:lnTo>
                  <a:pt x="4" y="159"/>
                </a:lnTo>
                <a:lnTo>
                  <a:pt x="2" y="145"/>
                </a:lnTo>
                <a:lnTo>
                  <a:pt x="0" y="127"/>
                </a:lnTo>
                <a:lnTo>
                  <a:pt x="4" y="103"/>
                </a:lnTo>
                <a:lnTo>
                  <a:pt x="9" y="80"/>
                </a:lnTo>
                <a:lnTo>
                  <a:pt x="20" y="53"/>
                </a:lnTo>
                <a:lnTo>
                  <a:pt x="27" y="40"/>
                </a:lnTo>
                <a:lnTo>
                  <a:pt x="36" y="27"/>
                </a:lnTo>
                <a:lnTo>
                  <a:pt x="47" y="18"/>
                </a:lnTo>
                <a:lnTo>
                  <a:pt x="61" y="9"/>
                </a:lnTo>
                <a:lnTo>
                  <a:pt x="79" y="4"/>
                </a:lnTo>
                <a:lnTo>
                  <a:pt x="99" y="2"/>
                </a:lnTo>
                <a:lnTo>
                  <a:pt x="124" y="0"/>
                </a:lnTo>
                <a:lnTo>
                  <a:pt x="152" y="4"/>
                </a:lnTo>
                <a:lnTo>
                  <a:pt x="162" y="7"/>
                </a:lnTo>
                <a:lnTo>
                  <a:pt x="173" y="11"/>
                </a:lnTo>
                <a:lnTo>
                  <a:pt x="184" y="18"/>
                </a:lnTo>
                <a:lnTo>
                  <a:pt x="195" y="25"/>
                </a:lnTo>
                <a:lnTo>
                  <a:pt x="204" y="33"/>
                </a:lnTo>
                <a:lnTo>
                  <a:pt x="211" y="40"/>
                </a:lnTo>
                <a:lnTo>
                  <a:pt x="215" y="49"/>
                </a:lnTo>
                <a:lnTo>
                  <a:pt x="218" y="54"/>
                </a:lnTo>
                <a:lnTo>
                  <a:pt x="220" y="56"/>
                </a:lnTo>
                <a:lnTo>
                  <a:pt x="227" y="60"/>
                </a:lnTo>
                <a:lnTo>
                  <a:pt x="247" y="65"/>
                </a:lnTo>
                <a:lnTo>
                  <a:pt x="267" y="72"/>
                </a:lnTo>
                <a:lnTo>
                  <a:pt x="276" y="76"/>
                </a:lnTo>
                <a:lnTo>
                  <a:pt x="280" y="78"/>
                </a:lnTo>
                <a:lnTo>
                  <a:pt x="280" y="80"/>
                </a:lnTo>
                <a:lnTo>
                  <a:pt x="276" y="83"/>
                </a:lnTo>
                <a:lnTo>
                  <a:pt x="262" y="91"/>
                </a:lnTo>
                <a:lnTo>
                  <a:pt x="247" y="98"/>
                </a:lnTo>
                <a:lnTo>
                  <a:pt x="242" y="101"/>
                </a:lnTo>
                <a:lnTo>
                  <a:pt x="242" y="103"/>
                </a:lnTo>
                <a:lnTo>
                  <a:pt x="244" y="111"/>
                </a:lnTo>
                <a:lnTo>
                  <a:pt x="245" y="121"/>
                </a:lnTo>
                <a:lnTo>
                  <a:pt x="245" y="132"/>
                </a:lnTo>
                <a:lnTo>
                  <a:pt x="249" y="141"/>
                </a:lnTo>
                <a:lnTo>
                  <a:pt x="271" y="150"/>
                </a:lnTo>
                <a:lnTo>
                  <a:pt x="294" y="161"/>
                </a:lnTo>
                <a:lnTo>
                  <a:pt x="323" y="178"/>
                </a:lnTo>
                <a:lnTo>
                  <a:pt x="355" y="198"/>
                </a:lnTo>
                <a:lnTo>
                  <a:pt x="390" y="223"/>
                </a:lnTo>
                <a:lnTo>
                  <a:pt x="406" y="237"/>
                </a:lnTo>
                <a:lnTo>
                  <a:pt x="422" y="254"/>
                </a:lnTo>
                <a:lnTo>
                  <a:pt x="438" y="272"/>
                </a:lnTo>
                <a:lnTo>
                  <a:pt x="453" y="290"/>
                </a:lnTo>
                <a:lnTo>
                  <a:pt x="478" y="328"/>
                </a:lnTo>
                <a:lnTo>
                  <a:pt x="505" y="368"/>
                </a:lnTo>
                <a:lnTo>
                  <a:pt x="552" y="442"/>
                </a:lnTo>
                <a:lnTo>
                  <a:pt x="574" y="475"/>
                </a:lnTo>
                <a:lnTo>
                  <a:pt x="595" y="502"/>
                </a:lnTo>
                <a:lnTo>
                  <a:pt x="613" y="522"/>
                </a:lnTo>
                <a:lnTo>
                  <a:pt x="622" y="529"/>
                </a:lnTo>
                <a:lnTo>
                  <a:pt x="630" y="535"/>
                </a:lnTo>
                <a:lnTo>
                  <a:pt x="626" y="536"/>
                </a:lnTo>
                <a:lnTo>
                  <a:pt x="617" y="540"/>
                </a:lnTo>
                <a:lnTo>
                  <a:pt x="608" y="542"/>
                </a:lnTo>
                <a:lnTo>
                  <a:pt x="599" y="540"/>
                </a:lnTo>
                <a:lnTo>
                  <a:pt x="586" y="538"/>
                </a:lnTo>
                <a:lnTo>
                  <a:pt x="574" y="531"/>
                </a:lnTo>
                <a:lnTo>
                  <a:pt x="559" y="524"/>
                </a:lnTo>
                <a:lnTo>
                  <a:pt x="547" y="515"/>
                </a:lnTo>
                <a:lnTo>
                  <a:pt x="538" y="504"/>
                </a:lnTo>
                <a:lnTo>
                  <a:pt x="529" y="495"/>
                </a:lnTo>
                <a:lnTo>
                  <a:pt x="518" y="478"/>
                </a:lnTo>
                <a:lnTo>
                  <a:pt x="514" y="473"/>
                </a:lnTo>
                <a:lnTo>
                  <a:pt x="511" y="473"/>
                </a:lnTo>
                <a:lnTo>
                  <a:pt x="511" y="477"/>
                </a:lnTo>
                <a:lnTo>
                  <a:pt x="511" y="484"/>
                </a:lnTo>
                <a:lnTo>
                  <a:pt x="516" y="497"/>
                </a:lnTo>
                <a:lnTo>
                  <a:pt x="529" y="518"/>
                </a:lnTo>
                <a:lnTo>
                  <a:pt x="550" y="547"/>
                </a:lnTo>
                <a:lnTo>
                  <a:pt x="581" y="589"/>
                </a:lnTo>
                <a:lnTo>
                  <a:pt x="599" y="611"/>
                </a:lnTo>
                <a:lnTo>
                  <a:pt x="637" y="656"/>
                </a:lnTo>
                <a:lnTo>
                  <a:pt x="657" y="683"/>
                </a:lnTo>
                <a:lnTo>
                  <a:pt x="675" y="707"/>
                </a:lnTo>
                <a:lnTo>
                  <a:pt x="689" y="727"/>
                </a:lnTo>
                <a:lnTo>
                  <a:pt x="693" y="734"/>
                </a:lnTo>
                <a:lnTo>
                  <a:pt x="693" y="739"/>
                </a:lnTo>
                <a:lnTo>
                  <a:pt x="662" y="721"/>
                </a:lnTo>
                <a:lnTo>
                  <a:pt x="631" y="701"/>
                </a:lnTo>
                <a:lnTo>
                  <a:pt x="597" y="678"/>
                </a:lnTo>
                <a:lnTo>
                  <a:pt x="612" y="690"/>
                </a:lnTo>
                <a:lnTo>
                  <a:pt x="642" y="721"/>
                </a:lnTo>
                <a:lnTo>
                  <a:pt x="659" y="741"/>
                </a:lnTo>
                <a:lnTo>
                  <a:pt x="675" y="763"/>
                </a:lnTo>
                <a:lnTo>
                  <a:pt x="689" y="786"/>
                </a:lnTo>
                <a:lnTo>
                  <a:pt x="695" y="797"/>
                </a:lnTo>
                <a:lnTo>
                  <a:pt x="698" y="808"/>
                </a:lnTo>
                <a:lnTo>
                  <a:pt x="666" y="788"/>
                </a:lnTo>
                <a:lnTo>
                  <a:pt x="649" y="768"/>
                </a:lnTo>
                <a:lnTo>
                  <a:pt x="637" y="756"/>
                </a:lnTo>
                <a:lnTo>
                  <a:pt x="633" y="752"/>
                </a:lnTo>
                <a:lnTo>
                  <a:pt x="630" y="752"/>
                </a:lnTo>
                <a:lnTo>
                  <a:pt x="633" y="765"/>
                </a:lnTo>
                <a:lnTo>
                  <a:pt x="635" y="772"/>
                </a:lnTo>
                <a:lnTo>
                  <a:pt x="635" y="774"/>
                </a:lnTo>
                <a:lnTo>
                  <a:pt x="635" y="776"/>
                </a:lnTo>
                <a:lnTo>
                  <a:pt x="624" y="763"/>
                </a:lnTo>
                <a:lnTo>
                  <a:pt x="604" y="741"/>
                </a:lnTo>
                <a:lnTo>
                  <a:pt x="585" y="719"/>
                </a:lnTo>
                <a:lnTo>
                  <a:pt x="572" y="709"/>
                </a:lnTo>
                <a:lnTo>
                  <a:pt x="572" y="710"/>
                </a:lnTo>
                <a:lnTo>
                  <a:pt x="576" y="716"/>
                </a:lnTo>
                <a:lnTo>
                  <a:pt x="586" y="738"/>
                </a:lnTo>
                <a:lnTo>
                  <a:pt x="597" y="759"/>
                </a:lnTo>
                <a:lnTo>
                  <a:pt x="601" y="765"/>
                </a:lnTo>
                <a:lnTo>
                  <a:pt x="601" y="767"/>
                </a:lnTo>
                <a:lnTo>
                  <a:pt x="588" y="759"/>
                </a:lnTo>
                <a:lnTo>
                  <a:pt x="574" y="748"/>
                </a:lnTo>
                <a:lnTo>
                  <a:pt x="543" y="721"/>
                </a:lnTo>
                <a:lnTo>
                  <a:pt x="516" y="694"/>
                </a:lnTo>
                <a:lnTo>
                  <a:pt x="505" y="681"/>
                </a:lnTo>
                <a:lnTo>
                  <a:pt x="498" y="669"/>
                </a:lnTo>
                <a:lnTo>
                  <a:pt x="489" y="656"/>
                </a:lnTo>
                <a:lnTo>
                  <a:pt x="474" y="641"/>
                </a:lnTo>
                <a:lnTo>
                  <a:pt x="456" y="623"/>
                </a:lnTo>
                <a:lnTo>
                  <a:pt x="437" y="607"/>
                </a:lnTo>
                <a:lnTo>
                  <a:pt x="415" y="591"/>
                </a:lnTo>
                <a:lnTo>
                  <a:pt x="391" y="574"/>
                </a:lnTo>
                <a:lnTo>
                  <a:pt x="372" y="562"/>
                </a:lnTo>
                <a:lnTo>
                  <a:pt x="352" y="553"/>
                </a:lnTo>
                <a:lnTo>
                  <a:pt x="361" y="576"/>
                </a:lnTo>
                <a:lnTo>
                  <a:pt x="366" y="593"/>
                </a:lnTo>
                <a:lnTo>
                  <a:pt x="366" y="600"/>
                </a:lnTo>
                <a:lnTo>
                  <a:pt x="364" y="603"/>
                </a:lnTo>
                <a:lnTo>
                  <a:pt x="352" y="605"/>
                </a:lnTo>
                <a:lnTo>
                  <a:pt x="330" y="607"/>
                </a:lnTo>
                <a:lnTo>
                  <a:pt x="280" y="607"/>
                </a:lnTo>
                <a:lnTo>
                  <a:pt x="262" y="609"/>
                </a:lnTo>
                <a:lnTo>
                  <a:pt x="254" y="611"/>
                </a:lnTo>
                <a:lnTo>
                  <a:pt x="251" y="612"/>
                </a:lnTo>
                <a:lnTo>
                  <a:pt x="249" y="614"/>
                </a:lnTo>
                <a:lnTo>
                  <a:pt x="247" y="618"/>
                </a:lnTo>
                <a:lnTo>
                  <a:pt x="245" y="625"/>
                </a:lnTo>
                <a:lnTo>
                  <a:pt x="247" y="634"/>
                </a:lnTo>
                <a:lnTo>
                  <a:pt x="247" y="638"/>
                </a:lnTo>
                <a:lnTo>
                  <a:pt x="247" y="641"/>
                </a:lnTo>
                <a:lnTo>
                  <a:pt x="244" y="647"/>
                </a:lnTo>
                <a:lnTo>
                  <a:pt x="238" y="652"/>
                </a:lnTo>
                <a:lnTo>
                  <a:pt x="229" y="656"/>
                </a:lnTo>
                <a:lnTo>
                  <a:pt x="224" y="656"/>
                </a:lnTo>
                <a:lnTo>
                  <a:pt x="216" y="656"/>
                </a:lnTo>
                <a:lnTo>
                  <a:pt x="207" y="656"/>
                </a:lnTo>
                <a:lnTo>
                  <a:pt x="202" y="652"/>
                </a:lnTo>
                <a:lnTo>
                  <a:pt x="197" y="651"/>
                </a:lnTo>
                <a:lnTo>
                  <a:pt x="193" y="647"/>
                </a:lnTo>
                <a:lnTo>
                  <a:pt x="191" y="641"/>
                </a:lnTo>
                <a:lnTo>
                  <a:pt x="191" y="640"/>
                </a:lnTo>
                <a:lnTo>
                  <a:pt x="193" y="636"/>
                </a:lnTo>
                <a:lnTo>
                  <a:pt x="193" y="634"/>
                </a:lnTo>
                <a:lnTo>
                  <a:pt x="197" y="634"/>
                </a:lnTo>
                <a:lnTo>
                  <a:pt x="204" y="640"/>
                </a:lnTo>
                <a:lnTo>
                  <a:pt x="207" y="643"/>
                </a:lnTo>
                <a:lnTo>
                  <a:pt x="211" y="645"/>
                </a:lnTo>
                <a:lnTo>
                  <a:pt x="216" y="645"/>
                </a:lnTo>
                <a:lnTo>
                  <a:pt x="220" y="645"/>
                </a:lnTo>
                <a:lnTo>
                  <a:pt x="222" y="643"/>
                </a:lnTo>
                <a:lnTo>
                  <a:pt x="224" y="640"/>
                </a:lnTo>
                <a:lnTo>
                  <a:pt x="224" y="636"/>
                </a:lnTo>
                <a:lnTo>
                  <a:pt x="220" y="631"/>
                </a:lnTo>
                <a:lnTo>
                  <a:pt x="215" y="625"/>
                </a:lnTo>
                <a:lnTo>
                  <a:pt x="207" y="622"/>
                </a:lnTo>
                <a:lnTo>
                  <a:pt x="200" y="620"/>
                </a:lnTo>
                <a:lnTo>
                  <a:pt x="191" y="618"/>
                </a:lnTo>
                <a:lnTo>
                  <a:pt x="161" y="616"/>
                </a:lnTo>
                <a:lnTo>
                  <a:pt x="126" y="614"/>
                </a:lnTo>
                <a:lnTo>
                  <a:pt x="130" y="607"/>
                </a:lnTo>
                <a:lnTo>
                  <a:pt x="134" y="603"/>
                </a:lnTo>
                <a:lnTo>
                  <a:pt x="139" y="602"/>
                </a:lnTo>
                <a:lnTo>
                  <a:pt x="144" y="600"/>
                </a:lnTo>
                <a:lnTo>
                  <a:pt x="157" y="600"/>
                </a:lnTo>
                <a:lnTo>
                  <a:pt x="166" y="602"/>
                </a:lnTo>
                <a:lnTo>
                  <a:pt x="166" y="598"/>
                </a:lnTo>
                <a:lnTo>
                  <a:pt x="166" y="594"/>
                </a:lnTo>
                <a:lnTo>
                  <a:pt x="168" y="591"/>
                </a:lnTo>
                <a:lnTo>
                  <a:pt x="171" y="589"/>
                </a:lnTo>
                <a:lnTo>
                  <a:pt x="177" y="589"/>
                </a:lnTo>
                <a:lnTo>
                  <a:pt x="188" y="591"/>
                </a:lnTo>
                <a:lnTo>
                  <a:pt x="189" y="593"/>
                </a:lnTo>
                <a:lnTo>
                  <a:pt x="198" y="594"/>
                </a:lnTo>
                <a:lnTo>
                  <a:pt x="211" y="596"/>
                </a:lnTo>
                <a:lnTo>
                  <a:pt x="218" y="596"/>
                </a:lnTo>
                <a:lnTo>
                  <a:pt x="226" y="594"/>
                </a:lnTo>
                <a:lnTo>
                  <a:pt x="236" y="593"/>
                </a:lnTo>
                <a:lnTo>
                  <a:pt x="242" y="591"/>
                </a:lnTo>
                <a:lnTo>
                  <a:pt x="249" y="587"/>
                </a:lnTo>
                <a:lnTo>
                  <a:pt x="262" y="582"/>
                </a:lnTo>
                <a:lnTo>
                  <a:pt x="272" y="576"/>
                </a:lnTo>
                <a:lnTo>
                  <a:pt x="289" y="571"/>
                </a:lnTo>
                <a:lnTo>
                  <a:pt x="260" y="565"/>
                </a:lnTo>
                <a:lnTo>
                  <a:pt x="229" y="556"/>
                </a:lnTo>
                <a:lnTo>
                  <a:pt x="193" y="544"/>
                </a:lnTo>
                <a:lnTo>
                  <a:pt x="175" y="536"/>
                </a:lnTo>
                <a:lnTo>
                  <a:pt x="155" y="527"/>
                </a:lnTo>
                <a:lnTo>
                  <a:pt x="137" y="516"/>
                </a:lnTo>
                <a:lnTo>
                  <a:pt x="119" y="504"/>
                </a:lnTo>
                <a:lnTo>
                  <a:pt x="101" y="489"/>
                </a:lnTo>
                <a:lnTo>
                  <a:pt x="87" y="475"/>
                </a:lnTo>
                <a:lnTo>
                  <a:pt x="72" y="457"/>
                </a:lnTo>
                <a:lnTo>
                  <a:pt x="63" y="439"/>
                </a:lnTo>
                <a:lnTo>
                  <a:pt x="56" y="464"/>
                </a:lnTo>
                <a:lnTo>
                  <a:pt x="43" y="431"/>
                </a:lnTo>
                <a:lnTo>
                  <a:pt x="18" y="455"/>
                </a:lnTo>
                <a:lnTo>
                  <a:pt x="14" y="431"/>
                </a:lnTo>
                <a:lnTo>
                  <a:pt x="11" y="406"/>
                </a:lnTo>
                <a:lnTo>
                  <a:pt x="9" y="373"/>
                </a:lnTo>
                <a:lnTo>
                  <a:pt x="7" y="335"/>
                </a:lnTo>
                <a:lnTo>
                  <a:pt x="7" y="292"/>
                </a:lnTo>
                <a:lnTo>
                  <a:pt x="11" y="245"/>
                </a:lnTo>
                <a:lnTo>
                  <a:pt x="18" y="198"/>
                </a:lnTo>
                <a:lnTo>
                  <a:pt x="9" y="18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nb-NO" sz="1050">
              <a:solidFill>
                <a:schemeClr val="bg1"/>
              </a:solidFill>
              <a:latin typeface="+mn-lt"/>
              <a:cs typeface="B Nazanin" panose="00000400000000000000" pitchFamily="2" charset="-78"/>
            </a:endParaRPr>
          </a:p>
        </p:txBody>
      </p:sp>
      <p:sp>
        <p:nvSpPr>
          <p:cNvPr id="43" name="Freeform 115">
            <a:extLst>
              <a:ext uri="{FF2B5EF4-FFF2-40B4-BE49-F238E27FC236}">
                <a16:creationId xmlns:a16="http://schemas.microsoft.com/office/drawing/2014/main" id="{7C25F0B3-D285-4B28-B9A7-BB24113CEE0F}"/>
              </a:ext>
            </a:extLst>
          </p:cNvPr>
          <p:cNvSpPr>
            <a:spLocks/>
          </p:cNvSpPr>
          <p:nvPr/>
        </p:nvSpPr>
        <p:spPr bwMode="auto">
          <a:xfrm rot="19791529">
            <a:off x="1933207" y="1614182"/>
            <a:ext cx="489826" cy="950839"/>
          </a:xfrm>
          <a:custGeom>
            <a:avLst/>
            <a:gdLst>
              <a:gd name="T0" fmla="*/ 2147483647 w 544"/>
              <a:gd name="T1" fmla="*/ 0 h 960"/>
              <a:gd name="T2" fmla="*/ 2147483647 w 544"/>
              <a:gd name="T3" fmla="*/ 2147483647 h 960"/>
              <a:gd name="T4" fmla="*/ 2147483647 w 544"/>
              <a:gd name="T5" fmla="*/ 2147483647 h 960"/>
              <a:gd name="T6" fmla="*/ 2147483647 w 544"/>
              <a:gd name="T7" fmla="*/ 2147483647 h 960"/>
              <a:gd name="T8" fmla="*/ 2147483647 w 544"/>
              <a:gd name="T9" fmla="*/ 2147483647 h 9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44"/>
              <a:gd name="T16" fmla="*/ 0 h 960"/>
              <a:gd name="T17" fmla="*/ 544 w 544"/>
              <a:gd name="T18" fmla="*/ 960 h 96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44" h="960">
                <a:moveTo>
                  <a:pt x="160" y="0"/>
                </a:moveTo>
                <a:cubicBezTo>
                  <a:pt x="96" y="132"/>
                  <a:pt x="32" y="264"/>
                  <a:pt x="16" y="384"/>
                </a:cubicBezTo>
                <a:cubicBezTo>
                  <a:pt x="0" y="504"/>
                  <a:pt x="8" y="632"/>
                  <a:pt x="64" y="720"/>
                </a:cubicBezTo>
                <a:cubicBezTo>
                  <a:pt x="120" y="808"/>
                  <a:pt x="272" y="872"/>
                  <a:pt x="352" y="912"/>
                </a:cubicBezTo>
                <a:cubicBezTo>
                  <a:pt x="432" y="952"/>
                  <a:pt x="488" y="956"/>
                  <a:pt x="544" y="960"/>
                </a:cubicBezTo>
              </a:path>
            </a:pathLst>
          </a:custGeom>
          <a:noFill/>
          <a:ln w="28575">
            <a:solidFill>
              <a:schemeClr val="tx1"/>
            </a:solidFill>
            <a:prstDash val="dash"/>
            <a:round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nb-NO" sz="1050">
              <a:solidFill>
                <a:schemeClr val="bg1"/>
              </a:solidFill>
              <a:latin typeface="+mn-lt"/>
              <a:cs typeface="B Nazanin" panose="00000400000000000000" pitchFamily="2" charset="-78"/>
            </a:endParaRPr>
          </a:p>
        </p:txBody>
      </p:sp>
      <p:grpSp>
        <p:nvGrpSpPr>
          <p:cNvPr id="45" name="Group 140">
            <a:extLst>
              <a:ext uri="{FF2B5EF4-FFF2-40B4-BE49-F238E27FC236}">
                <a16:creationId xmlns:a16="http://schemas.microsoft.com/office/drawing/2014/main" id="{271A7690-9B6F-479F-9E9D-81C06518D53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4081" y="715527"/>
            <a:ext cx="2888762" cy="1463318"/>
            <a:chOff x="96" y="90"/>
            <a:chExt cx="1678" cy="850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48" name="Freeform 141">
              <a:extLst>
                <a:ext uri="{FF2B5EF4-FFF2-40B4-BE49-F238E27FC236}">
                  <a16:creationId xmlns:a16="http://schemas.microsoft.com/office/drawing/2014/main" id="{45C3E2D9-FFEB-4CA2-8F10-EFF7F75EBD0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" y="90"/>
              <a:ext cx="1573" cy="850"/>
            </a:xfrm>
            <a:custGeom>
              <a:avLst/>
              <a:gdLst>
                <a:gd name="T0" fmla="*/ 1565 w 1573"/>
                <a:gd name="T1" fmla="*/ 237 h 850"/>
                <a:gd name="T2" fmla="*/ 1534 w 1573"/>
                <a:gd name="T3" fmla="*/ 186 h 850"/>
                <a:gd name="T4" fmla="*/ 1451 w 1573"/>
                <a:gd name="T5" fmla="*/ 135 h 850"/>
                <a:gd name="T6" fmla="*/ 1390 w 1573"/>
                <a:gd name="T7" fmla="*/ 123 h 850"/>
                <a:gd name="T8" fmla="*/ 1324 w 1573"/>
                <a:gd name="T9" fmla="*/ 135 h 850"/>
                <a:gd name="T10" fmla="*/ 1263 w 1573"/>
                <a:gd name="T11" fmla="*/ 91 h 850"/>
                <a:gd name="T12" fmla="*/ 1173 w 1573"/>
                <a:gd name="T13" fmla="*/ 35 h 850"/>
                <a:gd name="T14" fmla="*/ 1061 w 1573"/>
                <a:gd name="T15" fmla="*/ 12 h 850"/>
                <a:gd name="T16" fmla="*/ 961 w 1573"/>
                <a:gd name="T17" fmla="*/ 28 h 850"/>
                <a:gd name="T18" fmla="*/ 879 w 1573"/>
                <a:gd name="T19" fmla="*/ 70 h 850"/>
                <a:gd name="T20" fmla="*/ 810 w 1573"/>
                <a:gd name="T21" fmla="*/ 86 h 850"/>
                <a:gd name="T22" fmla="*/ 720 w 1573"/>
                <a:gd name="T23" fmla="*/ 30 h 850"/>
                <a:gd name="T24" fmla="*/ 613 w 1573"/>
                <a:gd name="T25" fmla="*/ 2 h 850"/>
                <a:gd name="T26" fmla="*/ 484 w 1573"/>
                <a:gd name="T27" fmla="*/ 9 h 850"/>
                <a:gd name="T28" fmla="*/ 367 w 1573"/>
                <a:gd name="T29" fmla="*/ 61 h 850"/>
                <a:gd name="T30" fmla="*/ 282 w 1573"/>
                <a:gd name="T31" fmla="*/ 144 h 850"/>
                <a:gd name="T32" fmla="*/ 207 w 1573"/>
                <a:gd name="T33" fmla="*/ 116 h 850"/>
                <a:gd name="T34" fmla="*/ 143 w 1573"/>
                <a:gd name="T35" fmla="*/ 116 h 850"/>
                <a:gd name="T36" fmla="*/ 95 w 1573"/>
                <a:gd name="T37" fmla="*/ 133 h 850"/>
                <a:gd name="T38" fmla="*/ 53 w 1573"/>
                <a:gd name="T39" fmla="*/ 158 h 850"/>
                <a:gd name="T40" fmla="*/ 22 w 1573"/>
                <a:gd name="T41" fmla="*/ 196 h 850"/>
                <a:gd name="T42" fmla="*/ 5 w 1573"/>
                <a:gd name="T43" fmla="*/ 237 h 850"/>
                <a:gd name="T44" fmla="*/ 0 w 1573"/>
                <a:gd name="T45" fmla="*/ 289 h 850"/>
                <a:gd name="T46" fmla="*/ 17 w 1573"/>
                <a:gd name="T47" fmla="*/ 340 h 850"/>
                <a:gd name="T48" fmla="*/ 87 w 1573"/>
                <a:gd name="T49" fmla="*/ 324 h 850"/>
                <a:gd name="T50" fmla="*/ 165 w 1573"/>
                <a:gd name="T51" fmla="*/ 328 h 850"/>
                <a:gd name="T52" fmla="*/ 236 w 1573"/>
                <a:gd name="T53" fmla="*/ 354 h 850"/>
                <a:gd name="T54" fmla="*/ 297 w 1573"/>
                <a:gd name="T55" fmla="*/ 400 h 850"/>
                <a:gd name="T56" fmla="*/ 338 w 1573"/>
                <a:gd name="T57" fmla="*/ 459 h 850"/>
                <a:gd name="T58" fmla="*/ 355 w 1573"/>
                <a:gd name="T59" fmla="*/ 526 h 850"/>
                <a:gd name="T60" fmla="*/ 348 w 1573"/>
                <a:gd name="T61" fmla="*/ 591 h 850"/>
                <a:gd name="T62" fmla="*/ 277 w 1573"/>
                <a:gd name="T63" fmla="*/ 696 h 850"/>
                <a:gd name="T64" fmla="*/ 336 w 1573"/>
                <a:gd name="T65" fmla="*/ 729 h 850"/>
                <a:gd name="T66" fmla="*/ 411 w 1573"/>
                <a:gd name="T67" fmla="*/ 752 h 850"/>
                <a:gd name="T68" fmla="*/ 484 w 1573"/>
                <a:gd name="T69" fmla="*/ 754 h 850"/>
                <a:gd name="T70" fmla="*/ 560 w 1573"/>
                <a:gd name="T71" fmla="*/ 729 h 850"/>
                <a:gd name="T72" fmla="*/ 638 w 1573"/>
                <a:gd name="T73" fmla="*/ 798 h 850"/>
                <a:gd name="T74" fmla="*/ 737 w 1573"/>
                <a:gd name="T75" fmla="*/ 840 h 850"/>
                <a:gd name="T76" fmla="*/ 849 w 1573"/>
                <a:gd name="T77" fmla="*/ 847 h 850"/>
                <a:gd name="T78" fmla="*/ 959 w 1573"/>
                <a:gd name="T79" fmla="*/ 833 h 850"/>
                <a:gd name="T80" fmla="*/ 1071 w 1573"/>
                <a:gd name="T81" fmla="*/ 803 h 850"/>
                <a:gd name="T82" fmla="*/ 1171 w 1573"/>
                <a:gd name="T83" fmla="*/ 757 h 850"/>
                <a:gd name="T84" fmla="*/ 1241 w 1573"/>
                <a:gd name="T85" fmla="*/ 694 h 850"/>
                <a:gd name="T86" fmla="*/ 1266 w 1573"/>
                <a:gd name="T87" fmla="*/ 642 h 850"/>
                <a:gd name="T88" fmla="*/ 1266 w 1573"/>
                <a:gd name="T89" fmla="*/ 577 h 850"/>
                <a:gd name="T90" fmla="*/ 1285 w 1573"/>
                <a:gd name="T91" fmla="*/ 535 h 850"/>
                <a:gd name="T92" fmla="*/ 1312 w 1573"/>
                <a:gd name="T93" fmla="*/ 514 h 850"/>
                <a:gd name="T94" fmla="*/ 1332 w 1573"/>
                <a:gd name="T95" fmla="*/ 468 h 850"/>
                <a:gd name="T96" fmla="*/ 1324 w 1573"/>
                <a:gd name="T97" fmla="*/ 428 h 850"/>
                <a:gd name="T98" fmla="*/ 1383 w 1573"/>
                <a:gd name="T99" fmla="*/ 447 h 850"/>
                <a:gd name="T100" fmla="*/ 1434 w 1573"/>
                <a:gd name="T101" fmla="*/ 447 h 850"/>
                <a:gd name="T102" fmla="*/ 1482 w 1573"/>
                <a:gd name="T103" fmla="*/ 428 h 850"/>
                <a:gd name="T104" fmla="*/ 1524 w 1573"/>
                <a:gd name="T105" fmla="*/ 398 h 850"/>
                <a:gd name="T106" fmla="*/ 1556 w 1573"/>
                <a:gd name="T107" fmla="*/ 356 h 850"/>
                <a:gd name="T108" fmla="*/ 1570 w 1573"/>
                <a:gd name="T109" fmla="*/ 305 h 85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573"/>
                <a:gd name="T166" fmla="*/ 0 h 850"/>
                <a:gd name="T167" fmla="*/ 1573 w 1573"/>
                <a:gd name="T168" fmla="*/ 850 h 850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573" h="850">
                  <a:moveTo>
                    <a:pt x="1573" y="265"/>
                  </a:moveTo>
                  <a:lnTo>
                    <a:pt x="1570" y="251"/>
                  </a:lnTo>
                  <a:lnTo>
                    <a:pt x="1565" y="237"/>
                  </a:lnTo>
                  <a:lnTo>
                    <a:pt x="1560" y="223"/>
                  </a:lnTo>
                  <a:lnTo>
                    <a:pt x="1551" y="212"/>
                  </a:lnTo>
                  <a:lnTo>
                    <a:pt x="1534" y="186"/>
                  </a:lnTo>
                  <a:lnTo>
                    <a:pt x="1509" y="165"/>
                  </a:lnTo>
                  <a:lnTo>
                    <a:pt x="1482" y="149"/>
                  </a:lnTo>
                  <a:lnTo>
                    <a:pt x="1451" y="135"/>
                  </a:lnTo>
                  <a:lnTo>
                    <a:pt x="1422" y="126"/>
                  </a:lnTo>
                  <a:lnTo>
                    <a:pt x="1405" y="123"/>
                  </a:lnTo>
                  <a:lnTo>
                    <a:pt x="1390" y="123"/>
                  </a:lnTo>
                  <a:lnTo>
                    <a:pt x="1366" y="123"/>
                  </a:lnTo>
                  <a:lnTo>
                    <a:pt x="1344" y="128"/>
                  </a:lnTo>
                  <a:lnTo>
                    <a:pt x="1324" y="135"/>
                  </a:lnTo>
                  <a:lnTo>
                    <a:pt x="1305" y="144"/>
                  </a:lnTo>
                  <a:lnTo>
                    <a:pt x="1285" y="116"/>
                  </a:lnTo>
                  <a:lnTo>
                    <a:pt x="1263" y="91"/>
                  </a:lnTo>
                  <a:lnTo>
                    <a:pt x="1234" y="68"/>
                  </a:lnTo>
                  <a:lnTo>
                    <a:pt x="1205" y="49"/>
                  </a:lnTo>
                  <a:lnTo>
                    <a:pt x="1173" y="35"/>
                  </a:lnTo>
                  <a:lnTo>
                    <a:pt x="1137" y="23"/>
                  </a:lnTo>
                  <a:lnTo>
                    <a:pt x="1100" y="14"/>
                  </a:lnTo>
                  <a:lnTo>
                    <a:pt x="1061" y="12"/>
                  </a:lnTo>
                  <a:lnTo>
                    <a:pt x="1027" y="14"/>
                  </a:lnTo>
                  <a:lnTo>
                    <a:pt x="993" y="19"/>
                  </a:lnTo>
                  <a:lnTo>
                    <a:pt x="961" y="28"/>
                  </a:lnTo>
                  <a:lnTo>
                    <a:pt x="932" y="40"/>
                  </a:lnTo>
                  <a:lnTo>
                    <a:pt x="905" y="54"/>
                  </a:lnTo>
                  <a:lnTo>
                    <a:pt x="879" y="70"/>
                  </a:lnTo>
                  <a:lnTo>
                    <a:pt x="857" y="88"/>
                  </a:lnTo>
                  <a:lnTo>
                    <a:pt x="835" y="112"/>
                  </a:lnTo>
                  <a:lnTo>
                    <a:pt x="810" y="86"/>
                  </a:lnTo>
                  <a:lnTo>
                    <a:pt x="784" y="65"/>
                  </a:lnTo>
                  <a:lnTo>
                    <a:pt x="754" y="47"/>
                  </a:lnTo>
                  <a:lnTo>
                    <a:pt x="720" y="30"/>
                  </a:lnTo>
                  <a:lnTo>
                    <a:pt x="686" y="16"/>
                  </a:lnTo>
                  <a:lnTo>
                    <a:pt x="650" y="7"/>
                  </a:lnTo>
                  <a:lnTo>
                    <a:pt x="613" y="2"/>
                  </a:lnTo>
                  <a:lnTo>
                    <a:pt x="574" y="0"/>
                  </a:lnTo>
                  <a:lnTo>
                    <a:pt x="528" y="2"/>
                  </a:lnTo>
                  <a:lnTo>
                    <a:pt x="484" y="9"/>
                  </a:lnTo>
                  <a:lnTo>
                    <a:pt x="443" y="21"/>
                  </a:lnTo>
                  <a:lnTo>
                    <a:pt x="404" y="40"/>
                  </a:lnTo>
                  <a:lnTo>
                    <a:pt x="367" y="61"/>
                  </a:lnTo>
                  <a:lnTo>
                    <a:pt x="336" y="84"/>
                  </a:lnTo>
                  <a:lnTo>
                    <a:pt x="306" y="114"/>
                  </a:lnTo>
                  <a:lnTo>
                    <a:pt x="282" y="144"/>
                  </a:lnTo>
                  <a:lnTo>
                    <a:pt x="258" y="133"/>
                  </a:lnTo>
                  <a:lnTo>
                    <a:pt x="233" y="121"/>
                  </a:lnTo>
                  <a:lnTo>
                    <a:pt x="207" y="116"/>
                  </a:lnTo>
                  <a:lnTo>
                    <a:pt x="177" y="114"/>
                  </a:lnTo>
                  <a:lnTo>
                    <a:pt x="160" y="114"/>
                  </a:lnTo>
                  <a:lnTo>
                    <a:pt x="143" y="116"/>
                  </a:lnTo>
                  <a:lnTo>
                    <a:pt x="126" y="121"/>
                  </a:lnTo>
                  <a:lnTo>
                    <a:pt x="109" y="126"/>
                  </a:lnTo>
                  <a:lnTo>
                    <a:pt x="95" y="133"/>
                  </a:lnTo>
                  <a:lnTo>
                    <a:pt x="78" y="140"/>
                  </a:lnTo>
                  <a:lnTo>
                    <a:pt x="65" y="149"/>
                  </a:lnTo>
                  <a:lnTo>
                    <a:pt x="53" y="158"/>
                  </a:lnTo>
                  <a:lnTo>
                    <a:pt x="41" y="170"/>
                  </a:lnTo>
                  <a:lnTo>
                    <a:pt x="31" y="182"/>
                  </a:lnTo>
                  <a:lnTo>
                    <a:pt x="22" y="196"/>
                  </a:lnTo>
                  <a:lnTo>
                    <a:pt x="14" y="210"/>
                  </a:lnTo>
                  <a:lnTo>
                    <a:pt x="7" y="223"/>
                  </a:lnTo>
                  <a:lnTo>
                    <a:pt x="5" y="237"/>
                  </a:lnTo>
                  <a:lnTo>
                    <a:pt x="0" y="254"/>
                  </a:lnTo>
                  <a:lnTo>
                    <a:pt x="0" y="270"/>
                  </a:lnTo>
                  <a:lnTo>
                    <a:pt x="0" y="289"/>
                  </a:lnTo>
                  <a:lnTo>
                    <a:pt x="5" y="307"/>
                  </a:lnTo>
                  <a:lnTo>
                    <a:pt x="9" y="324"/>
                  </a:lnTo>
                  <a:lnTo>
                    <a:pt x="17" y="340"/>
                  </a:lnTo>
                  <a:lnTo>
                    <a:pt x="41" y="333"/>
                  </a:lnTo>
                  <a:lnTo>
                    <a:pt x="63" y="326"/>
                  </a:lnTo>
                  <a:lnTo>
                    <a:pt x="87" y="324"/>
                  </a:lnTo>
                  <a:lnTo>
                    <a:pt x="114" y="321"/>
                  </a:lnTo>
                  <a:lnTo>
                    <a:pt x="138" y="324"/>
                  </a:lnTo>
                  <a:lnTo>
                    <a:pt x="165" y="328"/>
                  </a:lnTo>
                  <a:lnTo>
                    <a:pt x="190" y="335"/>
                  </a:lnTo>
                  <a:lnTo>
                    <a:pt x="214" y="342"/>
                  </a:lnTo>
                  <a:lnTo>
                    <a:pt x="236" y="354"/>
                  </a:lnTo>
                  <a:lnTo>
                    <a:pt x="258" y="368"/>
                  </a:lnTo>
                  <a:lnTo>
                    <a:pt x="277" y="382"/>
                  </a:lnTo>
                  <a:lnTo>
                    <a:pt x="297" y="400"/>
                  </a:lnTo>
                  <a:lnTo>
                    <a:pt x="311" y="417"/>
                  </a:lnTo>
                  <a:lnTo>
                    <a:pt x="326" y="438"/>
                  </a:lnTo>
                  <a:lnTo>
                    <a:pt x="338" y="459"/>
                  </a:lnTo>
                  <a:lnTo>
                    <a:pt x="348" y="480"/>
                  </a:lnTo>
                  <a:lnTo>
                    <a:pt x="353" y="503"/>
                  </a:lnTo>
                  <a:lnTo>
                    <a:pt x="355" y="526"/>
                  </a:lnTo>
                  <a:lnTo>
                    <a:pt x="355" y="552"/>
                  </a:lnTo>
                  <a:lnTo>
                    <a:pt x="353" y="575"/>
                  </a:lnTo>
                  <a:lnTo>
                    <a:pt x="348" y="591"/>
                  </a:lnTo>
                  <a:lnTo>
                    <a:pt x="341" y="608"/>
                  </a:lnTo>
                  <a:lnTo>
                    <a:pt x="321" y="638"/>
                  </a:lnTo>
                  <a:lnTo>
                    <a:pt x="277" y="696"/>
                  </a:lnTo>
                  <a:lnTo>
                    <a:pt x="292" y="708"/>
                  </a:lnTo>
                  <a:lnTo>
                    <a:pt x="311" y="719"/>
                  </a:lnTo>
                  <a:lnTo>
                    <a:pt x="336" y="729"/>
                  </a:lnTo>
                  <a:lnTo>
                    <a:pt x="360" y="738"/>
                  </a:lnTo>
                  <a:lnTo>
                    <a:pt x="384" y="745"/>
                  </a:lnTo>
                  <a:lnTo>
                    <a:pt x="411" y="752"/>
                  </a:lnTo>
                  <a:lnTo>
                    <a:pt x="436" y="754"/>
                  </a:lnTo>
                  <a:lnTo>
                    <a:pt x="457" y="757"/>
                  </a:lnTo>
                  <a:lnTo>
                    <a:pt x="484" y="754"/>
                  </a:lnTo>
                  <a:lnTo>
                    <a:pt x="511" y="750"/>
                  </a:lnTo>
                  <a:lnTo>
                    <a:pt x="535" y="740"/>
                  </a:lnTo>
                  <a:lnTo>
                    <a:pt x="560" y="729"/>
                  </a:lnTo>
                  <a:lnTo>
                    <a:pt x="582" y="754"/>
                  </a:lnTo>
                  <a:lnTo>
                    <a:pt x="608" y="778"/>
                  </a:lnTo>
                  <a:lnTo>
                    <a:pt x="638" y="798"/>
                  </a:lnTo>
                  <a:lnTo>
                    <a:pt x="669" y="815"/>
                  </a:lnTo>
                  <a:lnTo>
                    <a:pt x="703" y="829"/>
                  </a:lnTo>
                  <a:lnTo>
                    <a:pt x="737" y="840"/>
                  </a:lnTo>
                  <a:lnTo>
                    <a:pt x="776" y="847"/>
                  </a:lnTo>
                  <a:lnTo>
                    <a:pt x="815" y="850"/>
                  </a:lnTo>
                  <a:lnTo>
                    <a:pt x="849" y="847"/>
                  </a:lnTo>
                  <a:lnTo>
                    <a:pt x="886" y="845"/>
                  </a:lnTo>
                  <a:lnTo>
                    <a:pt x="922" y="840"/>
                  </a:lnTo>
                  <a:lnTo>
                    <a:pt x="959" y="833"/>
                  </a:lnTo>
                  <a:lnTo>
                    <a:pt x="998" y="826"/>
                  </a:lnTo>
                  <a:lnTo>
                    <a:pt x="1034" y="815"/>
                  </a:lnTo>
                  <a:lnTo>
                    <a:pt x="1071" y="803"/>
                  </a:lnTo>
                  <a:lnTo>
                    <a:pt x="1108" y="789"/>
                  </a:lnTo>
                  <a:lnTo>
                    <a:pt x="1139" y="773"/>
                  </a:lnTo>
                  <a:lnTo>
                    <a:pt x="1171" y="757"/>
                  </a:lnTo>
                  <a:lnTo>
                    <a:pt x="1198" y="738"/>
                  </a:lnTo>
                  <a:lnTo>
                    <a:pt x="1222" y="717"/>
                  </a:lnTo>
                  <a:lnTo>
                    <a:pt x="1241" y="694"/>
                  </a:lnTo>
                  <a:lnTo>
                    <a:pt x="1256" y="668"/>
                  </a:lnTo>
                  <a:lnTo>
                    <a:pt x="1261" y="656"/>
                  </a:lnTo>
                  <a:lnTo>
                    <a:pt x="1266" y="642"/>
                  </a:lnTo>
                  <a:lnTo>
                    <a:pt x="1268" y="629"/>
                  </a:lnTo>
                  <a:lnTo>
                    <a:pt x="1268" y="615"/>
                  </a:lnTo>
                  <a:lnTo>
                    <a:pt x="1266" y="577"/>
                  </a:lnTo>
                  <a:lnTo>
                    <a:pt x="1258" y="545"/>
                  </a:lnTo>
                  <a:lnTo>
                    <a:pt x="1273" y="540"/>
                  </a:lnTo>
                  <a:lnTo>
                    <a:pt x="1285" y="535"/>
                  </a:lnTo>
                  <a:lnTo>
                    <a:pt x="1297" y="528"/>
                  </a:lnTo>
                  <a:lnTo>
                    <a:pt x="1305" y="521"/>
                  </a:lnTo>
                  <a:lnTo>
                    <a:pt x="1312" y="514"/>
                  </a:lnTo>
                  <a:lnTo>
                    <a:pt x="1319" y="505"/>
                  </a:lnTo>
                  <a:lnTo>
                    <a:pt x="1329" y="487"/>
                  </a:lnTo>
                  <a:lnTo>
                    <a:pt x="1332" y="468"/>
                  </a:lnTo>
                  <a:lnTo>
                    <a:pt x="1332" y="452"/>
                  </a:lnTo>
                  <a:lnTo>
                    <a:pt x="1329" y="438"/>
                  </a:lnTo>
                  <a:lnTo>
                    <a:pt x="1324" y="428"/>
                  </a:lnTo>
                  <a:lnTo>
                    <a:pt x="1341" y="438"/>
                  </a:lnTo>
                  <a:lnTo>
                    <a:pt x="1361" y="442"/>
                  </a:lnTo>
                  <a:lnTo>
                    <a:pt x="1383" y="447"/>
                  </a:lnTo>
                  <a:lnTo>
                    <a:pt x="1402" y="449"/>
                  </a:lnTo>
                  <a:lnTo>
                    <a:pt x="1419" y="449"/>
                  </a:lnTo>
                  <a:lnTo>
                    <a:pt x="1434" y="447"/>
                  </a:lnTo>
                  <a:lnTo>
                    <a:pt x="1451" y="442"/>
                  </a:lnTo>
                  <a:lnTo>
                    <a:pt x="1465" y="435"/>
                  </a:lnTo>
                  <a:lnTo>
                    <a:pt x="1482" y="428"/>
                  </a:lnTo>
                  <a:lnTo>
                    <a:pt x="1497" y="421"/>
                  </a:lnTo>
                  <a:lnTo>
                    <a:pt x="1509" y="410"/>
                  </a:lnTo>
                  <a:lnTo>
                    <a:pt x="1524" y="398"/>
                  </a:lnTo>
                  <a:lnTo>
                    <a:pt x="1536" y="386"/>
                  </a:lnTo>
                  <a:lnTo>
                    <a:pt x="1546" y="372"/>
                  </a:lnTo>
                  <a:lnTo>
                    <a:pt x="1556" y="356"/>
                  </a:lnTo>
                  <a:lnTo>
                    <a:pt x="1563" y="340"/>
                  </a:lnTo>
                  <a:lnTo>
                    <a:pt x="1568" y="324"/>
                  </a:lnTo>
                  <a:lnTo>
                    <a:pt x="1570" y="305"/>
                  </a:lnTo>
                  <a:lnTo>
                    <a:pt x="1573" y="286"/>
                  </a:lnTo>
                  <a:lnTo>
                    <a:pt x="1573" y="2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b-NO" sz="1050">
                <a:latin typeface="+mn-lt"/>
                <a:cs typeface="B Nazanin" panose="00000400000000000000" pitchFamily="2" charset="-78"/>
              </a:endParaRPr>
            </a:p>
          </p:txBody>
        </p:sp>
        <p:sp>
          <p:nvSpPr>
            <p:cNvPr id="49" name="Freeform 142">
              <a:extLst>
                <a:ext uri="{FF2B5EF4-FFF2-40B4-BE49-F238E27FC236}">
                  <a16:creationId xmlns:a16="http://schemas.microsoft.com/office/drawing/2014/main" id="{D216C6D7-A17C-4A09-A5FD-272444755153}"/>
                </a:ext>
              </a:extLst>
            </p:cNvPr>
            <p:cNvSpPr>
              <a:spLocks/>
            </p:cNvSpPr>
            <p:nvPr/>
          </p:nvSpPr>
          <p:spPr bwMode="auto">
            <a:xfrm>
              <a:off x="96" y="397"/>
              <a:ext cx="472" cy="454"/>
            </a:xfrm>
            <a:custGeom>
              <a:avLst/>
              <a:gdLst>
                <a:gd name="T0" fmla="*/ 236 w 472"/>
                <a:gd name="T1" fmla="*/ 0 h 454"/>
                <a:gd name="T2" fmla="*/ 212 w 472"/>
                <a:gd name="T3" fmla="*/ 3 h 454"/>
                <a:gd name="T4" fmla="*/ 190 w 472"/>
                <a:gd name="T5" fmla="*/ 5 h 454"/>
                <a:gd name="T6" fmla="*/ 168 w 472"/>
                <a:gd name="T7" fmla="*/ 12 h 454"/>
                <a:gd name="T8" fmla="*/ 146 w 472"/>
                <a:gd name="T9" fmla="*/ 19 h 454"/>
                <a:gd name="T10" fmla="*/ 114 w 472"/>
                <a:gd name="T11" fmla="*/ 33 h 454"/>
                <a:gd name="T12" fmla="*/ 88 w 472"/>
                <a:gd name="T13" fmla="*/ 51 h 454"/>
                <a:gd name="T14" fmla="*/ 61 w 472"/>
                <a:gd name="T15" fmla="*/ 75 h 454"/>
                <a:gd name="T16" fmla="*/ 41 w 472"/>
                <a:gd name="T17" fmla="*/ 100 h 454"/>
                <a:gd name="T18" fmla="*/ 22 w 472"/>
                <a:gd name="T19" fmla="*/ 128 h 454"/>
                <a:gd name="T20" fmla="*/ 10 w 472"/>
                <a:gd name="T21" fmla="*/ 159 h 454"/>
                <a:gd name="T22" fmla="*/ 2 w 472"/>
                <a:gd name="T23" fmla="*/ 193 h 454"/>
                <a:gd name="T24" fmla="*/ 0 w 472"/>
                <a:gd name="T25" fmla="*/ 228 h 454"/>
                <a:gd name="T26" fmla="*/ 0 w 472"/>
                <a:gd name="T27" fmla="*/ 252 h 454"/>
                <a:gd name="T28" fmla="*/ 5 w 472"/>
                <a:gd name="T29" fmla="*/ 273 h 454"/>
                <a:gd name="T30" fmla="*/ 10 w 472"/>
                <a:gd name="T31" fmla="*/ 296 h 454"/>
                <a:gd name="T32" fmla="*/ 17 w 472"/>
                <a:gd name="T33" fmla="*/ 315 h 454"/>
                <a:gd name="T34" fmla="*/ 27 w 472"/>
                <a:gd name="T35" fmla="*/ 335 h 454"/>
                <a:gd name="T36" fmla="*/ 39 w 472"/>
                <a:gd name="T37" fmla="*/ 354 h 454"/>
                <a:gd name="T38" fmla="*/ 54 w 472"/>
                <a:gd name="T39" fmla="*/ 370 h 454"/>
                <a:gd name="T40" fmla="*/ 68 w 472"/>
                <a:gd name="T41" fmla="*/ 387 h 454"/>
                <a:gd name="T42" fmla="*/ 85 w 472"/>
                <a:gd name="T43" fmla="*/ 403 h 454"/>
                <a:gd name="T44" fmla="*/ 102 w 472"/>
                <a:gd name="T45" fmla="*/ 415 h 454"/>
                <a:gd name="T46" fmla="*/ 122 w 472"/>
                <a:gd name="T47" fmla="*/ 426 h 454"/>
                <a:gd name="T48" fmla="*/ 144 w 472"/>
                <a:gd name="T49" fmla="*/ 436 h 454"/>
                <a:gd name="T50" fmla="*/ 166 w 472"/>
                <a:gd name="T51" fmla="*/ 443 h 454"/>
                <a:gd name="T52" fmla="*/ 187 w 472"/>
                <a:gd name="T53" fmla="*/ 450 h 454"/>
                <a:gd name="T54" fmla="*/ 212 w 472"/>
                <a:gd name="T55" fmla="*/ 452 h 454"/>
                <a:gd name="T56" fmla="*/ 236 w 472"/>
                <a:gd name="T57" fmla="*/ 454 h 454"/>
                <a:gd name="T58" fmla="*/ 265 w 472"/>
                <a:gd name="T59" fmla="*/ 452 h 454"/>
                <a:gd name="T60" fmla="*/ 295 w 472"/>
                <a:gd name="T61" fmla="*/ 447 h 454"/>
                <a:gd name="T62" fmla="*/ 321 w 472"/>
                <a:gd name="T63" fmla="*/ 438 h 454"/>
                <a:gd name="T64" fmla="*/ 348 w 472"/>
                <a:gd name="T65" fmla="*/ 426 h 454"/>
                <a:gd name="T66" fmla="*/ 373 w 472"/>
                <a:gd name="T67" fmla="*/ 412 h 454"/>
                <a:gd name="T68" fmla="*/ 394 w 472"/>
                <a:gd name="T69" fmla="*/ 396 h 454"/>
                <a:gd name="T70" fmla="*/ 414 w 472"/>
                <a:gd name="T71" fmla="*/ 375 h 454"/>
                <a:gd name="T72" fmla="*/ 431 w 472"/>
                <a:gd name="T73" fmla="*/ 354 h 454"/>
                <a:gd name="T74" fmla="*/ 448 w 472"/>
                <a:gd name="T75" fmla="*/ 326 h 454"/>
                <a:gd name="T76" fmla="*/ 463 w 472"/>
                <a:gd name="T77" fmla="*/ 296 h 454"/>
                <a:gd name="T78" fmla="*/ 470 w 472"/>
                <a:gd name="T79" fmla="*/ 261 h 454"/>
                <a:gd name="T80" fmla="*/ 472 w 472"/>
                <a:gd name="T81" fmla="*/ 228 h 454"/>
                <a:gd name="T82" fmla="*/ 472 w 472"/>
                <a:gd name="T83" fmla="*/ 205 h 454"/>
                <a:gd name="T84" fmla="*/ 467 w 472"/>
                <a:gd name="T85" fmla="*/ 182 h 454"/>
                <a:gd name="T86" fmla="*/ 463 w 472"/>
                <a:gd name="T87" fmla="*/ 161 h 454"/>
                <a:gd name="T88" fmla="*/ 453 w 472"/>
                <a:gd name="T89" fmla="*/ 140 h 454"/>
                <a:gd name="T90" fmla="*/ 443 w 472"/>
                <a:gd name="T91" fmla="*/ 119 h 454"/>
                <a:gd name="T92" fmla="*/ 431 w 472"/>
                <a:gd name="T93" fmla="*/ 100 h 454"/>
                <a:gd name="T94" fmla="*/ 419 w 472"/>
                <a:gd name="T95" fmla="*/ 84 h 454"/>
                <a:gd name="T96" fmla="*/ 404 w 472"/>
                <a:gd name="T97" fmla="*/ 68 h 454"/>
                <a:gd name="T98" fmla="*/ 387 w 472"/>
                <a:gd name="T99" fmla="*/ 54 h 454"/>
                <a:gd name="T100" fmla="*/ 368 w 472"/>
                <a:gd name="T101" fmla="*/ 40 h 454"/>
                <a:gd name="T102" fmla="*/ 348 w 472"/>
                <a:gd name="T103" fmla="*/ 28 h 454"/>
                <a:gd name="T104" fmla="*/ 329 w 472"/>
                <a:gd name="T105" fmla="*/ 19 h 454"/>
                <a:gd name="T106" fmla="*/ 307 w 472"/>
                <a:gd name="T107" fmla="*/ 12 h 454"/>
                <a:gd name="T108" fmla="*/ 282 w 472"/>
                <a:gd name="T109" fmla="*/ 5 h 454"/>
                <a:gd name="T110" fmla="*/ 261 w 472"/>
                <a:gd name="T111" fmla="*/ 3 h 454"/>
                <a:gd name="T112" fmla="*/ 236 w 472"/>
                <a:gd name="T113" fmla="*/ 0 h 45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72"/>
                <a:gd name="T172" fmla="*/ 0 h 454"/>
                <a:gd name="T173" fmla="*/ 472 w 472"/>
                <a:gd name="T174" fmla="*/ 454 h 45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72" h="454">
                  <a:moveTo>
                    <a:pt x="236" y="0"/>
                  </a:moveTo>
                  <a:lnTo>
                    <a:pt x="212" y="3"/>
                  </a:lnTo>
                  <a:lnTo>
                    <a:pt x="190" y="5"/>
                  </a:lnTo>
                  <a:lnTo>
                    <a:pt x="168" y="12"/>
                  </a:lnTo>
                  <a:lnTo>
                    <a:pt x="146" y="19"/>
                  </a:lnTo>
                  <a:lnTo>
                    <a:pt x="114" y="33"/>
                  </a:lnTo>
                  <a:lnTo>
                    <a:pt x="88" y="51"/>
                  </a:lnTo>
                  <a:lnTo>
                    <a:pt x="61" y="75"/>
                  </a:lnTo>
                  <a:lnTo>
                    <a:pt x="41" y="100"/>
                  </a:lnTo>
                  <a:lnTo>
                    <a:pt x="22" y="128"/>
                  </a:lnTo>
                  <a:lnTo>
                    <a:pt x="10" y="159"/>
                  </a:lnTo>
                  <a:lnTo>
                    <a:pt x="2" y="193"/>
                  </a:lnTo>
                  <a:lnTo>
                    <a:pt x="0" y="228"/>
                  </a:lnTo>
                  <a:lnTo>
                    <a:pt x="0" y="252"/>
                  </a:lnTo>
                  <a:lnTo>
                    <a:pt x="5" y="273"/>
                  </a:lnTo>
                  <a:lnTo>
                    <a:pt x="10" y="296"/>
                  </a:lnTo>
                  <a:lnTo>
                    <a:pt x="17" y="315"/>
                  </a:lnTo>
                  <a:lnTo>
                    <a:pt x="27" y="335"/>
                  </a:lnTo>
                  <a:lnTo>
                    <a:pt x="39" y="354"/>
                  </a:lnTo>
                  <a:lnTo>
                    <a:pt x="54" y="370"/>
                  </a:lnTo>
                  <a:lnTo>
                    <a:pt x="68" y="387"/>
                  </a:lnTo>
                  <a:lnTo>
                    <a:pt x="85" y="403"/>
                  </a:lnTo>
                  <a:lnTo>
                    <a:pt x="102" y="415"/>
                  </a:lnTo>
                  <a:lnTo>
                    <a:pt x="122" y="426"/>
                  </a:lnTo>
                  <a:lnTo>
                    <a:pt x="144" y="436"/>
                  </a:lnTo>
                  <a:lnTo>
                    <a:pt x="166" y="443"/>
                  </a:lnTo>
                  <a:lnTo>
                    <a:pt x="187" y="450"/>
                  </a:lnTo>
                  <a:lnTo>
                    <a:pt x="212" y="452"/>
                  </a:lnTo>
                  <a:lnTo>
                    <a:pt x="236" y="454"/>
                  </a:lnTo>
                  <a:lnTo>
                    <a:pt x="265" y="452"/>
                  </a:lnTo>
                  <a:lnTo>
                    <a:pt x="295" y="447"/>
                  </a:lnTo>
                  <a:lnTo>
                    <a:pt x="321" y="438"/>
                  </a:lnTo>
                  <a:lnTo>
                    <a:pt x="348" y="426"/>
                  </a:lnTo>
                  <a:lnTo>
                    <a:pt x="373" y="412"/>
                  </a:lnTo>
                  <a:lnTo>
                    <a:pt x="394" y="396"/>
                  </a:lnTo>
                  <a:lnTo>
                    <a:pt x="414" y="375"/>
                  </a:lnTo>
                  <a:lnTo>
                    <a:pt x="431" y="354"/>
                  </a:lnTo>
                  <a:lnTo>
                    <a:pt x="448" y="326"/>
                  </a:lnTo>
                  <a:lnTo>
                    <a:pt x="463" y="296"/>
                  </a:lnTo>
                  <a:lnTo>
                    <a:pt x="470" y="261"/>
                  </a:lnTo>
                  <a:lnTo>
                    <a:pt x="472" y="228"/>
                  </a:lnTo>
                  <a:lnTo>
                    <a:pt x="472" y="205"/>
                  </a:lnTo>
                  <a:lnTo>
                    <a:pt x="467" y="182"/>
                  </a:lnTo>
                  <a:lnTo>
                    <a:pt x="463" y="161"/>
                  </a:lnTo>
                  <a:lnTo>
                    <a:pt x="453" y="140"/>
                  </a:lnTo>
                  <a:lnTo>
                    <a:pt x="443" y="119"/>
                  </a:lnTo>
                  <a:lnTo>
                    <a:pt x="431" y="100"/>
                  </a:lnTo>
                  <a:lnTo>
                    <a:pt x="419" y="84"/>
                  </a:lnTo>
                  <a:lnTo>
                    <a:pt x="404" y="68"/>
                  </a:lnTo>
                  <a:lnTo>
                    <a:pt x="387" y="54"/>
                  </a:lnTo>
                  <a:lnTo>
                    <a:pt x="368" y="40"/>
                  </a:lnTo>
                  <a:lnTo>
                    <a:pt x="348" y="28"/>
                  </a:lnTo>
                  <a:lnTo>
                    <a:pt x="329" y="19"/>
                  </a:lnTo>
                  <a:lnTo>
                    <a:pt x="307" y="12"/>
                  </a:lnTo>
                  <a:lnTo>
                    <a:pt x="282" y="5"/>
                  </a:lnTo>
                  <a:lnTo>
                    <a:pt x="261" y="3"/>
                  </a:lnTo>
                  <a:lnTo>
                    <a:pt x="2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b-NO" sz="1050">
                <a:latin typeface="+mn-lt"/>
                <a:cs typeface="B Nazanin" panose="00000400000000000000" pitchFamily="2" charset="-78"/>
              </a:endParaRPr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D3280308-E08D-431F-BF0C-F63E71F03E08}"/>
              </a:ext>
            </a:extLst>
          </p:cNvPr>
          <p:cNvSpPr txBox="1"/>
          <p:nvPr/>
        </p:nvSpPr>
        <p:spPr>
          <a:xfrm>
            <a:off x="1156281" y="140678"/>
            <a:ext cx="44005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800" dirty="0">
                <a:latin typeface="Georgia" panose="02040502050405020303" pitchFamily="18" charset="0"/>
                <a:cs typeface="B Nazanin" panose="00000400000000000000" pitchFamily="2" charset="-78"/>
              </a:rPr>
              <a:t>راه های آسان برای سریعتر کردن الگوی نمودار جریان فرآیند</a:t>
            </a:r>
            <a:endParaRPr lang="en-IN" sz="1800" dirty="0"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8CF7D50-F73A-4178-965E-DA1BDA673AC6}"/>
              </a:ext>
            </a:extLst>
          </p:cNvPr>
          <p:cNvSpPr txBox="1"/>
          <p:nvPr/>
        </p:nvSpPr>
        <p:spPr>
          <a:xfrm>
            <a:off x="479893" y="1024556"/>
            <a:ext cx="19212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500" dirty="0">
                <a:latin typeface="Cambria" panose="02040503050406030204" pitchFamily="18" charset="0"/>
                <a:ea typeface="Cambria" panose="02040503050406030204" pitchFamily="18" charset="0"/>
                <a:cs typeface="B Nazanin" panose="00000400000000000000" pitchFamily="2" charset="-78"/>
              </a:rPr>
              <a:t>منبع اطلاعات</a:t>
            </a:r>
          </a:p>
          <a:p>
            <a:pPr algn="ctr"/>
            <a:r>
              <a:rPr lang="fa-IR" sz="1500" dirty="0">
                <a:latin typeface="Cambria" panose="02040503050406030204" pitchFamily="18" charset="0"/>
                <a:ea typeface="Cambria" panose="02040503050406030204" pitchFamily="18" charset="0"/>
                <a:cs typeface="B Nazanin" panose="00000400000000000000" pitchFamily="2" charset="-78"/>
              </a:rPr>
              <a:t>این اسلاید یک اسلاید قابل ویرایش با تمام نیازهای شماست.</a:t>
            </a:r>
            <a:endParaRPr lang="en-IN" sz="1200" dirty="0">
              <a:latin typeface="Georgia Pro Light" panose="02040302050405020303" pitchFamily="18" charset="0"/>
              <a:ea typeface="Open Sans Light" panose="020B0306030504020204" pitchFamily="34" charset="0"/>
              <a:cs typeface="B Nazanin" panose="00000400000000000000" pitchFamily="2" charset="-78"/>
            </a:endParaRP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C545879D-1AFC-4FD8-85BD-8735AC222662}"/>
              </a:ext>
            </a:extLst>
          </p:cNvPr>
          <p:cNvGrpSpPr/>
          <p:nvPr/>
        </p:nvGrpSpPr>
        <p:grpSpPr>
          <a:xfrm>
            <a:off x="4883086" y="3440313"/>
            <a:ext cx="2625329" cy="1420186"/>
            <a:chOff x="6761569" y="4450098"/>
            <a:chExt cx="3500438" cy="1893581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41" name="Freeform 195">
              <a:extLst>
                <a:ext uri="{FF2B5EF4-FFF2-40B4-BE49-F238E27FC236}">
                  <a16:creationId xmlns:a16="http://schemas.microsoft.com/office/drawing/2014/main" id="{370FB983-EBB5-448E-AF7E-E201309920BB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1569" y="4450098"/>
              <a:ext cx="3500438" cy="1893581"/>
            </a:xfrm>
            <a:custGeom>
              <a:avLst/>
              <a:gdLst>
                <a:gd name="T0" fmla="*/ 2147483647 w 2205"/>
                <a:gd name="T1" fmla="*/ 2147483647 h 919"/>
                <a:gd name="T2" fmla="*/ 2147483647 w 2205"/>
                <a:gd name="T3" fmla="*/ 2147483647 h 919"/>
                <a:gd name="T4" fmla="*/ 2147483647 w 2205"/>
                <a:gd name="T5" fmla="*/ 2147483647 h 919"/>
                <a:gd name="T6" fmla="*/ 2147483647 w 2205"/>
                <a:gd name="T7" fmla="*/ 2147483647 h 919"/>
                <a:gd name="T8" fmla="*/ 2147483647 w 2205"/>
                <a:gd name="T9" fmla="*/ 2147483647 h 919"/>
                <a:gd name="T10" fmla="*/ 2147483647 w 2205"/>
                <a:gd name="T11" fmla="*/ 2147483647 h 919"/>
                <a:gd name="T12" fmla="*/ 2147483647 w 2205"/>
                <a:gd name="T13" fmla="*/ 2147483647 h 919"/>
                <a:gd name="T14" fmla="*/ 2147483647 w 2205"/>
                <a:gd name="T15" fmla="*/ 2147483647 h 919"/>
                <a:gd name="T16" fmla="*/ 2147483647 w 2205"/>
                <a:gd name="T17" fmla="*/ 2147483647 h 919"/>
                <a:gd name="T18" fmla="*/ 2147483647 w 2205"/>
                <a:gd name="T19" fmla="*/ 2147483647 h 919"/>
                <a:gd name="T20" fmla="*/ 2147483647 w 2205"/>
                <a:gd name="T21" fmla="*/ 2147483647 h 919"/>
                <a:gd name="T22" fmla="*/ 2147483647 w 2205"/>
                <a:gd name="T23" fmla="*/ 2147483647 h 919"/>
                <a:gd name="T24" fmla="*/ 2147483647 w 2205"/>
                <a:gd name="T25" fmla="*/ 0 h 919"/>
                <a:gd name="T26" fmla="*/ 2147483647 w 2205"/>
                <a:gd name="T27" fmla="*/ 2147483647 h 919"/>
                <a:gd name="T28" fmla="*/ 2147483647 w 2205"/>
                <a:gd name="T29" fmla="*/ 2147483647 h 919"/>
                <a:gd name="T30" fmla="*/ 2147483647 w 2205"/>
                <a:gd name="T31" fmla="*/ 2147483647 h 919"/>
                <a:gd name="T32" fmla="*/ 2147483647 w 2205"/>
                <a:gd name="T33" fmla="*/ 2147483647 h 919"/>
                <a:gd name="T34" fmla="*/ 2147483647 w 2205"/>
                <a:gd name="T35" fmla="*/ 2147483647 h 919"/>
                <a:gd name="T36" fmla="*/ 2147483647 w 2205"/>
                <a:gd name="T37" fmla="*/ 2147483647 h 919"/>
                <a:gd name="T38" fmla="*/ 2147483647 w 2205"/>
                <a:gd name="T39" fmla="*/ 2147483647 h 919"/>
                <a:gd name="T40" fmla="*/ 2147483647 w 2205"/>
                <a:gd name="T41" fmla="*/ 2147483647 h 919"/>
                <a:gd name="T42" fmla="*/ 2147483647 w 2205"/>
                <a:gd name="T43" fmla="*/ 2147483647 h 919"/>
                <a:gd name="T44" fmla="*/ 2147483647 w 2205"/>
                <a:gd name="T45" fmla="*/ 2147483647 h 919"/>
                <a:gd name="T46" fmla="*/ 2147483647 w 2205"/>
                <a:gd name="T47" fmla="*/ 2147483647 h 919"/>
                <a:gd name="T48" fmla="*/ 2147483647 w 2205"/>
                <a:gd name="T49" fmla="*/ 2147483647 h 919"/>
                <a:gd name="T50" fmla="*/ 2147483647 w 2205"/>
                <a:gd name="T51" fmla="*/ 2147483647 h 919"/>
                <a:gd name="T52" fmla="*/ 2147483647 w 2205"/>
                <a:gd name="T53" fmla="*/ 2147483647 h 919"/>
                <a:gd name="T54" fmla="*/ 2147483647 w 2205"/>
                <a:gd name="T55" fmla="*/ 2147483647 h 919"/>
                <a:gd name="T56" fmla="*/ 2147483647 w 2205"/>
                <a:gd name="T57" fmla="*/ 2147483647 h 919"/>
                <a:gd name="T58" fmla="*/ 2147483647 w 2205"/>
                <a:gd name="T59" fmla="*/ 2147483647 h 919"/>
                <a:gd name="T60" fmla="*/ 2147483647 w 2205"/>
                <a:gd name="T61" fmla="*/ 2147483647 h 919"/>
                <a:gd name="T62" fmla="*/ 2147483647 w 2205"/>
                <a:gd name="T63" fmla="*/ 2147483647 h 919"/>
                <a:gd name="T64" fmla="*/ 2147483647 w 2205"/>
                <a:gd name="T65" fmla="*/ 2147483647 h 919"/>
                <a:gd name="T66" fmla="*/ 2147483647 w 2205"/>
                <a:gd name="T67" fmla="*/ 2147483647 h 919"/>
                <a:gd name="T68" fmla="*/ 2147483647 w 2205"/>
                <a:gd name="T69" fmla="*/ 2147483647 h 919"/>
                <a:gd name="T70" fmla="*/ 2147483647 w 2205"/>
                <a:gd name="T71" fmla="*/ 2147483647 h 919"/>
                <a:gd name="T72" fmla="*/ 2147483647 w 2205"/>
                <a:gd name="T73" fmla="*/ 2147483647 h 919"/>
                <a:gd name="T74" fmla="*/ 2147483647 w 2205"/>
                <a:gd name="T75" fmla="*/ 2147483647 h 919"/>
                <a:gd name="T76" fmla="*/ 2147483647 w 2205"/>
                <a:gd name="T77" fmla="*/ 2147483647 h 919"/>
                <a:gd name="T78" fmla="*/ 2147483647 w 2205"/>
                <a:gd name="T79" fmla="*/ 2147483647 h 919"/>
                <a:gd name="T80" fmla="*/ 2147483647 w 2205"/>
                <a:gd name="T81" fmla="*/ 2147483647 h 919"/>
                <a:gd name="T82" fmla="*/ 2147483647 w 2205"/>
                <a:gd name="T83" fmla="*/ 2147483647 h 919"/>
                <a:gd name="T84" fmla="*/ 2147483647 w 2205"/>
                <a:gd name="T85" fmla="*/ 2147483647 h 919"/>
                <a:gd name="T86" fmla="*/ 2147483647 w 2205"/>
                <a:gd name="T87" fmla="*/ 2147483647 h 919"/>
                <a:gd name="T88" fmla="*/ 2147483647 w 2205"/>
                <a:gd name="T89" fmla="*/ 2147483647 h 919"/>
                <a:gd name="T90" fmla="*/ 2147483647 w 2205"/>
                <a:gd name="T91" fmla="*/ 2147483647 h 919"/>
                <a:gd name="T92" fmla="*/ 2147483647 w 2205"/>
                <a:gd name="T93" fmla="*/ 2147483647 h 919"/>
                <a:gd name="T94" fmla="*/ 2147483647 w 2205"/>
                <a:gd name="T95" fmla="*/ 2147483647 h 919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05"/>
                <a:gd name="T145" fmla="*/ 0 h 919"/>
                <a:gd name="T146" fmla="*/ 2205 w 2205"/>
                <a:gd name="T147" fmla="*/ 919 h 919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05" h="919">
                  <a:moveTo>
                    <a:pt x="1949" y="146"/>
                  </a:moveTo>
                  <a:lnTo>
                    <a:pt x="1925" y="146"/>
                  </a:lnTo>
                  <a:lnTo>
                    <a:pt x="1904" y="149"/>
                  </a:lnTo>
                  <a:lnTo>
                    <a:pt x="1864" y="160"/>
                  </a:lnTo>
                  <a:lnTo>
                    <a:pt x="1825" y="175"/>
                  </a:lnTo>
                  <a:lnTo>
                    <a:pt x="1791" y="198"/>
                  </a:lnTo>
                  <a:lnTo>
                    <a:pt x="1761" y="225"/>
                  </a:lnTo>
                  <a:lnTo>
                    <a:pt x="1734" y="257"/>
                  </a:lnTo>
                  <a:lnTo>
                    <a:pt x="1715" y="292"/>
                  </a:lnTo>
                  <a:lnTo>
                    <a:pt x="1700" y="330"/>
                  </a:lnTo>
                  <a:lnTo>
                    <a:pt x="1694" y="327"/>
                  </a:lnTo>
                  <a:lnTo>
                    <a:pt x="1703" y="298"/>
                  </a:lnTo>
                  <a:lnTo>
                    <a:pt x="1703" y="263"/>
                  </a:lnTo>
                  <a:lnTo>
                    <a:pt x="1703" y="239"/>
                  </a:lnTo>
                  <a:lnTo>
                    <a:pt x="1700" y="213"/>
                  </a:lnTo>
                  <a:lnTo>
                    <a:pt x="1694" y="190"/>
                  </a:lnTo>
                  <a:lnTo>
                    <a:pt x="1685" y="166"/>
                  </a:lnTo>
                  <a:lnTo>
                    <a:pt x="1673" y="146"/>
                  </a:lnTo>
                  <a:lnTo>
                    <a:pt x="1661" y="125"/>
                  </a:lnTo>
                  <a:lnTo>
                    <a:pt x="1645" y="105"/>
                  </a:lnTo>
                  <a:lnTo>
                    <a:pt x="1630" y="88"/>
                  </a:lnTo>
                  <a:lnTo>
                    <a:pt x="1612" y="73"/>
                  </a:lnTo>
                  <a:lnTo>
                    <a:pt x="1591" y="58"/>
                  </a:lnTo>
                  <a:lnTo>
                    <a:pt x="1569" y="44"/>
                  </a:lnTo>
                  <a:lnTo>
                    <a:pt x="1548" y="35"/>
                  </a:lnTo>
                  <a:lnTo>
                    <a:pt x="1524" y="26"/>
                  </a:lnTo>
                  <a:lnTo>
                    <a:pt x="1499" y="20"/>
                  </a:lnTo>
                  <a:lnTo>
                    <a:pt x="1475" y="18"/>
                  </a:lnTo>
                  <a:lnTo>
                    <a:pt x="1448" y="15"/>
                  </a:lnTo>
                  <a:lnTo>
                    <a:pt x="1414" y="18"/>
                  </a:lnTo>
                  <a:lnTo>
                    <a:pt x="1381" y="23"/>
                  </a:lnTo>
                  <a:lnTo>
                    <a:pt x="1350" y="35"/>
                  </a:lnTo>
                  <a:lnTo>
                    <a:pt x="1320" y="47"/>
                  </a:lnTo>
                  <a:lnTo>
                    <a:pt x="1293" y="64"/>
                  </a:lnTo>
                  <a:lnTo>
                    <a:pt x="1268" y="85"/>
                  </a:lnTo>
                  <a:lnTo>
                    <a:pt x="1247" y="108"/>
                  </a:lnTo>
                  <a:lnTo>
                    <a:pt x="1229" y="134"/>
                  </a:lnTo>
                  <a:lnTo>
                    <a:pt x="1201" y="117"/>
                  </a:lnTo>
                  <a:lnTo>
                    <a:pt x="1174" y="105"/>
                  </a:lnTo>
                  <a:lnTo>
                    <a:pt x="1140" y="96"/>
                  </a:lnTo>
                  <a:lnTo>
                    <a:pt x="1107" y="93"/>
                  </a:lnTo>
                  <a:lnTo>
                    <a:pt x="1080" y="93"/>
                  </a:lnTo>
                  <a:lnTo>
                    <a:pt x="1052" y="102"/>
                  </a:lnTo>
                  <a:lnTo>
                    <a:pt x="1025" y="111"/>
                  </a:lnTo>
                  <a:lnTo>
                    <a:pt x="1004" y="123"/>
                  </a:lnTo>
                  <a:lnTo>
                    <a:pt x="976" y="96"/>
                  </a:lnTo>
                  <a:lnTo>
                    <a:pt x="946" y="73"/>
                  </a:lnTo>
                  <a:lnTo>
                    <a:pt x="909" y="50"/>
                  </a:lnTo>
                  <a:lnTo>
                    <a:pt x="870" y="32"/>
                  </a:lnTo>
                  <a:lnTo>
                    <a:pt x="827" y="18"/>
                  </a:lnTo>
                  <a:lnTo>
                    <a:pt x="785" y="9"/>
                  </a:lnTo>
                  <a:lnTo>
                    <a:pt x="742" y="0"/>
                  </a:lnTo>
                  <a:lnTo>
                    <a:pt x="700" y="0"/>
                  </a:lnTo>
                  <a:lnTo>
                    <a:pt x="666" y="0"/>
                  </a:lnTo>
                  <a:lnTo>
                    <a:pt x="636" y="3"/>
                  </a:lnTo>
                  <a:lnTo>
                    <a:pt x="602" y="9"/>
                  </a:lnTo>
                  <a:lnTo>
                    <a:pt x="572" y="18"/>
                  </a:lnTo>
                  <a:lnTo>
                    <a:pt x="541" y="29"/>
                  </a:lnTo>
                  <a:lnTo>
                    <a:pt x="511" y="41"/>
                  </a:lnTo>
                  <a:lnTo>
                    <a:pt x="484" y="55"/>
                  </a:lnTo>
                  <a:lnTo>
                    <a:pt x="459" y="73"/>
                  </a:lnTo>
                  <a:lnTo>
                    <a:pt x="438" y="90"/>
                  </a:lnTo>
                  <a:lnTo>
                    <a:pt x="417" y="111"/>
                  </a:lnTo>
                  <a:lnTo>
                    <a:pt x="398" y="131"/>
                  </a:lnTo>
                  <a:lnTo>
                    <a:pt x="383" y="155"/>
                  </a:lnTo>
                  <a:lnTo>
                    <a:pt x="371" y="181"/>
                  </a:lnTo>
                  <a:lnTo>
                    <a:pt x="359" y="207"/>
                  </a:lnTo>
                  <a:lnTo>
                    <a:pt x="356" y="236"/>
                  </a:lnTo>
                  <a:lnTo>
                    <a:pt x="353" y="266"/>
                  </a:lnTo>
                  <a:lnTo>
                    <a:pt x="356" y="289"/>
                  </a:lnTo>
                  <a:lnTo>
                    <a:pt x="362" y="315"/>
                  </a:lnTo>
                  <a:lnTo>
                    <a:pt x="377" y="362"/>
                  </a:lnTo>
                  <a:lnTo>
                    <a:pt x="347" y="371"/>
                  </a:lnTo>
                  <a:lnTo>
                    <a:pt x="325" y="382"/>
                  </a:lnTo>
                  <a:lnTo>
                    <a:pt x="307" y="397"/>
                  </a:lnTo>
                  <a:lnTo>
                    <a:pt x="289" y="411"/>
                  </a:lnTo>
                  <a:lnTo>
                    <a:pt x="277" y="432"/>
                  </a:lnTo>
                  <a:lnTo>
                    <a:pt x="265" y="452"/>
                  </a:lnTo>
                  <a:lnTo>
                    <a:pt x="240" y="499"/>
                  </a:lnTo>
                  <a:lnTo>
                    <a:pt x="219" y="490"/>
                  </a:lnTo>
                  <a:lnTo>
                    <a:pt x="201" y="481"/>
                  </a:lnTo>
                  <a:lnTo>
                    <a:pt x="179" y="479"/>
                  </a:lnTo>
                  <a:lnTo>
                    <a:pt x="158" y="479"/>
                  </a:lnTo>
                  <a:lnTo>
                    <a:pt x="125" y="481"/>
                  </a:lnTo>
                  <a:lnTo>
                    <a:pt x="97" y="487"/>
                  </a:lnTo>
                  <a:lnTo>
                    <a:pt x="70" y="502"/>
                  </a:lnTo>
                  <a:lnTo>
                    <a:pt x="46" y="519"/>
                  </a:lnTo>
                  <a:lnTo>
                    <a:pt x="27" y="540"/>
                  </a:lnTo>
                  <a:lnTo>
                    <a:pt x="15" y="563"/>
                  </a:lnTo>
                  <a:lnTo>
                    <a:pt x="6" y="589"/>
                  </a:lnTo>
                  <a:lnTo>
                    <a:pt x="0" y="619"/>
                  </a:lnTo>
                  <a:lnTo>
                    <a:pt x="6" y="645"/>
                  </a:lnTo>
                  <a:lnTo>
                    <a:pt x="15" y="671"/>
                  </a:lnTo>
                  <a:lnTo>
                    <a:pt x="27" y="697"/>
                  </a:lnTo>
                  <a:lnTo>
                    <a:pt x="46" y="718"/>
                  </a:lnTo>
                  <a:lnTo>
                    <a:pt x="70" y="735"/>
                  </a:lnTo>
                  <a:lnTo>
                    <a:pt x="97" y="747"/>
                  </a:lnTo>
                  <a:lnTo>
                    <a:pt x="125" y="756"/>
                  </a:lnTo>
                  <a:lnTo>
                    <a:pt x="158" y="759"/>
                  </a:lnTo>
                  <a:lnTo>
                    <a:pt x="179" y="756"/>
                  </a:lnTo>
                  <a:lnTo>
                    <a:pt x="204" y="753"/>
                  </a:lnTo>
                  <a:lnTo>
                    <a:pt x="225" y="744"/>
                  </a:lnTo>
                  <a:lnTo>
                    <a:pt x="243" y="735"/>
                  </a:lnTo>
                  <a:lnTo>
                    <a:pt x="265" y="764"/>
                  </a:lnTo>
                  <a:lnTo>
                    <a:pt x="286" y="791"/>
                  </a:lnTo>
                  <a:lnTo>
                    <a:pt x="316" y="814"/>
                  </a:lnTo>
                  <a:lnTo>
                    <a:pt x="347" y="834"/>
                  </a:lnTo>
                  <a:lnTo>
                    <a:pt x="380" y="849"/>
                  </a:lnTo>
                  <a:lnTo>
                    <a:pt x="417" y="861"/>
                  </a:lnTo>
                  <a:lnTo>
                    <a:pt x="453" y="869"/>
                  </a:lnTo>
                  <a:lnTo>
                    <a:pt x="496" y="869"/>
                  </a:lnTo>
                  <a:lnTo>
                    <a:pt x="529" y="869"/>
                  </a:lnTo>
                  <a:lnTo>
                    <a:pt x="563" y="864"/>
                  </a:lnTo>
                  <a:lnTo>
                    <a:pt x="596" y="855"/>
                  </a:lnTo>
                  <a:lnTo>
                    <a:pt x="627" y="843"/>
                  </a:lnTo>
                  <a:lnTo>
                    <a:pt x="654" y="826"/>
                  </a:lnTo>
                  <a:lnTo>
                    <a:pt x="681" y="808"/>
                  </a:lnTo>
                  <a:lnTo>
                    <a:pt x="703" y="788"/>
                  </a:lnTo>
                  <a:lnTo>
                    <a:pt x="724" y="767"/>
                  </a:lnTo>
                  <a:lnTo>
                    <a:pt x="751" y="791"/>
                  </a:lnTo>
                  <a:lnTo>
                    <a:pt x="779" y="814"/>
                  </a:lnTo>
                  <a:lnTo>
                    <a:pt x="809" y="832"/>
                  </a:lnTo>
                  <a:lnTo>
                    <a:pt x="842" y="849"/>
                  </a:lnTo>
                  <a:lnTo>
                    <a:pt x="876" y="864"/>
                  </a:lnTo>
                  <a:lnTo>
                    <a:pt x="915" y="872"/>
                  </a:lnTo>
                  <a:lnTo>
                    <a:pt x="952" y="878"/>
                  </a:lnTo>
                  <a:lnTo>
                    <a:pt x="995" y="881"/>
                  </a:lnTo>
                  <a:lnTo>
                    <a:pt x="1031" y="878"/>
                  </a:lnTo>
                  <a:lnTo>
                    <a:pt x="1071" y="872"/>
                  </a:lnTo>
                  <a:lnTo>
                    <a:pt x="1104" y="864"/>
                  </a:lnTo>
                  <a:lnTo>
                    <a:pt x="1140" y="852"/>
                  </a:lnTo>
                  <a:lnTo>
                    <a:pt x="1171" y="834"/>
                  </a:lnTo>
                  <a:lnTo>
                    <a:pt x="1201" y="817"/>
                  </a:lnTo>
                  <a:lnTo>
                    <a:pt x="1229" y="797"/>
                  </a:lnTo>
                  <a:lnTo>
                    <a:pt x="1256" y="773"/>
                  </a:lnTo>
                  <a:lnTo>
                    <a:pt x="1280" y="805"/>
                  </a:lnTo>
                  <a:lnTo>
                    <a:pt x="1308" y="832"/>
                  </a:lnTo>
                  <a:lnTo>
                    <a:pt x="1338" y="858"/>
                  </a:lnTo>
                  <a:lnTo>
                    <a:pt x="1372" y="878"/>
                  </a:lnTo>
                  <a:lnTo>
                    <a:pt x="1408" y="896"/>
                  </a:lnTo>
                  <a:lnTo>
                    <a:pt x="1448" y="910"/>
                  </a:lnTo>
                  <a:lnTo>
                    <a:pt x="1490" y="916"/>
                  </a:lnTo>
                  <a:lnTo>
                    <a:pt x="1533" y="919"/>
                  </a:lnTo>
                  <a:lnTo>
                    <a:pt x="1563" y="919"/>
                  </a:lnTo>
                  <a:lnTo>
                    <a:pt x="1597" y="913"/>
                  </a:lnTo>
                  <a:lnTo>
                    <a:pt x="1624" y="907"/>
                  </a:lnTo>
                  <a:lnTo>
                    <a:pt x="1654" y="896"/>
                  </a:lnTo>
                  <a:lnTo>
                    <a:pt x="1682" y="884"/>
                  </a:lnTo>
                  <a:lnTo>
                    <a:pt x="1709" y="869"/>
                  </a:lnTo>
                  <a:lnTo>
                    <a:pt x="1734" y="855"/>
                  </a:lnTo>
                  <a:lnTo>
                    <a:pt x="1755" y="834"/>
                  </a:lnTo>
                  <a:lnTo>
                    <a:pt x="1776" y="814"/>
                  </a:lnTo>
                  <a:lnTo>
                    <a:pt x="1794" y="791"/>
                  </a:lnTo>
                  <a:lnTo>
                    <a:pt x="1813" y="767"/>
                  </a:lnTo>
                  <a:lnTo>
                    <a:pt x="1828" y="741"/>
                  </a:lnTo>
                  <a:lnTo>
                    <a:pt x="1840" y="715"/>
                  </a:lnTo>
                  <a:lnTo>
                    <a:pt x="1849" y="686"/>
                  </a:lnTo>
                  <a:lnTo>
                    <a:pt x="1855" y="656"/>
                  </a:lnTo>
                  <a:lnTo>
                    <a:pt x="1858" y="627"/>
                  </a:lnTo>
                  <a:lnTo>
                    <a:pt x="1880" y="633"/>
                  </a:lnTo>
                  <a:lnTo>
                    <a:pt x="1901" y="639"/>
                  </a:lnTo>
                  <a:lnTo>
                    <a:pt x="1925" y="642"/>
                  </a:lnTo>
                  <a:lnTo>
                    <a:pt x="1949" y="642"/>
                  </a:lnTo>
                  <a:lnTo>
                    <a:pt x="1974" y="642"/>
                  </a:lnTo>
                  <a:lnTo>
                    <a:pt x="2001" y="636"/>
                  </a:lnTo>
                  <a:lnTo>
                    <a:pt x="2026" y="630"/>
                  </a:lnTo>
                  <a:lnTo>
                    <a:pt x="2047" y="621"/>
                  </a:lnTo>
                  <a:lnTo>
                    <a:pt x="2071" y="613"/>
                  </a:lnTo>
                  <a:lnTo>
                    <a:pt x="2092" y="601"/>
                  </a:lnTo>
                  <a:lnTo>
                    <a:pt x="2111" y="586"/>
                  </a:lnTo>
                  <a:lnTo>
                    <a:pt x="2129" y="569"/>
                  </a:lnTo>
                  <a:lnTo>
                    <a:pt x="2147" y="551"/>
                  </a:lnTo>
                  <a:lnTo>
                    <a:pt x="2162" y="534"/>
                  </a:lnTo>
                  <a:lnTo>
                    <a:pt x="2175" y="514"/>
                  </a:lnTo>
                  <a:lnTo>
                    <a:pt x="2184" y="490"/>
                  </a:lnTo>
                  <a:lnTo>
                    <a:pt x="2193" y="467"/>
                  </a:lnTo>
                  <a:lnTo>
                    <a:pt x="2199" y="443"/>
                  </a:lnTo>
                  <a:lnTo>
                    <a:pt x="2205" y="420"/>
                  </a:lnTo>
                  <a:lnTo>
                    <a:pt x="2205" y="394"/>
                  </a:lnTo>
                  <a:lnTo>
                    <a:pt x="2205" y="368"/>
                  </a:lnTo>
                  <a:lnTo>
                    <a:pt x="2199" y="344"/>
                  </a:lnTo>
                  <a:lnTo>
                    <a:pt x="2193" y="321"/>
                  </a:lnTo>
                  <a:lnTo>
                    <a:pt x="2184" y="298"/>
                  </a:lnTo>
                  <a:lnTo>
                    <a:pt x="2175" y="274"/>
                  </a:lnTo>
                  <a:lnTo>
                    <a:pt x="2162" y="254"/>
                  </a:lnTo>
                  <a:lnTo>
                    <a:pt x="2147" y="236"/>
                  </a:lnTo>
                  <a:lnTo>
                    <a:pt x="2129" y="219"/>
                  </a:lnTo>
                  <a:lnTo>
                    <a:pt x="2111" y="201"/>
                  </a:lnTo>
                  <a:lnTo>
                    <a:pt x="2092" y="187"/>
                  </a:lnTo>
                  <a:lnTo>
                    <a:pt x="2071" y="175"/>
                  </a:lnTo>
                  <a:lnTo>
                    <a:pt x="2047" y="166"/>
                  </a:lnTo>
                  <a:lnTo>
                    <a:pt x="2026" y="158"/>
                  </a:lnTo>
                  <a:lnTo>
                    <a:pt x="2001" y="152"/>
                  </a:lnTo>
                  <a:lnTo>
                    <a:pt x="1974" y="146"/>
                  </a:lnTo>
                  <a:lnTo>
                    <a:pt x="1949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800">
                <a:defRPr/>
              </a:pPr>
              <a:endParaRPr lang="nb-NO" sz="1050">
                <a:latin typeface="+mn-lt"/>
                <a:cs typeface="B Nazanin" panose="00000400000000000000" pitchFamily="2" charset="-78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3D9739CD-56DC-46F7-BFE5-98C4DA04E277}"/>
                </a:ext>
              </a:extLst>
            </p:cNvPr>
            <p:cNvSpPr txBox="1"/>
            <p:nvPr/>
          </p:nvSpPr>
          <p:spPr>
            <a:xfrm>
              <a:off x="7362032" y="4950613"/>
              <a:ext cx="2299513" cy="135421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1500" dirty="0">
                  <a:latin typeface="Cambria" panose="02040503050406030204" pitchFamily="18" charset="0"/>
                  <a:ea typeface="Cambria" panose="02040503050406030204" pitchFamily="18" charset="0"/>
                  <a:cs typeface="B Nazanin" panose="00000400000000000000" pitchFamily="2" charset="-78"/>
                </a:rPr>
                <a:t>مقصد</a:t>
              </a:r>
            </a:p>
            <a:p>
              <a:pPr algn="ctr"/>
              <a:r>
                <a:rPr lang="fa-IR" sz="1500" dirty="0">
                  <a:latin typeface="Cambria" panose="02040503050406030204" pitchFamily="18" charset="0"/>
                  <a:ea typeface="Cambria" panose="02040503050406030204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</a:t>
              </a:r>
              <a:endParaRPr lang="en-IN" sz="1200" dirty="0">
                <a:latin typeface="Georgia Pro Light" panose="02040302050405020303" pitchFamily="18" charset="0"/>
                <a:ea typeface="Open Sans Light" panose="020B0306030504020204" pitchFamily="34" charset="0"/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073212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0.09143 L -1.66667E-6 -1.85185E-6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56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5 -0.07778 L 3.33333E-6 -1.11111E-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" y="3889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8333 -0.25556 L -3.33333E-6 1.11111E-6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67" y="12778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91 -0.28773 L 3.88889E-6 7.40741E-7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" y="14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p76"/>
          <p:cNvSpPr/>
          <p:nvPr/>
        </p:nvSpPr>
        <p:spPr>
          <a:xfrm>
            <a:off x="4756300" y="688875"/>
            <a:ext cx="3384900" cy="1851900"/>
          </a:xfrm>
          <a:prstGeom prst="roundRect">
            <a:avLst>
              <a:gd name="adj" fmla="val 6953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713" name="Google Shape;713;p76"/>
          <p:cNvPicPr preferRelativeResize="0"/>
          <p:nvPr/>
        </p:nvPicPr>
        <p:blipFill rotWithShape="1">
          <a:blip r:embed="rId3">
            <a:alphaModFix/>
          </a:blip>
          <a:srcRect t="16385" b="2897"/>
          <a:stretch/>
        </p:blipFill>
        <p:spPr>
          <a:xfrm>
            <a:off x="4753675" y="2769330"/>
            <a:ext cx="3390000" cy="1824600"/>
          </a:xfrm>
          <a:prstGeom prst="roundRect">
            <a:avLst>
              <a:gd name="adj" fmla="val 6953"/>
            </a:avLst>
          </a:prstGeom>
          <a:noFill/>
          <a:ln>
            <a:noFill/>
          </a:ln>
        </p:spPr>
      </p:pic>
      <p:sp>
        <p:nvSpPr>
          <p:cNvPr id="714" name="Google Shape;714;p76"/>
          <p:cNvSpPr/>
          <p:nvPr/>
        </p:nvSpPr>
        <p:spPr>
          <a:xfrm>
            <a:off x="1032375" y="689100"/>
            <a:ext cx="3384900" cy="1851900"/>
          </a:xfrm>
          <a:prstGeom prst="roundRect">
            <a:avLst>
              <a:gd name="adj" fmla="val 6953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715" name="Google Shape;715;p76"/>
          <p:cNvSpPr txBox="1">
            <a:spLocks noGrp="1"/>
          </p:cNvSpPr>
          <p:nvPr>
            <p:ph type="ctrTitle"/>
          </p:nvPr>
        </p:nvSpPr>
        <p:spPr>
          <a:xfrm flipH="1">
            <a:off x="1214713" y="883368"/>
            <a:ext cx="3202500" cy="584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ماموریت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16" name="Google Shape;716;p76"/>
          <p:cNvSpPr txBox="1">
            <a:spLocks noGrp="1"/>
          </p:cNvSpPr>
          <p:nvPr>
            <p:ph type="subTitle" idx="1"/>
          </p:nvPr>
        </p:nvSpPr>
        <p:spPr>
          <a:xfrm>
            <a:off x="1214588" y="1406550"/>
            <a:ext cx="3202500" cy="126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17" name="Google Shape;717;p76"/>
          <p:cNvSpPr txBox="1">
            <a:spLocks noGrp="1"/>
          </p:cNvSpPr>
          <p:nvPr>
            <p:ph type="ctrTitle" idx="2"/>
          </p:nvPr>
        </p:nvSpPr>
        <p:spPr>
          <a:xfrm flipH="1">
            <a:off x="4753675" y="883357"/>
            <a:ext cx="3202500" cy="584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چشم انداز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18" name="Google Shape;718;p76"/>
          <p:cNvSpPr txBox="1">
            <a:spLocks noGrp="1"/>
          </p:cNvSpPr>
          <p:nvPr>
            <p:ph type="subTitle" idx="3"/>
          </p:nvPr>
        </p:nvSpPr>
        <p:spPr>
          <a:xfrm>
            <a:off x="4753550" y="1403586"/>
            <a:ext cx="3202500" cy="126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719" name="Google Shape;719;p76"/>
          <p:cNvPicPr preferRelativeResize="0"/>
          <p:nvPr/>
        </p:nvPicPr>
        <p:blipFill rotWithShape="1">
          <a:blip r:embed="rId4">
            <a:alphaModFix/>
          </a:blip>
          <a:srcRect l="8388" t="32845" r="8388"/>
          <a:stretch/>
        </p:blipFill>
        <p:spPr>
          <a:xfrm>
            <a:off x="1029750" y="2769550"/>
            <a:ext cx="3390000" cy="1824600"/>
          </a:xfrm>
          <a:prstGeom prst="roundRect">
            <a:avLst>
              <a:gd name="adj" fmla="val 6953"/>
            </a:avLst>
          </a:prstGeom>
          <a:noFill/>
          <a:ln>
            <a:noFill/>
          </a:ln>
        </p:spPr>
      </p:pic>
      <p:sp>
        <p:nvSpPr>
          <p:cNvPr id="720" name="Google Shape;720;p76"/>
          <p:cNvSpPr/>
          <p:nvPr/>
        </p:nvSpPr>
        <p:spPr>
          <a:xfrm>
            <a:off x="7827900" y="0"/>
            <a:ext cx="1316100" cy="13161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721" name="Google Shape;721;p76"/>
          <p:cNvSpPr/>
          <p:nvPr/>
        </p:nvSpPr>
        <p:spPr>
          <a:xfrm rot="10800000">
            <a:off x="-57500" y="3451100"/>
            <a:ext cx="1316100" cy="13161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roup 63">
            <a:extLst>
              <a:ext uri="{FF2B5EF4-FFF2-40B4-BE49-F238E27FC236}">
                <a16:creationId xmlns:a16="http://schemas.microsoft.com/office/drawing/2014/main" id="{BDF90AAB-21D5-4E1D-B078-BDA1549C8737}"/>
              </a:ext>
            </a:extLst>
          </p:cNvPr>
          <p:cNvGrpSpPr/>
          <p:nvPr/>
        </p:nvGrpSpPr>
        <p:grpSpPr>
          <a:xfrm>
            <a:off x="271247" y="1131689"/>
            <a:ext cx="8601508" cy="3470817"/>
            <a:chOff x="314671" y="1138215"/>
            <a:chExt cx="11468677" cy="4627756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CE764F99-1A3F-4810-908C-40117B30597A}"/>
                </a:ext>
              </a:extLst>
            </p:cNvPr>
            <p:cNvGrpSpPr/>
            <p:nvPr/>
          </p:nvGrpSpPr>
          <p:grpSpPr>
            <a:xfrm>
              <a:off x="9095896" y="1203007"/>
              <a:ext cx="2687452" cy="4506720"/>
              <a:chOff x="9095896" y="1290893"/>
              <a:chExt cx="2687452" cy="4506720"/>
            </a:xfrm>
          </p:grpSpPr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7B76AD70-5041-4ABB-AAAC-5C7CA1A4E48A}"/>
                  </a:ext>
                </a:extLst>
              </p:cNvPr>
              <p:cNvGrpSpPr/>
              <p:nvPr/>
            </p:nvGrpSpPr>
            <p:grpSpPr>
              <a:xfrm>
                <a:off x="9095896" y="1290893"/>
                <a:ext cx="2687452" cy="639490"/>
                <a:chOff x="7692225" y="439953"/>
                <a:chExt cx="2687452" cy="639490"/>
              </a:xfrm>
            </p:grpSpPr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5E729CA2-C57F-411E-B2FC-8721D3B9B999}"/>
                    </a:ext>
                  </a:extLst>
                </p:cNvPr>
                <p:cNvSpPr txBox="1"/>
                <p:nvPr/>
              </p:nvSpPr>
              <p:spPr>
                <a:xfrm>
                  <a:off x="8114709" y="439953"/>
                  <a:ext cx="2264968" cy="63949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r" rtl="1">
                    <a:spcBef>
                      <a:spcPts val="450"/>
                    </a:spcBef>
                  </a:pPr>
                  <a:r>
                    <a:rPr lang="fa-IR" sz="9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کسب و کار</a:t>
                  </a:r>
                </a:p>
                <a:p>
                  <a:pPr algn="r" rtl="1">
                    <a:spcBef>
                      <a:spcPts val="450"/>
                    </a:spcBef>
                  </a:pPr>
                  <a:r>
                    <a:rPr lang="en-US" sz="9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9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به سادگی متن ساختگی صنعت حروفچینی است.</a:t>
                  </a:r>
                  <a:endParaRPr lang="en-US" sz="9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25" name="Group 24">
                  <a:extLst>
                    <a:ext uri="{FF2B5EF4-FFF2-40B4-BE49-F238E27FC236}">
                      <a16:creationId xmlns:a16="http://schemas.microsoft.com/office/drawing/2014/main" id="{01BDC2F9-D4E2-46E5-870A-F0398872339F}"/>
                    </a:ext>
                  </a:extLst>
                </p:cNvPr>
                <p:cNvGrpSpPr/>
                <p:nvPr/>
              </p:nvGrpSpPr>
              <p:grpSpPr>
                <a:xfrm>
                  <a:off x="7692225" y="458746"/>
                  <a:ext cx="223569" cy="223569"/>
                  <a:chOff x="7531094" y="281354"/>
                  <a:chExt cx="324451" cy="324451"/>
                </a:xfrm>
              </p:grpSpPr>
              <p:sp>
                <p:nvSpPr>
                  <p:cNvPr id="26" name="Oval 25">
                    <a:extLst>
                      <a:ext uri="{FF2B5EF4-FFF2-40B4-BE49-F238E27FC236}">
                        <a16:creationId xmlns:a16="http://schemas.microsoft.com/office/drawing/2014/main" id="{0435FE72-7751-4BCC-B2C2-28415A5D4870}"/>
                      </a:ext>
                    </a:extLst>
                  </p:cNvPr>
                  <p:cNvSpPr/>
                  <p:nvPr/>
                </p:nvSpPr>
                <p:spPr>
                  <a:xfrm>
                    <a:off x="7531094" y="281354"/>
                    <a:ext cx="324451" cy="324451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  <a:effectLst>
                    <a:outerShdw blurRad="177800" dist="63500" dir="5400000" algn="ctr" rotWithShape="0">
                      <a:srgbClr val="000000">
                        <a:alpha val="25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 rtl="1"/>
                    <a:endParaRPr lang="en-US" sz="1013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27" name="Isosceles Triangle 26">
                    <a:extLst>
                      <a:ext uri="{FF2B5EF4-FFF2-40B4-BE49-F238E27FC236}">
                        <a16:creationId xmlns:a16="http://schemas.microsoft.com/office/drawing/2014/main" id="{BFD0A3AA-8C30-45AE-B8BD-A1B0D1286606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7652232" y="397211"/>
                    <a:ext cx="107574" cy="92736"/>
                  </a:xfrm>
                  <a:prstGeom prst="triangl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 rtl="1"/>
                    <a:endParaRPr lang="en-US" sz="1050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D7C1C589-084F-4BC7-8840-FD7F7A5292E5}"/>
                  </a:ext>
                </a:extLst>
              </p:cNvPr>
              <p:cNvGrpSpPr/>
              <p:nvPr/>
            </p:nvGrpSpPr>
            <p:grpSpPr>
              <a:xfrm>
                <a:off x="9095896" y="3224508"/>
                <a:ext cx="2687452" cy="639490"/>
                <a:chOff x="7692225" y="439953"/>
                <a:chExt cx="2687452" cy="639490"/>
              </a:xfrm>
            </p:grpSpPr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FFFC0170-FE22-4125-8AC7-3B4B80CC8E94}"/>
                    </a:ext>
                  </a:extLst>
                </p:cNvPr>
                <p:cNvSpPr txBox="1"/>
                <p:nvPr/>
              </p:nvSpPr>
              <p:spPr>
                <a:xfrm>
                  <a:off x="8114709" y="439953"/>
                  <a:ext cx="2264968" cy="63949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r" rtl="1">
                    <a:spcBef>
                      <a:spcPts val="450"/>
                    </a:spcBef>
                  </a:pPr>
                  <a:r>
                    <a:rPr lang="fa-IR" sz="9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روند</a:t>
                  </a:r>
                </a:p>
                <a:p>
                  <a:pPr algn="r" rtl="1">
                    <a:spcBef>
                      <a:spcPts val="450"/>
                    </a:spcBef>
                  </a:pPr>
                  <a:r>
                    <a:rPr lang="en-US" sz="9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9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به سادگی متن ساختگی صنعت حروفچینی است.</a:t>
                  </a:r>
                  <a:endParaRPr lang="en-US" sz="9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31" name="Group 30">
                  <a:extLst>
                    <a:ext uri="{FF2B5EF4-FFF2-40B4-BE49-F238E27FC236}">
                      <a16:creationId xmlns:a16="http://schemas.microsoft.com/office/drawing/2014/main" id="{9E97B9A4-1957-417F-8775-770B5F71E9E1}"/>
                    </a:ext>
                  </a:extLst>
                </p:cNvPr>
                <p:cNvGrpSpPr/>
                <p:nvPr/>
              </p:nvGrpSpPr>
              <p:grpSpPr>
                <a:xfrm>
                  <a:off x="7692225" y="458746"/>
                  <a:ext cx="223569" cy="223569"/>
                  <a:chOff x="7531094" y="281354"/>
                  <a:chExt cx="324451" cy="324451"/>
                </a:xfrm>
              </p:grpSpPr>
              <p:sp>
                <p:nvSpPr>
                  <p:cNvPr id="32" name="Oval 31">
                    <a:extLst>
                      <a:ext uri="{FF2B5EF4-FFF2-40B4-BE49-F238E27FC236}">
                        <a16:creationId xmlns:a16="http://schemas.microsoft.com/office/drawing/2014/main" id="{FC6DFEB5-F2D5-47B4-A0A2-3F31121B2109}"/>
                      </a:ext>
                    </a:extLst>
                  </p:cNvPr>
                  <p:cNvSpPr/>
                  <p:nvPr/>
                </p:nvSpPr>
                <p:spPr>
                  <a:xfrm>
                    <a:off x="7531094" y="281354"/>
                    <a:ext cx="324451" cy="324451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  <a:effectLst>
                    <a:outerShdw blurRad="177800" dist="63500" dir="5400000" algn="ctr" rotWithShape="0">
                      <a:srgbClr val="000000">
                        <a:alpha val="25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 rtl="1"/>
                    <a:endParaRPr lang="en-US" sz="1013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3" name="Isosceles Triangle 32">
                    <a:extLst>
                      <a:ext uri="{FF2B5EF4-FFF2-40B4-BE49-F238E27FC236}">
                        <a16:creationId xmlns:a16="http://schemas.microsoft.com/office/drawing/2014/main" id="{590DFCB7-5133-4807-BE78-CDB8193B5771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7652232" y="397211"/>
                    <a:ext cx="107574" cy="92736"/>
                  </a:xfrm>
                  <a:prstGeom prst="triangl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 rtl="1"/>
                    <a:endParaRPr lang="en-US" sz="1050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34" name="Group 33">
                <a:extLst>
                  <a:ext uri="{FF2B5EF4-FFF2-40B4-BE49-F238E27FC236}">
                    <a16:creationId xmlns:a16="http://schemas.microsoft.com/office/drawing/2014/main" id="{78B7F08E-50CD-4B14-BC4A-70C0EE9E374B}"/>
                  </a:ext>
                </a:extLst>
              </p:cNvPr>
              <p:cNvGrpSpPr/>
              <p:nvPr/>
            </p:nvGrpSpPr>
            <p:grpSpPr>
              <a:xfrm>
                <a:off x="9095896" y="5158123"/>
                <a:ext cx="2687452" cy="639490"/>
                <a:chOff x="7692225" y="439953"/>
                <a:chExt cx="2687452" cy="639490"/>
              </a:xfrm>
            </p:grpSpPr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B33FDF95-9F26-42CE-8C6E-DBC4E7F2259C}"/>
                    </a:ext>
                  </a:extLst>
                </p:cNvPr>
                <p:cNvSpPr txBox="1"/>
                <p:nvPr/>
              </p:nvSpPr>
              <p:spPr>
                <a:xfrm>
                  <a:off x="8114709" y="439953"/>
                  <a:ext cx="2264968" cy="63949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r" rtl="1">
                    <a:spcBef>
                      <a:spcPts val="450"/>
                    </a:spcBef>
                  </a:pPr>
                  <a:r>
                    <a:rPr lang="fa-IR" sz="9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مردم</a:t>
                  </a:r>
                </a:p>
                <a:p>
                  <a:pPr algn="r" rtl="1">
                    <a:spcBef>
                      <a:spcPts val="450"/>
                    </a:spcBef>
                  </a:pPr>
                  <a:r>
                    <a:rPr lang="en-US" sz="9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9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به سادگی متن ساختگی صنعت حروفچینی است.</a:t>
                  </a:r>
                  <a:endParaRPr lang="en-US" sz="9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36" name="Group 35">
                  <a:extLst>
                    <a:ext uri="{FF2B5EF4-FFF2-40B4-BE49-F238E27FC236}">
                      <a16:creationId xmlns:a16="http://schemas.microsoft.com/office/drawing/2014/main" id="{70695576-6F6B-4960-ACE0-835F8D6B5DC1}"/>
                    </a:ext>
                  </a:extLst>
                </p:cNvPr>
                <p:cNvGrpSpPr/>
                <p:nvPr/>
              </p:nvGrpSpPr>
              <p:grpSpPr>
                <a:xfrm>
                  <a:off x="7692225" y="458746"/>
                  <a:ext cx="223569" cy="223569"/>
                  <a:chOff x="7531094" y="281354"/>
                  <a:chExt cx="324451" cy="324451"/>
                </a:xfrm>
              </p:grpSpPr>
              <p:sp>
                <p:nvSpPr>
                  <p:cNvPr id="37" name="Oval 36">
                    <a:extLst>
                      <a:ext uri="{FF2B5EF4-FFF2-40B4-BE49-F238E27FC236}">
                        <a16:creationId xmlns:a16="http://schemas.microsoft.com/office/drawing/2014/main" id="{74871E91-7971-4C69-9B6E-0E404E52B940}"/>
                      </a:ext>
                    </a:extLst>
                  </p:cNvPr>
                  <p:cNvSpPr/>
                  <p:nvPr/>
                </p:nvSpPr>
                <p:spPr>
                  <a:xfrm>
                    <a:off x="7531094" y="281354"/>
                    <a:ext cx="324451" cy="324451"/>
                  </a:xfrm>
                  <a:prstGeom prst="ellipse">
                    <a:avLst/>
                  </a:prstGeom>
                  <a:solidFill>
                    <a:schemeClr val="accent3"/>
                  </a:solidFill>
                  <a:ln>
                    <a:noFill/>
                  </a:ln>
                  <a:effectLst>
                    <a:outerShdw blurRad="177800" dist="63500" dir="5400000" algn="ctr" rotWithShape="0">
                      <a:srgbClr val="000000">
                        <a:alpha val="25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 rtl="1"/>
                    <a:endParaRPr lang="en-US" sz="1013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38" name="Isosceles Triangle 37">
                    <a:extLst>
                      <a:ext uri="{FF2B5EF4-FFF2-40B4-BE49-F238E27FC236}">
                        <a16:creationId xmlns:a16="http://schemas.microsoft.com/office/drawing/2014/main" id="{4C4244E3-7C6A-4BD1-8694-BCA6C162EFF3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7652232" y="397211"/>
                    <a:ext cx="107574" cy="92736"/>
                  </a:xfrm>
                  <a:prstGeom prst="triangl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 rtl="1"/>
                    <a:endParaRPr lang="en-US" sz="1050"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FFE2942A-8F17-4413-9712-6DB654E1F221}"/>
                </a:ext>
              </a:extLst>
            </p:cNvPr>
            <p:cNvGrpSpPr/>
            <p:nvPr/>
          </p:nvGrpSpPr>
          <p:grpSpPr>
            <a:xfrm flipH="1">
              <a:off x="314671" y="1203007"/>
              <a:ext cx="2687452" cy="4506720"/>
              <a:chOff x="9095896" y="1290893"/>
              <a:chExt cx="2687452" cy="4506720"/>
            </a:xfrm>
          </p:grpSpPr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id="{85839065-9C7B-44F8-BD65-9FF7F728B865}"/>
                  </a:ext>
                </a:extLst>
              </p:cNvPr>
              <p:cNvGrpSpPr/>
              <p:nvPr/>
            </p:nvGrpSpPr>
            <p:grpSpPr>
              <a:xfrm>
                <a:off x="9095896" y="1290893"/>
                <a:ext cx="2687452" cy="639490"/>
                <a:chOff x="7692225" y="439953"/>
                <a:chExt cx="2687452" cy="639490"/>
              </a:xfrm>
            </p:grpSpPr>
            <p:sp>
              <p:nvSpPr>
                <p:cNvPr id="52" name="TextBox 51">
                  <a:extLst>
                    <a:ext uri="{FF2B5EF4-FFF2-40B4-BE49-F238E27FC236}">
                      <a16:creationId xmlns:a16="http://schemas.microsoft.com/office/drawing/2014/main" id="{26D1762D-F397-4C4C-9C00-BF15002127F7}"/>
                    </a:ext>
                  </a:extLst>
                </p:cNvPr>
                <p:cNvSpPr txBox="1"/>
                <p:nvPr/>
              </p:nvSpPr>
              <p:spPr>
                <a:xfrm>
                  <a:off x="8114709" y="439953"/>
                  <a:ext cx="2264968" cy="63949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r" rtl="1">
                    <a:spcBef>
                      <a:spcPts val="450"/>
                    </a:spcBef>
                  </a:pPr>
                  <a:r>
                    <a:rPr lang="fa-IR" sz="9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موفقیت</a:t>
                  </a:r>
                </a:p>
                <a:p>
                  <a:pPr algn="r" rtl="1">
                    <a:spcBef>
                      <a:spcPts val="450"/>
                    </a:spcBef>
                  </a:pPr>
                  <a:r>
                    <a:rPr lang="en-US" sz="9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9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به سادگی متن ساختگی صنعت حروفچینی است.</a:t>
                  </a:r>
                  <a:endParaRPr lang="en-US" sz="9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53" name="Group 52">
                  <a:extLst>
                    <a:ext uri="{FF2B5EF4-FFF2-40B4-BE49-F238E27FC236}">
                      <a16:creationId xmlns:a16="http://schemas.microsoft.com/office/drawing/2014/main" id="{384652F4-D842-4372-A235-051F56AC0A64}"/>
                    </a:ext>
                  </a:extLst>
                </p:cNvPr>
                <p:cNvGrpSpPr/>
                <p:nvPr/>
              </p:nvGrpSpPr>
              <p:grpSpPr>
                <a:xfrm>
                  <a:off x="7692225" y="458746"/>
                  <a:ext cx="223569" cy="223569"/>
                  <a:chOff x="7531094" y="281354"/>
                  <a:chExt cx="324451" cy="324451"/>
                </a:xfrm>
              </p:grpSpPr>
              <p:sp>
                <p:nvSpPr>
                  <p:cNvPr id="54" name="Oval 53">
                    <a:extLst>
                      <a:ext uri="{FF2B5EF4-FFF2-40B4-BE49-F238E27FC236}">
                        <a16:creationId xmlns:a16="http://schemas.microsoft.com/office/drawing/2014/main" id="{F50D76B7-8067-4774-B040-47CF498CB33C}"/>
                      </a:ext>
                    </a:extLst>
                  </p:cNvPr>
                  <p:cNvSpPr/>
                  <p:nvPr/>
                </p:nvSpPr>
                <p:spPr>
                  <a:xfrm>
                    <a:off x="7531094" y="281354"/>
                    <a:ext cx="324451" cy="324451"/>
                  </a:xfrm>
                  <a:prstGeom prst="ellipse">
                    <a:avLst/>
                  </a:prstGeom>
                  <a:solidFill>
                    <a:schemeClr val="accent6"/>
                  </a:solidFill>
                  <a:ln>
                    <a:noFill/>
                  </a:ln>
                  <a:effectLst>
                    <a:outerShdw blurRad="177800" dist="63500" dir="5400000" algn="ctr" rotWithShape="0">
                      <a:srgbClr val="000000">
                        <a:alpha val="25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 rtl="1"/>
                    <a:endParaRPr lang="en-US" sz="1013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5" name="Isosceles Triangle 54">
                    <a:extLst>
                      <a:ext uri="{FF2B5EF4-FFF2-40B4-BE49-F238E27FC236}">
                        <a16:creationId xmlns:a16="http://schemas.microsoft.com/office/drawing/2014/main" id="{6BBD8FFF-3B9D-4FCC-AFF1-DAD253D19D89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7652232" y="397211"/>
                    <a:ext cx="107574" cy="92736"/>
                  </a:xfrm>
                  <a:prstGeom prst="triangl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 rtl="1"/>
                    <a:endParaRPr lang="en-US" sz="1050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42" name="Group 41">
                <a:extLst>
                  <a:ext uri="{FF2B5EF4-FFF2-40B4-BE49-F238E27FC236}">
                    <a16:creationId xmlns:a16="http://schemas.microsoft.com/office/drawing/2014/main" id="{CAB95B26-33D3-4F62-A7B2-4EEB4BE43FF3}"/>
                  </a:ext>
                </a:extLst>
              </p:cNvPr>
              <p:cNvGrpSpPr/>
              <p:nvPr/>
            </p:nvGrpSpPr>
            <p:grpSpPr>
              <a:xfrm>
                <a:off x="9095896" y="3224508"/>
                <a:ext cx="2687452" cy="639490"/>
                <a:chOff x="7692225" y="439953"/>
                <a:chExt cx="2687452" cy="639490"/>
              </a:xfrm>
            </p:grpSpPr>
            <p:sp>
              <p:nvSpPr>
                <p:cNvPr id="48" name="TextBox 47">
                  <a:extLst>
                    <a:ext uri="{FF2B5EF4-FFF2-40B4-BE49-F238E27FC236}">
                      <a16:creationId xmlns:a16="http://schemas.microsoft.com/office/drawing/2014/main" id="{E924E45C-B104-4164-9C78-10D45BF6176A}"/>
                    </a:ext>
                  </a:extLst>
                </p:cNvPr>
                <p:cNvSpPr txBox="1"/>
                <p:nvPr/>
              </p:nvSpPr>
              <p:spPr>
                <a:xfrm>
                  <a:off x="8114709" y="439953"/>
                  <a:ext cx="2264968" cy="63949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r" rtl="1">
                    <a:spcBef>
                      <a:spcPts val="450"/>
                    </a:spcBef>
                  </a:pPr>
                  <a:r>
                    <a:rPr lang="fa-IR" sz="9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رشد</a:t>
                  </a:r>
                </a:p>
                <a:p>
                  <a:pPr algn="r" rtl="1">
                    <a:spcBef>
                      <a:spcPts val="450"/>
                    </a:spcBef>
                  </a:pPr>
                  <a:r>
                    <a:rPr lang="en-US" sz="9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9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به سادگی متن ساختگی صنعت حروفچینی است.</a:t>
                  </a:r>
                  <a:endParaRPr lang="en-US" sz="9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49" name="Group 48">
                  <a:extLst>
                    <a:ext uri="{FF2B5EF4-FFF2-40B4-BE49-F238E27FC236}">
                      <a16:creationId xmlns:a16="http://schemas.microsoft.com/office/drawing/2014/main" id="{EA4BD7EA-B446-49B6-8023-2975621A2B8E}"/>
                    </a:ext>
                  </a:extLst>
                </p:cNvPr>
                <p:cNvGrpSpPr/>
                <p:nvPr/>
              </p:nvGrpSpPr>
              <p:grpSpPr>
                <a:xfrm>
                  <a:off x="7692225" y="458746"/>
                  <a:ext cx="223569" cy="223569"/>
                  <a:chOff x="7531094" y="281354"/>
                  <a:chExt cx="324451" cy="324451"/>
                </a:xfrm>
              </p:grpSpPr>
              <p:sp>
                <p:nvSpPr>
                  <p:cNvPr id="50" name="Oval 49">
                    <a:extLst>
                      <a:ext uri="{FF2B5EF4-FFF2-40B4-BE49-F238E27FC236}">
                        <a16:creationId xmlns:a16="http://schemas.microsoft.com/office/drawing/2014/main" id="{8343003B-1110-4E20-B9D2-92B7C80BDDD3}"/>
                      </a:ext>
                    </a:extLst>
                  </p:cNvPr>
                  <p:cNvSpPr/>
                  <p:nvPr/>
                </p:nvSpPr>
                <p:spPr>
                  <a:xfrm>
                    <a:off x="7531094" y="281354"/>
                    <a:ext cx="324451" cy="324451"/>
                  </a:xfrm>
                  <a:prstGeom prst="ellipse">
                    <a:avLst/>
                  </a:prstGeom>
                  <a:solidFill>
                    <a:srgbClr val="E54747"/>
                  </a:solidFill>
                  <a:ln>
                    <a:noFill/>
                  </a:ln>
                  <a:effectLst>
                    <a:outerShdw blurRad="177800" dist="63500" dir="5400000" algn="ctr" rotWithShape="0">
                      <a:srgbClr val="000000">
                        <a:alpha val="25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 rtl="1"/>
                    <a:endParaRPr lang="en-US" sz="1013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1" name="Isosceles Triangle 50">
                    <a:extLst>
                      <a:ext uri="{FF2B5EF4-FFF2-40B4-BE49-F238E27FC236}">
                        <a16:creationId xmlns:a16="http://schemas.microsoft.com/office/drawing/2014/main" id="{76330531-918B-4C4E-AA18-61517BFC625B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7652232" y="397211"/>
                    <a:ext cx="107574" cy="92736"/>
                  </a:xfrm>
                  <a:prstGeom prst="triangl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 rtl="1"/>
                    <a:endParaRPr lang="en-US" sz="1050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id="{71769407-05F2-4F62-8A76-B9909699D1A1}"/>
                  </a:ext>
                </a:extLst>
              </p:cNvPr>
              <p:cNvGrpSpPr/>
              <p:nvPr/>
            </p:nvGrpSpPr>
            <p:grpSpPr>
              <a:xfrm>
                <a:off x="9095896" y="5158123"/>
                <a:ext cx="2687452" cy="639490"/>
                <a:chOff x="7692225" y="439953"/>
                <a:chExt cx="2687452" cy="639490"/>
              </a:xfrm>
            </p:grpSpPr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A789F4C9-04A7-4977-BB03-F16A0DE9F1A8}"/>
                    </a:ext>
                  </a:extLst>
                </p:cNvPr>
                <p:cNvSpPr txBox="1"/>
                <p:nvPr/>
              </p:nvSpPr>
              <p:spPr>
                <a:xfrm>
                  <a:off x="8114709" y="439953"/>
                  <a:ext cx="2264968" cy="63949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r" rtl="1">
                    <a:spcBef>
                      <a:spcPts val="450"/>
                    </a:spcBef>
                  </a:pPr>
                  <a:r>
                    <a:rPr lang="fa-IR" sz="9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هدف</a:t>
                  </a:r>
                </a:p>
                <a:p>
                  <a:pPr algn="r" rtl="1">
                    <a:spcBef>
                      <a:spcPts val="450"/>
                    </a:spcBef>
                  </a:pPr>
                  <a:r>
                    <a:rPr lang="en-US" sz="9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Lorem ipsum </a:t>
                  </a:r>
                  <a:r>
                    <a:rPr lang="fa-IR" sz="900" b="1" dirty="0">
                      <a:latin typeface="Georgia" panose="02040502050405020303" pitchFamily="18" charset="0"/>
                      <a:cs typeface="B Nazanin" panose="00000400000000000000" pitchFamily="2" charset="-78"/>
                    </a:rPr>
                    <a:t>به سادگی متن ساختگی صنعت حروفچینی است.</a:t>
                  </a:r>
                  <a:endParaRPr lang="en-US" sz="900" dirty="0">
                    <a:latin typeface="Georgia Pro Light" panose="02040302050405020303" pitchFamily="18" charset="0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45" name="Group 44">
                  <a:extLst>
                    <a:ext uri="{FF2B5EF4-FFF2-40B4-BE49-F238E27FC236}">
                      <a16:creationId xmlns:a16="http://schemas.microsoft.com/office/drawing/2014/main" id="{177FE061-36BC-43D8-BA9F-8A06C5C5B51E}"/>
                    </a:ext>
                  </a:extLst>
                </p:cNvPr>
                <p:cNvGrpSpPr/>
                <p:nvPr/>
              </p:nvGrpSpPr>
              <p:grpSpPr>
                <a:xfrm>
                  <a:off x="7692225" y="458746"/>
                  <a:ext cx="223569" cy="223569"/>
                  <a:chOff x="7531094" y="281354"/>
                  <a:chExt cx="324451" cy="324451"/>
                </a:xfrm>
              </p:grpSpPr>
              <p:sp>
                <p:nvSpPr>
                  <p:cNvPr id="46" name="Oval 45">
                    <a:extLst>
                      <a:ext uri="{FF2B5EF4-FFF2-40B4-BE49-F238E27FC236}">
                        <a16:creationId xmlns:a16="http://schemas.microsoft.com/office/drawing/2014/main" id="{3D9BCE16-E431-4F6E-91E9-C0DF885F5D6D}"/>
                      </a:ext>
                    </a:extLst>
                  </p:cNvPr>
                  <p:cNvSpPr/>
                  <p:nvPr/>
                </p:nvSpPr>
                <p:spPr>
                  <a:xfrm>
                    <a:off x="7531094" y="281354"/>
                    <a:ext cx="324451" cy="324451"/>
                  </a:xfrm>
                  <a:prstGeom prst="ellipse">
                    <a:avLst/>
                  </a:prstGeom>
                  <a:solidFill>
                    <a:schemeClr val="accent4"/>
                  </a:solidFill>
                  <a:ln>
                    <a:noFill/>
                  </a:ln>
                  <a:effectLst>
                    <a:outerShdw blurRad="177800" dist="63500" dir="5400000" algn="ctr" rotWithShape="0">
                      <a:srgbClr val="000000">
                        <a:alpha val="25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 rtl="1"/>
                    <a:endParaRPr lang="en-US" sz="1013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7" name="Isosceles Triangle 46">
                    <a:extLst>
                      <a:ext uri="{FF2B5EF4-FFF2-40B4-BE49-F238E27FC236}">
                        <a16:creationId xmlns:a16="http://schemas.microsoft.com/office/drawing/2014/main" id="{1D3419C1-FE46-4DB5-BA4C-C85BBE18B3D2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7652232" y="397211"/>
                    <a:ext cx="107574" cy="92736"/>
                  </a:xfrm>
                  <a:prstGeom prst="triangl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 rtl="1"/>
                    <a:endParaRPr lang="en-US" sz="1050"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72F8C833-FCAB-4E17-BCD4-6E710B1ACB2A}"/>
                </a:ext>
              </a:extLst>
            </p:cNvPr>
            <p:cNvGrpSpPr/>
            <p:nvPr/>
          </p:nvGrpSpPr>
          <p:grpSpPr>
            <a:xfrm>
              <a:off x="3913445" y="1138215"/>
              <a:ext cx="4271128" cy="4627756"/>
              <a:chOff x="3960436" y="1115122"/>
              <a:chExt cx="4271128" cy="4627756"/>
            </a:xfrm>
          </p:grpSpPr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9DCA2EC8-D663-463F-B983-8A925C3EFDB4}"/>
                  </a:ext>
                </a:extLst>
              </p:cNvPr>
              <p:cNvGrpSpPr/>
              <p:nvPr/>
            </p:nvGrpSpPr>
            <p:grpSpPr>
              <a:xfrm>
                <a:off x="3960436" y="1115122"/>
                <a:ext cx="4271128" cy="4627756"/>
                <a:chOff x="3425072" y="535850"/>
                <a:chExt cx="5341857" cy="5787888"/>
              </a:xfrm>
            </p:grpSpPr>
            <p:sp>
              <p:nvSpPr>
                <p:cNvPr id="5" name="Freeform 23">
                  <a:extLst>
                    <a:ext uri="{FF2B5EF4-FFF2-40B4-BE49-F238E27FC236}">
                      <a16:creationId xmlns:a16="http://schemas.microsoft.com/office/drawing/2014/main" id="{B35592F2-5972-4BCF-93A6-F698B9EDD0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10365" y="535850"/>
                  <a:ext cx="2771270" cy="2458664"/>
                </a:xfrm>
                <a:custGeom>
                  <a:avLst/>
                  <a:gdLst>
                    <a:gd name="connsiteX0" fmla="*/ 1214790 w 2430744"/>
                    <a:gd name="connsiteY0" fmla="*/ 0 h 2156551"/>
                    <a:gd name="connsiteX1" fmla="*/ 2424716 w 2430744"/>
                    <a:gd name="connsiteY1" fmla="*/ 306365 h 2156551"/>
                    <a:gd name="connsiteX2" fmla="*/ 2430744 w 2430744"/>
                    <a:gd name="connsiteY2" fmla="*/ 310027 h 2156551"/>
                    <a:gd name="connsiteX3" fmla="*/ 1977342 w 2430744"/>
                    <a:gd name="connsiteY3" fmla="*/ 1094831 h 2156551"/>
                    <a:gd name="connsiteX4" fmla="*/ 1974832 w 2430744"/>
                    <a:gd name="connsiteY4" fmla="*/ 1094831 h 2156551"/>
                    <a:gd name="connsiteX5" fmla="*/ 1482028 w 2430744"/>
                    <a:gd name="connsiteY5" fmla="*/ 1508851 h 2156551"/>
                    <a:gd name="connsiteX6" fmla="*/ 1482072 w 2430744"/>
                    <a:gd name="connsiteY6" fmla="*/ 1508851 h 2156551"/>
                    <a:gd name="connsiteX7" fmla="*/ 1482072 w 2430744"/>
                    <a:gd name="connsiteY7" fmla="*/ 2156551 h 2156551"/>
                    <a:gd name="connsiteX8" fmla="*/ 948672 w 2430744"/>
                    <a:gd name="connsiteY8" fmla="*/ 2156551 h 2156551"/>
                    <a:gd name="connsiteX9" fmla="*/ 948672 w 2430744"/>
                    <a:gd name="connsiteY9" fmla="*/ 1508851 h 2156551"/>
                    <a:gd name="connsiteX10" fmla="*/ 946176 w 2430744"/>
                    <a:gd name="connsiteY10" fmla="*/ 1508851 h 2156551"/>
                    <a:gd name="connsiteX11" fmla="*/ 453372 w 2430744"/>
                    <a:gd name="connsiteY11" fmla="*/ 1094831 h 2156551"/>
                    <a:gd name="connsiteX12" fmla="*/ 452830 w 2430744"/>
                    <a:gd name="connsiteY12" fmla="*/ 1094831 h 2156551"/>
                    <a:gd name="connsiteX13" fmla="*/ 0 w 2430744"/>
                    <a:gd name="connsiteY13" fmla="*/ 309320 h 2156551"/>
                    <a:gd name="connsiteX14" fmla="*/ 4864 w 2430744"/>
                    <a:gd name="connsiteY14" fmla="*/ 306365 h 2156551"/>
                    <a:gd name="connsiteX15" fmla="*/ 1214790 w 2430744"/>
                    <a:gd name="connsiteY15" fmla="*/ 0 h 2156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430744" h="2156551">
                      <a:moveTo>
                        <a:pt x="1214790" y="0"/>
                      </a:moveTo>
                      <a:cubicBezTo>
                        <a:pt x="1652881" y="0"/>
                        <a:pt x="2065050" y="110982"/>
                        <a:pt x="2424716" y="306365"/>
                      </a:cubicBezTo>
                      <a:lnTo>
                        <a:pt x="2430744" y="310027"/>
                      </a:lnTo>
                      <a:lnTo>
                        <a:pt x="1977342" y="1094831"/>
                      </a:lnTo>
                      <a:lnTo>
                        <a:pt x="1974832" y="1094831"/>
                      </a:lnTo>
                      <a:lnTo>
                        <a:pt x="1482028" y="1508851"/>
                      </a:lnTo>
                      <a:lnTo>
                        <a:pt x="1482072" y="1508851"/>
                      </a:lnTo>
                      <a:lnTo>
                        <a:pt x="1482072" y="2156551"/>
                      </a:lnTo>
                      <a:lnTo>
                        <a:pt x="948672" y="2156551"/>
                      </a:lnTo>
                      <a:lnTo>
                        <a:pt x="948672" y="1508851"/>
                      </a:lnTo>
                      <a:lnTo>
                        <a:pt x="946176" y="1508851"/>
                      </a:lnTo>
                      <a:lnTo>
                        <a:pt x="453372" y="1094831"/>
                      </a:lnTo>
                      <a:lnTo>
                        <a:pt x="452830" y="1094831"/>
                      </a:lnTo>
                      <a:lnTo>
                        <a:pt x="0" y="309320"/>
                      </a:lnTo>
                      <a:lnTo>
                        <a:pt x="4864" y="306365"/>
                      </a:lnTo>
                      <a:cubicBezTo>
                        <a:pt x="364531" y="110982"/>
                        <a:pt x="776700" y="0"/>
                        <a:pt x="121479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r" rtl="1"/>
                  <a:endParaRPr lang="en-US" sz="1050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6" name="Rectangle 5">
                  <a:extLst>
                    <a:ext uri="{FF2B5EF4-FFF2-40B4-BE49-F238E27FC236}">
                      <a16:creationId xmlns:a16="http://schemas.microsoft.com/office/drawing/2014/main" id="{1EC01F5C-E5DD-46FE-ACF1-AF7B1976A2DC}"/>
                    </a:ext>
                  </a:extLst>
                </p:cNvPr>
                <p:cNvSpPr/>
                <p:nvPr/>
              </p:nvSpPr>
              <p:spPr>
                <a:xfrm>
                  <a:off x="5791938" y="2256077"/>
                  <a:ext cx="608125" cy="738437"/>
                </a:xfrm>
                <a:prstGeom prst="rect">
                  <a:avLst/>
                </a:prstGeom>
                <a:solidFill>
                  <a:schemeClr val="tx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" name="Trapezoid 6">
                  <a:extLst>
                    <a:ext uri="{FF2B5EF4-FFF2-40B4-BE49-F238E27FC236}">
                      <a16:creationId xmlns:a16="http://schemas.microsoft.com/office/drawing/2014/main" id="{E02DE7C4-FF03-4FD5-A7C6-D05823E4C294}"/>
                    </a:ext>
                  </a:extLst>
                </p:cNvPr>
                <p:cNvSpPr/>
                <p:nvPr/>
              </p:nvSpPr>
              <p:spPr>
                <a:xfrm rot="10800000">
                  <a:off x="5227251" y="1784057"/>
                  <a:ext cx="1734603" cy="472020"/>
                </a:xfrm>
                <a:prstGeom prst="trapezoid">
                  <a:avLst>
                    <a:gd name="adj" fmla="val 119029"/>
                  </a:avLst>
                </a:prstGeom>
                <a:solidFill>
                  <a:schemeClr val="bg1">
                    <a:alpha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" name="Freeform 29">
                  <a:extLst>
                    <a:ext uri="{FF2B5EF4-FFF2-40B4-BE49-F238E27FC236}">
                      <a16:creationId xmlns:a16="http://schemas.microsoft.com/office/drawing/2014/main" id="{9E13483F-53C8-4918-A6FA-3CB0333929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8000000">
                  <a:off x="3268770" y="1368156"/>
                  <a:ext cx="2771269" cy="2458665"/>
                </a:xfrm>
                <a:custGeom>
                  <a:avLst/>
                  <a:gdLst>
                    <a:gd name="connsiteX0" fmla="*/ 1214790 w 2430744"/>
                    <a:gd name="connsiteY0" fmla="*/ 0 h 2156551"/>
                    <a:gd name="connsiteX1" fmla="*/ 2424716 w 2430744"/>
                    <a:gd name="connsiteY1" fmla="*/ 306365 h 2156551"/>
                    <a:gd name="connsiteX2" fmla="*/ 2430744 w 2430744"/>
                    <a:gd name="connsiteY2" fmla="*/ 310027 h 2156551"/>
                    <a:gd name="connsiteX3" fmla="*/ 1977342 w 2430744"/>
                    <a:gd name="connsiteY3" fmla="*/ 1094831 h 2156551"/>
                    <a:gd name="connsiteX4" fmla="*/ 1974832 w 2430744"/>
                    <a:gd name="connsiteY4" fmla="*/ 1094831 h 2156551"/>
                    <a:gd name="connsiteX5" fmla="*/ 1482028 w 2430744"/>
                    <a:gd name="connsiteY5" fmla="*/ 1508851 h 2156551"/>
                    <a:gd name="connsiteX6" fmla="*/ 1482072 w 2430744"/>
                    <a:gd name="connsiteY6" fmla="*/ 1508851 h 2156551"/>
                    <a:gd name="connsiteX7" fmla="*/ 1482072 w 2430744"/>
                    <a:gd name="connsiteY7" fmla="*/ 2156551 h 2156551"/>
                    <a:gd name="connsiteX8" fmla="*/ 948672 w 2430744"/>
                    <a:gd name="connsiteY8" fmla="*/ 2156551 h 2156551"/>
                    <a:gd name="connsiteX9" fmla="*/ 948672 w 2430744"/>
                    <a:gd name="connsiteY9" fmla="*/ 1508851 h 2156551"/>
                    <a:gd name="connsiteX10" fmla="*/ 946176 w 2430744"/>
                    <a:gd name="connsiteY10" fmla="*/ 1508851 h 2156551"/>
                    <a:gd name="connsiteX11" fmla="*/ 453372 w 2430744"/>
                    <a:gd name="connsiteY11" fmla="*/ 1094831 h 2156551"/>
                    <a:gd name="connsiteX12" fmla="*/ 452830 w 2430744"/>
                    <a:gd name="connsiteY12" fmla="*/ 1094831 h 2156551"/>
                    <a:gd name="connsiteX13" fmla="*/ 0 w 2430744"/>
                    <a:gd name="connsiteY13" fmla="*/ 309320 h 2156551"/>
                    <a:gd name="connsiteX14" fmla="*/ 4864 w 2430744"/>
                    <a:gd name="connsiteY14" fmla="*/ 306365 h 2156551"/>
                    <a:gd name="connsiteX15" fmla="*/ 1214790 w 2430744"/>
                    <a:gd name="connsiteY15" fmla="*/ 0 h 2156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430744" h="2156551">
                      <a:moveTo>
                        <a:pt x="1214790" y="0"/>
                      </a:moveTo>
                      <a:cubicBezTo>
                        <a:pt x="1652881" y="0"/>
                        <a:pt x="2065050" y="110982"/>
                        <a:pt x="2424716" y="306365"/>
                      </a:cubicBezTo>
                      <a:lnTo>
                        <a:pt x="2430744" y="310027"/>
                      </a:lnTo>
                      <a:lnTo>
                        <a:pt x="1977342" y="1094831"/>
                      </a:lnTo>
                      <a:lnTo>
                        <a:pt x="1974832" y="1094831"/>
                      </a:lnTo>
                      <a:lnTo>
                        <a:pt x="1482028" y="1508851"/>
                      </a:lnTo>
                      <a:lnTo>
                        <a:pt x="1482072" y="1508851"/>
                      </a:lnTo>
                      <a:lnTo>
                        <a:pt x="1482072" y="2156551"/>
                      </a:lnTo>
                      <a:lnTo>
                        <a:pt x="948672" y="2156551"/>
                      </a:lnTo>
                      <a:lnTo>
                        <a:pt x="948672" y="1508851"/>
                      </a:lnTo>
                      <a:lnTo>
                        <a:pt x="946176" y="1508851"/>
                      </a:lnTo>
                      <a:lnTo>
                        <a:pt x="453372" y="1094831"/>
                      </a:lnTo>
                      <a:lnTo>
                        <a:pt x="452830" y="1094831"/>
                      </a:lnTo>
                      <a:lnTo>
                        <a:pt x="0" y="309320"/>
                      </a:lnTo>
                      <a:lnTo>
                        <a:pt x="4864" y="306365"/>
                      </a:lnTo>
                      <a:cubicBezTo>
                        <a:pt x="364531" y="110982"/>
                        <a:pt x="776700" y="0"/>
                        <a:pt x="1214790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r" rtl="1"/>
                  <a:endParaRPr lang="en-US" sz="1050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id="{375241E1-82A7-4F10-986B-C7F3359BD32D}"/>
                    </a:ext>
                  </a:extLst>
                </p:cNvPr>
                <p:cNvSpPr/>
                <p:nvPr/>
              </p:nvSpPr>
              <p:spPr>
                <a:xfrm rot="18000000">
                  <a:off x="5095223" y="2658326"/>
                  <a:ext cx="608124" cy="738437"/>
                </a:xfrm>
                <a:prstGeom prst="rect">
                  <a:avLst/>
                </a:prstGeom>
                <a:solidFill>
                  <a:schemeClr val="tx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0" name="Trapezoid 9">
                  <a:extLst>
                    <a:ext uri="{FF2B5EF4-FFF2-40B4-BE49-F238E27FC236}">
                      <a16:creationId xmlns:a16="http://schemas.microsoft.com/office/drawing/2014/main" id="{14C78ECB-E934-4E51-B290-30F703C2B5D5}"/>
                    </a:ext>
                  </a:extLst>
                </p:cNvPr>
                <p:cNvSpPr/>
                <p:nvPr/>
              </p:nvSpPr>
              <p:spPr>
                <a:xfrm rot="7200000">
                  <a:off x="4007115" y="2490174"/>
                  <a:ext cx="1734603" cy="472021"/>
                </a:xfrm>
                <a:prstGeom prst="trapezoid">
                  <a:avLst>
                    <a:gd name="adj" fmla="val 119029"/>
                  </a:avLst>
                </a:prstGeom>
                <a:solidFill>
                  <a:schemeClr val="bg1">
                    <a:alpha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" name="Freeform 34">
                  <a:extLst>
                    <a:ext uri="{FF2B5EF4-FFF2-40B4-BE49-F238E27FC236}">
                      <a16:creationId xmlns:a16="http://schemas.microsoft.com/office/drawing/2014/main" id="{E1F10A75-6585-40DA-9933-C326345734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4400000">
                  <a:off x="3268770" y="3032767"/>
                  <a:ext cx="2771269" cy="2458665"/>
                </a:xfrm>
                <a:custGeom>
                  <a:avLst/>
                  <a:gdLst>
                    <a:gd name="connsiteX0" fmla="*/ 1214790 w 2430744"/>
                    <a:gd name="connsiteY0" fmla="*/ 0 h 2156551"/>
                    <a:gd name="connsiteX1" fmla="*/ 2424716 w 2430744"/>
                    <a:gd name="connsiteY1" fmla="*/ 306365 h 2156551"/>
                    <a:gd name="connsiteX2" fmla="*/ 2430744 w 2430744"/>
                    <a:gd name="connsiteY2" fmla="*/ 310027 h 2156551"/>
                    <a:gd name="connsiteX3" fmla="*/ 1977342 w 2430744"/>
                    <a:gd name="connsiteY3" fmla="*/ 1094831 h 2156551"/>
                    <a:gd name="connsiteX4" fmla="*/ 1974832 w 2430744"/>
                    <a:gd name="connsiteY4" fmla="*/ 1094831 h 2156551"/>
                    <a:gd name="connsiteX5" fmla="*/ 1482028 w 2430744"/>
                    <a:gd name="connsiteY5" fmla="*/ 1508851 h 2156551"/>
                    <a:gd name="connsiteX6" fmla="*/ 1482072 w 2430744"/>
                    <a:gd name="connsiteY6" fmla="*/ 1508851 h 2156551"/>
                    <a:gd name="connsiteX7" fmla="*/ 1482072 w 2430744"/>
                    <a:gd name="connsiteY7" fmla="*/ 2156551 h 2156551"/>
                    <a:gd name="connsiteX8" fmla="*/ 948672 w 2430744"/>
                    <a:gd name="connsiteY8" fmla="*/ 2156551 h 2156551"/>
                    <a:gd name="connsiteX9" fmla="*/ 948672 w 2430744"/>
                    <a:gd name="connsiteY9" fmla="*/ 1508851 h 2156551"/>
                    <a:gd name="connsiteX10" fmla="*/ 946176 w 2430744"/>
                    <a:gd name="connsiteY10" fmla="*/ 1508851 h 2156551"/>
                    <a:gd name="connsiteX11" fmla="*/ 453372 w 2430744"/>
                    <a:gd name="connsiteY11" fmla="*/ 1094831 h 2156551"/>
                    <a:gd name="connsiteX12" fmla="*/ 452830 w 2430744"/>
                    <a:gd name="connsiteY12" fmla="*/ 1094831 h 2156551"/>
                    <a:gd name="connsiteX13" fmla="*/ 0 w 2430744"/>
                    <a:gd name="connsiteY13" fmla="*/ 309320 h 2156551"/>
                    <a:gd name="connsiteX14" fmla="*/ 4864 w 2430744"/>
                    <a:gd name="connsiteY14" fmla="*/ 306365 h 2156551"/>
                    <a:gd name="connsiteX15" fmla="*/ 1214790 w 2430744"/>
                    <a:gd name="connsiteY15" fmla="*/ 0 h 2156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430744" h="2156551">
                      <a:moveTo>
                        <a:pt x="1214790" y="0"/>
                      </a:moveTo>
                      <a:cubicBezTo>
                        <a:pt x="1652881" y="0"/>
                        <a:pt x="2065050" y="110982"/>
                        <a:pt x="2424716" y="306365"/>
                      </a:cubicBezTo>
                      <a:lnTo>
                        <a:pt x="2430744" y="310027"/>
                      </a:lnTo>
                      <a:lnTo>
                        <a:pt x="1977342" y="1094831"/>
                      </a:lnTo>
                      <a:lnTo>
                        <a:pt x="1974832" y="1094831"/>
                      </a:lnTo>
                      <a:lnTo>
                        <a:pt x="1482028" y="1508851"/>
                      </a:lnTo>
                      <a:lnTo>
                        <a:pt x="1482072" y="1508851"/>
                      </a:lnTo>
                      <a:lnTo>
                        <a:pt x="1482072" y="2156551"/>
                      </a:lnTo>
                      <a:lnTo>
                        <a:pt x="948672" y="2156551"/>
                      </a:lnTo>
                      <a:lnTo>
                        <a:pt x="948672" y="1508851"/>
                      </a:lnTo>
                      <a:lnTo>
                        <a:pt x="946176" y="1508851"/>
                      </a:lnTo>
                      <a:lnTo>
                        <a:pt x="453372" y="1094831"/>
                      </a:lnTo>
                      <a:lnTo>
                        <a:pt x="452830" y="1094831"/>
                      </a:lnTo>
                      <a:lnTo>
                        <a:pt x="0" y="309320"/>
                      </a:lnTo>
                      <a:lnTo>
                        <a:pt x="4864" y="306365"/>
                      </a:lnTo>
                      <a:cubicBezTo>
                        <a:pt x="364531" y="110982"/>
                        <a:pt x="776700" y="0"/>
                        <a:pt x="1214790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r" rtl="1"/>
                  <a:endParaRPr lang="en-US"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2" name="Rectangle 11">
                  <a:extLst>
                    <a:ext uri="{FF2B5EF4-FFF2-40B4-BE49-F238E27FC236}">
                      <a16:creationId xmlns:a16="http://schemas.microsoft.com/office/drawing/2014/main" id="{06669061-360D-4D0B-9173-B7EB915B2868}"/>
                    </a:ext>
                  </a:extLst>
                </p:cNvPr>
                <p:cNvSpPr/>
                <p:nvPr/>
              </p:nvSpPr>
              <p:spPr>
                <a:xfrm rot="14400000">
                  <a:off x="5095223" y="3462825"/>
                  <a:ext cx="608124" cy="738437"/>
                </a:xfrm>
                <a:prstGeom prst="rect">
                  <a:avLst/>
                </a:prstGeom>
                <a:solidFill>
                  <a:schemeClr val="tx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3" name="Trapezoid 12">
                  <a:extLst>
                    <a:ext uri="{FF2B5EF4-FFF2-40B4-BE49-F238E27FC236}">
                      <a16:creationId xmlns:a16="http://schemas.microsoft.com/office/drawing/2014/main" id="{629C1013-D678-4082-A7C8-04E5EEF15B28}"/>
                    </a:ext>
                  </a:extLst>
                </p:cNvPr>
                <p:cNvSpPr/>
                <p:nvPr/>
              </p:nvSpPr>
              <p:spPr>
                <a:xfrm rot="3600000">
                  <a:off x="4008563" y="3899901"/>
                  <a:ext cx="1734603" cy="472021"/>
                </a:xfrm>
                <a:prstGeom prst="trapezoid">
                  <a:avLst>
                    <a:gd name="adj" fmla="val 119029"/>
                  </a:avLst>
                </a:prstGeom>
                <a:solidFill>
                  <a:schemeClr val="bg1">
                    <a:alpha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" name="Freeform 39">
                  <a:extLst>
                    <a:ext uri="{FF2B5EF4-FFF2-40B4-BE49-F238E27FC236}">
                      <a16:creationId xmlns:a16="http://schemas.microsoft.com/office/drawing/2014/main" id="{B88F0A9B-0120-45C5-B5A3-6F96E8E884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0800000">
                  <a:off x="4710365" y="3865074"/>
                  <a:ext cx="2771270" cy="2458664"/>
                </a:xfrm>
                <a:custGeom>
                  <a:avLst/>
                  <a:gdLst>
                    <a:gd name="connsiteX0" fmla="*/ 1214790 w 2430744"/>
                    <a:gd name="connsiteY0" fmla="*/ 0 h 2156551"/>
                    <a:gd name="connsiteX1" fmla="*/ 2424716 w 2430744"/>
                    <a:gd name="connsiteY1" fmla="*/ 306365 h 2156551"/>
                    <a:gd name="connsiteX2" fmla="*/ 2430744 w 2430744"/>
                    <a:gd name="connsiteY2" fmla="*/ 310027 h 2156551"/>
                    <a:gd name="connsiteX3" fmla="*/ 1977342 w 2430744"/>
                    <a:gd name="connsiteY3" fmla="*/ 1094831 h 2156551"/>
                    <a:gd name="connsiteX4" fmla="*/ 1974832 w 2430744"/>
                    <a:gd name="connsiteY4" fmla="*/ 1094831 h 2156551"/>
                    <a:gd name="connsiteX5" fmla="*/ 1482028 w 2430744"/>
                    <a:gd name="connsiteY5" fmla="*/ 1508851 h 2156551"/>
                    <a:gd name="connsiteX6" fmla="*/ 1482072 w 2430744"/>
                    <a:gd name="connsiteY6" fmla="*/ 1508851 h 2156551"/>
                    <a:gd name="connsiteX7" fmla="*/ 1482072 w 2430744"/>
                    <a:gd name="connsiteY7" fmla="*/ 2156551 h 2156551"/>
                    <a:gd name="connsiteX8" fmla="*/ 948672 w 2430744"/>
                    <a:gd name="connsiteY8" fmla="*/ 2156551 h 2156551"/>
                    <a:gd name="connsiteX9" fmla="*/ 948672 w 2430744"/>
                    <a:gd name="connsiteY9" fmla="*/ 1508851 h 2156551"/>
                    <a:gd name="connsiteX10" fmla="*/ 946176 w 2430744"/>
                    <a:gd name="connsiteY10" fmla="*/ 1508851 h 2156551"/>
                    <a:gd name="connsiteX11" fmla="*/ 453372 w 2430744"/>
                    <a:gd name="connsiteY11" fmla="*/ 1094831 h 2156551"/>
                    <a:gd name="connsiteX12" fmla="*/ 452830 w 2430744"/>
                    <a:gd name="connsiteY12" fmla="*/ 1094831 h 2156551"/>
                    <a:gd name="connsiteX13" fmla="*/ 0 w 2430744"/>
                    <a:gd name="connsiteY13" fmla="*/ 309320 h 2156551"/>
                    <a:gd name="connsiteX14" fmla="*/ 4864 w 2430744"/>
                    <a:gd name="connsiteY14" fmla="*/ 306365 h 2156551"/>
                    <a:gd name="connsiteX15" fmla="*/ 1214790 w 2430744"/>
                    <a:gd name="connsiteY15" fmla="*/ 0 h 2156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430744" h="2156551">
                      <a:moveTo>
                        <a:pt x="1214790" y="0"/>
                      </a:moveTo>
                      <a:cubicBezTo>
                        <a:pt x="1652881" y="0"/>
                        <a:pt x="2065050" y="110982"/>
                        <a:pt x="2424716" y="306365"/>
                      </a:cubicBezTo>
                      <a:lnTo>
                        <a:pt x="2430744" y="310027"/>
                      </a:lnTo>
                      <a:lnTo>
                        <a:pt x="1977342" y="1094831"/>
                      </a:lnTo>
                      <a:lnTo>
                        <a:pt x="1974832" y="1094831"/>
                      </a:lnTo>
                      <a:lnTo>
                        <a:pt x="1482028" y="1508851"/>
                      </a:lnTo>
                      <a:lnTo>
                        <a:pt x="1482072" y="1508851"/>
                      </a:lnTo>
                      <a:lnTo>
                        <a:pt x="1482072" y="2156551"/>
                      </a:lnTo>
                      <a:lnTo>
                        <a:pt x="948672" y="2156551"/>
                      </a:lnTo>
                      <a:lnTo>
                        <a:pt x="948672" y="1508851"/>
                      </a:lnTo>
                      <a:lnTo>
                        <a:pt x="946176" y="1508851"/>
                      </a:lnTo>
                      <a:lnTo>
                        <a:pt x="453372" y="1094831"/>
                      </a:lnTo>
                      <a:lnTo>
                        <a:pt x="452830" y="1094831"/>
                      </a:lnTo>
                      <a:lnTo>
                        <a:pt x="0" y="309320"/>
                      </a:lnTo>
                      <a:lnTo>
                        <a:pt x="4864" y="306365"/>
                      </a:lnTo>
                      <a:cubicBezTo>
                        <a:pt x="364531" y="110982"/>
                        <a:pt x="776700" y="0"/>
                        <a:pt x="121479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r" rtl="1"/>
                  <a:endParaRPr lang="en-US"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5" name="Rectangle 14">
                  <a:extLst>
                    <a:ext uri="{FF2B5EF4-FFF2-40B4-BE49-F238E27FC236}">
                      <a16:creationId xmlns:a16="http://schemas.microsoft.com/office/drawing/2014/main" id="{0F8A1A3A-B59D-435F-BEFE-FE89B78E6E1D}"/>
                    </a:ext>
                  </a:extLst>
                </p:cNvPr>
                <p:cNvSpPr/>
                <p:nvPr/>
              </p:nvSpPr>
              <p:spPr>
                <a:xfrm rot="10800000">
                  <a:off x="5791938" y="3865074"/>
                  <a:ext cx="608125" cy="738437"/>
                </a:xfrm>
                <a:prstGeom prst="rect">
                  <a:avLst/>
                </a:prstGeom>
                <a:solidFill>
                  <a:schemeClr val="tx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6" name="Trapezoid 15">
                  <a:extLst>
                    <a:ext uri="{FF2B5EF4-FFF2-40B4-BE49-F238E27FC236}">
                      <a16:creationId xmlns:a16="http://schemas.microsoft.com/office/drawing/2014/main" id="{FE6BACE2-FFF9-4C30-A1F0-DC07A8CEB8F7}"/>
                    </a:ext>
                  </a:extLst>
                </p:cNvPr>
                <p:cNvSpPr/>
                <p:nvPr/>
              </p:nvSpPr>
              <p:spPr>
                <a:xfrm>
                  <a:off x="5230147" y="4603511"/>
                  <a:ext cx="1734603" cy="472020"/>
                </a:xfrm>
                <a:prstGeom prst="trapezoid">
                  <a:avLst>
                    <a:gd name="adj" fmla="val 119029"/>
                  </a:avLst>
                </a:prstGeom>
                <a:solidFill>
                  <a:schemeClr val="bg1">
                    <a:alpha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7" name="Freeform 44">
                  <a:extLst>
                    <a:ext uri="{FF2B5EF4-FFF2-40B4-BE49-F238E27FC236}">
                      <a16:creationId xmlns:a16="http://schemas.microsoft.com/office/drawing/2014/main" id="{BC6B153A-C1AD-4A5B-851C-39FC5BAD87D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7200000">
                  <a:off x="6151962" y="3032767"/>
                  <a:ext cx="2771269" cy="2458665"/>
                </a:xfrm>
                <a:custGeom>
                  <a:avLst/>
                  <a:gdLst>
                    <a:gd name="connsiteX0" fmla="*/ 1214790 w 2430744"/>
                    <a:gd name="connsiteY0" fmla="*/ 0 h 2156551"/>
                    <a:gd name="connsiteX1" fmla="*/ 2424716 w 2430744"/>
                    <a:gd name="connsiteY1" fmla="*/ 306365 h 2156551"/>
                    <a:gd name="connsiteX2" fmla="*/ 2430744 w 2430744"/>
                    <a:gd name="connsiteY2" fmla="*/ 310027 h 2156551"/>
                    <a:gd name="connsiteX3" fmla="*/ 1977342 w 2430744"/>
                    <a:gd name="connsiteY3" fmla="*/ 1094831 h 2156551"/>
                    <a:gd name="connsiteX4" fmla="*/ 1974832 w 2430744"/>
                    <a:gd name="connsiteY4" fmla="*/ 1094831 h 2156551"/>
                    <a:gd name="connsiteX5" fmla="*/ 1482028 w 2430744"/>
                    <a:gd name="connsiteY5" fmla="*/ 1508851 h 2156551"/>
                    <a:gd name="connsiteX6" fmla="*/ 1482072 w 2430744"/>
                    <a:gd name="connsiteY6" fmla="*/ 1508851 h 2156551"/>
                    <a:gd name="connsiteX7" fmla="*/ 1482072 w 2430744"/>
                    <a:gd name="connsiteY7" fmla="*/ 2156551 h 2156551"/>
                    <a:gd name="connsiteX8" fmla="*/ 948672 w 2430744"/>
                    <a:gd name="connsiteY8" fmla="*/ 2156551 h 2156551"/>
                    <a:gd name="connsiteX9" fmla="*/ 948672 w 2430744"/>
                    <a:gd name="connsiteY9" fmla="*/ 1508851 h 2156551"/>
                    <a:gd name="connsiteX10" fmla="*/ 946176 w 2430744"/>
                    <a:gd name="connsiteY10" fmla="*/ 1508851 h 2156551"/>
                    <a:gd name="connsiteX11" fmla="*/ 453372 w 2430744"/>
                    <a:gd name="connsiteY11" fmla="*/ 1094831 h 2156551"/>
                    <a:gd name="connsiteX12" fmla="*/ 452830 w 2430744"/>
                    <a:gd name="connsiteY12" fmla="*/ 1094831 h 2156551"/>
                    <a:gd name="connsiteX13" fmla="*/ 0 w 2430744"/>
                    <a:gd name="connsiteY13" fmla="*/ 309320 h 2156551"/>
                    <a:gd name="connsiteX14" fmla="*/ 4864 w 2430744"/>
                    <a:gd name="connsiteY14" fmla="*/ 306365 h 2156551"/>
                    <a:gd name="connsiteX15" fmla="*/ 1214790 w 2430744"/>
                    <a:gd name="connsiteY15" fmla="*/ 0 h 2156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430744" h="2156551">
                      <a:moveTo>
                        <a:pt x="1214790" y="0"/>
                      </a:moveTo>
                      <a:cubicBezTo>
                        <a:pt x="1652881" y="0"/>
                        <a:pt x="2065050" y="110982"/>
                        <a:pt x="2424716" y="306365"/>
                      </a:cubicBezTo>
                      <a:lnTo>
                        <a:pt x="2430744" y="310027"/>
                      </a:lnTo>
                      <a:lnTo>
                        <a:pt x="1977342" y="1094831"/>
                      </a:lnTo>
                      <a:lnTo>
                        <a:pt x="1974832" y="1094831"/>
                      </a:lnTo>
                      <a:lnTo>
                        <a:pt x="1482028" y="1508851"/>
                      </a:lnTo>
                      <a:lnTo>
                        <a:pt x="1482072" y="1508851"/>
                      </a:lnTo>
                      <a:lnTo>
                        <a:pt x="1482072" y="2156551"/>
                      </a:lnTo>
                      <a:lnTo>
                        <a:pt x="948672" y="2156551"/>
                      </a:lnTo>
                      <a:lnTo>
                        <a:pt x="948672" y="1508851"/>
                      </a:lnTo>
                      <a:lnTo>
                        <a:pt x="946176" y="1508851"/>
                      </a:lnTo>
                      <a:lnTo>
                        <a:pt x="453372" y="1094831"/>
                      </a:lnTo>
                      <a:lnTo>
                        <a:pt x="452830" y="1094831"/>
                      </a:lnTo>
                      <a:lnTo>
                        <a:pt x="0" y="309320"/>
                      </a:lnTo>
                      <a:lnTo>
                        <a:pt x="4864" y="306365"/>
                      </a:lnTo>
                      <a:cubicBezTo>
                        <a:pt x="364531" y="110982"/>
                        <a:pt x="776700" y="0"/>
                        <a:pt x="1214790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r" rtl="1"/>
                  <a:endParaRPr lang="en-US"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BF3F82CC-1038-4846-8DA3-5E91107712B3}"/>
                    </a:ext>
                  </a:extLst>
                </p:cNvPr>
                <p:cNvSpPr/>
                <p:nvPr/>
              </p:nvSpPr>
              <p:spPr>
                <a:xfrm rot="7200000">
                  <a:off x="6488654" y="3462825"/>
                  <a:ext cx="608124" cy="738437"/>
                </a:xfrm>
                <a:prstGeom prst="rect">
                  <a:avLst/>
                </a:prstGeom>
                <a:solidFill>
                  <a:schemeClr val="tx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9" name="Trapezoid 18">
                  <a:extLst>
                    <a:ext uri="{FF2B5EF4-FFF2-40B4-BE49-F238E27FC236}">
                      <a16:creationId xmlns:a16="http://schemas.microsoft.com/office/drawing/2014/main" id="{FAA6CEFD-52DB-4F1E-B20A-6F506F3C7007}"/>
                    </a:ext>
                  </a:extLst>
                </p:cNvPr>
                <p:cNvSpPr/>
                <p:nvPr/>
              </p:nvSpPr>
              <p:spPr>
                <a:xfrm rot="18000000">
                  <a:off x="6450283" y="3897393"/>
                  <a:ext cx="1734603" cy="472021"/>
                </a:xfrm>
                <a:prstGeom prst="trapezoid">
                  <a:avLst>
                    <a:gd name="adj" fmla="val 119029"/>
                  </a:avLst>
                </a:prstGeom>
                <a:solidFill>
                  <a:schemeClr val="bg1">
                    <a:alpha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0" name="Freeform 49">
                  <a:extLst>
                    <a:ext uri="{FF2B5EF4-FFF2-40B4-BE49-F238E27FC236}">
                      <a16:creationId xmlns:a16="http://schemas.microsoft.com/office/drawing/2014/main" id="{4BEF6580-905B-452D-8DC7-DA16DA9E8A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3600000">
                  <a:off x="6151962" y="1368156"/>
                  <a:ext cx="2771269" cy="2458665"/>
                </a:xfrm>
                <a:custGeom>
                  <a:avLst/>
                  <a:gdLst>
                    <a:gd name="connsiteX0" fmla="*/ 1214790 w 2430744"/>
                    <a:gd name="connsiteY0" fmla="*/ 0 h 2156551"/>
                    <a:gd name="connsiteX1" fmla="*/ 2424716 w 2430744"/>
                    <a:gd name="connsiteY1" fmla="*/ 306365 h 2156551"/>
                    <a:gd name="connsiteX2" fmla="*/ 2430744 w 2430744"/>
                    <a:gd name="connsiteY2" fmla="*/ 310027 h 2156551"/>
                    <a:gd name="connsiteX3" fmla="*/ 1977342 w 2430744"/>
                    <a:gd name="connsiteY3" fmla="*/ 1094831 h 2156551"/>
                    <a:gd name="connsiteX4" fmla="*/ 1974832 w 2430744"/>
                    <a:gd name="connsiteY4" fmla="*/ 1094831 h 2156551"/>
                    <a:gd name="connsiteX5" fmla="*/ 1482028 w 2430744"/>
                    <a:gd name="connsiteY5" fmla="*/ 1508851 h 2156551"/>
                    <a:gd name="connsiteX6" fmla="*/ 1482072 w 2430744"/>
                    <a:gd name="connsiteY6" fmla="*/ 1508851 h 2156551"/>
                    <a:gd name="connsiteX7" fmla="*/ 1482072 w 2430744"/>
                    <a:gd name="connsiteY7" fmla="*/ 2156551 h 2156551"/>
                    <a:gd name="connsiteX8" fmla="*/ 948672 w 2430744"/>
                    <a:gd name="connsiteY8" fmla="*/ 2156551 h 2156551"/>
                    <a:gd name="connsiteX9" fmla="*/ 948672 w 2430744"/>
                    <a:gd name="connsiteY9" fmla="*/ 1508851 h 2156551"/>
                    <a:gd name="connsiteX10" fmla="*/ 946176 w 2430744"/>
                    <a:gd name="connsiteY10" fmla="*/ 1508851 h 2156551"/>
                    <a:gd name="connsiteX11" fmla="*/ 453372 w 2430744"/>
                    <a:gd name="connsiteY11" fmla="*/ 1094831 h 2156551"/>
                    <a:gd name="connsiteX12" fmla="*/ 452830 w 2430744"/>
                    <a:gd name="connsiteY12" fmla="*/ 1094831 h 2156551"/>
                    <a:gd name="connsiteX13" fmla="*/ 0 w 2430744"/>
                    <a:gd name="connsiteY13" fmla="*/ 309320 h 2156551"/>
                    <a:gd name="connsiteX14" fmla="*/ 4864 w 2430744"/>
                    <a:gd name="connsiteY14" fmla="*/ 306365 h 2156551"/>
                    <a:gd name="connsiteX15" fmla="*/ 1214790 w 2430744"/>
                    <a:gd name="connsiteY15" fmla="*/ 0 h 2156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430744" h="2156551">
                      <a:moveTo>
                        <a:pt x="1214790" y="0"/>
                      </a:moveTo>
                      <a:cubicBezTo>
                        <a:pt x="1652881" y="0"/>
                        <a:pt x="2065050" y="110982"/>
                        <a:pt x="2424716" y="306365"/>
                      </a:cubicBezTo>
                      <a:lnTo>
                        <a:pt x="2430744" y="310027"/>
                      </a:lnTo>
                      <a:lnTo>
                        <a:pt x="1977342" y="1094831"/>
                      </a:lnTo>
                      <a:lnTo>
                        <a:pt x="1974832" y="1094831"/>
                      </a:lnTo>
                      <a:lnTo>
                        <a:pt x="1482028" y="1508851"/>
                      </a:lnTo>
                      <a:lnTo>
                        <a:pt x="1482072" y="1508851"/>
                      </a:lnTo>
                      <a:lnTo>
                        <a:pt x="1482072" y="2156551"/>
                      </a:lnTo>
                      <a:lnTo>
                        <a:pt x="948672" y="2156551"/>
                      </a:lnTo>
                      <a:lnTo>
                        <a:pt x="948672" y="1508851"/>
                      </a:lnTo>
                      <a:lnTo>
                        <a:pt x="946176" y="1508851"/>
                      </a:lnTo>
                      <a:lnTo>
                        <a:pt x="453372" y="1094831"/>
                      </a:lnTo>
                      <a:lnTo>
                        <a:pt x="452830" y="1094831"/>
                      </a:lnTo>
                      <a:lnTo>
                        <a:pt x="0" y="309320"/>
                      </a:lnTo>
                      <a:lnTo>
                        <a:pt x="4864" y="306365"/>
                      </a:lnTo>
                      <a:cubicBezTo>
                        <a:pt x="364531" y="110982"/>
                        <a:pt x="776700" y="0"/>
                        <a:pt x="121479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r" rtl="1"/>
                  <a:endParaRPr lang="en-US" sz="1050" dirty="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D3BF69A6-9510-4B4A-BA82-01672A1CA483}"/>
                    </a:ext>
                  </a:extLst>
                </p:cNvPr>
                <p:cNvSpPr/>
                <p:nvPr/>
              </p:nvSpPr>
              <p:spPr>
                <a:xfrm rot="3600000">
                  <a:off x="6488654" y="2658326"/>
                  <a:ext cx="608124" cy="738437"/>
                </a:xfrm>
                <a:prstGeom prst="rect">
                  <a:avLst/>
                </a:prstGeom>
                <a:solidFill>
                  <a:schemeClr val="tx1">
                    <a:alpha val="4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2" name="Trapezoid 21">
                  <a:extLst>
                    <a:ext uri="{FF2B5EF4-FFF2-40B4-BE49-F238E27FC236}">
                      <a16:creationId xmlns:a16="http://schemas.microsoft.com/office/drawing/2014/main" id="{8C0A9BE1-1AB0-46B9-B573-69037FAEF13A}"/>
                    </a:ext>
                  </a:extLst>
                </p:cNvPr>
                <p:cNvSpPr/>
                <p:nvPr/>
              </p:nvSpPr>
              <p:spPr>
                <a:xfrm rot="14400000">
                  <a:off x="6448835" y="2487666"/>
                  <a:ext cx="1734603" cy="472021"/>
                </a:xfrm>
                <a:prstGeom prst="trapezoid">
                  <a:avLst>
                    <a:gd name="adj" fmla="val 119029"/>
                  </a:avLst>
                </a:prstGeom>
                <a:solidFill>
                  <a:schemeClr val="bg1">
                    <a:alpha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3" name="Oval 22">
                  <a:extLst>
                    <a:ext uri="{FF2B5EF4-FFF2-40B4-BE49-F238E27FC236}">
                      <a16:creationId xmlns:a16="http://schemas.microsoft.com/office/drawing/2014/main" id="{832F8B89-1DAD-4016-98CE-BDFB0E30751D}"/>
                    </a:ext>
                  </a:extLst>
                </p:cNvPr>
                <p:cNvSpPr/>
                <p:nvPr/>
              </p:nvSpPr>
              <p:spPr>
                <a:xfrm>
                  <a:off x="5382721" y="2716514"/>
                  <a:ext cx="1426560" cy="142655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lumMod val="95000"/>
                        <a:shade val="30000"/>
                        <a:satMod val="115000"/>
                      </a:schemeClr>
                    </a:gs>
                    <a:gs pos="50000">
                      <a:schemeClr val="bg1">
                        <a:lumMod val="95000"/>
                        <a:shade val="67500"/>
                        <a:satMod val="115000"/>
                      </a:schemeClr>
                    </a:gs>
                    <a:gs pos="100000">
                      <a:schemeClr val="bg1">
                        <a:lumMod val="95000"/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 rtl="1"/>
                  <a:endParaRPr lang="en-US" sz="1050"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59" name="Shape 3675">
                <a:extLst>
                  <a:ext uri="{FF2B5EF4-FFF2-40B4-BE49-F238E27FC236}">
                    <a16:creationId xmlns:a16="http://schemas.microsoft.com/office/drawing/2014/main" id="{726237FC-0ED0-4691-9582-07E622149BB6}"/>
                  </a:ext>
                </a:extLst>
              </p:cNvPr>
              <p:cNvSpPr/>
              <p:nvPr/>
            </p:nvSpPr>
            <p:spPr>
              <a:xfrm>
                <a:off x="5891840" y="1440272"/>
                <a:ext cx="406003" cy="3321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400" y="6001"/>
                    </a:moveTo>
                    <a:lnTo>
                      <a:pt x="8345" y="6001"/>
                    </a:lnTo>
                    <a:cubicBezTo>
                      <a:pt x="8617" y="6001"/>
                      <a:pt x="8836" y="5732"/>
                      <a:pt x="8836" y="5400"/>
                    </a:cubicBezTo>
                    <a:cubicBezTo>
                      <a:pt x="8836" y="5070"/>
                      <a:pt x="8617" y="4800"/>
                      <a:pt x="8345" y="4800"/>
                    </a:cubicBezTo>
                    <a:lnTo>
                      <a:pt x="5400" y="4800"/>
                    </a:lnTo>
                    <a:cubicBezTo>
                      <a:pt x="5129" y="4800"/>
                      <a:pt x="4909" y="5070"/>
                      <a:pt x="4909" y="5400"/>
                    </a:cubicBezTo>
                    <a:cubicBezTo>
                      <a:pt x="4909" y="5732"/>
                      <a:pt x="5129" y="6001"/>
                      <a:pt x="5400" y="6001"/>
                    </a:cubicBezTo>
                    <a:moveTo>
                      <a:pt x="20618" y="20400"/>
                    </a:moveTo>
                    <a:lnTo>
                      <a:pt x="18655" y="20400"/>
                    </a:lnTo>
                    <a:lnTo>
                      <a:pt x="18655" y="18000"/>
                    </a:lnTo>
                    <a:cubicBezTo>
                      <a:pt x="18926" y="18000"/>
                      <a:pt x="19145" y="17732"/>
                      <a:pt x="19145" y="17400"/>
                    </a:cubicBezTo>
                    <a:cubicBezTo>
                      <a:pt x="19145" y="17070"/>
                      <a:pt x="18926" y="16801"/>
                      <a:pt x="18655" y="16801"/>
                    </a:cubicBezTo>
                    <a:lnTo>
                      <a:pt x="18655" y="3601"/>
                    </a:lnTo>
                    <a:lnTo>
                      <a:pt x="20618" y="3601"/>
                    </a:lnTo>
                    <a:cubicBezTo>
                      <a:pt x="20618" y="3601"/>
                      <a:pt x="20618" y="20400"/>
                      <a:pt x="20618" y="20400"/>
                    </a:cubicBezTo>
                    <a:close/>
                    <a:moveTo>
                      <a:pt x="17673" y="16801"/>
                    </a:moveTo>
                    <a:cubicBezTo>
                      <a:pt x="17401" y="16801"/>
                      <a:pt x="17182" y="17070"/>
                      <a:pt x="17182" y="17400"/>
                    </a:cubicBezTo>
                    <a:cubicBezTo>
                      <a:pt x="17182" y="17732"/>
                      <a:pt x="17401" y="18000"/>
                      <a:pt x="17673" y="18000"/>
                    </a:cubicBezTo>
                    <a:lnTo>
                      <a:pt x="17673" y="20400"/>
                    </a:lnTo>
                    <a:lnTo>
                      <a:pt x="3927" y="20400"/>
                    </a:lnTo>
                    <a:lnTo>
                      <a:pt x="3927" y="18000"/>
                    </a:lnTo>
                    <a:cubicBezTo>
                      <a:pt x="4199" y="18000"/>
                      <a:pt x="4418" y="17732"/>
                      <a:pt x="4418" y="17400"/>
                    </a:cubicBezTo>
                    <a:cubicBezTo>
                      <a:pt x="4418" y="17070"/>
                      <a:pt x="4199" y="16801"/>
                      <a:pt x="3927" y="16801"/>
                    </a:cubicBezTo>
                    <a:lnTo>
                      <a:pt x="3927" y="3601"/>
                    </a:lnTo>
                    <a:lnTo>
                      <a:pt x="17673" y="3601"/>
                    </a:lnTo>
                    <a:cubicBezTo>
                      <a:pt x="17673" y="3601"/>
                      <a:pt x="17673" y="16801"/>
                      <a:pt x="17673" y="16801"/>
                    </a:cubicBezTo>
                    <a:close/>
                    <a:moveTo>
                      <a:pt x="2945" y="16801"/>
                    </a:moveTo>
                    <a:cubicBezTo>
                      <a:pt x="2674" y="16801"/>
                      <a:pt x="2455" y="17070"/>
                      <a:pt x="2455" y="17400"/>
                    </a:cubicBezTo>
                    <a:cubicBezTo>
                      <a:pt x="2455" y="17732"/>
                      <a:pt x="2674" y="18000"/>
                      <a:pt x="2945" y="18000"/>
                    </a:cubicBezTo>
                    <a:lnTo>
                      <a:pt x="2945" y="20400"/>
                    </a:lnTo>
                    <a:lnTo>
                      <a:pt x="982" y="20400"/>
                    </a:lnTo>
                    <a:lnTo>
                      <a:pt x="982" y="3601"/>
                    </a:lnTo>
                    <a:lnTo>
                      <a:pt x="2945" y="3601"/>
                    </a:lnTo>
                    <a:cubicBezTo>
                      <a:pt x="2945" y="3601"/>
                      <a:pt x="2945" y="16801"/>
                      <a:pt x="2945" y="16801"/>
                    </a:cubicBezTo>
                    <a:close/>
                    <a:moveTo>
                      <a:pt x="8836" y="1200"/>
                    </a:moveTo>
                    <a:lnTo>
                      <a:pt x="12764" y="1200"/>
                    </a:lnTo>
                    <a:cubicBezTo>
                      <a:pt x="13305" y="1200"/>
                      <a:pt x="13745" y="1738"/>
                      <a:pt x="13745" y="2400"/>
                    </a:cubicBezTo>
                    <a:lnTo>
                      <a:pt x="7855" y="2400"/>
                    </a:lnTo>
                    <a:cubicBezTo>
                      <a:pt x="7855" y="1738"/>
                      <a:pt x="8295" y="1200"/>
                      <a:pt x="8836" y="1200"/>
                    </a:cubicBezTo>
                    <a:moveTo>
                      <a:pt x="20618" y="2400"/>
                    </a:moveTo>
                    <a:lnTo>
                      <a:pt x="14727" y="2400"/>
                    </a:lnTo>
                    <a:cubicBezTo>
                      <a:pt x="14727" y="1075"/>
                      <a:pt x="13848" y="0"/>
                      <a:pt x="12764" y="0"/>
                    </a:cubicBezTo>
                    <a:lnTo>
                      <a:pt x="8836" y="0"/>
                    </a:lnTo>
                    <a:cubicBezTo>
                      <a:pt x="7752" y="0"/>
                      <a:pt x="6873" y="1075"/>
                      <a:pt x="6873" y="2400"/>
                    </a:cubicBezTo>
                    <a:lnTo>
                      <a:pt x="982" y="2400"/>
                    </a:lnTo>
                    <a:cubicBezTo>
                      <a:pt x="439" y="2400"/>
                      <a:pt x="0" y="2938"/>
                      <a:pt x="0" y="3601"/>
                    </a:cubicBezTo>
                    <a:lnTo>
                      <a:pt x="0" y="20400"/>
                    </a:lnTo>
                    <a:cubicBezTo>
                      <a:pt x="0" y="21063"/>
                      <a:pt x="439" y="21600"/>
                      <a:pt x="982" y="21600"/>
                    </a:cubicBezTo>
                    <a:lnTo>
                      <a:pt x="20618" y="21600"/>
                    </a:lnTo>
                    <a:cubicBezTo>
                      <a:pt x="21160" y="21600"/>
                      <a:pt x="21600" y="21063"/>
                      <a:pt x="21600" y="20400"/>
                    </a:cubicBezTo>
                    <a:lnTo>
                      <a:pt x="21600" y="3601"/>
                    </a:lnTo>
                    <a:cubicBezTo>
                      <a:pt x="21600" y="2938"/>
                      <a:pt x="21160" y="2400"/>
                      <a:pt x="20618" y="2400"/>
                    </a:cubicBezTo>
                    <a:moveTo>
                      <a:pt x="5400" y="8400"/>
                    </a:moveTo>
                    <a:lnTo>
                      <a:pt x="6382" y="8400"/>
                    </a:lnTo>
                    <a:cubicBezTo>
                      <a:pt x="6653" y="8400"/>
                      <a:pt x="6873" y="8132"/>
                      <a:pt x="6873" y="7800"/>
                    </a:cubicBezTo>
                    <a:cubicBezTo>
                      <a:pt x="6873" y="7470"/>
                      <a:pt x="6653" y="7200"/>
                      <a:pt x="6382" y="7200"/>
                    </a:cubicBezTo>
                    <a:lnTo>
                      <a:pt x="5400" y="7200"/>
                    </a:lnTo>
                    <a:cubicBezTo>
                      <a:pt x="5129" y="7200"/>
                      <a:pt x="4909" y="7470"/>
                      <a:pt x="4909" y="7800"/>
                    </a:cubicBezTo>
                    <a:cubicBezTo>
                      <a:pt x="4909" y="8132"/>
                      <a:pt x="5129" y="8400"/>
                      <a:pt x="5400" y="8400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 algn="r" rtl="1"/>
                <a:endParaRPr sz="1050">
                  <a:solidFill>
                    <a:prstClr val="black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Shape 3790">
                <a:extLst>
                  <a:ext uri="{FF2B5EF4-FFF2-40B4-BE49-F238E27FC236}">
                    <a16:creationId xmlns:a16="http://schemas.microsoft.com/office/drawing/2014/main" id="{E6809BE1-7905-4F5A-AC71-6F76ECF75E73}"/>
                  </a:ext>
                </a:extLst>
              </p:cNvPr>
              <p:cNvSpPr/>
              <p:nvPr/>
            </p:nvSpPr>
            <p:spPr>
              <a:xfrm>
                <a:off x="5829558" y="3164300"/>
                <a:ext cx="526353" cy="5263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594" y="9980"/>
                    </a:moveTo>
                    <a:cubicBezTo>
                      <a:pt x="19587" y="9895"/>
                      <a:pt x="19575" y="9811"/>
                      <a:pt x="19564" y="9726"/>
                    </a:cubicBezTo>
                    <a:cubicBezTo>
                      <a:pt x="19542" y="9539"/>
                      <a:pt x="19514" y="9355"/>
                      <a:pt x="19480" y="9172"/>
                    </a:cubicBezTo>
                    <a:cubicBezTo>
                      <a:pt x="19462" y="9079"/>
                      <a:pt x="19444" y="8986"/>
                      <a:pt x="19424" y="8893"/>
                    </a:cubicBezTo>
                    <a:cubicBezTo>
                      <a:pt x="19384" y="8712"/>
                      <a:pt x="19337" y="8533"/>
                      <a:pt x="19286" y="8356"/>
                    </a:cubicBezTo>
                    <a:cubicBezTo>
                      <a:pt x="19263" y="8276"/>
                      <a:pt x="19243" y="8195"/>
                      <a:pt x="19218" y="8116"/>
                    </a:cubicBezTo>
                    <a:cubicBezTo>
                      <a:pt x="19143" y="7879"/>
                      <a:pt x="19057" y="7646"/>
                      <a:pt x="18962" y="7418"/>
                    </a:cubicBezTo>
                    <a:cubicBezTo>
                      <a:pt x="18922" y="7321"/>
                      <a:pt x="18876" y="7229"/>
                      <a:pt x="18832" y="7134"/>
                    </a:cubicBezTo>
                    <a:cubicBezTo>
                      <a:pt x="18771" y="6999"/>
                      <a:pt x="18708" y="6865"/>
                      <a:pt x="18640" y="6734"/>
                    </a:cubicBezTo>
                    <a:cubicBezTo>
                      <a:pt x="18579" y="6618"/>
                      <a:pt x="18516" y="6505"/>
                      <a:pt x="18450" y="6391"/>
                    </a:cubicBezTo>
                    <a:cubicBezTo>
                      <a:pt x="18392" y="6291"/>
                      <a:pt x="18331" y="6192"/>
                      <a:pt x="18269" y="6094"/>
                    </a:cubicBezTo>
                    <a:cubicBezTo>
                      <a:pt x="18192" y="5971"/>
                      <a:pt x="18114" y="5850"/>
                      <a:pt x="18031" y="5732"/>
                    </a:cubicBezTo>
                    <a:cubicBezTo>
                      <a:pt x="17985" y="5667"/>
                      <a:pt x="17936" y="5605"/>
                      <a:pt x="17889" y="5541"/>
                    </a:cubicBezTo>
                    <a:cubicBezTo>
                      <a:pt x="17544" y="5080"/>
                      <a:pt x="17159" y="4651"/>
                      <a:pt x="16732" y="4265"/>
                    </a:cubicBezTo>
                    <a:cubicBezTo>
                      <a:pt x="16705" y="4241"/>
                      <a:pt x="16679" y="4216"/>
                      <a:pt x="16652" y="4192"/>
                    </a:cubicBezTo>
                    <a:cubicBezTo>
                      <a:pt x="16499" y="4058"/>
                      <a:pt x="16343" y="3927"/>
                      <a:pt x="16181" y="3803"/>
                    </a:cubicBezTo>
                    <a:cubicBezTo>
                      <a:pt x="16173" y="3796"/>
                      <a:pt x="16165" y="3790"/>
                      <a:pt x="16156" y="3784"/>
                    </a:cubicBezTo>
                    <a:cubicBezTo>
                      <a:pt x="15458" y="3252"/>
                      <a:pt x="14680" y="2821"/>
                      <a:pt x="13842" y="2513"/>
                    </a:cubicBezTo>
                    <a:cubicBezTo>
                      <a:pt x="13592" y="2912"/>
                      <a:pt x="13337" y="3420"/>
                      <a:pt x="13039" y="3590"/>
                    </a:cubicBezTo>
                    <a:cubicBezTo>
                      <a:pt x="12610" y="3835"/>
                      <a:pt x="12641" y="4817"/>
                      <a:pt x="13469" y="4725"/>
                    </a:cubicBezTo>
                    <a:cubicBezTo>
                      <a:pt x="13469" y="4725"/>
                      <a:pt x="13223" y="4970"/>
                      <a:pt x="13469" y="5860"/>
                    </a:cubicBezTo>
                    <a:cubicBezTo>
                      <a:pt x="13714" y="6750"/>
                      <a:pt x="14126" y="6944"/>
                      <a:pt x="15341" y="6443"/>
                    </a:cubicBezTo>
                    <a:cubicBezTo>
                      <a:pt x="15862" y="6228"/>
                      <a:pt x="16258" y="6341"/>
                      <a:pt x="16200" y="6873"/>
                    </a:cubicBezTo>
                    <a:cubicBezTo>
                      <a:pt x="16077" y="8008"/>
                      <a:pt x="15202" y="7960"/>
                      <a:pt x="15862" y="9788"/>
                    </a:cubicBezTo>
                    <a:cubicBezTo>
                      <a:pt x="16261" y="10892"/>
                      <a:pt x="17243" y="11322"/>
                      <a:pt x="17611" y="12181"/>
                    </a:cubicBezTo>
                    <a:cubicBezTo>
                      <a:pt x="17814" y="12653"/>
                      <a:pt x="18591" y="13088"/>
                      <a:pt x="19250" y="13384"/>
                    </a:cubicBezTo>
                    <a:cubicBezTo>
                      <a:pt x="19320" y="13153"/>
                      <a:pt x="19380" y="12917"/>
                      <a:pt x="19432" y="12677"/>
                    </a:cubicBezTo>
                    <a:cubicBezTo>
                      <a:pt x="19451" y="12587"/>
                      <a:pt x="19467" y="12494"/>
                      <a:pt x="19483" y="12402"/>
                    </a:cubicBezTo>
                    <a:cubicBezTo>
                      <a:pt x="19517" y="12224"/>
                      <a:pt x="19544" y="12045"/>
                      <a:pt x="19566" y="11862"/>
                    </a:cubicBezTo>
                    <a:cubicBezTo>
                      <a:pt x="19576" y="11776"/>
                      <a:pt x="19587" y="11691"/>
                      <a:pt x="19595" y="11604"/>
                    </a:cubicBezTo>
                    <a:cubicBezTo>
                      <a:pt x="19619" y="11340"/>
                      <a:pt x="19636" y="11072"/>
                      <a:pt x="19636" y="10800"/>
                    </a:cubicBezTo>
                    <a:cubicBezTo>
                      <a:pt x="19636" y="10523"/>
                      <a:pt x="19619" y="10251"/>
                      <a:pt x="19594" y="9980"/>
                    </a:cubicBezTo>
                    <a:moveTo>
                      <a:pt x="10800" y="20618"/>
                    </a:moveTo>
                    <a:cubicBezTo>
                      <a:pt x="5377" y="20618"/>
                      <a:pt x="982" y="16223"/>
                      <a:pt x="982" y="10800"/>
                    </a:cubicBezTo>
                    <a:cubicBezTo>
                      <a:pt x="982" y="5378"/>
                      <a:pt x="5377" y="982"/>
                      <a:pt x="10800" y="982"/>
                    </a:cubicBezTo>
                    <a:cubicBezTo>
                      <a:pt x="16222" y="982"/>
                      <a:pt x="20618" y="5378"/>
                      <a:pt x="20618" y="10800"/>
                    </a:cubicBezTo>
                    <a:cubicBezTo>
                      <a:pt x="20618" y="16223"/>
                      <a:pt x="16222" y="20618"/>
                      <a:pt x="10800" y="20618"/>
                    </a:cubicBezTo>
                    <a:moveTo>
                      <a:pt x="10800" y="0"/>
                    </a:moveTo>
                    <a:cubicBezTo>
                      <a:pt x="4835" y="0"/>
                      <a:pt x="0" y="4836"/>
                      <a:pt x="0" y="10800"/>
                    </a:cubicBezTo>
                    <a:cubicBezTo>
                      <a:pt x="0" y="16765"/>
                      <a:pt x="4835" y="21600"/>
                      <a:pt x="10800" y="21600"/>
                    </a:cubicBezTo>
                    <a:cubicBezTo>
                      <a:pt x="16764" y="21600"/>
                      <a:pt x="21600" y="16765"/>
                      <a:pt x="21600" y="10800"/>
                    </a:cubicBezTo>
                    <a:cubicBezTo>
                      <a:pt x="21600" y="4836"/>
                      <a:pt x="16764" y="0"/>
                      <a:pt x="10800" y="0"/>
                    </a:cubicBezTo>
                    <a:moveTo>
                      <a:pt x="8407" y="9726"/>
                    </a:moveTo>
                    <a:cubicBezTo>
                      <a:pt x="8468" y="9020"/>
                      <a:pt x="9603" y="8284"/>
                      <a:pt x="10370" y="7947"/>
                    </a:cubicBezTo>
                    <a:cubicBezTo>
                      <a:pt x="11137" y="7609"/>
                      <a:pt x="11843" y="7486"/>
                      <a:pt x="11751" y="6903"/>
                    </a:cubicBezTo>
                    <a:cubicBezTo>
                      <a:pt x="11659" y="6320"/>
                      <a:pt x="11444" y="5891"/>
                      <a:pt x="10248" y="5891"/>
                    </a:cubicBezTo>
                    <a:cubicBezTo>
                      <a:pt x="9051" y="5891"/>
                      <a:pt x="9573" y="7486"/>
                      <a:pt x="8591" y="6535"/>
                    </a:cubicBezTo>
                    <a:cubicBezTo>
                      <a:pt x="7609" y="5584"/>
                      <a:pt x="8805" y="5830"/>
                      <a:pt x="9296" y="5615"/>
                    </a:cubicBezTo>
                    <a:cubicBezTo>
                      <a:pt x="9787" y="5400"/>
                      <a:pt x="10278" y="4510"/>
                      <a:pt x="9419" y="4449"/>
                    </a:cubicBezTo>
                    <a:cubicBezTo>
                      <a:pt x="8560" y="4388"/>
                      <a:pt x="8744" y="4817"/>
                      <a:pt x="8069" y="4572"/>
                    </a:cubicBezTo>
                    <a:cubicBezTo>
                      <a:pt x="7394" y="4326"/>
                      <a:pt x="7087" y="5431"/>
                      <a:pt x="6657" y="5277"/>
                    </a:cubicBezTo>
                    <a:cubicBezTo>
                      <a:pt x="6373" y="5176"/>
                      <a:pt x="5613" y="4605"/>
                      <a:pt x="5109" y="4044"/>
                    </a:cubicBezTo>
                    <a:cubicBezTo>
                      <a:pt x="4094" y="4900"/>
                      <a:pt x="3276" y="5983"/>
                      <a:pt x="2729" y="7212"/>
                    </a:cubicBezTo>
                    <a:cubicBezTo>
                      <a:pt x="2875" y="8862"/>
                      <a:pt x="3773" y="9726"/>
                      <a:pt x="3773" y="9726"/>
                    </a:cubicBezTo>
                    <a:cubicBezTo>
                      <a:pt x="3773" y="9726"/>
                      <a:pt x="4234" y="10800"/>
                      <a:pt x="6995" y="12119"/>
                    </a:cubicBezTo>
                    <a:cubicBezTo>
                      <a:pt x="6995" y="12119"/>
                      <a:pt x="7517" y="12150"/>
                      <a:pt x="6903" y="11536"/>
                    </a:cubicBezTo>
                    <a:cubicBezTo>
                      <a:pt x="6289" y="10923"/>
                      <a:pt x="5614" y="10156"/>
                      <a:pt x="6382" y="9757"/>
                    </a:cubicBezTo>
                    <a:cubicBezTo>
                      <a:pt x="7148" y="9358"/>
                      <a:pt x="7364" y="9389"/>
                      <a:pt x="7548" y="10125"/>
                    </a:cubicBezTo>
                    <a:cubicBezTo>
                      <a:pt x="7732" y="10861"/>
                      <a:pt x="8345" y="10432"/>
                      <a:pt x="8407" y="9726"/>
                    </a:cubicBezTo>
                    <a:moveTo>
                      <a:pt x="16245" y="12871"/>
                    </a:moveTo>
                    <a:cubicBezTo>
                      <a:pt x="15893" y="13086"/>
                      <a:pt x="15908" y="13561"/>
                      <a:pt x="16200" y="13822"/>
                    </a:cubicBezTo>
                    <a:cubicBezTo>
                      <a:pt x="16491" y="14083"/>
                      <a:pt x="17074" y="14420"/>
                      <a:pt x="17258" y="13822"/>
                    </a:cubicBezTo>
                    <a:cubicBezTo>
                      <a:pt x="17442" y="13224"/>
                      <a:pt x="16598" y="12656"/>
                      <a:pt x="16245" y="12871"/>
                    </a:cubicBezTo>
                    <a:moveTo>
                      <a:pt x="12027" y="12948"/>
                    </a:moveTo>
                    <a:cubicBezTo>
                      <a:pt x="10984" y="12058"/>
                      <a:pt x="11107" y="11659"/>
                      <a:pt x="9787" y="11659"/>
                    </a:cubicBezTo>
                    <a:cubicBezTo>
                      <a:pt x="8468" y="11659"/>
                      <a:pt x="7639" y="11966"/>
                      <a:pt x="7977" y="13807"/>
                    </a:cubicBezTo>
                    <a:cubicBezTo>
                      <a:pt x="8314" y="15648"/>
                      <a:pt x="9296" y="14819"/>
                      <a:pt x="9205" y="16231"/>
                    </a:cubicBezTo>
                    <a:cubicBezTo>
                      <a:pt x="9112" y="17642"/>
                      <a:pt x="9450" y="17949"/>
                      <a:pt x="9664" y="18286"/>
                    </a:cubicBezTo>
                    <a:cubicBezTo>
                      <a:pt x="9880" y="18624"/>
                      <a:pt x="10523" y="19606"/>
                      <a:pt x="10769" y="18225"/>
                    </a:cubicBezTo>
                    <a:cubicBezTo>
                      <a:pt x="11014" y="16844"/>
                      <a:pt x="11475" y="16077"/>
                      <a:pt x="11996" y="15402"/>
                    </a:cubicBezTo>
                    <a:cubicBezTo>
                      <a:pt x="12518" y="14727"/>
                      <a:pt x="13070" y="13837"/>
                      <a:pt x="12027" y="12948"/>
                    </a:cubicBezTo>
                  </a:path>
                </a:pathLst>
              </a:custGeom>
              <a:solidFill>
                <a:schemeClr val="tx1"/>
              </a:solidFill>
              <a:ln w="12700">
                <a:miter lim="400000"/>
              </a:ln>
            </p:spPr>
            <p:txBody>
              <a:bodyPr lIns="28575" tIns="28575" rIns="28575" bIns="28575" anchor="ctr"/>
              <a:lstStyle/>
              <a:p>
                <a:pPr algn="r" rtl="1"/>
                <a:endParaRPr sz="1050">
                  <a:solidFill>
                    <a:prstClr val="black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E879C718-2459-4468-B6F7-0ABC2093CA84}"/>
              </a:ext>
            </a:extLst>
          </p:cNvPr>
          <p:cNvSpPr txBox="1"/>
          <p:nvPr/>
        </p:nvSpPr>
        <p:spPr>
          <a:xfrm>
            <a:off x="0" y="203887"/>
            <a:ext cx="9144000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250" dirty="0">
                <a:latin typeface="Georgia" panose="02040502050405020303" pitchFamily="18" charset="0"/>
                <a:ea typeface="Cambria" panose="02040503050406030204" pitchFamily="18" charset="0"/>
                <a:cs typeface="B Nazanin" panose="00000400000000000000" pitchFamily="2" charset="-78"/>
              </a:rPr>
              <a:t>ارائه پاورپوینت با کیفیت بالا</a:t>
            </a:r>
            <a:endParaRPr lang="en-US" sz="2250" dirty="0">
              <a:latin typeface="Georgia" panose="02040502050405020303" pitchFamily="18" charset="0"/>
              <a:ea typeface="Cambria" panose="02040503050406030204" pitchFamily="18" charset="0"/>
              <a:cs typeface="B Nazanin" panose="00000400000000000000" pitchFamily="2" charset="-78"/>
            </a:endParaRPr>
          </a:p>
        </p:txBody>
      </p:sp>
      <p:grpSp>
        <p:nvGrpSpPr>
          <p:cNvPr id="67" name="Google Shape;2897;p48">
            <a:extLst>
              <a:ext uri="{FF2B5EF4-FFF2-40B4-BE49-F238E27FC236}">
                <a16:creationId xmlns:a16="http://schemas.microsoft.com/office/drawing/2014/main" id="{1CC12604-D59D-F2B2-5885-AE03D63635BD}"/>
              </a:ext>
            </a:extLst>
          </p:cNvPr>
          <p:cNvGrpSpPr/>
          <p:nvPr/>
        </p:nvGrpSpPr>
        <p:grpSpPr>
          <a:xfrm>
            <a:off x="3229773" y="2126666"/>
            <a:ext cx="253822" cy="255524"/>
            <a:chOff x="1089325" y="1644025"/>
            <a:chExt cx="339175" cy="341450"/>
          </a:xfrm>
        </p:grpSpPr>
        <p:sp>
          <p:nvSpPr>
            <p:cNvPr id="68" name="Google Shape;2898;p48">
              <a:extLst>
                <a:ext uri="{FF2B5EF4-FFF2-40B4-BE49-F238E27FC236}">
                  <a16:creationId xmlns:a16="http://schemas.microsoft.com/office/drawing/2014/main" id="{DAE51BAC-CD81-55D6-A6E4-DB95B1883666}"/>
                </a:ext>
              </a:extLst>
            </p:cNvPr>
            <p:cNvSpPr/>
            <p:nvPr/>
          </p:nvSpPr>
          <p:spPr>
            <a:xfrm>
              <a:off x="1129800" y="1685675"/>
              <a:ext cx="258125" cy="258175"/>
            </a:xfrm>
            <a:custGeom>
              <a:avLst/>
              <a:gdLst/>
              <a:ahLst/>
              <a:cxnLst/>
              <a:rect l="l" t="t" r="r" b="b"/>
              <a:pathLst>
                <a:path w="10325" h="10327" extrusionOk="0">
                  <a:moveTo>
                    <a:pt x="6632" y="803"/>
                  </a:moveTo>
                  <a:lnTo>
                    <a:pt x="6632" y="3697"/>
                  </a:lnTo>
                  <a:lnTo>
                    <a:pt x="9526" y="3697"/>
                  </a:lnTo>
                  <a:lnTo>
                    <a:pt x="9526" y="6630"/>
                  </a:lnTo>
                  <a:lnTo>
                    <a:pt x="6632" y="6630"/>
                  </a:lnTo>
                  <a:lnTo>
                    <a:pt x="6632" y="9524"/>
                  </a:lnTo>
                  <a:lnTo>
                    <a:pt x="3699" y="9524"/>
                  </a:lnTo>
                  <a:lnTo>
                    <a:pt x="3699" y="6630"/>
                  </a:lnTo>
                  <a:lnTo>
                    <a:pt x="805" y="6630"/>
                  </a:lnTo>
                  <a:lnTo>
                    <a:pt x="805" y="3697"/>
                  </a:lnTo>
                  <a:lnTo>
                    <a:pt x="3699" y="3697"/>
                  </a:lnTo>
                  <a:lnTo>
                    <a:pt x="3699" y="803"/>
                  </a:lnTo>
                  <a:close/>
                  <a:moveTo>
                    <a:pt x="2893" y="1"/>
                  </a:moveTo>
                  <a:lnTo>
                    <a:pt x="2893" y="2895"/>
                  </a:lnTo>
                  <a:lnTo>
                    <a:pt x="1" y="2895"/>
                  </a:lnTo>
                  <a:lnTo>
                    <a:pt x="1" y="7432"/>
                  </a:lnTo>
                  <a:lnTo>
                    <a:pt x="2893" y="7432"/>
                  </a:lnTo>
                  <a:lnTo>
                    <a:pt x="2893" y="10326"/>
                  </a:lnTo>
                  <a:lnTo>
                    <a:pt x="7432" y="10326"/>
                  </a:lnTo>
                  <a:lnTo>
                    <a:pt x="7432" y="7432"/>
                  </a:lnTo>
                  <a:lnTo>
                    <a:pt x="10325" y="7432"/>
                  </a:lnTo>
                  <a:lnTo>
                    <a:pt x="10325" y="2895"/>
                  </a:lnTo>
                  <a:lnTo>
                    <a:pt x="7432" y="2895"/>
                  </a:lnTo>
                  <a:lnTo>
                    <a:pt x="7432" y="1"/>
                  </a:lnTo>
                  <a:close/>
                </a:path>
              </a:pathLst>
            </a:custGeom>
            <a:solidFill>
              <a:schemeClr val="dk2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69" name="Google Shape;2899;p48">
              <a:extLst>
                <a:ext uri="{FF2B5EF4-FFF2-40B4-BE49-F238E27FC236}">
                  <a16:creationId xmlns:a16="http://schemas.microsoft.com/office/drawing/2014/main" id="{6786C882-D093-4EEB-18AE-4E247DAC6F14}"/>
                </a:ext>
              </a:extLst>
            </p:cNvPr>
            <p:cNvSpPr/>
            <p:nvPr/>
          </p:nvSpPr>
          <p:spPr>
            <a:xfrm>
              <a:off x="1089325" y="1644025"/>
              <a:ext cx="339175" cy="341450"/>
            </a:xfrm>
            <a:custGeom>
              <a:avLst/>
              <a:gdLst/>
              <a:ahLst/>
              <a:cxnLst/>
              <a:rect l="l" t="t" r="r" b="b"/>
              <a:pathLst>
                <a:path w="13567" h="13658" extrusionOk="0">
                  <a:moveTo>
                    <a:pt x="12765" y="802"/>
                  </a:moveTo>
                  <a:lnTo>
                    <a:pt x="12765" y="12855"/>
                  </a:lnTo>
                  <a:lnTo>
                    <a:pt x="802" y="12855"/>
                  </a:lnTo>
                  <a:lnTo>
                    <a:pt x="802" y="802"/>
                  </a:lnTo>
                  <a:close/>
                  <a:moveTo>
                    <a:pt x="0" y="0"/>
                  </a:moveTo>
                  <a:lnTo>
                    <a:pt x="0" y="13657"/>
                  </a:lnTo>
                  <a:lnTo>
                    <a:pt x="13567" y="13657"/>
                  </a:lnTo>
                  <a:lnTo>
                    <a:pt x="13567" y="0"/>
                  </a:lnTo>
                  <a:close/>
                </a:path>
              </a:pathLst>
            </a:custGeom>
            <a:solidFill>
              <a:schemeClr val="dk2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</p:grpSp>
      <p:grpSp>
        <p:nvGrpSpPr>
          <p:cNvPr id="70" name="Google Shape;3071;p48">
            <a:extLst>
              <a:ext uri="{FF2B5EF4-FFF2-40B4-BE49-F238E27FC236}">
                <a16:creationId xmlns:a16="http://schemas.microsoft.com/office/drawing/2014/main" id="{847BCD7C-6F6B-8CF1-740D-ADBFF8B5076B}"/>
              </a:ext>
            </a:extLst>
          </p:cNvPr>
          <p:cNvGrpSpPr/>
          <p:nvPr/>
        </p:nvGrpSpPr>
        <p:grpSpPr>
          <a:xfrm>
            <a:off x="3204208" y="3412326"/>
            <a:ext cx="263456" cy="255487"/>
            <a:chOff x="6936375" y="3131700"/>
            <a:chExt cx="352050" cy="341400"/>
          </a:xfrm>
          <a:solidFill>
            <a:schemeClr val="bg1"/>
          </a:solidFill>
        </p:grpSpPr>
        <p:sp>
          <p:nvSpPr>
            <p:cNvPr id="71" name="Google Shape;3072;p48">
              <a:extLst>
                <a:ext uri="{FF2B5EF4-FFF2-40B4-BE49-F238E27FC236}">
                  <a16:creationId xmlns:a16="http://schemas.microsoft.com/office/drawing/2014/main" id="{DF77700E-3C9D-19EE-622F-A3B072590883}"/>
                </a:ext>
              </a:extLst>
            </p:cNvPr>
            <p:cNvSpPr/>
            <p:nvPr/>
          </p:nvSpPr>
          <p:spPr>
            <a:xfrm>
              <a:off x="6936375" y="3245150"/>
              <a:ext cx="236125" cy="227950"/>
            </a:xfrm>
            <a:custGeom>
              <a:avLst/>
              <a:gdLst/>
              <a:ahLst/>
              <a:cxnLst/>
              <a:rect l="l" t="t" r="r" b="b"/>
              <a:pathLst>
                <a:path w="9445" h="9118" extrusionOk="0">
                  <a:moveTo>
                    <a:pt x="5118" y="808"/>
                  </a:moveTo>
                  <a:cubicBezTo>
                    <a:pt x="5896" y="808"/>
                    <a:pt x="6772" y="1180"/>
                    <a:pt x="7473" y="1883"/>
                  </a:cubicBezTo>
                  <a:cubicBezTo>
                    <a:pt x="8057" y="2467"/>
                    <a:pt x="8429" y="3186"/>
                    <a:pt x="8523" y="3906"/>
                  </a:cubicBezTo>
                  <a:cubicBezTo>
                    <a:pt x="8610" y="4588"/>
                    <a:pt x="8432" y="5190"/>
                    <a:pt x="8026" y="5596"/>
                  </a:cubicBezTo>
                  <a:lnTo>
                    <a:pt x="8016" y="5605"/>
                  </a:lnTo>
                  <a:cubicBezTo>
                    <a:pt x="7674" y="5943"/>
                    <a:pt x="7456" y="6376"/>
                    <a:pt x="7382" y="6862"/>
                  </a:cubicBezTo>
                  <a:cubicBezTo>
                    <a:pt x="7328" y="7232"/>
                    <a:pt x="7157" y="7565"/>
                    <a:pt x="6890" y="7828"/>
                  </a:cubicBezTo>
                  <a:cubicBezTo>
                    <a:pt x="6562" y="8151"/>
                    <a:pt x="6128" y="8312"/>
                    <a:pt x="5695" y="8312"/>
                  </a:cubicBezTo>
                  <a:cubicBezTo>
                    <a:pt x="5264" y="8312"/>
                    <a:pt x="4833" y="8152"/>
                    <a:pt x="4505" y="7831"/>
                  </a:cubicBezTo>
                  <a:cubicBezTo>
                    <a:pt x="4350" y="7680"/>
                    <a:pt x="4227" y="7504"/>
                    <a:pt x="4139" y="7308"/>
                  </a:cubicBezTo>
                  <a:cubicBezTo>
                    <a:pt x="3722" y="6375"/>
                    <a:pt x="2979" y="5633"/>
                    <a:pt x="2048" y="5216"/>
                  </a:cubicBezTo>
                  <a:cubicBezTo>
                    <a:pt x="1853" y="5129"/>
                    <a:pt x="1677" y="5006"/>
                    <a:pt x="1524" y="4850"/>
                  </a:cubicBezTo>
                  <a:cubicBezTo>
                    <a:pt x="882" y="4193"/>
                    <a:pt x="884" y="3121"/>
                    <a:pt x="1529" y="2465"/>
                  </a:cubicBezTo>
                  <a:cubicBezTo>
                    <a:pt x="1791" y="2197"/>
                    <a:pt x="2127" y="2028"/>
                    <a:pt x="2495" y="1973"/>
                  </a:cubicBezTo>
                  <a:cubicBezTo>
                    <a:pt x="2979" y="1901"/>
                    <a:pt x="3414" y="1683"/>
                    <a:pt x="3748" y="1341"/>
                  </a:cubicBezTo>
                  <a:lnTo>
                    <a:pt x="3759" y="1328"/>
                  </a:lnTo>
                  <a:cubicBezTo>
                    <a:pt x="4113" y="978"/>
                    <a:pt x="4591" y="808"/>
                    <a:pt x="5118" y="808"/>
                  </a:cubicBezTo>
                  <a:close/>
                  <a:moveTo>
                    <a:pt x="5110" y="0"/>
                  </a:moveTo>
                  <a:cubicBezTo>
                    <a:pt x="4353" y="0"/>
                    <a:pt x="3682" y="261"/>
                    <a:pt x="3188" y="757"/>
                  </a:cubicBezTo>
                  <a:lnTo>
                    <a:pt x="3172" y="774"/>
                  </a:lnTo>
                  <a:cubicBezTo>
                    <a:pt x="2960" y="987"/>
                    <a:pt x="2685" y="1126"/>
                    <a:pt x="2376" y="1172"/>
                  </a:cubicBezTo>
                  <a:cubicBezTo>
                    <a:pt x="1831" y="1252"/>
                    <a:pt x="1340" y="1504"/>
                    <a:pt x="953" y="1897"/>
                  </a:cubicBezTo>
                  <a:cubicBezTo>
                    <a:pt x="2" y="2864"/>
                    <a:pt x="1" y="4442"/>
                    <a:pt x="946" y="5414"/>
                  </a:cubicBezTo>
                  <a:cubicBezTo>
                    <a:pt x="1171" y="5643"/>
                    <a:pt x="1429" y="5824"/>
                    <a:pt x="1719" y="5954"/>
                  </a:cubicBezTo>
                  <a:cubicBezTo>
                    <a:pt x="2470" y="6289"/>
                    <a:pt x="3066" y="6887"/>
                    <a:pt x="3401" y="7637"/>
                  </a:cubicBezTo>
                  <a:cubicBezTo>
                    <a:pt x="3532" y="7926"/>
                    <a:pt x="3713" y="8186"/>
                    <a:pt x="3943" y="8409"/>
                  </a:cubicBezTo>
                  <a:cubicBezTo>
                    <a:pt x="4428" y="8883"/>
                    <a:pt x="5063" y="9118"/>
                    <a:pt x="5697" y="9118"/>
                  </a:cubicBezTo>
                  <a:cubicBezTo>
                    <a:pt x="6336" y="9118"/>
                    <a:pt x="6974" y="8881"/>
                    <a:pt x="7459" y="8401"/>
                  </a:cubicBezTo>
                  <a:cubicBezTo>
                    <a:pt x="7853" y="8017"/>
                    <a:pt x="8104" y="7524"/>
                    <a:pt x="8183" y="6979"/>
                  </a:cubicBezTo>
                  <a:cubicBezTo>
                    <a:pt x="8228" y="6671"/>
                    <a:pt x="8367" y="6395"/>
                    <a:pt x="8583" y="6182"/>
                  </a:cubicBezTo>
                  <a:lnTo>
                    <a:pt x="8599" y="6166"/>
                  </a:lnTo>
                  <a:cubicBezTo>
                    <a:pt x="9188" y="5577"/>
                    <a:pt x="9445" y="4738"/>
                    <a:pt x="9325" y="3802"/>
                  </a:cubicBezTo>
                  <a:cubicBezTo>
                    <a:pt x="9209" y="2903"/>
                    <a:pt x="8756" y="2018"/>
                    <a:pt x="8046" y="1310"/>
                  </a:cubicBezTo>
                  <a:cubicBezTo>
                    <a:pt x="7334" y="601"/>
                    <a:pt x="6451" y="146"/>
                    <a:pt x="5554" y="29"/>
                  </a:cubicBezTo>
                  <a:cubicBezTo>
                    <a:pt x="5403" y="10"/>
                    <a:pt x="5255" y="0"/>
                    <a:pt x="51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72" name="Google Shape;3073;p48">
              <a:extLst>
                <a:ext uri="{FF2B5EF4-FFF2-40B4-BE49-F238E27FC236}">
                  <a16:creationId xmlns:a16="http://schemas.microsoft.com/office/drawing/2014/main" id="{94B48517-30F2-23CC-356F-2DC869618203}"/>
                </a:ext>
              </a:extLst>
            </p:cNvPr>
            <p:cNvSpPr/>
            <p:nvPr/>
          </p:nvSpPr>
          <p:spPr>
            <a:xfrm>
              <a:off x="7103125" y="3131700"/>
              <a:ext cx="104975" cy="102425"/>
            </a:xfrm>
            <a:custGeom>
              <a:avLst/>
              <a:gdLst/>
              <a:ahLst/>
              <a:cxnLst/>
              <a:rect l="l" t="t" r="r" b="b"/>
              <a:pathLst>
                <a:path w="4199" h="4097" extrusionOk="0">
                  <a:moveTo>
                    <a:pt x="2476" y="809"/>
                  </a:moveTo>
                  <a:cubicBezTo>
                    <a:pt x="2728" y="809"/>
                    <a:pt x="2946" y="891"/>
                    <a:pt x="3100" y="1045"/>
                  </a:cubicBezTo>
                  <a:cubicBezTo>
                    <a:pt x="3286" y="1228"/>
                    <a:pt x="3365" y="1500"/>
                    <a:pt x="3331" y="1812"/>
                  </a:cubicBezTo>
                  <a:cubicBezTo>
                    <a:pt x="3289" y="2158"/>
                    <a:pt x="3114" y="2502"/>
                    <a:pt x="2834" y="2782"/>
                  </a:cubicBezTo>
                  <a:cubicBezTo>
                    <a:pt x="2555" y="3063"/>
                    <a:pt x="2211" y="3237"/>
                    <a:pt x="1863" y="3279"/>
                  </a:cubicBezTo>
                  <a:cubicBezTo>
                    <a:pt x="1817" y="3284"/>
                    <a:pt x="1771" y="3287"/>
                    <a:pt x="1726" y="3287"/>
                  </a:cubicBezTo>
                  <a:cubicBezTo>
                    <a:pt x="1472" y="3287"/>
                    <a:pt x="1252" y="3205"/>
                    <a:pt x="1097" y="3048"/>
                  </a:cubicBezTo>
                  <a:cubicBezTo>
                    <a:pt x="912" y="2866"/>
                    <a:pt x="832" y="2594"/>
                    <a:pt x="867" y="2282"/>
                  </a:cubicBezTo>
                  <a:cubicBezTo>
                    <a:pt x="909" y="1938"/>
                    <a:pt x="1083" y="1592"/>
                    <a:pt x="1363" y="1312"/>
                  </a:cubicBezTo>
                  <a:cubicBezTo>
                    <a:pt x="1642" y="1031"/>
                    <a:pt x="1987" y="857"/>
                    <a:pt x="2334" y="815"/>
                  </a:cubicBezTo>
                  <a:cubicBezTo>
                    <a:pt x="2382" y="810"/>
                    <a:pt x="2429" y="809"/>
                    <a:pt x="2476" y="809"/>
                  </a:cubicBezTo>
                  <a:close/>
                  <a:moveTo>
                    <a:pt x="2481" y="0"/>
                  </a:moveTo>
                  <a:cubicBezTo>
                    <a:pt x="2403" y="0"/>
                    <a:pt x="2323" y="5"/>
                    <a:pt x="2242" y="14"/>
                  </a:cubicBezTo>
                  <a:cubicBezTo>
                    <a:pt x="1716" y="77"/>
                    <a:pt x="1201" y="334"/>
                    <a:pt x="793" y="742"/>
                  </a:cubicBezTo>
                  <a:cubicBezTo>
                    <a:pt x="384" y="1148"/>
                    <a:pt x="125" y="1665"/>
                    <a:pt x="64" y="2190"/>
                  </a:cubicBezTo>
                  <a:cubicBezTo>
                    <a:pt x="1" y="2751"/>
                    <a:pt x="164" y="3259"/>
                    <a:pt x="527" y="3622"/>
                  </a:cubicBezTo>
                  <a:cubicBezTo>
                    <a:pt x="835" y="3933"/>
                    <a:pt x="1253" y="4097"/>
                    <a:pt x="1720" y="4097"/>
                  </a:cubicBezTo>
                  <a:cubicBezTo>
                    <a:pt x="1798" y="4097"/>
                    <a:pt x="1878" y="4092"/>
                    <a:pt x="1957" y="4083"/>
                  </a:cubicBezTo>
                  <a:cubicBezTo>
                    <a:pt x="2483" y="4020"/>
                    <a:pt x="2997" y="3763"/>
                    <a:pt x="3406" y="3355"/>
                  </a:cubicBezTo>
                  <a:cubicBezTo>
                    <a:pt x="3815" y="2947"/>
                    <a:pt x="4074" y="2432"/>
                    <a:pt x="4134" y="1907"/>
                  </a:cubicBezTo>
                  <a:cubicBezTo>
                    <a:pt x="4198" y="1346"/>
                    <a:pt x="4035" y="837"/>
                    <a:pt x="3673" y="475"/>
                  </a:cubicBezTo>
                  <a:cubicBezTo>
                    <a:pt x="3363" y="165"/>
                    <a:pt x="2946" y="0"/>
                    <a:pt x="248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73" name="Google Shape;3074;p48">
              <a:extLst>
                <a:ext uri="{FF2B5EF4-FFF2-40B4-BE49-F238E27FC236}">
                  <a16:creationId xmlns:a16="http://schemas.microsoft.com/office/drawing/2014/main" id="{AE210AE4-7F18-989F-3574-3058DB54D50C}"/>
                </a:ext>
              </a:extLst>
            </p:cNvPr>
            <p:cNvSpPr/>
            <p:nvPr/>
          </p:nvSpPr>
          <p:spPr>
            <a:xfrm>
              <a:off x="6967425" y="3136850"/>
              <a:ext cx="104975" cy="102425"/>
            </a:xfrm>
            <a:custGeom>
              <a:avLst/>
              <a:gdLst/>
              <a:ahLst/>
              <a:cxnLst/>
              <a:rect l="l" t="t" r="r" b="b"/>
              <a:pathLst>
                <a:path w="4199" h="4097" extrusionOk="0">
                  <a:moveTo>
                    <a:pt x="2477" y="808"/>
                  </a:moveTo>
                  <a:cubicBezTo>
                    <a:pt x="2728" y="808"/>
                    <a:pt x="2946" y="891"/>
                    <a:pt x="3101" y="1047"/>
                  </a:cubicBezTo>
                  <a:cubicBezTo>
                    <a:pt x="3287" y="1229"/>
                    <a:pt x="3366" y="1501"/>
                    <a:pt x="3332" y="1813"/>
                  </a:cubicBezTo>
                  <a:cubicBezTo>
                    <a:pt x="3292" y="2157"/>
                    <a:pt x="3116" y="2503"/>
                    <a:pt x="2835" y="2783"/>
                  </a:cubicBezTo>
                  <a:cubicBezTo>
                    <a:pt x="2556" y="3062"/>
                    <a:pt x="2212" y="3238"/>
                    <a:pt x="1866" y="3279"/>
                  </a:cubicBezTo>
                  <a:cubicBezTo>
                    <a:pt x="1819" y="3284"/>
                    <a:pt x="1772" y="3287"/>
                    <a:pt x="1726" y="3287"/>
                  </a:cubicBezTo>
                  <a:cubicBezTo>
                    <a:pt x="1473" y="3287"/>
                    <a:pt x="1254" y="3204"/>
                    <a:pt x="1098" y="3050"/>
                  </a:cubicBezTo>
                  <a:cubicBezTo>
                    <a:pt x="913" y="2866"/>
                    <a:pt x="834" y="2593"/>
                    <a:pt x="869" y="2282"/>
                  </a:cubicBezTo>
                  <a:cubicBezTo>
                    <a:pt x="910" y="1938"/>
                    <a:pt x="1084" y="1593"/>
                    <a:pt x="1365" y="1313"/>
                  </a:cubicBezTo>
                  <a:cubicBezTo>
                    <a:pt x="1644" y="1033"/>
                    <a:pt x="1988" y="857"/>
                    <a:pt x="2335" y="816"/>
                  </a:cubicBezTo>
                  <a:cubicBezTo>
                    <a:pt x="2383" y="810"/>
                    <a:pt x="2430" y="808"/>
                    <a:pt x="2477" y="808"/>
                  </a:cubicBezTo>
                  <a:close/>
                  <a:moveTo>
                    <a:pt x="2477" y="0"/>
                  </a:moveTo>
                  <a:cubicBezTo>
                    <a:pt x="2400" y="0"/>
                    <a:pt x="2321" y="5"/>
                    <a:pt x="2242" y="14"/>
                  </a:cubicBezTo>
                  <a:cubicBezTo>
                    <a:pt x="1715" y="76"/>
                    <a:pt x="1201" y="333"/>
                    <a:pt x="793" y="743"/>
                  </a:cubicBezTo>
                  <a:cubicBezTo>
                    <a:pt x="383" y="1149"/>
                    <a:pt x="125" y="1665"/>
                    <a:pt x="64" y="2191"/>
                  </a:cubicBezTo>
                  <a:cubicBezTo>
                    <a:pt x="0" y="2752"/>
                    <a:pt x="164" y="3260"/>
                    <a:pt x="527" y="3621"/>
                  </a:cubicBezTo>
                  <a:cubicBezTo>
                    <a:pt x="835" y="3933"/>
                    <a:pt x="1253" y="4096"/>
                    <a:pt x="1720" y="4096"/>
                  </a:cubicBezTo>
                  <a:cubicBezTo>
                    <a:pt x="1798" y="4096"/>
                    <a:pt x="1877" y="4093"/>
                    <a:pt x="1957" y="4084"/>
                  </a:cubicBezTo>
                  <a:cubicBezTo>
                    <a:pt x="2483" y="4022"/>
                    <a:pt x="2997" y="3765"/>
                    <a:pt x="3405" y="3355"/>
                  </a:cubicBezTo>
                  <a:cubicBezTo>
                    <a:pt x="3815" y="2948"/>
                    <a:pt x="4073" y="2433"/>
                    <a:pt x="4134" y="1906"/>
                  </a:cubicBezTo>
                  <a:cubicBezTo>
                    <a:pt x="4198" y="1346"/>
                    <a:pt x="4035" y="838"/>
                    <a:pt x="3673" y="475"/>
                  </a:cubicBezTo>
                  <a:cubicBezTo>
                    <a:pt x="3362" y="165"/>
                    <a:pt x="2943" y="0"/>
                    <a:pt x="24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74" name="Google Shape;3075;p48">
              <a:extLst>
                <a:ext uri="{FF2B5EF4-FFF2-40B4-BE49-F238E27FC236}">
                  <a16:creationId xmlns:a16="http://schemas.microsoft.com/office/drawing/2014/main" id="{DBA4EEA2-EDFB-7A7C-AD60-70352235A491}"/>
                </a:ext>
              </a:extLst>
            </p:cNvPr>
            <p:cNvSpPr/>
            <p:nvPr/>
          </p:nvSpPr>
          <p:spPr>
            <a:xfrm>
              <a:off x="7183450" y="3212050"/>
              <a:ext cx="104975" cy="102450"/>
            </a:xfrm>
            <a:custGeom>
              <a:avLst/>
              <a:gdLst/>
              <a:ahLst/>
              <a:cxnLst/>
              <a:rect l="l" t="t" r="r" b="b"/>
              <a:pathLst>
                <a:path w="4199" h="4098" extrusionOk="0">
                  <a:moveTo>
                    <a:pt x="2474" y="808"/>
                  </a:moveTo>
                  <a:cubicBezTo>
                    <a:pt x="2728" y="808"/>
                    <a:pt x="2946" y="891"/>
                    <a:pt x="3101" y="1046"/>
                  </a:cubicBezTo>
                  <a:cubicBezTo>
                    <a:pt x="3284" y="1229"/>
                    <a:pt x="3365" y="1501"/>
                    <a:pt x="3330" y="1813"/>
                  </a:cubicBezTo>
                  <a:cubicBezTo>
                    <a:pt x="3289" y="2157"/>
                    <a:pt x="3113" y="2503"/>
                    <a:pt x="2833" y="2783"/>
                  </a:cubicBezTo>
                  <a:cubicBezTo>
                    <a:pt x="2555" y="3063"/>
                    <a:pt x="2210" y="3238"/>
                    <a:pt x="1864" y="3280"/>
                  </a:cubicBezTo>
                  <a:cubicBezTo>
                    <a:pt x="1817" y="3285"/>
                    <a:pt x="1771" y="3288"/>
                    <a:pt x="1727" y="3288"/>
                  </a:cubicBezTo>
                  <a:cubicBezTo>
                    <a:pt x="1473" y="3288"/>
                    <a:pt x="1252" y="3206"/>
                    <a:pt x="1096" y="3049"/>
                  </a:cubicBezTo>
                  <a:cubicBezTo>
                    <a:pt x="912" y="2867"/>
                    <a:pt x="831" y="2595"/>
                    <a:pt x="867" y="2283"/>
                  </a:cubicBezTo>
                  <a:cubicBezTo>
                    <a:pt x="907" y="1937"/>
                    <a:pt x="1083" y="1593"/>
                    <a:pt x="1364" y="1313"/>
                  </a:cubicBezTo>
                  <a:cubicBezTo>
                    <a:pt x="1641" y="1032"/>
                    <a:pt x="1987" y="858"/>
                    <a:pt x="2333" y="816"/>
                  </a:cubicBezTo>
                  <a:cubicBezTo>
                    <a:pt x="2381" y="811"/>
                    <a:pt x="2428" y="808"/>
                    <a:pt x="2474" y="808"/>
                  </a:cubicBezTo>
                  <a:close/>
                  <a:moveTo>
                    <a:pt x="2476" y="0"/>
                  </a:moveTo>
                  <a:cubicBezTo>
                    <a:pt x="2399" y="0"/>
                    <a:pt x="2320" y="5"/>
                    <a:pt x="2241" y="14"/>
                  </a:cubicBezTo>
                  <a:cubicBezTo>
                    <a:pt x="1716" y="76"/>
                    <a:pt x="1202" y="333"/>
                    <a:pt x="792" y="743"/>
                  </a:cubicBezTo>
                  <a:cubicBezTo>
                    <a:pt x="384" y="1149"/>
                    <a:pt x="126" y="1665"/>
                    <a:pt x="65" y="2191"/>
                  </a:cubicBezTo>
                  <a:cubicBezTo>
                    <a:pt x="1" y="2752"/>
                    <a:pt x="164" y="3260"/>
                    <a:pt x="526" y="3623"/>
                  </a:cubicBezTo>
                  <a:cubicBezTo>
                    <a:pt x="836" y="3934"/>
                    <a:pt x="1252" y="4098"/>
                    <a:pt x="1719" y="4098"/>
                  </a:cubicBezTo>
                  <a:cubicBezTo>
                    <a:pt x="1797" y="4098"/>
                    <a:pt x="1878" y="4091"/>
                    <a:pt x="1957" y="4084"/>
                  </a:cubicBezTo>
                  <a:cubicBezTo>
                    <a:pt x="2482" y="4021"/>
                    <a:pt x="2996" y="3764"/>
                    <a:pt x="3406" y="3355"/>
                  </a:cubicBezTo>
                  <a:cubicBezTo>
                    <a:pt x="3814" y="2948"/>
                    <a:pt x="4074" y="2433"/>
                    <a:pt x="4133" y="1906"/>
                  </a:cubicBezTo>
                  <a:cubicBezTo>
                    <a:pt x="4199" y="1345"/>
                    <a:pt x="4035" y="838"/>
                    <a:pt x="3672" y="476"/>
                  </a:cubicBezTo>
                  <a:cubicBezTo>
                    <a:pt x="3361" y="165"/>
                    <a:pt x="2942" y="0"/>
                    <a:pt x="24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75" name="Google Shape;3076;p48">
              <a:extLst>
                <a:ext uri="{FF2B5EF4-FFF2-40B4-BE49-F238E27FC236}">
                  <a16:creationId xmlns:a16="http://schemas.microsoft.com/office/drawing/2014/main" id="{BBD46952-A9A9-E27D-F068-3F7C79FE637C}"/>
                </a:ext>
              </a:extLst>
            </p:cNvPr>
            <p:cNvSpPr/>
            <p:nvPr/>
          </p:nvSpPr>
          <p:spPr>
            <a:xfrm>
              <a:off x="7176675" y="3346050"/>
              <a:ext cx="104975" cy="102450"/>
            </a:xfrm>
            <a:custGeom>
              <a:avLst/>
              <a:gdLst/>
              <a:ahLst/>
              <a:cxnLst/>
              <a:rect l="l" t="t" r="r" b="b"/>
              <a:pathLst>
                <a:path w="4199" h="4098" extrusionOk="0">
                  <a:moveTo>
                    <a:pt x="2476" y="809"/>
                  </a:moveTo>
                  <a:cubicBezTo>
                    <a:pt x="2727" y="809"/>
                    <a:pt x="2946" y="892"/>
                    <a:pt x="3101" y="1046"/>
                  </a:cubicBezTo>
                  <a:cubicBezTo>
                    <a:pt x="3286" y="1228"/>
                    <a:pt x="3365" y="1501"/>
                    <a:pt x="3330" y="1812"/>
                  </a:cubicBezTo>
                  <a:cubicBezTo>
                    <a:pt x="3289" y="2158"/>
                    <a:pt x="3113" y="2502"/>
                    <a:pt x="2834" y="2783"/>
                  </a:cubicBezTo>
                  <a:cubicBezTo>
                    <a:pt x="2555" y="3063"/>
                    <a:pt x="2211" y="3238"/>
                    <a:pt x="1864" y="3280"/>
                  </a:cubicBezTo>
                  <a:cubicBezTo>
                    <a:pt x="1817" y="3285"/>
                    <a:pt x="1771" y="3287"/>
                    <a:pt x="1727" y="3287"/>
                  </a:cubicBezTo>
                  <a:cubicBezTo>
                    <a:pt x="1473" y="3287"/>
                    <a:pt x="1252" y="3205"/>
                    <a:pt x="1097" y="3049"/>
                  </a:cubicBezTo>
                  <a:cubicBezTo>
                    <a:pt x="912" y="2867"/>
                    <a:pt x="833" y="2594"/>
                    <a:pt x="867" y="2283"/>
                  </a:cubicBezTo>
                  <a:cubicBezTo>
                    <a:pt x="907" y="1939"/>
                    <a:pt x="1083" y="1593"/>
                    <a:pt x="1364" y="1312"/>
                  </a:cubicBezTo>
                  <a:cubicBezTo>
                    <a:pt x="1643" y="1032"/>
                    <a:pt x="1987" y="858"/>
                    <a:pt x="2333" y="816"/>
                  </a:cubicBezTo>
                  <a:cubicBezTo>
                    <a:pt x="2383" y="811"/>
                    <a:pt x="2429" y="809"/>
                    <a:pt x="2476" y="809"/>
                  </a:cubicBezTo>
                  <a:close/>
                  <a:moveTo>
                    <a:pt x="2481" y="1"/>
                  </a:moveTo>
                  <a:cubicBezTo>
                    <a:pt x="2403" y="1"/>
                    <a:pt x="2323" y="6"/>
                    <a:pt x="2242" y="15"/>
                  </a:cubicBezTo>
                  <a:cubicBezTo>
                    <a:pt x="1716" y="77"/>
                    <a:pt x="1202" y="334"/>
                    <a:pt x="794" y="742"/>
                  </a:cubicBezTo>
                  <a:cubicBezTo>
                    <a:pt x="384" y="1149"/>
                    <a:pt x="126" y="1666"/>
                    <a:pt x="65" y="2191"/>
                  </a:cubicBezTo>
                  <a:cubicBezTo>
                    <a:pt x="1" y="2752"/>
                    <a:pt x="164" y="3259"/>
                    <a:pt x="526" y="3622"/>
                  </a:cubicBezTo>
                  <a:cubicBezTo>
                    <a:pt x="836" y="3934"/>
                    <a:pt x="1253" y="4097"/>
                    <a:pt x="1721" y="4097"/>
                  </a:cubicBezTo>
                  <a:cubicBezTo>
                    <a:pt x="1798" y="4097"/>
                    <a:pt x="1876" y="4093"/>
                    <a:pt x="1957" y="4083"/>
                  </a:cubicBezTo>
                  <a:cubicBezTo>
                    <a:pt x="2484" y="4021"/>
                    <a:pt x="2998" y="3764"/>
                    <a:pt x="3406" y="3356"/>
                  </a:cubicBezTo>
                  <a:cubicBezTo>
                    <a:pt x="3816" y="2948"/>
                    <a:pt x="4074" y="2432"/>
                    <a:pt x="4135" y="1907"/>
                  </a:cubicBezTo>
                  <a:cubicBezTo>
                    <a:pt x="4199" y="1347"/>
                    <a:pt x="4035" y="837"/>
                    <a:pt x="3672" y="476"/>
                  </a:cubicBezTo>
                  <a:cubicBezTo>
                    <a:pt x="3363" y="165"/>
                    <a:pt x="2945" y="1"/>
                    <a:pt x="24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</p:grpSp>
      <p:grpSp>
        <p:nvGrpSpPr>
          <p:cNvPr id="76" name="Google Shape;2965;p48">
            <a:extLst>
              <a:ext uri="{FF2B5EF4-FFF2-40B4-BE49-F238E27FC236}">
                <a16:creationId xmlns:a16="http://schemas.microsoft.com/office/drawing/2014/main" id="{0DDA9950-7D13-A751-A6A1-06049E748C1C}"/>
              </a:ext>
            </a:extLst>
          </p:cNvPr>
          <p:cNvGrpSpPr/>
          <p:nvPr/>
        </p:nvGrpSpPr>
        <p:grpSpPr>
          <a:xfrm>
            <a:off x="4369291" y="4048466"/>
            <a:ext cx="371930" cy="379111"/>
            <a:chOff x="3424800" y="2142175"/>
            <a:chExt cx="352900" cy="341425"/>
          </a:xfrm>
          <a:solidFill>
            <a:schemeClr val="bg1"/>
          </a:solidFill>
        </p:grpSpPr>
        <p:sp>
          <p:nvSpPr>
            <p:cNvPr id="77" name="Google Shape;2966;p48">
              <a:extLst>
                <a:ext uri="{FF2B5EF4-FFF2-40B4-BE49-F238E27FC236}">
                  <a16:creationId xmlns:a16="http://schemas.microsoft.com/office/drawing/2014/main" id="{F9401DCE-8907-28CF-789B-45E3B6EC8AE8}"/>
                </a:ext>
              </a:extLst>
            </p:cNvPr>
            <p:cNvSpPr/>
            <p:nvPr/>
          </p:nvSpPr>
          <p:spPr>
            <a:xfrm>
              <a:off x="3424800" y="2142175"/>
              <a:ext cx="352900" cy="341425"/>
            </a:xfrm>
            <a:custGeom>
              <a:avLst/>
              <a:gdLst/>
              <a:ahLst/>
              <a:cxnLst/>
              <a:rect l="l" t="t" r="r" b="b"/>
              <a:pathLst>
                <a:path w="14116" h="13657" extrusionOk="0">
                  <a:moveTo>
                    <a:pt x="8787" y="807"/>
                  </a:moveTo>
                  <a:cubicBezTo>
                    <a:pt x="9200" y="807"/>
                    <a:pt x="9586" y="968"/>
                    <a:pt x="9878" y="1259"/>
                  </a:cubicBezTo>
                  <a:cubicBezTo>
                    <a:pt x="10171" y="1552"/>
                    <a:pt x="10329" y="1937"/>
                    <a:pt x="10329" y="2350"/>
                  </a:cubicBezTo>
                  <a:cubicBezTo>
                    <a:pt x="10329" y="2761"/>
                    <a:pt x="10171" y="3147"/>
                    <a:pt x="9882" y="3437"/>
                  </a:cubicBezTo>
                  <a:lnTo>
                    <a:pt x="9881" y="3438"/>
                  </a:lnTo>
                  <a:lnTo>
                    <a:pt x="9876" y="3443"/>
                  </a:lnTo>
                  <a:lnTo>
                    <a:pt x="9862" y="3455"/>
                  </a:lnTo>
                  <a:lnTo>
                    <a:pt x="9572" y="3739"/>
                  </a:lnTo>
                  <a:lnTo>
                    <a:pt x="10146" y="4323"/>
                  </a:lnTo>
                  <a:lnTo>
                    <a:pt x="10434" y="4024"/>
                  </a:lnTo>
                  <a:cubicBezTo>
                    <a:pt x="10437" y="4018"/>
                    <a:pt x="10443" y="4015"/>
                    <a:pt x="10446" y="4008"/>
                  </a:cubicBezTo>
                  <a:lnTo>
                    <a:pt x="10451" y="4005"/>
                  </a:lnTo>
                  <a:cubicBezTo>
                    <a:pt x="10752" y="3704"/>
                    <a:pt x="11146" y="3553"/>
                    <a:pt x="11541" y="3553"/>
                  </a:cubicBezTo>
                  <a:cubicBezTo>
                    <a:pt x="11936" y="3553"/>
                    <a:pt x="12331" y="3704"/>
                    <a:pt x="12632" y="4005"/>
                  </a:cubicBezTo>
                  <a:cubicBezTo>
                    <a:pt x="13233" y="4607"/>
                    <a:pt x="13233" y="5583"/>
                    <a:pt x="12632" y="6186"/>
                  </a:cubicBezTo>
                  <a:cubicBezTo>
                    <a:pt x="12331" y="6487"/>
                    <a:pt x="11936" y="6637"/>
                    <a:pt x="11541" y="6637"/>
                  </a:cubicBezTo>
                  <a:cubicBezTo>
                    <a:pt x="11146" y="6637"/>
                    <a:pt x="10752" y="6487"/>
                    <a:pt x="10451" y="6186"/>
                  </a:cubicBezTo>
                  <a:lnTo>
                    <a:pt x="9937" y="5672"/>
                  </a:lnTo>
                  <a:lnTo>
                    <a:pt x="5901" y="9708"/>
                  </a:lnTo>
                  <a:lnTo>
                    <a:pt x="6415" y="10222"/>
                  </a:lnTo>
                  <a:cubicBezTo>
                    <a:pt x="6706" y="10515"/>
                    <a:pt x="6867" y="10899"/>
                    <a:pt x="6867" y="11312"/>
                  </a:cubicBezTo>
                  <a:cubicBezTo>
                    <a:pt x="6867" y="11725"/>
                    <a:pt x="6706" y="12111"/>
                    <a:pt x="6415" y="12402"/>
                  </a:cubicBezTo>
                  <a:cubicBezTo>
                    <a:pt x="6122" y="12695"/>
                    <a:pt x="5738" y="12854"/>
                    <a:pt x="5325" y="12854"/>
                  </a:cubicBezTo>
                  <a:cubicBezTo>
                    <a:pt x="4912" y="12854"/>
                    <a:pt x="4526" y="12695"/>
                    <a:pt x="4234" y="12402"/>
                  </a:cubicBezTo>
                  <a:cubicBezTo>
                    <a:pt x="3942" y="12111"/>
                    <a:pt x="3783" y="11725"/>
                    <a:pt x="3783" y="11312"/>
                  </a:cubicBezTo>
                  <a:cubicBezTo>
                    <a:pt x="3783" y="10899"/>
                    <a:pt x="3942" y="10515"/>
                    <a:pt x="4234" y="10222"/>
                  </a:cubicBezTo>
                  <a:lnTo>
                    <a:pt x="3661" y="9658"/>
                  </a:lnTo>
                  <a:cubicBezTo>
                    <a:pt x="3361" y="9958"/>
                    <a:pt x="2966" y="10109"/>
                    <a:pt x="2571" y="10109"/>
                  </a:cubicBezTo>
                  <a:cubicBezTo>
                    <a:pt x="2176" y="10109"/>
                    <a:pt x="1781" y="9958"/>
                    <a:pt x="1481" y="9658"/>
                  </a:cubicBezTo>
                  <a:cubicBezTo>
                    <a:pt x="879" y="9055"/>
                    <a:pt x="879" y="8078"/>
                    <a:pt x="1481" y="7477"/>
                  </a:cubicBezTo>
                  <a:cubicBezTo>
                    <a:pt x="1781" y="7176"/>
                    <a:pt x="2176" y="7025"/>
                    <a:pt x="2571" y="7025"/>
                  </a:cubicBezTo>
                  <a:cubicBezTo>
                    <a:pt x="2966" y="7025"/>
                    <a:pt x="3361" y="7176"/>
                    <a:pt x="3661" y="7477"/>
                  </a:cubicBezTo>
                  <a:lnTo>
                    <a:pt x="4220" y="8035"/>
                  </a:lnTo>
                  <a:lnTo>
                    <a:pt x="8256" y="3999"/>
                  </a:lnTo>
                  <a:lnTo>
                    <a:pt x="7697" y="3440"/>
                  </a:lnTo>
                  <a:cubicBezTo>
                    <a:pt x="7406" y="3149"/>
                    <a:pt x="7245" y="2762"/>
                    <a:pt x="7245" y="2350"/>
                  </a:cubicBezTo>
                  <a:cubicBezTo>
                    <a:pt x="7245" y="1937"/>
                    <a:pt x="7406" y="1552"/>
                    <a:pt x="7697" y="1259"/>
                  </a:cubicBezTo>
                  <a:cubicBezTo>
                    <a:pt x="7990" y="968"/>
                    <a:pt x="8375" y="807"/>
                    <a:pt x="8787" y="807"/>
                  </a:cubicBezTo>
                  <a:close/>
                  <a:moveTo>
                    <a:pt x="8794" y="1"/>
                  </a:moveTo>
                  <a:cubicBezTo>
                    <a:pt x="8166" y="1"/>
                    <a:pt x="7579" y="244"/>
                    <a:pt x="7135" y="688"/>
                  </a:cubicBezTo>
                  <a:cubicBezTo>
                    <a:pt x="6691" y="1131"/>
                    <a:pt x="6448" y="1719"/>
                    <a:pt x="6448" y="2346"/>
                  </a:cubicBezTo>
                  <a:cubicBezTo>
                    <a:pt x="6448" y="2969"/>
                    <a:pt x="6686" y="3554"/>
                    <a:pt x="7125" y="3996"/>
                  </a:cubicBezTo>
                  <a:lnTo>
                    <a:pt x="4224" y="6896"/>
                  </a:lnTo>
                  <a:cubicBezTo>
                    <a:pt x="3768" y="6445"/>
                    <a:pt x="3172" y="6220"/>
                    <a:pt x="2575" y="6220"/>
                  </a:cubicBezTo>
                  <a:cubicBezTo>
                    <a:pt x="1974" y="6220"/>
                    <a:pt x="1373" y="6448"/>
                    <a:pt x="915" y="6906"/>
                  </a:cubicBezTo>
                  <a:cubicBezTo>
                    <a:pt x="1" y="7820"/>
                    <a:pt x="1" y="9307"/>
                    <a:pt x="915" y="10222"/>
                  </a:cubicBezTo>
                  <a:cubicBezTo>
                    <a:pt x="1374" y="10678"/>
                    <a:pt x="1976" y="10907"/>
                    <a:pt x="2576" y="10907"/>
                  </a:cubicBezTo>
                  <a:cubicBezTo>
                    <a:pt x="2725" y="10907"/>
                    <a:pt x="2874" y="10893"/>
                    <a:pt x="3021" y="10865"/>
                  </a:cubicBezTo>
                  <a:lnTo>
                    <a:pt x="3021" y="10865"/>
                  </a:lnTo>
                  <a:cubicBezTo>
                    <a:pt x="2991" y="11008"/>
                    <a:pt x="2977" y="11158"/>
                    <a:pt x="2977" y="11310"/>
                  </a:cubicBezTo>
                  <a:cubicBezTo>
                    <a:pt x="2977" y="11937"/>
                    <a:pt x="3222" y="12525"/>
                    <a:pt x="3666" y="12969"/>
                  </a:cubicBezTo>
                  <a:cubicBezTo>
                    <a:pt x="4110" y="13413"/>
                    <a:pt x="4697" y="13656"/>
                    <a:pt x="5325" y="13656"/>
                  </a:cubicBezTo>
                  <a:cubicBezTo>
                    <a:pt x="5949" y="13656"/>
                    <a:pt x="6540" y="13413"/>
                    <a:pt x="6982" y="12969"/>
                  </a:cubicBezTo>
                  <a:cubicBezTo>
                    <a:pt x="7426" y="12525"/>
                    <a:pt x="7671" y="11937"/>
                    <a:pt x="7671" y="11310"/>
                  </a:cubicBezTo>
                  <a:cubicBezTo>
                    <a:pt x="7671" y="10711"/>
                    <a:pt x="7446" y="10144"/>
                    <a:pt x="7037" y="9708"/>
                  </a:cubicBezTo>
                  <a:lnTo>
                    <a:pt x="9940" y="6804"/>
                  </a:lnTo>
                  <a:cubicBezTo>
                    <a:pt x="10390" y="7225"/>
                    <a:pt x="10966" y="7436"/>
                    <a:pt x="11543" y="7436"/>
                  </a:cubicBezTo>
                  <a:cubicBezTo>
                    <a:pt x="12144" y="7436"/>
                    <a:pt x="12744" y="7207"/>
                    <a:pt x="13202" y="6750"/>
                  </a:cubicBezTo>
                  <a:cubicBezTo>
                    <a:pt x="14116" y="5837"/>
                    <a:pt x="14116" y="4350"/>
                    <a:pt x="13202" y="3435"/>
                  </a:cubicBezTo>
                  <a:cubicBezTo>
                    <a:pt x="12743" y="2978"/>
                    <a:pt x="12142" y="2749"/>
                    <a:pt x="11543" y="2749"/>
                  </a:cubicBezTo>
                  <a:cubicBezTo>
                    <a:pt x="11393" y="2749"/>
                    <a:pt x="11244" y="2764"/>
                    <a:pt x="11097" y="2792"/>
                  </a:cubicBezTo>
                  <a:cubicBezTo>
                    <a:pt x="11125" y="2649"/>
                    <a:pt x="11139" y="2498"/>
                    <a:pt x="11139" y="2346"/>
                  </a:cubicBezTo>
                  <a:cubicBezTo>
                    <a:pt x="11139" y="1719"/>
                    <a:pt x="10896" y="1131"/>
                    <a:pt x="10452" y="688"/>
                  </a:cubicBezTo>
                  <a:cubicBezTo>
                    <a:pt x="10009" y="244"/>
                    <a:pt x="9420" y="1"/>
                    <a:pt x="87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78" name="Google Shape;2967;p48">
              <a:extLst>
                <a:ext uri="{FF2B5EF4-FFF2-40B4-BE49-F238E27FC236}">
                  <a16:creationId xmlns:a16="http://schemas.microsoft.com/office/drawing/2014/main" id="{4DAD8ED6-6B80-1ECC-D1EE-B0C0F630362C}"/>
                </a:ext>
              </a:extLst>
            </p:cNvPr>
            <p:cNvSpPr/>
            <p:nvPr/>
          </p:nvSpPr>
          <p:spPr>
            <a:xfrm>
              <a:off x="3476450" y="2345825"/>
              <a:ext cx="20575" cy="20100"/>
            </a:xfrm>
            <a:custGeom>
              <a:avLst/>
              <a:gdLst/>
              <a:ahLst/>
              <a:cxnLst/>
              <a:rect l="l" t="t" r="r" b="b"/>
              <a:pathLst>
                <a:path w="823" h="804" extrusionOk="0">
                  <a:moveTo>
                    <a:pt x="411" y="1"/>
                  </a:moveTo>
                  <a:cubicBezTo>
                    <a:pt x="201" y="1"/>
                    <a:pt x="0" y="185"/>
                    <a:pt x="11" y="401"/>
                  </a:cubicBezTo>
                  <a:cubicBezTo>
                    <a:pt x="20" y="619"/>
                    <a:pt x="187" y="803"/>
                    <a:pt x="411" y="803"/>
                  </a:cubicBezTo>
                  <a:cubicBezTo>
                    <a:pt x="622" y="803"/>
                    <a:pt x="823" y="618"/>
                    <a:pt x="813" y="401"/>
                  </a:cubicBezTo>
                  <a:cubicBezTo>
                    <a:pt x="802" y="183"/>
                    <a:pt x="636" y="1"/>
                    <a:pt x="4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79" name="Google Shape;2968;p48">
              <a:extLst>
                <a:ext uri="{FF2B5EF4-FFF2-40B4-BE49-F238E27FC236}">
                  <a16:creationId xmlns:a16="http://schemas.microsoft.com/office/drawing/2014/main" id="{D04633F2-833A-84C9-D8B5-7A865855A624}"/>
                </a:ext>
              </a:extLst>
            </p:cNvPr>
            <p:cNvSpPr/>
            <p:nvPr/>
          </p:nvSpPr>
          <p:spPr>
            <a:xfrm>
              <a:off x="3547125" y="2416525"/>
              <a:ext cx="20575" cy="20075"/>
            </a:xfrm>
            <a:custGeom>
              <a:avLst/>
              <a:gdLst/>
              <a:ahLst/>
              <a:cxnLst/>
              <a:rect l="l" t="t" r="r" b="b"/>
              <a:pathLst>
                <a:path w="823" h="803" extrusionOk="0">
                  <a:moveTo>
                    <a:pt x="412" y="0"/>
                  </a:moveTo>
                  <a:cubicBezTo>
                    <a:pt x="201" y="0"/>
                    <a:pt x="0" y="184"/>
                    <a:pt x="11" y="400"/>
                  </a:cubicBezTo>
                  <a:cubicBezTo>
                    <a:pt x="19" y="617"/>
                    <a:pt x="186" y="802"/>
                    <a:pt x="412" y="802"/>
                  </a:cubicBezTo>
                  <a:cubicBezTo>
                    <a:pt x="622" y="802"/>
                    <a:pt x="823" y="617"/>
                    <a:pt x="813" y="400"/>
                  </a:cubicBezTo>
                  <a:cubicBezTo>
                    <a:pt x="802" y="182"/>
                    <a:pt x="636" y="0"/>
                    <a:pt x="4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80" name="Google Shape;2969;p48">
              <a:extLst>
                <a:ext uri="{FF2B5EF4-FFF2-40B4-BE49-F238E27FC236}">
                  <a16:creationId xmlns:a16="http://schemas.microsoft.com/office/drawing/2014/main" id="{4943BFEF-ACD0-75A0-2377-650F135545D7}"/>
                </a:ext>
              </a:extLst>
            </p:cNvPr>
            <p:cNvSpPr/>
            <p:nvPr/>
          </p:nvSpPr>
          <p:spPr>
            <a:xfrm>
              <a:off x="3634700" y="2188250"/>
              <a:ext cx="20575" cy="20075"/>
            </a:xfrm>
            <a:custGeom>
              <a:avLst/>
              <a:gdLst/>
              <a:ahLst/>
              <a:cxnLst/>
              <a:rect l="l" t="t" r="r" b="b"/>
              <a:pathLst>
                <a:path w="823" h="803" extrusionOk="0">
                  <a:moveTo>
                    <a:pt x="412" y="0"/>
                  </a:moveTo>
                  <a:cubicBezTo>
                    <a:pt x="201" y="0"/>
                    <a:pt x="0" y="186"/>
                    <a:pt x="10" y="402"/>
                  </a:cubicBezTo>
                  <a:cubicBezTo>
                    <a:pt x="21" y="619"/>
                    <a:pt x="187" y="802"/>
                    <a:pt x="412" y="802"/>
                  </a:cubicBezTo>
                  <a:cubicBezTo>
                    <a:pt x="622" y="802"/>
                    <a:pt x="823" y="619"/>
                    <a:pt x="812" y="402"/>
                  </a:cubicBezTo>
                  <a:cubicBezTo>
                    <a:pt x="803" y="184"/>
                    <a:pt x="636" y="0"/>
                    <a:pt x="4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81" name="Google Shape;2970;p48">
              <a:extLst>
                <a:ext uri="{FF2B5EF4-FFF2-40B4-BE49-F238E27FC236}">
                  <a16:creationId xmlns:a16="http://schemas.microsoft.com/office/drawing/2014/main" id="{D3093E7B-9937-3C60-EB8A-153FD2AD30FF}"/>
                </a:ext>
              </a:extLst>
            </p:cNvPr>
            <p:cNvSpPr/>
            <p:nvPr/>
          </p:nvSpPr>
          <p:spPr>
            <a:xfrm>
              <a:off x="3705375" y="2258875"/>
              <a:ext cx="20575" cy="20075"/>
            </a:xfrm>
            <a:custGeom>
              <a:avLst/>
              <a:gdLst/>
              <a:ahLst/>
              <a:cxnLst/>
              <a:rect l="l" t="t" r="r" b="b"/>
              <a:pathLst>
                <a:path w="823" h="803" extrusionOk="0">
                  <a:moveTo>
                    <a:pt x="412" y="1"/>
                  </a:moveTo>
                  <a:cubicBezTo>
                    <a:pt x="201" y="1"/>
                    <a:pt x="0" y="186"/>
                    <a:pt x="10" y="403"/>
                  </a:cubicBezTo>
                  <a:cubicBezTo>
                    <a:pt x="18" y="621"/>
                    <a:pt x="186" y="803"/>
                    <a:pt x="412" y="803"/>
                  </a:cubicBezTo>
                  <a:cubicBezTo>
                    <a:pt x="622" y="803"/>
                    <a:pt x="823" y="618"/>
                    <a:pt x="812" y="403"/>
                  </a:cubicBezTo>
                  <a:cubicBezTo>
                    <a:pt x="803" y="185"/>
                    <a:pt x="636" y="1"/>
                    <a:pt x="4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82" name="Google Shape;2971;p48">
              <a:extLst>
                <a:ext uri="{FF2B5EF4-FFF2-40B4-BE49-F238E27FC236}">
                  <a16:creationId xmlns:a16="http://schemas.microsoft.com/office/drawing/2014/main" id="{73E79B67-7E8D-F301-76A1-2B78298B5059}"/>
                </a:ext>
              </a:extLst>
            </p:cNvPr>
            <p:cNvSpPr/>
            <p:nvPr/>
          </p:nvSpPr>
          <p:spPr>
            <a:xfrm>
              <a:off x="3568525" y="2281575"/>
              <a:ext cx="65375" cy="65350"/>
            </a:xfrm>
            <a:custGeom>
              <a:avLst/>
              <a:gdLst/>
              <a:ahLst/>
              <a:cxnLst/>
              <a:rect l="l" t="t" r="r" b="b"/>
              <a:pathLst>
                <a:path w="2615" h="2614" extrusionOk="0">
                  <a:moveTo>
                    <a:pt x="2046" y="1"/>
                  </a:moveTo>
                  <a:lnTo>
                    <a:pt x="1" y="2045"/>
                  </a:lnTo>
                  <a:lnTo>
                    <a:pt x="570" y="2613"/>
                  </a:lnTo>
                  <a:lnTo>
                    <a:pt x="2615" y="569"/>
                  </a:lnTo>
                  <a:lnTo>
                    <a:pt x="204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</p:grpSp>
      <p:grpSp>
        <p:nvGrpSpPr>
          <p:cNvPr id="83" name="Google Shape;2150;p66">
            <a:extLst>
              <a:ext uri="{FF2B5EF4-FFF2-40B4-BE49-F238E27FC236}">
                <a16:creationId xmlns:a16="http://schemas.microsoft.com/office/drawing/2014/main" id="{F5800BF3-1C04-3F2E-11B2-E83730FC9189}"/>
              </a:ext>
            </a:extLst>
          </p:cNvPr>
          <p:cNvGrpSpPr/>
          <p:nvPr/>
        </p:nvGrpSpPr>
        <p:grpSpPr>
          <a:xfrm>
            <a:off x="5555655" y="3367934"/>
            <a:ext cx="333942" cy="333924"/>
            <a:chOff x="1013950" y="3935725"/>
            <a:chExt cx="473475" cy="473450"/>
          </a:xfrm>
          <a:solidFill>
            <a:schemeClr val="bg1"/>
          </a:solidFill>
        </p:grpSpPr>
        <p:sp>
          <p:nvSpPr>
            <p:cNvPr id="84" name="Google Shape;2151;p66">
              <a:extLst>
                <a:ext uri="{FF2B5EF4-FFF2-40B4-BE49-F238E27FC236}">
                  <a16:creationId xmlns:a16="http://schemas.microsoft.com/office/drawing/2014/main" id="{5C83DA96-C17E-962D-690D-BB486B7765DE}"/>
                </a:ext>
              </a:extLst>
            </p:cNvPr>
            <p:cNvSpPr/>
            <p:nvPr/>
          </p:nvSpPr>
          <p:spPr>
            <a:xfrm>
              <a:off x="1191200" y="4374450"/>
              <a:ext cx="120225" cy="34725"/>
            </a:xfrm>
            <a:custGeom>
              <a:avLst/>
              <a:gdLst/>
              <a:ahLst/>
              <a:cxnLst/>
              <a:rect l="l" t="t" r="r" b="b"/>
              <a:pathLst>
                <a:path w="4809" h="1389" extrusionOk="0">
                  <a:moveTo>
                    <a:pt x="0" y="1"/>
                  </a:moveTo>
                  <a:lnTo>
                    <a:pt x="198" y="298"/>
                  </a:lnTo>
                  <a:lnTo>
                    <a:pt x="446" y="546"/>
                  </a:lnTo>
                  <a:lnTo>
                    <a:pt x="694" y="794"/>
                  </a:lnTo>
                  <a:lnTo>
                    <a:pt x="992" y="992"/>
                  </a:lnTo>
                  <a:lnTo>
                    <a:pt x="1289" y="1191"/>
                  </a:lnTo>
                  <a:lnTo>
                    <a:pt x="1636" y="1290"/>
                  </a:lnTo>
                  <a:lnTo>
                    <a:pt x="2033" y="1339"/>
                  </a:lnTo>
                  <a:lnTo>
                    <a:pt x="2380" y="1389"/>
                  </a:lnTo>
                  <a:lnTo>
                    <a:pt x="2776" y="1339"/>
                  </a:lnTo>
                  <a:lnTo>
                    <a:pt x="3123" y="1290"/>
                  </a:lnTo>
                  <a:lnTo>
                    <a:pt x="3470" y="1191"/>
                  </a:lnTo>
                  <a:lnTo>
                    <a:pt x="3768" y="992"/>
                  </a:lnTo>
                  <a:lnTo>
                    <a:pt x="4065" y="794"/>
                  </a:lnTo>
                  <a:lnTo>
                    <a:pt x="4363" y="546"/>
                  </a:lnTo>
                  <a:lnTo>
                    <a:pt x="4611" y="298"/>
                  </a:lnTo>
                  <a:lnTo>
                    <a:pt x="4809" y="1"/>
                  </a:lnTo>
                  <a:lnTo>
                    <a:pt x="4214" y="100"/>
                  </a:lnTo>
                  <a:lnTo>
                    <a:pt x="3619" y="199"/>
                  </a:lnTo>
                  <a:lnTo>
                    <a:pt x="3024" y="249"/>
                  </a:lnTo>
                  <a:lnTo>
                    <a:pt x="2380" y="298"/>
                  </a:lnTo>
                  <a:lnTo>
                    <a:pt x="1785" y="249"/>
                  </a:lnTo>
                  <a:lnTo>
                    <a:pt x="1190" y="199"/>
                  </a:lnTo>
                  <a:lnTo>
                    <a:pt x="595" y="10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85" name="Google Shape;2152;p66">
              <a:extLst>
                <a:ext uri="{FF2B5EF4-FFF2-40B4-BE49-F238E27FC236}">
                  <a16:creationId xmlns:a16="http://schemas.microsoft.com/office/drawing/2014/main" id="{052654DF-37FC-C9D2-6302-0DC83F0280BE}"/>
                </a:ext>
              </a:extLst>
            </p:cNvPr>
            <p:cNvSpPr/>
            <p:nvPr/>
          </p:nvSpPr>
          <p:spPr>
            <a:xfrm>
              <a:off x="1191200" y="4374450"/>
              <a:ext cx="120225" cy="34725"/>
            </a:xfrm>
            <a:custGeom>
              <a:avLst/>
              <a:gdLst/>
              <a:ahLst/>
              <a:cxnLst/>
              <a:rect l="l" t="t" r="r" b="b"/>
              <a:pathLst>
                <a:path w="4809" h="1389" fill="none" extrusionOk="0">
                  <a:moveTo>
                    <a:pt x="4809" y="1"/>
                  </a:moveTo>
                  <a:lnTo>
                    <a:pt x="4809" y="1"/>
                  </a:lnTo>
                  <a:lnTo>
                    <a:pt x="4214" y="100"/>
                  </a:lnTo>
                  <a:lnTo>
                    <a:pt x="3619" y="199"/>
                  </a:lnTo>
                  <a:lnTo>
                    <a:pt x="3024" y="249"/>
                  </a:lnTo>
                  <a:lnTo>
                    <a:pt x="2380" y="298"/>
                  </a:lnTo>
                  <a:lnTo>
                    <a:pt x="2380" y="298"/>
                  </a:lnTo>
                  <a:lnTo>
                    <a:pt x="1785" y="249"/>
                  </a:lnTo>
                  <a:lnTo>
                    <a:pt x="1190" y="199"/>
                  </a:lnTo>
                  <a:lnTo>
                    <a:pt x="595" y="100"/>
                  </a:lnTo>
                  <a:lnTo>
                    <a:pt x="0" y="1"/>
                  </a:lnTo>
                  <a:lnTo>
                    <a:pt x="0" y="1"/>
                  </a:lnTo>
                  <a:lnTo>
                    <a:pt x="198" y="298"/>
                  </a:lnTo>
                  <a:lnTo>
                    <a:pt x="446" y="546"/>
                  </a:lnTo>
                  <a:lnTo>
                    <a:pt x="694" y="794"/>
                  </a:lnTo>
                  <a:lnTo>
                    <a:pt x="992" y="992"/>
                  </a:lnTo>
                  <a:lnTo>
                    <a:pt x="1289" y="1191"/>
                  </a:lnTo>
                  <a:lnTo>
                    <a:pt x="1636" y="1290"/>
                  </a:lnTo>
                  <a:lnTo>
                    <a:pt x="2033" y="1339"/>
                  </a:lnTo>
                  <a:lnTo>
                    <a:pt x="2380" y="1389"/>
                  </a:lnTo>
                  <a:lnTo>
                    <a:pt x="2380" y="1389"/>
                  </a:lnTo>
                  <a:lnTo>
                    <a:pt x="2776" y="1339"/>
                  </a:lnTo>
                  <a:lnTo>
                    <a:pt x="3123" y="1290"/>
                  </a:lnTo>
                  <a:lnTo>
                    <a:pt x="3470" y="1191"/>
                  </a:lnTo>
                  <a:lnTo>
                    <a:pt x="3768" y="992"/>
                  </a:lnTo>
                  <a:lnTo>
                    <a:pt x="4065" y="794"/>
                  </a:lnTo>
                  <a:lnTo>
                    <a:pt x="4363" y="546"/>
                  </a:lnTo>
                  <a:lnTo>
                    <a:pt x="4611" y="298"/>
                  </a:lnTo>
                  <a:lnTo>
                    <a:pt x="4809" y="1"/>
                  </a:lnTo>
                  <a:lnTo>
                    <a:pt x="4809" y="1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86" name="Google Shape;2153;p66">
              <a:extLst>
                <a:ext uri="{FF2B5EF4-FFF2-40B4-BE49-F238E27FC236}">
                  <a16:creationId xmlns:a16="http://schemas.microsoft.com/office/drawing/2014/main" id="{7330B5F2-3776-CF56-6879-E213572F2C57}"/>
                </a:ext>
              </a:extLst>
            </p:cNvPr>
            <p:cNvSpPr/>
            <p:nvPr/>
          </p:nvSpPr>
          <p:spPr>
            <a:xfrm>
              <a:off x="1311400" y="4374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87" name="Google Shape;2154;p66">
              <a:extLst>
                <a:ext uri="{FF2B5EF4-FFF2-40B4-BE49-F238E27FC236}">
                  <a16:creationId xmlns:a16="http://schemas.microsoft.com/office/drawing/2014/main" id="{4248C9AA-5B16-FCA3-7FAC-CE8B3BAA1781}"/>
                </a:ext>
              </a:extLst>
            </p:cNvPr>
            <p:cNvSpPr/>
            <p:nvPr/>
          </p:nvSpPr>
          <p:spPr>
            <a:xfrm>
              <a:off x="1259350" y="3993975"/>
              <a:ext cx="221875" cy="210725"/>
            </a:xfrm>
            <a:custGeom>
              <a:avLst/>
              <a:gdLst/>
              <a:ahLst/>
              <a:cxnLst/>
              <a:rect l="l" t="t" r="r" b="b"/>
              <a:pathLst>
                <a:path w="8875" h="8429" extrusionOk="0">
                  <a:moveTo>
                    <a:pt x="1" y="0"/>
                  </a:moveTo>
                  <a:lnTo>
                    <a:pt x="8429" y="8428"/>
                  </a:lnTo>
                  <a:lnTo>
                    <a:pt x="8676" y="7784"/>
                  </a:lnTo>
                  <a:lnTo>
                    <a:pt x="8875" y="7090"/>
                  </a:lnTo>
                  <a:lnTo>
                    <a:pt x="1984" y="248"/>
                  </a:lnTo>
                  <a:lnTo>
                    <a:pt x="992" y="10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88" name="Google Shape;2155;p66">
              <a:extLst>
                <a:ext uri="{FF2B5EF4-FFF2-40B4-BE49-F238E27FC236}">
                  <a16:creationId xmlns:a16="http://schemas.microsoft.com/office/drawing/2014/main" id="{A0F8C95D-CB92-A76D-185D-A13AC857814F}"/>
                </a:ext>
              </a:extLst>
            </p:cNvPr>
            <p:cNvSpPr/>
            <p:nvPr/>
          </p:nvSpPr>
          <p:spPr>
            <a:xfrm>
              <a:off x="1259350" y="3993975"/>
              <a:ext cx="221875" cy="210725"/>
            </a:xfrm>
            <a:custGeom>
              <a:avLst/>
              <a:gdLst/>
              <a:ahLst/>
              <a:cxnLst/>
              <a:rect l="l" t="t" r="r" b="b"/>
              <a:pathLst>
                <a:path w="8875" h="8429" fill="none" extrusionOk="0">
                  <a:moveTo>
                    <a:pt x="1" y="0"/>
                  </a:moveTo>
                  <a:lnTo>
                    <a:pt x="8429" y="8428"/>
                  </a:lnTo>
                  <a:lnTo>
                    <a:pt x="8429" y="8428"/>
                  </a:lnTo>
                  <a:lnTo>
                    <a:pt x="8676" y="7784"/>
                  </a:lnTo>
                  <a:lnTo>
                    <a:pt x="8875" y="7090"/>
                  </a:lnTo>
                  <a:lnTo>
                    <a:pt x="1984" y="248"/>
                  </a:lnTo>
                  <a:lnTo>
                    <a:pt x="1984" y="248"/>
                  </a:lnTo>
                  <a:lnTo>
                    <a:pt x="992" y="10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89" name="Google Shape;2156;p66">
              <a:extLst>
                <a:ext uri="{FF2B5EF4-FFF2-40B4-BE49-F238E27FC236}">
                  <a16:creationId xmlns:a16="http://schemas.microsoft.com/office/drawing/2014/main" id="{CA1B34AC-B2A2-A1E5-0111-C07AB6D2BD4A}"/>
                </a:ext>
              </a:extLst>
            </p:cNvPr>
            <p:cNvSpPr/>
            <p:nvPr/>
          </p:nvSpPr>
          <p:spPr>
            <a:xfrm>
              <a:off x="1259350" y="3993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90" name="Google Shape;2157;p66">
              <a:extLst>
                <a:ext uri="{FF2B5EF4-FFF2-40B4-BE49-F238E27FC236}">
                  <a16:creationId xmlns:a16="http://schemas.microsoft.com/office/drawing/2014/main" id="{D2DD80A0-D99B-6E1D-B162-0ABDA4342D51}"/>
                </a:ext>
              </a:extLst>
            </p:cNvPr>
            <p:cNvSpPr/>
            <p:nvPr/>
          </p:nvSpPr>
          <p:spPr>
            <a:xfrm>
              <a:off x="1183750" y="3995225"/>
              <a:ext cx="273925" cy="262750"/>
            </a:xfrm>
            <a:custGeom>
              <a:avLst/>
              <a:gdLst/>
              <a:ahLst/>
              <a:cxnLst/>
              <a:rect l="l" t="t" r="r" b="b"/>
              <a:pathLst>
                <a:path w="10957" h="10510" extrusionOk="0">
                  <a:moveTo>
                    <a:pt x="1488" y="0"/>
                  </a:moveTo>
                  <a:lnTo>
                    <a:pt x="744" y="99"/>
                  </a:lnTo>
                  <a:lnTo>
                    <a:pt x="1" y="298"/>
                  </a:lnTo>
                  <a:lnTo>
                    <a:pt x="10263" y="10510"/>
                  </a:lnTo>
                  <a:lnTo>
                    <a:pt x="10659" y="10014"/>
                  </a:lnTo>
                  <a:lnTo>
                    <a:pt x="10957" y="9469"/>
                  </a:lnTo>
                  <a:lnTo>
                    <a:pt x="148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91" name="Google Shape;2158;p66">
              <a:extLst>
                <a:ext uri="{FF2B5EF4-FFF2-40B4-BE49-F238E27FC236}">
                  <a16:creationId xmlns:a16="http://schemas.microsoft.com/office/drawing/2014/main" id="{A8F34638-EE27-9C22-3CE2-37588469FC56}"/>
                </a:ext>
              </a:extLst>
            </p:cNvPr>
            <p:cNvSpPr/>
            <p:nvPr/>
          </p:nvSpPr>
          <p:spPr>
            <a:xfrm>
              <a:off x="1183750" y="3995225"/>
              <a:ext cx="273925" cy="262750"/>
            </a:xfrm>
            <a:custGeom>
              <a:avLst/>
              <a:gdLst/>
              <a:ahLst/>
              <a:cxnLst/>
              <a:rect l="l" t="t" r="r" b="b"/>
              <a:pathLst>
                <a:path w="10957" h="10510" fill="none" extrusionOk="0">
                  <a:moveTo>
                    <a:pt x="1" y="298"/>
                  </a:moveTo>
                  <a:lnTo>
                    <a:pt x="10263" y="10510"/>
                  </a:lnTo>
                  <a:lnTo>
                    <a:pt x="10263" y="10510"/>
                  </a:lnTo>
                  <a:lnTo>
                    <a:pt x="10659" y="10014"/>
                  </a:lnTo>
                  <a:lnTo>
                    <a:pt x="10957" y="9469"/>
                  </a:lnTo>
                  <a:lnTo>
                    <a:pt x="1488" y="0"/>
                  </a:lnTo>
                  <a:lnTo>
                    <a:pt x="1488" y="0"/>
                  </a:lnTo>
                  <a:lnTo>
                    <a:pt x="744" y="99"/>
                  </a:lnTo>
                  <a:lnTo>
                    <a:pt x="1" y="298"/>
                  </a:lnTo>
                  <a:lnTo>
                    <a:pt x="1" y="298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92" name="Google Shape;2159;p66">
              <a:extLst>
                <a:ext uri="{FF2B5EF4-FFF2-40B4-BE49-F238E27FC236}">
                  <a16:creationId xmlns:a16="http://schemas.microsoft.com/office/drawing/2014/main" id="{0C6CDED7-60FE-4A32-B36D-625ADCA1109A}"/>
                </a:ext>
              </a:extLst>
            </p:cNvPr>
            <p:cNvSpPr/>
            <p:nvPr/>
          </p:nvSpPr>
          <p:spPr>
            <a:xfrm>
              <a:off x="1183750" y="4002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93" name="Google Shape;2160;p66">
              <a:extLst>
                <a:ext uri="{FF2B5EF4-FFF2-40B4-BE49-F238E27FC236}">
                  <a16:creationId xmlns:a16="http://schemas.microsoft.com/office/drawing/2014/main" id="{89F8B6C8-D58C-90C8-D951-5D5025E641E3}"/>
                </a:ext>
              </a:extLst>
            </p:cNvPr>
            <p:cNvSpPr/>
            <p:nvPr/>
          </p:nvSpPr>
          <p:spPr>
            <a:xfrm>
              <a:off x="1353550" y="3935725"/>
              <a:ext cx="133875" cy="202050"/>
            </a:xfrm>
            <a:custGeom>
              <a:avLst/>
              <a:gdLst/>
              <a:ahLst/>
              <a:cxnLst/>
              <a:rect l="l" t="t" r="r" b="b"/>
              <a:pathLst>
                <a:path w="5355" h="8082" extrusionOk="0">
                  <a:moveTo>
                    <a:pt x="2529" y="0"/>
                  </a:moveTo>
                  <a:lnTo>
                    <a:pt x="2330" y="50"/>
                  </a:lnTo>
                  <a:lnTo>
                    <a:pt x="2033" y="248"/>
                  </a:lnTo>
                  <a:lnTo>
                    <a:pt x="1686" y="447"/>
                  </a:lnTo>
                  <a:lnTo>
                    <a:pt x="1339" y="744"/>
                  </a:lnTo>
                  <a:lnTo>
                    <a:pt x="942" y="1141"/>
                  </a:lnTo>
                  <a:lnTo>
                    <a:pt x="595" y="1587"/>
                  </a:lnTo>
                  <a:lnTo>
                    <a:pt x="248" y="2132"/>
                  </a:lnTo>
                  <a:lnTo>
                    <a:pt x="100" y="2430"/>
                  </a:lnTo>
                  <a:lnTo>
                    <a:pt x="0" y="2777"/>
                  </a:lnTo>
                  <a:lnTo>
                    <a:pt x="5305" y="8081"/>
                  </a:lnTo>
                  <a:lnTo>
                    <a:pt x="5355" y="7238"/>
                  </a:lnTo>
                  <a:lnTo>
                    <a:pt x="5355" y="6594"/>
                  </a:lnTo>
                  <a:lnTo>
                    <a:pt x="5255" y="5949"/>
                  </a:lnTo>
                  <a:lnTo>
                    <a:pt x="5156" y="5305"/>
                  </a:lnTo>
                  <a:lnTo>
                    <a:pt x="5008" y="4710"/>
                  </a:lnTo>
                  <a:lnTo>
                    <a:pt x="4661" y="3520"/>
                  </a:lnTo>
                  <a:lnTo>
                    <a:pt x="4264" y="2479"/>
                  </a:lnTo>
                  <a:lnTo>
                    <a:pt x="3818" y="1587"/>
                  </a:lnTo>
                  <a:lnTo>
                    <a:pt x="3471" y="893"/>
                  </a:lnTo>
                  <a:lnTo>
                    <a:pt x="3074" y="248"/>
                  </a:lnTo>
                  <a:lnTo>
                    <a:pt x="2925" y="100"/>
                  </a:lnTo>
                  <a:lnTo>
                    <a:pt x="272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94" name="Google Shape;2161;p66">
              <a:extLst>
                <a:ext uri="{FF2B5EF4-FFF2-40B4-BE49-F238E27FC236}">
                  <a16:creationId xmlns:a16="http://schemas.microsoft.com/office/drawing/2014/main" id="{9EB725D7-4C9B-B20B-D3B7-9ADA199283D1}"/>
                </a:ext>
              </a:extLst>
            </p:cNvPr>
            <p:cNvSpPr/>
            <p:nvPr/>
          </p:nvSpPr>
          <p:spPr>
            <a:xfrm>
              <a:off x="1353550" y="3935725"/>
              <a:ext cx="133875" cy="202050"/>
            </a:xfrm>
            <a:custGeom>
              <a:avLst/>
              <a:gdLst/>
              <a:ahLst/>
              <a:cxnLst/>
              <a:rect l="l" t="t" r="r" b="b"/>
              <a:pathLst>
                <a:path w="5355" h="8082" fill="none" extrusionOk="0">
                  <a:moveTo>
                    <a:pt x="2330" y="50"/>
                  </a:moveTo>
                  <a:lnTo>
                    <a:pt x="2330" y="50"/>
                  </a:lnTo>
                  <a:lnTo>
                    <a:pt x="2033" y="248"/>
                  </a:lnTo>
                  <a:lnTo>
                    <a:pt x="1686" y="447"/>
                  </a:lnTo>
                  <a:lnTo>
                    <a:pt x="1339" y="744"/>
                  </a:lnTo>
                  <a:lnTo>
                    <a:pt x="942" y="1141"/>
                  </a:lnTo>
                  <a:lnTo>
                    <a:pt x="595" y="1587"/>
                  </a:lnTo>
                  <a:lnTo>
                    <a:pt x="248" y="2132"/>
                  </a:lnTo>
                  <a:lnTo>
                    <a:pt x="100" y="2430"/>
                  </a:lnTo>
                  <a:lnTo>
                    <a:pt x="0" y="2777"/>
                  </a:lnTo>
                  <a:lnTo>
                    <a:pt x="5305" y="8081"/>
                  </a:lnTo>
                  <a:lnTo>
                    <a:pt x="5305" y="8081"/>
                  </a:lnTo>
                  <a:lnTo>
                    <a:pt x="5355" y="7238"/>
                  </a:lnTo>
                  <a:lnTo>
                    <a:pt x="5355" y="7238"/>
                  </a:lnTo>
                  <a:lnTo>
                    <a:pt x="5355" y="6594"/>
                  </a:lnTo>
                  <a:lnTo>
                    <a:pt x="5255" y="5949"/>
                  </a:lnTo>
                  <a:lnTo>
                    <a:pt x="5156" y="5305"/>
                  </a:lnTo>
                  <a:lnTo>
                    <a:pt x="5008" y="4710"/>
                  </a:lnTo>
                  <a:lnTo>
                    <a:pt x="4661" y="3520"/>
                  </a:lnTo>
                  <a:lnTo>
                    <a:pt x="4264" y="2479"/>
                  </a:lnTo>
                  <a:lnTo>
                    <a:pt x="3818" y="1587"/>
                  </a:lnTo>
                  <a:lnTo>
                    <a:pt x="3471" y="893"/>
                  </a:lnTo>
                  <a:lnTo>
                    <a:pt x="3074" y="248"/>
                  </a:lnTo>
                  <a:lnTo>
                    <a:pt x="3074" y="248"/>
                  </a:lnTo>
                  <a:lnTo>
                    <a:pt x="2925" y="100"/>
                  </a:lnTo>
                  <a:lnTo>
                    <a:pt x="2727" y="0"/>
                  </a:lnTo>
                  <a:lnTo>
                    <a:pt x="2529" y="0"/>
                  </a:lnTo>
                  <a:lnTo>
                    <a:pt x="2330" y="50"/>
                  </a:lnTo>
                  <a:lnTo>
                    <a:pt x="2330" y="50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95" name="Google Shape;2162;p66">
              <a:extLst>
                <a:ext uri="{FF2B5EF4-FFF2-40B4-BE49-F238E27FC236}">
                  <a16:creationId xmlns:a16="http://schemas.microsoft.com/office/drawing/2014/main" id="{00B1D28E-D1BA-DB58-8077-86A47CD21B9E}"/>
                </a:ext>
              </a:extLst>
            </p:cNvPr>
            <p:cNvSpPr/>
            <p:nvPr/>
          </p:nvSpPr>
          <p:spPr>
            <a:xfrm>
              <a:off x="1411800" y="3936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96" name="Google Shape;2163;p66">
              <a:extLst>
                <a:ext uri="{FF2B5EF4-FFF2-40B4-BE49-F238E27FC236}">
                  <a16:creationId xmlns:a16="http://schemas.microsoft.com/office/drawing/2014/main" id="{6017B280-B9D4-786F-6A57-A7213E54A188}"/>
                </a:ext>
              </a:extLst>
            </p:cNvPr>
            <p:cNvSpPr/>
            <p:nvPr/>
          </p:nvSpPr>
          <p:spPr>
            <a:xfrm>
              <a:off x="1013950" y="3935725"/>
              <a:ext cx="409025" cy="417700"/>
            </a:xfrm>
            <a:custGeom>
              <a:avLst/>
              <a:gdLst/>
              <a:ahLst/>
              <a:cxnLst/>
              <a:rect l="l" t="t" r="r" b="b"/>
              <a:pathLst>
                <a:path w="16361" h="16708" extrusionOk="0">
                  <a:moveTo>
                    <a:pt x="6347" y="6247"/>
                  </a:moveTo>
                  <a:lnTo>
                    <a:pt x="6545" y="6396"/>
                  </a:lnTo>
                  <a:lnTo>
                    <a:pt x="6644" y="6594"/>
                  </a:lnTo>
                  <a:lnTo>
                    <a:pt x="6694" y="6792"/>
                  </a:lnTo>
                  <a:lnTo>
                    <a:pt x="6644" y="6991"/>
                  </a:lnTo>
                  <a:lnTo>
                    <a:pt x="6545" y="7189"/>
                  </a:lnTo>
                  <a:lnTo>
                    <a:pt x="6198" y="7437"/>
                  </a:lnTo>
                  <a:lnTo>
                    <a:pt x="5851" y="7635"/>
                  </a:lnTo>
                  <a:lnTo>
                    <a:pt x="5454" y="7734"/>
                  </a:lnTo>
                  <a:lnTo>
                    <a:pt x="5058" y="7784"/>
                  </a:lnTo>
                  <a:lnTo>
                    <a:pt x="4611" y="7734"/>
                  </a:lnTo>
                  <a:lnTo>
                    <a:pt x="4215" y="7635"/>
                  </a:lnTo>
                  <a:lnTo>
                    <a:pt x="3868" y="7437"/>
                  </a:lnTo>
                  <a:lnTo>
                    <a:pt x="3521" y="7189"/>
                  </a:lnTo>
                  <a:lnTo>
                    <a:pt x="3422" y="6991"/>
                  </a:lnTo>
                  <a:lnTo>
                    <a:pt x="3372" y="6792"/>
                  </a:lnTo>
                  <a:lnTo>
                    <a:pt x="3422" y="6594"/>
                  </a:lnTo>
                  <a:lnTo>
                    <a:pt x="3521" y="6396"/>
                  </a:lnTo>
                  <a:lnTo>
                    <a:pt x="3719" y="6247"/>
                  </a:lnTo>
                  <a:lnTo>
                    <a:pt x="4116" y="6247"/>
                  </a:lnTo>
                  <a:lnTo>
                    <a:pt x="4314" y="6396"/>
                  </a:lnTo>
                  <a:lnTo>
                    <a:pt x="4463" y="6495"/>
                  </a:lnTo>
                  <a:lnTo>
                    <a:pt x="4661" y="6594"/>
                  </a:lnTo>
                  <a:lnTo>
                    <a:pt x="4859" y="6643"/>
                  </a:lnTo>
                  <a:lnTo>
                    <a:pt x="5058" y="6693"/>
                  </a:lnTo>
                  <a:lnTo>
                    <a:pt x="5256" y="6643"/>
                  </a:lnTo>
                  <a:lnTo>
                    <a:pt x="5405" y="6594"/>
                  </a:lnTo>
                  <a:lnTo>
                    <a:pt x="5603" y="6495"/>
                  </a:lnTo>
                  <a:lnTo>
                    <a:pt x="5752" y="6396"/>
                  </a:lnTo>
                  <a:lnTo>
                    <a:pt x="5950" y="6247"/>
                  </a:lnTo>
                  <a:close/>
                  <a:moveTo>
                    <a:pt x="2678" y="0"/>
                  </a:moveTo>
                  <a:lnTo>
                    <a:pt x="2480" y="100"/>
                  </a:lnTo>
                  <a:lnTo>
                    <a:pt x="2381" y="248"/>
                  </a:lnTo>
                  <a:lnTo>
                    <a:pt x="1934" y="893"/>
                  </a:lnTo>
                  <a:lnTo>
                    <a:pt x="1587" y="1587"/>
                  </a:lnTo>
                  <a:lnTo>
                    <a:pt x="1141" y="2479"/>
                  </a:lnTo>
                  <a:lnTo>
                    <a:pt x="745" y="3520"/>
                  </a:lnTo>
                  <a:lnTo>
                    <a:pt x="348" y="4710"/>
                  </a:lnTo>
                  <a:lnTo>
                    <a:pt x="199" y="5305"/>
                  </a:lnTo>
                  <a:lnTo>
                    <a:pt x="100" y="5949"/>
                  </a:lnTo>
                  <a:lnTo>
                    <a:pt x="50" y="6594"/>
                  </a:lnTo>
                  <a:lnTo>
                    <a:pt x="1" y="7238"/>
                  </a:lnTo>
                  <a:lnTo>
                    <a:pt x="50" y="8230"/>
                  </a:lnTo>
                  <a:lnTo>
                    <a:pt x="199" y="9122"/>
                  </a:lnTo>
                  <a:lnTo>
                    <a:pt x="447" y="10064"/>
                  </a:lnTo>
                  <a:lnTo>
                    <a:pt x="745" y="10907"/>
                  </a:lnTo>
                  <a:lnTo>
                    <a:pt x="1141" y="11750"/>
                  </a:lnTo>
                  <a:lnTo>
                    <a:pt x="1637" y="12543"/>
                  </a:lnTo>
                  <a:lnTo>
                    <a:pt x="2182" y="13237"/>
                  </a:lnTo>
                  <a:lnTo>
                    <a:pt x="2777" y="13931"/>
                  </a:lnTo>
                  <a:lnTo>
                    <a:pt x="3471" y="14526"/>
                  </a:lnTo>
                  <a:lnTo>
                    <a:pt x="4215" y="15071"/>
                  </a:lnTo>
                  <a:lnTo>
                    <a:pt x="4958" y="15567"/>
                  </a:lnTo>
                  <a:lnTo>
                    <a:pt x="5801" y="15964"/>
                  </a:lnTo>
                  <a:lnTo>
                    <a:pt x="6694" y="16311"/>
                  </a:lnTo>
                  <a:lnTo>
                    <a:pt x="7586" y="16509"/>
                  </a:lnTo>
                  <a:lnTo>
                    <a:pt x="8528" y="16658"/>
                  </a:lnTo>
                  <a:lnTo>
                    <a:pt x="9470" y="16707"/>
                  </a:lnTo>
                  <a:lnTo>
                    <a:pt x="10461" y="16658"/>
                  </a:lnTo>
                  <a:lnTo>
                    <a:pt x="11453" y="16509"/>
                  </a:lnTo>
                  <a:lnTo>
                    <a:pt x="12395" y="16261"/>
                  </a:lnTo>
                  <a:lnTo>
                    <a:pt x="13287" y="15914"/>
                  </a:lnTo>
                  <a:lnTo>
                    <a:pt x="14130" y="15468"/>
                  </a:lnTo>
                  <a:lnTo>
                    <a:pt x="14923" y="14972"/>
                  </a:lnTo>
                  <a:lnTo>
                    <a:pt x="15667" y="14377"/>
                  </a:lnTo>
                  <a:lnTo>
                    <a:pt x="16361" y="13733"/>
                  </a:lnTo>
                  <a:lnTo>
                    <a:pt x="12196" y="9668"/>
                  </a:lnTo>
                  <a:lnTo>
                    <a:pt x="12147" y="9767"/>
                  </a:lnTo>
                  <a:lnTo>
                    <a:pt x="12097" y="9866"/>
                  </a:lnTo>
                  <a:lnTo>
                    <a:pt x="10015" y="11898"/>
                  </a:lnTo>
                  <a:lnTo>
                    <a:pt x="10015" y="12444"/>
                  </a:lnTo>
                  <a:lnTo>
                    <a:pt x="11948" y="13386"/>
                  </a:lnTo>
                  <a:lnTo>
                    <a:pt x="12147" y="13534"/>
                  </a:lnTo>
                  <a:lnTo>
                    <a:pt x="12246" y="13733"/>
                  </a:lnTo>
                  <a:lnTo>
                    <a:pt x="12246" y="13931"/>
                  </a:lnTo>
                  <a:lnTo>
                    <a:pt x="12196" y="14129"/>
                  </a:lnTo>
                  <a:lnTo>
                    <a:pt x="12048" y="14328"/>
                  </a:lnTo>
                  <a:lnTo>
                    <a:pt x="11899" y="14427"/>
                  </a:lnTo>
                  <a:lnTo>
                    <a:pt x="11651" y="14476"/>
                  </a:lnTo>
                  <a:lnTo>
                    <a:pt x="11453" y="14377"/>
                  </a:lnTo>
                  <a:lnTo>
                    <a:pt x="9470" y="13435"/>
                  </a:lnTo>
                  <a:lnTo>
                    <a:pt x="7487" y="14377"/>
                  </a:lnTo>
                  <a:lnTo>
                    <a:pt x="7288" y="14476"/>
                  </a:lnTo>
                  <a:lnTo>
                    <a:pt x="7090" y="14427"/>
                  </a:lnTo>
                  <a:lnTo>
                    <a:pt x="6892" y="14328"/>
                  </a:lnTo>
                  <a:lnTo>
                    <a:pt x="6743" y="14129"/>
                  </a:lnTo>
                  <a:lnTo>
                    <a:pt x="6694" y="13931"/>
                  </a:lnTo>
                  <a:lnTo>
                    <a:pt x="6743" y="13733"/>
                  </a:lnTo>
                  <a:lnTo>
                    <a:pt x="6842" y="13534"/>
                  </a:lnTo>
                  <a:lnTo>
                    <a:pt x="6991" y="13386"/>
                  </a:lnTo>
                  <a:lnTo>
                    <a:pt x="8924" y="12444"/>
                  </a:lnTo>
                  <a:lnTo>
                    <a:pt x="8924" y="11898"/>
                  </a:lnTo>
                  <a:lnTo>
                    <a:pt x="6842" y="9866"/>
                  </a:lnTo>
                  <a:lnTo>
                    <a:pt x="6793" y="9717"/>
                  </a:lnTo>
                  <a:lnTo>
                    <a:pt x="6694" y="9568"/>
                  </a:lnTo>
                  <a:lnTo>
                    <a:pt x="6694" y="9420"/>
                  </a:lnTo>
                  <a:lnTo>
                    <a:pt x="6743" y="9271"/>
                  </a:lnTo>
                  <a:lnTo>
                    <a:pt x="6842" y="9122"/>
                  </a:lnTo>
                  <a:lnTo>
                    <a:pt x="6941" y="9023"/>
                  </a:lnTo>
                  <a:lnTo>
                    <a:pt x="7090" y="8924"/>
                  </a:lnTo>
                  <a:lnTo>
                    <a:pt x="11453" y="8924"/>
                  </a:lnTo>
                  <a:lnTo>
                    <a:pt x="5603" y="3074"/>
                  </a:lnTo>
                  <a:lnTo>
                    <a:pt x="5504" y="3074"/>
                  </a:lnTo>
                  <a:lnTo>
                    <a:pt x="5405" y="2727"/>
                  </a:lnTo>
                  <a:lnTo>
                    <a:pt x="5256" y="2380"/>
                  </a:lnTo>
                  <a:lnTo>
                    <a:pt x="5107" y="2083"/>
                  </a:lnTo>
                  <a:lnTo>
                    <a:pt x="4958" y="1785"/>
                  </a:lnTo>
                  <a:lnTo>
                    <a:pt x="4562" y="1289"/>
                  </a:lnTo>
                  <a:lnTo>
                    <a:pt x="4165" y="843"/>
                  </a:lnTo>
                  <a:lnTo>
                    <a:pt x="3769" y="496"/>
                  </a:lnTo>
                  <a:lnTo>
                    <a:pt x="3422" y="248"/>
                  </a:lnTo>
                  <a:lnTo>
                    <a:pt x="3075" y="50"/>
                  </a:lnTo>
                  <a:lnTo>
                    <a:pt x="287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97" name="Google Shape;2164;p66">
              <a:extLst>
                <a:ext uri="{FF2B5EF4-FFF2-40B4-BE49-F238E27FC236}">
                  <a16:creationId xmlns:a16="http://schemas.microsoft.com/office/drawing/2014/main" id="{3305A29A-5374-EC11-EE10-1160D27881AD}"/>
                </a:ext>
              </a:extLst>
            </p:cNvPr>
            <p:cNvSpPr/>
            <p:nvPr/>
          </p:nvSpPr>
          <p:spPr>
            <a:xfrm>
              <a:off x="1013950" y="3935725"/>
              <a:ext cx="409025" cy="417700"/>
            </a:xfrm>
            <a:custGeom>
              <a:avLst/>
              <a:gdLst/>
              <a:ahLst/>
              <a:cxnLst/>
              <a:rect l="l" t="t" r="r" b="b"/>
              <a:pathLst>
                <a:path w="16361" h="16708" fill="none" extrusionOk="0">
                  <a:moveTo>
                    <a:pt x="9470" y="16707"/>
                  </a:moveTo>
                  <a:lnTo>
                    <a:pt x="9470" y="16707"/>
                  </a:lnTo>
                  <a:lnTo>
                    <a:pt x="10461" y="16658"/>
                  </a:lnTo>
                  <a:lnTo>
                    <a:pt x="11453" y="16509"/>
                  </a:lnTo>
                  <a:lnTo>
                    <a:pt x="12395" y="16261"/>
                  </a:lnTo>
                  <a:lnTo>
                    <a:pt x="13287" y="15914"/>
                  </a:lnTo>
                  <a:lnTo>
                    <a:pt x="14130" y="15468"/>
                  </a:lnTo>
                  <a:lnTo>
                    <a:pt x="14923" y="14972"/>
                  </a:lnTo>
                  <a:lnTo>
                    <a:pt x="15667" y="14377"/>
                  </a:lnTo>
                  <a:lnTo>
                    <a:pt x="16361" y="13733"/>
                  </a:lnTo>
                  <a:lnTo>
                    <a:pt x="12196" y="9668"/>
                  </a:lnTo>
                  <a:lnTo>
                    <a:pt x="12196" y="9668"/>
                  </a:lnTo>
                  <a:lnTo>
                    <a:pt x="12147" y="9767"/>
                  </a:lnTo>
                  <a:lnTo>
                    <a:pt x="12097" y="9866"/>
                  </a:lnTo>
                  <a:lnTo>
                    <a:pt x="10015" y="11898"/>
                  </a:lnTo>
                  <a:lnTo>
                    <a:pt x="10015" y="12444"/>
                  </a:lnTo>
                  <a:lnTo>
                    <a:pt x="11948" y="13386"/>
                  </a:lnTo>
                  <a:lnTo>
                    <a:pt x="11948" y="13386"/>
                  </a:lnTo>
                  <a:lnTo>
                    <a:pt x="12147" y="13534"/>
                  </a:lnTo>
                  <a:lnTo>
                    <a:pt x="12246" y="13733"/>
                  </a:lnTo>
                  <a:lnTo>
                    <a:pt x="12246" y="13931"/>
                  </a:lnTo>
                  <a:lnTo>
                    <a:pt x="12196" y="14129"/>
                  </a:lnTo>
                  <a:lnTo>
                    <a:pt x="12196" y="14129"/>
                  </a:lnTo>
                  <a:lnTo>
                    <a:pt x="12048" y="14328"/>
                  </a:lnTo>
                  <a:lnTo>
                    <a:pt x="11899" y="14427"/>
                  </a:lnTo>
                  <a:lnTo>
                    <a:pt x="11651" y="14476"/>
                  </a:lnTo>
                  <a:lnTo>
                    <a:pt x="11453" y="14377"/>
                  </a:lnTo>
                  <a:lnTo>
                    <a:pt x="9470" y="13435"/>
                  </a:lnTo>
                  <a:lnTo>
                    <a:pt x="7487" y="14377"/>
                  </a:lnTo>
                  <a:lnTo>
                    <a:pt x="7487" y="14377"/>
                  </a:lnTo>
                  <a:lnTo>
                    <a:pt x="7288" y="14476"/>
                  </a:lnTo>
                  <a:lnTo>
                    <a:pt x="7090" y="14427"/>
                  </a:lnTo>
                  <a:lnTo>
                    <a:pt x="6892" y="14328"/>
                  </a:lnTo>
                  <a:lnTo>
                    <a:pt x="6743" y="14129"/>
                  </a:lnTo>
                  <a:lnTo>
                    <a:pt x="6743" y="14129"/>
                  </a:lnTo>
                  <a:lnTo>
                    <a:pt x="6694" y="13931"/>
                  </a:lnTo>
                  <a:lnTo>
                    <a:pt x="6743" y="13733"/>
                  </a:lnTo>
                  <a:lnTo>
                    <a:pt x="6842" y="13534"/>
                  </a:lnTo>
                  <a:lnTo>
                    <a:pt x="6991" y="13386"/>
                  </a:lnTo>
                  <a:lnTo>
                    <a:pt x="8924" y="12444"/>
                  </a:lnTo>
                  <a:lnTo>
                    <a:pt x="8924" y="11898"/>
                  </a:lnTo>
                  <a:lnTo>
                    <a:pt x="6842" y="9866"/>
                  </a:lnTo>
                  <a:lnTo>
                    <a:pt x="6842" y="9866"/>
                  </a:lnTo>
                  <a:lnTo>
                    <a:pt x="6793" y="9717"/>
                  </a:lnTo>
                  <a:lnTo>
                    <a:pt x="6694" y="9568"/>
                  </a:lnTo>
                  <a:lnTo>
                    <a:pt x="6694" y="9420"/>
                  </a:lnTo>
                  <a:lnTo>
                    <a:pt x="6743" y="9271"/>
                  </a:lnTo>
                  <a:lnTo>
                    <a:pt x="6743" y="9271"/>
                  </a:lnTo>
                  <a:lnTo>
                    <a:pt x="6842" y="9122"/>
                  </a:lnTo>
                  <a:lnTo>
                    <a:pt x="6941" y="9023"/>
                  </a:lnTo>
                  <a:lnTo>
                    <a:pt x="7090" y="8924"/>
                  </a:lnTo>
                  <a:lnTo>
                    <a:pt x="7239" y="8924"/>
                  </a:lnTo>
                  <a:lnTo>
                    <a:pt x="11453" y="8924"/>
                  </a:lnTo>
                  <a:lnTo>
                    <a:pt x="5603" y="3074"/>
                  </a:lnTo>
                  <a:lnTo>
                    <a:pt x="5603" y="3074"/>
                  </a:lnTo>
                  <a:lnTo>
                    <a:pt x="5504" y="3074"/>
                  </a:lnTo>
                  <a:lnTo>
                    <a:pt x="5504" y="3074"/>
                  </a:lnTo>
                  <a:lnTo>
                    <a:pt x="5405" y="2727"/>
                  </a:lnTo>
                  <a:lnTo>
                    <a:pt x="5256" y="2380"/>
                  </a:lnTo>
                  <a:lnTo>
                    <a:pt x="5107" y="2083"/>
                  </a:lnTo>
                  <a:lnTo>
                    <a:pt x="4958" y="1785"/>
                  </a:lnTo>
                  <a:lnTo>
                    <a:pt x="4562" y="1289"/>
                  </a:lnTo>
                  <a:lnTo>
                    <a:pt x="4165" y="843"/>
                  </a:lnTo>
                  <a:lnTo>
                    <a:pt x="3769" y="496"/>
                  </a:lnTo>
                  <a:lnTo>
                    <a:pt x="3422" y="248"/>
                  </a:lnTo>
                  <a:lnTo>
                    <a:pt x="3075" y="50"/>
                  </a:lnTo>
                  <a:lnTo>
                    <a:pt x="3075" y="50"/>
                  </a:lnTo>
                  <a:lnTo>
                    <a:pt x="2876" y="0"/>
                  </a:lnTo>
                  <a:lnTo>
                    <a:pt x="2678" y="0"/>
                  </a:lnTo>
                  <a:lnTo>
                    <a:pt x="2480" y="100"/>
                  </a:lnTo>
                  <a:lnTo>
                    <a:pt x="2381" y="248"/>
                  </a:lnTo>
                  <a:lnTo>
                    <a:pt x="2381" y="248"/>
                  </a:lnTo>
                  <a:lnTo>
                    <a:pt x="1934" y="893"/>
                  </a:lnTo>
                  <a:lnTo>
                    <a:pt x="1587" y="1587"/>
                  </a:lnTo>
                  <a:lnTo>
                    <a:pt x="1141" y="2479"/>
                  </a:lnTo>
                  <a:lnTo>
                    <a:pt x="745" y="3520"/>
                  </a:lnTo>
                  <a:lnTo>
                    <a:pt x="348" y="4710"/>
                  </a:lnTo>
                  <a:lnTo>
                    <a:pt x="199" y="5305"/>
                  </a:lnTo>
                  <a:lnTo>
                    <a:pt x="100" y="5949"/>
                  </a:lnTo>
                  <a:lnTo>
                    <a:pt x="50" y="6594"/>
                  </a:lnTo>
                  <a:lnTo>
                    <a:pt x="1" y="7238"/>
                  </a:lnTo>
                  <a:lnTo>
                    <a:pt x="1" y="7238"/>
                  </a:lnTo>
                  <a:lnTo>
                    <a:pt x="50" y="8230"/>
                  </a:lnTo>
                  <a:lnTo>
                    <a:pt x="199" y="9122"/>
                  </a:lnTo>
                  <a:lnTo>
                    <a:pt x="447" y="10064"/>
                  </a:lnTo>
                  <a:lnTo>
                    <a:pt x="745" y="10907"/>
                  </a:lnTo>
                  <a:lnTo>
                    <a:pt x="1141" y="11750"/>
                  </a:lnTo>
                  <a:lnTo>
                    <a:pt x="1637" y="12543"/>
                  </a:lnTo>
                  <a:lnTo>
                    <a:pt x="2182" y="13237"/>
                  </a:lnTo>
                  <a:lnTo>
                    <a:pt x="2777" y="13931"/>
                  </a:lnTo>
                  <a:lnTo>
                    <a:pt x="3471" y="14526"/>
                  </a:lnTo>
                  <a:lnTo>
                    <a:pt x="4215" y="15071"/>
                  </a:lnTo>
                  <a:lnTo>
                    <a:pt x="4958" y="15567"/>
                  </a:lnTo>
                  <a:lnTo>
                    <a:pt x="5801" y="15964"/>
                  </a:lnTo>
                  <a:lnTo>
                    <a:pt x="6694" y="16311"/>
                  </a:lnTo>
                  <a:lnTo>
                    <a:pt x="7586" y="16509"/>
                  </a:lnTo>
                  <a:lnTo>
                    <a:pt x="8528" y="16658"/>
                  </a:lnTo>
                  <a:lnTo>
                    <a:pt x="9470" y="16707"/>
                  </a:lnTo>
                  <a:lnTo>
                    <a:pt x="9470" y="16707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98" name="Google Shape;2165;p66">
              <a:extLst>
                <a:ext uri="{FF2B5EF4-FFF2-40B4-BE49-F238E27FC236}">
                  <a16:creationId xmlns:a16="http://schemas.microsoft.com/office/drawing/2014/main" id="{C816A053-1A99-5238-AA47-46D94EAA94D8}"/>
                </a:ext>
              </a:extLst>
            </p:cNvPr>
            <p:cNvSpPr/>
            <p:nvPr/>
          </p:nvSpPr>
          <p:spPr>
            <a:xfrm>
              <a:off x="1098250" y="4091875"/>
              <a:ext cx="83050" cy="38450"/>
            </a:xfrm>
            <a:custGeom>
              <a:avLst/>
              <a:gdLst/>
              <a:ahLst/>
              <a:cxnLst/>
              <a:rect l="l" t="t" r="r" b="b"/>
              <a:pathLst>
                <a:path w="3322" h="1538" fill="none" extrusionOk="0">
                  <a:moveTo>
                    <a:pt x="149" y="150"/>
                  </a:moveTo>
                  <a:lnTo>
                    <a:pt x="149" y="150"/>
                  </a:lnTo>
                  <a:lnTo>
                    <a:pt x="347" y="1"/>
                  </a:lnTo>
                  <a:lnTo>
                    <a:pt x="545" y="1"/>
                  </a:lnTo>
                  <a:lnTo>
                    <a:pt x="744" y="1"/>
                  </a:lnTo>
                  <a:lnTo>
                    <a:pt x="942" y="150"/>
                  </a:lnTo>
                  <a:lnTo>
                    <a:pt x="942" y="150"/>
                  </a:lnTo>
                  <a:lnTo>
                    <a:pt x="1091" y="249"/>
                  </a:lnTo>
                  <a:lnTo>
                    <a:pt x="1289" y="348"/>
                  </a:lnTo>
                  <a:lnTo>
                    <a:pt x="1487" y="397"/>
                  </a:lnTo>
                  <a:lnTo>
                    <a:pt x="1686" y="447"/>
                  </a:lnTo>
                  <a:lnTo>
                    <a:pt x="1884" y="397"/>
                  </a:lnTo>
                  <a:lnTo>
                    <a:pt x="2033" y="348"/>
                  </a:lnTo>
                  <a:lnTo>
                    <a:pt x="2231" y="249"/>
                  </a:lnTo>
                  <a:lnTo>
                    <a:pt x="2380" y="150"/>
                  </a:lnTo>
                  <a:lnTo>
                    <a:pt x="2380" y="150"/>
                  </a:lnTo>
                  <a:lnTo>
                    <a:pt x="2578" y="1"/>
                  </a:lnTo>
                  <a:lnTo>
                    <a:pt x="2776" y="1"/>
                  </a:lnTo>
                  <a:lnTo>
                    <a:pt x="2975" y="1"/>
                  </a:lnTo>
                  <a:lnTo>
                    <a:pt x="3173" y="150"/>
                  </a:lnTo>
                  <a:lnTo>
                    <a:pt x="3173" y="150"/>
                  </a:lnTo>
                  <a:lnTo>
                    <a:pt x="3272" y="348"/>
                  </a:lnTo>
                  <a:lnTo>
                    <a:pt x="3322" y="546"/>
                  </a:lnTo>
                  <a:lnTo>
                    <a:pt x="3272" y="745"/>
                  </a:lnTo>
                  <a:lnTo>
                    <a:pt x="3173" y="943"/>
                  </a:lnTo>
                  <a:lnTo>
                    <a:pt x="3173" y="943"/>
                  </a:lnTo>
                  <a:lnTo>
                    <a:pt x="2826" y="1191"/>
                  </a:lnTo>
                  <a:lnTo>
                    <a:pt x="2479" y="1389"/>
                  </a:lnTo>
                  <a:lnTo>
                    <a:pt x="2082" y="1488"/>
                  </a:lnTo>
                  <a:lnTo>
                    <a:pt x="1686" y="1538"/>
                  </a:lnTo>
                  <a:lnTo>
                    <a:pt x="1686" y="1538"/>
                  </a:lnTo>
                  <a:lnTo>
                    <a:pt x="1239" y="1488"/>
                  </a:lnTo>
                  <a:lnTo>
                    <a:pt x="843" y="1389"/>
                  </a:lnTo>
                  <a:lnTo>
                    <a:pt x="496" y="1191"/>
                  </a:lnTo>
                  <a:lnTo>
                    <a:pt x="149" y="943"/>
                  </a:lnTo>
                  <a:lnTo>
                    <a:pt x="149" y="943"/>
                  </a:lnTo>
                  <a:lnTo>
                    <a:pt x="50" y="745"/>
                  </a:lnTo>
                  <a:lnTo>
                    <a:pt x="0" y="546"/>
                  </a:lnTo>
                  <a:lnTo>
                    <a:pt x="50" y="348"/>
                  </a:lnTo>
                  <a:lnTo>
                    <a:pt x="149" y="150"/>
                  </a:lnTo>
                  <a:lnTo>
                    <a:pt x="149" y="150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99" name="Google Shape;2166;p66">
              <a:extLst>
                <a:ext uri="{FF2B5EF4-FFF2-40B4-BE49-F238E27FC236}">
                  <a16:creationId xmlns:a16="http://schemas.microsoft.com/office/drawing/2014/main" id="{98434E9D-A4FB-D0C5-05F4-E870EC794B15}"/>
                </a:ext>
              </a:extLst>
            </p:cNvPr>
            <p:cNvSpPr/>
            <p:nvPr/>
          </p:nvSpPr>
          <p:spPr>
            <a:xfrm>
              <a:off x="1101950" y="4095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00" name="Google Shape;2167;p66">
              <a:extLst>
                <a:ext uri="{FF2B5EF4-FFF2-40B4-BE49-F238E27FC236}">
                  <a16:creationId xmlns:a16="http://schemas.microsoft.com/office/drawing/2014/main" id="{260DE95A-A3E0-C10E-314B-3BFE1FA1EBB9}"/>
                </a:ext>
              </a:extLst>
            </p:cNvPr>
            <p:cNvSpPr/>
            <p:nvPr/>
          </p:nvSpPr>
          <p:spPr>
            <a:xfrm>
              <a:off x="1228375" y="4186075"/>
              <a:ext cx="44650" cy="22325"/>
            </a:xfrm>
            <a:custGeom>
              <a:avLst/>
              <a:gdLst/>
              <a:ahLst/>
              <a:cxnLst/>
              <a:rect l="l" t="t" r="r" b="b"/>
              <a:pathLst>
                <a:path w="1786" h="893" extrusionOk="0">
                  <a:moveTo>
                    <a:pt x="0" y="1"/>
                  </a:moveTo>
                  <a:lnTo>
                    <a:pt x="893" y="893"/>
                  </a:lnTo>
                  <a:lnTo>
                    <a:pt x="178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01" name="Google Shape;2168;p66">
              <a:extLst>
                <a:ext uri="{FF2B5EF4-FFF2-40B4-BE49-F238E27FC236}">
                  <a16:creationId xmlns:a16="http://schemas.microsoft.com/office/drawing/2014/main" id="{EB54CD2C-939C-8CA3-D5EB-2419DD242562}"/>
                </a:ext>
              </a:extLst>
            </p:cNvPr>
            <p:cNvSpPr/>
            <p:nvPr/>
          </p:nvSpPr>
          <p:spPr>
            <a:xfrm>
              <a:off x="1228375" y="4186075"/>
              <a:ext cx="44650" cy="22325"/>
            </a:xfrm>
            <a:custGeom>
              <a:avLst/>
              <a:gdLst/>
              <a:ahLst/>
              <a:cxnLst/>
              <a:rect l="l" t="t" r="r" b="b"/>
              <a:pathLst>
                <a:path w="1786" h="893" fill="none" extrusionOk="0">
                  <a:moveTo>
                    <a:pt x="1785" y="1"/>
                  </a:moveTo>
                  <a:lnTo>
                    <a:pt x="0" y="1"/>
                  </a:lnTo>
                  <a:lnTo>
                    <a:pt x="893" y="893"/>
                  </a:lnTo>
                  <a:lnTo>
                    <a:pt x="1785" y="1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02" name="Google Shape;2169;p66">
              <a:extLst>
                <a:ext uri="{FF2B5EF4-FFF2-40B4-BE49-F238E27FC236}">
                  <a16:creationId xmlns:a16="http://schemas.microsoft.com/office/drawing/2014/main" id="{97B4DA3B-16DB-C745-0B8D-322868EA285E}"/>
                </a:ext>
              </a:extLst>
            </p:cNvPr>
            <p:cNvSpPr/>
            <p:nvPr/>
          </p:nvSpPr>
          <p:spPr>
            <a:xfrm>
              <a:off x="1273000" y="4186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</p:grpSp>
      <p:grpSp>
        <p:nvGrpSpPr>
          <p:cNvPr id="103" name="Google Shape;1924;p66">
            <a:extLst>
              <a:ext uri="{FF2B5EF4-FFF2-40B4-BE49-F238E27FC236}">
                <a16:creationId xmlns:a16="http://schemas.microsoft.com/office/drawing/2014/main" id="{70B98EE6-82C9-A7CD-FC92-B66B3E8F7F99}"/>
              </a:ext>
            </a:extLst>
          </p:cNvPr>
          <p:cNvGrpSpPr/>
          <p:nvPr/>
        </p:nvGrpSpPr>
        <p:grpSpPr>
          <a:xfrm>
            <a:off x="5556752" y="2071896"/>
            <a:ext cx="333924" cy="333942"/>
            <a:chOff x="238125" y="3252825"/>
            <a:chExt cx="473450" cy="473475"/>
          </a:xfrm>
        </p:grpSpPr>
        <p:sp>
          <p:nvSpPr>
            <p:cNvPr id="104" name="Google Shape;1925;p66">
              <a:extLst>
                <a:ext uri="{FF2B5EF4-FFF2-40B4-BE49-F238E27FC236}">
                  <a16:creationId xmlns:a16="http://schemas.microsoft.com/office/drawing/2014/main" id="{6EB96DEA-1079-D2E4-99A3-97D3079E1DEA}"/>
                </a:ext>
              </a:extLst>
            </p:cNvPr>
            <p:cNvSpPr/>
            <p:nvPr/>
          </p:nvSpPr>
          <p:spPr>
            <a:xfrm>
              <a:off x="627275" y="3475925"/>
              <a:ext cx="84300" cy="27275"/>
            </a:xfrm>
            <a:custGeom>
              <a:avLst/>
              <a:gdLst/>
              <a:ahLst/>
              <a:cxnLst/>
              <a:rect l="l" t="t" r="r" b="b"/>
              <a:pathLst>
                <a:path w="3372" h="1091" extrusionOk="0">
                  <a:moveTo>
                    <a:pt x="1" y="0"/>
                  </a:moveTo>
                  <a:lnTo>
                    <a:pt x="1" y="1091"/>
                  </a:lnTo>
                  <a:lnTo>
                    <a:pt x="3372" y="1091"/>
                  </a:lnTo>
                  <a:lnTo>
                    <a:pt x="3372" y="893"/>
                  </a:lnTo>
                  <a:lnTo>
                    <a:pt x="3272" y="694"/>
                  </a:lnTo>
                  <a:lnTo>
                    <a:pt x="3173" y="496"/>
                  </a:lnTo>
                  <a:lnTo>
                    <a:pt x="3074" y="347"/>
                  </a:lnTo>
                  <a:lnTo>
                    <a:pt x="2876" y="199"/>
                  </a:lnTo>
                  <a:lnTo>
                    <a:pt x="2678" y="99"/>
                  </a:lnTo>
                  <a:lnTo>
                    <a:pt x="2479" y="50"/>
                  </a:lnTo>
                  <a:lnTo>
                    <a:pt x="2281" y="0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05" name="Google Shape;1926;p66">
              <a:extLst>
                <a:ext uri="{FF2B5EF4-FFF2-40B4-BE49-F238E27FC236}">
                  <a16:creationId xmlns:a16="http://schemas.microsoft.com/office/drawing/2014/main" id="{683A5AE9-B6B1-96E0-73BD-6197CED871AB}"/>
                </a:ext>
              </a:extLst>
            </p:cNvPr>
            <p:cNvSpPr/>
            <p:nvPr/>
          </p:nvSpPr>
          <p:spPr>
            <a:xfrm>
              <a:off x="627275" y="3475925"/>
              <a:ext cx="84300" cy="27275"/>
            </a:xfrm>
            <a:custGeom>
              <a:avLst/>
              <a:gdLst/>
              <a:ahLst/>
              <a:cxnLst/>
              <a:rect l="l" t="t" r="r" b="b"/>
              <a:pathLst>
                <a:path w="3372" h="1091" fill="none" extrusionOk="0">
                  <a:moveTo>
                    <a:pt x="2281" y="0"/>
                  </a:moveTo>
                  <a:lnTo>
                    <a:pt x="1" y="0"/>
                  </a:lnTo>
                  <a:lnTo>
                    <a:pt x="1" y="1091"/>
                  </a:lnTo>
                  <a:lnTo>
                    <a:pt x="3372" y="1091"/>
                  </a:lnTo>
                  <a:lnTo>
                    <a:pt x="3372" y="1091"/>
                  </a:lnTo>
                  <a:lnTo>
                    <a:pt x="3372" y="893"/>
                  </a:lnTo>
                  <a:lnTo>
                    <a:pt x="3272" y="694"/>
                  </a:lnTo>
                  <a:lnTo>
                    <a:pt x="3173" y="496"/>
                  </a:lnTo>
                  <a:lnTo>
                    <a:pt x="3074" y="347"/>
                  </a:lnTo>
                  <a:lnTo>
                    <a:pt x="2876" y="199"/>
                  </a:lnTo>
                  <a:lnTo>
                    <a:pt x="2678" y="99"/>
                  </a:lnTo>
                  <a:lnTo>
                    <a:pt x="2479" y="50"/>
                  </a:lnTo>
                  <a:lnTo>
                    <a:pt x="2281" y="0"/>
                  </a:lnTo>
                  <a:lnTo>
                    <a:pt x="2281" y="0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06" name="Google Shape;1927;p66">
              <a:extLst>
                <a:ext uri="{FF2B5EF4-FFF2-40B4-BE49-F238E27FC236}">
                  <a16:creationId xmlns:a16="http://schemas.microsoft.com/office/drawing/2014/main" id="{9198396A-1676-7878-277A-8480B991AC43}"/>
                </a:ext>
              </a:extLst>
            </p:cNvPr>
            <p:cNvSpPr/>
            <p:nvPr/>
          </p:nvSpPr>
          <p:spPr>
            <a:xfrm>
              <a:off x="684275" y="3475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07" name="Google Shape;1928;p66">
              <a:extLst>
                <a:ext uri="{FF2B5EF4-FFF2-40B4-BE49-F238E27FC236}">
                  <a16:creationId xmlns:a16="http://schemas.microsoft.com/office/drawing/2014/main" id="{599C7F1C-D566-D175-0BDE-893A10C7EEB5}"/>
                </a:ext>
              </a:extLst>
            </p:cNvPr>
            <p:cNvSpPr/>
            <p:nvPr/>
          </p:nvSpPr>
          <p:spPr>
            <a:xfrm>
              <a:off x="627275" y="3531700"/>
              <a:ext cx="84300" cy="27275"/>
            </a:xfrm>
            <a:custGeom>
              <a:avLst/>
              <a:gdLst/>
              <a:ahLst/>
              <a:cxnLst/>
              <a:rect l="l" t="t" r="r" b="b"/>
              <a:pathLst>
                <a:path w="3372" h="1091" extrusionOk="0">
                  <a:moveTo>
                    <a:pt x="1" y="0"/>
                  </a:moveTo>
                  <a:lnTo>
                    <a:pt x="1" y="1091"/>
                  </a:lnTo>
                  <a:lnTo>
                    <a:pt x="2479" y="1091"/>
                  </a:lnTo>
                  <a:lnTo>
                    <a:pt x="2678" y="992"/>
                  </a:lnTo>
                  <a:lnTo>
                    <a:pt x="2876" y="892"/>
                  </a:lnTo>
                  <a:lnTo>
                    <a:pt x="3074" y="793"/>
                  </a:lnTo>
                  <a:lnTo>
                    <a:pt x="3173" y="595"/>
                  </a:lnTo>
                  <a:lnTo>
                    <a:pt x="3272" y="446"/>
                  </a:lnTo>
                  <a:lnTo>
                    <a:pt x="3372" y="198"/>
                  </a:lnTo>
                  <a:lnTo>
                    <a:pt x="3372" y="0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08" name="Google Shape;1929;p66">
              <a:extLst>
                <a:ext uri="{FF2B5EF4-FFF2-40B4-BE49-F238E27FC236}">
                  <a16:creationId xmlns:a16="http://schemas.microsoft.com/office/drawing/2014/main" id="{2790FAF0-F9D8-C615-0B90-32A404A9EA21}"/>
                </a:ext>
              </a:extLst>
            </p:cNvPr>
            <p:cNvSpPr/>
            <p:nvPr/>
          </p:nvSpPr>
          <p:spPr>
            <a:xfrm>
              <a:off x="627275" y="3531700"/>
              <a:ext cx="84300" cy="27275"/>
            </a:xfrm>
            <a:custGeom>
              <a:avLst/>
              <a:gdLst/>
              <a:ahLst/>
              <a:cxnLst/>
              <a:rect l="l" t="t" r="r" b="b"/>
              <a:pathLst>
                <a:path w="3372" h="1091" fill="none" extrusionOk="0">
                  <a:moveTo>
                    <a:pt x="1" y="1091"/>
                  </a:moveTo>
                  <a:lnTo>
                    <a:pt x="2281" y="1091"/>
                  </a:lnTo>
                  <a:lnTo>
                    <a:pt x="2281" y="1091"/>
                  </a:lnTo>
                  <a:lnTo>
                    <a:pt x="2479" y="1091"/>
                  </a:lnTo>
                  <a:lnTo>
                    <a:pt x="2678" y="992"/>
                  </a:lnTo>
                  <a:lnTo>
                    <a:pt x="2876" y="892"/>
                  </a:lnTo>
                  <a:lnTo>
                    <a:pt x="3074" y="793"/>
                  </a:lnTo>
                  <a:lnTo>
                    <a:pt x="3173" y="595"/>
                  </a:lnTo>
                  <a:lnTo>
                    <a:pt x="3272" y="446"/>
                  </a:lnTo>
                  <a:lnTo>
                    <a:pt x="3372" y="198"/>
                  </a:lnTo>
                  <a:lnTo>
                    <a:pt x="3372" y="0"/>
                  </a:lnTo>
                  <a:lnTo>
                    <a:pt x="1" y="0"/>
                  </a:lnTo>
                  <a:lnTo>
                    <a:pt x="1" y="109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09" name="Google Shape;1930;p66">
              <a:extLst>
                <a:ext uri="{FF2B5EF4-FFF2-40B4-BE49-F238E27FC236}">
                  <a16:creationId xmlns:a16="http://schemas.microsoft.com/office/drawing/2014/main" id="{8650EF30-4E4B-2149-1978-43F5F337993C}"/>
                </a:ext>
              </a:extLst>
            </p:cNvPr>
            <p:cNvSpPr/>
            <p:nvPr/>
          </p:nvSpPr>
          <p:spPr>
            <a:xfrm>
              <a:off x="627275" y="355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10" name="Google Shape;1931;p66">
              <a:extLst>
                <a:ext uri="{FF2B5EF4-FFF2-40B4-BE49-F238E27FC236}">
                  <a16:creationId xmlns:a16="http://schemas.microsoft.com/office/drawing/2014/main" id="{29D8E3CC-2C11-0A89-C59A-4E91D25A9AFC}"/>
                </a:ext>
              </a:extLst>
            </p:cNvPr>
            <p:cNvSpPr/>
            <p:nvPr/>
          </p:nvSpPr>
          <p:spPr>
            <a:xfrm>
              <a:off x="544250" y="3448650"/>
              <a:ext cx="55775" cy="27300"/>
            </a:xfrm>
            <a:custGeom>
              <a:avLst/>
              <a:gdLst/>
              <a:ahLst/>
              <a:cxnLst/>
              <a:rect l="l" t="t" r="r" b="b"/>
              <a:pathLst>
                <a:path w="2231" h="1092" extrusionOk="0">
                  <a:moveTo>
                    <a:pt x="0" y="1"/>
                  </a:moveTo>
                  <a:lnTo>
                    <a:pt x="0" y="1091"/>
                  </a:lnTo>
                  <a:lnTo>
                    <a:pt x="2231" y="1091"/>
                  </a:lnTo>
                  <a:lnTo>
                    <a:pt x="2231" y="794"/>
                  </a:lnTo>
                  <a:lnTo>
                    <a:pt x="2082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11" name="Google Shape;1932;p66">
              <a:extLst>
                <a:ext uri="{FF2B5EF4-FFF2-40B4-BE49-F238E27FC236}">
                  <a16:creationId xmlns:a16="http://schemas.microsoft.com/office/drawing/2014/main" id="{DD86F410-B95C-204D-1024-4B6EA211D15B}"/>
                </a:ext>
              </a:extLst>
            </p:cNvPr>
            <p:cNvSpPr/>
            <p:nvPr/>
          </p:nvSpPr>
          <p:spPr>
            <a:xfrm>
              <a:off x="544250" y="3448650"/>
              <a:ext cx="55775" cy="27300"/>
            </a:xfrm>
            <a:custGeom>
              <a:avLst/>
              <a:gdLst/>
              <a:ahLst/>
              <a:cxnLst/>
              <a:rect l="l" t="t" r="r" b="b"/>
              <a:pathLst>
                <a:path w="2231" h="1092" fill="none" extrusionOk="0">
                  <a:moveTo>
                    <a:pt x="0" y="1091"/>
                  </a:moveTo>
                  <a:lnTo>
                    <a:pt x="2231" y="1091"/>
                  </a:lnTo>
                  <a:lnTo>
                    <a:pt x="2231" y="794"/>
                  </a:lnTo>
                  <a:lnTo>
                    <a:pt x="2082" y="1"/>
                  </a:lnTo>
                  <a:lnTo>
                    <a:pt x="0" y="1"/>
                  </a:lnTo>
                  <a:lnTo>
                    <a:pt x="0" y="109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12" name="Google Shape;1933;p66">
              <a:extLst>
                <a:ext uri="{FF2B5EF4-FFF2-40B4-BE49-F238E27FC236}">
                  <a16:creationId xmlns:a16="http://schemas.microsoft.com/office/drawing/2014/main" id="{5E6AD1D0-FEC5-4615-5933-8D7229F34A26}"/>
                </a:ext>
              </a:extLst>
            </p:cNvPr>
            <p:cNvSpPr/>
            <p:nvPr/>
          </p:nvSpPr>
          <p:spPr>
            <a:xfrm>
              <a:off x="544250" y="3475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13" name="Google Shape;1934;p66">
              <a:extLst>
                <a:ext uri="{FF2B5EF4-FFF2-40B4-BE49-F238E27FC236}">
                  <a16:creationId xmlns:a16="http://schemas.microsoft.com/office/drawing/2014/main" id="{9A619D96-4F73-CD69-1825-1B862EB8D184}"/>
                </a:ext>
              </a:extLst>
            </p:cNvPr>
            <p:cNvSpPr/>
            <p:nvPr/>
          </p:nvSpPr>
          <p:spPr>
            <a:xfrm>
              <a:off x="544250" y="3392875"/>
              <a:ext cx="47100" cy="27300"/>
            </a:xfrm>
            <a:custGeom>
              <a:avLst/>
              <a:gdLst/>
              <a:ahLst/>
              <a:cxnLst/>
              <a:rect l="l" t="t" r="r" b="b"/>
              <a:pathLst>
                <a:path w="1884" h="1092" extrusionOk="0">
                  <a:moveTo>
                    <a:pt x="0" y="1"/>
                  </a:moveTo>
                  <a:lnTo>
                    <a:pt x="0" y="1091"/>
                  </a:lnTo>
                  <a:lnTo>
                    <a:pt x="1884" y="1091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14" name="Google Shape;1935;p66">
              <a:extLst>
                <a:ext uri="{FF2B5EF4-FFF2-40B4-BE49-F238E27FC236}">
                  <a16:creationId xmlns:a16="http://schemas.microsoft.com/office/drawing/2014/main" id="{FF51D019-1657-B6C4-40D5-5923FAA3B896}"/>
                </a:ext>
              </a:extLst>
            </p:cNvPr>
            <p:cNvSpPr/>
            <p:nvPr/>
          </p:nvSpPr>
          <p:spPr>
            <a:xfrm>
              <a:off x="544250" y="3392875"/>
              <a:ext cx="47100" cy="27300"/>
            </a:xfrm>
            <a:custGeom>
              <a:avLst/>
              <a:gdLst/>
              <a:ahLst/>
              <a:cxnLst/>
              <a:rect l="l" t="t" r="r" b="b"/>
              <a:pathLst>
                <a:path w="1884" h="1092" fill="none" extrusionOk="0">
                  <a:moveTo>
                    <a:pt x="0" y="1"/>
                  </a:moveTo>
                  <a:lnTo>
                    <a:pt x="0" y="1091"/>
                  </a:lnTo>
                  <a:lnTo>
                    <a:pt x="1884" y="1091"/>
                  </a:lnTo>
                  <a:lnTo>
                    <a:pt x="1686" y="1"/>
                  </a:ln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15" name="Google Shape;1936;p66">
              <a:extLst>
                <a:ext uri="{FF2B5EF4-FFF2-40B4-BE49-F238E27FC236}">
                  <a16:creationId xmlns:a16="http://schemas.microsoft.com/office/drawing/2014/main" id="{2D097295-FDD8-C22A-27F2-30444A331A6A}"/>
                </a:ext>
              </a:extLst>
            </p:cNvPr>
            <p:cNvSpPr/>
            <p:nvPr/>
          </p:nvSpPr>
          <p:spPr>
            <a:xfrm>
              <a:off x="544250" y="339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16" name="Google Shape;1937;p66">
              <a:extLst>
                <a:ext uri="{FF2B5EF4-FFF2-40B4-BE49-F238E27FC236}">
                  <a16:creationId xmlns:a16="http://schemas.microsoft.com/office/drawing/2014/main" id="{DC12782B-5A53-015D-F2D4-C259BF510F93}"/>
                </a:ext>
              </a:extLst>
            </p:cNvPr>
            <p:cNvSpPr/>
            <p:nvPr/>
          </p:nvSpPr>
          <p:spPr>
            <a:xfrm>
              <a:off x="349650" y="3448650"/>
              <a:ext cx="55800" cy="27300"/>
            </a:xfrm>
            <a:custGeom>
              <a:avLst/>
              <a:gdLst/>
              <a:ahLst/>
              <a:cxnLst/>
              <a:rect l="l" t="t" r="r" b="b"/>
              <a:pathLst>
                <a:path w="2232" h="1092" extrusionOk="0">
                  <a:moveTo>
                    <a:pt x="149" y="1"/>
                  </a:moveTo>
                  <a:lnTo>
                    <a:pt x="1" y="843"/>
                  </a:lnTo>
                  <a:lnTo>
                    <a:pt x="1" y="1091"/>
                  </a:lnTo>
                  <a:lnTo>
                    <a:pt x="2232" y="1091"/>
                  </a:lnTo>
                  <a:lnTo>
                    <a:pt x="2232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17" name="Google Shape;1938;p66">
              <a:extLst>
                <a:ext uri="{FF2B5EF4-FFF2-40B4-BE49-F238E27FC236}">
                  <a16:creationId xmlns:a16="http://schemas.microsoft.com/office/drawing/2014/main" id="{77C68A29-A47F-9146-B21F-162058554B08}"/>
                </a:ext>
              </a:extLst>
            </p:cNvPr>
            <p:cNvSpPr/>
            <p:nvPr/>
          </p:nvSpPr>
          <p:spPr>
            <a:xfrm>
              <a:off x="349650" y="3448650"/>
              <a:ext cx="55800" cy="27300"/>
            </a:xfrm>
            <a:custGeom>
              <a:avLst/>
              <a:gdLst/>
              <a:ahLst/>
              <a:cxnLst/>
              <a:rect l="l" t="t" r="r" b="b"/>
              <a:pathLst>
                <a:path w="2232" h="1092" fill="none" extrusionOk="0">
                  <a:moveTo>
                    <a:pt x="1" y="843"/>
                  </a:moveTo>
                  <a:lnTo>
                    <a:pt x="1" y="1091"/>
                  </a:lnTo>
                  <a:lnTo>
                    <a:pt x="2232" y="1091"/>
                  </a:lnTo>
                  <a:lnTo>
                    <a:pt x="2232" y="1"/>
                  </a:lnTo>
                  <a:lnTo>
                    <a:pt x="149" y="1"/>
                  </a:lnTo>
                  <a:lnTo>
                    <a:pt x="1" y="843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18" name="Google Shape;1939;p66">
              <a:extLst>
                <a:ext uri="{FF2B5EF4-FFF2-40B4-BE49-F238E27FC236}">
                  <a16:creationId xmlns:a16="http://schemas.microsoft.com/office/drawing/2014/main" id="{3AB645B7-2FB1-0C9F-F657-70D74C3EEDA7}"/>
                </a:ext>
              </a:extLst>
            </p:cNvPr>
            <p:cNvSpPr/>
            <p:nvPr/>
          </p:nvSpPr>
          <p:spPr>
            <a:xfrm>
              <a:off x="349650" y="3469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19" name="Google Shape;1940;p66">
              <a:extLst>
                <a:ext uri="{FF2B5EF4-FFF2-40B4-BE49-F238E27FC236}">
                  <a16:creationId xmlns:a16="http://schemas.microsoft.com/office/drawing/2014/main" id="{67ADDC1E-6984-048F-C3B0-E125B525CCFB}"/>
                </a:ext>
              </a:extLst>
            </p:cNvPr>
            <p:cNvSpPr/>
            <p:nvPr/>
          </p:nvSpPr>
          <p:spPr>
            <a:xfrm>
              <a:off x="432700" y="3392875"/>
              <a:ext cx="84300" cy="27300"/>
            </a:xfrm>
            <a:custGeom>
              <a:avLst/>
              <a:gdLst/>
              <a:ahLst/>
              <a:cxnLst/>
              <a:rect l="l" t="t" r="r" b="b"/>
              <a:pathLst>
                <a:path w="3372" h="1092" extrusionOk="0">
                  <a:moveTo>
                    <a:pt x="0" y="1"/>
                  </a:moveTo>
                  <a:lnTo>
                    <a:pt x="0" y="1091"/>
                  </a:lnTo>
                  <a:lnTo>
                    <a:pt x="3371" y="1091"/>
                  </a:lnTo>
                  <a:lnTo>
                    <a:pt x="3371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20" name="Google Shape;1941;p66">
              <a:extLst>
                <a:ext uri="{FF2B5EF4-FFF2-40B4-BE49-F238E27FC236}">
                  <a16:creationId xmlns:a16="http://schemas.microsoft.com/office/drawing/2014/main" id="{9CB4864D-4DEB-43DF-AE12-8ACF002E743A}"/>
                </a:ext>
              </a:extLst>
            </p:cNvPr>
            <p:cNvSpPr/>
            <p:nvPr/>
          </p:nvSpPr>
          <p:spPr>
            <a:xfrm>
              <a:off x="432700" y="3448650"/>
              <a:ext cx="84300" cy="27300"/>
            </a:xfrm>
            <a:custGeom>
              <a:avLst/>
              <a:gdLst/>
              <a:ahLst/>
              <a:cxnLst/>
              <a:rect l="l" t="t" r="r" b="b"/>
              <a:pathLst>
                <a:path w="3372" h="1092" extrusionOk="0">
                  <a:moveTo>
                    <a:pt x="0" y="1"/>
                  </a:moveTo>
                  <a:lnTo>
                    <a:pt x="0" y="1091"/>
                  </a:lnTo>
                  <a:lnTo>
                    <a:pt x="3371" y="1091"/>
                  </a:lnTo>
                  <a:lnTo>
                    <a:pt x="3371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21" name="Google Shape;1942;p66">
              <a:extLst>
                <a:ext uri="{FF2B5EF4-FFF2-40B4-BE49-F238E27FC236}">
                  <a16:creationId xmlns:a16="http://schemas.microsoft.com/office/drawing/2014/main" id="{FBD68814-87ED-0021-052A-02E0D99ED115}"/>
                </a:ext>
              </a:extLst>
            </p:cNvPr>
            <p:cNvSpPr/>
            <p:nvPr/>
          </p:nvSpPr>
          <p:spPr>
            <a:xfrm>
              <a:off x="432700" y="3503175"/>
              <a:ext cx="84300" cy="28550"/>
            </a:xfrm>
            <a:custGeom>
              <a:avLst/>
              <a:gdLst/>
              <a:ahLst/>
              <a:cxnLst/>
              <a:rect l="l" t="t" r="r" b="b"/>
              <a:pathLst>
                <a:path w="3372" h="1142" extrusionOk="0">
                  <a:moveTo>
                    <a:pt x="0" y="1"/>
                  </a:moveTo>
                  <a:lnTo>
                    <a:pt x="0" y="1141"/>
                  </a:lnTo>
                  <a:lnTo>
                    <a:pt x="3371" y="1141"/>
                  </a:lnTo>
                  <a:lnTo>
                    <a:pt x="3371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22" name="Google Shape;1943;p66">
              <a:extLst>
                <a:ext uri="{FF2B5EF4-FFF2-40B4-BE49-F238E27FC236}">
                  <a16:creationId xmlns:a16="http://schemas.microsoft.com/office/drawing/2014/main" id="{55A5EDFA-7A32-F086-FDD2-6873D22BBCB1}"/>
                </a:ext>
              </a:extLst>
            </p:cNvPr>
            <p:cNvSpPr/>
            <p:nvPr/>
          </p:nvSpPr>
          <p:spPr>
            <a:xfrm>
              <a:off x="432700" y="3614725"/>
              <a:ext cx="84300" cy="27300"/>
            </a:xfrm>
            <a:custGeom>
              <a:avLst/>
              <a:gdLst/>
              <a:ahLst/>
              <a:cxnLst/>
              <a:rect l="l" t="t" r="r" b="b"/>
              <a:pathLst>
                <a:path w="3372" h="1092" extrusionOk="0">
                  <a:moveTo>
                    <a:pt x="0" y="1"/>
                  </a:moveTo>
                  <a:lnTo>
                    <a:pt x="0" y="1091"/>
                  </a:lnTo>
                  <a:lnTo>
                    <a:pt x="3371" y="1091"/>
                  </a:lnTo>
                  <a:lnTo>
                    <a:pt x="3371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23" name="Google Shape;1944;p66">
              <a:extLst>
                <a:ext uri="{FF2B5EF4-FFF2-40B4-BE49-F238E27FC236}">
                  <a16:creationId xmlns:a16="http://schemas.microsoft.com/office/drawing/2014/main" id="{39723BBF-A86C-2B4B-E4A4-5A765FCE280A}"/>
                </a:ext>
              </a:extLst>
            </p:cNvPr>
            <p:cNvSpPr/>
            <p:nvPr/>
          </p:nvSpPr>
          <p:spPr>
            <a:xfrm>
              <a:off x="359575" y="3614725"/>
              <a:ext cx="45875" cy="27300"/>
            </a:xfrm>
            <a:custGeom>
              <a:avLst/>
              <a:gdLst/>
              <a:ahLst/>
              <a:cxnLst/>
              <a:rect l="l" t="t" r="r" b="b"/>
              <a:pathLst>
                <a:path w="1835" h="1092" extrusionOk="0">
                  <a:moveTo>
                    <a:pt x="0" y="1"/>
                  </a:moveTo>
                  <a:lnTo>
                    <a:pt x="199" y="1091"/>
                  </a:lnTo>
                  <a:lnTo>
                    <a:pt x="1835" y="1091"/>
                  </a:lnTo>
                  <a:lnTo>
                    <a:pt x="1835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24" name="Google Shape;1945;p66">
              <a:extLst>
                <a:ext uri="{FF2B5EF4-FFF2-40B4-BE49-F238E27FC236}">
                  <a16:creationId xmlns:a16="http://schemas.microsoft.com/office/drawing/2014/main" id="{D362DC96-27FD-6A63-DE28-EFC4B5FBF36C}"/>
                </a:ext>
              </a:extLst>
            </p:cNvPr>
            <p:cNvSpPr/>
            <p:nvPr/>
          </p:nvSpPr>
          <p:spPr>
            <a:xfrm>
              <a:off x="359575" y="3614725"/>
              <a:ext cx="45875" cy="27300"/>
            </a:xfrm>
            <a:custGeom>
              <a:avLst/>
              <a:gdLst/>
              <a:ahLst/>
              <a:cxnLst/>
              <a:rect l="l" t="t" r="r" b="b"/>
              <a:pathLst>
                <a:path w="1835" h="1092" fill="none" extrusionOk="0">
                  <a:moveTo>
                    <a:pt x="1835" y="1091"/>
                  </a:moveTo>
                  <a:lnTo>
                    <a:pt x="1835" y="1"/>
                  </a:lnTo>
                  <a:lnTo>
                    <a:pt x="0" y="1"/>
                  </a:lnTo>
                  <a:lnTo>
                    <a:pt x="199" y="1091"/>
                  </a:lnTo>
                  <a:lnTo>
                    <a:pt x="1835" y="109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25" name="Google Shape;1946;p66">
              <a:extLst>
                <a:ext uri="{FF2B5EF4-FFF2-40B4-BE49-F238E27FC236}">
                  <a16:creationId xmlns:a16="http://schemas.microsoft.com/office/drawing/2014/main" id="{33294EBD-D453-7417-CEE8-DD02692E456E}"/>
                </a:ext>
              </a:extLst>
            </p:cNvPr>
            <p:cNvSpPr/>
            <p:nvPr/>
          </p:nvSpPr>
          <p:spPr>
            <a:xfrm>
              <a:off x="405425" y="3642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26" name="Google Shape;1947;p66">
              <a:extLst>
                <a:ext uri="{FF2B5EF4-FFF2-40B4-BE49-F238E27FC236}">
                  <a16:creationId xmlns:a16="http://schemas.microsoft.com/office/drawing/2014/main" id="{B31950E2-8E38-CDAF-0A92-138FA482598C}"/>
                </a:ext>
              </a:extLst>
            </p:cNvPr>
            <p:cNvSpPr/>
            <p:nvPr/>
          </p:nvSpPr>
          <p:spPr>
            <a:xfrm>
              <a:off x="544250" y="3614725"/>
              <a:ext cx="45875" cy="27300"/>
            </a:xfrm>
            <a:custGeom>
              <a:avLst/>
              <a:gdLst/>
              <a:ahLst/>
              <a:cxnLst/>
              <a:rect l="l" t="t" r="r" b="b"/>
              <a:pathLst>
                <a:path w="1835" h="1092" extrusionOk="0">
                  <a:moveTo>
                    <a:pt x="0" y="1"/>
                  </a:moveTo>
                  <a:lnTo>
                    <a:pt x="0" y="1091"/>
                  </a:lnTo>
                  <a:lnTo>
                    <a:pt x="1586" y="1091"/>
                  </a:lnTo>
                  <a:lnTo>
                    <a:pt x="1834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27" name="Google Shape;1948;p66">
              <a:extLst>
                <a:ext uri="{FF2B5EF4-FFF2-40B4-BE49-F238E27FC236}">
                  <a16:creationId xmlns:a16="http://schemas.microsoft.com/office/drawing/2014/main" id="{94E3F834-C986-34E4-5949-82C1BA6F2C62}"/>
                </a:ext>
              </a:extLst>
            </p:cNvPr>
            <p:cNvSpPr/>
            <p:nvPr/>
          </p:nvSpPr>
          <p:spPr>
            <a:xfrm>
              <a:off x="544250" y="3614725"/>
              <a:ext cx="45875" cy="27300"/>
            </a:xfrm>
            <a:custGeom>
              <a:avLst/>
              <a:gdLst/>
              <a:ahLst/>
              <a:cxnLst/>
              <a:rect l="l" t="t" r="r" b="b"/>
              <a:pathLst>
                <a:path w="1835" h="1092" fill="none" extrusionOk="0">
                  <a:moveTo>
                    <a:pt x="0" y="1091"/>
                  </a:moveTo>
                  <a:lnTo>
                    <a:pt x="1586" y="1091"/>
                  </a:lnTo>
                  <a:lnTo>
                    <a:pt x="1834" y="1"/>
                  </a:lnTo>
                  <a:lnTo>
                    <a:pt x="0" y="1"/>
                  </a:lnTo>
                  <a:lnTo>
                    <a:pt x="0" y="109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28" name="Google Shape;1949;p66">
              <a:extLst>
                <a:ext uri="{FF2B5EF4-FFF2-40B4-BE49-F238E27FC236}">
                  <a16:creationId xmlns:a16="http://schemas.microsoft.com/office/drawing/2014/main" id="{3B224C5B-E45A-D2B8-753E-76D2041548EE}"/>
                </a:ext>
              </a:extLst>
            </p:cNvPr>
            <p:cNvSpPr/>
            <p:nvPr/>
          </p:nvSpPr>
          <p:spPr>
            <a:xfrm>
              <a:off x="544250" y="3642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29" name="Google Shape;1950;p66">
              <a:extLst>
                <a:ext uri="{FF2B5EF4-FFF2-40B4-BE49-F238E27FC236}">
                  <a16:creationId xmlns:a16="http://schemas.microsoft.com/office/drawing/2014/main" id="{DB1030C0-2544-9535-9D53-F33117036B86}"/>
                </a:ext>
              </a:extLst>
            </p:cNvPr>
            <p:cNvSpPr/>
            <p:nvPr/>
          </p:nvSpPr>
          <p:spPr>
            <a:xfrm>
              <a:off x="358325" y="3392875"/>
              <a:ext cx="47125" cy="27300"/>
            </a:xfrm>
            <a:custGeom>
              <a:avLst/>
              <a:gdLst/>
              <a:ahLst/>
              <a:cxnLst/>
              <a:rect l="l" t="t" r="r" b="b"/>
              <a:pathLst>
                <a:path w="1885" h="1092" extrusionOk="0">
                  <a:moveTo>
                    <a:pt x="199" y="1"/>
                  </a:moveTo>
                  <a:lnTo>
                    <a:pt x="1" y="1091"/>
                  </a:lnTo>
                  <a:lnTo>
                    <a:pt x="1885" y="1091"/>
                  </a:lnTo>
                  <a:lnTo>
                    <a:pt x="1885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30" name="Google Shape;1951;p66">
              <a:extLst>
                <a:ext uri="{FF2B5EF4-FFF2-40B4-BE49-F238E27FC236}">
                  <a16:creationId xmlns:a16="http://schemas.microsoft.com/office/drawing/2014/main" id="{E1B34637-16E5-C478-FC3D-B43E5AD8074F}"/>
                </a:ext>
              </a:extLst>
            </p:cNvPr>
            <p:cNvSpPr/>
            <p:nvPr/>
          </p:nvSpPr>
          <p:spPr>
            <a:xfrm>
              <a:off x="358325" y="3392875"/>
              <a:ext cx="47125" cy="27300"/>
            </a:xfrm>
            <a:custGeom>
              <a:avLst/>
              <a:gdLst/>
              <a:ahLst/>
              <a:cxnLst/>
              <a:rect l="l" t="t" r="r" b="b"/>
              <a:pathLst>
                <a:path w="1885" h="1092" fill="none" extrusionOk="0">
                  <a:moveTo>
                    <a:pt x="1885" y="1"/>
                  </a:moveTo>
                  <a:lnTo>
                    <a:pt x="199" y="1"/>
                  </a:lnTo>
                  <a:lnTo>
                    <a:pt x="1" y="1091"/>
                  </a:lnTo>
                  <a:lnTo>
                    <a:pt x="1885" y="1091"/>
                  </a:lnTo>
                  <a:lnTo>
                    <a:pt x="1885" y="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31" name="Google Shape;1952;p66">
              <a:extLst>
                <a:ext uri="{FF2B5EF4-FFF2-40B4-BE49-F238E27FC236}">
                  <a16:creationId xmlns:a16="http://schemas.microsoft.com/office/drawing/2014/main" id="{B428FAEF-4ED5-2519-A392-F77B4F36BDAD}"/>
                </a:ext>
              </a:extLst>
            </p:cNvPr>
            <p:cNvSpPr/>
            <p:nvPr/>
          </p:nvSpPr>
          <p:spPr>
            <a:xfrm>
              <a:off x="405425" y="339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32" name="Google Shape;1953;p66">
              <a:extLst>
                <a:ext uri="{FF2B5EF4-FFF2-40B4-BE49-F238E27FC236}">
                  <a16:creationId xmlns:a16="http://schemas.microsoft.com/office/drawing/2014/main" id="{C5F431A2-A160-390C-12AB-5120F44CF986}"/>
                </a:ext>
              </a:extLst>
            </p:cNvPr>
            <p:cNvSpPr/>
            <p:nvPr/>
          </p:nvSpPr>
          <p:spPr>
            <a:xfrm>
              <a:off x="269100" y="3252825"/>
              <a:ext cx="411500" cy="195850"/>
            </a:xfrm>
            <a:custGeom>
              <a:avLst/>
              <a:gdLst/>
              <a:ahLst/>
              <a:cxnLst/>
              <a:rect l="l" t="t" r="r" b="b"/>
              <a:pathLst>
                <a:path w="16460" h="7834" extrusionOk="0">
                  <a:moveTo>
                    <a:pt x="9568" y="1141"/>
                  </a:moveTo>
                  <a:lnTo>
                    <a:pt x="9717" y="1290"/>
                  </a:lnTo>
                  <a:lnTo>
                    <a:pt x="9866" y="1438"/>
                  </a:lnTo>
                  <a:lnTo>
                    <a:pt x="9915" y="1686"/>
                  </a:lnTo>
                  <a:lnTo>
                    <a:pt x="9915" y="2232"/>
                  </a:lnTo>
                  <a:lnTo>
                    <a:pt x="6544" y="2232"/>
                  </a:lnTo>
                  <a:lnTo>
                    <a:pt x="6544" y="1686"/>
                  </a:lnTo>
                  <a:lnTo>
                    <a:pt x="6594" y="1438"/>
                  </a:lnTo>
                  <a:lnTo>
                    <a:pt x="6743" y="1290"/>
                  </a:lnTo>
                  <a:lnTo>
                    <a:pt x="6891" y="1141"/>
                  </a:lnTo>
                  <a:close/>
                  <a:moveTo>
                    <a:pt x="7139" y="1"/>
                  </a:moveTo>
                  <a:lnTo>
                    <a:pt x="6792" y="50"/>
                  </a:lnTo>
                  <a:lnTo>
                    <a:pt x="6495" y="150"/>
                  </a:lnTo>
                  <a:lnTo>
                    <a:pt x="6197" y="298"/>
                  </a:lnTo>
                  <a:lnTo>
                    <a:pt x="5949" y="497"/>
                  </a:lnTo>
                  <a:lnTo>
                    <a:pt x="5751" y="744"/>
                  </a:lnTo>
                  <a:lnTo>
                    <a:pt x="5602" y="1042"/>
                  </a:lnTo>
                  <a:lnTo>
                    <a:pt x="5503" y="1339"/>
                  </a:lnTo>
                  <a:lnTo>
                    <a:pt x="5454" y="1686"/>
                  </a:lnTo>
                  <a:lnTo>
                    <a:pt x="5454" y="2232"/>
                  </a:lnTo>
                  <a:lnTo>
                    <a:pt x="2182" y="2232"/>
                  </a:lnTo>
                  <a:lnTo>
                    <a:pt x="1934" y="2331"/>
                  </a:lnTo>
                  <a:lnTo>
                    <a:pt x="1636" y="2480"/>
                  </a:lnTo>
                  <a:lnTo>
                    <a:pt x="1438" y="2628"/>
                  </a:lnTo>
                  <a:lnTo>
                    <a:pt x="1240" y="2827"/>
                  </a:lnTo>
                  <a:lnTo>
                    <a:pt x="1041" y="3074"/>
                  </a:lnTo>
                  <a:lnTo>
                    <a:pt x="942" y="3322"/>
                  </a:lnTo>
                  <a:lnTo>
                    <a:pt x="843" y="3620"/>
                  </a:lnTo>
                  <a:lnTo>
                    <a:pt x="0" y="7834"/>
                  </a:lnTo>
                  <a:lnTo>
                    <a:pt x="2281" y="7834"/>
                  </a:lnTo>
                  <a:lnTo>
                    <a:pt x="2777" y="4958"/>
                  </a:lnTo>
                  <a:lnTo>
                    <a:pt x="2826" y="4760"/>
                  </a:lnTo>
                  <a:lnTo>
                    <a:pt x="2925" y="4611"/>
                  </a:lnTo>
                  <a:lnTo>
                    <a:pt x="3124" y="4512"/>
                  </a:lnTo>
                  <a:lnTo>
                    <a:pt x="3322" y="4463"/>
                  </a:lnTo>
                  <a:lnTo>
                    <a:pt x="13138" y="4463"/>
                  </a:lnTo>
                  <a:lnTo>
                    <a:pt x="13336" y="4512"/>
                  </a:lnTo>
                  <a:lnTo>
                    <a:pt x="13534" y="4611"/>
                  </a:lnTo>
                  <a:lnTo>
                    <a:pt x="13633" y="4760"/>
                  </a:lnTo>
                  <a:lnTo>
                    <a:pt x="13683" y="4958"/>
                  </a:lnTo>
                  <a:lnTo>
                    <a:pt x="14179" y="7834"/>
                  </a:lnTo>
                  <a:lnTo>
                    <a:pt x="16459" y="7834"/>
                  </a:lnTo>
                  <a:lnTo>
                    <a:pt x="15616" y="3620"/>
                  </a:lnTo>
                  <a:lnTo>
                    <a:pt x="15517" y="3322"/>
                  </a:lnTo>
                  <a:lnTo>
                    <a:pt x="15418" y="3074"/>
                  </a:lnTo>
                  <a:lnTo>
                    <a:pt x="15220" y="2827"/>
                  </a:lnTo>
                  <a:lnTo>
                    <a:pt x="15022" y="2628"/>
                  </a:lnTo>
                  <a:lnTo>
                    <a:pt x="14823" y="2480"/>
                  </a:lnTo>
                  <a:lnTo>
                    <a:pt x="14526" y="2331"/>
                  </a:lnTo>
                  <a:lnTo>
                    <a:pt x="14278" y="2232"/>
                  </a:lnTo>
                  <a:lnTo>
                    <a:pt x="11006" y="2232"/>
                  </a:lnTo>
                  <a:lnTo>
                    <a:pt x="11006" y="1686"/>
                  </a:lnTo>
                  <a:lnTo>
                    <a:pt x="10956" y="1339"/>
                  </a:lnTo>
                  <a:lnTo>
                    <a:pt x="10857" y="1042"/>
                  </a:lnTo>
                  <a:lnTo>
                    <a:pt x="10709" y="744"/>
                  </a:lnTo>
                  <a:lnTo>
                    <a:pt x="10510" y="497"/>
                  </a:lnTo>
                  <a:lnTo>
                    <a:pt x="10262" y="298"/>
                  </a:lnTo>
                  <a:lnTo>
                    <a:pt x="9965" y="150"/>
                  </a:lnTo>
                  <a:lnTo>
                    <a:pt x="9667" y="50"/>
                  </a:lnTo>
                  <a:lnTo>
                    <a:pt x="9320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33" name="Google Shape;1954;p66">
              <a:extLst>
                <a:ext uri="{FF2B5EF4-FFF2-40B4-BE49-F238E27FC236}">
                  <a16:creationId xmlns:a16="http://schemas.microsoft.com/office/drawing/2014/main" id="{62AE10EC-868B-CA13-AE5C-95AEAA1A779B}"/>
                </a:ext>
              </a:extLst>
            </p:cNvPr>
            <p:cNvSpPr/>
            <p:nvPr/>
          </p:nvSpPr>
          <p:spPr>
            <a:xfrm>
              <a:off x="269100" y="3252825"/>
              <a:ext cx="411500" cy="195850"/>
            </a:xfrm>
            <a:custGeom>
              <a:avLst/>
              <a:gdLst/>
              <a:ahLst/>
              <a:cxnLst/>
              <a:rect l="l" t="t" r="r" b="b"/>
              <a:pathLst>
                <a:path w="16460" h="7834" fill="none" extrusionOk="0">
                  <a:moveTo>
                    <a:pt x="15616" y="3620"/>
                  </a:moveTo>
                  <a:lnTo>
                    <a:pt x="15616" y="3620"/>
                  </a:lnTo>
                  <a:lnTo>
                    <a:pt x="15517" y="3322"/>
                  </a:lnTo>
                  <a:lnTo>
                    <a:pt x="15418" y="3074"/>
                  </a:lnTo>
                  <a:lnTo>
                    <a:pt x="15220" y="2827"/>
                  </a:lnTo>
                  <a:lnTo>
                    <a:pt x="15022" y="2628"/>
                  </a:lnTo>
                  <a:lnTo>
                    <a:pt x="14823" y="2480"/>
                  </a:lnTo>
                  <a:lnTo>
                    <a:pt x="14526" y="2331"/>
                  </a:lnTo>
                  <a:lnTo>
                    <a:pt x="14278" y="2232"/>
                  </a:lnTo>
                  <a:lnTo>
                    <a:pt x="13981" y="2232"/>
                  </a:lnTo>
                  <a:lnTo>
                    <a:pt x="11006" y="2232"/>
                  </a:lnTo>
                  <a:lnTo>
                    <a:pt x="11006" y="1686"/>
                  </a:lnTo>
                  <a:lnTo>
                    <a:pt x="11006" y="1686"/>
                  </a:lnTo>
                  <a:lnTo>
                    <a:pt x="10956" y="1339"/>
                  </a:lnTo>
                  <a:lnTo>
                    <a:pt x="10857" y="1042"/>
                  </a:lnTo>
                  <a:lnTo>
                    <a:pt x="10709" y="744"/>
                  </a:lnTo>
                  <a:lnTo>
                    <a:pt x="10510" y="497"/>
                  </a:lnTo>
                  <a:lnTo>
                    <a:pt x="10262" y="298"/>
                  </a:lnTo>
                  <a:lnTo>
                    <a:pt x="9965" y="150"/>
                  </a:lnTo>
                  <a:lnTo>
                    <a:pt x="9667" y="50"/>
                  </a:lnTo>
                  <a:lnTo>
                    <a:pt x="9320" y="1"/>
                  </a:lnTo>
                  <a:lnTo>
                    <a:pt x="7139" y="1"/>
                  </a:lnTo>
                  <a:lnTo>
                    <a:pt x="7139" y="1"/>
                  </a:lnTo>
                  <a:lnTo>
                    <a:pt x="6792" y="50"/>
                  </a:lnTo>
                  <a:lnTo>
                    <a:pt x="6495" y="150"/>
                  </a:lnTo>
                  <a:lnTo>
                    <a:pt x="6197" y="298"/>
                  </a:lnTo>
                  <a:lnTo>
                    <a:pt x="5949" y="497"/>
                  </a:lnTo>
                  <a:lnTo>
                    <a:pt x="5751" y="744"/>
                  </a:lnTo>
                  <a:lnTo>
                    <a:pt x="5602" y="1042"/>
                  </a:lnTo>
                  <a:lnTo>
                    <a:pt x="5503" y="1339"/>
                  </a:lnTo>
                  <a:lnTo>
                    <a:pt x="5454" y="1686"/>
                  </a:lnTo>
                  <a:lnTo>
                    <a:pt x="5454" y="2232"/>
                  </a:lnTo>
                  <a:lnTo>
                    <a:pt x="2479" y="2232"/>
                  </a:lnTo>
                  <a:lnTo>
                    <a:pt x="2479" y="2232"/>
                  </a:lnTo>
                  <a:lnTo>
                    <a:pt x="2182" y="2232"/>
                  </a:lnTo>
                  <a:lnTo>
                    <a:pt x="1934" y="2331"/>
                  </a:lnTo>
                  <a:lnTo>
                    <a:pt x="1636" y="2480"/>
                  </a:lnTo>
                  <a:lnTo>
                    <a:pt x="1438" y="2628"/>
                  </a:lnTo>
                  <a:lnTo>
                    <a:pt x="1240" y="2827"/>
                  </a:lnTo>
                  <a:lnTo>
                    <a:pt x="1041" y="3074"/>
                  </a:lnTo>
                  <a:lnTo>
                    <a:pt x="942" y="3322"/>
                  </a:lnTo>
                  <a:lnTo>
                    <a:pt x="843" y="3620"/>
                  </a:lnTo>
                  <a:lnTo>
                    <a:pt x="0" y="7834"/>
                  </a:lnTo>
                  <a:lnTo>
                    <a:pt x="2281" y="7834"/>
                  </a:lnTo>
                  <a:lnTo>
                    <a:pt x="2777" y="4958"/>
                  </a:lnTo>
                  <a:lnTo>
                    <a:pt x="2777" y="4958"/>
                  </a:lnTo>
                  <a:lnTo>
                    <a:pt x="2826" y="4760"/>
                  </a:lnTo>
                  <a:lnTo>
                    <a:pt x="2925" y="4611"/>
                  </a:lnTo>
                  <a:lnTo>
                    <a:pt x="3124" y="4512"/>
                  </a:lnTo>
                  <a:lnTo>
                    <a:pt x="3322" y="4463"/>
                  </a:lnTo>
                  <a:lnTo>
                    <a:pt x="13138" y="4463"/>
                  </a:lnTo>
                  <a:lnTo>
                    <a:pt x="13138" y="4463"/>
                  </a:lnTo>
                  <a:lnTo>
                    <a:pt x="13336" y="4512"/>
                  </a:lnTo>
                  <a:lnTo>
                    <a:pt x="13534" y="4611"/>
                  </a:lnTo>
                  <a:lnTo>
                    <a:pt x="13633" y="4760"/>
                  </a:lnTo>
                  <a:lnTo>
                    <a:pt x="13683" y="4958"/>
                  </a:lnTo>
                  <a:lnTo>
                    <a:pt x="14179" y="7834"/>
                  </a:lnTo>
                  <a:lnTo>
                    <a:pt x="16459" y="7834"/>
                  </a:lnTo>
                  <a:lnTo>
                    <a:pt x="15616" y="3620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34" name="Google Shape;1955;p66">
              <a:extLst>
                <a:ext uri="{FF2B5EF4-FFF2-40B4-BE49-F238E27FC236}">
                  <a16:creationId xmlns:a16="http://schemas.microsoft.com/office/drawing/2014/main" id="{C2C74CEE-B6EA-366E-6DB0-160FB402697D}"/>
                </a:ext>
              </a:extLst>
            </p:cNvPr>
            <p:cNvSpPr/>
            <p:nvPr/>
          </p:nvSpPr>
          <p:spPr>
            <a:xfrm>
              <a:off x="432700" y="3281350"/>
              <a:ext cx="84300" cy="27275"/>
            </a:xfrm>
            <a:custGeom>
              <a:avLst/>
              <a:gdLst/>
              <a:ahLst/>
              <a:cxnLst/>
              <a:rect l="l" t="t" r="r" b="b"/>
              <a:pathLst>
                <a:path w="3372" h="1091" fill="none" extrusionOk="0">
                  <a:moveTo>
                    <a:pt x="0" y="545"/>
                  </a:moveTo>
                  <a:lnTo>
                    <a:pt x="0" y="545"/>
                  </a:lnTo>
                  <a:lnTo>
                    <a:pt x="50" y="297"/>
                  </a:lnTo>
                  <a:lnTo>
                    <a:pt x="199" y="149"/>
                  </a:lnTo>
                  <a:lnTo>
                    <a:pt x="347" y="0"/>
                  </a:lnTo>
                  <a:lnTo>
                    <a:pt x="595" y="0"/>
                  </a:lnTo>
                  <a:lnTo>
                    <a:pt x="2776" y="0"/>
                  </a:lnTo>
                  <a:lnTo>
                    <a:pt x="2776" y="0"/>
                  </a:lnTo>
                  <a:lnTo>
                    <a:pt x="3024" y="0"/>
                  </a:lnTo>
                  <a:lnTo>
                    <a:pt x="3173" y="149"/>
                  </a:lnTo>
                  <a:lnTo>
                    <a:pt x="3322" y="297"/>
                  </a:lnTo>
                  <a:lnTo>
                    <a:pt x="3371" y="545"/>
                  </a:lnTo>
                  <a:lnTo>
                    <a:pt x="3371" y="1091"/>
                  </a:lnTo>
                  <a:lnTo>
                    <a:pt x="0" y="1091"/>
                  </a:lnTo>
                  <a:lnTo>
                    <a:pt x="0" y="545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35" name="Google Shape;1956;p66">
              <a:extLst>
                <a:ext uri="{FF2B5EF4-FFF2-40B4-BE49-F238E27FC236}">
                  <a16:creationId xmlns:a16="http://schemas.microsoft.com/office/drawing/2014/main" id="{CF1FBB3C-20DF-D893-3ADE-31F0651BC972}"/>
                </a:ext>
              </a:extLst>
            </p:cNvPr>
            <p:cNvSpPr/>
            <p:nvPr/>
          </p:nvSpPr>
          <p:spPr>
            <a:xfrm>
              <a:off x="432700" y="3294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36" name="Google Shape;1957;p66">
              <a:extLst>
                <a:ext uri="{FF2B5EF4-FFF2-40B4-BE49-F238E27FC236}">
                  <a16:creationId xmlns:a16="http://schemas.microsoft.com/office/drawing/2014/main" id="{65B24AE2-DA2C-397D-B197-82888F01A2A8}"/>
                </a:ext>
              </a:extLst>
            </p:cNvPr>
            <p:cNvSpPr/>
            <p:nvPr/>
          </p:nvSpPr>
          <p:spPr>
            <a:xfrm>
              <a:off x="269100" y="3587450"/>
              <a:ext cx="411500" cy="138850"/>
            </a:xfrm>
            <a:custGeom>
              <a:avLst/>
              <a:gdLst/>
              <a:ahLst/>
              <a:cxnLst/>
              <a:rect l="l" t="t" r="r" b="b"/>
              <a:pathLst>
                <a:path w="16460" h="5554" extrusionOk="0">
                  <a:moveTo>
                    <a:pt x="0" y="1"/>
                  </a:moveTo>
                  <a:lnTo>
                    <a:pt x="843" y="4215"/>
                  </a:lnTo>
                  <a:lnTo>
                    <a:pt x="942" y="4512"/>
                  </a:lnTo>
                  <a:lnTo>
                    <a:pt x="1041" y="4760"/>
                  </a:lnTo>
                  <a:lnTo>
                    <a:pt x="1240" y="5008"/>
                  </a:lnTo>
                  <a:lnTo>
                    <a:pt x="1438" y="5206"/>
                  </a:lnTo>
                  <a:lnTo>
                    <a:pt x="1636" y="5355"/>
                  </a:lnTo>
                  <a:lnTo>
                    <a:pt x="1934" y="5454"/>
                  </a:lnTo>
                  <a:lnTo>
                    <a:pt x="2182" y="5553"/>
                  </a:lnTo>
                  <a:lnTo>
                    <a:pt x="14278" y="5553"/>
                  </a:lnTo>
                  <a:lnTo>
                    <a:pt x="14526" y="5454"/>
                  </a:lnTo>
                  <a:lnTo>
                    <a:pt x="14823" y="5355"/>
                  </a:lnTo>
                  <a:lnTo>
                    <a:pt x="15022" y="5206"/>
                  </a:lnTo>
                  <a:lnTo>
                    <a:pt x="15220" y="5008"/>
                  </a:lnTo>
                  <a:lnTo>
                    <a:pt x="15418" y="4760"/>
                  </a:lnTo>
                  <a:lnTo>
                    <a:pt x="15517" y="4512"/>
                  </a:lnTo>
                  <a:lnTo>
                    <a:pt x="15616" y="4215"/>
                  </a:lnTo>
                  <a:lnTo>
                    <a:pt x="16459" y="1"/>
                  </a:lnTo>
                  <a:lnTo>
                    <a:pt x="14179" y="1"/>
                  </a:lnTo>
                  <a:lnTo>
                    <a:pt x="13633" y="2876"/>
                  </a:lnTo>
                  <a:lnTo>
                    <a:pt x="13534" y="3025"/>
                  </a:lnTo>
                  <a:lnTo>
                    <a:pt x="13435" y="3174"/>
                  </a:lnTo>
                  <a:lnTo>
                    <a:pt x="13237" y="3273"/>
                  </a:lnTo>
                  <a:lnTo>
                    <a:pt x="13088" y="3322"/>
                  </a:lnTo>
                  <a:lnTo>
                    <a:pt x="3371" y="3322"/>
                  </a:lnTo>
                  <a:lnTo>
                    <a:pt x="3173" y="3273"/>
                  </a:lnTo>
                  <a:lnTo>
                    <a:pt x="3024" y="3174"/>
                  </a:lnTo>
                  <a:lnTo>
                    <a:pt x="2925" y="3025"/>
                  </a:lnTo>
                  <a:lnTo>
                    <a:pt x="2826" y="2876"/>
                  </a:lnTo>
                  <a:lnTo>
                    <a:pt x="2281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37" name="Google Shape;1958;p66">
              <a:extLst>
                <a:ext uri="{FF2B5EF4-FFF2-40B4-BE49-F238E27FC236}">
                  <a16:creationId xmlns:a16="http://schemas.microsoft.com/office/drawing/2014/main" id="{7C5157D4-D76C-0AE3-3A62-C090B3F15108}"/>
                </a:ext>
              </a:extLst>
            </p:cNvPr>
            <p:cNvSpPr/>
            <p:nvPr/>
          </p:nvSpPr>
          <p:spPr>
            <a:xfrm>
              <a:off x="269100" y="3587450"/>
              <a:ext cx="411500" cy="138850"/>
            </a:xfrm>
            <a:custGeom>
              <a:avLst/>
              <a:gdLst/>
              <a:ahLst/>
              <a:cxnLst/>
              <a:rect l="l" t="t" r="r" b="b"/>
              <a:pathLst>
                <a:path w="16460" h="5554" fill="none" extrusionOk="0">
                  <a:moveTo>
                    <a:pt x="15616" y="4215"/>
                  </a:moveTo>
                  <a:lnTo>
                    <a:pt x="16459" y="1"/>
                  </a:lnTo>
                  <a:lnTo>
                    <a:pt x="14179" y="1"/>
                  </a:lnTo>
                  <a:lnTo>
                    <a:pt x="13633" y="2876"/>
                  </a:lnTo>
                  <a:lnTo>
                    <a:pt x="13633" y="2876"/>
                  </a:lnTo>
                  <a:lnTo>
                    <a:pt x="13534" y="3025"/>
                  </a:lnTo>
                  <a:lnTo>
                    <a:pt x="13435" y="3174"/>
                  </a:lnTo>
                  <a:lnTo>
                    <a:pt x="13237" y="3273"/>
                  </a:lnTo>
                  <a:lnTo>
                    <a:pt x="13088" y="3322"/>
                  </a:lnTo>
                  <a:lnTo>
                    <a:pt x="3371" y="3322"/>
                  </a:lnTo>
                  <a:lnTo>
                    <a:pt x="3371" y="3322"/>
                  </a:lnTo>
                  <a:lnTo>
                    <a:pt x="3173" y="3273"/>
                  </a:lnTo>
                  <a:lnTo>
                    <a:pt x="3024" y="3174"/>
                  </a:lnTo>
                  <a:lnTo>
                    <a:pt x="2925" y="3025"/>
                  </a:lnTo>
                  <a:lnTo>
                    <a:pt x="2826" y="2876"/>
                  </a:lnTo>
                  <a:lnTo>
                    <a:pt x="2281" y="1"/>
                  </a:lnTo>
                  <a:lnTo>
                    <a:pt x="0" y="1"/>
                  </a:lnTo>
                  <a:lnTo>
                    <a:pt x="843" y="4215"/>
                  </a:lnTo>
                  <a:lnTo>
                    <a:pt x="843" y="4215"/>
                  </a:lnTo>
                  <a:lnTo>
                    <a:pt x="942" y="4512"/>
                  </a:lnTo>
                  <a:lnTo>
                    <a:pt x="1041" y="4760"/>
                  </a:lnTo>
                  <a:lnTo>
                    <a:pt x="1240" y="5008"/>
                  </a:lnTo>
                  <a:lnTo>
                    <a:pt x="1438" y="5206"/>
                  </a:lnTo>
                  <a:lnTo>
                    <a:pt x="1636" y="5355"/>
                  </a:lnTo>
                  <a:lnTo>
                    <a:pt x="1934" y="5454"/>
                  </a:lnTo>
                  <a:lnTo>
                    <a:pt x="2182" y="5553"/>
                  </a:lnTo>
                  <a:lnTo>
                    <a:pt x="2479" y="5553"/>
                  </a:lnTo>
                  <a:lnTo>
                    <a:pt x="13981" y="5553"/>
                  </a:lnTo>
                  <a:lnTo>
                    <a:pt x="13981" y="5553"/>
                  </a:lnTo>
                  <a:lnTo>
                    <a:pt x="14278" y="5553"/>
                  </a:lnTo>
                  <a:lnTo>
                    <a:pt x="14526" y="5454"/>
                  </a:lnTo>
                  <a:lnTo>
                    <a:pt x="14823" y="5355"/>
                  </a:lnTo>
                  <a:lnTo>
                    <a:pt x="15022" y="5206"/>
                  </a:lnTo>
                  <a:lnTo>
                    <a:pt x="15220" y="5008"/>
                  </a:lnTo>
                  <a:lnTo>
                    <a:pt x="15418" y="4760"/>
                  </a:lnTo>
                  <a:lnTo>
                    <a:pt x="15517" y="4512"/>
                  </a:lnTo>
                  <a:lnTo>
                    <a:pt x="15616" y="4215"/>
                  </a:lnTo>
                  <a:lnTo>
                    <a:pt x="15616" y="4215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38" name="Google Shape;1959;p66">
              <a:extLst>
                <a:ext uri="{FF2B5EF4-FFF2-40B4-BE49-F238E27FC236}">
                  <a16:creationId xmlns:a16="http://schemas.microsoft.com/office/drawing/2014/main" id="{5942454F-7E9D-F1FE-0C24-FB48A649E96C}"/>
                </a:ext>
              </a:extLst>
            </p:cNvPr>
            <p:cNvSpPr/>
            <p:nvPr/>
          </p:nvSpPr>
          <p:spPr>
            <a:xfrm>
              <a:off x="659500" y="3692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39" name="Google Shape;1960;p66">
              <a:extLst>
                <a:ext uri="{FF2B5EF4-FFF2-40B4-BE49-F238E27FC236}">
                  <a16:creationId xmlns:a16="http://schemas.microsoft.com/office/drawing/2014/main" id="{B1D5A7A3-E1BE-54E7-EF8A-2F10F4D2F630}"/>
                </a:ext>
              </a:extLst>
            </p:cNvPr>
            <p:cNvSpPr/>
            <p:nvPr/>
          </p:nvSpPr>
          <p:spPr>
            <a:xfrm>
              <a:off x="349650" y="3558950"/>
              <a:ext cx="55800" cy="28525"/>
            </a:xfrm>
            <a:custGeom>
              <a:avLst/>
              <a:gdLst/>
              <a:ahLst/>
              <a:cxnLst/>
              <a:rect l="l" t="t" r="r" b="b"/>
              <a:pathLst>
                <a:path w="2232" h="1141" extrusionOk="0">
                  <a:moveTo>
                    <a:pt x="1" y="1"/>
                  </a:moveTo>
                  <a:lnTo>
                    <a:pt x="1" y="348"/>
                  </a:lnTo>
                  <a:lnTo>
                    <a:pt x="149" y="1141"/>
                  </a:lnTo>
                  <a:lnTo>
                    <a:pt x="2232" y="1141"/>
                  </a:lnTo>
                  <a:lnTo>
                    <a:pt x="2232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40" name="Google Shape;1961;p66">
              <a:extLst>
                <a:ext uri="{FF2B5EF4-FFF2-40B4-BE49-F238E27FC236}">
                  <a16:creationId xmlns:a16="http://schemas.microsoft.com/office/drawing/2014/main" id="{E523DC4D-9EC2-8B57-7735-1506171CAB32}"/>
                </a:ext>
              </a:extLst>
            </p:cNvPr>
            <p:cNvSpPr/>
            <p:nvPr/>
          </p:nvSpPr>
          <p:spPr>
            <a:xfrm>
              <a:off x="349650" y="3558950"/>
              <a:ext cx="55800" cy="28525"/>
            </a:xfrm>
            <a:custGeom>
              <a:avLst/>
              <a:gdLst/>
              <a:ahLst/>
              <a:cxnLst/>
              <a:rect l="l" t="t" r="r" b="b"/>
              <a:pathLst>
                <a:path w="2232" h="1141" fill="none" extrusionOk="0">
                  <a:moveTo>
                    <a:pt x="1" y="348"/>
                  </a:moveTo>
                  <a:lnTo>
                    <a:pt x="149" y="1141"/>
                  </a:lnTo>
                  <a:lnTo>
                    <a:pt x="2232" y="1141"/>
                  </a:lnTo>
                  <a:lnTo>
                    <a:pt x="2232" y="1"/>
                  </a:lnTo>
                  <a:lnTo>
                    <a:pt x="1" y="1"/>
                  </a:lnTo>
                  <a:lnTo>
                    <a:pt x="1" y="348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41" name="Google Shape;1962;p66">
              <a:extLst>
                <a:ext uri="{FF2B5EF4-FFF2-40B4-BE49-F238E27FC236}">
                  <a16:creationId xmlns:a16="http://schemas.microsoft.com/office/drawing/2014/main" id="{839D997C-CC42-8F34-206B-A76B1D220467}"/>
                </a:ext>
              </a:extLst>
            </p:cNvPr>
            <p:cNvSpPr/>
            <p:nvPr/>
          </p:nvSpPr>
          <p:spPr>
            <a:xfrm>
              <a:off x="349650" y="3567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42" name="Google Shape;1963;p66">
              <a:extLst>
                <a:ext uri="{FF2B5EF4-FFF2-40B4-BE49-F238E27FC236}">
                  <a16:creationId xmlns:a16="http://schemas.microsoft.com/office/drawing/2014/main" id="{EB10995D-2CF2-9A9A-C873-3E8AE8DA59DF}"/>
                </a:ext>
              </a:extLst>
            </p:cNvPr>
            <p:cNvSpPr/>
            <p:nvPr/>
          </p:nvSpPr>
          <p:spPr>
            <a:xfrm>
              <a:off x="432700" y="3558950"/>
              <a:ext cx="84300" cy="28525"/>
            </a:xfrm>
            <a:custGeom>
              <a:avLst/>
              <a:gdLst/>
              <a:ahLst/>
              <a:cxnLst/>
              <a:rect l="l" t="t" r="r" b="b"/>
              <a:pathLst>
                <a:path w="3372" h="1141" extrusionOk="0">
                  <a:moveTo>
                    <a:pt x="0" y="1"/>
                  </a:moveTo>
                  <a:lnTo>
                    <a:pt x="0" y="1141"/>
                  </a:lnTo>
                  <a:lnTo>
                    <a:pt x="3371" y="1141"/>
                  </a:lnTo>
                  <a:lnTo>
                    <a:pt x="3371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43" name="Google Shape;1964;p66">
              <a:extLst>
                <a:ext uri="{FF2B5EF4-FFF2-40B4-BE49-F238E27FC236}">
                  <a16:creationId xmlns:a16="http://schemas.microsoft.com/office/drawing/2014/main" id="{991716E4-9EE4-4F0C-03AF-31BEF4675C4C}"/>
                </a:ext>
              </a:extLst>
            </p:cNvPr>
            <p:cNvSpPr/>
            <p:nvPr/>
          </p:nvSpPr>
          <p:spPr>
            <a:xfrm>
              <a:off x="544250" y="3558950"/>
              <a:ext cx="55775" cy="28525"/>
            </a:xfrm>
            <a:custGeom>
              <a:avLst/>
              <a:gdLst/>
              <a:ahLst/>
              <a:cxnLst/>
              <a:rect l="l" t="t" r="r" b="b"/>
              <a:pathLst>
                <a:path w="2231" h="1141" extrusionOk="0">
                  <a:moveTo>
                    <a:pt x="0" y="1"/>
                  </a:moveTo>
                  <a:lnTo>
                    <a:pt x="0" y="1141"/>
                  </a:lnTo>
                  <a:lnTo>
                    <a:pt x="2033" y="1141"/>
                  </a:lnTo>
                  <a:lnTo>
                    <a:pt x="2231" y="298"/>
                  </a:lnTo>
                  <a:lnTo>
                    <a:pt x="2231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44" name="Google Shape;1965;p66">
              <a:extLst>
                <a:ext uri="{FF2B5EF4-FFF2-40B4-BE49-F238E27FC236}">
                  <a16:creationId xmlns:a16="http://schemas.microsoft.com/office/drawing/2014/main" id="{57650A30-6B80-5EE2-3033-8687F617A68A}"/>
                </a:ext>
              </a:extLst>
            </p:cNvPr>
            <p:cNvSpPr/>
            <p:nvPr/>
          </p:nvSpPr>
          <p:spPr>
            <a:xfrm>
              <a:off x="544250" y="3558950"/>
              <a:ext cx="55775" cy="28525"/>
            </a:xfrm>
            <a:custGeom>
              <a:avLst/>
              <a:gdLst/>
              <a:ahLst/>
              <a:cxnLst/>
              <a:rect l="l" t="t" r="r" b="b"/>
              <a:pathLst>
                <a:path w="2231" h="1141" fill="none" extrusionOk="0">
                  <a:moveTo>
                    <a:pt x="0" y="1141"/>
                  </a:moveTo>
                  <a:lnTo>
                    <a:pt x="2033" y="1141"/>
                  </a:lnTo>
                  <a:lnTo>
                    <a:pt x="2231" y="298"/>
                  </a:lnTo>
                  <a:lnTo>
                    <a:pt x="2231" y="1"/>
                  </a:lnTo>
                  <a:lnTo>
                    <a:pt x="0" y="1"/>
                  </a:lnTo>
                  <a:lnTo>
                    <a:pt x="0" y="114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45" name="Google Shape;1966;p66">
              <a:extLst>
                <a:ext uri="{FF2B5EF4-FFF2-40B4-BE49-F238E27FC236}">
                  <a16:creationId xmlns:a16="http://schemas.microsoft.com/office/drawing/2014/main" id="{E60EE81A-7E98-1C8A-92C8-A2CCCF3F148D}"/>
                </a:ext>
              </a:extLst>
            </p:cNvPr>
            <p:cNvSpPr/>
            <p:nvPr/>
          </p:nvSpPr>
          <p:spPr>
            <a:xfrm>
              <a:off x="544250" y="3587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46" name="Google Shape;1967;p66">
              <a:extLst>
                <a:ext uri="{FF2B5EF4-FFF2-40B4-BE49-F238E27FC236}">
                  <a16:creationId xmlns:a16="http://schemas.microsoft.com/office/drawing/2014/main" id="{2E81F3AE-374E-EAB1-F1E4-196B59DDA541}"/>
                </a:ext>
              </a:extLst>
            </p:cNvPr>
            <p:cNvSpPr/>
            <p:nvPr/>
          </p:nvSpPr>
          <p:spPr>
            <a:xfrm>
              <a:off x="238125" y="3475925"/>
              <a:ext cx="84300" cy="27275"/>
            </a:xfrm>
            <a:custGeom>
              <a:avLst/>
              <a:gdLst/>
              <a:ahLst/>
              <a:cxnLst/>
              <a:rect l="l" t="t" r="r" b="b"/>
              <a:pathLst>
                <a:path w="3372" h="1091" extrusionOk="0">
                  <a:moveTo>
                    <a:pt x="1091" y="0"/>
                  </a:moveTo>
                  <a:lnTo>
                    <a:pt x="892" y="50"/>
                  </a:lnTo>
                  <a:lnTo>
                    <a:pt x="694" y="99"/>
                  </a:lnTo>
                  <a:lnTo>
                    <a:pt x="496" y="199"/>
                  </a:lnTo>
                  <a:lnTo>
                    <a:pt x="297" y="347"/>
                  </a:lnTo>
                  <a:lnTo>
                    <a:pt x="198" y="496"/>
                  </a:lnTo>
                  <a:lnTo>
                    <a:pt x="99" y="694"/>
                  </a:lnTo>
                  <a:lnTo>
                    <a:pt x="0" y="893"/>
                  </a:lnTo>
                  <a:lnTo>
                    <a:pt x="0" y="1091"/>
                  </a:lnTo>
                  <a:lnTo>
                    <a:pt x="3371" y="1091"/>
                  </a:lnTo>
                  <a:lnTo>
                    <a:pt x="3371" y="0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47" name="Google Shape;1968;p66">
              <a:extLst>
                <a:ext uri="{FF2B5EF4-FFF2-40B4-BE49-F238E27FC236}">
                  <a16:creationId xmlns:a16="http://schemas.microsoft.com/office/drawing/2014/main" id="{F657FB26-64EB-5FCC-18CA-5E9A191629A6}"/>
                </a:ext>
              </a:extLst>
            </p:cNvPr>
            <p:cNvSpPr/>
            <p:nvPr/>
          </p:nvSpPr>
          <p:spPr>
            <a:xfrm>
              <a:off x="238125" y="3475925"/>
              <a:ext cx="84300" cy="27275"/>
            </a:xfrm>
            <a:custGeom>
              <a:avLst/>
              <a:gdLst/>
              <a:ahLst/>
              <a:cxnLst/>
              <a:rect l="l" t="t" r="r" b="b"/>
              <a:pathLst>
                <a:path w="3372" h="1091" fill="none" extrusionOk="0">
                  <a:moveTo>
                    <a:pt x="3371" y="0"/>
                  </a:moveTo>
                  <a:lnTo>
                    <a:pt x="1091" y="0"/>
                  </a:lnTo>
                  <a:lnTo>
                    <a:pt x="1091" y="0"/>
                  </a:lnTo>
                  <a:lnTo>
                    <a:pt x="892" y="50"/>
                  </a:lnTo>
                  <a:lnTo>
                    <a:pt x="694" y="99"/>
                  </a:lnTo>
                  <a:lnTo>
                    <a:pt x="496" y="199"/>
                  </a:lnTo>
                  <a:lnTo>
                    <a:pt x="297" y="347"/>
                  </a:lnTo>
                  <a:lnTo>
                    <a:pt x="198" y="496"/>
                  </a:lnTo>
                  <a:lnTo>
                    <a:pt x="99" y="694"/>
                  </a:lnTo>
                  <a:lnTo>
                    <a:pt x="0" y="893"/>
                  </a:lnTo>
                  <a:lnTo>
                    <a:pt x="0" y="1091"/>
                  </a:lnTo>
                  <a:lnTo>
                    <a:pt x="3371" y="1091"/>
                  </a:lnTo>
                  <a:lnTo>
                    <a:pt x="3371" y="0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48" name="Google Shape;1969;p66">
              <a:extLst>
                <a:ext uri="{FF2B5EF4-FFF2-40B4-BE49-F238E27FC236}">
                  <a16:creationId xmlns:a16="http://schemas.microsoft.com/office/drawing/2014/main" id="{FD9F4E52-D86B-04AA-8B01-00F8BB775F3F}"/>
                </a:ext>
              </a:extLst>
            </p:cNvPr>
            <p:cNvSpPr/>
            <p:nvPr/>
          </p:nvSpPr>
          <p:spPr>
            <a:xfrm>
              <a:off x="322400" y="3475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49" name="Google Shape;1970;p66">
              <a:extLst>
                <a:ext uri="{FF2B5EF4-FFF2-40B4-BE49-F238E27FC236}">
                  <a16:creationId xmlns:a16="http://schemas.microsoft.com/office/drawing/2014/main" id="{4BBF2AAA-0B2E-319F-04BD-62A523E9DAB7}"/>
                </a:ext>
              </a:extLst>
            </p:cNvPr>
            <p:cNvSpPr/>
            <p:nvPr/>
          </p:nvSpPr>
          <p:spPr>
            <a:xfrm>
              <a:off x="238125" y="3531700"/>
              <a:ext cx="84300" cy="27275"/>
            </a:xfrm>
            <a:custGeom>
              <a:avLst/>
              <a:gdLst/>
              <a:ahLst/>
              <a:cxnLst/>
              <a:rect l="l" t="t" r="r" b="b"/>
              <a:pathLst>
                <a:path w="3372" h="1091" extrusionOk="0">
                  <a:moveTo>
                    <a:pt x="0" y="0"/>
                  </a:moveTo>
                  <a:lnTo>
                    <a:pt x="0" y="198"/>
                  </a:lnTo>
                  <a:lnTo>
                    <a:pt x="99" y="446"/>
                  </a:lnTo>
                  <a:lnTo>
                    <a:pt x="198" y="595"/>
                  </a:lnTo>
                  <a:lnTo>
                    <a:pt x="297" y="793"/>
                  </a:lnTo>
                  <a:lnTo>
                    <a:pt x="496" y="892"/>
                  </a:lnTo>
                  <a:lnTo>
                    <a:pt x="694" y="992"/>
                  </a:lnTo>
                  <a:lnTo>
                    <a:pt x="892" y="1091"/>
                  </a:lnTo>
                  <a:lnTo>
                    <a:pt x="3371" y="1091"/>
                  </a:lnTo>
                  <a:lnTo>
                    <a:pt x="3371" y="0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50" name="Google Shape;1971;p66">
              <a:extLst>
                <a:ext uri="{FF2B5EF4-FFF2-40B4-BE49-F238E27FC236}">
                  <a16:creationId xmlns:a16="http://schemas.microsoft.com/office/drawing/2014/main" id="{4046A5CD-0DCE-286B-241F-37F2FC8DE186}"/>
                </a:ext>
              </a:extLst>
            </p:cNvPr>
            <p:cNvSpPr/>
            <p:nvPr/>
          </p:nvSpPr>
          <p:spPr>
            <a:xfrm>
              <a:off x="238125" y="3531700"/>
              <a:ext cx="84300" cy="27275"/>
            </a:xfrm>
            <a:custGeom>
              <a:avLst/>
              <a:gdLst/>
              <a:ahLst/>
              <a:cxnLst/>
              <a:rect l="l" t="t" r="r" b="b"/>
              <a:pathLst>
                <a:path w="3372" h="1091" fill="none" extrusionOk="0">
                  <a:moveTo>
                    <a:pt x="1091" y="1091"/>
                  </a:moveTo>
                  <a:lnTo>
                    <a:pt x="3371" y="1091"/>
                  </a:lnTo>
                  <a:lnTo>
                    <a:pt x="337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98"/>
                  </a:lnTo>
                  <a:lnTo>
                    <a:pt x="99" y="446"/>
                  </a:lnTo>
                  <a:lnTo>
                    <a:pt x="198" y="595"/>
                  </a:lnTo>
                  <a:lnTo>
                    <a:pt x="297" y="793"/>
                  </a:lnTo>
                  <a:lnTo>
                    <a:pt x="496" y="892"/>
                  </a:lnTo>
                  <a:lnTo>
                    <a:pt x="694" y="992"/>
                  </a:lnTo>
                  <a:lnTo>
                    <a:pt x="892" y="1091"/>
                  </a:lnTo>
                  <a:lnTo>
                    <a:pt x="1091" y="1091"/>
                  </a:lnTo>
                  <a:lnTo>
                    <a:pt x="1091" y="109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51" name="Google Shape;1972;p66">
              <a:extLst>
                <a:ext uri="{FF2B5EF4-FFF2-40B4-BE49-F238E27FC236}">
                  <a16:creationId xmlns:a16="http://schemas.microsoft.com/office/drawing/2014/main" id="{94512068-43EA-FE2F-5506-E969F59B1F7F}"/>
                </a:ext>
              </a:extLst>
            </p:cNvPr>
            <p:cNvSpPr/>
            <p:nvPr/>
          </p:nvSpPr>
          <p:spPr>
            <a:xfrm>
              <a:off x="265375" y="355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52" name="Google Shape;1973;p66">
              <a:extLst>
                <a:ext uri="{FF2B5EF4-FFF2-40B4-BE49-F238E27FC236}">
                  <a16:creationId xmlns:a16="http://schemas.microsoft.com/office/drawing/2014/main" id="{288EFB29-532B-0000-95A0-A4D0260B2103}"/>
                </a:ext>
              </a:extLst>
            </p:cNvPr>
            <p:cNvSpPr/>
            <p:nvPr/>
          </p:nvSpPr>
          <p:spPr>
            <a:xfrm>
              <a:off x="544250" y="3503175"/>
              <a:ext cx="55775" cy="28550"/>
            </a:xfrm>
            <a:custGeom>
              <a:avLst/>
              <a:gdLst/>
              <a:ahLst/>
              <a:cxnLst/>
              <a:rect l="l" t="t" r="r" b="b"/>
              <a:pathLst>
                <a:path w="2231" h="1142" extrusionOk="0">
                  <a:moveTo>
                    <a:pt x="0" y="1"/>
                  </a:moveTo>
                  <a:lnTo>
                    <a:pt x="0" y="1141"/>
                  </a:lnTo>
                  <a:lnTo>
                    <a:pt x="2231" y="1141"/>
                  </a:lnTo>
                  <a:lnTo>
                    <a:pt x="2231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  <p:sp>
          <p:nvSpPr>
            <p:cNvPr id="153" name="Google Shape;1974;p66">
              <a:extLst>
                <a:ext uri="{FF2B5EF4-FFF2-40B4-BE49-F238E27FC236}">
                  <a16:creationId xmlns:a16="http://schemas.microsoft.com/office/drawing/2014/main" id="{712048B3-A4A5-9D54-089D-F1FD49193777}"/>
                </a:ext>
              </a:extLst>
            </p:cNvPr>
            <p:cNvSpPr/>
            <p:nvPr/>
          </p:nvSpPr>
          <p:spPr>
            <a:xfrm>
              <a:off x="349650" y="3503175"/>
              <a:ext cx="55800" cy="28550"/>
            </a:xfrm>
            <a:custGeom>
              <a:avLst/>
              <a:gdLst/>
              <a:ahLst/>
              <a:cxnLst/>
              <a:rect l="l" t="t" r="r" b="b"/>
              <a:pathLst>
                <a:path w="2232" h="1142" extrusionOk="0">
                  <a:moveTo>
                    <a:pt x="1" y="1"/>
                  </a:moveTo>
                  <a:lnTo>
                    <a:pt x="1" y="1141"/>
                  </a:lnTo>
                  <a:lnTo>
                    <a:pt x="2232" y="1141"/>
                  </a:lnTo>
                  <a:lnTo>
                    <a:pt x="2232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33883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6" name="Google Shape;726;p77"/>
          <p:cNvPicPr preferRelativeResize="0"/>
          <p:nvPr/>
        </p:nvPicPr>
        <p:blipFill rotWithShape="1">
          <a:blip r:embed="rId3">
            <a:alphaModFix/>
          </a:blip>
          <a:srcRect l="16666" r="16666"/>
          <a:stretch/>
        </p:blipFill>
        <p:spPr>
          <a:xfrm>
            <a:off x="-2245200" y="-1043200"/>
            <a:ext cx="7230000" cy="72300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727" name="Google Shape;727;p77"/>
          <p:cNvSpPr/>
          <p:nvPr/>
        </p:nvSpPr>
        <p:spPr>
          <a:xfrm>
            <a:off x="4107050" y="1471025"/>
            <a:ext cx="4263600" cy="21063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728" name="Google Shape;728;p77"/>
          <p:cNvSpPr txBox="1">
            <a:spLocks noGrp="1"/>
          </p:cNvSpPr>
          <p:nvPr>
            <p:ph type="ctrTitle"/>
          </p:nvPr>
        </p:nvSpPr>
        <p:spPr>
          <a:xfrm>
            <a:off x="4449950" y="2686775"/>
            <a:ext cx="3577800" cy="4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-کسی معروف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29" name="Google Shape;729;p77"/>
          <p:cNvSpPr txBox="1">
            <a:spLocks noGrp="1"/>
          </p:cNvSpPr>
          <p:nvPr>
            <p:ph type="subTitle" idx="1"/>
          </p:nvPr>
        </p:nvSpPr>
        <p:spPr>
          <a:xfrm>
            <a:off x="4449950" y="2029800"/>
            <a:ext cx="3577800" cy="56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"این یک نقل قول است، کلماتی پر از حکمت که یکی از افراد مهم گفته و می تواند خواننده را وادار به الهام کند."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30" name="Google Shape;730;p77"/>
          <p:cNvSpPr/>
          <p:nvPr/>
        </p:nvSpPr>
        <p:spPr>
          <a:xfrm>
            <a:off x="3378100" y="4413875"/>
            <a:ext cx="1316100" cy="13161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5" name="Google Shape;735;p78"/>
          <p:cNvPicPr preferRelativeResize="0"/>
          <p:nvPr/>
        </p:nvPicPr>
        <p:blipFill rotWithShape="1">
          <a:blip r:embed="rId3">
            <a:alphaModFix/>
          </a:blip>
          <a:srcRect l="29047"/>
          <a:stretch/>
        </p:blipFill>
        <p:spPr>
          <a:xfrm>
            <a:off x="3596700" y="-3150"/>
            <a:ext cx="5547300" cy="5149800"/>
          </a:xfrm>
          <a:prstGeom prst="teardrop">
            <a:avLst>
              <a:gd name="adj" fmla="val 100000"/>
            </a:avLst>
          </a:prstGeom>
          <a:noFill/>
          <a:ln>
            <a:noFill/>
          </a:ln>
        </p:spPr>
      </p:pic>
      <p:sp>
        <p:nvSpPr>
          <p:cNvPr id="736" name="Google Shape;736;p78"/>
          <p:cNvSpPr/>
          <p:nvPr/>
        </p:nvSpPr>
        <p:spPr>
          <a:xfrm rot="10800000">
            <a:off x="11850" y="633300"/>
            <a:ext cx="4510200" cy="45102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737" name="Google Shape;737;p78"/>
          <p:cNvSpPr txBox="1">
            <a:spLocks noGrp="1"/>
          </p:cNvSpPr>
          <p:nvPr>
            <p:ph type="ctrTitle"/>
          </p:nvPr>
        </p:nvSpPr>
        <p:spPr>
          <a:xfrm>
            <a:off x="478050" y="2969350"/>
            <a:ext cx="3577800" cy="4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-کسی معروف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38" name="Google Shape;738;p78"/>
          <p:cNvSpPr txBox="1">
            <a:spLocks noGrp="1"/>
          </p:cNvSpPr>
          <p:nvPr>
            <p:ph type="subTitle" idx="1"/>
          </p:nvPr>
        </p:nvSpPr>
        <p:spPr>
          <a:xfrm>
            <a:off x="478050" y="2321875"/>
            <a:ext cx="3577800" cy="56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"این یک نقل قول است، کلماتی پر از حکمت که یکی از افراد مهم گفته و می تواند خواننده را وادار به الهام کند."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739" name="Google Shape;739;p78"/>
          <p:cNvGrpSpPr/>
          <p:nvPr/>
        </p:nvGrpSpPr>
        <p:grpSpPr>
          <a:xfrm>
            <a:off x="2082438" y="3835363"/>
            <a:ext cx="369000" cy="294675"/>
            <a:chOff x="3323850" y="3901625"/>
            <a:chExt cx="369000" cy="294675"/>
          </a:xfrm>
        </p:grpSpPr>
        <p:sp>
          <p:nvSpPr>
            <p:cNvPr id="740" name="Google Shape;740;p78"/>
            <p:cNvSpPr/>
            <p:nvPr/>
          </p:nvSpPr>
          <p:spPr>
            <a:xfrm>
              <a:off x="3323850" y="3943375"/>
              <a:ext cx="313225" cy="252925"/>
            </a:xfrm>
            <a:custGeom>
              <a:avLst/>
              <a:gdLst/>
              <a:ahLst/>
              <a:cxnLst/>
              <a:rect l="l" t="t" r="r" b="b"/>
              <a:pathLst>
                <a:path w="12529" h="10117" extrusionOk="0">
                  <a:moveTo>
                    <a:pt x="1796" y="1"/>
                  </a:moveTo>
                  <a:cubicBezTo>
                    <a:pt x="1719" y="1"/>
                    <a:pt x="1644" y="43"/>
                    <a:pt x="1606" y="116"/>
                  </a:cubicBezTo>
                  <a:cubicBezTo>
                    <a:pt x="1261" y="772"/>
                    <a:pt x="1080" y="1538"/>
                    <a:pt x="1080" y="2338"/>
                  </a:cubicBezTo>
                  <a:cubicBezTo>
                    <a:pt x="1082" y="2914"/>
                    <a:pt x="1177" y="3484"/>
                    <a:pt x="1353" y="4031"/>
                  </a:cubicBezTo>
                  <a:lnTo>
                    <a:pt x="1183" y="4632"/>
                  </a:lnTo>
                  <a:lnTo>
                    <a:pt x="907" y="3685"/>
                  </a:lnTo>
                  <a:cubicBezTo>
                    <a:pt x="881" y="3590"/>
                    <a:pt x="797" y="3527"/>
                    <a:pt x="700" y="3527"/>
                  </a:cubicBezTo>
                  <a:lnTo>
                    <a:pt x="216" y="3527"/>
                  </a:lnTo>
                  <a:cubicBezTo>
                    <a:pt x="95" y="3527"/>
                    <a:pt x="0" y="3625"/>
                    <a:pt x="0" y="3743"/>
                  </a:cubicBezTo>
                  <a:cubicBezTo>
                    <a:pt x="0" y="3864"/>
                    <a:pt x="95" y="3959"/>
                    <a:pt x="216" y="3959"/>
                  </a:cubicBezTo>
                  <a:lnTo>
                    <a:pt x="538" y="3959"/>
                  </a:lnTo>
                  <a:lnTo>
                    <a:pt x="973" y="5470"/>
                  </a:lnTo>
                  <a:cubicBezTo>
                    <a:pt x="1002" y="5562"/>
                    <a:pt x="1085" y="5628"/>
                    <a:pt x="1183" y="5628"/>
                  </a:cubicBezTo>
                  <a:cubicBezTo>
                    <a:pt x="1278" y="5628"/>
                    <a:pt x="1362" y="5562"/>
                    <a:pt x="1391" y="5470"/>
                  </a:cubicBezTo>
                  <a:lnTo>
                    <a:pt x="1609" y="4701"/>
                  </a:lnTo>
                  <a:cubicBezTo>
                    <a:pt x="2312" y="6282"/>
                    <a:pt x="3872" y="8213"/>
                    <a:pt x="7214" y="10073"/>
                  </a:cubicBezTo>
                  <a:cubicBezTo>
                    <a:pt x="7265" y="10102"/>
                    <a:pt x="7321" y="10116"/>
                    <a:pt x="7377" y="10116"/>
                  </a:cubicBezTo>
                  <a:cubicBezTo>
                    <a:pt x="7433" y="10116"/>
                    <a:pt x="7489" y="10102"/>
                    <a:pt x="7540" y="10073"/>
                  </a:cubicBezTo>
                  <a:cubicBezTo>
                    <a:pt x="9768" y="8835"/>
                    <a:pt x="11423" y="7436"/>
                    <a:pt x="12462" y="5919"/>
                  </a:cubicBezTo>
                  <a:cubicBezTo>
                    <a:pt x="12528" y="5821"/>
                    <a:pt x="12502" y="5686"/>
                    <a:pt x="12407" y="5620"/>
                  </a:cubicBezTo>
                  <a:cubicBezTo>
                    <a:pt x="12369" y="5593"/>
                    <a:pt x="12326" y="5581"/>
                    <a:pt x="12283" y="5581"/>
                  </a:cubicBezTo>
                  <a:cubicBezTo>
                    <a:pt x="12214" y="5581"/>
                    <a:pt x="12146" y="5614"/>
                    <a:pt x="12105" y="5674"/>
                  </a:cubicBezTo>
                  <a:cubicBezTo>
                    <a:pt x="11112" y="7128"/>
                    <a:pt x="9523" y="8473"/>
                    <a:pt x="7378" y="9670"/>
                  </a:cubicBezTo>
                  <a:cubicBezTo>
                    <a:pt x="5378" y="8550"/>
                    <a:pt x="3855" y="7301"/>
                    <a:pt x="2853" y="5954"/>
                  </a:cubicBezTo>
                  <a:cubicBezTo>
                    <a:pt x="2378" y="5317"/>
                    <a:pt x="2027" y="4673"/>
                    <a:pt x="1805" y="4028"/>
                  </a:cubicBezTo>
                  <a:lnTo>
                    <a:pt x="1949" y="3527"/>
                  </a:lnTo>
                  <a:lnTo>
                    <a:pt x="2130" y="3849"/>
                  </a:lnTo>
                  <a:cubicBezTo>
                    <a:pt x="2168" y="3918"/>
                    <a:pt x="2243" y="3959"/>
                    <a:pt x="2320" y="3959"/>
                  </a:cubicBezTo>
                  <a:lnTo>
                    <a:pt x="3550" y="3959"/>
                  </a:lnTo>
                  <a:cubicBezTo>
                    <a:pt x="3670" y="3959"/>
                    <a:pt x="3765" y="3864"/>
                    <a:pt x="3765" y="3743"/>
                  </a:cubicBezTo>
                  <a:cubicBezTo>
                    <a:pt x="3765" y="3625"/>
                    <a:pt x="3670" y="3527"/>
                    <a:pt x="3550" y="3527"/>
                  </a:cubicBezTo>
                  <a:lnTo>
                    <a:pt x="2444" y="3527"/>
                  </a:lnTo>
                  <a:lnTo>
                    <a:pt x="2070" y="2865"/>
                  </a:lnTo>
                  <a:cubicBezTo>
                    <a:pt x="2029" y="2790"/>
                    <a:pt x="1956" y="2755"/>
                    <a:pt x="1884" y="2755"/>
                  </a:cubicBezTo>
                  <a:cubicBezTo>
                    <a:pt x="1794" y="2755"/>
                    <a:pt x="1704" y="2810"/>
                    <a:pt x="1676" y="2914"/>
                  </a:cubicBezTo>
                  <a:lnTo>
                    <a:pt x="1589" y="3207"/>
                  </a:lnTo>
                  <a:cubicBezTo>
                    <a:pt x="1540" y="2919"/>
                    <a:pt x="1514" y="2629"/>
                    <a:pt x="1514" y="2338"/>
                  </a:cubicBezTo>
                  <a:cubicBezTo>
                    <a:pt x="1514" y="1610"/>
                    <a:pt x="1678" y="910"/>
                    <a:pt x="1989" y="317"/>
                  </a:cubicBezTo>
                  <a:cubicBezTo>
                    <a:pt x="2044" y="211"/>
                    <a:pt x="2004" y="81"/>
                    <a:pt x="1897" y="26"/>
                  </a:cubicBezTo>
                  <a:cubicBezTo>
                    <a:pt x="1865" y="9"/>
                    <a:pt x="1830" y="1"/>
                    <a:pt x="179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41" name="Google Shape;741;p78"/>
            <p:cNvSpPr/>
            <p:nvPr/>
          </p:nvSpPr>
          <p:spPr>
            <a:xfrm>
              <a:off x="3434375" y="4013700"/>
              <a:ext cx="154550" cy="147775"/>
            </a:xfrm>
            <a:custGeom>
              <a:avLst/>
              <a:gdLst/>
              <a:ahLst/>
              <a:cxnLst/>
              <a:rect l="l" t="t" r="r" b="b"/>
              <a:pathLst>
                <a:path w="6182" h="5911" extrusionOk="0">
                  <a:moveTo>
                    <a:pt x="2956" y="1"/>
                  </a:moveTo>
                  <a:cubicBezTo>
                    <a:pt x="2699" y="1"/>
                    <a:pt x="2440" y="34"/>
                    <a:pt x="2183" y="104"/>
                  </a:cubicBezTo>
                  <a:cubicBezTo>
                    <a:pt x="896" y="452"/>
                    <a:pt x="4" y="1621"/>
                    <a:pt x="4" y="2956"/>
                  </a:cubicBezTo>
                  <a:cubicBezTo>
                    <a:pt x="1" y="3679"/>
                    <a:pt x="266" y="4373"/>
                    <a:pt x="744" y="4914"/>
                  </a:cubicBezTo>
                  <a:cubicBezTo>
                    <a:pt x="791" y="4968"/>
                    <a:pt x="847" y="4990"/>
                    <a:pt x="901" y="4990"/>
                  </a:cubicBezTo>
                  <a:cubicBezTo>
                    <a:pt x="1064" y="4990"/>
                    <a:pt x="1211" y="4788"/>
                    <a:pt x="1066" y="4626"/>
                  </a:cubicBezTo>
                  <a:cubicBezTo>
                    <a:pt x="202" y="3644"/>
                    <a:pt x="231" y="2165"/>
                    <a:pt x="1135" y="1221"/>
                  </a:cubicBezTo>
                  <a:cubicBezTo>
                    <a:pt x="1628" y="707"/>
                    <a:pt x="2288" y="446"/>
                    <a:pt x="2952" y="446"/>
                  </a:cubicBezTo>
                  <a:cubicBezTo>
                    <a:pt x="3510" y="446"/>
                    <a:pt x="4070" y="630"/>
                    <a:pt x="4535" y="1005"/>
                  </a:cubicBezTo>
                  <a:cubicBezTo>
                    <a:pt x="5551" y="1828"/>
                    <a:pt x="5770" y="3290"/>
                    <a:pt x="5036" y="4373"/>
                  </a:cubicBezTo>
                  <a:cubicBezTo>
                    <a:pt x="4553" y="5087"/>
                    <a:pt x="3762" y="5478"/>
                    <a:pt x="2952" y="5478"/>
                  </a:cubicBezTo>
                  <a:cubicBezTo>
                    <a:pt x="2534" y="5478"/>
                    <a:pt x="2110" y="5373"/>
                    <a:pt x="1722" y="5156"/>
                  </a:cubicBezTo>
                  <a:cubicBezTo>
                    <a:pt x="1689" y="5137"/>
                    <a:pt x="1653" y="5129"/>
                    <a:pt x="1618" y="5129"/>
                  </a:cubicBezTo>
                  <a:cubicBezTo>
                    <a:pt x="1542" y="5129"/>
                    <a:pt x="1468" y="5169"/>
                    <a:pt x="1429" y="5239"/>
                  </a:cubicBezTo>
                  <a:cubicBezTo>
                    <a:pt x="1371" y="5343"/>
                    <a:pt x="1406" y="5475"/>
                    <a:pt x="1512" y="5533"/>
                  </a:cubicBezTo>
                  <a:cubicBezTo>
                    <a:pt x="1965" y="5787"/>
                    <a:pt x="2462" y="5911"/>
                    <a:pt x="2955" y="5911"/>
                  </a:cubicBezTo>
                  <a:cubicBezTo>
                    <a:pt x="3730" y="5911"/>
                    <a:pt x="4495" y="5607"/>
                    <a:pt x="5065" y="5026"/>
                  </a:cubicBezTo>
                  <a:cubicBezTo>
                    <a:pt x="6000" y="4073"/>
                    <a:pt x="6182" y="2614"/>
                    <a:pt x="5505" y="1462"/>
                  </a:cubicBezTo>
                  <a:cubicBezTo>
                    <a:pt x="4966" y="541"/>
                    <a:pt x="3986" y="1"/>
                    <a:pt x="295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42" name="Google Shape;742;p78"/>
            <p:cNvSpPr/>
            <p:nvPr/>
          </p:nvSpPr>
          <p:spPr>
            <a:xfrm>
              <a:off x="3403725" y="3982300"/>
              <a:ext cx="63150" cy="53975"/>
            </a:xfrm>
            <a:custGeom>
              <a:avLst/>
              <a:gdLst/>
              <a:ahLst/>
              <a:cxnLst/>
              <a:rect l="l" t="t" r="r" b="b"/>
              <a:pathLst>
                <a:path w="2526" h="2159" extrusionOk="0">
                  <a:moveTo>
                    <a:pt x="1438" y="433"/>
                  </a:moveTo>
                  <a:cubicBezTo>
                    <a:pt x="1773" y="433"/>
                    <a:pt x="2093" y="691"/>
                    <a:pt x="2093" y="1083"/>
                  </a:cubicBezTo>
                  <a:cubicBezTo>
                    <a:pt x="2093" y="1440"/>
                    <a:pt x="1803" y="1731"/>
                    <a:pt x="1446" y="1731"/>
                  </a:cubicBezTo>
                  <a:cubicBezTo>
                    <a:pt x="867" y="1731"/>
                    <a:pt x="579" y="1031"/>
                    <a:pt x="985" y="623"/>
                  </a:cubicBezTo>
                  <a:cubicBezTo>
                    <a:pt x="1117" y="492"/>
                    <a:pt x="1279" y="433"/>
                    <a:pt x="1438" y="433"/>
                  </a:cubicBezTo>
                  <a:close/>
                  <a:moveTo>
                    <a:pt x="1446" y="1"/>
                  </a:moveTo>
                  <a:cubicBezTo>
                    <a:pt x="481" y="1"/>
                    <a:pt x="0" y="1164"/>
                    <a:pt x="680" y="1843"/>
                  </a:cubicBezTo>
                  <a:cubicBezTo>
                    <a:pt x="888" y="2049"/>
                    <a:pt x="1164" y="2159"/>
                    <a:pt x="1444" y="2159"/>
                  </a:cubicBezTo>
                  <a:cubicBezTo>
                    <a:pt x="1584" y="2159"/>
                    <a:pt x="1724" y="2132"/>
                    <a:pt x="1857" y="2076"/>
                  </a:cubicBezTo>
                  <a:cubicBezTo>
                    <a:pt x="2260" y="1909"/>
                    <a:pt x="2525" y="1515"/>
                    <a:pt x="2525" y="1080"/>
                  </a:cubicBezTo>
                  <a:cubicBezTo>
                    <a:pt x="2522" y="484"/>
                    <a:pt x="2039" y="1"/>
                    <a:pt x="144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43" name="Google Shape;743;p78"/>
            <p:cNvSpPr/>
            <p:nvPr/>
          </p:nvSpPr>
          <p:spPr>
            <a:xfrm>
              <a:off x="3540675" y="3982275"/>
              <a:ext cx="63150" cy="54025"/>
            </a:xfrm>
            <a:custGeom>
              <a:avLst/>
              <a:gdLst/>
              <a:ahLst/>
              <a:cxnLst/>
              <a:rect l="l" t="t" r="r" b="b"/>
              <a:pathLst>
                <a:path w="2526" h="2161" extrusionOk="0">
                  <a:moveTo>
                    <a:pt x="1448" y="433"/>
                  </a:moveTo>
                  <a:cubicBezTo>
                    <a:pt x="1606" y="433"/>
                    <a:pt x="1769" y="492"/>
                    <a:pt x="1901" y="624"/>
                  </a:cubicBezTo>
                  <a:cubicBezTo>
                    <a:pt x="2309" y="1032"/>
                    <a:pt x="2019" y="1729"/>
                    <a:pt x="1443" y="1729"/>
                  </a:cubicBezTo>
                  <a:cubicBezTo>
                    <a:pt x="1086" y="1729"/>
                    <a:pt x="795" y="1441"/>
                    <a:pt x="795" y="1081"/>
                  </a:cubicBezTo>
                  <a:cubicBezTo>
                    <a:pt x="795" y="692"/>
                    <a:pt x="1114" y="433"/>
                    <a:pt x="1448" y="433"/>
                  </a:cubicBezTo>
                  <a:close/>
                  <a:moveTo>
                    <a:pt x="1437" y="0"/>
                  </a:moveTo>
                  <a:cubicBezTo>
                    <a:pt x="1172" y="0"/>
                    <a:pt x="901" y="99"/>
                    <a:pt x="680" y="318"/>
                  </a:cubicBezTo>
                  <a:cubicBezTo>
                    <a:pt x="1" y="998"/>
                    <a:pt x="484" y="2161"/>
                    <a:pt x="1446" y="2161"/>
                  </a:cubicBezTo>
                  <a:cubicBezTo>
                    <a:pt x="2042" y="2161"/>
                    <a:pt x="2523" y="1677"/>
                    <a:pt x="2525" y="1081"/>
                  </a:cubicBezTo>
                  <a:cubicBezTo>
                    <a:pt x="2525" y="431"/>
                    <a:pt x="1993" y="0"/>
                    <a:pt x="143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44" name="Google Shape;744;p78"/>
            <p:cNvSpPr/>
            <p:nvPr/>
          </p:nvSpPr>
          <p:spPr>
            <a:xfrm>
              <a:off x="3472250" y="3956325"/>
              <a:ext cx="63125" cy="54075"/>
            </a:xfrm>
            <a:custGeom>
              <a:avLst/>
              <a:gdLst/>
              <a:ahLst/>
              <a:cxnLst/>
              <a:rect l="l" t="t" r="r" b="b"/>
              <a:pathLst>
                <a:path w="2525" h="2163" extrusionOk="0">
                  <a:moveTo>
                    <a:pt x="1448" y="434"/>
                  </a:moveTo>
                  <a:cubicBezTo>
                    <a:pt x="1608" y="434"/>
                    <a:pt x="1770" y="493"/>
                    <a:pt x="1903" y="625"/>
                  </a:cubicBezTo>
                  <a:cubicBezTo>
                    <a:pt x="2309" y="1034"/>
                    <a:pt x="2021" y="1731"/>
                    <a:pt x="1445" y="1731"/>
                  </a:cubicBezTo>
                  <a:cubicBezTo>
                    <a:pt x="1085" y="1731"/>
                    <a:pt x="795" y="1440"/>
                    <a:pt x="795" y="1083"/>
                  </a:cubicBezTo>
                  <a:lnTo>
                    <a:pt x="797" y="1083"/>
                  </a:lnTo>
                  <a:cubicBezTo>
                    <a:pt x="797" y="692"/>
                    <a:pt x="1116" y="434"/>
                    <a:pt x="1448" y="434"/>
                  </a:cubicBezTo>
                  <a:close/>
                  <a:moveTo>
                    <a:pt x="1437" y="1"/>
                  </a:moveTo>
                  <a:cubicBezTo>
                    <a:pt x="1171" y="1"/>
                    <a:pt x="900" y="99"/>
                    <a:pt x="679" y="320"/>
                  </a:cubicBezTo>
                  <a:cubicBezTo>
                    <a:pt x="0" y="1000"/>
                    <a:pt x="481" y="2163"/>
                    <a:pt x="1445" y="2163"/>
                  </a:cubicBezTo>
                  <a:cubicBezTo>
                    <a:pt x="2038" y="2160"/>
                    <a:pt x="2522" y="1679"/>
                    <a:pt x="2525" y="1083"/>
                  </a:cubicBezTo>
                  <a:cubicBezTo>
                    <a:pt x="2525" y="433"/>
                    <a:pt x="1992" y="1"/>
                    <a:pt x="143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45" name="Google Shape;745;p78"/>
            <p:cNvSpPr/>
            <p:nvPr/>
          </p:nvSpPr>
          <p:spPr>
            <a:xfrm>
              <a:off x="3466925" y="4045675"/>
              <a:ext cx="82775" cy="82825"/>
            </a:xfrm>
            <a:custGeom>
              <a:avLst/>
              <a:gdLst/>
              <a:ahLst/>
              <a:cxnLst/>
              <a:rect l="l" t="t" r="r" b="b"/>
              <a:pathLst>
                <a:path w="3311" h="3313" extrusionOk="0">
                  <a:moveTo>
                    <a:pt x="1659" y="435"/>
                  </a:moveTo>
                  <a:cubicBezTo>
                    <a:pt x="1712" y="435"/>
                    <a:pt x="1767" y="455"/>
                    <a:pt x="1811" y="500"/>
                  </a:cubicBezTo>
                  <a:cubicBezTo>
                    <a:pt x="1851" y="540"/>
                    <a:pt x="1874" y="595"/>
                    <a:pt x="1874" y="653"/>
                  </a:cubicBezTo>
                  <a:lnTo>
                    <a:pt x="1874" y="1228"/>
                  </a:lnTo>
                  <a:cubicBezTo>
                    <a:pt x="1874" y="1346"/>
                    <a:pt x="1969" y="1444"/>
                    <a:pt x="2090" y="1444"/>
                  </a:cubicBezTo>
                  <a:lnTo>
                    <a:pt x="2666" y="1444"/>
                  </a:lnTo>
                  <a:cubicBezTo>
                    <a:pt x="2784" y="1444"/>
                    <a:pt x="2882" y="1539"/>
                    <a:pt x="2882" y="1660"/>
                  </a:cubicBezTo>
                  <a:cubicBezTo>
                    <a:pt x="2882" y="1778"/>
                    <a:pt x="2784" y="1876"/>
                    <a:pt x="2666" y="1876"/>
                  </a:cubicBezTo>
                  <a:lnTo>
                    <a:pt x="2090" y="1876"/>
                  </a:lnTo>
                  <a:cubicBezTo>
                    <a:pt x="1969" y="1876"/>
                    <a:pt x="1874" y="1971"/>
                    <a:pt x="1874" y="2092"/>
                  </a:cubicBezTo>
                  <a:lnTo>
                    <a:pt x="1874" y="2668"/>
                  </a:lnTo>
                  <a:cubicBezTo>
                    <a:pt x="1874" y="2786"/>
                    <a:pt x="1776" y="2881"/>
                    <a:pt x="1658" y="2881"/>
                  </a:cubicBezTo>
                  <a:cubicBezTo>
                    <a:pt x="1537" y="2881"/>
                    <a:pt x="1442" y="2786"/>
                    <a:pt x="1442" y="2668"/>
                  </a:cubicBezTo>
                  <a:lnTo>
                    <a:pt x="1442" y="2092"/>
                  </a:lnTo>
                  <a:cubicBezTo>
                    <a:pt x="1442" y="1971"/>
                    <a:pt x="1344" y="1876"/>
                    <a:pt x="1226" y="1876"/>
                  </a:cubicBezTo>
                  <a:lnTo>
                    <a:pt x="651" y="1876"/>
                  </a:lnTo>
                  <a:cubicBezTo>
                    <a:pt x="530" y="1876"/>
                    <a:pt x="435" y="1778"/>
                    <a:pt x="435" y="1660"/>
                  </a:cubicBezTo>
                  <a:cubicBezTo>
                    <a:pt x="435" y="1539"/>
                    <a:pt x="530" y="1444"/>
                    <a:pt x="651" y="1444"/>
                  </a:cubicBezTo>
                  <a:lnTo>
                    <a:pt x="1226" y="1444"/>
                  </a:lnTo>
                  <a:cubicBezTo>
                    <a:pt x="1344" y="1444"/>
                    <a:pt x="1442" y="1346"/>
                    <a:pt x="1442" y="1228"/>
                  </a:cubicBezTo>
                  <a:lnTo>
                    <a:pt x="1442" y="653"/>
                  </a:lnTo>
                  <a:cubicBezTo>
                    <a:pt x="1440" y="522"/>
                    <a:pt x="1548" y="435"/>
                    <a:pt x="1659" y="435"/>
                  </a:cubicBezTo>
                  <a:close/>
                  <a:moveTo>
                    <a:pt x="1659" y="0"/>
                  </a:moveTo>
                  <a:cubicBezTo>
                    <a:pt x="1326" y="0"/>
                    <a:pt x="1006" y="259"/>
                    <a:pt x="1008" y="650"/>
                  </a:cubicBezTo>
                  <a:lnTo>
                    <a:pt x="1008" y="1010"/>
                  </a:lnTo>
                  <a:lnTo>
                    <a:pt x="648" y="1010"/>
                  </a:lnTo>
                  <a:cubicBezTo>
                    <a:pt x="291" y="1010"/>
                    <a:pt x="0" y="1300"/>
                    <a:pt x="0" y="1657"/>
                  </a:cubicBezTo>
                  <a:cubicBezTo>
                    <a:pt x="0" y="2014"/>
                    <a:pt x="291" y="2305"/>
                    <a:pt x="648" y="2305"/>
                  </a:cubicBezTo>
                  <a:lnTo>
                    <a:pt x="1008" y="2305"/>
                  </a:lnTo>
                  <a:lnTo>
                    <a:pt x="1008" y="2665"/>
                  </a:lnTo>
                  <a:cubicBezTo>
                    <a:pt x="1008" y="3022"/>
                    <a:pt x="1298" y="3313"/>
                    <a:pt x="1655" y="3313"/>
                  </a:cubicBezTo>
                  <a:cubicBezTo>
                    <a:pt x="2012" y="3313"/>
                    <a:pt x="2303" y="3022"/>
                    <a:pt x="2303" y="2665"/>
                  </a:cubicBezTo>
                  <a:lnTo>
                    <a:pt x="2303" y="2305"/>
                  </a:lnTo>
                  <a:lnTo>
                    <a:pt x="2663" y="2305"/>
                  </a:lnTo>
                  <a:cubicBezTo>
                    <a:pt x="3020" y="2305"/>
                    <a:pt x="3311" y="2014"/>
                    <a:pt x="3311" y="1657"/>
                  </a:cubicBezTo>
                  <a:cubicBezTo>
                    <a:pt x="3311" y="1300"/>
                    <a:pt x="3020" y="1010"/>
                    <a:pt x="2663" y="1010"/>
                  </a:cubicBezTo>
                  <a:lnTo>
                    <a:pt x="2303" y="1010"/>
                  </a:lnTo>
                  <a:lnTo>
                    <a:pt x="2303" y="650"/>
                  </a:lnTo>
                  <a:cubicBezTo>
                    <a:pt x="2303" y="477"/>
                    <a:pt x="2237" y="313"/>
                    <a:pt x="2113" y="192"/>
                  </a:cubicBezTo>
                  <a:cubicBezTo>
                    <a:pt x="1982" y="60"/>
                    <a:pt x="1819" y="0"/>
                    <a:pt x="165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46" name="Google Shape;746;p78"/>
            <p:cNvSpPr/>
            <p:nvPr/>
          </p:nvSpPr>
          <p:spPr>
            <a:xfrm>
              <a:off x="3374275" y="3901625"/>
              <a:ext cx="318575" cy="172325"/>
            </a:xfrm>
            <a:custGeom>
              <a:avLst/>
              <a:gdLst/>
              <a:ahLst/>
              <a:cxnLst/>
              <a:rect l="l" t="t" r="r" b="b"/>
              <a:pathLst>
                <a:path w="12743" h="6893" extrusionOk="0">
                  <a:moveTo>
                    <a:pt x="2332" y="1"/>
                  </a:moveTo>
                  <a:cubicBezTo>
                    <a:pt x="2328" y="1"/>
                    <a:pt x="2323" y="1"/>
                    <a:pt x="2318" y="1"/>
                  </a:cubicBezTo>
                  <a:cubicBezTo>
                    <a:pt x="1489" y="1"/>
                    <a:pt x="735" y="340"/>
                    <a:pt x="148" y="985"/>
                  </a:cubicBezTo>
                  <a:cubicBezTo>
                    <a:pt x="0" y="1144"/>
                    <a:pt x="144" y="1350"/>
                    <a:pt x="308" y="1350"/>
                  </a:cubicBezTo>
                  <a:cubicBezTo>
                    <a:pt x="361" y="1350"/>
                    <a:pt x="417" y="1328"/>
                    <a:pt x="465" y="1276"/>
                  </a:cubicBezTo>
                  <a:cubicBezTo>
                    <a:pt x="971" y="723"/>
                    <a:pt x="1613" y="433"/>
                    <a:pt x="2318" y="433"/>
                  </a:cubicBezTo>
                  <a:cubicBezTo>
                    <a:pt x="3896" y="433"/>
                    <a:pt x="4837" y="1561"/>
                    <a:pt x="5091" y="1906"/>
                  </a:cubicBezTo>
                  <a:cubicBezTo>
                    <a:pt x="5157" y="1999"/>
                    <a:pt x="5259" y="2045"/>
                    <a:pt x="5361" y="2045"/>
                  </a:cubicBezTo>
                  <a:cubicBezTo>
                    <a:pt x="5464" y="2045"/>
                    <a:pt x="5566" y="1999"/>
                    <a:pt x="5632" y="1906"/>
                  </a:cubicBezTo>
                  <a:cubicBezTo>
                    <a:pt x="5882" y="1561"/>
                    <a:pt x="6827" y="433"/>
                    <a:pt x="8401" y="433"/>
                  </a:cubicBezTo>
                  <a:cubicBezTo>
                    <a:pt x="9985" y="433"/>
                    <a:pt x="11228" y="2001"/>
                    <a:pt x="11228" y="4008"/>
                  </a:cubicBezTo>
                  <a:cubicBezTo>
                    <a:pt x="11225" y="4184"/>
                    <a:pt x="11217" y="4362"/>
                    <a:pt x="11197" y="4538"/>
                  </a:cubicBezTo>
                  <a:lnTo>
                    <a:pt x="11081" y="4140"/>
                  </a:lnTo>
                  <a:cubicBezTo>
                    <a:pt x="11055" y="4048"/>
                    <a:pt x="10972" y="3985"/>
                    <a:pt x="10874" y="3985"/>
                  </a:cubicBezTo>
                  <a:cubicBezTo>
                    <a:pt x="10779" y="3985"/>
                    <a:pt x="10693" y="4048"/>
                    <a:pt x="10667" y="4140"/>
                  </a:cubicBezTo>
                  <a:lnTo>
                    <a:pt x="10108" y="6086"/>
                  </a:lnTo>
                  <a:lnTo>
                    <a:pt x="9930" y="5761"/>
                  </a:lnTo>
                  <a:cubicBezTo>
                    <a:pt x="9892" y="5695"/>
                    <a:pt x="9820" y="5652"/>
                    <a:pt x="9743" y="5652"/>
                  </a:cubicBezTo>
                  <a:lnTo>
                    <a:pt x="8902" y="5652"/>
                  </a:lnTo>
                  <a:cubicBezTo>
                    <a:pt x="8784" y="5652"/>
                    <a:pt x="8686" y="5750"/>
                    <a:pt x="8686" y="5868"/>
                  </a:cubicBezTo>
                  <a:cubicBezTo>
                    <a:pt x="8686" y="5989"/>
                    <a:pt x="8784" y="6084"/>
                    <a:pt x="8902" y="6084"/>
                  </a:cubicBezTo>
                  <a:lnTo>
                    <a:pt x="9616" y="6084"/>
                  </a:lnTo>
                  <a:lnTo>
                    <a:pt x="9987" y="6746"/>
                  </a:lnTo>
                  <a:cubicBezTo>
                    <a:pt x="10028" y="6815"/>
                    <a:pt x="10100" y="6855"/>
                    <a:pt x="10177" y="6855"/>
                  </a:cubicBezTo>
                  <a:lnTo>
                    <a:pt x="10203" y="6855"/>
                  </a:lnTo>
                  <a:cubicBezTo>
                    <a:pt x="10290" y="6844"/>
                    <a:pt x="10362" y="6783"/>
                    <a:pt x="10385" y="6700"/>
                  </a:cubicBezTo>
                  <a:lnTo>
                    <a:pt x="10877" y="4981"/>
                  </a:lnTo>
                  <a:lnTo>
                    <a:pt x="11015" y="5450"/>
                  </a:lnTo>
                  <a:cubicBezTo>
                    <a:pt x="10897" y="5842"/>
                    <a:pt x="10745" y="6216"/>
                    <a:pt x="10555" y="6576"/>
                  </a:cubicBezTo>
                  <a:cubicBezTo>
                    <a:pt x="10497" y="6682"/>
                    <a:pt x="10540" y="6812"/>
                    <a:pt x="10644" y="6869"/>
                  </a:cubicBezTo>
                  <a:cubicBezTo>
                    <a:pt x="10675" y="6884"/>
                    <a:pt x="10710" y="6892"/>
                    <a:pt x="10745" y="6892"/>
                  </a:cubicBezTo>
                  <a:cubicBezTo>
                    <a:pt x="10825" y="6892"/>
                    <a:pt x="10900" y="6849"/>
                    <a:pt x="10937" y="6777"/>
                  </a:cubicBezTo>
                  <a:cubicBezTo>
                    <a:pt x="11058" y="6544"/>
                    <a:pt x="11168" y="6305"/>
                    <a:pt x="11263" y="6061"/>
                  </a:cubicBezTo>
                  <a:cubicBezTo>
                    <a:pt x="11292" y="6078"/>
                    <a:pt x="11326" y="6084"/>
                    <a:pt x="11361" y="6084"/>
                  </a:cubicBezTo>
                  <a:lnTo>
                    <a:pt x="12527" y="6084"/>
                  </a:lnTo>
                  <a:cubicBezTo>
                    <a:pt x="12645" y="6084"/>
                    <a:pt x="12742" y="5989"/>
                    <a:pt x="12742" y="5868"/>
                  </a:cubicBezTo>
                  <a:cubicBezTo>
                    <a:pt x="12742" y="5750"/>
                    <a:pt x="12645" y="5652"/>
                    <a:pt x="12527" y="5652"/>
                  </a:cubicBezTo>
                  <a:lnTo>
                    <a:pt x="12524" y="5655"/>
                  </a:lnTo>
                  <a:lnTo>
                    <a:pt x="11519" y="5655"/>
                  </a:lnTo>
                  <a:lnTo>
                    <a:pt x="11461" y="5450"/>
                  </a:lnTo>
                  <a:cubicBezTo>
                    <a:pt x="11591" y="4981"/>
                    <a:pt x="11657" y="4494"/>
                    <a:pt x="11660" y="4008"/>
                  </a:cubicBezTo>
                  <a:cubicBezTo>
                    <a:pt x="11660" y="2949"/>
                    <a:pt x="11343" y="1958"/>
                    <a:pt x="10768" y="1213"/>
                  </a:cubicBezTo>
                  <a:cubicBezTo>
                    <a:pt x="10163" y="430"/>
                    <a:pt x="9322" y="1"/>
                    <a:pt x="8401" y="1"/>
                  </a:cubicBezTo>
                  <a:cubicBezTo>
                    <a:pt x="8397" y="1"/>
                    <a:pt x="8392" y="1"/>
                    <a:pt x="8387" y="1"/>
                  </a:cubicBezTo>
                  <a:cubicBezTo>
                    <a:pt x="7638" y="1"/>
                    <a:pt x="6906" y="234"/>
                    <a:pt x="6294" y="666"/>
                  </a:cubicBezTo>
                  <a:cubicBezTo>
                    <a:pt x="5943" y="913"/>
                    <a:pt x="5626" y="1210"/>
                    <a:pt x="5361" y="1550"/>
                  </a:cubicBezTo>
                  <a:cubicBezTo>
                    <a:pt x="5096" y="1210"/>
                    <a:pt x="4780" y="913"/>
                    <a:pt x="4426" y="666"/>
                  </a:cubicBezTo>
                  <a:cubicBezTo>
                    <a:pt x="3813" y="234"/>
                    <a:pt x="3082" y="1"/>
                    <a:pt x="233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1" name="Google Shape;751;p79"/>
          <p:cNvGraphicFramePr/>
          <p:nvPr>
            <p:extLst>
              <p:ext uri="{D42A27DB-BD31-4B8C-83A1-F6EECF244321}">
                <p14:modId xmlns:p14="http://schemas.microsoft.com/office/powerpoint/2010/main" val="3181707860"/>
              </p:ext>
            </p:extLst>
          </p:nvPr>
        </p:nvGraphicFramePr>
        <p:xfrm>
          <a:off x="1762713" y="1377425"/>
          <a:ext cx="6372450" cy="3287900"/>
        </p:xfrm>
        <a:graphic>
          <a:graphicData uri="http://schemas.openxmlformats.org/drawingml/2006/table">
            <a:tbl>
              <a:tblPr>
                <a:noFill/>
                <a:tableStyleId>{9A2C64BE-0FE2-4F6A-ADC9-622745F18BE5}</a:tableStyleId>
              </a:tblPr>
              <a:tblGrid>
                <a:gridCol w="1105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3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523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5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3907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>
                        <a:solidFill>
                          <a:schemeClr val="dk1"/>
                        </a:solidFill>
                        <a:latin typeface="Livvic"/>
                        <a:ea typeface="Livvic"/>
                        <a:cs typeface="B Nazanin" panose="00000400000000000000" pitchFamily="2" charset="-78"/>
                        <a:sym typeface="Livvic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400" dirty="0">
                          <a:solidFill>
                            <a:schemeClr val="dk1"/>
                          </a:solidFill>
                          <a:latin typeface="Livvic Medium"/>
                          <a:ea typeface="Livvic Medium"/>
                          <a:cs typeface="B Nazanin" panose="00000400000000000000" pitchFamily="2" charset="-78"/>
                          <a:sym typeface="Livvic Medium"/>
                        </a:rPr>
                        <a:t>عنوان در اینجا</a:t>
                      </a:r>
                      <a:endParaRPr sz="1400" dirty="0">
                        <a:solidFill>
                          <a:schemeClr val="dk1"/>
                        </a:solidFill>
                        <a:latin typeface="Livvic Medium"/>
                        <a:ea typeface="Livvic Medium"/>
                        <a:cs typeface="B Nazanin" panose="00000400000000000000" pitchFamily="2" charset="-78"/>
                        <a:sym typeface="Livvic Medium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400" dirty="0">
                          <a:solidFill>
                            <a:schemeClr val="dk1"/>
                          </a:solidFill>
                          <a:latin typeface="Livvic Medium"/>
                          <a:ea typeface="Livvic Medium"/>
                          <a:cs typeface="B Nazanin" panose="00000400000000000000" pitchFamily="2" charset="-78"/>
                          <a:sym typeface="Livvic Medium"/>
                        </a:rPr>
                        <a:t>عنوان در اینجا</a:t>
                      </a:r>
                      <a:endParaRPr sz="1400" dirty="0">
                        <a:solidFill>
                          <a:schemeClr val="dk1"/>
                        </a:solidFill>
                        <a:latin typeface="Livvic Medium"/>
                        <a:ea typeface="Livvic Medium"/>
                        <a:cs typeface="B Nazanin" panose="00000400000000000000" pitchFamily="2" charset="-78"/>
                        <a:sym typeface="Livvic Medium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400" dirty="0">
                          <a:solidFill>
                            <a:schemeClr val="dk1"/>
                          </a:solidFill>
                          <a:latin typeface="Livvic Medium"/>
                          <a:ea typeface="Livvic Medium"/>
                          <a:cs typeface="B Nazanin" panose="00000400000000000000" pitchFamily="2" charset="-78"/>
                          <a:sym typeface="Livvic Medium"/>
                        </a:rPr>
                        <a:t>عنوان در اینجا</a:t>
                      </a:r>
                      <a:endParaRPr sz="1400" dirty="0">
                        <a:solidFill>
                          <a:schemeClr val="dk1"/>
                        </a:solidFill>
                        <a:latin typeface="Livvic Medium"/>
                        <a:ea typeface="Livvic Medium"/>
                        <a:cs typeface="B Nazanin" panose="00000400000000000000" pitchFamily="2" charset="-78"/>
                        <a:sym typeface="Livvic Medium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400" dirty="0">
                          <a:solidFill>
                            <a:schemeClr val="dk1"/>
                          </a:solidFill>
                          <a:latin typeface="Livvic Medium"/>
                          <a:ea typeface="Livvic Medium"/>
                          <a:cs typeface="B Nazanin" panose="00000400000000000000" pitchFamily="2" charset="-78"/>
                          <a:sym typeface="Livvic Medium"/>
                        </a:rPr>
                        <a:t>عنوان در اینجا</a:t>
                      </a:r>
                      <a:endParaRPr sz="1400" dirty="0">
                        <a:solidFill>
                          <a:schemeClr val="dk1"/>
                        </a:solidFill>
                        <a:latin typeface="Livvic Medium"/>
                        <a:ea typeface="Livvic Medium"/>
                        <a:cs typeface="B Nazanin" panose="00000400000000000000" pitchFamily="2" charset="-78"/>
                        <a:sym typeface="Livvic Medium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627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800" dirty="0">
                          <a:solidFill>
                            <a:schemeClr val="dk1"/>
                          </a:solidFill>
                          <a:latin typeface="Livvic Medium"/>
                          <a:ea typeface="Livvic Medium"/>
                          <a:cs typeface="B Nazanin" panose="00000400000000000000" pitchFamily="2" charset="-78"/>
                          <a:sym typeface="Livvic Medium"/>
                        </a:rPr>
                        <a:t>حوزه</a:t>
                      </a:r>
                      <a:r>
                        <a:rPr lang="en" sz="1800" dirty="0">
                          <a:solidFill>
                            <a:schemeClr val="dk1"/>
                          </a:solidFill>
                          <a:latin typeface="Livvic Medium"/>
                          <a:ea typeface="Livvic Medium"/>
                          <a:cs typeface="B Nazanin" panose="00000400000000000000" pitchFamily="2" charset="-78"/>
                          <a:sym typeface="Livvic Medium"/>
                        </a:rPr>
                        <a:t> 1</a:t>
                      </a:r>
                      <a:endParaRPr sz="1800" dirty="0">
                        <a:solidFill>
                          <a:schemeClr val="dk1"/>
                        </a:solidFill>
                        <a:latin typeface="Livvic Medium"/>
                        <a:ea typeface="Livvic Medium"/>
                        <a:cs typeface="B Nazanin" panose="00000400000000000000" pitchFamily="2" charset="-78"/>
                        <a:sym typeface="Livvic Medium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Lato Light"/>
                          <a:ea typeface="Lato Light"/>
                          <a:cs typeface="B Nazanin" panose="00000400000000000000" pitchFamily="2" charset="-78"/>
                          <a:sym typeface="Lato Light"/>
                        </a:rPr>
                        <a:t>50</a:t>
                      </a:r>
                      <a:endParaRPr>
                        <a:solidFill>
                          <a:schemeClr val="dk1"/>
                        </a:solidFill>
                        <a:latin typeface="Lato Light"/>
                        <a:ea typeface="Lato Light"/>
                        <a:cs typeface="B Nazanin" panose="00000400000000000000" pitchFamily="2" charset="-78"/>
                        <a:sym typeface="Lato Ligh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>
                          <a:solidFill>
                            <a:schemeClr val="dk1"/>
                          </a:solidFill>
                          <a:latin typeface="Lato Light"/>
                          <a:ea typeface="Lato Light"/>
                          <a:cs typeface="B Nazanin" panose="00000400000000000000" pitchFamily="2" charset="-78"/>
                          <a:sym typeface="Lato Light"/>
                        </a:rPr>
                        <a:t>100</a:t>
                      </a:r>
                      <a:endParaRPr dirty="0">
                        <a:solidFill>
                          <a:schemeClr val="dk1"/>
                        </a:solidFill>
                        <a:latin typeface="Lato Light"/>
                        <a:ea typeface="Lato Light"/>
                        <a:cs typeface="B Nazanin" panose="00000400000000000000" pitchFamily="2" charset="-78"/>
                        <a:sym typeface="Lato Ligh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Lato Light"/>
                          <a:ea typeface="Lato Light"/>
                          <a:cs typeface="B Nazanin" panose="00000400000000000000" pitchFamily="2" charset="-78"/>
                          <a:sym typeface="Lato Light"/>
                        </a:rPr>
                        <a:t>20</a:t>
                      </a:r>
                      <a:endParaRPr>
                        <a:solidFill>
                          <a:schemeClr val="dk1"/>
                        </a:solidFill>
                        <a:latin typeface="Lato Light"/>
                        <a:ea typeface="Lato Light"/>
                        <a:cs typeface="B Nazanin" panose="00000400000000000000" pitchFamily="2" charset="-78"/>
                        <a:sym typeface="Lato Ligh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Lato Light"/>
                          <a:ea typeface="Lato Light"/>
                          <a:cs typeface="B Nazanin" panose="00000400000000000000" pitchFamily="2" charset="-78"/>
                          <a:sym typeface="Lato Light"/>
                        </a:rPr>
                        <a:t>30</a:t>
                      </a:r>
                      <a:endParaRPr>
                        <a:solidFill>
                          <a:schemeClr val="dk1"/>
                        </a:solidFill>
                        <a:latin typeface="Lato Light"/>
                        <a:ea typeface="Lato Light"/>
                        <a:cs typeface="B Nazanin" panose="00000400000000000000" pitchFamily="2" charset="-78"/>
                        <a:sym typeface="Lato Ligh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1627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800" dirty="0">
                          <a:solidFill>
                            <a:schemeClr val="dk1"/>
                          </a:solidFill>
                          <a:latin typeface="Livvic Medium"/>
                          <a:ea typeface="Livvic Medium"/>
                          <a:cs typeface="B Nazanin" panose="00000400000000000000" pitchFamily="2" charset="-78"/>
                          <a:sym typeface="Livvic Medium"/>
                        </a:rPr>
                        <a:t>حوزه</a:t>
                      </a:r>
                      <a:r>
                        <a:rPr lang="en" sz="1800" dirty="0">
                          <a:solidFill>
                            <a:schemeClr val="dk1"/>
                          </a:solidFill>
                          <a:latin typeface="Livvic Medium"/>
                          <a:ea typeface="Livvic Medium"/>
                          <a:cs typeface="B Nazanin" panose="00000400000000000000" pitchFamily="2" charset="-78"/>
                          <a:sym typeface="Livvic Medium"/>
                        </a:rPr>
                        <a:t> 2</a:t>
                      </a:r>
                      <a:endParaRPr sz="1800" dirty="0">
                        <a:solidFill>
                          <a:schemeClr val="dk1"/>
                        </a:solidFill>
                        <a:latin typeface="Livvic Medium"/>
                        <a:ea typeface="Livvic Medium"/>
                        <a:cs typeface="B Nazanin" panose="00000400000000000000" pitchFamily="2" charset="-78"/>
                        <a:sym typeface="Livvic Medium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Lato Light"/>
                          <a:ea typeface="Lato Light"/>
                          <a:cs typeface="B Nazanin" panose="00000400000000000000" pitchFamily="2" charset="-78"/>
                          <a:sym typeface="Lato Light"/>
                        </a:rPr>
                        <a:t>23</a:t>
                      </a:r>
                      <a:endParaRPr>
                        <a:solidFill>
                          <a:schemeClr val="dk1"/>
                        </a:solidFill>
                        <a:latin typeface="Lato Light"/>
                        <a:ea typeface="Lato Light"/>
                        <a:cs typeface="B Nazanin" panose="00000400000000000000" pitchFamily="2" charset="-78"/>
                        <a:sym typeface="Lato Ligh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Lato Light"/>
                          <a:ea typeface="Lato Light"/>
                          <a:cs typeface="B Nazanin" panose="00000400000000000000" pitchFamily="2" charset="-78"/>
                          <a:sym typeface="Lato Light"/>
                        </a:rPr>
                        <a:t>34</a:t>
                      </a:r>
                      <a:endParaRPr>
                        <a:solidFill>
                          <a:schemeClr val="dk1"/>
                        </a:solidFill>
                        <a:latin typeface="Lato Light"/>
                        <a:ea typeface="Lato Light"/>
                        <a:cs typeface="B Nazanin" panose="00000400000000000000" pitchFamily="2" charset="-78"/>
                        <a:sym typeface="Lato Ligh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Lato Light"/>
                          <a:ea typeface="Lato Light"/>
                          <a:cs typeface="B Nazanin" panose="00000400000000000000" pitchFamily="2" charset="-78"/>
                          <a:sym typeface="Lato Light"/>
                        </a:rPr>
                        <a:t>45</a:t>
                      </a:r>
                      <a:endParaRPr>
                        <a:solidFill>
                          <a:schemeClr val="dk1"/>
                        </a:solidFill>
                        <a:latin typeface="Lato Light"/>
                        <a:ea typeface="Lato Light"/>
                        <a:cs typeface="B Nazanin" panose="00000400000000000000" pitchFamily="2" charset="-78"/>
                        <a:sym typeface="Lato Ligh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Lato Light"/>
                          <a:ea typeface="Lato Light"/>
                          <a:cs typeface="B Nazanin" panose="00000400000000000000" pitchFamily="2" charset="-78"/>
                          <a:sym typeface="Lato Light"/>
                        </a:rPr>
                        <a:t>56</a:t>
                      </a:r>
                      <a:endParaRPr>
                        <a:solidFill>
                          <a:schemeClr val="dk1"/>
                        </a:solidFill>
                        <a:latin typeface="Lato Light"/>
                        <a:ea typeface="Lato Light"/>
                        <a:cs typeface="B Nazanin" panose="00000400000000000000" pitchFamily="2" charset="-78"/>
                        <a:sym typeface="Lato Ligh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16275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800" dirty="0">
                          <a:solidFill>
                            <a:schemeClr val="dk1"/>
                          </a:solidFill>
                          <a:latin typeface="Livvic Medium"/>
                          <a:ea typeface="Livvic Medium"/>
                          <a:cs typeface="B Nazanin" panose="00000400000000000000" pitchFamily="2" charset="-78"/>
                          <a:sym typeface="Livvic Medium"/>
                        </a:rPr>
                        <a:t>منطقه 3</a:t>
                      </a:r>
                      <a:endParaRPr sz="1800" dirty="0">
                        <a:solidFill>
                          <a:schemeClr val="dk1"/>
                        </a:solidFill>
                        <a:latin typeface="Livvic Medium"/>
                        <a:ea typeface="Livvic Medium"/>
                        <a:cs typeface="B Nazanin" panose="00000400000000000000" pitchFamily="2" charset="-78"/>
                        <a:sym typeface="Livvic Medium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Lato Light"/>
                          <a:ea typeface="Lato Light"/>
                          <a:cs typeface="B Nazanin" panose="00000400000000000000" pitchFamily="2" charset="-78"/>
                          <a:sym typeface="Lato Light"/>
                        </a:rPr>
                        <a:t>234</a:t>
                      </a:r>
                      <a:endParaRPr>
                        <a:solidFill>
                          <a:schemeClr val="dk1"/>
                        </a:solidFill>
                        <a:latin typeface="Lato Light"/>
                        <a:ea typeface="Lato Light"/>
                        <a:cs typeface="B Nazanin" panose="00000400000000000000" pitchFamily="2" charset="-78"/>
                        <a:sym typeface="Lato Ligh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Lato Light"/>
                          <a:ea typeface="Lato Light"/>
                          <a:cs typeface="B Nazanin" panose="00000400000000000000" pitchFamily="2" charset="-78"/>
                          <a:sym typeface="Lato Light"/>
                        </a:rPr>
                        <a:t>45</a:t>
                      </a:r>
                      <a:endParaRPr>
                        <a:solidFill>
                          <a:schemeClr val="dk1"/>
                        </a:solidFill>
                        <a:latin typeface="Lato Light"/>
                        <a:ea typeface="Lato Light"/>
                        <a:cs typeface="B Nazanin" panose="00000400000000000000" pitchFamily="2" charset="-78"/>
                        <a:sym typeface="Lato Ligh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Lato Light"/>
                          <a:ea typeface="Lato Light"/>
                          <a:cs typeface="B Nazanin" panose="00000400000000000000" pitchFamily="2" charset="-78"/>
                          <a:sym typeface="Lato Light"/>
                        </a:rPr>
                        <a:t>65</a:t>
                      </a:r>
                      <a:endParaRPr>
                        <a:solidFill>
                          <a:schemeClr val="dk1"/>
                        </a:solidFill>
                        <a:latin typeface="Lato Light"/>
                        <a:ea typeface="Lato Light"/>
                        <a:cs typeface="B Nazanin" panose="00000400000000000000" pitchFamily="2" charset="-78"/>
                        <a:sym typeface="Lato Ligh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>
                          <a:solidFill>
                            <a:schemeClr val="dk1"/>
                          </a:solidFill>
                          <a:latin typeface="Lato Light"/>
                          <a:ea typeface="Lato Light"/>
                          <a:cs typeface="B Nazanin" panose="00000400000000000000" pitchFamily="2" charset="-78"/>
                          <a:sym typeface="Lato Light"/>
                        </a:rPr>
                        <a:t>56</a:t>
                      </a:r>
                      <a:endParaRPr dirty="0">
                        <a:solidFill>
                          <a:schemeClr val="dk1"/>
                        </a:solidFill>
                        <a:latin typeface="Lato Light"/>
                        <a:ea typeface="Lato Light"/>
                        <a:cs typeface="B Nazanin" panose="00000400000000000000" pitchFamily="2" charset="-78"/>
                        <a:sym typeface="Lato Ligh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52" name="Google Shape;752;p79"/>
          <p:cNvSpPr/>
          <p:nvPr/>
        </p:nvSpPr>
        <p:spPr>
          <a:xfrm rot="5400000">
            <a:off x="995175" y="1804936"/>
            <a:ext cx="649800" cy="649800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753" name="Google Shape;753;p79"/>
          <p:cNvSpPr/>
          <p:nvPr/>
        </p:nvSpPr>
        <p:spPr>
          <a:xfrm rot="5400000">
            <a:off x="995175" y="2729100"/>
            <a:ext cx="649800" cy="649800"/>
          </a:xfrm>
          <a:prstGeom prst="teardrop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754" name="Google Shape;754;p79"/>
          <p:cNvSpPr/>
          <p:nvPr/>
        </p:nvSpPr>
        <p:spPr>
          <a:xfrm rot="5400000">
            <a:off x="995175" y="3634000"/>
            <a:ext cx="649800" cy="649800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755" name="Google Shape;755;p79"/>
          <p:cNvGrpSpPr/>
          <p:nvPr/>
        </p:nvGrpSpPr>
        <p:grpSpPr>
          <a:xfrm>
            <a:off x="1224625" y="3793675"/>
            <a:ext cx="190900" cy="368800"/>
            <a:chOff x="5869725" y="2072400"/>
            <a:chExt cx="190900" cy="368800"/>
          </a:xfrm>
        </p:grpSpPr>
        <p:sp>
          <p:nvSpPr>
            <p:cNvPr id="756" name="Google Shape;756;p79"/>
            <p:cNvSpPr/>
            <p:nvPr/>
          </p:nvSpPr>
          <p:spPr>
            <a:xfrm>
              <a:off x="5869725" y="2072400"/>
              <a:ext cx="190900" cy="368800"/>
            </a:xfrm>
            <a:custGeom>
              <a:avLst/>
              <a:gdLst/>
              <a:ahLst/>
              <a:cxnLst/>
              <a:rect l="l" t="t" r="r" b="b"/>
              <a:pathLst>
                <a:path w="7636" h="14752" extrusionOk="0">
                  <a:moveTo>
                    <a:pt x="5318" y="430"/>
                  </a:moveTo>
                  <a:cubicBezTo>
                    <a:pt x="5436" y="430"/>
                    <a:pt x="5534" y="528"/>
                    <a:pt x="5534" y="646"/>
                  </a:cubicBezTo>
                  <a:cubicBezTo>
                    <a:pt x="5534" y="766"/>
                    <a:pt x="5436" y="861"/>
                    <a:pt x="5318" y="861"/>
                  </a:cubicBezTo>
                  <a:lnTo>
                    <a:pt x="2318" y="861"/>
                  </a:lnTo>
                  <a:cubicBezTo>
                    <a:pt x="2200" y="861"/>
                    <a:pt x="2102" y="766"/>
                    <a:pt x="2102" y="646"/>
                  </a:cubicBezTo>
                  <a:cubicBezTo>
                    <a:pt x="2102" y="528"/>
                    <a:pt x="2200" y="430"/>
                    <a:pt x="2318" y="430"/>
                  </a:cubicBezTo>
                  <a:close/>
                  <a:moveTo>
                    <a:pt x="4034" y="1293"/>
                  </a:moveTo>
                  <a:lnTo>
                    <a:pt x="4034" y="2261"/>
                  </a:lnTo>
                  <a:lnTo>
                    <a:pt x="3602" y="2261"/>
                  </a:lnTo>
                  <a:lnTo>
                    <a:pt x="3602" y="1293"/>
                  </a:lnTo>
                  <a:close/>
                  <a:moveTo>
                    <a:pt x="2753" y="5603"/>
                  </a:moveTo>
                  <a:cubicBezTo>
                    <a:pt x="2902" y="5603"/>
                    <a:pt x="3038" y="5698"/>
                    <a:pt x="3090" y="5842"/>
                  </a:cubicBezTo>
                  <a:cubicBezTo>
                    <a:pt x="2877" y="5934"/>
                    <a:pt x="2689" y="6078"/>
                    <a:pt x="2540" y="6256"/>
                  </a:cubicBezTo>
                  <a:cubicBezTo>
                    <a:pt x="2255" y="6052"/>
                    <a:pt x="2402" y="5603"/>
                    <a:pt x="2753" y="5603"/>
                  </a:cubicBezTo>
                  <a:close/>
                  <a:moveTo>
                    <a:pt x="4886" y="5603"/>
                  </a:moveTo>
                  <a:cubicBezTo>
                    <a:pt x="5234" y="5603"/>
                    <a:pt x="5381" y="6052"/>
                    <a:pt x="5096" y="6256"/>
                  </a:cubicBezTo>
                  <a:cubicBezTo>
                    <a:pt x="4946" y="6078"/>
                    <a:pt x="4759" y="5934"/>
                    <a:pt x="4546" y="5842"/>
                  </a:cubicBezTo>
                  <a:cubicBezTo>
                    <a:pt x="4598" y="5698"/>
                    <a:pt x="4733" y="5603"/>
                    <a:pt x="4886" y="5603"/>
                  </a:cubicBezTo>
                  <a:close/>
                  <a:moveTo>
                    <a:pt x="3818" y="6122"/>
                  </a:moveTo>
                  <a:cubicBezTo>
                    <a:pt x="3960" y="6122"/>
                    <a:pt x="4101" y="6144"/>
                    <a:pt x="4238" y="6187"/>
                  </a:cubicBezTo>
                  <a:lnTo>
                    <a:pt x="4250" y="6190"/>
                  </a:lnTo>
                  <a:cubicBezTo>
                    <a:pt x="4512" y="6276"/>
                    <a:pt x="4722" y="6435"/>
                    <a:pt x="4837" y="6636"/>
                  </a:cubicBezTo>
                  <a:lnTo>
                    <a:pt x="4840" y="6645"/>
                  </a:lnTo>
                  <a:cubicBezTo>
                    <a:pt x="4897" y="6743"/>
                    <a:pt x="4926" y="6858"/>
                    <a:pt x="4926" y="6973"/>
                  </a:cubicBezTo>
                  <a:cubicBezTo>
                    <a:pt x="4923" y="7163"/>
                    <a:pt x="4846" y="7347"/>
                    <a:pt x="4707" y="7480"/>
                  </a:cubicBezTo>
                  <a:cubicBezTo>
                    <a:pt x="4699" y="7488"/>
                    <a:pt x="4690" y="7497"/>
                    <a:pt x="4682" y="7506"/>
                  </a:cubicBezTo>
                  <a:cubicBezTo>
                    <a:pt x="4480" y="7698"/>
                    <a:pt x="4166" y="7822"/>
                    <a:pt x="3818" y="7822"/>
                  </a:cubicBezTo>
                  <a:cubicBezTo>
                    <a:pt x="3470" y="7822"/>
                    <a:pt x="3156" y="7698"/>
                    <a:pt x="2954" y="7506"/>
                  </a:cubicBezTo>
                  <a:cubicBezTo>
                    <a:pt x="2946" y="7497"/>
                    <a:pt x="2937" y="7488"/>
                    <a:pt x="2928" y="7480"/>
                  </a:cubicBezTo>
                  <a:cubicBezTo>
                    <a:pt x="2790" y="7347"/>
                    <a:pt x="2712" y="7163"/>
                    <a:pt x="2710" y="6973"/>
                  </a:cubicBezTo>
                  <a:cubicBezTo>
                    <a:pt x="2710" y="6858"/>
                    <a:pt x="2738" y="6746"/>
                    <a:pt x="2796" y="6645"/>
                  </a:cubicBezTo>
                  <a:cubicBezTo>
                    <a:pt x="2796" y="6642"/>
                    <a:pt x="2799" y="6639"/>
                    <a:pt x="2799" y="6636"/>
                  </a:cubicBezTo>
                  <a:cubicBezTo>
                    <a:pt x="2914" y="6435"/>
                    <a:pt x="3124" y="6276"/>
                    <a:pt x="3383" y="6190"/>
                  </a:cubicBezTo>
                  <a:lnTo>
                    <a:pt x="3398" y="6187"/>
                  </a:lnTo>
                  <a:cubicBezTo>
                    <a:pt x="3534" y="6144"/>
                    <a:pt x="3676" y="6122"/>
                    <a:pt x="3818" y="6122"/>
                  </a:cubicBezTo>
                  <a:close/>
                  <a:moveTo>
                    <a:pt x="2281" y="7057"/>
                  </a:moveTo>
                  <a:cubicBezTo>
                    <a:pt x="2295" y="7235"/>
                    <a:pt x="2353" y="7411"/>
                    <a:pt x="2451" y="7563"/>
                  </a:cubicBezTo>
                  <a:cubicBezTo>
                    <a:pt x="2128" y="7698"/>
                    <a:pt x="1788" y="7791"/>
                    <a:pt x="1440" y="7834"/>
                  </a:cubicBezTo>
                  <a:lnTo>
                    <a:pt x="1440" y="7641"/>
                  </a:lnTo>
                  <a:cubicBezTo>
                    <a:pt x="1639" y="7347"/>
                    <a:pt x="1938" y="7140"/>
                    <a:pt x="2281" y="7057"/>
                  </a:cubicBezTo>
                  <a:close/>
                  <a:moveTo>
                    <a:pt x="5358" y="7057"/>
                  </a:moveTo>
                  <a:cubicBezTo>
                    <a:pt x="5698" y="7140"/>
                    <a:pt x="5997" y="7347"/>
                    <a:pt x="6196" y="7641"/>
                  </a:cubicBezTo>
                  <a:lnTo>
                    <a:pt x="6196" y="7834"/>
                  </a:lnTo>
                  <a:cubicBezTo>
                    <a:pt x="5847" y="7791"/>
                    <a:pt x="5508" y="7698"/>
                    <a:pt x="5188" y="7563"/>
                  </a:cubicBezTo>
                  <a:cubicBezTo>
                    <a:pt x="5283" y="7411"/>
                    <a:pt x="5341" y="7235"/>
                    <a:pt x="5358" y="7057"/>
                  </a:cubicBezTo>
                  <a:close/>
                  <a:moveTo>
                    <a:pt x="6055" y="11052"/>
                  </a:moveTo>
                  <a:lnTo>
                    <a:pt x="5830" y="11484"/>
                  </a:lnTo>
                  <a:lnTo>
                    <a:pt x="1806" y="11484"/>
                  </a:lnTo>
                  <a:lnTo>
                    <a:pt x="1581" y="11052"/>
                  </a:lnTo>
                  <a:close/>
                  <a:moveTo>
                    <a:pt x="4466" y="11916"/>
                  </a:moveTo>
                  <a:lnTo>
                    <a:pt x="4466" y="12348"/>
                  </a:lnTo>
                  <a:lnTo>
                    <a:pt x="3170" y="12348"/>
                  </a:lnTo>
                  <a:lnTo>
                    <a:pt x="3170" y="11916"/>
                  </a:lnTo>
                  <a:close/>
                  <a:moveTo>
                    <a:pt x="2321" y="1"/>
                  </a:moveTo>
                  <a:cubicBezTo>
                    <a:pt x="1961" y="1"/>
                    <a:pt x="1673" y="289"/>
                    <a:pt x="1673" y="648"/>
                  </a:cubicBezTo>
                  <a:cubicBezTo>
                    <a:pt x="1673" y="1005"/>
                    <a:pt x="1961" y="1296"/>
                    <a:pt x="2321" y="1296"/>
                  </a:cubicBezTo>
                  <a:lnTo>
                    <a:pt x="3170" y="1296"/>
                  </a:lnTo>
                  <a:lnTo>
                    <a:pt x="3170" y="2261"/>
                  </a:lnTo>
                  <a:lnTo>
                    <a:pt x="648" y="2261"/>
                  </a:lnTo>
                  <a:cubicBezTo>
                    <a:pt x="291" y="2261"/>
                    <a:pt x="1" y="2551"/>
                    <a:pt x="1" y="2908"/>
                  </a:cubicBezTo>
                  <a:cubicBezTo>
                    <a:pt x="1" y="3265"/>
                    <a:pt x="291" y="3556"/>
                    <a:pt x="648" y="3556"/>
                  </a:cubicBezTo>
                  <a:lnTo>
                    <a:pt x="1008" y="3556"/>
                  </a:lnTo>
                  <a:lnTo>
                    <a:pt x="1008" y="3680"/>
                  </a:lnTo>
                  <a:cubicBezTo>
                    <a:pt x="1008" y="3801"/>
                    <a:pt x="1103" y="3896"/>
                    <a:pt x="1224" y="3896"/>
                  </a:cubicBezTo>
                  <a:cubicBezTo>
                    <a:pt x="1342" y="3896"/>
                    <a:pt x="1440" y="3801"/>
                    <a:pt x="1440" y="3680"/>
                  </a:cubicBezTo>
                  <a:lnTo>
                    <a:pt x="1440" y="3556"/>
                  </a:lnTo>
                  <a:lnTo>
                    <a:pt x="6196" y="3556"/>
                  </a:lnTo>
                  <a:lnTo>
                    <a:pt x="6196" y="7005"/>
                  </a:lnTo>
                  <a:cubicBezTo>
                    <a:pt x="5951" y="6800"/>
                    <a:pt x="5655" y="6665"/>
                    <a:pt x="5341" y="6610"/>
                  </a:cubicBezTo>
                  <a:cubicBezTo>
                    <a:pt x="5781" y="6297"/>
                    <a:pt x="5784" y="5649"/>
                    <a:pt x="5352" y="5329"/>
                  </a:cubicBezTo>
                  <a:cubicBezTo>
                    <a:pt x="5209" y="5223"/>
                    <a:pt x="5045" y="5174"/>
                    <a:pt x="4884" y="5174"/>
                  </a:cubicBezTo>
                  <a:cubicBezTo>
                    <a:pt x="4559" y="5174"/>
                    <a:pt x="4245" y="5374"/>
                    <a:pt x="4132" y="5715"/>
                  </a:cubicBezTo>
                  <a:cubicBezTo>
                    <a:pt x="4028" y="5698"/>
                    <a:pt x="3923" y="5689"/>
                    <a:pt x="3818" y="5689"/>
                  </a:cubicBezTo>
                  <a:cubicBezTo>
                    <a:pt x="3713" y="5689"/>
                    <a:pt x="3608" y="5698"/>
                    <a:pt x="3504" y="5715"/>
                  </a:cubicBezTo>
                  <a:cubicBezTo>
                    <a:pt x="3391" y="5374"/>
                    <a:pt x="3076" y="5174"/>
                    <a:pt x="2752" y="5174"/>
                  </a:cubicBezTo>
                  <a:cubicBezTo>
                    <a:pt x="2590" y="5174"/>
                    <a:pt x="2427" y="5223"/>
                    <a:pt x="2284" y="5329"/>
                  </a:cubicBezTo>
                  <a:cubicBezTo>
                    <a:pt x="1849" y="5649"/>
                    <a:pt x="1855" y="6297"/>
                    <a:pt x="2292" y="6610"/>
                  </a:cubicBezTo>
                  <a:cubicBezTo>
                    <a:pt x="1978" y="6665"/>
                    <a:pt x="1685" y="6800"/>
                    <a:pt x="1440" y="7005"/>
                  </a:cubicBezTo>
                  <a:lnTo>
                    <a:pt x="1440" y="4610"/>
                  </a:lnTo>
                  <a:cubicBezTo>
                    <a:pt x="1440" y="4492"/>
                    <a:pt x="1342" y="4394"/>
                    <a:pt x="1224" y="4394"/>
                  </a:cubicBezTo>
                  <a:cubicBezTo>
                    <a:pt x="1106" y="4394"/>
                    <a:pt x="1008" y="4492"/>
                    <a:pt x="1008" y="4610"/>
                  </a:cubicBezTo>
                  <a:lnTo>
                    <a:pt x="1008" y="10836"/>
                  </a:lnTo>
                  <a:cubicBezTo>
                    <a:pt x="1008" y="10839"/>
                    <a:pt x="1008" y="10848"/>
                    <a:pt x="1008" y="10854"/>
                  </a:cubicBezTo>
                  <a:lnTo>
                    <a:pt x="1008" y="10856"/>
                  </a:lnTo>
                  <a:cubicBezTo>
                    <a:pt x="1008" y="10865"/>
                    <a:pt x="1011" y="10874"/>
                    <a:pt x="1011" y="10882"/>
                  </a:cubicBezTo>
                  <a:lnTo>
                    <a:pt x="1011" y="10885"/>
                  </a:lnTo>
                  <a:cubicBezTo>
                    <a:pt x="1014" y="10894"/>
                    <a:pt x="1017" y="10900"/>
                    <a:pt x="1017" y="10905"/>
                  </a:cubicBezTo>
                  <a:lnTo>
                    <a:pt x="1020" y="10911"/>
                  </a:lnTo>
                  <a:cubicBezTo>
                    <a:pt x="1023" y="10920"/>
                    <a:pt x="1026" y="10926"/>
                    <a:pt x="1028" y="10931"/>
                  </a:cubicBezTo>
                  <a:lnTo>
                    <a:pt x="1028" y="10934"/>
                  </a:lnTo>
                  <a:lnTo>
                    <a:pt x="1028" y="10937"/>
                  </a:lnTo>
                  <a:lnTo>
                    <a:pt x="1480" y="11798"/>
                  </a:lnTo>
                  <a:cubicBezTo>
                    <a:pt x="1515" y="11870"/>
                    <a:pt x="1590" y="11916"/>
                    <a:pt x="1670" y="11916"/>
                  </a:cubicBezTo>
                  <a:lnTo>
                    <a:pt x="2733" y="11916"/>
                  </a:lnTo>
                  <a:lnTo>
                    <a:pt x="2733" y="12564"/>
                  </a:lnTo>
                  <a:cubicBezTo>
                    <a:pt x="2733" y="12682"/>
                    <a:pt x="2828" y="12779"/>
                    <a:pt x="2949" y="12779"/>
                  </a:cubicBezTo>
                  <a:lnTo>
                    <a:pt x="3596" y="12779"/>
                  </a:lnTo>
                  <a:lnTo>
                    <a:pt x="3596" y="14536"/>
                  </a:lnTo>
                  <a:cubicBezTo>
                    <a:pt x="3596" y="14656"/>
                    <a:pt x="3691" y="14751"/>
                    <a:pt x="3812" y="14751"/>
                  </a:cubicBezTo>
                  <a:cubicBezTo>
                    <a:pt x="3930" y="14751"/>
                    <a:pt x="4028" y="14656"/>
                    <a:pt x="4028" y="14536"/>
                  </a:cubicBezTo>
                  <a:lnTo>
                    <a:pt x="4028" y="12779"/>
                  </a:lnTo>
                  <a:lnTo>
                    <a:pt x="4676" y="12779"/>
                  </a:lnTo>
                  <a:cubicBezTo>
                    <a:pt x="4794" y="12779"/>
                    <a:pt x="4892" y="12684"/>
                    <a:pt x="4892" y="12564"/>
                  </a:cubicBezTo>
                  <a:lnTo>
                    <a:pt x="4892" y="11916"/>
                  </a:lnTo>
                  <a:lnTo>
                    <a:pt x="5954" y="11916"/>
                  </a:lnTo>
                  <a:cubicBezTo>
                    <a:pt x="6035" y="11916"/>
                    <a:pt x="6107" y="11873"/>
                    <a:pt x="6144" y="11801"/>
                  </a:cubicBezTo>
                  <a:lnTo>
                    <a:pt x="6596" y="10940"/>
                  </a:lnTo>
                  <a:lnTo>
                    <a:pt x="6596" y="10937"/>
                  </a:lnTo>
                  <a:lnTo>
                    <a:pt x="6596" y="10934"/>
                  </a:lnTo>
                  <a:cubicBezTo>
                    <a:pt x="6599" y="10926"/>
                    <a:pt x="6602" y="10920"/>
                    <a:pt x="6605" y="10914"/>
                  </a:cubicBezTo>
                  <a:lnTo>
                    <a:pt x="6605" y="10908"/>
                  </a:lnTo>
                  <a:cubicBezTo>
                    <a:pt x="6607" y="10900"/>
                    <a:pt x="6610" y="10894"/>
                    <a:pt x="6610" y="10888"/>
                  </a:cubicBezTo>
                  <a:lnTo>
                    <a:pt x="6610" y="10882"/>
                  </a:lnTo>
                  <a:cubicBezTo>
                    <a:pt x="6613" y="10874"/>
                    <a:pt x="6616" y="10865"/>
                    <a:pt x="6616" y="10856"/>
                  </a:cubicBezTo>
                  <a:lnTo>
                    <a:pt x="6616" y="10854"/>
                  </a:lnTo>
                  <a:lnTo>
                    <a:pt x="6616" y="10836"/>
                  </a:lnTo>
                  <a:lnTo>
                    <a:pt x="6616" y="10140"/>
                  </a:lnTo>
                  <a:cubicBezTo>
                    <a:pt x="6616" y="10019"/>
                    <a:pt x="6518" y="9924"/>
                    <a:pt x="6400" y="9924"/>
                  </a:cubicBezTo>
                  <a:cubicBezTo>
                    <a:pt x="6279" y="9924"/>
                    <a:pt x="6184" y="10019"/>
                    <a:pt x="6184" y="10140"/>
                  </a:cubicBezTo>
                  <a:lnTo>
                    <a:pt x="6184" y="10618"/>
                  </a:lnTo>
                  <a:lnTo>
                    <a:pt x="1440" y="10618"/>
                  </a:lnTo>
                  <a:lnTo>
                    <a:pt x="1440" y="8268"/>
                  </a:lnTo>
                  <a:cubicBezTo>
                    <a:pt x="1895" y="8217"/>
                    <a:pt x="2338" y="8093"/>
                    <a:pt x="2756" y="7900"/>
                  </a:cubicBezTo>
                  <a:cubicBezTo>
                    <a:pt x="3071" y="8136"/>
                    <a:pt x="3444" y="8254"/>
                    <a:pt x="3818" y="8254"/>
                  </a:cubicBezTo>
                  <a:cubicBezTo>
                    <a:pt x="4191" y="8254"/>
                    <a:pt x="4565" y="8136"/>
                    <a:pt x="4880" y="7900"/>
                  </a:cubicBezTo>
                  <a:cubicBezTo>
                    <a:pt x="5298" y="8093"/>
                    <a:pt x="5741" y="8217"/>
                    <a:pt x="6196" y="8268"/>
                  </a:cubicBezTo>
                  <a:lnTo>
                    <a:pt x="6196" y="9218"/>
                  </a:lnTo>
                  <a:cubicBezTo>
                    <a:pt x="6196" y="9336"/>
                    <a:pt x="6294" y="9434"/>
                    <a:pt x="6412" y="9434"/>
                  </a:cubicBezTo>
                  <a:cubicBezTo>
                    <a:pt x="6530" y="9434"/>
                    <a:pt x="6628" y="9336"/>
                    <a:pt x="6628" y="9218"/>
                  </a:cubicBezTo>
                  <a:lnTo>
                    <a:pt x="6628" y="3559"/>
                  </a:lnTo>
                  <a:lnTo>
                    <a:pt x="6987" y="3559"/>
                  </a:lnTo>
                  <a:cubicBezTo>
                    <a:pt x="7344" y="3559"/>
                    <a:pt x="7635" y="3268"/>
                    <a:pt x="7635" y="2911"/>
                  </a:cubicBezTo>
                  <a:cubicBezTo>
                    <a:pt x="7635" y="2551"/>
                    <a:pt x="7344" y="2263"/>
                    <a:pt x="6987" y="2263"/>
                  </a:cubicBezTo>
                  <a:lnTo>
                    <a:pt x="6987" y="2261"/>
                  </a:lnTo>
                  <a:lnTo>
                    <a:pt x="5669" y="2261"/>
                  </a:lnTo>
                  <a:cubicBezTo>
                    <a:pt x="5551" y="2261"/>
                    <a:pt x="5453" y="2358"/>
                    <a:pt x="5453" y="2476"/>
                  </a:cubicBezTo>
                  <a:cubicBezTo>
                    <a:pt x="5453" y="2594"/>
                    <a:pt x="5551" y="2692"/>
                    <a:pt x="5669" y="2692"/>
                  </a:cubicBezTo>
                  <a:lnTo>
                    <a:pt x="6987" y="2692"/>
                  </a:lnTo>
                  <a:cubicBezTo>
                    <a:pt x="7108" y="2692"/>
                    <a:pt x="7203" y="2790"/>
                    <a:pt x="7203" y="2908"/>
                  </a:cubicBezTo>
                  <a:cubicBezTo>
                    <a:pt x="7203" y="3026"/>
                    <a:pt x="7108" y="3124"/>
                    <a:pt x="6987" y="3124"/>
                  </a:cubicBezTo>
                  <a:lnTo>
                    <a:pt x="648" y="3124"/>
                  </a:lnTo>
                  <a:cubicBezTo>
                    <a:pt x="528" y="3124"/>
                    <a:pt x="433" y="3026"/>
                    <a:pt x="433" y="2908"/>
                  </a:cubicBezTo>
                  <a:cubicBezTo>
                    <a:pt x="433" y="2790"/>
                    <a:pt x="528" y="2692"/>
                    <a:pt x="648" y="2692"/>
                  </a:cubicBezTo>
                  <a:lnTo>
                    <a:pt x="4748" y="2692"/>
                  </a:lnTo>
                  <a:cubicBezTo>
                    <a:pt x="4866" y="2692"/>
                    <a:pt x="4964" y="2594"/>
                    <a:pt x="4964" y="2476"/>
                  </a:cubicBezTo>
                  <a:cubicBezTo>
                    <a:pt x="4964" y="2358"/>
                    <a:pt x="4866" y="2261"/>
                    <a:pt x="4748" y="2261"/>
                  </a:cubicBezTo>
                  <a:lnTo>
                    <a:pt x="4466" y="2261"/>
                  </a:lnTo>
                  <a:lnTo>
                    <a:pt x="4466" y="1296"/>
                  </a:lnTo>
                  <a:lnTo>
                    <a:pt x="5318" y="1296"/>
                  </a:lnTo>
                  <a:cubicBezTo>
                    <a:pt x="5675" y="1296"/>
                    <a:pt x="5965" y="1005"/>
                    <a:pt x="5965" y="648"/>
                  </a:cubicBezTo>
                  <a:cubicBezTo>
                    <a:pt x="5965" y="289"/>
                    <a:pt x="5675" y="1"/>
                    <a:pt x="531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57" name="Google Shape;757;p79"/>
            <p:cNvSpPr/>
            <p:nvPr/>
          </p:nvSpPr>
          <p:spPr>
            <a:xfrm>
              <a:off x="5948600" y="2231375"/>
              <a:ext cx="12625" cy="10875"/>
            </a:xfrm>
            <a:custGeom>
              <a:avLst/>
              <a:gdLst/>
              <a:ahLst/>
              <a:cxnLst/>
              <a:rect l="l" t="t" r="r" b="b"/>
              <a:pathLst>
                <a:path w="505" h="435" extrusionOk="0">
                  <a:moveTo>
                    <a:pt x="289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4"/>
                    <a:pt x="234" y="434"/>
                    <a:pt x="287" y="434"/>
                  </a:cubicBezTo>
                  <a:cubicBezTo>
                    <a:pt x="398" y="434"/>
                    <a:pt x="505" y="347"/>
                    <a:pt x="505" y="217"/>
                  </a:cubicBezTo>
                  <a:cubicBezTo>
                    <a:pt x="505" y="99"/>
                    <a:pt x="407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58" name="Google Shape;758;p79"/>
            <p:cNvSpPr/>
            <p:nvPr/>
          </p:nvSpPr>
          <p:spPr>
            <a:xfrm>
              <a:off x="5967325" y="2231375"/>
              <a:ext cx="12625" cy="10875"/>
            </a:xfrm>
            <a:custGeom>
              <a:avLst/>
              <a:gdLst/>
              <a:ahLst/>
              <a:cxnLst/>
              <a:rect l="l" t="t" r="r" b="b"/>
              <a:pathLst>
                <a:path w="505" h="435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79" y="414"/>
                    <a:pt x="234" y="434"/>
                    <a:pt x="287" y="434"/>
                  </a:cubicBezTo>
                  <a:cubicBezTo>
                    <a:pt x="398" y="434"/>
                    <a:pt x="504" y="347"/>
                    <a:pt x="504" y="217"/>
                  </a:cubicBezTo>
                  <a:cubicBezTo>
                    <a:pt x="504" y="99"/>
                    <a:pt x="409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759" name="Google Shape;759;p79"/>
          <p:cNvGrpSpPr/>
          <p:nvPr/>
        </p:nvGrpSpPr>
        <p:grpSpPr>
          <a:xfrm>
            <a:off x="1127913" y="2859900"/>
            <a:ext cx="384325" cy="368925"/>
            <a:chOff x="5162575" y="3236000"/>
            <a:chExt cx="384325" cy="368925"/>
          </a:xfrm>
        </p:grpSpPr>
        <p:sp>
          <p:nvSpPr>
            <p:cNvPr id="760" name="Google Shape;760;p79"/>
            <p:cNvSpPr/>
            <p:nvPr/>
          </p:nvSpPr>
          <p:spPr>
            <a:xfrm>
              <a:off x="5162575" y="3236000"/>
              <a:ext cx="58600" cy="143250"/>
            </a:xfrm>
            <a:custGeom>
              <a:avLst/>
              <a:gdLst/>
              <a:ahLst/>
              <a:cxnLst/>
              <a:rect l="l" t="t" r="r" b="b"/>
              <a:pathLst>
                <a:path w="2344" h="5730" extrusionOk="0">
                  <a:moveTo>
                    <a:pt x="1172" y="432"/>
                  </a:moveTo>
                  <a:cubicBezTo>
                    <a:pt x="1750" y="432"/>
                    <a:pt x="2038" y="1129"/>
                    <a:pt x="1630" y="1538"/>
                  </a:cubicBezTo>
                  <a:cubicBezTo>
                    <a:pt x="1498" y="1670"/>
                    <a:pt x="1337" y="1729"/>
                    <a:pt x="1178" y="1729"/>
                  </a:cubicBezTo>
                  <a:cubicBezTo>
                    <a:pt x="845" y="1729"/>
                    <a:pt x="524" y="1470"/>
                    <a:pt x="524" y="1080"/>
                  </a:cubicBezTo>
                  <a:cubicBezTo>
                    <a:pt x="524" y="720"/>
                    <a:pt x="815" y="432"/>
                    <a:pt x="1172" y="432"/>
                  </a:cubicBezTo>
                  <a:close/>
                  <a:moveTo>
                    <a:pt x="941" y="2136"/>
                  </a:moveTo>
                  <a:cubicBezTo>
                    <a:pt x="1019" y="2154"/>
                    <a:pt x="1094" y="2159"/>
                    <a:pt x="1172" y="2162"/>
                  </a:cubicBezTo>
                  <a:cubicBezTo>
                    <a:pt x="1241" y="2159"/>
                    <a:pt x="1307" y="2154"/>
                    <a:pt x="1373" y="2142"/>
                  </a:cubicBezTo>
                  <a:lnTo>
                    <a:pt x="1373" y="2738"/>
                  </a:lnTo>
                  <a:cubicBezTo>
                    <a:pt x="1373" y="2856"/>
                    <a:pt x="1278" y="2954"/>
                    <a:pt x="1157" y="2954"/>
                  </a:cubicBezTo>
                  <a:cubicBezTo>
                    <a:pt x="1039" y="2954"/>
                    <a:pt x="941" y="2856"/>
                    <a:pt x="941" y="2738"/>
                  </a:cubicBezTo>
                  <a:lnTo>
                    <a:pt x="941" y="2136"/>
                  </a:lnTo>
                  <a:close/>
                  <a:moveTo>
                    <a:pt x="1172" y="0"/>
                  </a:moveTo>
                  <a:cubicBezTo>
                    <a:pt x="714" y="0"/>
                    <a:pt x="306" y="289"/>
                    <a:pt x="156" y="723"/>
                  </a:cubicBezTo>
                  <a:cubicBezTo>
                    <a:pt x="0" y="1160"/>
                    <a:pt x="144" y="1647"/>
                    <a:pt x="513" y="1932"/>
                  </a:cubicBezTo>
                  <a:lnTo>
                    <a:pt x="513" y="2738"/>
                  </a:lnTo>
                  <a:cubicBezTo>
                    <a:pt x="510" y="3011"/>
                    <a:pt x="685" y="3256"/>
                    <a:pt x="944" y="3348"/>
                  </a:cubicBezTo>
                  <a:lnTo>
                    <a:pt x="944" y="4339"/>
                  </a:lnTo>
                  <a:cubicBezTo>
                    <a:pt x="941" y="4825"/>
                    <a:pt x="1126" y="5297"/>
                    <a:pt x="1457" y="5657"/>
                  </a:cubicBezTo>
                  <a:cubicBezTo>
                    <a:pt x="1504" y="5708"/>
                    <a:pt x="1559" y="5729"/>
                    <a:pt x="1612" y="5729"/>
                  </a:cubicBezTo>
                  <a:cubicBezTo>
                    <a:pt x="1777" y="5729"/>
                    <a:pt x="1925" y="5522"/>
                    <a:pt x="1776" y="5363"/>
                  </a:cubicBezTo>
                  <a:cubicBezTo>
                    <a:pt x="1517" y="5084"/>
                    <a:pt x="1373" y="4716"/>
                    <a:pt x="1373" y="4336"/>
                  </a:cubicBezTo>
                  <a:lnTo>
                    <a:pt x="1373" y="3348"/>
                  </a:lnTo>
                  <a:cubicBezTo>
                    <a:pt x="1632" y="3256"/>
                    <a:pt x="1808" y="3011"/>
                    <a:pt x="1808" y="2738"/>
                  </a:cubicBezTo>
                  <a:lnTo>
                    <a:pt x="1808" y="1955"/>
                  </a:lnTo>
                  <a:cubicBezTo>
                    <a:pt x="2182" y="1681"/>
                    <a:pt x="2343" y="1198"/>
                    <a:pt x="2202" y="754"/>
                  </a:cubicBezTo>
                  <a:cubicBezTo>
                    <a:pt x="2064" y="311"/>
                    <a:pt x="1655" y="9"/>
                    <a:pt x="1192" y="0"/>
                  </a:cubicBezTo>
                  <a:cubicBezTo>
                    <a:pt x="1185" y="0"/>
                    <a:pt x="1178" y="0"/>
                    <a:pt x="11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61" name="Google Shape;761;p79"/>
            <p:cNvSpPr/>
            <p:nvPr/>
          </p:nvSpPr>
          <p:spPr>
            <a:xfrm>
              <a:off x="5216400" y="3236000"/>
              <a:ext cx="330500" cy="368925"/>
            </a:xfrm>
            <a:custGeom>
              <a:avLst/>
              <a:gdLst/>
              <a:ahLst/>
              <a:cxnLst/>
              <a:rect l="l" t="t" r="r" b="b"/>
              <a:pathLst>
                <a:path w="13220" h="14757" extrusionOk="0">
                  <a:moveTo>
                    <a:pt x="2724" y="432"/>
                  </a:moveTo>
                  <a:cubicBezTo>
                    <a:pt x="3302" y="432"/>
                    <a:pt x="3590" y="1129"/>
                    <a:pt x="3181" y="1538"/>
                  </a:cubicBezTo>
                  <a:cubicBezTo>
                    <a:pt x="3050" y="1670"/>
                    <a:pt x="2888" y="1729"/>
                    <a:pt x="2730" y="1729"/>
                  </a:cubicBezTo>
                  <a:cubicBezTo>
                    <a:pt x="2397" y="1729"/>
                    <a:pt x="2076" y="1470"/>
                    <a:pt x="2076" y="1080"/>
                  </a:cubicBezTo>
                  <a:cubicBezTo>
                    <a:pt x="2076" y="723"/>
                    <a:pt x="2367" y="432"/>
                    <a:pt x="2724" y="432"/>
                  </a:cubicBezTo>
                  <a:close/>
                  <a:moveTo>
                    <a:pt x="2954" y="2136"/>
                  </a:moveTo>
                  <a:lnTo>
                    <a:pt x="2954" y="2738"/>
                  </a:lnTo>
                  <a:cubicBezTo>
                    <a:pt x="2954" y="2856"/>
                    <a:pt x="2859" y="2954"/>
                    <a:pt x="2738" y="2954"/>
                  </a:cubicBezTo>
                  <a:cubicBezTo>
                    <a:pt x="2620" y="2954"/>
                    <a:pt x="2522" y="2856"/>
                    <a:pt x="2522" y="2738"/>
                  </a:cubicBezTo>
                  <a:lnTo>
                    <a:pt x="2522" y="2142"/>
                  </a:lnTo>
                  <a:cubicBezTo>
                    <a:pt x="2588" y="2154"/>
                    <a:pt x="2658" y="2159"/>
                    <a:pt x="2724" y="2162"/>
                  </a:cubicBezTo>
                  <a:cubicBezTo>
                    <a:pt x="2801" y="2159"/>
                    <a:pt x="2879" y="2154"/>
                    <a:pt x="2954" y="2136"/>
                  </a:cubicBezTo>
                  <a:close/>
                  <a:moveTo>
                    <a:pt x="2727" y="0"/>
                  </a:moveTo>
                  <a:cubicBezTo>
                    <a:pt x="2720" y="0"/>
                    <a:pt x="2713" y="0"/>
                    <a:pt x="2706" y="0"/>
                  </a:cubicBezTo>
                  <a:cubicBezTo>
                    <a:pt x="2240" y="9"/>
                    <a:pt x="1834" y="311"/>
                    <a:pt x="1693" y="754"/>
                  </a:cubicBezTo>
                  <a:cubicBezTo>
                    <a:pt x="1555" y="1198"/>
                    <a:pt x="1713" y="1681"/>
                    <a:pt x="2090" y="1955"/>
                  </a:cubicBezTo>
                  <a:lnTo>
                    <a:pt x="2090" y="2738"/>
                  </a:lnTo>
                  <a:cubicBezTo>
                    <a:pt x="2090" y="3011"/>
                    <a:pt x="2263" y="3256"/>
                    <a:pt x="2522" y="3348"/>
                  </a:cubicBezTo>
                  <a:lnTo>
                    <a:pt x="2522" y="4339"/>
                  </a:lnTo>
                  <a:cubicBezTo>
                    <a:pt x="2522" y="5170"/>
                    <a:pt x="1846" y="5847"/>
                    <a:pt x="1011" y="5850"/>
                  </a:cubicBezTo>
                  <a:lnTo>
                    <a:pt x="737" y="5850"/>
                  </a:lnTo>
                  <a:cubicBezTo>
                    <a:pt x="591" y="5850"/>
                    <a:pt x="444" y="5830"/>
                    <a:pt x="303" y="5787"/>
                  </a:cubicBezTo>
                  <a:cubicBezTo>
                    <a:pt x="283" y="5780"/>
                    <a:pt x="262" y="5777"/>
                    <a:pt x="242" y="5777"/>
                  </a:cubicBezTo>
                  <a:cubicBezTo>
                    <a:pt x="150" y="5777"/>
                    <a:pt x="63" y="5839"/>
                    <a:pt x="35" y="5933"/>
                  </a:cubicBezTo>
                  <a:cubicBezTo>
                    <a:pt x="0" y="6046"/>
                    <a:pt x="67" y="6167"/>
                    <a:pt x="179" y="6201"/>
                  </a:cubicBezTo>
                  <a:cubicBezTo>
                    <a:pt x="334" y="6247"/>
                    <a:pt x="496" y="6273"/>
                    <a:pt x="657" y="6282"/>
                  </a:cubicBezTo>
                  <a:lnTo>
                    <a:pt x="657" y="12811"/>
                  </a:lnTo>
                  <a:cubicBezTo>
                    <a:pt x="660" y="13884"/>
                    <a:pt x="1529" y="14754"/>
                    <a:pt x="2603" y="14757"/>
                  </a:cubicBezTo>
                  <a:lnTo>
                    <a:pt x="8202" y="14757"/>
                  </a:lnTo>
                  <a:cubicBezTo>
                    <a:pt x="9276" y="14754"/>
                    <a:pt x="10145" y="13884"/>
                    <a:pt x="10148" y="12811"/>
                  </a:cubicBezTo>
                  <a:lnTo>
                    <a:pt x="10148" y="10217"/>
                  </a:lnTo>
                  <a:lnTo>
                    <a:pt x="10623" y="10217"/>
                  </a:lnTo>
                  <a:cubicBezTo>
                    <a:pt x="10836" y="10217"/>
                    <a:pt x="11012" y="10041"/>
                    <a:pt x="11012" y="9828"/>
                  </a:cubicBezTo>
                  <a:lnTo>
                    <a:pt x="11012" y="8683"/>
                  </a:lnTo>
                  <a:cubicBezTo>
                    <a:pt x="11383" y="8521"/>
                    <a:pt x="11717" y="8280"/>
                    <a:pt x="11988" y="7974"/>
                  </a:cubicBezTo>
                  <a:cubicBezTo>
                    <a:pt x="12132" y="7812"/>
                    <a:pt x="11985" y="7610"/>
                    <a:pt x="11823" y="7610"/>
                  </a:cubicBezTo>
                  <a:cubicBezTo>
                    <a:pt x="11769" y="7610"/>
                    <a:pt x="11713" y="7633"/>
                    <a:pt x="11665" y="7687"/>
                  </a:cubicBezTo>
                  <a:cubicBezTo>
                    <a:pt x="11198" y="8211"/>
                    <a:pt x="10548" y="8482"/>
                    <a:pt x="9892" y="8482"/>
                  </a:cubicBezTo>
                  <a:cubicBezTo>
                    <a:pt x="9399" y="8482"/>
                    <a:pt x="8904" y="8328"/>
                    <a:pt x="8481" y="8015"/>
                  </a:cubicBezTo>
                  <a:cubicBezTo>
                    <a:pt x="7497" y="7286"/>
                    <a:pt x="7232" y="5922"/>
                    <a:pt x="7871" y="4877"/>
                  </a:cubicBezTo>
                  <a:cubicBezTo>
                    <a:pt x="8314" y="4150"/>
                    <a:pt x="9092" y="3741"/>
                    <a:pt x="9894" y="3741"/>
                  </a:cubicBezTo>
                  <a:cubicBezTo>
                    <a:pt x="10248" y="3741"/>
                    <a:pt x="10606" y="3821"/>
                    <a:pt x="10943" y="3987"/>
                  </a:cubicBezTo>
                  <a:cubicBezTo>
                    <a:pt x="12042" y="4529"/>
                    <a:pt x="12546" y="5824"/>
                    <a:pt x="12103" y="6967"/>
                  </a:cubicBezTo>
                  <a:cubicBezTo>
                    <a:pt x="12060" y="7079"/>
                    <a:pt x="12114" y="7203"/>
                    <a:pt x="12226" y="7246"/>
                  </a:cubicBezTo>
                  <a:cubicBezTo>
                    <a:pt x="12253" y="7256"/>
                    <a:pt x="12279" y="7261"/>
                    <a:pt x="12305" y="7261"/>
                  </a:cubicBezTo>
                  <a:cubicBezTo>
                    <a:pt x="12392" y="7261"/>
                    <a:pt x="12473" y="7209"/>
                    <a:pt x="12506" y="7125"/>
                  </a:cubicBezTo>
                  <a:cubicBezTo>
                    <a:pt x="13220" y="5283"/>
                    <a:pt x="11861" y="3299"/>
                    <a:pt x="9886" y="3299"/>
                  </a:cubicBezTo>
                  <a:cubicBezTo>
                    <a:pt x="8536" y="3299"/>
                    <a:pt x="7379" y="4255"/>
                    <a:pt x="7125" y="5579"/>
                  </a:cubicBezTo>
                  <a:cubicBezTo>
                    <a:pt x="6872" y="6903"/>
                    <a:pt x="7595" y="8222"/>
                    <a:pt x="8847" y="8720"/>
                  </a:cubicBezTo>
                  <a:lnTo>
                    <a:pt x="8847" y="8752"/>
                  </a:lnTo>
                  <a:cubicBezTo>
                    <a:pt x="8847" y="8887"/>
                    <a:pt x="8956" y="8968"/>
                    <a:pt x="9066" y="8968"/>
                  </a:cubicBezTo>
                  <a:cubicBezTo>
                    <a:pt x="9141" y="8968"/>
                    <a:pt x="9217" y="8931"/>
                    <a:pt x="9258" y="8847"/>
                  </a:cubicBezTo>
                  <a:cubicBezTo>
                    <a:pt x="9465" y="8895"/>
                    <a:pt x="9676" y="8918"/>
                    <a:pt x="9887" y="8918"/>
                  </a:cubicBezTo>
                  <a:cubicBezTo>
                    <a:pt x="10119" y="8918"/>
                    <a:pt x="10351" y="8890"/>
                    <a:pt x="10577" y="8832"/>
                  </a:cubicBezTo>
                  <a:lnTo>
                    <a:pt x="10577" y="9785"/>
                  </a:lnTo>
                  <a:lnTo>
                    <a:pt x="9282" y="9785"/>
                  </a:lnTo>
                  <a:lnTo>
                    <a:pt x="9282" y="9681"/>
                  </a:lnTo>
                  <a:cubicBezTo>
                    <a:pt x="9282" y="9561"/>
                    <a:pt x="9184" y="9466"/>
                    <a:pt x="9066" y="9466"/>
                  </a:cubicBezTo>
                  <a:cubicBezTo>
                    <a:pt x="8948" y="9466"/>
                    <a:pt x="8850" y="9561"/>
                    <a:pt x="8850" y="9681"/>
                  </a:cubicBezTo>
                  <a:lnTo>
                    <a:pt x="8850" y="9828"/>
                  </a:lnTo>
                  <a:cubicBezTo>
                    <a:pt x="8850" y="10041"/>
                    <a:pt x="9025" y="10217"/>
                    <a:pt x="9238" y="10217"/>
                  </a:cubicBezTo>
                  <a:lnTo>
                    <a:pt x="9713" y="10217"/>
                  </a:lnTo>
                  <a:lnTo>
                    <a:pt x="9713" y="12811"/>
                  </a:lnTo>
                  <a:cubicBezTo>
                    <a:pt x="9713" y="13646"/>
                    <a:pt x="9037" y="14319"/>
                    <a:pt x="8202" y="14322"/>
                  </a:cubicBezTo>
                  <a:lnTo>
                    <a:pt x="2600" y="14322"/>
                  </a:lnTo>
                  <a:cubicBezTo>
                    <a:pt x="1765" y="14319"/>
                    <a:pt x="1089" y="13646"/>
                    <a:pt x="1089" y="12811"/>
                  </a:cubicBezTo>
                  <a:lnTo>
                    <a:pt x="1089" y="6282"/>
                  </a:lnTo>
                  <a:cubicBezTo>
                    <a:pt x="2131" y="6236"/>
                    <a:pt x="2951" y="5381"/>
                    <a:pt x="2954" y="4339"/>
                  </a:cubicBezTo>
                  <a:lnTo>
                    <a:pt x="2954" y="3348"/>
                  </a:lnTo>
                  <a:cubicBezTo>
                    <a:pt x="3213" y="3256"/>
                    <a:pt x="3386" y="3011"/>
                    <a:pt x="3386" y="2738"/>
                  </a:cubicBezTo>
                  <a:lnTo>
                    <a:pt x="3386" y="1932"/>
                  </a:lnTo>
                  <a:cubicBezTo>
                    <a:pt x="3751" y="1647"/>
                    <a:pt x="3895" y="1160"/>
                    <a:pt x="3743" y="720"/>
                  </a:cubicBezTo>
                  <a:cubicBezTo>
                    <a:pt x="3590" y="289"/>
                    <a:pt x="3182" y="0"/>
                    <a:pt x="272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62" name="Google Shape;762;p79"/>
            <p:cNvSpPr/>
            <p:nvPr/>
          </p:nvSpPr>
          <p:spPr>
            <a:xfrm>
              <a:off x="5415025" y="3355800"/>
              <a:ext cx="96100" cy="77275"/>
            </a:xfrm>
            <a:custGeom>
              <a:avLst/>
              <a:gdLst/>
              <a:ahLst/>
              <a:cxnLst/>
              <a:rect l="l" t="t" r="r" b="b"/>
              <a:pathLst>
                <a:path w="3844" h="3091" extrusionOk="0">
                  <a:moveTo>
                    <a:pt x="921" y="437"/>
                  </a:moveTo>
                  <a:cubicBezTo>
                    <a:pt x="1059" y="437"/>
                    <a:pt x="1198" y="513"/>
                    <a:pt x="1256" y="678"/>
                  </a:cubicBezTo>
                  <a:cubicBezTo>
                    <a:pt x="1043" y="770"/>
                    <a:pt x="856" y="911"/>
                    <a:pt x="706" y="1090"/>
                  </a:cubicBezTo>
                  <a:cubicBezTo>
                    <a:pt x="611" y="1023"/>
                    <a:pt x="556" y="914"/>
                    <a:pt x="556" y="799"/>
                  </a:cubicBezTo>
                  <a:cubicBezTo>
                    <a:pt x="556" y="568"/>
                    <a:pt x="739" y="437"/>
                    <a:pt x="921" y="437"/>
                  </a:cubicBezTo>
                  <a:close/>
                  <a:moveTo>
                    <a:pt x="3049" y="441"/>
                  </a:moveTo>
                  <a:cubicBezTo>
                    <a:pt x="3124" y="441"/>
                    <a:pt x="3200" y="464"/>
                    <a:pt x="3265" y="514"/>
                  </a:cubicBezTo>
                  <a:cubicBezTo>
                    <a:pt x="3458" y="658"/>
                    <a:pt x="3458" y="948"/>
                    <a:pt x="3262" y="1092"/>
                  </a:cubicBezTo>
                  <a:cubicBezTo>
                    <a:pt x="3113" y="911"/>
                    <a:pt x="2926" y="770"/>
                    <a:pt x="2713" y="678"/>
                  </a:cubicBezTo>
                  <a:cubicBezTo>
                    <a:pt x="2766" y="528"/>
                    <a:pt x="2905" y="441"/>
                    <a:pt x="3049" y="441"/>
                  </a:cubicBezTo>
                  <a:close/>
                  <a:moveTo>
                    <a:pt x="1984" y="956"/>
                  </a:moveTo>
                  <a:cubicBezTo>
                    <a:pt x="2126" y="956"/>
                    <a:pt x="2268" y="977"/>
                    <a:pt x="2405" y="1020"/>
                  </a:cubicBezTo>
                  <a:lnTo>
                    <a:pt x="2416" y="1023"/>
                  </a:lnTo>
                  <a:cubicBezTo>
                    <a:pt x="2678" y="1110"/>
                    <a:pt x="2888" y="1271"/>
                    <a:pt x="3000" y="1470"/>
                  </a:cubicBezTo>
                  <a:cubicBezTo>
                    <a:pt x="3003" y="1472"/>
                    <a:pt x="3006" y="1475"/>
                    <a:pt x="3006" y="1478"/>
                  </a:cubicBezTo>
                  <a:cubicBezTo>
                    <a:pt x="3064" y="1579"/>
                    <a:pt x="3093" y="1691"/>
                    <a:pt x="3093" y="1806"/>
                  </a:cubicBezTo>
                  <a:cubicBezTo>
                    <a:pt x="3093" y="2276"/>
                    <a:pt x="2595" y="2658"/>
                    <a:pt x="1984" y="2658"/>
                  </a:cubicBezTo>
                  <a:cubicBezTo>
                    <a:pt x="1371" y="2658"/>
                    <a:pt x="873" y="2276"/>
                    <a:pt x="873" y="1806"/>
                  </a:cubicBezTo>
                  <a:cubicBezTo>
                    <a:pt x="873" y="1691"/>
                    <a:pt x="905" y="1579"/>
                    <a:pt x="959" y="1478"/>
                  </a:cubicBezTo>
                  <a:lnTo>
                    <a:pt x="965" y="1470"/>
                  </a:lnTo>
                  <a:cubicBezTo>
                    <a:pt x="1077" y="1271"/>
                    <a:pt x="1290" y="1110"/>
                    <a:pt x="1550" y="1026"/>
                  </a:cubicBezTo>
                  <a:lnTo>
                    <a:pt x="1564" y="1020"/>
                  </a:lnTo>
                  <a:cubicBezTo>
                    <a:pt x="1701" y="977"/>
                    <a:pt x="1842" y="956"/>
                    <a:pt x="1984" y="956"/>
                  </a:cubicBezTo>
                  <a:close/>
                  <a:moveTo>
                    <a:pt x="3053" y="0"/>
                  </a:moveTo>
                  <a:cubicBezTo>
                    <a:pt x="2713" y="0"/>
                    <a:pt x="2403" y="220"/>
                    <a:pt x="2298" y="551"/>
                  </a:cubicBezTo>
                  <a:cubicBezTo>
                    <a:pt x="2194" y="534"/>
                    <a:pt x="2089" y="525"/>
                    <a:pt x="1984" y="525"/>
                  </a:cubicBezTo>
                  <a:cubicBezTo>
                    <a:pt x="1879" y="525"/>
                    <a:pt x="1774" y="534"/>
                    <a:pt x="1670" y="551"/>
                  </a:cubicBezTo>
                  <a:cubicBezTo>
                    <a:pt x="1557" y="208"/>
                    <a:pt x="1242" y="8"/>
                    <a:pt x="917" y="8"/>
                  </a:cubicBezTo>
                  <a:cubicBezTo>
                    <a:pt x="748" y="8"/>
                    <a:pt x="577" y="62"/>
                    <a:pt x="430" y="177"/>
                  </a:cubicBezTo>
                  <a:cubicBezTo>
                    <a:pt x="1" y="514"/>
                    <a:pt x="32" y="1179"/>
                    <a:pt x="496" y="1470"/>
                  </a:cubicBezTo>
                  <a:cubicBezTo>
                    <a:pt x="461" y="1579"/>
                    <a:pt x="441" y="1691"/>
                    <a:pt x="441" y="1806"/>
                  </a:cubicBezTo>
                  <a:cubicBezTo>
                    <a:pt x="441" y="2515"/>
                    <a:pt x="1132" y="3090"/>
                    <a:pt x="1984" y="3090"/>
                  </a:cubicBezTo>
                  <a:cubicBezTo>
                    <a:pt x="2833" y="3090"/>
                    <a:pt x="3524" y="2515"/>
                    <a:pt x="3524" y="1806"/>
                  </a:cubicBezTo>
                  <a:cubicBezTo>
                    <a:pt x="3524" y="1691"/>
                    <a:pt x="3507" y="1579"/>
                    <a:pt x="3473" y="1470"/>
                  </a:cubicBezTo>
                  <a:cubicBezTo>
                    <a:pt x="3703" y="1326"/>
                    <a:pt x="3844" y="1072"/>
                    <a:pt x="3844" y="799"/>
                  </a:cubicBezTo>
                  <a:cubicBezTo>
                    <a:pt x="3844" y="407"/>
                    <a:pt x="3562" y="73"/>
                    <a:pt x="3176" y="10"/>
                  </a:cubicBezTo>
                  <a:cubicBezTo>
                    <a:pt x="3135" y="4"/>
                    <a:pt x="3094" y="0"/>
                    <a:pt x="30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63" name="Google Shape;763;p79"/>
            <p:cNvSpPr/>
            <p:nvPr/>
          </p:nvSpPr>
          <p:spPr>
            <a:xfrm>
              <a:off x="5448000" y="3385700"/>
              <a:ext cx="12675" cy="10800"/>
            </a:xfrm>
            <a:custGeom>
              <a:avLst/>
              <a:gdLst/>
              <a:ahLst/>
              <a:cxnLst/>
              <a:rect l="l" t="t" r="r" b="b"/>
              <a:pathLst>
                <a:path w="507" h="432" extrusionOk="0">
                  <a:moveTo>
                    <a:pt x="291" y="0"/>
                  </a:moveTo>
                  <a:cubicBezTo>
                    <a:pt x="98" y="0"/>
                    <a:pt x="0" y="230"/>
                    <a:pt x="138" y="369"/>
                  </a:cubicBezTo>
                  <a:cubicBezTo>
                    <a:pt x="182" y="412"/>
                    <a:pt x="235" y="431"/>
                    <a:pt x="288" y="431"/>
                  </a:cubicBezTo>
                  <a:cubicBezTo>
                    <a:pt x="400" y="431"/>
                    <a:pt x="507" y="345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64" name="Google Shape;764;p79"/>
            <p:cNvSpPr/>
            <p:nvPr/>
          </p:nvSpPr>
          <p:spPr>
            <a:xfrm>
              <a:off x="5466775" y="338570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6" y="0"/>
                    <a:pt x="1" y="230"/>
                    <a:pt x="136" y="369"/>
                  </a:cubicBezTo>
                  <a:cubicBezTo>
                    <a:pt x="179" y="412"/>
                    <a:pt x="233" y="431"/>
                    <a:pt x="286" y="431"/>
                  </a:cubicBezTo>
                  <a:cubicBezTo>
                    <a:pt x="397" y="431"/>
                    <a:pt x="504" y="345"/>
                    <a:pt x="504" y="216"/>
                  </a:cubicBezTo>
                  <a:cubicBezTo>
                    <a:pt x="504" y="95"/>
                    <a:pt x="407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765" name="Google Shape;765;p79"/>
          <p:cNvGrpSpPr/>
          <p:nvPr/>
        </p:nvGrpSpPr>
        <p:grpSpPr>
          <a:xfrm>
            <a:off x="1158313" y="1945325"/>
            <a:ext cx="323525" cy="369000"/>
            <a:chOff x="1497425" y="1517900"/>
            <a:chExt cx="323525" cy="369000"/>
          </a:xfrm>
        </p:grpSpPr>
        <p:sp>
          <p:nvSpPr>
            <p:cNvPr id="766" name="Google Shape;766;p79"/>
            <p:cNvSpPr/>
            <p:nvPr/>
          </p:nvSpPr>
          <p:spPr>
            <a:xfrm>
              <a:off x="1592500" y="1539475"/>
              <a:ext cx="133300" cy="183775"/>
            </a:xfrm>
            <a:custGeom>
              <a:avLst/>
              <a:gdLst/>
              <a:ahLst/>
              <a:cxnLst/>
              <a:rect l="l" t="t" r="r" b="b"/>
              <a:pathLst>
                <a:path w="5332" h="7351" extrusionOk="0">
                  <a:moveTo>
                    <a:pt x="2666" y="432"/>
                  </a:moveTo>
                  <a:cubicBezTo>
                    <a:pt x="3207" y="432"/>
                    <a:pt x="3737" y="732"/>
                    <a:pt x="4151" y="1276"/>
                  </a:cubicBezTo>
                  <a:cubicBezTo>
                    <a:pt x="4635" y="1903"/>
                    <a:pt x="4900" y="2756"/>
                    <a:pt x="4900" y="3674"/>
                  </a:cubicBezTo>
                  <a:cubicBezTo>
                    <a:pt x="4900" y="4592"/>
                    <a:pt x="4635" y="5444"/>
                    <a:pt x="4151" y="6075"/>
                  </a:cubicBezTo>
                  <a:cubicBezTo>
                    <a:pt x="3737" y="6619"/>
                    <a:pt x="3207" y="6918"/>
                    <a:pt x="2666" y="6918"/>
                  </a:cubicBezTo>
                  <a:cubicBezTo>
                    <a:pt x="2125" y="6918"/>
                    <a:pt x="1598" y="6619"/>
                    <a:pt x="1180" y="6075"/>
                  </a:cubicBezTo>
                  <a:cubicBezTo>
                    <a:pt x="697" y="5444"/>
                    <a:pt x="432" y="4592"/>
                    <a:pt x="432" y="3674"/>
                  </a:cubicBezTo>
                  <a:cubicBezTo>
                    <a:pt x="432" y="2756"/>
                    <a:pt x="700" y="1909"/>
                    <a:pt x="1180" y="1276"/>
                  </a:cubicBezTo>
                  <a:cubicBezTo>
                    <a:pt x="1598" y="735"/>
                    <a:pt x="2125" y="432"/>
                    <a:pt x="2666" y="432"/>
                  </a:cubicBezTo>
                  <a:close/>
                  <a:moveTo>
                    <a:pt x="2666" y="1"/>
                  </a:moveTo>
                  <a:cubicBezTo>
                    <a:pt x="1986" y="1"/>
                    <a:pt x="1339" y="360"/>
                    <a:pt x="838" y="1014"/>
                  </a:cubicBezTo>
                  <a:cubicBezTo>
                    <a:pt x="297" y="1716"/>
                    <a:pt x="0" y="2663"/>
                    <a:pt x="0" y="3677"/>
                  </a:cubicBezTo>
                  <a:cubicBezTo>
                    <a:pt x="0" y="4690"/>
                    <a:pt x="297" y="5634"/>
                    <a:pt x="838" y="6340"/>
                  </a:cubicBezTo>
                  <a:cubicBezTo>
                    <a:pt x="1339" y="6993"/>
                    <a:pt x="1986" y="7350"/>
                    <a:pt x="2666" y="7350"/>
                  </a:cubicBezTo>
                  <a:cubicBezTo>
                    <a:pt x="3345" y="7350"/>
                    <a:pt x="3996" y="6990"/>
                    <a:pt x="4497" y="6340"/>
                  </a:cubicBezTo>
                  <a:cubicBezTo>
                    <a:pt x="5035" y="5634"/>
                    <a:pt x="5332" y="4690"/>
                    <a:pt x="5332" y="3677"/>
                  </a:cubicBezTo>
                  <a:cubicBezTo>
                    <a:pt x="5332" y="2663"/>
                    <a:pt x="5035" y="1716"/>
                    <a:pt x="4497" y="1014"/>
                  </a:cubicBezTo>
                  <a:cubicBezTo>
                    <a:pt x="3996" y="360"/>
                    <a:pt x="3345" y="1"/>
                    <a:pt x="26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67" name="Google Shape;767;p79"/>
            <p:cNvSpPr/>
            <p:nvPr/>
          </p:nvSpPr>
          <p:spPr>
            <a:xfrm>
              <a:off x="1651925" y="16259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5" y="347"/>
                    <a:pt x="505" y="217"/>
                  </a:cubicBezTo>
                  <a:cubicBezTo>
                    <a:pt x="505" y="96"/>
                    <a:pt x="410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68" name="Google Shape;768;p79"/>
            <p:cNvSpPr/>
            <p:nvPr/>
          </p:nvSpPr>
          <p:spPr>
            <a:xfrm>
              <a:off x="1695325" y="162597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2" y="1"/>
                  </a:moveTo>
                  <a:cubicBezTo>
                    <a:pt x="99" y="1"/>
                    <a:pt x="1" y="234"/>
                    <a:pt x="136" y="369"/>
                  </a:cubicBezTo>
                  <a:cubicBezTo>
                    <a:pt x="181" y="413"/>
                    <a:pt x="236" y="433"/>
                    <a:pt x="289" y="433"/>
                  </a:cubicBezTo>
                  <a:cubicBezTo>
                    <a:pt x="401" y="433"/>
                    <a:pt x="507" y="347"/>
                    <a:pt x="507" y="217"/>
                  </a:cubicBezTo>
                  <a:cubicBezTo>
                    <a:pt x="507" y="96"/>
                    <a:pt x="410" y="1"/>
                    <a:pt x="2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69" name="Google Shape;769;p79"/>
            <p:cNvSpPr/>
            <p:nvPr/>
          </p:nvSpPr>
          <p:spPr>
            <a:xfrm>
              <a:off x="1608550" y="1625975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1"/>
                  </a:moveTo>
                  <a:cubicBezTo>
                    <a:pt x="95" y="1"/>
                    <a:pt x="0" y="234"/>
                    <a:pt x="135" y="369"/>
                  </a:cubicBezTo>
                  <a:cubicBezTo>
                    <a:pt x="179" y="413"/>
                    <a:pt x="233" y="433"/>
                    <a:pt x="286" y="433"/>
                  </a:cubicBezTo>
                  <a:cubicBezTo>
                    <a:pt x="397" y="433"/>
                    <a:pt x="504" y="347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70" name="Google Shape;770;p79"/>
            <p:cNvSpPr/>
            <p:nvPr/>
          </p:nvSpPr>
          <p:spPr>
            <a:xfrm>
              <a:off x="1673525" y="16259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6"/>
                    <a:pt x="409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71" name="Google Shape;771;p79"/>
            <p:cNvSpPr/>
            <p:nvPr/>
          </p:nvSpPr>
          <p:spPr>
            <a:xfrm>
              <a:off x="1630350" y="16259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8" y="1"/>
                    <a:pt x="0" y="234"/>
                    <a:pt x="136" y="369"/>
                  </a:cubicBezTo>
                  <a:cubicBezTo>
                    <a:pt x="180" y="413"/>
                    <a:pt x="235" y="433"/>
                    <a:pt x="288" y="433"/>
                  </a:cubicBezTo>
                  <a:cubicBezTo>
                    <a:pt x="399" y="433"/>
                    <a:pt x="504" y="347"/>
                    <a:pt x="504" y="217"/>
                  </a:cubicBezTo>
                  <a:cubicBezTo>
                    <a:pt x="504" y="96"/>
                    <a:pt x="409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72" name="Google Shape;772;p79"/>
            <p:cNvSpPr/>
            <p:nvPr/>
          </p:nvSpPr>
          <p:spPr>
            <a:xfrm>
              <a:off x="1671450" y="1677300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0"/>
                  </a:moveTo>
                  <a:cubicBezTo>
                    <a:pt x="95" y="0"/>
                    <a:pt x="0" y="234"/>
                    <a:pt x="135" y="369"/>
                  </a:cubicBezTo>
                  <a:cubicBezTo>
                    <a:pt x="179" y="413"/>
                    <a:pt x="233" y="432"/>
                    <a:pt x="286" y="432"/>
                  </a:cubicBezTo>
                  <a:cubicBezTo>
                    <a:pt x="397" y="432"/>
                    <a:pt x="504" y="347"/>
                    <a:pt x="504" y="216"/>
                  </a:cubicBezTo>
                  <a:cubicBezTo>
                    <a:pt x="504" y="98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73" name="Google Shape;773;p79"/>
            <p:cNvSpPr/>
            <p:nvPr/>
          </p:nvSpPr>
          <p:spPr>
            <a:xfrm>
              <a:off x="1632500" y="167730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0"/>
                  </a:moveTo>
                  <a:cubicBezTo>
                    <a:pt x="96" y="0"/>
                    <a:pt x="1" y="234"/>
                    <a:pt x="136" y="369"/>
                  </a:cubicBezTo>
                  <a:cubicBezTo>
                    <a:pt x="180" y="413"/>
                    <a:pt x="234" y="432"/>
                    <a:pt x="287" y="432"/>
                  </a:cubicBezTo>
                  <a:cubicBezTo>
                    <a:pt x="398" y="432"/>
                    <a:pt x="504" y="347"/>
                    <a:pt x="504" y="216"/>
                  </a:cubicBezTo>
                  <a:cubicBezTo>
                    <a:pt x="504" y="98"/>
                    <a:pt x="407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74" name="Google Shape;774;p79"/>
            <p:cNvSpPr/>
            <p:nvPr/>
          </p:nvSpPr>
          <p:spPr>
            <a:xfrm>
              <a:off x="1651925" y="166600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6" y="0"/>
                    <a:pt x="1" y="231"/>
                    <a:pt x="136" y="369"/>
                  </a:cubicBezTo>
                  <a:cubicBezTo>
                    <a:pt x="180" y="412"/>
                    <a:pt x="233" y="432"/>
                    <a:pt x="286" y="432"/>
                  </a:cubicBezTo>
                  <a:cubicBezTo>
                    <a:pt x="397" y="432"/>
                    <a:pt x="505" y="345"/>
                    <a:pt x="505" y="216"/>
                  </a:cubicBezTo>
                  <a:cubicBezTo>
                    <a:pt x="505" y="95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75" name="Google Shape;775;p79"/>
            <p:cNvSpPr/>
            <p:nvPr/>
          </p:nvSpPr>
          <p:spPr>
            <a:xfrm>
              <a:off x="1651925" y="16910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0"/>
                  </a:moveTo>
                  <a:cubicBezTo>
                    <a:pt x="96" y="0"/>
                    <a:pt x="1" y="233"/>
                    <a:pt x="136" y="369"/>
                  </a:cubicBezTo>
                  <a:cubicBezTo>
                    <a:pt x="180" y="413"/>
                    <a:pt x="234" y="432"/>
                    <a:pt x="287" y="432"/>
                  </a:cubicBezTo>
                  <a:cubicBezTo>
                    <a:pt x="398" y="432"/>
                    <a:pt x="505" y="347"/>
                    <a:pt x="505" y="216"/>
                  </a:cubicBezTo>
                  <a:cubicBezTo>
                    <a:pt x="505" y="98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76" name="Google Shape;776;p79"/>
            <p:cNvSpPr/>
            <p:nvPr/>
          </p:nvSpPr>
          <p:spPr>
            <a:xfrm>
              <a:off x="1621425" y="1661675"/>
              <a:ext cx="12700" cy="10850"/>
            </a:xfrm>
            <a:custGeom>
              <a:avLst/>
              <a:gdLst/>
              <a:ahLst/>
              <a:cxnLst/>
              <a:rect l="l" t="t" r="r" b="b"/>
              <a:pathLst>
                <a:path w="508" h="434" extrusionOk="0">
                  <a:moveTo>
                    <a:pt x="291" y="1"/>
                  </a:moveTo>
                  <a:cubicBezTo>
                    <a:pt x="98" y="1"/>
                    <a:pt x="0" y="234"/>
                    <a:pt x="139" y="369"/>
                  </a:cubicBezTo>
                  <a:cubicBezTo>
                    <a:pt x="182" y="414"/>
                    <a:pt x="237" y="434"/>
                    <a:pt x="290" y="434"/>
                  </a:cubicBezTo>
                  <a:cubicBezTo>
                    <a:pt x="400" y="434"/>
                    <a:pt x="507" y="347"/>
                    <a:pt x="507" y="217"/>
                  </a:cubicBezTo>
                  <a:cubicBezTo>
                    <a:pt x="507" y="99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77" name="Google Shape;777;p79"/>
            <p:cNvSpPr/>
            <p:nvPr/>
          </p:nvSpPr>
          <p:spPr>
            <a:xfrm>
              <a:off x="1682450" y="1661675"/>
              <a:ext cx="12625" cy="10850"/>
            </a:xfrm>
            <a:custGeom>
              <a:avLst/>
              <a:gdLst/>
              <a:ahLst/>
              <a:cxnLst/>
              <a:rect l="l" t="t" r="r" b="b"/>
              <a:pathLst>
                <a:path w="505" h="434" extrusionOk="0">
                  <a:moveTo>
                    <a:pt x="288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4"/>
                    <a:pt x="234" y="434"/>
                    <a:pt x="287" y="434"/>
                  </a:cubicBezTo>
                  <a:cubicBezTo>
                    <a:pt x="398" y="434"/>
                    <a:pt x="504" y="347"/>
                    <a:pt x="504" y="217"/>
                  </a:cubicBezTo>
                  <a:cubicBezTo>
                    <a:pt x="504" y="99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78" name="Google Shape;778;p79"/>
            <p:cNvSpPr/>
            <p:nvPr/>
          </p:nvSpPr>
          <p:spPr>
            <a:xfrm>
              <a:off x="1665250" y="1648300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0"/>
                  </a:moveTo>
                  <a:cubicBezTo>
                    <a:pt x="98" y="0"/>
                    <a:pt x="1" y="233"/>
                    <a:pt x="136" y="369"/>
                  </a:cubicBezTo>
                  <a:cubicBezTo>
                    <a:pt x="181" y="413"/>
                    <a:pt x="235" y="432"/>
                    <a:pt x="289" y="432"/>
                  </a:cubicBezTo>
                  <a:cubicBezTo>
                    <a:pt x="401" y="432"/>
                    <a:pt x="507" y="347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79" name="Google Shape;779;p79"/>
            <p:cNvSpPr/>
            <p:nvPr/>
          </p:nvSpPr>
          <p:spPr>
            <a:xfrm>
              <a:off x="1692675" y="16445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79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6"/>
                  </a:cubicBezTo>
                  <a:cubicBezTo>
                    <a:pt x="504" y="98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80" name="Google Shape;780;p79"/>
            <p:cNvSpPr/>
            <p:nvPr/>
          </p:nvSpPr>
          <p:spPr>
            <a:xfrm>
              <a:off x="1611200" y="1644550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1"/>
                  </a:moveTo>
                  <a:cubicBezTo>
                    <a:pt x="98" y="1"/>
                    <a:pt x="1" y="234"/>
                    <a:pt x="136" y="369"/>
                  </a:cubicBezTo>
                  <a:cubicBezTo>
                    <a:pt x="181" y="413"/>
                    <a:pt x="235" y="433"/>
                    <a:pt x="289" y="433"/>
                  </a:cubicBezTo>
                  <a:cubicBezTo>
                    <a:pt x="401" y="433"/>
                    <a:pt x="507" y="347"/>
                    <a:pt x="507" y="216"/>
                  </a:cubicBezTo>
                  <a:cubicBezTo>
                    <a:pt x="507" y="98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81" name="Google Shape;781;p79"/>
            <p:cNvSpPr/>
            <p:nvPr/>
          </p:nvSpPr>
          <p:spPr>
            <a:xfrm>
              <a:off x="1638625" y="1648300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0"/>
                  </a:moveTo>
                  <a:cubicBezTo>
                    <a:pt x="98" y="0"/>
                    <a:pt x="0" y="233"/>
                    <a:pt x="136" y="369"/>
                  </a:cubicBezTo>
                  <a:cubicBezTo>
                    <a:pt x="180" y="413"/>
                    <a:pt x="235" y="432"/>
                    <a:pt x="289" y="432"/>
                  </a:cubicBezTo>
                  <a:cubicBezTo>
                    <a:pt x="400" y="432"/>
                    <a:pt x="507" y="347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82" name="Google Shape;782;p79"/>
            <p:cNvSpPr/>
            <p:nvPr/>
          </p:nvSpPr>
          <p:spPr>
            <a:xfrm>
              <a:off x="1671450" y="1574675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0"/>
                  </a:moveTo>
                  <a:cubicBezTo>
                    <a:pt x="95" y="0"/>
                    <a:pt x="0" y="234"/>
                    <a:pt x="135" y="369"/>
                  </a:cubicBezTo>
                  <a:cubicBezTo>
                    <a:pt x="179" y="413"/>
                    <a:pt x="233" y="432"/>
                    <a:pt x="286" y="432"/>
                  </a:cubicBezTo>
                  <a:cubicBezTo>
                    <a:pt x="397" y="432"/>
                    <a:pt x="504" y="347"/>
                    <a:pt x="504" y="216"/>
                  </a:cubicBezTo>
                  <a:cubicBezTo>
                    <a:pt x="504" y="95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83" name="Google Shape;783;p79"/>
            <p:cNvSpPr/>
            <p:nvPr/>
          </p:nvSpPr>
          <p:spPr>
            <a:xfrm>
              <a:off x="1632500" y="15746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0"/>
                  </a:moveTo>
                  <a:cubicBezTo>
                    <a:pt x="96" y="0"/>
                    <a:pt x="1" y="234"/>
                    <a:pt x="136" y="369"/>
                  </a:cubicBezTo>
                  <a:cubicBezTo>
                    <a:pt x="180" y="413"/>
                    <a:pt x="234" y="432"/>
                    <a:pt x="287" y="432"/>
                  </a:cubicBezTo>
                  <a:cubicBezTo>
                    <a:pt x="398" y="432"/>
                    <a:pt x="504" y="347"/>
                    <a:pt x="504" y="216"/>
                  </a:cubicBezTo>
                  <a:cubicBezTo>
                    <a:pt x="504" y="95"/>
                    <a:pt x="407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84" name="Google Shape;784;p79"/>
            <p:cNvSpPr/>
            <p:nvPr/>
          </p:nvSpPr>
          <p:spPr>
            <a:xfrm>
              <a:off x="1651925" y="1585975"/>
              <a:ext cx="12625" cy="10850"/>
            </a:xfrm>
            <a:custGeom>
              <a:avLst/>
              <a:gdLst/>
              <a:ahLst/>
              <a:cxnLst/>
              <a:rect l="l" t="t" r="r" b="b"/>
              <a:pathLst>
                <a:path w="505" h="434" extrusionOk="0">
                  <a:moveTo>
                    <a:pt x="289" y="0"/>
                  </a:moveTo>
                  <a:cubicBezTo>
                    <a:pt x="96" y="0"/>
                    <a:pt x="1" y="233"/>
                    <a:pt x="136" y="369"/>
                  </a:cubicBezTo>
                  <a:cubicBezTo>
                    <a:pt x="180" y="414"/>
                    <a:pt x="234" y="434"/>
                    <a:pt x="287" y="434"/>
                  </a:cubicBezTo>
                  <a:cubicBezTo>
                    <a:pt x="398" y="434"/>
                    <a:pt x="505" y="347"/>
                    <a:pt x="505" y="216"/>
                  </a:cubicBezTo>
                  <a:cubicBezTo>
                    <a:pt x="505" y="98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85" name="Google Shape;785;p79"/>
            <p:cNvSpPr/>
            <p:nvPr/>
          </p:nvSpPr>
          <p:spPr>
            <a:xfrm>
              <a:off x="1651925" y="156092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6" y="0"/>
                    <a:pt x="1" y="231"/>
                    <a:pt x="136" y="369"/>
                  </a:cubicBezTo>
                  <a:cubicBezTo>
                    <a:pt x="180" y="412"/>
                    <a:pt x="233" y="432"/>
                    <a:pt x="286" y="432"/>
                  </a:cubicBezTo>
                  <a:cubicBezTo>
                    <a:pt x="397" y="432"/>
                    <a:pt x="505" y="345"/>
                    <a:pt x="505" y="216"/>
                  </a:cubicBezTo>
                  <a:cubicBezTo>
                    <a:pt x="505" y="95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86" name="Google Shape;786;p79"/>
            <p:cNvSpPr/>
            <p:nvPr/>
          </p:nvSpPr>
          <p:spPr>
            <a:xfrm>
              <a:off x="1621425" y="1590300"/>
              <a:ext cx="12700" cy="10800"/>
            </a:xfrm>
            <a:custGeom>
              <a:avLst/>
              <a:gdLst/>
              <a:ahLst/>
              <a:cxnLst/>
              <a:rect l="l" t="t" r="r" b="b"/>
              <a:pathLst>
                <a:path w="508" h="432" extrusionOk="0">
                  <a:moveTo>
                    <a:pt x="291" y="0"/>
                  </a:moveTo>
                  <a:cubicBezTo>
                    <a:pt x="98" y="0"/>
                    <a:pt x="0" y="230"/>
                    <a:pt x="139" y="368"/>
                  </a:cubicBezTo>
                  <a:cubicBezTo>
                    <a:pt x="182" y="412"/>
                    <a:pt x="236" y="431"/>
                    <a:pt x="288" y="431"/>
                  </a:cubicBezTo>
                  <a:cubicBezTo>
                    <a:pt x="400" y="431"/>
                    <a:pt x="507" y="345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87" name="Google Shape;787;p79"/>
            <p:cNvSpPr/>
            <p:nvPr/>
          </p:nvSpPr>
          <p:spPr>
            <a:xfrm>
              <a:off x="1682450" y="159030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6" y="0"/>
                    <a:pt x="1" y="230"/>
                    <a:pt x="136" y="368"/>
                  </a:cubicBezTo>
                  <a:cubicBezTo>
                    <a:pt x="179" y="412"/>
                    <a:pt x="233" y="431"/>
                    <a:pt x="286" y="431"/>
                  </a:cubicBezTo>
                  <a:cubicBezTo>
                    <a:pt x="397" y="431"/>
                    <a:pt x="504" y="345"/>
                    <a:pt x="504" y="216"/>
                  </a:cubicBezTo>
                  <a:cubicBezTo>
                    <a:pt x="504" y="95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88" name="Google Shape;788;p79"/>
            <p:cNvSpPr/>
            <p:nvPr/>
          </p:nvSpPr>
          <p:spPr>
            <a:xfrm>
              <a:off x="1665250" y="160367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0"/>
                  </a:moveTo>
                  <a:cubicBezTo>
                    <a:pt x="98" y="0"/>
                    <a:pt x="1" y="234"/>
                    <a:pt x="136" y="369"/>
                  </a:cubicBezTo>
                  <a:cubicBezTo>
                    <a:pt x="181" y="413"/>
                    <a:pt x="235" y="432"/>
                    <a:pt x="289" y="432"/>
                  </a:cubicBezTo>
                  <a:cubicBezTo>
                    <a:pt x="401" y="432"/>
                    <a:pt x="507" y="347"/>
                    <a:pt x="507" y="216"/>
                  </a:cubicBezTo>
                  <a:cubicBezTo>
                    <a:pt x="507" y="98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89" name="Google Shape;789;p79"/>
            <p:cNvSpPr/>
            <p:nvPr/>
          </p:nvSpPr>
          <p:spPr>
            <a:xfrm>
              <a:off x="1692675" y="160742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5" y="0"/>
                    <a:pt x="0" y="230"/>
                    <a:pt x="136" y="369"/>
                  </a:cubicBezTo>
                  <a:cubicBezTo>
                    <a:pt x="179" y="412"/>
                    <a:pt x="233" y="432"/>
                    <a:pt x="285" y="432"/>
                  </a:cubicBezTo>
                  <a:cubicBezTo>
                    <a:pt x="397" y="432"/>
                    <a:pt x="504" y="345"/>
                    <a:pt x="504" y="216"/>
                  </a:cubicBezTo>
                  <a:cubicBezTo>
                    <a:pt x="504" y="95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90" name="Google Shape;790;p79"/>
            <p:cNvSpPr/>
            <p:nvPr/>
          </p:nvSpPr>
          <p:spPr>
            <a:xfrm>
              <a:off x="1611200" y="1607425"/>
              <a:ext cx="12700" cy="10800"/>
            </a:xfrm>
            <a:custGeom>
              <a:avLst/>
              <a:gdLst/>
              <a:ahLst/>
              <a:cxnLst/>
              <a:rect l="l" t="t" r="r" b="b"/>
              <a:pathLst>
                <a:path w="508" h="432" extrusionOk="0">
                  <a:moveTo>
                    <a:pt x="291" y="0"/>
                  </a:moveTo>
                  <a:cubicBezTo>
                    <a:pt x="98" y="0"/>
                    <a:pt x="1" y="230"/>
                    <a:pt x="136" y="369"/>
                  </a:cubicBezTo>
                  <a:cubicBezTo>
                    <a:pt x="180" y="412"/>
                    <a:pt x="235" y="432"/>
                    <a:pt x="288" y="432"/>
                  </a:cubicBezTo>
                  <a:cubicBezTo>
                    <a:pt x="400" y="432"/>
                    <a:pt x="507" y="345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91" name="Google Shape;791;p79"/>
            <p:cNvSpPr/>
            <p:nvPr/>
          </p:nvSpPr>
          <p:spPr>
            <a:xfrm>
              <a:off x="1638625" y="160367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0"/>
                  </a:moveTo>
                  <a:cubicBezTo>
                    <a:pt x="98" y="0"/>
                    <a:pt x="0" y="234"/>
                    <a:pt x="136" y="369"/>
                  </a:cubicBezTo>
                  <a:cubicBezTo>
                    <a:pt x="180" y="413"/>
                    <a:pt x="235" y="432"/>
                    <a:pt x="289" y="432"/>
                  </a:cubicBezTo>
                  <a:cubicBezTo>
                    <a:pt x="400" y="432"/>
                    <a:pt x="507" y="347"/>
                    <a:pt x="507" y="216"/>
                  </a:cubicBezTo>
                  <a:cubicBezTo>
                    <a:pt x="507" y="98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92" name="Google Shape;792;p79"/>
            <p:cNvSpPr/>
            <p:nvPr/>
          </p:nvSpPr>
          <p:spPr>
            <a:xfrm>
              <a:off x="1521525" y="1796225"/>
              <a:ext cx="74450" cy="68575"/>
            </a:xfrm>
            <a:custGeom>
              <a:avLst/>
              <a:gdLst/>
              <a:ahLst/>
              <a:cxnLst/>
              <a:rect l="l" t="t" r="r" b="b"/>
              <a:pathLst>
                <a:path w="2978" h="2743" extrusionOk="0">
                  <a:moveTo>
                    <a:pt x="1678" y="418"/>
                  </a:moveTo>
                  <a:cubicBezTo>
                    <a:pt x="1873" y="418"/>
                    <a:pt x="2069" y="492"/>
                    <a:pt x="2217" y="641"/>
                  </a:cubicBezTo>
                  <a:cubicBezTo>
                    <a:pt x="2522" y="946"/>
                    <a:pt x="2517" y="1441"/>
                    <a:pt x="2206" y="1735"/>
                  </a:cubicBezTo>
                  <a:lnTo>
                    <a:pt x="2203" y="1735"/>
                  </a:lnTo>
                  <a:lnTo>
                    <a:pt x="1837" y="2103"/>
                  </a:lnTo>
                  <a:cubicBezTo>
                    <a:pt x="1687" y="2261"/>
                    <a:pt x="1485" y="2341"/>
                    <a:pt x="1284" y="2341"/>
                  </a:cubicBezTo>
                  <a:cubicBezTo>
                    <a:pt x="1089" y="2341"/>
                    <a:pt x="893" y="2267"/>
                    <a:pt x="743" y="2118"/>
                  </a:cubicBezTo>
                  <a:cubicBezTo>
                    <a:pt x="441" y="1813"/>
                    <a:pt x="447" y="1318"/>
                    <a:pt x="758" y="1024"/>
                  </a:cubicBezTo>
                  <a:lnTo>
                    <a:pt x="1126" y="655"/>
                  </a:lnTo>
                  <a:cubicBezTo>
                    <a:pt x="1275" y="497"/>
                    <a:pt x="1477" y="418"/>
                    <a:pt x="1678" y="418"/>
                  </a:cubicBezTo>
                  <a:close/>
                  <a:moveTo>
                    <a:pt x="1663" y="1"/>
                  </a:moveTo>
                  <a:cubicBezTo>
                    <a:pt x="1357" y="1"/>
                    <a:pt x="1051" y="117"/>
                    <a:pt x="818" y="350"/>
                  </a:cubicBezTo>
                  <a:lnTo>
                    <a:pt x="453" y="716"/>
                  </a:lnTo>
                  <a:cubicBezTo>
                    <a:pt x="1" y="1185"/>
                    <a:pt x="6" y="1931"/>
                    <a:pt x="467" y="2391"/>
                  </a:cubicBezTo>
                  <a:cubicBezTo>
                    <a:pt x="701" y="2625"/>
                    <a:pt x="1007" y="2742"/>
                    <a:pt x="1314" y="2742"/>
                  </a:cubicBezTo>
                  <a:cubicBezTo>
                    <a:pt x="1613" y="2742"/>
                    <a:pt x="1911" y="2631"/>
                    <a:pt x="2142" y="2409"/>
                  </a:cubicBezTo>
                  <a:lnTo>
                    <a:pt x="2511" y="2040"/>
                  </a:lnTo>
                  <a:cubicBezTo>
                    <a:pt x="2977" y="1574"/>
                    <a:pt x="2977" y="817"/>
                    <a:pt x="2511" y="350"/>
                  </a:cubicBezTo>
                  <a:cubicBezTo>
                    <a:pt x="2276" y="117"/>
                    <a:pt x="1970" y="1"/>
                    <a:pt x="16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93" name="Google Shape;793;p79"/>
            <p:cNvSpPr/>
            <p:nvPr/>
          </p:nvSpPr>
          <p:spPr>
            <a:xfrm>
              <a:off x="1497425" y="1517900"/>
              <a:ext cx="323525" cy="369000"/>
            </a:xfrm>
            <a:custGeom>
              <a:avLst/>
              <a:gdLst/>
              <a:ahLst/>
              <a:cxnLst/>
              <a:rect l="l" t="t" r="r" b="b"/>
              <a:pathLst>
                <a:path w="12941" h="14760" extrusionOk="0">
                  <a:moveTo>
                    <a:pt x="7284" y="8962"/>
                  </a:moveTo>
                  <a:cubicBezTo>
                    <a:pt x="7289" y="9008"/>
                    <a:pt x="7295" y="9054"/>
                    <a:pt x="7301" y="9100"/>
                  </a:cubicBezTo>
                  <a:lnTo>
                    <a:pt x="6469" y="9932"/>
                  </a:lnTo>
                  <a:lnTo>
                    <a:pt x="5637" y="9100"/>
                  </a:lnTo>
                  <a:cubicBezTo>
                    <a:pt x="5643" y="9054"/>
                    <a:pt x="5648" y="9008"/>
                    <a:pt x="5657" y="8962"/>
                  </a:cubicBezTo>
                  <a:cubicBezTo>
                    <a:pt x="5922" y="9041"/>
                    <a:pt x="6195" y="9080"/>
                    <a:pt x="6469" y="9080"/>
                  </a:cubicBezTo>
                  <a:cubicBezTo>
                    <a:pt x="6743" y="9080"/>
                    <a:pt x="7017" y="9041"/>
                    <a:pt x="7284" y="8962"/>
                  </a:cubicBezTo>
                  <a:close/>
                  <a:moveTo>
                    <a:pt x="5657" y="11357"/>
                  </a:moveTo>
                  <a:lnTo>
                    <a:pt x="6167" y="11866"/>
                  </a:lnTo>
                  <a:lnTo>
                    <a:pt x="5896" y="12137"/>
                  </a:lnTo>
                  <a:lnTo>
                    <a:pt x="5027" y="12554"/>
                  </a:lnTo>
                  <a:cubicBezTo>
                    <a:pt x="5073" y="12321"/>
                    <a:pt x="5047" y="12079"/>
                    <a:pt x="4955" y="11860"/>
                  </a:cubicBezTo>
                  <a:lnTo>
                    <a:pt x="5303" y="11693"/>
                  </a:lnTo>
                  <a:cubicBezTo>
                    <a:pt x="5326" y="11685"/>
                    <a:pt x="5343" y="11670"/>
                    <a:pt x="5363" y="11653"/>
                  </a:cubicBezTo>
                  <a:lnTo>
                    <a:pt x="5657" y="11357"/>
                  </a:lnTo>
                  <a:close/>
                  <a:moveTo>
                    <a:pt x="3014" y="7087"/>
                  </a:moveTo>
                  <a:lnTo>
                    <a:pt x="7580" y="11653"/>
                  </a:lnTo>
                  <a:cubicBezTo>
                    <a:pt x="7597" y="11670"/>
                    <a:pt x="7617" y="11685"/>
                    <a:pt x="7640" y="11693"/>
                  </a:cubicBezTo>
                  <a:lnTo>
                    <a:pt x="7989" y="11860"/>
                  </a:lnTo>
                  <a:cubicBezTo>
                    <a:pt x="7897" y="12079"/>
                    <a:pt x="7871" y="12321"/>
                    <a:pt x="7917" y="12554"/>
                  </a:cubicBezTo>
                  <a:lnTo>
                    <a:pt x="7047" y="12137"/>
                  </a:lnTo>
                  <a:lnTo>
                    <a:pt x="6624" y="11714"/>
                  </a:lnTo>
                  <a:lnTo>
                    <a:pt x="5810" y="10899"/>
                  </a:lnTo>
                  <a:lnTo>
                    <a:pt x="3101" y="8190"/>
                  </a:lnTo>
                  <a:cubicBezTo>
                    <a:pt x="2804" y="7894"/>
                    <a:pt x="2767" y="7424"/>
                    <a:pt x="3014" y="7087"/>
                  </a:cubicBezTo>
                  <a:close/>
                  <a:moveTo>
                    <a:pt x="2629" y="10701"/>
                  </a:moveTo>
                  <a:cubicBezTo>
                    <a:pt x="3045" y="10701"/>
                    <a:pt x="3462" y="10860"/>
                    <a:pt x="3780" y="11178"/>
                  </a:cubicBezTo>
                  <a:lnTo>
                    <a:pt x="4390" y="11788"/>
                  </a:lnTo>
                  <a:cubicBezTo>
                    <a:pt x="4422" y="11820"/>
                    <a:pt x="4448" y="11852"/>
                    <a:pt x="4474" y="11886"/>
                  </a:cubicBezTo>
                  <a:cubicBezTo>
                    <a:pt x="4690" y="12189"/>
                    <a:pt x="4655" y="12606"/>
                    <a:pt x="4390" y="12868"/>
                  </a:cubicBezTo>
                  <a:lnTo>
                    <a:pt x="3412" y="13847"/>
                  </a:lnTo>
                  <a:cubicBezTo>
                    <a:pt x="3093" y="14165"/>
                    <a:pt x="2677" y="14324"/>
                    <a:pt x="2260" y="14324"/>
                  </a:cubicBezTo>
                  <a:cubicBezTo>
                    <a:pt x="1843" y="14324"/>
                    <a:pt x="1427" y="14165"/>
                    <a:pt x="1109" y="13847"/>
                  </a:cubicBezTo>
                  <a:cubicBezTo>
                    <a:pt x="472" y="13211"/>
                    <a:pt x="472" y="12180"/>
                    <a:pt x="1109" y="11544"/>
                  </a:cubicBezTo>
                  <a:lnTo>
                    <a:pt x="1477" y="11178"/>
                  </a:lnTo>
                  <a:cubicBezTo>
                    <a:pt x="1795" y="10860"/>
                    <a:pt x="2212" y="10701"/>
                    <a:pt x="2629" y="10701"/>
                  </a:cubicBezTo>
                  <a:close/>
                  <a:moveTo>
                    <a:pt x="10312" y="10701"/>
                  </a:moveTo>
                  <a:cubicBezTo>
                    <a:pt x="10729" y="10701"/>
                    <a:pt x="11145" y="10860"/>
                    <a:pt x="11463" y="11178"/>
                  </a:cubicBezTo>
                  <a:lnTo>
                    <a:pt x="11832" y="11544"/>
                  </a:lnTo>
                  <a:cubicBezTo>
                    <a:pt x="12465" y="12180"/>
                    <a:pt x="12465" y="13211"/>
                    <a:pt x="11829" y="13847"/>
                  </a:cubicBezTo>
                  <a:lnTo>
                    <a:pt x="11832" y="13847"/>
                  </a:lnTo>
                  <a:cubicBezTo>
                    <a:pt x="11512" y="14165"/>
                    <a:pt x="11096" y="14324"/>
                    <a:pt x="10679" y="14324"/>
                  </a:cubicBezTo>
                  <a:cubicBezTo>
                    <a:pt x="10263" y="14324"/>
                    <a:pt x="9847" y="14165"/>
                    <a:pt x="9529" y="13847"/>
                  </a:cubicBezTo>
                  <a:lnTo>
                    <a:pt x="8550" y="12868"/>
                  </a:lnTo>
                  <a:cubicBezTo>
                    <a:pt x="8251" y="12571"/>
                    <a:pt x="8251" y="12088"/>
                    <a:pt x="8550" y="11788"/>
                  </a:cubicBezTo>
                  <a:lnTo>
                    <a:pt x="9160" y="11178"/>
                  </a:lnTo>
                  <a:cubicBezTo>
                    <a:pt x="9479" y="10860"/>
                    <a:pt x="9895" y="10701"/>
                    <a:pt x="10312" y="10701"/>
                  </a:cubicBezTo>
                  <a:close/>
                  <a:moveTo>
                    <a:pt x="6469" y="0"/>
                  </a:moveTo>
                  <a:cubicBezTo>
                    <a:pt x="5355" y="0"/>
                    <a:pt x="4324" y="656"/>
                    <a:pt x="3653" y="1799"/>
                  </a:cubicBezTo>
                  <a:cubicBezTo>
                    <a:pt x="3590" y="1903"/>
                    <a:pt x="3625" y="2035"/>
                    <a:pt x="3728" y="2096"/>
                  </a:cubicBezTo>
                  <a:cubicBezTo>
                    <a:pt x="3763" y="2116"/>
                    <a:pt x="3801" y="2125"/>
                    <a:pt x="3838" y="2125"/>
                  </a:cubicBezTo>
                  <a:cubicBezTo>
                    <a:pt x="3912" y="2125"/>
                    <a:pt x="3984" y="2087"/>
                    <a:pt x="4025" y="2018"/>
                  </a:cubicBezTo>
                  <a:cubicBezTo>
                    <a:pt x="4618" y="1010"/>
                    <a:pt x="5510" y="432"/>
                    <a:pt x="6469" y="432"/>
                  </a:cubicBezTo>
                  <a:cubicBezTo>
                    <a:pt x="8179" y="432"/>
                    <a:pt x="9566" y="2274"/>
                    <a:pt x="9566" y="4540"/>
                  </a:cubicBezTo>
                  <a:cubicBezTo>
                    <a:pt x="9566" y="6802"/>
                    <a:pt x="8179" y="8645"/>
                    <a:pt x="6469" y="8645"/>
                  </a:cubicBezTo>
                  <a:cubicBezTo>
                    <a:pt x="4762" y="8645"/>
                    <a:pt x="3371" y="6802"/>
                    <a:pt x="3371" y="4540"/>
                  </a:cubicBezTo>
                  <a:cubicBezTo>
                    <a:pt x="3368" y="3953"/>
                    <a:pt x="3466" y="3371"/>
                    <a:pt x="3659" y="2815"/>
                  </a:cubicBezTo>
                  <a:cubicBezTo>
                    <a:pt x="3699" y="2703"/>
                    <a:pt x="3639" y="2579"/>
                    <a:pt x="3527" y="2539"/>
                  </a:cubicBezTo>
                  <a:cubicBezTo>
                    <a:pt x="3503" y="2531"/>
                    <a:pt x="3479" y="2527"/>
                    <a:pt x="3455" y="2527"/>
                  </a:cubicBezTo>
                  <a:cubicBezTo>
                    <a:pt x="3366" y="2527"/>
                    <a:pt x="3282" y="2583"/>
                    <a:pt x="3250" y="2671"/>
                  </a:cubicBezTo>
                  <a:cubicBezTo>
                    <a:pt x="3043" y="3273"/>
                    <a:pt x="2937" y="3904"/>
                    <a:pt x="2939" y="4537"/>
                  </a:cubicBezTo>
                  <a:cubicBezTo>
                    <a:pt x="2939" y="5392"/>
                    <a:pt x="3124" y="6212"/>
                    <a:pt x="3463" y="6921"/>
                  </a:cubicBezTo>
                  <a:lnTo>
                    <a:pt x="3222" y="6679"/>
                  </a:lnTo>
                  <a:cubicBezTo>
                    <a:pt x="3167" y="6624"/>
                    <a:pt x="3092" y="6592"/>
                    <a:pt x="3011" y="6592"/>
                  </a:cubicBezTo>
                  <a:cubicBezTo>
                    <a:pt x="3008" y="6592"/>
                    <a:pt x="3005" y="6592"/>
                    <a:pt x="3001" y="6592"/>
                  </a:cubicBezTo>
                  <a:cubicBezTo>
                    <a:pt x="2924" y="6592"/>
                    <a:pt x="2851" y="6624"/>
                    <a:pt x="2796" y="6679"/>
                  </a:cubicBezTo>
                  <a:cubicBezTo>
                    <a:pt x="2295" y="7182"/>
                    <a:pt x="2295" y="7994"/>
                    <a:pt x="2796" y="8495"/>
                  </a:cubicBezTo>
                  <a:lnTo>
                    <a:pt x="5050" y="10749"/>
                  </a:lnTo>
                  <a:cubicBezTo>
                    <a:pt x="5038" y="10954"/>
                    <a:pt x="5029" y="11152"/>
                    <a:pt x="5024" y="11345"/>
                  </a:cubicBezTo>
                  <a:lnTo>
                    <a:pt x="4713" y="11495"/>
                  </a:lnTo>
                  <a:lnTo>
                    <a:pt x="4698" y="11483"/>
                  </a:lnTo>
                  <a:lnTo>
                    <a:pt x="4088" y="10870"/>
                  </a:lnTo>
                  <a:cubicBezTo>
                    <a:pt x="3685" y="10467"/>
                    <a:pt x="3158" y="10266"/>
                    <a:pt x="2630" y="10266"/>
                  </a:cubicBezTo>
                  <a:cubicBezTo>
                    <a:pt x="2102" y="10266"/>
                    <a:pt x="1575" y="10467"/>
                    <a:pt x="1172" y="10870"/>
                  </a:cubicBezTo>
                  <a:lnTo>
                    <a:pt x="806" y="11236"/>
                  </a:lnTo>
                  <a:cubicBezTo>
                    <a:pt x="0" y="12042"/>
                    <a:pt x="0" y="13346"/>
                    <a:pt x="806" y="14152"/>
                  </a:cubicBezTo>
                  <a:cubicBezTo>
                    <a:pt x="1208" y="14553"/>
                    <a:pt x="1735" y="14754"/>
                    <a:pt x="2263" y="14754"/>
                  </a:cubicBezTo>
                  <a:cubicBezTo>
                    <a:pt x="2791" y="14754"/>
                    <a:pt x="3318" y="14553"/>
                    <a:pt x="3720" y="14152"/>
                  </a:cubicBezTo>
                  <a:lnTo>
                    <a:pt x="4667" y="13208"/>
                  </a:lnTo>
                  <a:lnTo>
                    <a:pt x="5070" y="13012"/>
                  </a:lnTo>
                  <a:cubicBezTo>
                    <a:pt x="5076" y="13067"/>
                    <a:pt x="5081" y="13121"/>
                    <a:pt x="5090" y="13170"/>
                  </a:cubicBezTo>
                  <a:cubicBezTo>
                    <a:pt x="5104" y="13277"/>
                    <a:pt x="5196" y="13357"/>
                    <a:pt x="5303" y="13357"/>
                  </a:cubicBezTo>
                  <a:cubicBezTo>
                    <a:pt x="5314" y="13357"/>
                    <a:pt x="5323" y="13354"/>
                    <a:pt x="5335" y="13354"/>
                  </a:cubicBezTo>
                  <a:cubicBezTo>
                    <a:pt x="5453" y="13337"/>
                    <a:pt x="5533" y="13228"/>
                    <a:pt x="5516" y="13110"/>
                  </a:cubicBezTo>
                  <a:cubicBezTo>
                    <a:pt x="5504" y="13018"/>
                    <a:pt x="5493" y="12917"/>
                    <a:pt x="5484" y="12813"/>
                  </a:cubicBezTo>
                  <a:lnTo>
                    <a:pt x="6115" y="12508"/>
                  </a:lnTo>
                  <a:cubicBezTo>
                    <a:pt x="6138" y="12500"/>
                    <a:pt x="6158" y="12485"/>
                    <a:pt x="6175" y="12468"/>
                  </a:cubicBezTo>
                  <a:lnTo>
                    <a:pt x="6469" y="12171"/>
                  </a:lnTo>
                  <a:lnTo>
                    <a:pt x="6765" y="12468"/>
                  </a:lnTo>
                  <a:cubicBezTo>
                    <a:pt x="6783" y="12485"/>
                    <a:pt x="6803" y="12500"/>
                    <a:pt x="6823" y="12508"/>
                  </a:cubicBezTo>
                  <a:lnTo>
                    <a:pt x="7456" y="12813"/>
                  </a:lnTo>
                  <a:cubicBezTo>
                    <a:pt x="7318" y="14325"/>
                    <a:pt x="6829" y="14325"/>
                    <a:pt x="6469" y="14325"/>
                  </a:cubicBezTo>
                  <a:cubicBezTo>
                    <a:pt x="6141" y="14325"/>
                    <a:pt x="5916" y="14258"/>
                    <a:pt x="5743" y="13927"/>
                  </a:cubicBezTo>
                  <a:cubicBezTo>
                    <a:pt x="5705" y="13855"/>
                    <a:pt x="5630" y="13812"/>
                    <a:pt x="5552" y="13812"/>
                  </a:cubicBezTo>
                  <a:cubicBezTo>
                    <a:pt x="5518" y="13812"/>
                    <a:pt x="5484" y="13821"/>
                    <a:pt x="5453" y="13838"/>
                  </a:cubicBezTo>
                  <a:cubicBezTo>
                    <a:pt x="5346" y="13893"/>
                    <a:pt x="5306" y="14022"/>
                    <a:pt x="5361" y="14129"/>
                  </a:cubicBezTo>
                  <a:cubicBezTo>
                    <a:pt x="5651" y="14687"/>
                    <a:pt x="6106" y="14759"/>
                    <a:pt x="6469" y="14759"/>
                  </a:cubicBezTo>
                  <a:cubicBezTo>
                    <a:pt x="6762" y="14759"/>
                    <a:pt x="7137" y="14713"/>
                    <a:pt x="7422" y="14368"/>
                  </a:cubicBezTo>
                  <a:cubicBezTo>
                    <a:pt x="7652" y="14089"/>
                    <a:pt x="7796" y="13654"/>
                    <a:pt x="7871" y="13015"/>
                  </a:cubicBezTo>
                  <a:lnTo>
                    <a:pt x="8274" y="13208"/>
                  </a:lnTo>
                  <a:lnTo>
                    <a:pt x="9221" y="14155"/>
                  </a:lnTo>
                  <a:cubicBezTo>
                    <a:pt x="9622" y="14556"/>
                    <a:pt x="10150" y="14757"/>
                    <a:pt x="10678" y="14757"/>
                  </a:cubicBezTo>
                  <a:cubicBezTo>
                    <a:pt x="11205" y="14757"/>
                    <a:pt x="11733" y="14556"/>
                    <a:pt x="12134" y="14155"/>
                  </a:cubicBezTo>
                  <a:cubicBezTo>
                    <a:pt x="12940" y="13349"/>
                    <a:pt x="12940" y="12045"/>
                    <a:pt x="12134" y="11239"/>
                  </a:cubicBezTo>
                  <a:lnTo>
                    <a:pt x="11769" y="10873"/>
                  </a:lnTo>
                  <a:cubicBezTo>
                    <a:pt x="11366" y="10470"/>
                    <a:pt x="10838" y="10268"/>
                    <a:pt x="10311" y="10268"/>
                  </a:cubicBezTo>
                  <a:cubicBezTo>
                    <a:pt x="9783" y="10268"/>
                    <a:pt x="9255" y="10470"/>
                    <a:pt x="8852" y="10873"/>
                  </a:cubicBezTo>
                  <a:lnTo>
                    <a:pt x="8242" y="11483"/>
                  </a:lnTo>
                  <a:lnTo>
                    <a:pt x="8228" y="11498"/>
                  </a:lnTo>
                  <a:lnTo>
                    <a:pt x="7917" y="11348"/>
                  </a:lnTo>
                  <a:cubicBezTo>
                    <a:pt x="7911" y="11152"/>
                    <a:pt x="7902" y="10951"/>
                    <a:pt x="7888" y="10752"/>
                  </a:cubicBezTo>
                  <a:lnTo>
                    <a:pt x="8582" y="10058"/>
                  </a:lnTo>
                  <a:cubicBezTo>
                    <a:pt x="8739" y="9902"/>
                    <a:pt x="8596" y="9686"/>
                    <a:pt x="8428" y="9686"/>
                  </a:cubicBezTo>
                  <a:cubicBezTo>
                    <a:pt x="8377" y="9686"/>
                    <a:pt x="8324" y="9706"/>
                    <a:pt x="8277" y="9753"/>
                  </a:cubicBezTo>
                  <a:lnTo>
                    <a:pt x="7284" y="10746"/>
                  </a:lnTo>
                  <a:lnTo>
                    <a:pt x="6774" y="10237"/>
                  </a:lnTo>
                  <a:lnTo>
                    <a:pt x="9923" y="7087"/>
                  </a:lnTo>
                  <a:lnTo>
                    <a:pt x="9923" y="7087"/>
                  </a:lnTo>
                  <a:cubicBezTo>
                    <a:pt x="10171" y="7424"/>
                    <a:pt x="10136" y="7894"/>
                    <a:pt x="9840" y="8190"/>
                  </a:cubicBezTo>
                  <a:lnTo>
                    <a:pt x="8930" y="9100"/>
                  </a:lnTo>
                  <a:cubicBezTo>
                    <a:pt x="8773" y="9256"/>
                    <a:pt x="8916" y="9472"/>
                    <a:pt x="9084" y="9472"/>
                  </a:cubicBezTo>
                  <a:cubicBezTo>
                    <a:pt x="9135" y="9472"/>
                    <a:pt x="9188" y="9453"/>
                    <a:pt x="9235" y="9405"/>
                  </a:cubicBezTo>
                  <a:lnTo>
                    <a:pt x="10145" y="8495"/>
                  </a:lnTo>
                  <a:cubicBezTo>
                    <a:pt x="10646" y="7994"/>
                    <a:pt x="10646" y="7182"/>
                    <a:pt x="10145" y="6682"/>
                  </a:cubicBezTo>
                  <a:cubicBezTo>
                    <a:pt x="10090" y="6624"/>
                    <a:pt x="10015" y="6592"/>
                    <a:pt x="9938" y="6592"/>
                  </a:cubicBezTo>
                  <a:cubicBezTo>
                    <a:pt x="9854" y="6592"/>
                    <a:pt x="9777" y="6624"/>
                    <a:pt x="9722" y="6682"/>
                  </a:cubicBezTo>
                  <a:lnTo>
                    <a:pt x="9480" y="6923"/>
                  </a:lnTo>
                  <a:cubicBezTo>
                    <a:pt x="9820" y="6212"/>
                    <a:pt x="10001" y="5395"/>
                    <a:pt x="10001" y="4540"/>
                  </a:cubicBezTo>
                  <a:cubicBezTo>
                    <a:pt x="10001" y="3336"/>
                    <a:pt x="9641" y="2205"/>
                    <a:pt x="8988" y="1350"/>
                  </a:cubicBezTo>
                  <a:cubicBezTo>
                    <a:pt x="8320" y="481"/>
                    <a:pt x="7425" y="0"/>
                    <a:pt x="64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94" name="Google Shape;794;p79"/>
            <p:cNvSpPr/>
            <p:nvPr/>
          </p:nvSpPr>
          <p:spPr>
            <a:xfrm>
              <a:off x="1723325" y="1794625"/>
              <a:ext cx="75025" cy="69025"/>
            </a:xfrm>
            <a:custGeom>
              <a:avLst/>
              <a:gdLst/>
              <a:ahLst/>
              <a:cxnLst/>
              <a:rect l="l" t="t" r="r" b="b"/>
              <a:pathLst>
                <a:path w="3001" h="2761" extrusionOk="0">
                  <a:moveTo>
                    <a:pt x="1298" y="417"/>
                  </a:moveTo>
                  <a:cubicBezTo>
                    <a:pt x="1493" y="417"/>
                    <a:pt x="1688" y="492"/>
                    <a:pt x="1837" y="642"/>
                  </a:cubicBezTo>
                  <a:lnTo>
                    <a:pt x="2203" y="1010"/>
                  </a:lnTo>
                  <a:cubicBezTo>
                    <a:pt x="2502" y="1307"/>
                    <a:pt x="2502" y="1790"/>
                    <a:pt x="2206" y="2087"/>
                  </a:cubicBezTo>
                  <a:cubicBezTo>
                    <a:pt x="2056" y="2237"/>
                    <a:pt x="1860" y="2311"/>
                    <a:pt x="1665" y="2311"/>
                  </a:cubicBezTo>
                  <a:cubicBezTo>
                    <a:pt x="1470" y="2311"/>
                    <a:pt x="1275" y="2237"/>
                    <a:pt x="1126" y="2087"/>
                  </a:cubicBezTo>
                  <a:lnTo>
                    <a:pt x="758" y="1721"/>
                  </a:lnTo>
                  <a:cubicBezTo>
                    <a:pt x="458" y="1422"/>
                    <a:pt x="458" y="941"/>
                    <a:pt x="758" y="642"/>
                  </a:cubicBezTo>
                  <a:cubicBezTo>
                    <a:pt x="907" y="492"/>
                    <a:pt x="1103" y="417"/>
                    <a:pt x="1298" y="417"/>
                  </a:cubicBezTo>
                  <a:close/>
                  <a:moveTo>
                    <a:pt x="1315" y="0"/>
                  </a:moveTo>
                  <a:cubicBezTo>
                    <a:pt x="1009" y="0"/>
                    <a:pt x="703" y="118"/>
                    <a:pt x="470" y="351"/>
                  </a:cubicBezTo>
                  <a:cubicBezTo>
                    <a:pt x="6" y="812"/>
                    <a:pt x="1" y="1557"/>
                    <a:pt x="453" y="2026"/>
                  </a:cubicBezTo>
                  <a:lnTo>
                    <a:pt x="821" y="2395"/>
                  </a:lnTo>
                  <a:cubicBezTo>
                    <a:pt x="1056" y="2638"/>
                    <a:pt x="1368" y="2761"/>
                    <a:pt x="1682" y="2761"/>
                  </a:cubicBezTo>
                  <a:cubicBezTo>
                    <a:pt x="1987" y="2761"/>
                    <a:pt x="2294" y="2644"/>
                    <a:pt x="2528" y="2409"/>
                  </a:cubicBezTo>
                  <a:cubicBezTo>
                    <a:pt x="3000" y="1937"/>
                    <a:pt x="2995" y="1166"/>
                    <a:pt x="2511" y="702"/>
                  </a:cubicBezTo>
                  <a:lnTo>
                    <a:pt x="2145" y="337"/>
                  </a:lnTo>
                  <a:cubicBezTo>
                    <a:pt x="1912" y="112"/>
                    <a:pt x="1613" y="0"/>
                    <a:pt x="13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795" name="Google Shape;795;p79"/>
          <p:cNvSpPr txBox="1">
            <a:spLocks noGrp="1"/>
          </p:cNvSpPr>
          <p:nvPr>
            <p:ph type="ctrTitle"/>
          </p:nvPr>
        </p:nvSpPr>
        <p:spPr>
          <a:xfrm>
            <a:off x="1403825" y="3275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اعداد کلیدی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5" name="Google Shape;485;p67"/>
          <p:cNvCxnSpPr/>
          <p:nvPr/>
        </p:nvCxnSpPr>
        <p:spPr>
          <a:xfrm>
            <a:off x="7540953" y="2253604"/>
            <a:ext cx="0" cy="632700"/>
          </a:xfrm>
          <a:prstGeom prst="straightConnector1">
            <a:avLst/>
          </a:prstGeom>
          <a:noFill/>
          <a:ln w="28575" cap="flat" cmpd="sng">
            <a:solidFill>
              <a:schemeClr val="accent3"/>
            </a:solidFill>
            <a:prstDash val="solid"/>
            <a:round/>
            <a:headEnd type="none" w="sm" len="sm"/>
            <a:tailEnd type="oval" w="sm" len="sm"/>
          </a:ln>
        </p:spPr>
      </p:cxnSp>
      <p:cxnSp>
        <p:nvCxnSpPr>
          <p:cNvPr id="486" name="Google Shape;486;p67"/>
          <p:cNvCxnSpPr/>
          <p:nvPr/>
        </p:nvCxnSpPr>
        <p:spPr>
          <a:xfrm>
            <a:off x="3550353" y="2253604"/>
            <a:ext cx="0" cy="632700"/>
          </a:xfrm>
          <a:prstGeom prst="straightConnector1">
            <a:avLst/>
          </a:prstGeom>
          <a:noFill/>
          <a:ln w="28575" cap="flat" cmpd="sng">
            <a:solidFill>
              <a:schemeClr val="accent3"/>
            </a:solidFill>
            <a:prstDash val="solid"/>
            <a:round/>
            <a:headEnd type="none" w="sm" len="sm"/>
            <a:tailEnd type="oval" w="sm" len="sm"/>
          </a:ln>
        </p:spPr>
      </p:cxnSp>
      <p:cxnSp>
        <p:nvCxnSpPr>
          <p:cNvPr id="487" name="Google Shape;487;p67"/>
          <p:cNvCxnSpPr/>
          <p:nvPr/>
        </p:nvCxnSpPr>
        <p:spPr>
          <a:xfrm>
            <a:off x="1555278" y="2253604"/>
            <a:ext cx="0" cy="63270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oval" w="sm" len="sm"/>
          </a:ln>
        </p:spPr>
      </p:cxnSp>
      <p:sp>
        <p:nvSpPr>
          <p:cNvPr id="488" name="Google Shape;488;p67"/>
          <p:cNvSpPr/>
          <p:nvPr/>
        </p:nvSpPr>
        <p:spPr>
          <a:xfrm>
            <a:off x="4928022" y="1348288"/>
            <a:ext cx="1233000" cy="1233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489" name="Google Shape;489;p67"/>
          <p:cNvSpPr/>
          <p:nvPr/>
        </p:nvSpPr>
        <p:spPr>
          <a:xfrm>
            <a:off x="6924455" y="1348288"/>
            <a:ext cx="1233000" cy="1233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490" name="Google Shape;490;p67"/>
          <p:cNvSpPr/>
          <p:nvPr/>
        </p:nvSpPr>
        <p:spPr>
          <a:xfrm>
            <a:off x="2930733" y="1348288"/>
            <a:ext cx="1233000" cy="1233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491" name="Google Shape;491;p67"/>
          <p:cNvSpPr/>
          <p:nvPr/>
        </p:nvSpPr>
        <p:spPr>
          <a:xfrm>
            <a:off x="938753" y="1348288"/>
            <a:ext cx="1233000" cy="1233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492" name="Google Shape;492;p67"/>
          <p:cNvSpPr txBox="1">
            <a:spLocks noGrp="1"/>
          </p:cNvSpPr>
          <p:nvPr>
            <p:ph type="ctrTitle"/>
          </p:nvPr>
        </p:nvSpPr>
        <p:spPr>
          <a:xfrm flipH="1">
            <a:off x="2735660" y="2962504"/>
            <a:ext cx="16305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اعداد کلیدی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93" name="Google Shape;493;p67"/>
          <p:cNvSpPr txBox="1">
            <a:spLocks noGrp="1"/>
          </p:cNvSpPr>
          <p:nvPr>
            <p:ph type="subTitle" idx="1"/>
          </p:nvPr>
        </p:nvSpPr>
        <p:spPr>
          <a:xfrm flipH="1">
            <a:off x="2597644" y="3606910"/>
            <a:ext cx="1906500" cy="85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در اینجا می توانید موضوع بخش را توضیح دهید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94" name="Google Shape;494;p67"/>
          <p:cNvSpPr txBox="1">
            <a:spLocks noGrp="1"/>
          </p:cNvSpPr>
          <p:nvPr>
            <p:ph type="title" idx="2"/>
          </p:nvPr>
        </p:nvSpPr>
        <p:spPr>
          <a:xfrm flipH="1">
            <a:off x="2703904" y="1675889"/>
            <a:ext cx="17538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02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495" name="Google Shape;495;p67"/>
          <p:cNvSpPr txBox="1">
            <a:spLocks noGrp="1"/>
          </p:cNvSpPr>
          <p:nvPr>
            <p:ph type="ctrTitle" idx="3"/>
          </p:nvPr>
        </p:nvSpPr>
        <p:spPr>
          <a:xfrm flipH="1">
            <a:off x="6515993" y="2962504"/>
            <a:ext cx="20427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دستاوردهای کلیدی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96" name="Google Shape;496;p67"/>
          <p:cNvSpPr txBox="1">
            <a:spLocks noGrp="1"/>
          </p:cNvSpPr>
          <p:nvPr>
            <p:ph type="subTitle" idx="4"/>
          </p:nvPr>
        </p:nvSpPr>
        <p:spPr>
          <a:xfrm flipH="1">
            <a:off x="6584071" y="3606910"/>
            <a:ext cx="1906500" cy="85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در اینجا می توانید موضوع بخش را توضیح دهید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97" name="Google Shape;497;p67"/>
          <p:cNvSpPr txBox="1">
            <a:spLocks noGrp="1"/>
          </p:cNvSpPr>
          <p:nvPr>
            <p:ph type="title" idx="5"/>
          </p:nvPr>
        </p:nvSpPr>
        <p:spPr>
          <a:xfrm flipH="1">
            <a:off x="6690326" y="1675889"/>
            <a:ext cx="17538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04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498" name="Google Shape;498;p67"/>
          <p:cNvSpPr txBox="1">
            <a:spLocks noGrp="1"/>
          </p:cNvSpPr>
          <p:nvPr>
            <p:ph type="ctrTitle" idx="6"/>
          </p:nvPr>
        </p:nvSpPr>
        <p:spPr>
          <a:xfrm flipH="1">
            <a:off x="787428" y="2962504"/>
            <a:ext cx="15357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مرکز ما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99" name="Google Shape;499;p67"/>
          <p:cNvSpPr txBox="1">
            <a:spLocks noGrp="1"/>
          </p:cNvSpPr>
          <p:nvPr>
            <p:ph type="subTitle" idx="7"/>
          </p:nvPr>
        </p:nvSpPr>
        <p:spPr>
          <a:xfrm flipH="1">
            <a:off x="601998" y="3606910"/>
            <a:ext cx="1906500" cy="85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در اینجا می توانید موضوع بخش را توضیح دهید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00" name="Google Shape;500;p67"/>
          <p:cNvSpPr txBox="1">
            <a:spLocks noGrp="1"/>
          </p:cNvSpPr>
          <p:nvPr>
            <p:ph type="title" idx="8"/>
          </p:nvPr>
        </p:nvSpPr>
        <p:spPr>
          <a:xfrm flipH="1">
            <a:off x="708262" y="1675889"/>
            <a:ext cx="17538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01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501" name="Google Shape;501;p67"/>
          <p:cNvSpPr txBox="1">
            <a:spLocks noGrp="1"/>
          </p:cNvSpPr>
          <p:nvPr>
            <p:ph type="ctrTitle" idx="9"/>
          </p:nvPr>
        </p:nvSpPr>
        <p:spPr>
          <a:xfrm flipH="1">
            <a:off x="4730387" y="2962504"/>
            <a:ext cx="16305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sz="1400" dirty="0">
                <a:cs typeface="B Nazanin" panose="00000400000000000000" pitchFamily="2" charset="-78"/>
              </a:rPr>
              <a:t>مراقبت های بهداشتی حیوانات خانگی</a:t>
            </a:r>
            <a:endParaRPr sz="1400" dirty="0">
              <a:cs typeface="B Nazanin" panose="00000400000000000000" pitchFamily="2" charset="-78"/>
            </a:endParaRPr>
          </a:p>
        </p:txBody>
      </p:sp>
      <p:sp>
        <p:nvSpPr>
          <p:cNvPr id="502" name="Google Shape;502;p67"/>
          <p:cNvSpPr txBox="1">
            <a:spLocks noGrp="1"/>
          </p:cNvSpPr>
          <p:nvPr>
            <p:ph type="subTitle" idx="13"/>
          </p:nvPr>
        </p:nvSpPr>
        <p:spPr>
          <a:xfrm flipH="1">
            <a:off x="4592385" y="3606910"/>
            <a:ext cx="1906500" cy="85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در اینجا می توانید موضوع بخش را توضیح دهید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03" name="Google Shape;503;p67"/>
          <p:cNvSpPr txBox="1">
            <a:spLocks noGrp="1"/>
          </p:cNvSpPr>
          <p:nvPr>
            <p:ph type="title" idx="14"/>
          </p:nvPr>
        </p:nvSpPr>
        <p:spPr>
          <a:xfrm flipH="1">
            <a:off x="4698643" y="1675889"/>
            <a:ext cx="17538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03</a:t>
            </a:r>
            <a:endParaRPr>
              <a:cs typeface="B Nazanin" panose="00000400000000000000" pitchFamily="2" charset="-78"/>
            </a:endParaRPr>
          </a:p>
        </p:txBody>
      </p:sp>
      <p:cxnSp>
        <p:nvCxnSpPr>
          <p:cNvPr id="504" name="Google Shape;504;p67"/>
          <p:cNvCxnSpPr/>
          <p:nvPr/>
        </p:nvCxnSpPr>
        <p:spPr>
          <a:xfrm>
            <a:off x="5545653" y="2253604"/>
            <a:ext cx="0" cy="63270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oval" w="sm" len="sm"/>
          </a:ln>
        </p:spPr>
      </p:cxnSp>
      <p:sp>
        <p:nvSpPr>
          <p:cNvPr id="505" name="Google Shape;505;p67"/>
          <p:cNvSpPr txBox="1">
            <a:spLocks noGrp="1"/>
          </p:cNvSpPr>
          <p:nvPr>
            <p:ph type="ctrTitle" idx="15"/>
          </p:nvPr>
        </p:nvSpPr>
        <p:spPr>
          <a:xfrm>
            <a:off x="1555275" y="327500"/>
            <a:ext cx="62229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فهرست مطالب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2E52729-EC24-44FD-A3C3-3D77B2A00836}"/>
              </a:ext>
            </a:extLst>
          </p:cNvPr>
          <p:cNvSpPr txBox="1"/>
          <p:nvPr/>
        </p:nvSpPr>
        <p:spPr>
          <a:xfrm>
            <a:off x="0" y="23895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  <a:cs typeface="B Nazanin" panose="00000400000000000000" pitchFamily="2" charset="-78"/>
              </a:rPr>
              <a:t>قالب پاورپوینت اسب</a:t>
            </a:r>
            <a:endParaRPr lang="ko-KR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3D580B3-365D-42A9-B469-FBB0EA81458F}"/>
              </a:ext>
            </a:extLst>
          </p:cNvPr>
          <p:cNvGrpSpPr/>
          <p:nvPr/>
        </p:nvGrpSpPr>
        <p:grpSpPr>
          <a:xfrm>
            <a:off x="-11266" y="1092742"/>
            <a:ext cx="9166534" cy="3519877"/>
            <a:chOff x="-114" y="1368950"/>
            <a:chExt cx="9144180" cy="3511293"/>
          </a:xfrm>
        </p:grpSpPr>
        <p:sp>
          <p:nvSpPr>
            <p:cNvPr id="7" name="Google Shape;1149;p33">
              <a:extLst>
                <a:ext uri="{FF2B5EF4-FFF2-40B4-BE49-F238E27FC236}">
                  <a16:creationId xmlns:a16="http://schemas.microsoft.com/office/drawing/2014/main" id="{422FF11D-4FDD-4153-9E81-FB32E8AFCEC4}"/>
                </a:ext>
              </a:extLst>
            </p:cNvPr>
            <p:cNvSpPr/>
            <p:nvPr/>
          </p:nvSpPr>
          <p:spPr>
            <a:xfrm>
              <a:off x="3420441" y="4211776"/>
              <a:ext cx="2824927" cy="668467"/>
            </a:xfrm>
            <a:custGeom>
              <a:avLst/>
              <a:gdLst/>
              <a:ahLst/>
              <a:cxnLst/>
              <a:rect l="l" t="t" r="r" b="b"/>
              <a:pathLst>
                <a:path w="46543" h="11014" extrusionOk="0">
                  <a:moveTo>
                    <a:pt x="14946" y="1705"/>
                  </a:moveTo>
                  <a:cubicBezTo>
                    <a:pt x="13579" y="1419"/>
                    <a:pt x="11641" y="624"/>
                    <a:pt x="9927" y="359"/>
                  </a:cubicBezTo>
                  <a:cubicBezTo>
                    <a:pt x="8213" y="94"/>
                    <a:pt x="6050" y="-151"/>
                    <a:pt x="4663" y="114"/>
                  </a:cubicBezTo>
                  <a:cubicBezTo>
                    <a:pt x="3276" y="379"/>
                    <a:pt x="2378" y="1277"/>
                    <a:pt x="1603" y="1950"/>
                  </a:cubicBezTo>
                  <a:cubicBezTo>
                    <a:pt x="828" y="2623"/>
                    <a:pt x="-111" y="3256"/>
                    <a:pt x="11" y="4154"/>
                  </a:cubicBezTo>
                  <a:cubicBezTo>
                    <a:pt x="133" y="5052"/>
                    <a:pt x="929" y="6744"/>
                    <a:pt x="2337" y="7336"/>
                  </a:cubicBezTo>
                  <a:cubicBezTo>
                    <a:pt x="3745" y="7928"/>
                    <a:pt x="7050" y="7398"/>
                    <a:pt x="8458" y="7704"/>
                  </a:cubicBezTo>
                  <a:cubicBezTo>
                    <a:pt x="9866" y="8010"/>
                    <a:pt x="9723" y="8683"/>
                    <a:pt x="10784" y="9173"/>
                  </a:cubicBezTo>
                  <a:cubicBezTo>
                    <a:pt x="11845" y="9663"/>
                    <a:pt x="13437" y="10356"/>
                    <a:pt x="14824" y="10642"/>
                  </a:cubicBezTo>
                  <a:cubicBezTo>
                    <a:pt x="16211" y="10928"/>
                    <a:pt x="17598" y="11173"/>
                    <a:pt x="19108" y="10887"/>
                  </a:cubicBezTo>
                  <a:cubicBezTo>
                    <a:pt x="20618" y="10601"/>
                    <a:pt x="22066" y="9295"/>
                    <a:pt x="23882" y="8928"/>
                  </a:cubicBezTo>
                  <a:cubicBezTo>
                    <a:pt x="25698" y="8561"/>
                    <a:pt x="27861" y="8683"/>
                    <a:pt x="30003" y="8683"/>
                  </a:cubicBezTo>
                  <a:cubicBezTo>
                    <a:pt x="32145" y="8683"/>
                    <a:pt x="34533" y="9132"/>
                    <a:pt x="36736" y="8928"/>
                  </a:cubicBezTo>
                  <a:cubicBezTo>
                    <a:pt x="38940" y="8724"/>
                    <a:pt x="41633" y="8092"/>
                    <a:pt x="43224" y="7459"/>
                  </a:cubicBezTo>
                  <a:cubicBezTo>
                    <a:pt x="44816" y="6827"/>
                    <a:pt x="45816" y="5786"/>
                    <a:pt x="46285" y="5133"/>
                  </a:cubicBezTo>
                  <a:cubicBezTo>
                    <a:pt x="46754" y="4480"/>
                    <a:pt x="46530" y="4093"/>
                    <a:pt x="46040" y="3542"/>
                  </a:cubicBezTo>
                  <a:cubicBezTo>
                    <a:pt x="45550" y="2991"/>
                    <a:pt x="44510" y="2277"/>
                    <a:pt x="43347" y="1828"/>
                  </a:cubicBezTo>
                  <a:cubicBezTo>
                    <a:pt x="42184" y="1379"/>
                    <a:pt x="40490" y="1011"/>
                    <a:pt x="39062" y="848"/>
                  </a:cubicBezTo>
                  <a:cubicBezTo>
                    <a:pt x="37634" y="685"/>
                    <a:pt x="36022" y="848"/>
                    <a:pt x="34777" y="848"/>
                  </a:cubicBezTo>
                  <a:cubicBezTo>
                    <a:pt x="33533" y="848"/>
                    <a:pt x="33309" y="807"/>
                    <a:pt x="31595" y="848"/>
                  </a:cubicBezTo>
                  <a:cubicBezTo>
                    <a:pt x="29881" y="889"/>
                    <a:pt x="26739" y="889"/>
                    <a:pt x="24495" y="1093"/>
                  </a:cubicBezTo>
                  <a:cubicBezTo>
                    <a:pt x="22251" y="1297"/>
                    <a:pt x="19721" y="1971"/>
                    <a:pt x="18129" y="2073"/>
                  </a:cubicBezTo>
                  <a:cubicBezTo>
                    <a:pt x="16538" y="2175"/>
                    <a:pt x="16313" y="1991"/>
                    <a:pt x="14946" y="1705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</p:sp>
        <p:sp>
          <p:nvSpPr>
            <p:cNvPr id="8" name="Google Shape;1150;p33">
              <a:extLst>
                <a:ext uri="{FF2B5EF4-FFF2-40B4-BE49-F238E27FC236}">
                  <a16:creationId xmlns:a16="http://schemas.microsoft.com/office/drawing/2014/main" id="{85146C63-61C7-4A9C-A72D-40589FAD129D}"/>
                </a:ext>
              </a:extLst>
            </p:cNvPr>
            <p:cNvSpPr txBox="1"/>
            <p:nvPr/>
          </p:nvSpPr>
          <p:spPr>
            <a:xfrm>
              <a:off x="4970810" y="1952344"/>
              <a:ext cx="714900" cy="226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ctr" rtl="1"/>
              <a:r>
                <a:rPr lang="fa-IR" sz="1050" dirty="0">
                  <a:solidFill>
                    <a:schemeClr val="dk1"/>
                  </a:solidFill>
                  <a:latin typeface="Georgia" panose="02040502050405020303" pitchFamily="18" charset="0"/>
                  <a:ea typeface="Roboto"/>
                  <a:cs typeface="B Nazanin" panose="00000400000000000000" pitchFamily="2" charset="-78"/>
                  <a:sym typeface="Roboto"/>
                </a:rPr>
                <a:t>کمر</a:t>
              </a:r>
              <a:endParaRPr sz="1050" dirty="0">
                <a:solidFill>
                  <a:schemeClr val="dk1"/>
                </a:solidFill>
                <a:latin typeface="Georgia" panose="02040502050405020303" pitchFamily="18" charset="0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cxnSp>
          <p:nvCxnSpPr>
            <p:cNvPr id="9" name="Google Shape;1151;p33">
              <a:extLst>
                <a:ext uri="{FF2B5EF4-FFF2-40B4-BE49-F238E27FC236}">
                  <a16:creationId xmlns:a16="http://schemas.microsoft.com/office/drawing/2014/main" id="{E985C5A5-FE43-4221-904B-067BB3A955EC}"/>
                </a:ext>
              </a:extLst>
            </p:cNvPr>
            <p:cNvCxnSpPr>
              <a:endCxn id="8" idx="2"/>
            </p:cNvCxnSpPr>
            <p:nvPr/>
          </p:nvCxnSpPr>
          <p:spPr>
            <a:xfrm rot="10800000">
              <a:off x="5328260" y="2178544"/>
              <a:ext cx="2100" cy="5646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sp>
          <p:nvSpPr>
            <p:cNvPr id="10" name="Google Shape;1153;p33">
              <a:extLst>
                <a:ext uri="{FF2B5EF4-FFF2-40B4-BE49-F238E27FC236}">
                  <a16:creationId xmlns:a16="http://schemas.microsoft.com/office/drawing/2014/main" id="{87EBF338-9E87-4440-9D16-E226A327FF90}"/>
                </a:ext>
              </a:extLst>
            </p:cNvPr>
            <p:cNvSpPr txBox="1"/>
            <p:nvPr/>
          </p:nvSpPr>
          <p:spPr>
            <a:xfrm>
              <a:off x="2713430" y="1597549"/>
              <a:ext cx="492900" cy="226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ctr" rtl="1"/>
              <a:r>
                <a:rPr lang="fa-IR" sz="1050" dirty="0">
                  <a:solidFill>
                    <a:schemeClr val="dk1"/>
                  </a:solidFill>
                  <a:latin typeface="Georgia" panose="02040502050405020303" pitchFamily="18" charset="0"/>
                  <a:ea typeface="Roboto"/>
                  <a:cs typeface="B Nazanin" panose="00000400000000000000" pitchFamily="2" charset="-78"/>
                  <a:sym typeface="Roboto"/>
                </a:rPr>
                <a:t>نظرسنجی</a:t>
              </a:r>
              <a:endParaRPr sz="1050" dirty="0">
                <a:solidFill>
                  <a:schemeClr val="dk1"/>
                </a:solidFill>
                <a:latin typeface="Georgia" panose="02040502050405020303" pitchFamily="18" charset="0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11" name="Google Shape;1154;p33">
              <a:extLst>
                <a:ext uri="{FF2B5EF4-FFF2-40B4-BE49-F238E27FC236}">
                  <a16:creationId xmlns:a16="http://schemas.microsoft.com/office/drawing/2014/main" id="{DA04CE97-87FD-40E6-AC51-0E34194E3FB0}"/>
                </a:ext>
              </a:extLst>
            </p:cNvPr>
            <p:cNvSpPr txBox="1"/>
            <p:nvPr/>
          </p:nvSpPr>
          <p:spPr>
            <a:xfrm>
              <a:off x="3583884" y="1597549"/>
              <a:ext cx="612600" cy="226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ctr" rtl="1"/>
              <a:r>
                <a:rPr lang="fa-IR" sz="1050" dirty="0">
                  <a:solidFill>
                    <a:schemeClr val="dk1"/>
                  </a:solidFill>
                  <a:latin typeface="Georgia" panose="02040502050405020303" pitchFamily="18" charset="0"/>
                  <a:ea typeface="Roboto"/>
                  <a:cs typeface="B Nazanin" panose="00000400000000000000" pitchFamily="2" charset="-78"/>
                  <a:sym typeface="Roboto"/>
                </a:rPr>
                <a:t>گردن</a:t>
              </a:r>
              <a:endParaRPr sz="1050" dirty="0">
                <a:solidFill>
                  <a:schemeClr val="dk1"/>
                </a:solidFill>
                <a:latin typeface="Georgia" panose="02040502050405020303" pitchFamily="18" charset="0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12" name="Google Shape;1155;p33">
              <a:extLst>
                <a:ext uri="{FF2B5EF4-FFF2-40B4-BE49-F238E27FC236}">
                  <a16:creationId xmlns:a16="http://schemas.microsoft.com/office/drawing/2014/main" id="{D9C6E5C9-6C9B-4622-8781-96F04DAF60FC}"/>
                </a:ext>
              </a:extLst>
            </p:cNvPr>
            <p:cNvSpPr txBox="1"/>
            <p:nvPr/>
          </p:nvSpPr>
          <p:spPr>
            <a:xfrm>
              <a:off x="4079781" y="1597550"/>
              <a:ext cx="849900" cy="226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ctr" rtl="1"/>
              <a:r>
                <a:rPr lang="fa-IR" sz="1050" dirty="0">
                  <a:solidFill>
                    <a:schemeClr val="dk1"/>
                  </a:solidFill>
                  <a:latin typeface="Georgia" panose="02040502050405020303" pitchFamily="18" charset="0"/>
                  <a:ea typeface="Roboto"/>
                  <a:cs typeface="B Nazanin" panose="00000400000000000000" pitchFamily="2" charset="-78"/>
                  <a:sym typeface="Roboto"/>
                </a:rPr>
                <a:t>خشک می شود</a:t>
              </a:r>
              <a:endParaRPr sz="1050" dirty="0">
                <a:solidFill>
                  <a:schemeClr val="dk1"/>
                </a:solidFill>
                <a:latin typeface="Georgia" panose="02040502050405020303" pitchFamily="18" charset="0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13" name="Google Shape;1156;p33">
              <a:extLst>
                <a:ext uri="{FF2B5EF4-FFF2-40B4-BE49-F238E27FC236}">
                  <a16:creationId xmlns:a16="http://schemas.microsoft.com/office/drawing/2014/main" id="{704C705E-ED01-4B00-A0EF-ADD4746CB98A}"/>
                </a:ext>
              </a:extLst>
            </p:cNvPr>
            <p:cNvSpPr txBox="1"/>
            <p:nvPr/>
          </p:nvSpPr>
          <p:spPr>
            <a:xfrm>
              <a:off x="4512340" y="2248926"/>
              <a:ext cx="714900" cy="226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ctr" rtl="1"/>
              <a:r>
                <a:rPr lang="fa-IR" sz="1050" dirty="0">
                  <a:solidFill>
                    <a:schemeClr val="dk1"/>
                  </a:solidFill>
                  <a:latin typeface="Georgia" panose="02040502050405020303" pitchFamily="18" charset="0"/>
                  <a:ea typeface="Roboto"/>
                  <a:cs typeface="B Nazanin" panose="00000400000000000000" pitchFamily="2" charset="-78"/>
                  <a:sym typeface="Roboto"/>
                </a:rPr>
                <a:t>بازگشت</a:t>
              </a:r>
              <a:endParaRPr sz="1050" dirty="0">
                <a:solidFill>
                  <a:schemeClr val="dk1"/>
                </a:solidFill>
                <a:latin typeface="Georgia" panose="02040502050405020303" pitchFamily="18" charset="0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14" name="Google Shape;1157;p33">
              <a:extLst>
                <a:ext uri="{FF2B5EF4-FFF2-40B4-BE49-F238E27FC236}">
                  <a16:creationId xmlns:a16="http://schemas.microsoft.com/office/drawing/2014/main" id="{51A01F1D-1276-4360-8598-1DDCF08A930C}"/>
                </a:ext>
              </a:extLst>
            </p:cNvPr>
            <p:cNvSpPr txBox="1"/>
            <p:nvPr/>
          </p:nvSpPr>
          <p:spPr>
            <a:xfrm>
              <a:off x="5312038" y="1597549"/>
              <a:ext cx="1105200" cy="226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ctr" rtl="1"/>
              <a:r>
                <a:rPr lang="fa-IR" sz="1050" dirty="0">
                  <a:solidFill>
                    <a:schemeClr val="dk1"/>
                  </a:solidFill>
                  <a:latin typeface="Georgia" panose="02040502050405020303" pitchFamily="18" charset="0"/>
                  <a:ea typeface="Roboto"/>
                  <a:cs typeface="B Nazanin" panose="00000400000000000000" pitchFamily="2" charset="-78"/>
                  <a:sym typeface="Roboto"/>
                </a:rPr>
                <a:t>نقطه لگن</a:t>
              </a:r>
              <a:endParaRPr sz="1050" dirty="0">
                <a:solidFill>
                  <a:schemeClr val="dk1"/>
                </a:solidFill>
                <a:latin typeface="Georgia" panose="02040502050405020303" pitchFamily="18" charset="0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15" name="Google Shape;1158;p33">
              <a:extLst>
                <a:ext uri="{FF2B5EF4-FFF2-40B4-BE49-F238E27FC236}">
                  <a16:creationId xmlns:a16="http://schemas.microsoft.com/office/drawing/2014/main" id="{4392B287-DE81-4E34-B6B2-D56040DD7731}"/>
                </a:ext>
              </a:extLst>
            </p:cNvPr>
            <p:cNvSpPr txBox="1"/>
            <p:nvPr/>
          </p:nvSpPr>
          <p:spPr>
            <a:xfrm>
              <a:off x="6978932" y="2047675"/>
              <a:ext cx="820500" cy="226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/>
              <a:r>
                <a:rPr lang="fa-IR" sz="1050" dirty="0">
                  <a:solidFill>
                    <a:schemeClr val="dk1"/>
                  </a:solidFill>
                  <a:latin typeface="Georgia" panose="02040502050405020303" pitchFamily="18" charset="0"/>
                  <a:ea typeface="Roboto"/>
                  <a:cs typeface="B Nazanin" panose="00000400000000000000" pitchFamily="2" charset="-78"/>
                  <a:sym typeface="Roboto"/>
                </a:rPr>
                <a:t>کروپ</a:t>
              </a:r>
              <a:endParaRPr sz="1050" dirty="0">
                <a:solidFill>
                  <a:schemeClr val="dk1"/>
                </a:solidFill>
                <a:latin typeface="Georgia" panose="02040502050405020303" pitchFamily="18" charset="0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16" name="Google Shape;1159;p33">
              <a:extLst>
                <a:ext uri="{FF2B5EF4-FFF2-40B4-BE49-F238E27FC236}">
                  <a16:creationId xmlns:a16="http://schemas.microsoft.com/office/drawing/2014/main" id="{6CF1A02E-A4B6-4FD4-B899-1DE938A199AB}"/>
                </a:ext>
              </a:extLst>
            </p:cNvPr>
            <p:cNvSpPr txBox="1"/>
            <p:nvPr/>
          </p:nvSpPr>
          <p:spPr>
            <a:xfrm>
              <a:off x="6978932" y="2461042"/>
              <a:ext cx="820500" cy="226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/>
              <a:r>
                <a:rPr lang="fa-IR" sz="1050" dirty="0">
                  <a:solidFill>
                    <a:schemeClr val="dk1"/>
                  </a:solidFill>
                  <a:latin typeface="Georgia" panose="02040502050405020303" pitchFamily="18" charset="0"/>
                  <a:ea typeface="Roboto"/>
                  <a:cs typeface="B Nazanin" panose="00000400000000000000" pitchFamily="2" charset="-78"/>
                  <a:sym typeface="Roboto"/>
                </a:rPr>
                <a:t>ربع</a:t>
              </a:r>
              <a:endParaRPr sz="1050" dirty="0">
                <a:solidFill>
                  <a:schemeClr val="dk1"/>
                </a:solidFill>
                <a:latin typeface="Georgia" panose="02040502050405020303" pitchFamily="18" charset="0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17" name="Google Shape;1160;p33">
              <a:extLst>
                <a:ext uri="{FF2B5EF4-FFF2-40B4-BE49-F238E27FC236}">
                  <a16:creationId xmlns:a16="http://schemas.microsoft.com/office/drawing/2014/main" id="{88984656-4ED3-4BB8-BE9F-67E26EAE7D62}"/>
                </a:ext>
              </a:extLst>
            </p:cNvPr>
            <p:cNvSpPr txBox="1"/>
            <p:nvPr/>
          </p:nvSpPr>
          <p:spPr>
            <a:xfrm>
              <a:off x="6978932" y="3032512"/>
              <a:ext cx="820500" cy="226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/>
              <a:r>
                <a:rPr lang="fa-IR" sz="1050" dirty="0">
                  <a:solidFill>
                    <a:schemeClr val="dk1"/>
                  </a:solidFill>
                  <a:latin typeface="Georgia" panose="02040502050405020303" pitchFamily="18" charset="0"/>
                  <a:ea typeface="Roboto"/>
                  <a:cs typeface="B Nazanin" panose="00000400000000000000" pitchFamily="2" charset="-78"/>
                  <a:sym typeface="Roboto"/>
                </a:rPr>
                <a:t>ران</a:t>
              </a:r>
              <a:endParaRPr sz="1050" dirty="0">
                <a:solidFill>
                  <a:schemeClr val="dk1"/>
                </a:solidFill>
                <a:latin typeface="Georgia" panose="02040502050405020303" pitchFamily="18" charset="0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18" name="Google Shape;1161;p33">
              <a:extLst>
                <a:ext uri="{FF2B5EF4-FFF2-40B4-BE49-F238E27FC236}">
                  <a16:creationId xmlns:a16="http://schemas.microsoft.com/office/drawing/2014/main" id="{58920943-12C2-4815-ADB0-E0AB1D0CCBCD}"/>
                </a:ext>
              </a:extLst>
            </p:cNvPr>
            <p:cNvSpPr txBox="1"/>
            <p:nvPr/>
          </p:nvSpPr>
          <p:spPr>
            <a:xfrm>
              <a:off x="6978932" y="3391171"/>
              <a:ext cx="820500" cy="226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/>
              <a:r>
                <a:rPr lang="fa-IR" sz="1050" dirty="0">
                  <a:solidFill>
                    <a:schemeClr val="dk1"/>
                  </a:solidFill>
                  <a:latin typeface="Georgia" panose="02040502050405020303" pitchFamily="18" charset="0"/>
                  <a:ea typeface="Roboto"/>
                  <a:cs typeface="B Nazanin" panose="00000400000000000000" pitchFamily="2" charset="-78"/>
                  <a:sym typeface="Roboto"/>
                </a:rPr>
                <a:t>گسکین</a:t>
              </a:r>
              <a:endParaRPr sz="1050" dirty="0">
                <a:solidFill>
                  <a:schemeClr val="dk1"/>
                </a:solidFill>
                <a:latin typeface="Georgia" panose="02040502050405020303" pitchFamily="18" charset="0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19" name="Google Shape;1162;p33">
              <a:extLst>
                <a:ext uri="{FF2B5EF4-FFF2-40B4-BE49-F238E27FC236}">
                  <a16:creationId xmlns:a16="http://schemas.microsoft.com/office/drawing/2014/main" id="{DA2B6441-84E0-45CE-B2F6-C37D5BB107C8}"/>
                </a:ext>
              </a:extLst>
            </p:cNvPr>
            <p:cNvSpPr txBox="1"/>
            <p:nvPr/>
          </p:nvSpPr>
          <p:spPr>
            <a:xfrm>
              <a:off x="6978932" y="4447875"/>
              <a:ext cx="820500" cy="226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/>
              <a:r>
                <a:rPr lang="fa-IR" sz="1050" dirty="0">
                  <a:solidFill>
                    <a:schemeClr val="dk1"/>
                  </a:solidFill>
                  <a:latin typeface="Georgia" panose="02040502050405020303" pitchFamily="18" charset="0"/>
                  <a:ea typeface="Roboto"/>
                  <a:cs typeface="B Nazanin" panose="00000400000000000000" pitchFamily="2" charset="-78"/>
                  <a:sym typeface="Roboto"/>
                </a:rPr>
                <a:t>سر</a:t>
              </a:r>
              <a:endParaRPr sz="1050" dirty="0">
                <a:solidFill>
                  <a:schemeClr val="dk1"/>
                </a:solidFill>
                <a:latin typeface="Georgia" panose="02040502050405020303" pitchFamily="18" charset="0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20" name="Google Shape;1163;p33">
              <a:extLst>
                <a:ext uri="{FF2B5EF4-FFF2-40B4-BE49-F238E27FC236}">
                  <a16:creationId xmlns:a16="http://schemas.microsoft.com/office/drawing/2014/main" id="{0A788B58-61CD-4037-8345-3A3A7A077BA7}"/>
                </a:ext>
              </a:extLst>
            </p:cNvPr>
            <p:cNvSpPr txBox="1"/>
            <p:nvPr/>
          </p:nvSpPr>
          <p:spPr>
            <a:xfrm>
              <a:off x="1344568" y="2706875"/>
              <a:ext cx="1218900" cy="226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r>
                <a:rPr lang="fa-IR" sz="1050" dirty="0">
                  <a:solidFill>
                    <a:schemeClr val="dk1"/>
                  </a:solidFill>
                  <a:latin typeface="Georgia" panose="02040502050405020303" pitchFamily="18" charset="0"/>
                  <a:ea typeface="Roboto"/>
                  <a:cs typeface="B Nazanin" panose="00000400000000000000" pitchFamily="2" charset="-78"/>
                  <a:sym typeface="Roboto"/>
                </a:rPr>
                <a:t>سوراخ های بینی</a:t>
              </a:r>
              <a:endParaRPr sz="1050" dirty="0">
                <a:solidFill>
                  <a:schemeClr val="dk1"/>
                </a:solidFill>
                <a:latin typeface="Georgia" panose="02040502050405020303" pitchFamily="18" charset="0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21" name="Google Shape;1164;p33">
              <a:extLst>
                <a:ext uri="{FF2B5EF4-FFF2-40B4-BE49-F238E27FC236}">
                  <a16:creationId xmlns:a16="http://schemas.microsoft.com/office/drawing/2014/main" id="{0C127D9A-660C-4646-903B-DD7FC9B35848}"/>
                </a:ext>
              </a:extLst>
            </p:cNvPr>
            <p:cNvSpPr txBox="1"/>
            <p:nvPr/>
          </p:nvSpPr>
          <p:spPr>
            <a:xfrm>
              <a:off x="1344568" y="3032455"/>
              <a:ext cx="1220100" cy="226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r>
                <a:rPr lang="fa-IR" sz="1050" dirty="0">
                  <a:solidFill>
                    <a:schemeClr val="dk1"/>
                  </a:solidFill>
                  <a:latin typeface="Georgia" panose="02040502050405020303" pitchFamily="18" charset="0"/>
                  <a:ea typeface="Roboto"/>
                  <a:cs typeface="B Nazanin" panose="00000400000000000000" pitchFamily="2" charset="-78"/>
                  <a:sym typeface="Roboto"/>
                </a:rPr>
                <a:t>پوزه</a:t>
              </a:r>
              <a:endParaRPr sz="1050" dirty="0">
                <a:solidFill>
                  <a:schemeClr val="dk1"/>
                </a:solidFill>
                <a:latin typeface="Georgia" panose="02040502050405020303" pitchFamily="18" charset="0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22" name="Google Shape;1165;p33">
              <a:extLst>
                <a:ext uri="{FF2B5EF4-FFF2-40B4-BE49-F238E27FC236}">
                  <a16:creationId xmlns:a16="http://schemas.microsoft.com/office/drawing/2014/main" id="{D4D80A4C-A3A8-4CFC-9E6A-5F3F1070286A}"/>
                </a:ext>
              </a:extLst>
            </p:cNvPr>
            <p:cNvSpPr txBox="1"/>
            <p:nvPr/>
          </p:nvSpPr>
          <p:spPr>
            <a:xfrm>
              <a:off x="1344568" y="3358035"/>
              <a:ext cx="1220100" cy="226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r>
                <a:rPr lang="fa-IR" sz="1050" dirty="0">
                  <a:solidFill>
                    <a:schemeClr val="dk1"/>
                  </a:solidFill>
                  <a:latin typeface="Georgia" panose="02040502050405020303" pitchFamily="18" charset="0"/>
                  <a:ea typeface="Roboto"/>
                  <a:cs typeface="B Nazanin" panose="00000400000000000000" pitchFamily="2" charset="-78"/>
                  <a:sym typeface="Roboto"/>
                </a:rPr>
                <a:t>گلو بند</a:t>
              </a:r>
              <a:endParaRPr sz="1050" dirty="0">
                <a:solidFill>
                  <a:schemeClr val="dk1"/>
                </a:solidFill>
                <a:latin typeface="Georgia" panose="02040502050405020303" pitchFamily="18" charset="0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23" name="Google Shape;1166;p33">
              <a:extLst>
                <a:ext uri="{FF2B5EF4-FFF2-40B4-BE49-F238E27FC236}">
                  <a16:creationId xmlns:a16="http://schemas.microsoft.com/office/drawing/2014/main" id="{8D64C6B5-3394-4F9C-BCB6-D6D4F39B91E7}"/>
                </a:ext>
              </a:extLst>
            </p:cNvPr>
            <p:cNvSpPr txBox="1"/>
            <p:nvPr/>
          </p:nvSpPr>
          <p:spPr>
            <a:xfrm>
              <a:off x="1344568" y="3683615"/>
              <a:ext cx="1220100" cy="226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r>
                <a:rPr lang="fa-IR" sz="1050" dirty="0">
                  <a:solidFill>
                    <a:schemeClr val="dk1"/>
                  </a:solidFill>
                  <a:latin typeface="Georgia" panose="02040502050405020303" pitchFamily="18" charset="0"/>
                  <a:ea typeface="Roboto"/>
                  <a:cs typeface="B Nazanin" panose="00000400000000000000" pitchFamily="2" charset="-78"/>
                  <a:sym typeface="Roboto"/>
                </a:rPr>
                <a:t>شانه</a:t>
              </a:r>
              <a:endParaRPr sz="1050" dirty="0">
                <a:solidFill>
                  <a:schemeClr val="dk1"/>
                </a:solidFill>
                <a:latin typeface="Georgia" panose="02040502050405020303" pitchFamily="18" charset="0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24" name="Google Shape;1167;p33">
              <a:extLst>
                <a:ext uri="{FF2B5EF4-FFF2-40B4-BE49-F238E27FC236}">
                  <a16:creationId xmlns:a16="http://schemas.microsoft.com/office/drawing/2014/main" id="{662E354F-758B-4037-86D5-4EFF3DC17E4D}"/>
                </a:ext>
              </a:extLst>
            </p:cNvPr>
            <p:cNvSpPr txBox="1"/>
            <p:nvPr/>
          </p:nvSpPr>
          <p:spPr>
            <a:xfrm>
              <a:off x="1344568" y="4009195"/>
              <a:ext cx="1220100" cy="226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r>
                <a:rPr lang="fa-IR" sz="1050" dirty="0">
                  <a:solidFill>
                    <a:schemeClr val="dk1"/>
                  </a:solidFill>
                  <a:latin typeface="Georgia" panose="02040502050405020303" pitchFamily="18" charset="0"/>
                  <a:ea typeface="Roboto"/>
                  <a:cs typeface="B Nazanin" panose="00000400000000000000" pitchFamily="2" charset="-78"/>
                  <a:sym typeface="Roboto"/>
                </a:rPr>
                <a:t>زانو</a:t>
              </a:r>
              <a:endParaRPr sz="1050" dirty="0">
                <a:solidFill>
                  <a:schemeClr val="dk1"/>
                </a:solidFill>
                <a:latin typeface="Georgia" panose="02040502050405020303" pitchFamily="18" charset="0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25" name="Google Shape;1168;p33">
              <a:extLst>
                <a:ext uri="{FF2B5EF4-FFF2-40B4-BE49-F238E27FC236}">
                  <a16:creationId xmlns:a16="http://schemas.microsoft.com/office/drawing/2014/main" id="{7199844E-3CC7-4C88-B6CE-E08AD3C9CA24}"/>
                </a:ext>
              </a:extLst>
            </p:cNvPr>
            <p:cNvSpPr txBox="1"/>
            <p:nvPr/>
          </p:nvSpPr>
          <p:spPr>
            <a:xfrm>
              <a:off x="1344568" y="4334775"/>
              <a:ext cx="1218900" cy="226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r>
                <a:rPr lang="fa-IR" sz="1050" dirty="0">
                  <a:solidFill>
                    <a:schemeClr val="dk1"/>
                  </a:solidFill>
                  <a:latin typeface="Georgia" panose="02040502050405020303" pitchFamily="18" charset="0"/>
                  <a:ea typeface="Roboto"/>
                  <a:cs typeface="B Nazanin" panose="00000400000000000000" pitchFamily="2" charset="-78"/>
                  <a:sym typeface="Roboto"/>
                </a:rPr>
                <a:t>پاسترن</a:t>
              </a:r>
              <a:endParaRPr sz="1050" dirty="0">
                <a:solidFill>
                  <a:schemeClr val="dk1"/>
                </a:solidFill>
                <a:latin typeface="Georgia" panose="02040502050405020303" pitchFamily="18" charset="0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sp>
          <p:nvSpPr>
            <p:cNvPr id="26" name="Google Shape;1169;p33">
              <a:extLst>
                <a:ext uri="{FF2B5EF4-FFF2-40B4-BE49-F238E27FC236}">
                  <a16:creationId xmlns:a16="http://schemas.microsoft.com/office/drawing/2014/main" id="{4803AD4B-A95C-4AC7-B57E-73F504D74CAE}"/>
                </a:ext>
              </a:extLst>
            </p:cNvPr>
            <p:cNvSpPr txBox="1"/>
            <p:nvPr/>
          </p:nvSpPr>
          <p:spPr>
            <a:xfrm>
              <a:off x="4666419" y="3728397"/>
              <a:ext cx="612600" cy="226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ctr" rtl="1"/>
              <a:r>
                <a:rPr lang="fa-IR" sz="1050" dirty="0">
                  <a:solidFill>
                    <a:schemeClr val="dk1"/>
                  </a:solidFill>
                  <a:latin typeface="Georgia" panose="02040502050405020303" pitchFamily="18" charset="0"/>
                  <a:ea typeface="Roboto"/>
                  <a:cs typeface="B Nazanin" panose="00000400000000000000" pitchFamily="2" charset="-78"/>
                  <a:sym typeface="Roboto"/>
                </a:rPr>
                <a:t>شکم</a:t>
              </a:r>
              <a:endParaRPr sz="1050" dirty="0">
                <a:solidFill>
                  <a:schemeClr val="dk1"/>
                </a:solidFill>
                <a:latin typeface="Georgia" panose="02040502050405020303" pitchFamily="18" charset="0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cxnSp>
          <p:nvCxnSpPr>
            <p:cNvPr id="27" name="Google Shape;1170;p33">
              <a:extLst>
                <a:ext uri="{FF2B5EF4-FFF2-40B4-BE49-F238E27FC236}">
                  <a16:creationId xmlns:a16="http://schemas.microsoft.com/office/drawing/2014/main" id="{3FAA9F2A-A5EA-4CA1-A4B0-BA6C617B9BE2}"/>
                </a:ext>
              </a:extLst>
            </p:cNvPr>
            <p:cNvCxnSpPr>
              <a:endCxn id="13" idx="2"/>
            </p:cNvCxnSpPr>
            <p:nvPr/>
          </p:nvCxnSpPr>
          <p:spPr>
            <a:xfrm rot="10800000">
              <a:off x="4869790" y="2475126"/>
              <a:ext cx="2100" cy="3399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grpSp>
          <p:nvGrpSpPr>
            <p:cNvPr id="28" name="Google Shape;1171;p33">
              <a:extLst>
                <a:ext uri="{FF2B5EF4-FFF2-40B4-BE49-F238E27FC236}">
                  <a16:creationId xmlns:a16="http://schemas.microsoft.com/office/drawing/2014/main" id="{6EC6157F-1F88-4657-8EFB-0EF25A7007A8}"/>
                </a:ext>
              </a:extLst>
            </p:cNvPr>
            <p:cNvGrpSpPr/>
            <p:nvPr/>
          </p:nvGrpSpPr>
          <p:grpSpPr>
            <a:xfrm flipH="1">
              <a:off x="3320231" y="1999280"/>
              <a:ext cx="3025351" cy="2603016"/>
              <a:chOff x="2537376" y="1744700"/>
              <a:chExt cx="3501158" cy="3012402"/>
            </a:xfrm>
          </p:grpSpPr>
          <p:sp>
            <p:nvSpPr>
              <p:cNvPr id="61" name="Google Shape;1172;p33">
                <a:extLst>
                  <a:ext uri="{FF2B5EF4-FFF2-40B4-BE49-F238E27FC236}">
                    <a16:creationId xmlns:a16="http://schemas.microsoft.com/office/drawing/2014/main" id="{CC23813A-6B10-4889-9A8B-3619B591E1E9}"/>
                  </a:ext>
                </a:extLst>
              </p:cNvPr>
              <p:cNvSpPr/>
              <p:nvPr/>
            </p:nvSpPr>
            <p:spPr>
              <a:xfrm>
                <a:off x="2716954" y="2870344"/>
                <a:ext cx="255562" cy="1188751"/>
              </a:xfrm>
              <a:custGeom>
                <a:avLst/>
                <a:gdLst/>
                <a:ahLst/>
                <a:cxnLst/>
                <a:rect l="l" t="t" r="r" b="b"/>
                <a:pathLst>
                  <a:path w="3851" h="17913" extrusionOk="0">
                    <a:moveTo>
                      <a:pt x="3851" y="1"/>
                    </a:moveTo>
                    <a:cubicBezTo>
                      <a:pt x="3851" y="1"/>
                      <a:pt x="3683" y="224"/>
                      <a:pt x="3377" y="559"/>
                    </a:cubicBezTo>
                    <a:cubicBezTo>
                      <a:pt x="3293" y="671"/>
                      <a:pt x="3209" y="754"/>
                      <a:pt x="3126" y="866"/>
                    </a:cubicBezTo>
                    <a:cubicBezTo>
                      <a:pt x="3042" y="1005"/>
                      <a:pt x="2958" y="1145"/>
                      <a:pt x="2874" y="1284"/>
                    </a:cubicBezTo>
                    <a:cubicBezTo>
                      <a:pt x="2707" y="1563"/>
                      <a:pt x="2484" y="1898"/>
                      <a:pt x="2344" y="2317"/>
                    </a:cubicBezTo>
                    <a:cubicBezTo>
                      <a:pt x="2261" y="2512"/>
                      <a:pt x="2177" y="2707"/>
                      <a:pt x="2065" y="2930"/>
                    </a:cubicBezTo>
                    <a:cubicBezTo>
                      <a:pt x="2010" y="3154"/>
                      <a:pt x="1926" y="3377"/>
                      <a:pt x="1870" y="3628"/>
                    </a:cubicBezTo>
                    <a:cubicBezTo>
                      <a:pt x="1703" y="4102"/>
                      <a:pt x="1619" y="4632"/>
                      <a:pt x="1507" y="5190"/>
                    </a:cubicBezTo>
                    <a:cubicBezTo>
                      <a:pt x="1340" y="6306"/>
                      <a:pt x="1256" y="7562"/>
                      <a:pt x="1256" y="8845"/>
                    </a:cubicBezTo>
                    <a:cubicBezTo>
                      <a:pt x="1228" y="10128"/>
                      <a:pt x="1256" y="11356"/>
                      <a:pt x="1200" y="12444"/>
                    </a:cubicBezTo>
                    <a:cubicBezTo>
                      <a:pt x="1173" y="13002"/>
                      <a:pt x="1145" y="13532"/>
                      <a:pt x="1089" y="14006"/>
                    </a:cubicBezTo>
                    <a:cubicBezTo>
                      <a:pt x="1061" y="14257"/>
                      <a:pt x="1033" y="14481"/>
                      <a:pt x="1005" y="14704"/>
                    </a:cubicBezTo>
                    <a:cubicBezTo>
                      <a:pt x="949" y="14927"/>
                      <a:pt x="921" y="15150"/>
                      <a:pt x="866" y="15345"/>
                    </a:cubicBezTo>
                    <a:cubicBezTo>
                      <a:pt x="810" y="15764"/>
                      <a:pt x="670" y="16127"/>
                      <a:pt x="587" y="16434"/>
                    </a:cubicBezTo>
                    <a:cubicBezTo>
                      <a:pt x="531" y="16601"/>
                      <a:pt x="503" y="16740"/>
                      <a:pt x="447" y="16880"/>
                    </a:cubicBezTo>
                    <a:cubicBezTo>
                      <a:pt x="391" y="17019"/>
                      <a:pt x="336" y="17131"/>
                      <a:pt x="280" y="17243"/>
                    </a:cubicBezTo>
                    <a:cubicBezTo>
                      <a:pt x="112" y="17689"/>
                      <a:pt x="1" y="17912"/>
                      <a:pt x="1" y="17912"/>
                    </a:cubicBezTo>
                    <a:cubicBezTo>
                      <a:pt x="1" y="17912"/>
                      <a:pt x="140" y="17689"/>
                      <a:pt x="391" y="17298"/>
                    </a:cubicBezTo>
                    <a:cubicBezTo>
                      <a:pt x="447" y="17187"/>
                      <a:pt x="503" y="17075"/>
                      <a:pt x="587" y="16936"/>
                    </a:cubicBezTo>
                    <a:cubicBezTo>
                      <a:pt x="643" y="16824"/>
                      <a:pt x="698" y="16685"/>
                      <a:pt x="782" y="16517"/>
                    </a:cubicBezTo>
                    <a:cubicBezTo>
                      <a:pt x="894" y="16210"/>
                      <a:pt x="1089" y="15848"/>
                      <a:pt x="1173" y="15429"/>
                    </a:cubicBezTo>
                    <a:cubicBezTo>
                      <a:pt x="1256" y="15234"/>
                      <a:pt x="1312" y="15011"/>
                      <a:pt x="1368" y="14788"/>
                    </a:cubicBezTo>
                    <a:cubicBezTo>
                      <a:pt x="1424" y="14564"/>
                      <a:pt x="1479" y="14341"/>
                      <a:pt x="1507" y="14090"/>
                    </a:cubicBezTo>
                    <a:cubicBezTo>
                      <a:pt x="1619" y="13588"/>
                      <a:pt x="1675" y="13058"/>
                      <a:pt x="1758" y="12500"/>
                    </a:cubicBezTo>
                    <a:cubicBezTo>
                      <a:pt x="1842" y="11384"/>
                      <a:pt x="1898" y="10128"/>
                      <a:pt x="1898" y="8845"/>
                    </a:cubicBezTo>
                    <a:cubicBezTo>
                      <a:pt x="1898" y="7562"/>
                      <a:pt x="1954" y="6362"/>
                      <a:pt x="2037" y="5274"/>
                    </a:cubicBezTo>
                    <a:cubicBezTo>
                      <a:pt x="2121" y="4716"/>
                      <a:pt x="2177" y="4214"/>
                      <a:pt x="2289" y="3739"/>
                    </a:cubicBezTo>
                    <a:cubicBezTo>
                      <a:pt x="2344" y="3488"/>
                      <a:pt x="2372" y="3265"/>
                      <a:pt x="2428" y="3042"/>
                    </a:cubicBezTo>
                    <a:cubicBezTo>
                      <a:pt x="2512" y="2819"/>
                      <a:pt x="2568" y="2624"/>
                      <a:pt x="2651" y="2428"/>
                    </a:cubicBezTo>
                    <a:cubicBezTo>
                      <a:pt x="2735" y="2010"/>
                      <a:pt x="2930" y="1675"/>
                      <a:pt x="3042" y="1368"/>
                    </a:cubicBezTo>
                    <a:cubicBezTo>
                      <a:pt x="3126" y="1229"/>
                      <a:pt x="3181" y="1089"/>
                      <a:pt x="3237" y="950"/>
                    </a:cubicBezTo>
                    <a:cubicBezTo>
                      <a:pt x="3321" y="838"/>
                      <a:pt x="3405" y="726"/>
                      <a:pt x="3460" y="643"/>
                    </a:cubicBezTo>
                    <a:cubicBezTo>
                      <a:pt x="3711" y="224"/>
                      <a:pt x="3851" y="1"/>
                      <a:pt x="3851" y="1"/>
                    </a:cubicBezTo>
                    <a:close/>
                  </a:path>
                </a:pathLst>
              </a:custGeom>
              <a:solidFill>
                <a:srgbClr val="66260F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Google Shape;1173;p33">
                <a:extLst>
                  <a:ext uri="{FF2B5EF4-FFF2-40B4-BE49-F238E27FC236}">
                    <a16:creationId xmlns:a16="http://schemas.microsoft.com/office/drawing/2014/main" id="{2FC44EEC-BC03-40C8-857C-90BDE007E793}"/>
                  </a:ext>
                </a:extLst>
              </p:cNvPr>
              <p:cNvSpPr/>
              <p:nvPr/>
            </p:nvSpPr>
            <p:spPr>
              <a:xfrm>
                <a:off x="2654042" y="2827806"/>
                <a:ext cx="346280" cy="1031340"/>
              </a:xfrm>
              <a:custGeom>
                <a:avLst/>
                <a:gdLst/>
                <a:ahLst/>
                <a:cxnLst/>
                <a:rect l="l" t="t" r="r" b="b"/>
                <a:pathLst>
                  <a:path w="5218" h="15541" extrusionOk="0">
                    <a:moveTo>
                      <a:pt x="5217" y="0"/>
                    </a:moveTo>
                    <a:cubicBezTo>
                      <a:pt x="5217" y="0"/>
                      <a:pt x="4994" y="112"/>
                      <a:pt x="4604" y="307"/>
                    </a:cubicBezTo>
                    <a:cubicBezTo>
                      <a:pt x="4408" y="419"/>
                      <a:pt x="4129" y="502"/>
                      <a:pt x="3878" y="698"/>
                    </a:cubicBezTo>
                    <a:cubicBezTo>
                      <a:pt x="3627" y="893"/>
                      <a:pt x="3320" y="1116"/>
                      <a:pt x="3013" y="1367"/>
                    </a:cubicBezTo>
                    <a:cubicBezTo>
                      <a:pt x="2706" y="1646"/>
                      <a:pt x="2400" y="1981"/>
                      <a:pt x="2065" y="2316"/>
                    </a:cubicBezTo>
                    <a:cubicBezTo>
                      <a:pt x="1786" y="2707"/>
                      <a:pt x="1479" y="3125"/>
                      <a:pt x="1172" y="3599"/>
                    </a:cubicBezTo>
                    <a:cubicBezTo>
                      <a:pt x="1060" y="3822"/>
                      <a:pt x="949" y="4101"/>
                      <a:pt x="809" y="4353"/>
                    </a:cubicBezTo>
                    <a:cubicBezTo>
                      <a:pt x="754" y="4464"/>
                      <a:pt x="698" y="4604"/>
                      <a:pt x="614" y="4743"/>
                    </a:cubicBezTo>
                    <a:cubicBezTo>
                      <a:pt x="558" y="4883"/>
                      <a:pt x="530" y="5022"/>
                      <a:pt x="475" y="5162"/>
                    </a:cubicBezTo>
                    <a:cubicBezTo>
                      <a:pt x="391" y="5441"/>
                      <a:pt x="307" y="5748"/>
                      <a:pt x="223" y="6054"/>
                    </a:cubicBezTo>
                    <a:cubicBezTo>
                      <a:pt x="168" y="6361"/>
                      <a:pt x="112" y="6668"/>
                      <a:pt x="84" y="6975"/>
                    </a:cubicBezTo>
                    <a:cubicBezTo>
                      <a:pt x="56" y="7142"/>
                      <a:pt x="28" y="7310"/>
                      <a:pt x="0" y="7449"/>
                    </a:cubicBezTo>
                    <a:cubicBezTo>
                      <a:pt x="28" y="7617"/>
                      <a:pt x="28" y="7784"/>
                      <a:pt x="28" y="7924"/>
                    </a:cubicBezTo>
                    <a:cubicBezTo>
                      <a:pt x="28" y="8231"/>
                      <a:pt x="56" y="8537"/>
                      <a:pt x="56" y="8844"/>
                    </a:cubicBezTo>
                    <a:cubicBezTo>
                      <a:pt x="168" y="9430"/>
                      <a:pt x="279" y="9988"/>
                      <a:pt x="391" y="10490"/>
                    </a:cubicBezTo>
                    <a:cubicBezTo>
                      <a:pt x="586" y="11495"/>
                      <a:pt x="865" y="12388"/>
                      <a:pt x="921" y="13141"/>
                    </a:cubicBezTo>
                    <a:cubicBezTo>
                      <a:pt x="977" y="13866"/>
                      <a:pt x="893" y="14480"/>
                      <a:pt x="754" y="14898"/>
                    </a:cubicBezTo>
                    <a:cubicBezTo>
                      <a:pt x="642" y="15317"/>
                      <a:pt x="502" y="15540"/>
                      <a:pt x="530" y="15540"/>
                    </a:cubicBezTo>
                    <a:cubicBezTo>
                      <a:pt x="530" y="15540"/>
                      <a:pt x="558" y="15484"/>
                      <a:pt x="642" y="15401"/>
                    </a:cubicBezTo>
                    <a:cubicBezTo>
                      <a:pt x="726" y="15317"/>
                      <a:pt x="837" y="15177"/>
                      <a:pt x="949" y="14982"/>
                    </a:cubicBezTo>
                    <a:cubicBezTo>
                      <a:pt x="1200" y="14619"/>
                      <a:pt x="1451" y="13978"/>
                      <a:pt x="1563" y="13141"/>
                    </a:cubicBezTo>
                    <a:cubicBezTo>
                      <a:pt x="1674" y="12304"/>
                      <a:pt x="1535" y="11355"/>
                      <a:pt x="1451" y="10323"/>
                    </a:cubicBezTo>
                    <a:cubicBezTo>
                      <a:pt x="1395" y="9821"/>
                      <a:pt x="1339" y="9291"/>
                      <a:pt x="1284" y="8733"/>
                    </a:cubicBezTo>
                    <a:cubicBezTo>
                      <a:pt x="1284" y="8482"/>
                      <a:pt x="1284" y="8203"/>
                      <a:pt x="1284" y="7952"/>
                    </a:cubicBezTo>
                    <a:cubicBezTo>
                      <a:pt x="1284" y="7812"/>
                      <a:pt x="1312" y="7673"/>
                      <a:pt x="1312" y="7533"/>
                    </a:cubicBezTo>
                    <a:cubicBezTo>
                      <a:pt x="1312" y="7394"/>
                      <a:pt x="1339" y="7254"/>
                      <a:pt x="1367" y="7115"/>
                    </a:cubicBezTo>
                    <a:cubicBezTo>
                      <a:pt x="1395" y="6863"/>
                      <a:pt x="1423" y="6584"/>
                      <a:pt x="1451" y="6306"/>
                    </a:cubicBezTo>
                    <a:cubicBezTo>
                      <a:pt x="1535" y="6054"/>
                      <a:pt x="1591" y="5775"/>
                      <a:pt x="1674" y="5524"/>
                    </a:cubicBezTo>
                    <a:cubicBezTo>
                      <a:pt x="1702" y="5413"/>
                      <a:pt x="1730" y="5273"/>
                      <a:pt x="1758" y="5134"/>
                    </a:cubicBezTo>
                    <a:cubicBezTo>
                      <a:pt x="1814" y="5022"/>
                      <a:pt x="1842" y="4911"/>
                      <a:pt x="1897" y="4799"/>
                    </a:cubicBezTo>
                    <a:cubicBezTo>
                      <a:pt x="1981" y="4548"/>
                      <a:pt x="2065" y="4325"/>
                      <a:pt x="2148" y="4074"/>
                    </a:cubicBezTo>
                    <a:cubicBezTo>
                      <a:pt x="2372" y="3655"/>
                      <a:pt x="2567" y="3209"/>
                      <a:pt x="2790" y="2846"/>
                    </a:cubicBezTo>
                    <a:cubicBezTo>
                      <a:pt x="3041" y="2483"/>
                      <a:pt x="3264" y="2121"/>
                      <a:pt x="3488" y="1814"/>
                    </a:cubicBezTo>
                    <a:cubicBezTo>
                      <a:pt x="3739" y="1507"/>
                      <a:pt x="3962" y="1256"/>
                      <a:pt x="4157" y="1005"/>
                    </a:cubicBezTo>
                    <a:cubicBezTo>
                      <a:pt x="4353" y="781"/>
                      <a:pt x="4548" y="614"/>
                      <a:pt x="4715" y="475"/>
                    </a:cubicBezTo>
                    <a:cubicBezTo>
                      <a:pt x="5050" y="168"/>
                      <a:pt x="5217" y="0"/>
                      <a:pt x="5217" y="0"/>
                    </a:cubicBezTo>
                    <a:close/>
                  </a:path>
                </a:pathLst>
              </a:custGeom>
              <a:solidFill>
                <a:srgbClr val="66260F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63" name="Google Shape;1174;p33">
                <a:extLst>
                  <a:ext uri="{FF2B5EF4-FFF2-40B4-BE49-F238E27FC236}">
                    <a16:creationId xmlns:a16="http://schemas.microsoft.com/office/drawing/2014/main" id="{DEA7E56E-B773-4B69-8B0F-5DA72FD8410A}"/>
                  </a:ext>
                </a:extLst>
              </p:cNvPr>
              <p:cNvSpPr/>
              <p:nvPr/>
            </p:nvSpPr>
            <p:spPr>
              <a:xfrm>
                <a:off x="2567041" y="2824090"/>
                <a:ext cx="431423" cy="1303492"/>
              </a:xfrm>
              <a:custGeom>
                <a:avLst/>
                <a:gdLst/>
                <a:ahLst/>
                <a:cxnLst/>
                <a:rect l="l" t="t" r="r" b="b"/>
                <a:pathLst>
                  <a:path w="6501" h="19642" extrusionOk="0">
                    <a:moveTo>
                      <a:pt x="6500" y="1"/>
                    </a:moveTo>
                    <a:cubicBezTo>
                      <a:pt x="6500" y="1"/>
                      <a:pt x="6249" y="196"/>
                      <a:pt x="5831" y="558"/>
                    </a:cubicBezTo>
                    <a:cubicBezTo>
                      <a:pt x="5636" y="726"/>
                      <a:pt x="5412" y="977"/>
                      <a:pt x="5133" y="1256"/>
                    </a:cubicBezTo>
                    <a:cubicBezTo>
                      <a:pt x="4882" y="1563"/>
                      <a:pt x="4575" y="1898"/>
                      <a:pt x="4324" y="2316"/>
                    </a:cubicBezTo>
                    <a:cubicBezTo>
                      <a:pt x="3738" y="3125"/>
                      <a:pt x="3180" y="4213"/>
                      <a:pt x="2846" y="5497"/>
                    </a:cubicBezTo>
                    <a:cubicBezTo>
                      <a:pt x="2734" y="5804"/>
                      <a:pt x="2678" y="6166"/>
                      <a:pt x="2623" y="6501"/>
                    </a:cubicBezTo>
                    <a:cubicBezTo>
                      <a:pt x="2567" y="6836"/>
                      <a:pt x="2539" y="7198"/>
                      <a:pt x="2511" y="7561"/>
                    </a:cubicBezTo>
                    <a:cubicBezTo>
                      <a:pt x="2399" y="8287"/>
                      <a:pt x="2455" y="9012"/>
                      <a:pt x="2455" y="9765"/>
                    </a:cubicBezTo>
                    <a:cubicBezTo>
                      <a:pt x="2455" y="10491"/>
                      <a:pt x="2483" y="11188"/>
                      <a:pt x="2455" y="11858"/>
                    </a:cubicBezTo>
                    <a:cubicBezTo>
                      <a:pt x="2455" y="12527"/>
                      <a:pt x="2399" y="13169"/>
                      <a:pt x="2316" y="13755"/>
                    </a:cubicBezTo>
                    <a:cubicBezTo>
                      <a:pt x="2148" y="14982"/>
                      <a:pt x="1813" y="16042"/>
                      <a:pt x="1451" y="16907"/>
                    </a:cubicBezTo>
                    <a:cubicBezTo>
                      <a:pt x="1283" y="17354"/>
                      <a:pt x="1088" y="17744"/>
                      <a:pt x="921" y="18079"/>
                    </a:cubicBezTo>
                    <a:cubicBezTo>
                      <a:pt x="753" y="18414"/>
                      <a:pt x="586" y="18693"/>
                      <a:pt x="446" y="18944"/>
                    </a:cubicBezTo>
                    <a:cubicBezTo>
                      <a:pt x="167" y="19390"/>
                      <a:pt x="0" y="19641"/>
                      <a:pt x="0" y="19641"/>
                    </a:cubicBezTo>
                    <a:cubicBezTo>
                      <a:pt x="0" y="19641"/>
                      <a:pt x="223" y="19418"/>
                      <a:pt x="614" y="19056"/>
                    </a:cubicBezTo>
                    <a:cubicBezTo>
                      <a:pt x="809" y="18860"/>
                      <a:pt x="1004" y="18609"/>
                      <a:pt x="1255" y="18302"/>
                    </a:cubicBezTo>
                    <a:cubicBezTo>
                      <a:pt x="1507" y="17995"/>
                      <a:pt x="1786" y="17633"/>
                      <a:pt x="2037" y="17214"/>
                    </a:cubicBezTo>
                    <a:cubicBezTo>
                      <a:pt x="2567" y="16377"/>
                      <a:pt x="3069" y="15261"/>
                      <a:pt x="3376" y="13978"/>
                    </a:cubicBezTo>
                    <a:cubicBezTo>
                      <a:pt x="3543" y="13336"/>
                      <a:pt x="3655" y="12639"/>
                      <a:pt x="3683" y="11913"/>
                    </a:cubicBezTo>
                    <a:cubicBezTo>
                      <a:pt x="3766" y="11188"/>
                      <a:pt x="3738" y="10463"/>
                      <a:pt x="3738" y="9737"/>
                    </a:cubicBezTo>
                    <a:cubicBezTo>
                      <a:pt x="3738" y="9012"/>
                      <a:pt x="3683" y="8287"/>
                      <a:pt x="3738" y="7617"/>
                    </a:cubicBezTo>
                    <a:cubicBezTo>
                      <a:pt x="3738" y="7310"/>
                      <a:pt x="3738" y="6975"/>
                      <a:pt x="3766" y="6640"/>
                    </a:cubicBezTo>
                    <a:cubicBezTo>
                      <a:pt x="3822" y="6334"/>
                      <a:pt x="3850" y="6027"/>
                      <a:pt x="3906" y="5720"/>
                    </a:cubicBezTo>
                    <a:cubicBezTo>
                      <a:pt x="4101" y="4548"/>
                      <a:pt x="4464" y="3488"/>
                      <a:pt x="4882" y="2623"/>
                    </a:cubicBezTo>
                    <a:cubicBezTo>
                      <a:pt x="5050" y="2205"/>
                      <a:pt x="5273" y="1842"/>
                      <a:pt x="5468" y="1507"/>
                    </a:cubicBezTo>
                    <a:cubicBezTo>
                      <a:pt x="5664" y="1172"/>
                      <a:pt x="5831" y="893"/>
                      <a:pt x="5998" y="670"/>
                    </a:cubicBezTo>
                    <a:cubicBezTo>
                      <a:pt x="6305" y="252"/>
                      <a:pt x="6500" y="1"/>
                      <a:pt x="6500" y="1"/>
                    </a:cubicBezTo>
                    <a:close/>
                  </a:path>
                </a:pathLst>
              </a:custGeom>
              <a:solidFill>
                <a:srgbClr val="66260F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64" name="Google Shape;1175;p33">
                <a:extLst>
                  <a:ext uri="{FF2B5EF4-FFF2-40B4-BE49-F238E27FC236}">
                    <a16:creationId xmlns:a16="http://schemas.microsoft.com/office/drawing/2014/main" id="{515D1867-D1A5-4C97-A38D-E0F3863EE0EE}"/>
                  </a:ext>
                </a:extLst>
              </p:cNvPr>
              <p:cNvSpPr/>
              <p:nvPr/>
            </p:nvSpPr>
            <p:spPr>
              <a:xfrm>
                <a:off x="2568832" y="2805574"/>
                <a:ext cx="477744" cy="1203484"/>
              </a:xfrm>
              <a:custGeom>
                <a:avLst/>
                <a:gdLst/>
                <a:ahLst/>
                <a:cxnLst/>
                <a:rect l="l" t="t" r="r" b="b"/>
                <a:pathLst>
                  <a:path w="7199" h="18135" extrusionOk="0">
                    <a:moveTo>
                      <a:pt x="7199" y="1"/>
                    </a:moveTo>
                    <a:cubicBezTo>
                      <a:pt x="7199" y="1"/>
                      <a:pt x="6920" y="112"/>
                      <a:pt x="6418" y="280"/>
                    </a:cubicBezTo>
                    <a:cubicBezTo>
                      <a:pt x="6167" y="391"/>
                      <a:pt x="5888" y="559"/>
                      <a:pt x="5553" y="726"/>
                    </a:cubicBezTo>
                    <a:cubicBezTo>
                      <a:pt x="5385" y="810"/>
                      <a:pt x="5218" y="949"/>
                      <a:pt x="5023" y="1061"/>
                    </a:cubicBezTo>
                    <a:cubicBezTo>
                      <a:pt x="4855" y="1172"/>
                      <a:pt x="4660" y="1312"/>
                      <a:pt x="4493" y="1479"/>
                    </a:cubicBezTo>
                    <a:cubicBezTo>
                      <a:pt x="3739" y="2093"/>
                      <a:pt x="2958" y="2986"/>
                      <a:pt x="2428" y="4157"/>
                    </a:cubicBezTo>
                    <a:cubicBezTo>
                      <a:pt x="1842" y="5329"/>
                      <a:pt x="1647" y="6780"/>
                      <a:pt x="1647" y="8231"/>
                    </a:cubicBezTo>
                    <a:cubicBezTo>
                      <a:pt x="1647" y="9709"/>
                      <a:pt x="1814" y="11076"/>
                      <a:pt x="1814" y="12304"/>
                    </a:cubicBezTo>
                    <a:cubicBezTo>
                      <a:pt x="1842" y="13532"/>
                      <a:pt x="1703" y="14620"/>
                      <a:pt x="1452" y="15512"/>
                    </a:cubicBezTo>
                    <a:cubicBezTo>
                      <a:pt x="1396" y="15736"/>
                      <a:pt x="1340" y="15959"/>
                      <a:pt x="1256" y="16154"/>
                    </a:cubicBezTo>
                    <a:cubicBezTo>
                      <a:pt x="1173" y="16349"/>
                      <a:pt x="1089" y="16517"/>
                      <a:pt x="1033" y="16684"/>
                    </a:cubicBezTo>
                    <a:cubicBezTo>
                      <a:pt x="866" y="17019"/>
                      <a:pt x="670" y="17270"/>
                      <a:pt x="531" y="17521"/>
                    </a:cubicBezTo>
                    <a:cubicBezTo>
                      <a:pt x="196" y="17912"/>
                      <a:pt x="1" y="18135"/>
                      <a:pt x="1" y="18135"/>
                    </a:cubicBezTo>
                    <a:cubicBezTo>
                      <a:pt x="1" y="18135"/>
                      <a:pt x="224" y="17940"/>
                      <a:pt x="615" y="17577"/>
                    </a:cubicBezTo>
                    <a:cubicBezTo>
                      <a:pt x="782" y="17354"/>
                      <a:pt x="1005" y="17131"/>
                      <a:pt x="1201" y="16796"/>
                    </a:cubicBezTo>
                    <a:cubicBezTo>
                      <a:pt x="1312" y="16628"/>
                      <a:pt x="1396" y="16461"/>
                      <a:pt x="1507" y="16266"/>
                    </a:cubicBezTo>
                    <a:cubicBezTo>
                      <a:pt x="1619" y="16070"/>
                      <a:pt x="1675" y="15847"/>
                      <a:pt x="1759" y="15624"/>
                    </a:cubicBezTo>
                    <a:cubicBezTo>
                      <a:pt x="2121" y="14731"/>
                      <a:pt x="2317" y="13587"/>
                      <a:pt x="2372" y="12304"/>
                    </a:cubicBezTo>
                    <a:cubicBezTo>
                      <a:pt x="2400" y="11049"/>
                      <a:pt x="2289" y="9654"/>
                      <a:pt x="2289" y="8231"/>
                    </a:cubicBezTo>
                    <a:cubicBezTo>
                      <a:pt x="2289" y="6836"/>
                      <a:pt x="2456" y="5497"/>
                      <a:pt x="2902" y="4381"/>
                    </a:cubicBezTo>
                    <a:cubicBezTo>
                      <a:pt x="3377" y="3265"/>
                      <a:pt x="4046" y="2344"/>
                      <a:pt x="4716" y="1702"/>
                    </a:cubicBezTo>
                    <a:cubicBezTo>
                      <a:pt x="4855" y="1535"/>
                      <a:pt x="5023" y="1395"/>
                      <a:pt x="5190" y="1256"/>
                    </a:cubicBezTo>
                    <a:cubicBezTo>
                      <a:pt x="5358" y="1144"/>
                      <a:pt x="5497" y="1005"/>
                      <a:pt x="5664" y="893"/>
                    </a:cubicBezTo>
                    <a:cubicBezTo>
                      <a:pt x="5971" y="698"/>
                      <a:pt x="6222" y="503"/>
                      <a:pt x="6446" y="363"/>
                    </a:cubicBezTo>
                    <a:cubicBezTo>
                      <a:pt x="6920" y="140"/>
                      <a:pt x="7199" y="1"/>
                      <a:pt x="7199" y="1"/>
                    </a:cubicBezTo>
                    <a:close/>
                  </a:path>
                </a:pathLst>
              </a:custGeom>
              <a:solidFill>
                <a:srgbClr val="993917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65" name="Google Shape;1176;p33">
                <a:extLst>
                  <a:ext uri="{FF2B5EF4-FFF2-40B4-BE49-F238E27FC236}">
                    <a16:creationId xmlns:a16="http://schemas.microsoft.com/office/drawing/2014/main" id="{4A3588FA-58AF-4E69-B267-BBE4075A27B4}"/>
                  </a:ext>
                </a:extLst>
              </p:cNvPr>
              <p:cNvSpPr/>
              <p:nvPr/>
            </p:nvSpPr>
            <p:spPr>
              <a:xfrm>
                <a:off x="2689214" y="2824090"/>
                <a:ext cx="344421" cy="1205342"/>
              </a:xfrm>
              <a:custGeom>
                <a:avLst/>
                <a:gdLst/>
                <a:ahLst/>
                <a:cxnLst/>
                <a:rect l="l" t="t" r="r" b="b"/>
                <a:pathLst>
                  <a:path w="5190" h="18163" extrusionOk="0">
                    <a:moveTo>
                      <a:pt x="5190" y="1"/>
                    </a:moveTo>
                    <a:cubicBezTo>
                      <a:pt x="5189" y="1"/>
                      <a:pt x="4938" y="140"/>
                      <a:pt x="4520" y="363"/>
                    </a:cubicBezTo>
                    <a:cubicBezTo>
                      <a:pt x="4297" y="531"/>
                      <a:pt x="4046" y="698"/>
                      <a:pt x="3767" y="949"/>
                    </a:cubicBezTo>
                    <a:cubicBezTo>
                      <a:pt x="3544" y="1200"/>
                      <a:pt x="3237" y="1507"/>
                      <a:pt x="2986" y="1870"/>
                    </a:cubicBezTo>
                    <a:cubicBezTo>
                      <a:pt x="2455" y="2623"/>
                      <a:pt x="1981" y="3627"/>
                      <a:pt x="1730" y="4827"/>
                    </a:cubicBezTo>
                    <a:cubicBezTo>
                      <a:pt x="1479" y="6027"/>
                      <a:pt x="1423" y="7338"/>
                      <a:pt x="1451" y="8705"/>
                    </a:cubicBezTo>
                    <a:cubicBezTo>
                      <a:pt x="1507" y="10072"/>
                      <a:pt x="1591" y="11383"/>
                      <a:pt x="1591" y="12527"/>
                    </a:cubicBezTo>
                    <a:cubicBezTo>
                      <a:pt x="1563" y="13699"/>
                      <a:pt x="1423" y="14731"/>
                      <a:pt x="1200" y="15596"/>
                    </a:cubicBezTo>
                    <a:cubicBezTo>
                      <a:pt x="1116" y="16015"/>
                      <a:pt x="949" y="16377"/>
                      <a:pt x="837" y="16712"/>
                    </a:cubicBezTo>
                    <a:cubicBezTo>
                      <a:pt x="670" y="17019"/>
                      <a:pt x="530" y="17298"/>
                      <a:pt x="419" y="17521"/>
                    </a:cubicBezTo>
                    <a:cubicBezTo>
                      <a:pt x="140" y="17940"/>
                      <a:pt x="0" y="18163"/>
                      <a:pt x="0" y="18163"/>
                    </a:cubicBezTo>
                    <a:cubicBezTo>
                      <a:pt x="0" y="18163"/>
                      <a:pt x="168" y="17940"/>
                      <a:pt x="503" y="17577"/>
                    </a:cubicBezTo>
                    <a:cubicBezTo>
                      <a:pt x="642" y="17382"/>
                      <a:pt x="837" y="17103"/>
                      <a:pt x="1005" y="16796"/>
                    </a:cubicBezTo>
                    <a:cubicBezTo>
                      <a:pt x="1172" y="16489"/>
                      <a:pt x="1367" y="16126"/>
                      <a:pt x="1507" y="15680"/>
                    </a:cubicBezTo>
                    <a:cubicBezTo>
                      <a:pt x="1814" y="14815"/>
                      <a:pt x="2037" y="13755"/>
                      <a:pt x="2121" y="12555"/>
                    </a:cubicBezTo>
                    <a:cubicBezTo>
                      <a:pt x="2204" y="11355"/>
                      <a:pt x="2149" y="10044"/>
                      <a:pt x="2093" y="8705"/>
                    </a:cubicBezTo>
                    <a:cubicBezTo>
                      <a:pt x="2065" y="7338"/>
                      <a:pt x="2093" y="6055"/>
                      <a:pt x="2260" y="4939"/>
                    </a:cubicBezTo>
                    <a:cubicBezTo>
                      <a:pt x="2455" y="3795"/>
                      <a:pt x="2818" y="2818"/>
                      <a:pt x="3265" y="2065"/>
                    </a:cubicBezTo>
                    <a:cubicBezTo>
                      <a:pt x="3460" y="1674"/>
                      <a:pt x="3711" y="1368"/>
                      <a:pt x="3934" y="1089"/>
                    </a:cubicBezTo>
                    <a:cubicBezTo>
                      <a:pt x="4157" y="837"/>
                      <a:pt x="4380" y="614"/>
                      <a:pt x="4576" y="447"/>
                    </a:cubicBezTo>
                    <a:cubicBezTo>
                      <a:pt x="4966" y="168"/>
                      <a:pt x="5189" y="1"/>
                      <a:pt x="5190" y="1"/>
                    </a:cubicBezTo>
                    <a:close/>
                  </a:path>
                </a:pathLst>
              </a:custGeom>
              <a:solidFill>
                <a:srgbClr val="993917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66" name="Google Shape;1177;p33">
                <a:extLst>
                  <a:ext uri="{FF2B5EF4-FFF2-40B4-BE49-F238E27FC236}">
                    <a16:creationId xmlns:a16="http://schemas.microsoft.com/office/drawing/2014/main" id="{42E19DA9-C0E9-44CE-88F2-0E8BBD3FA4B4}"/>
                  </a:ext>
                </a:extLst>
              </p:cNvPr>
              <p:cNvSpPr/>
              <p:nvPr/>
            </p:nvSpPr>
            <p:spPr>
              <a:xfrm>
                <a:off x="2631810" y="2825948"/>
                <a:ext cx="425915" cy="1101684"/>
              </a:xfrm>
              <a:custGeom>
                <a:avLst/>
                <a:gdLst/>
                <a:ahLst/>
                <a:cxnLst/>
                <a:rect l="l" t="t" r="r" b="b"/>
                <a:pathLst>
                  <a:path w="6418" h="16601" extrusionOk="0">
                    <a:moveTo>
                      <a:pt x="5636" y="0"/>
                    </a:moveTo>
                    <a:cubicBezTo>
                      <a:pt x="5134" y="0"/>
                      <a:pt x="4381" y="140"/>
                      <a:pt x="3544" y="586"/>
                    </a:cubicBezTo>
                    <a:cubicBezTo>
                      <a:pt x="2735" y="1033"/>
                      <a:pt x="1898" y="1814"/>
                      <a:pt x="1256" y="2874"/>
                    </a:cubicBezTo>
                    <a:cubicBezTo>
                      <a:pt x="1172" y="3014"/>
                      <a:pt x="1116" y="3153"/>
                      <a:pt x="1033" y="3293"/>
                    </a:cubicBezTo>
                    <a:cubicBezTo>
                      <a:pt x="977" y="3432"/>
                      <a:pt x="921" y="3571"/>
                      <a:pt x="865" y="3739"/>
                    </a:cubicBezTo>
                    <a:cubicBezTo>
                      <a:pt x="698" y="4046"/>
                      <a:pt x="642" y="4353"/>
                      <a:pt x="558" y="4687"/>
                    </a:cubicBezTo>
                    <a:cubicBezTo>
                      <a:pt x="419" y="5357"/>
                      <a:pt x="391" y="6027"/>
                      <a:pt x="363" y="6724"/>
                    </a:cubicBezTo>
                    <a:cubicBezTo>
                      <a:pt x="335" y="8119"/>
                      <a:pt x="447" y="9402"/>
                      <a:pt x="419" y="10602"/>
                    </a:cubicBezTo>
                    <a:cubicBezTo>
                      <a:pt x="447" y="11802"/>
                      <a:pt x="503" y="12862"/>
                      <a:pt x="475" y="13755"/>
                    </a:cubicBezTo>
                    <a:cubicBezTo>
                      <a:pt x="475" y="14647"/>
                      <a:pt x="335" y="15345"/>
                      <a:pt x="224" y="15847"/>
                    </a:cubicBezTo>
                    <a:cubicBezTo>
                      <a:pt x="84" y="16321"/>
                      <a:pt x="0" y="16600"/>
                      <a:pt x="0" y="16600"/>
                    </a:cubicBezTo>
                    <a:cubicBezTo>
                      <a:pt x="0" y="16600"/>
                      <a:pt x="112" y="16321"/>
                      <a:pt x="307" y="15875"/>
                    </a:cubicBezTo>
                    <a:cubicBezTo>
                      <a:pt x="475" y="15401"/>
                      <a:pt x="698" y="14675"/>
                      <a:pt x="782" y="13783"/>
                    </a:cubicBezTo>
                    <a:cubicBezTo>
                      <a:pt x="893" y="12862"/>
                      <a:pt x="921" y="11802"/>
                      <a:pt x="977" y="10602"/>
                    </a:cubicBezTo>
                    <a:cubicBezTo>
                      <a:pt x="1033" y="9430"/>
                      <a:pt x="977" y="8091"/>
                      <a:pt x="1005" y="6752"/>
                    </a:cubicBezTo>
                    <a:cubicBezTo>
                      <a:pt x="1005" y="5385"/>
                      <a:pt x="1200" y="4157"/>
                      <a:pt x="1730" y="3125"/>
                    </a:cubicBezTo>
                    <a:cubicBezTo>
                      <a:pt x="2260" y="2121"/>
                      <a:pt x="3014" y="1367"/>
                      <a:pt x="3739" y="865"/>
                    </a:cubicBezTo>
                    <a:cubicBezTo>
                      <a:pt x="4436" y="363"/>
                      <a:pt x="5162" y="168"/>
                      <a:pt x="5636" y="84"/>
                    </a:cubicBezTo>
                    <a:cubicBezTo>
                      <a:pt x="5887" y="56"/>
                      <a:pt x="6082" y="56"/>
                      <a:pt x="6222" y="56"/>
                    </a:cubicBezTo>
                    <a:lnTo>
                      <a:pt x="6417" y="56"/>
                    </a:lnTo>
                    <a:cubicBezTo>
                      <a:pt x="6417" y="56"/>
                      <a:pt x="6334" y="28"/>
                      <a:pt x="6222" y="28"/>
                    </a:cubicBezTo>
                    <a:cubicBezTo>
                      <a:pt x="6082" y="0"/>
                      <a:pt x="5887" y="0"/>
                      <a:pt x="5636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67" name="Google Shape;1178;p33">
                <a:extLst>
                  <a:ext uri="{FF2B5EF4-FFF2-40B4-BE49-F238E27FC236}">
                    <a16:creationId xmlns:a16="http://schemas.microsoft.com/office/drawing/2014/main" id="{C142C091-B046-49B0-93C6-C0282B945B60}"/>
                  </a:ext>
                </a:extLst>
              </p:cNvPr>
              <p:cNvSpPr/>
              <p:nvPr/>
            </p:nvSpPr>
            <p:spPr>
              <a:xfrm>
                <a:off x="2537376" y="2846653"/>
                <a:ext cx="501833" cy="1051315"/>
              </a:xfrm>
              <a:custGeom>
                <a:avLst/>
                <a:gdLst/>
                <a:ahLst/>
                <a:cxnLst/>
                <a:rect l="l" t="t" r="r" b="b"/>
                <a:pathLst>
                  <a:path w="7562" h="15842" extrusionOk="0">
                    <a:moveTo>
                      <a:pt x="6365" y="1"/>
                    </a:moveTo>
                    <a:cubicBezTo>
                      <a:pt x="5890" y="1"/>
                      <a:pt x="5279" y="84"/>
                      <a:pt x="4604" y="358"/>
                    </a:cubicBezTo>
                    <a:cubicBezTo>
                      <a:pt x="3739" y="721"/>
                      <a:pt x="2763" y="1418"/>
                      <a:pt x="2037" y="2478"/>
                    </a:cubicBezTo>
                    <a:cubicBezTo>
                      <a:pt x="1312" y="3511"/>
                      <a:pt x="838" y="4850"/>
                      <a:pt x="642" y="6273"/>
                    </a:cubicBezTo>
                    <a:cubicBezTo>
                      <a:pt x="586" y="6635"/>
                      <a:pt x="559" y="6970"/>
                      <a:pt x="531" y="7333"/>
                    </a:cubicBezTo>
                    <a:cubicBezTo>
                      <a:pt x="531" y="7668"/>
                      <a:pt x="531" y="8002"/>
                      <a:pt x="559" y="8309"/>
                    </a:cubicBezTo>
                    <a:cubicBezTo>
                      <a:pt x="559" y="8979"/>
                      <a:pt x="559" y="9620"/>
                      <a:pt x="586" y="10206"/>
                    </a:cubicBezTo>
                    <a:cubicBezTo>
                      <a:pt x="642" y="10792"/>
                      <a:pt x="698" y="11350"/>
                      <a:pt x="726" y="11852"/>
                    </a:cubicBezTo>
                    <a:cubicBezTo>
                      <a:pt x="782" y="12382"/>
                      <a:pt x="838" y="12885"/>
                      <a:pt x="838" y="13303"/>
                    </a:cubicBezTo>
                    <a:cubicBezTo>
                      <a:pt x="865" y="13722"/>
                      <a:pt x="810" y="14112"/>
                      <a:pt x="754" y="14447"/>
                    </a:cubicBezTo>
                    <a:cubicBezTo>
                      <a:pt x="698" y="14782"/>
                      <a:pt x="586" y="15033"/>
                      <a:pt x="475" y="15256"/>
                    </a:cubicBezTo>
                    <a:cubicBezTo>
                      <a:pt x="419" y="15368"/>
                      <a:pt x="363" y="15451"/>
                      <a:pt x="308" y="15535"/>
                    </a:cubicBezTo>
                    <a:cubicBezTo>
                      <a:pt x="252" y="15591"/>
                      <a:pt x="196" y="15647"/>
                      <a:pt x="140" y="15702"/>
                    </a:cubicBezTo>
                    <a:cubicBezTo>
                      <a:pt x="56" y="15814"/>
                      <a:pt x="1" y="15842"/>
                      <a:pt x="1" y="15842"/>
                    </a:cubicBezTo>
                    <a:cubicBezTo>
                      <a:pt x="1" y="15842"/>
                      <a:pt x="84" y="15814"/>
                      <a:pt x="196" y="15758"/>
                    </a:cubicBezTo>
                    <a:cubicBezTo>
                      <a:pt x="252" y="15702"/>
                      <a:pt x="308" y="15675"/>
                      <a:pt x="391" y="15619"/>
                    </a:cubicBezTo>
                    <a:cubicBezTo>
                      <a:pt x="475" y="15535"/>
                      <a:pt x="559" y="15451"/>
                      <a:pt x="642" y="15368"/>
                    </a:cubicBezTo>
                    <a:cubicBezTo>
                      <a:pt x="810" y="15172"/>
                      <a:pt x="1005" y="14893"/>
                      <a:pt x="1144" y="14559"/>
                    </a:cubicBezTo>
                    <a:cubicBezTo>
                      <a:pt x="1284" y="14224"/>
                      <a:pt x="1423" y="13805"/>
                      <a:pt x="1479" y="13331"/>
                    </a:cubicBezTo>
                    <a:cubicBezTo>
                      <a:pt x="1563" y="12885"/>
                      <a:pt x="1591" y="12382"/>
                      <a:pt x="1619" y="11852"/>
                    </a:cubicBezTo>
                    <a:cubicBezTo>
                      <a:pt x="1647" y="11322"/>
                      <a:pt x="1647" y="10764"/>
                      <a:pt x="1675" y="10178"/>
                    </a:cubicBezTo>
                    <a:cubicBezTo>
                      <a:pt x="1702" y="9593"/>
                      <a:pt x="1758" y="9007"/>
                      <a:pt x="1786" y="8365"/>
                    </a:cubicBezTo>
                    <a:cubicBezTo>
                      <a:pt x="1786" y="8058"/>
                      <a:pt x="1814" y="7723"/>
                      <a:pt x="1814" y="7416"/>
                    </a:cubicBezTo>
                    <a:cubicBezTo>
                      <a:pt x="1842" y="7082"/>
                      <a:pt x="1870" y="6775"/>
                      <a:pt x="1926" y="6440"/>
                    </a:cubicBezTo>
                    <a:cubicBezTo>
                      <a:pt x="2093" y="5185"/>
                      <a:pt x="2456" y="4013"/>
                      <a:pt x="2958" y="3036"/>
                    </a:cubicBezTo>
                    <a:cubicBezTo>
                      <a:pt x="3488" y="2088"/>
                      <a:pt x="4185" y="1390"/>
                      <a:pt x="4911" y="944"/>
                    </a:cubicBezTo>
                    <a:cubicBezTo>
                      <a:pt x="5608" y="497"/>
                      <a:pt x="6306" y="302"/>
                      <a:pt x="6780" y="218"/>
                    </a:cubicBezTo>
                    <a:cubicBezTo>
                      <a:pt x="6906" y="191"/>
                      <a:pt x="7017" y="184"/>
                      <a:pt x="7111" y="184"/>
                    </a:cubicBezTo>
                    <a:cubicBezTo>
                      <a:pt x="7206" y="184"/>
                      <a:pt x="7282" y="191"/>
                      <a:pt x="7338" y="191"/>
                    </a:cubicBezTo>
                    <a:cubicBezTo>
                      <a:pt x="7478" y="163"/>
                      <a:pt x="7561" y="163"/>
                      <a:pt x="7561" y="163"/>
                    </a:cubicBezTo>
                    <a:cubicBezTo>
                      <a:pt x="7561" y="163"/>
                      <a:pt x="7478" y="163"/>
                      <a:pt x="7366" y="135"/>
                    </a:cubicBezTo>
                    <a:cubicBezTo>
                      <a:pt x="7226" y="107"/>
                      <a:pt x="7031" y="23"/>
                      <a:pt x="6780" y="23"/>
                    </a:cubicBezTo>
                    <a:cubicBezTo>
                      <a:pt x="6658" y="10"/>
                      <a:pt x="6518" y="1"/>
                      <a:pt x="6365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68" name="Google Shape;1179;p33">
                <a:extLst>
                  <a:ext uri="{FF2B5EF4-FFF2-40B4-BE49-F238E27FC236}">
                    <a16:creationId xmlns:a16="http://schemas.microsoft.com/office/drawing/2014/main" id="{E33EC1D9-9274-4B7A-8C3B-1344A0799C9F}"/>
                  </a:ext>
                </a:extLst>
              </p:cNvPr>
              <p:cNvSpPr/>
              <p:nvPr/>
            </p:nvSpPr>
            <p:spPr>
              <a:xfrm>
                <a:off x="3235378" y="4625571"/>
                <a:ext cx="231472" cy="131530"/>
              </a:xfrm>
              <a:custGeom>
                <a:avLst/>
                <a:gdLst/>
                <a:ahLst/>
                <a:cxnLst/>
                <a:rect l="l" t="t" r="r" b="b"/>
                <a:pathLst>
                  <a:path w="3488" h="1982" extrusionOk="0">
                    <a:moveTo>
                      <a:pt x="1954" y="0"/>
                    </a:moveTo>
                    <a:lnTo>
                      <a:pt x="56" y="809"/>
                    </a:lnTo>
                    <a:lnTo>
                      <a:pt x="1" y="1981"/>
                    </a:lnTo>
                    <a:lnTo>
                      <a:pt x="3488" y="1981"/>
                    </a:lnTo>
                    <a:cubicBezTo>
                      <a:pt x="2958" y="1144"/>
                      <a:pt x="2651" y="698"/>
                      <a:pt x="1954" y="0"/>
                    </a:cubicBezTo>
                    <a:close/>
                  </a:path>
                </a:pathLst>
              </a:custGeom>
              <a:solidFill>
                <a:srgbClr val="946032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69" name="Google Shape;1180;p33">
                <a:extLst>
                  <a:ext uri="{FF2B5EF4-FFF2-40B4-BE49-F238E27FC236}">
                    <a16:creationId xmlns:a16="http://schemas.microsoft.com/office/drawing/2014/main" id="{12486915-4512-4D31-A434-9D7426D9D955}"/>
                  </a:ext>
                </a:extLst>
              </p:cNvPr>
              <p:cNvSpPr/>
              <p:nvPr/>
            </p:nvSpPr>
            <p:spPr>
              <a:xfrm>
                <a:off x="3115063" y="4488532"/>
                <a:ext cx="120382" cy="98217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480" extrusionOk="0">
                    <a:moveTo>
                      <a:pt x="1618" y="1"/>
                    </a:moveTo>
                    <a:cubicBezTo>
                      <a:pt x="1562" y="57"/>
                      <a:pt x="0" y="1479"/>
                      <a:pt x="0" y="1479"/>
                    </a:cubicBezTo>
                    <a:cubicBezTo>
                      <a:pt x="0" y="1479"/>
                      <a:pt x="1758" y="1228"/>
                      <a:pt x="1814" y="1200"/>
                    </a:cubicBezTo>
                    <a:lnTo>
                      <a:pt x="1618" y="1"/>
                    </a:lnTo>
                    <a:close/>
                  </a:path>
                </a:pathLst>
              </a:custGeom>
              <a:solidFill>
                <a:srgbClr val="66260F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70" name="Google Shape;1181;p33">
                <a:extLst>
                  <a:ext uri="{FF2B5EF4-FFF2-40B4-BE49-F238E27FC236}">
                    <a16:creationId xmlns:a16="http://schemas.microsoft.com/office/drawing/2014/main" id="{79855164-9485-4762-8584-C295DDF1EB60}"/>
                  </a:ext>
                </a:extLst>
              </p:cNvPr>
              <p:cNvSpPr/>
              <p:nvPr/>
            </p:nvSpPr>
            <p:spPr>
              <a:xfrm>
                <a:off x="3115063" y="4538570"/>
                <a:ext cx="120382" cy="98150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479" extrusionOk="0">
                    <a:moveTo>
                      <a:pt x="1618" y="0"/>
                    </a:moveTo>
                    <a:cubicBezTo>
                      <a:pt x="1562" y="28"/>
                      <a:pt x="0" y="1479"/>
                      <a:pt x="0" y="1479"/>
                    </a:cubicBezTo>
                    <a:cubicBezTo>
                      <a:pt x="0" y="1479"/>
                      <a:pt x="1758" y="1228"/>
                      <a:pt x="1814" y="1200"/>
                    </a:cubicBezTo>
                    <a:lnTo>
                      <a:pt x="1618" y="0"/>
                    </a:lnTo>
                    <a:close/>
                  </a:path>
                </a:pathLst>
              </a:custGeom>
              <a:solidFill>
                <a:srgbClr val="66260F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71" name="Google Shape;1182;p33">
                <a:extLst>
                  <a:ext uri="{FF2B5EF4-FFF2-40B4-BE49-F238E27FC236}">
                    <a16:creationId xmlns:a16="http://schemas.microsoft.com/office/drawing/2014/main" id="{18FA0972-38BF-487C-BFB0-5E3A0BC273BF}"/>
                  </a:ext>
                </a:extLst>
              </p:cNvPr>
              <p:cNvSpPr/>
              <p:nvPr/>
            </p:nvSpPr>
            <p:spPr>
              <a:xfrm>
                <a:off x="3124287" y="4575600"/>
                <a:ext cx="122240" cy="100008"/>
              </a:xfrm>
              <a:custGeom>
                <a:avLst/>
                <a:gdLst/>
                <a:ahLst/>
                <a:cxnLst/>
                <a:rect l="l" t="t" r="r" b="b"/>
                <a:pathLst>
                  <a:path w="1842" h="1507" extrusionOk="0">
                    <a:moveTo>
                      <a:pt x="1619" y="0"/>
                    </a:moveTo>
                    <a:cubicBezTo>
                      <a:pt x="1563" y="56"/>
                      <a:pt x="1" y="1507"/>
                      <a:pt x="1" y="1507"/>
                    </a:cubicBezTo>
                    <a:cubicBezTo>
                      <a:pt x="1" y="1507"/>
                      <a:pt x="1758" y="1228"/>
                      <a:pt x="1842" y="1200"/>
                    </a:cubicBezTo>
                    <a:lnTo>
                      <a:pt x="1619" y="0"/>
                    </a:lnTo>
                    <a:close/>
                  </a:path>
                </a:pathLst>
              </a:custGeom>
              <a:solidFill>
                <a:srgbClr val="66260F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72" name="Google Shape;1183;p33">
                <a:extLst>
                  <a:ext uri="{FF2B5EF4-FFF2-40B4-BE49-F238E27FC236}">
                    <a16:creationId xmlns:a16="http://schemas.microsoft.com/office/drawing/2014/main" id="{F76912EC-E913-4BF6-B829-406467F76F91}"/>
                  </a:ext>
                </a:extLst>
              </p:cNvPr>
              <p:cNvSpPr/>
              <p:nvPr/>
            </p:nvSpPr>
            <p:spPr>
              <a:xfrm>
                <a:off x="3159460" y="3125907"/>
                <a:ext cx="599917" cy="851696"/>
              </a:xfrm>
              <a:custGeom>
                <a:avLst/>
                <a:gdLst/>
                <a:ahLst/>
                <a:cxnLst/>
                <a:rect l="l" t="t" r="r" b="b"/>
                <a:pathLst>
                  <a:path w="9040" h="12834" extrusionOk="0">
                    <a:moveTo>
                      <a:pt x="7924" y="0"/>
                    </a:moveTo>
                    <a:lnTo>
                      <a:pt x="1" y="3097"/>
                    </a:lnTo>
                    <a:cubicBezTo>
                      <a:pt x="698" y="4380"/>
                      <a:pt x="2121" y="7868"/>
                      <a:pt x="1842" y="10630"/>
                    </a:cubicBezTo>
                    <a:cubicBezTo>
                      <a:pt x="1814" y="10881"/>
                      <a:pt x="1619" y="11829"/>
                      <a:pt x="1563" y="12052"/>
                    </a:cubicBezTo>
                    <a:lnTo>
                      <a:pt x="3711" y="12834"/>
                    </a:lnTo>
                    <a:cubicBezTo>
                      <a:pt x="3795" y="12694"/>
                      <a:pt x="4827" y="11327"/>
                      <a:pt x="4911" y="11215"/>
                    </a:cubicBezTo>
                    <a:cubicBezTo>
                      <a:pt x="7366" y="7142"/>
                      <a:pt x="9040" y="4213"/>
                      <a:pt x="7924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73" name="Google Shape;1184;p33">
                <a:extLst>
                  <a:ext uri="{FF2B5EF4-FFF2-40B4-BE49-F238E27FC236}">
                    <a16:creationId xmlns:a16="http://schemas.microsoft.com/office/drawing/2014/main" id="{0E4D64B3-A9B0-48AB-B59E-364C588E633C}"/>
                  </a:ext>
                </a:extLst>
              </p:cNvPr>
              <p:cNvSpPr/>
              <p:nvPr/>
            </p:nvSpPr>
            <p:spPr>
              <a:xfrm>
                <a:off x="3200206" y="3981256"/>
                <a:ext cx="183360" cy="698067"/>
              </a:xfrm>
              <a:custGeom>
                <a:avLst/>
                <a:gdLst/>
                <a:ahLst/>
                <a:cxnLst/>
                <a:rect l="l" t="t" r="r" b="b"/>
                <a:pathLst>
                  <a:path w="2763" h="10519" extrusionOk="0">
                    <a:moveTo>
                      <a:pt x="475" y="0"/>
                    </a:moveTo>
                    <a:cubicBezTo>
                      <a:pt x="168" y="3125"/>
                      <a:pt x="447" y="5245"/>
                      <a:pt x="0" y="7924"/>
                    </a:cubicBezTo>
                    <a:lnTo>
                      <a:pt x="531" y="10518"/>
                    </a:lnTo>
                    <a:lnTo>
                      <a:pt x="2484" y="9709"/>
                    </a:lnTo>
                    <a:lnTo>
                      <a:pt x="1758" y="8119"/>
                    </a:lnTo>
                    <a:cubicBezTo>
                      <a:pt x="2065" y="5608"/>
                      <a:pt x="2149" y="3488"/>
                      <a:pt x="2762" y="698"/>
                    </a:cubicBezTo>
                    <a:lnTo>
                      <a:pt x="475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74" name="Google Shape;1185;p33">
                <a:extLst>
                  <a:ext uri="{FF2B5EF4-FFF2-40B4-BE49-F238E27FC236}">
                    <a16:creationId xmlns:a16="http://schemas.microsoft.com/office/drawing/2014/main" id="{99694533-AD10-4EE9-9FDD-BAFD88F2320C}"/>
                  </a:ext>
                </a:extLst>
              </p:cNvPr>
              <p:cNvSpPr/>
              <p:nvPr/>
            </p:nvSpPr>
            <p:spPr>
              <a:xfrm>
                <a:off x="3205781" y="3877664"/>
                <a:ext cx="211099" cy="238640"/>
              </a:xfrm>
              <a:custGeom>
                <a:avLst/>
                <a:gdLst/>
                <a:ahLst/>
                <a:cxnLst/>
                <a:rect l="l" t="t" r="r" b="b"/>
                <a:pathLst>
                  <a:path w="3181" h="3596" extrusionOk="0">
                    <a:moveTo>
                      <a:pt x="1740" y="0"/>
                    </a:moveTo>
                    <a:cubicBezTo>
                      <a:pt x="1068" y="0"/>
                      <a:pt x="423" y="608"/>
                      <a:pt x="223" y="1506"/>
                    </a:cubicBezTo>
                    <a:cubicBezTo>
                      <a:pt x="0" y="2482"/>
                      <a:pt x="447" y="3403"/>
                      <a:pt x="1200" y="3570"/>
                    </a:cubicBezTo>
                    <a:cubicBezTo>
                      <a:pt x="1278" y="3587"/>
                      <a:pt x="1356" y="3596"/>
                      <a:pt x="1434" y="3596"/>
                    </a:cubicBezTo>
                    <a:cubicBezTo>
                      <a:pt x="2109" y="3596"/>
                      <a:pt x="2757" y="2967"/>
                      <a:pt x="2957" y="2092"/>
                    </a:cubicBezTo>
                    <a:cubicBezTo>
                      <a:pt x="3181" y="1115"/>
                      <a:pt x="2734" y="194"/>
                      <a:pt x="1981" y="27"/>
                    </a:cubicBezTo>
                    <a:cubicBezTo>
                      <a:pt x="1901" y="9"/>
                      <a:pt x="1820" y="0"/>
                      <a:pt x="1740" y="0"/>
                    </a:cubicBezTo>
                    <a:close/>
                  </a:path>
                </a:pathLst>
              </a:custGeom>
              <a:solidFill>
                <a:srgbClr val="66260F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75" name="Google Shape;1186;p33">
                <a:extLst>
                  <a:ext uri="{FF2B5EF4-FFF2-40B4-BE49-F238E27FC236}">
                    <a16:creationId xmlns:a16="http://schemas.microsoft.com/office/drawing/2014/main" id="{36D70100-830A-4C67-9708-3B1CC1AE84E7}"/>
                  </a:ext>
                </a:extLst>
              </p:cNvPr>
              <p:cNvSpPr/>
              <p:nvPr/>
            </p:nvSpPr>
            <p:spPr>
              <a:xfrm>
                <a:off x="4947999" y="3970173"/>
                <a:ext cx="177785" cy="709150"/>
              </a:xfrm>
              <a:custGeom>
                <a:avLst/>
                <a:gdLst/>
                <a:ahLst/>
                <a:cxnLst/>
                <a:rect l="l" t="t" r="r" b="b"/>
                <a:pathLst>
                  <a:path w="2679" h="10686" extrusionOk="0">
                    <a:moveTo>
                      <a:pt x="279" y="0"/>
                    </a:moveTo>
                    <a:lnTo>
                      <a:pt x="279" y="0"/>
                    </a:lnTo>
                    <a:cubicBezTo>
                      <a:pt x="0" y="3153"/>
                      <a:pt x="642" y="5412"/>
                      <a:pt x="196" y="8091"/>
                    </a:cubicBezTo>
                    <a:lnTo>
                      <a:pt x="726" y="10685"/>
                    </a:lnTo>
                    <a:lnTo>
                      <a:pt x="2679" y="9876"/>
                    </a:lnTo>
                    <a:lnTo>
                      <a:pt x="1953" y="8286"/>
                    </a:lnTo>
                    <a:cubicBezTo>
                      <a:pt x="2260" y="5775"/>
                      <a:pt x="1981" y="3515"/>
                      <a:pt x="2567" y="698"/>
                    </a:cubicBezTo>
                    <a:lnTo>
                      <a:pt x="279" y="0"/>
                    </a:lnTo>
                    <a:close/>
                  </a:path>
                </a:pathLst>
              </a:custGeom>
              <a:solidFill>
                <a:srgbClr val="993917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76" name="Google Shape;1187;p33">
                <a:extLst>
                  <a:ext uri="{FF2B5EF4-FFF2-40B4-BE49-F238E27FC236}">
                    <a16:creationId xmlns:a16="http://schemas.microsoft.com/office/drawing/2014/main" id="{3917D30E-A99A-443E-9356-2DC3A703E6F0}"/>
                  </a:ext>
                </a:extLst>
              </p:cNvPr>
              <p:cNvSpPr/>
              <p:nvPr/>
            </p:nvSpPr>
            <p:spPr>
              <a:xfrm>
                <a:off x="5040575" y="3133273"/>
                <a:ext cx="618432" cy="388884"/>
              </a:xfrm>
              <a:custGeom>
                <a:avLst/>
                <a:gdLst/>
                <a:ahLst/>
                <a:cxnLst/>
                <a:rect l="l" t="t" r="r" b="b"/>
                <a:pathLst>
                  <a:path w="9319" h="5860" extrusionOk="0">
                    <a:moveTo>
                      <a:pt x="726" y="1"/>
                    </a:moveTo>
                    <a:lnTo>
                      <a:pt x="0" y="4074"/>
                    </a:lnTo>
                    <a:lnTo>
                      <a:pt x="8565" y="5859"/>
                    </a:lnTo>
                    <a:lnTo>
                      <a:pt x="9318" y="3488"/>
                    </a:lnTo>
                    <a:lnTo>
                      <a:pt x="726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77" name="Google Shape;1188;p33">
                <a:extLst>
                  <a:ext uri="{FF2B5EF4-FFF2-40B4-BE49-F238E27FC236}">
                    <a16:creationId xmlns:a16="http://schemas.microsoft.com/office/drawing/2014/main" id="{4B36165A-1A8F-4AA4-AEAE-93D0E27AB00E}"/>
                  </a:ext>
                </a:extLst>
              </p:cNvPr>
              <p:cNvSpPr/>
              <p:nvPr/>
            </p:nvSpPr>
            <p:spPr>
              <a:xfrm>
                <a:off x="5531193" y="3346895"/>
                <a:ext cx="225964" cy="226097"/>
              </a:xfrm>
              <a:custGeom>
                <a:avLst/>
                <a:gdLst/>
                <a:ahLst/>
                <a:cxnLst/>
                <a:rect l="l" t="t" r="r" b="b"/>
                <a:pathLst>
                  <a:path w="3405" h="3407" extrusionOk="0">
                    <a:moveTo>
                      <a:pt x="1370" y="1"/>
                    </a:moveTo>
                    <a:cubicBezTo>
                      <a:pt x="1164" y="1"/>
                      <a:pt x="963" y="51"/>
                      <a:pt x="782" y="157"/>
                    </a:cubicBezTo>
                    <a:cubicBezTo>
                      <a:pt x="112" y="548"/>
                      <a:pt x="0" y="1552"/>
                      <a:pt x="503" y="2417"/>
                    </a:cubicBezTo>
                    <a:cubicBezTo>
                      <a:pt x="872" y="3032"/>
                      <a:pt x="1482" y="3406"/>
                      <a:pt x="2045" y="3406"/>
                    </a:cubicBezTo>
                    <a:cubicBezTo>
                      <a:pt x="2248" y="3406"/>
                      <a:pt x="2445" y="3358"/>
                      <a:pt x="2623" y="3254"/>
                    </a:cubicBezTo>
                    <a:cubicBezTo>
                      <a:pt x="3265" y="2864"/>
                      <a:pt x="3404" y="1859"/>
                      <a:pt x="2902" y="994"/>
                    </a:cubicBezTo>
                    <a:cubicBezTo>
                      <a:pt x="2516" y="364"/>
                      <a:pt x="1922" y="1"/>
                      <a:pt x="1370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78" name="Google Shape;1189;p33">
                <a:extLst>
                  <a:ext uri="{FF2B5EF4-FFF2-40B4-BE49-F238E27FC236}">
                    <a16:creationId xmlns:a16="http://schemas.microsoft.com/office/drawing/2014/main" id="{502E51EE-F7A0-4B3F-840F-D617145F82BE}"/>
                  </a:ext>
                </a:extLst>
              </p:cNvPr>
              <p:cNvSpPr/>
              <p:nvPr/>
            </p:nvSpPr>
            <p:spPr>
              <a:xfrm>
                <a:off x="5681173" y="3901621"/>
                <a:ext cx="155554" cy="220390"/>
              </a:xfrm>
              <a:custGeom>
                <a:avLst/>
                <a:gdLst/>
                <a:ahLst/>
                <a:cxnLst/>
                <a:rect l="l" t="t" r="r" b="b"/>
                <a:pathLst>
                  <a:path w="2344" h="3321" extrusionOk="0">
                    <a:moveTo>
                      <a:pt x="1088" y="1"/>
                    </a:moveTo>
                    <a:cubicBezTo>
                      <a:pt x="391" y="1"/>
                      <a:pt x="28" y="670"/>
                      <a:pt x="28" y="1563"/>
                    </a:cubicBezTo>
                    <a:cubicBezTo>
                      <a:pt x="0" y="2484"/>
                      <a:pt x="335" y="3321"/>
                      <a:pt x="1033" y="3321"/>
                    </a:cubicBezTo>
                    <a:cubicBezTo>
                      <a:pt x="1730" y="3321"/>
                      <a:pt x="2316" y="2595"/>
                      <a:pt x="2344" y="1675"/>
                    </a:cubicBezTo>
                    <a:cubicBezTo>
                      <a:pt x="2344" y="754"/>
                      <a:pt x="1786" y="29"/>
                      <a:pt x="1088" y="1"/>
                    </a:cubicBezTo>
                    <a:close/>
                  </a:path>
                </a:pathLst>
              </a:custGeom>
              <a:solidFill>
                <a:srgbClr val="66260F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79" name="Google Shape;1190;p33">
                <a:extLst>
                  <a:ext uri="{FF2B5EF4-FFF2-40B4-BE49-F238E27FC236}">
                    <a16:creationId xmlns:a16="http://schemas.microsoft.com/office/drawing/2014/main" id="{A36AA12B-2D8F-4C3A-9635-F5DEDEBB715F}"/>
                  </a:ext>
                </a:extLst>
              </p:cNvPr>
              <p:cNvSpPr/>
              <p:nvPr/>
            </p:nvSpPr>
            <p:spPr>
              <a:xfrm>
                <a:off x="5601538" y="3455464"/>
                <a:ext cx="229681" cy="549946"/>
              </a:xfrm>
              <a:custGeom>
                <a:avLst/>
                <a:gdLst/>
                <a:ahLst/>
                <a:cxnLst/>
                <a:rect l="l" t="t" r="r" b="b"/>
                <a:pathLst>
                  <a:path w="3461" h="8287" extrusionOk="0">
                    <a:moveTo>
                      <a:pt x="2009" y="0"/>
                    </a:moveTo>
                    <a:lnTo>
                      <a:pt x="1" y="698"/>
                    </a:lnTo>
                    <a:lnTo>
                      <a:pt x="1702" y="8286"/>
                    </a:lnTo>
                    <a:lnTo>
                      <a:pt x="3460" y="7979"/>
                    </a:lnTo>
                    <a:lnTo>
                      <a:pt x="2009" y="0"/>
                    </a:lnTo>
                    <a:close/>
                  </a:path>
                </a:pathLst>
              </a:custGeom>
              <a:solidFill>
                <a:srgbClr val="66260F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80" name="Google Shape;1191;p33">
                <a:extLst>
                  <a:ext uri="{FF2B5EF4-FFF2-40B4-BE49-F238E27FC236}">
                    <a16:creationId xmlns:a16="http://schemas.microsoft.com/office/drawing/2014/main" id="{BE04AE1D-F49A-4AD3-A1A0-91B58F089EEF}"/>
                  </a:ext>
                </a:extLst>
              </p:cNvPr>
              <p:cNvSpPr/>
              <p:nvPr/>
            </p:nvSpPr>
            <p:spPr>
              <a:xfrm>
                <a:off x="5612620" y="3971965"/>
                <a:ext cx="201875" cy="359287"/>
              </a:xfrm>
              <a:custGeom>
                <a:avLst/>
                <a:gdLst/>
                <a:ahLst/>
                <a:cxnLst/>
                <a:rect l="l" t="t" r="r" b="b"/>
                <a:pathLst>
                  <a:path w="3042" h="5414" extrusionOk="0">
                    <a:moveTo>
                      <a:pt x="1256" y="1"/>
                    </a:moveTo>
                    <a:lnTo>
                      <a:pt x="1089" y="1814"/>
                    </a:lnTo>
                    <a:lnTo>
                      <a:pt x="1" y="2233"/>
                    </a:lnTo>
                    <a:lnTo>
                      <a:pt x="1396" y="5413"/>
                    </a:lnTo>
                    <a:cubicBezTo>
                      <a:pt x="1982" y="4660"/>
                      <a:pt x="2233" y="4102"/>
                      <a:pt x="2568" y="3237"/>
                    </a:cubicBezTo>
                    <a:cubicBezTo>
                      <a:pt x="2763" y="2735"/>
                      <a:pt x="2930" y="2233"/>
                      <a:pt x="3042" y="1703"/>
                    </a:cubicBezTo>
                    <a:lnTo>
                      <a:pt x="1256" y="1"/>
                    </a:lnTo>
                    <a:close/>
                  </a:path>
                </a:pathLst>
              </a:custGeom>
              <a:solidFill>
                <a:srgbClr val="66260F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81" name="Google Shape;1192;p33">
                <a:extLst>
                  <a:ext uri="{FF2B5EF4-FFF2-40B4-BE49-F238E27FC236}">
                    <a16:creationId xmlns:a16="http://schemas.microsoft.com/office/drawing/2014/main" id="{BDE4B5DC-015B-4CCF-95E5-8B94D371E8EF}"/>
                  </a:ext>
                </a:extLst>
              </p:cNvPr>
              <p:cNvSpPr/>
              <p:nvPr/>
            </p:nvSpPr>
            <p:spPr>
              <a:xfrm>
                <a:off x="5608970" y="3888680"/>
                <a:ext cx="148187" cy="94500"/>
              </a:xfrm>
              <a:custGeom>
                <a:avLst/>
                <a:gdLst/>
                <a:ahLst/>
                <a:cxnLst/>
                <a:rect l="l" t="t" r="r" b="b"/>
                <a:pathLst>
                  <a:path w="2233" h="1424" extrusionOk="0">
                    <a:moveTo>
                      <a:pt x="1730" y="0"/>
                    </a:moveTo>
                    <a:cubicBezTo>
                      <a:pt x="1730" y="0"/>
                      <a:pt x="1423" y="307"/>
                      <a:pt x="977" y="475"/>
                    </a:cubicBezTo>
                    <a:cubicBezTo>
                      <a:pt x="753" y="531"/>
                      <a:pt x="502" y="614"/>
                      <a:pt x="307" y="614"/>
                    </a:cubicBezTo>
                    <a:lnTo>
                      <a:pt x="0" y="614"/>
                    </a:lnTo>
                    <a:cubicBezTo>
                      <a:pt x="0" y="614"/>
                      <a:pt x="84" y="698"/>
                      <a:pt x="251" y="837"/>
                    </a:cubicBezTo>
                    <a:cubicBezTo>
                      <a:pt x="419" y="977"/>
                      <a:pt x="670" y="1089"/>
                      <a:pt x="921" y="1200"/>
                    </a:cubicBezTo>
                    <a:cubicBezTo>
                      <a:pt x="1479" y="1423"/>
                      <a:pt x="2176" y="1423"/>
                      <a:pt x="2232" y="1423"/>
                    </a:cubicBezTo>
                    <a:lnTo>
                      <a:pt x="1730" y="0"/>
                    </a:lnTo>
                    <a:close/>
                  </a:path>
                </a:pathLst>
              </a:custGeom>
              <a:solidFill>
                <a:srgbClr val="66260F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82" name="Google Shape;1193;p33">
                <a:extLst>
                  <a:ext uri="{FF2B5EF4-FFF2-40B4-BE49-F238E27FC236}">
                    <a16:creationId xmlns:a16="http://schemas.microsoft.com/office/drawing/2014/main" id="{EBBA312F-1030-48B6-8F18-E82E8822BA2C}"/>
                  </a:ext>
                </a:extLst>
              </p:cNvPr>
              <p:cNvSpPr/>
              <p:nvPr/>
            </p:nvSpPr>
            <p:spPr>
              <a:xfrm>
                <a:off x="5595963" y="3933143"/>
                <a:ext cx="137105" cy="100008"/>
              </a:xfrm>
              <a:custGeom>
                <a:avLst/>
                <a:gdLst/>
                <a:ahLst/>
                <a:cxnLst/>
                <a:rect l="l" t="t" r="r" b="b"/>
                <a:pathLst>
                  <a:path w="2066" h="1507" extrusionOk="0">
                    <a:moveTo>
                      <a:pt x="2065" y="0"/>
                    </a:moveTo>
                    <a:cubicBezTo>
                      <a:pt x="1982" y="28"/>
                      <a:pt x="1" y="642"/>
                      <a:pt x="1" y="642"/>
                    </a:cubicBezTo>
                    <a:cubicBezTo>
                      <a:pt x="1" y="642"/>
                      <a:pt x="1898" y="1507"/>
                      <a:pt x="1982" y="1507"/>
                    </a:cubicBezTo>
                    <a:lnTo>
                      <a:pt x="2065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83" name="Google Shape;1194;p33">
                <a:extLst>
                  <a:ext uri="{FF2B5EF4-FFF2-40B4-BE49-F238E27FC236}">
                    <a16:creationId xmlns:a16="http://schemas.microsoft.com/office/drawing/2014/main" id="{D09F45AB-E363-4C43-8697-76A621E92198}"/>
                  </a:ext>
                </a:extLst>
              </p:cNvPr>
              <p:cNvSpPr/>
              <p:nvPr/>
            </p:nvSpPr>
            <p:spPr>
              <a:xfrm>
                <a:off x="5655225" y="3823910"/>
                <a:ext cx="142613" cy="94434"/>
              </a:xfrm>
              <a:custGeom>
                <a:avLst/>
                <a:gdLst/>
                <a:ahLst/>
                <a:cxnLst/>
                <a:rect l="l" t="t" r="r" b="b"/>
                <a:pathLst>
                  <a:path w="2149" h="1423" extrusionOk="0">
                    <a:moveTo>
                      <a:pt x="698" y="0"/>
                    </a:moveTo>
                    <a:cubicBezTo>
                      <a:pt x="698" y="0"/>
                      <a:pt x="726" y="84"/>
                      <a:pt x="726" y="195"/>
                    </a:cubicBezTo>
                    <a:cubicBezTo>
                      <a:pt x="754" y="335"/>
                      <a:pt x="726" y="530"/>
                      <a:pt x="642" y="725"/>
                    </a:cubicBezTo>
                    <a:cubicBezTo>
                      <a:pt x="559" y="921"/>
                      <a:pt x="391" y="1088"/>
                      <a:pt x="280" y="1200"/>
                    </a:cubicBezTo>
                    <a:cubicBezTo>
                      <a:pt x="140" y="1311"/>
                      <a:pt x="1" y="1367"/>
                      <a:pt x="1" y="1367"/>
                    </a:cubicBezTo>
                    <a:cubicBezTo>
                      <a:pt x="1" y="1367"/>
                      <a:pt x="140" y="1395"/>
                      <a:pt x="335" y="1423"/>
                    </a:cubicBezTo>
                    <a:cubicBezTo>
                      <a:pt x="531" y="1423"/>
                      <a:pt x="810" y="1395"/>
                      <a:pt x="1089" y="1283"/>
                    </a:cubicBezTo>
                    <a:cubicBezTo>
                      <a:pt x="1368" y="1172"/>
                      <a:pt x="1675" y="1004"/>
                      <a:pt x="1842" y="809"/>
                    </a:cubicBezTo>
                    <a:cubicBezTo>
                      <a:pt x="2037" y="614"/>
                      <a:pt x="2121" y="419"/>
                      <a:pt x="2149" y="391"/>
                    </a:cubicBezTo>
                    <a:lnTo>
                      <a:pt x="698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84" name="Google Shape;1195;p33">
                <a:extLst>
                  <a:ext uri="{FF2B5EF4-FFF2-40B4-BE49-F238E27FC236}">
                    <a16:creationId xmlns:a16="http://schemas.microsoft.com/office/drawing/2014/main" id="{A0F48DE5-2D23-4A0D-A107-BDFAF4FDB547}"/>
                  </a:ext>
                </a:extLst>
              </p:cNvPr>
              <p:cNvSpPr/>
              <p:nvPr/>
            </p:nvSpPr>
            <p:spPr>
              <a:xfrm>
                <a:off x="5745943" y="1798388"/>
                <a:ext cx="244479" cy="244479"/>
              </a:xfrm>
              <a:custGeom>
                <a:avLst/>
                <a:gdLst/>
                <a:ahLst/>
                <a:cxnLst/>
                <a:rect l="l" t="t" r="r" b="b"/>
                <a:pathLst>
                  <a:path w="3684" h="3684" extrusionOk="0">
                    <a:moveTo>
                      <a:pt x="3683" y="0"/>
                    </a:moveTo>
                    <a:lnTo>
                      <a:pt x="3683" y="0"/>
                    </a:lnTo>
                    <a:cubicBezTo>
                      <a:pt x="2233" y="642"/>
                      <a:pt x="754" y="1256"/>
                      <a:pt x="1" y="2567"/>
                    </a:cubicBezTo>
                    <a:lnTo>
                      <a:pt x="1089" y="3683"/>
                    </a:lnTo>
                    <a:lnTo>
                      <a:pt x="3683" y="0"/>
                    </a:lnTo>
                    <a:close/>
                  </a:path>
                </a:pathLst>
              </a:custGeom>
              <a:solidFill>
                <a:srgbClr val="66260F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85" name="Google Shape;1196;p33">
                <a:extLst>
                  <a:ext uri="{FF2B5EF4-FFF2-40B4-BE49-F238E27FC236}">
                    <a16:creationId xmlns:a16="http://schemas.microsoft.com/office/drawing/2014/main" id="{69CE3812-02E5-4EAF-88E0-21AC6DAE6D55}"/>
                  </a:ext>
                </a:extLst>
              </p:cNvPr>
              <p:cNvSpPr/>
              <p:nvPr/>
            </p:nvSpPr>
            <p:spPr>
              <a:xfrm>
                <a:off x="4670271" y="2396382"/>
                <a:ext cx="164844" cy="109299"/>
              </a:xfrm>
              <a:custGeom>
                <a:avLst/>
                <a:gdLst/>
                <a:ahLst/>
                <a:cxnLst/>
                <a:rect l="l" t="t" r="r" b="b"/>
                <a:pathLst>
                  <a:path w="2484" h="1647" extrusionOk="0">
                    <a:moveTo>
                      <a:pt x="112" y="1"/>
                    </a:moveTo>
                    <a:cubicBezTo>
                      <a:pt x="28" y="1"/>
                      <a:pt x="0" y="29"/>
                      <a:pt x="0" y="29"/>
                    </a:cubicBezTo>
                    <a:lnTo>
                      <a:pt x="112" y="29"/>
                    </a:lnTo>
                    <a:cubicBezTo>
                      <a:pt x="196" y="57"/>
                      <a:pt x="279" y="85"/>
                      <a:pt x="391" y="168"/>
                    </a:cubicBezTo>
                    <a:cubicBezTo>
                      <a:pt x="475" y="252"/>
                      <a:pt x="586" y="364"/>
                      <a:pt x="670" y="475"/>
                    </a:cubicBezTo>
                    <a:cubicBezTo>
                      <a:pt x="782" y="615"/>
                      <a:pt x="865" y="754"/>
                      <a:pt x="1005" y="894"/>
                    </a:cubicBezTo>
                    <a:cubicBezTo>
                      <a:pt x="1284" y="1173"/>
                      <a:pt x="1619" y="1396"/>
                      <a:pt x="1925" y="1507"/>
                    </a:cubicBezTo>
                    <a:cubicBezTo>
                      <a:pt x="2204" y="1619"/>
                      <a:pt x="2428" y="1647"/>
                      <a:pt x="2455" y="1647"/>
                    </a:cubicBezTo>
                    <a:lnTo>
                      <a:pt x="2483" y="949"/>
                    </a:lnTo>
                    <a:lnTo>
                      <a:pt x="2483" y="949"/>
                    </a:lnTo>
                    <a:cubicBezTo>
                      <a:pt x="2483" y="949"/>
                      <a:pt x="2409" y="962"/>
                      <a:pt x="2285" y="962"/>
                    </a:cubicBezTo>
                    <a:cubicBezTo>
                      <a:pt x="2223" y="962"/>
                      <a:pt x="2149" y="959"/>
                      <a:pt x="2065" y="949"/>
                    </a:cubicBezTo>
                    <a:cubicBezTo>
                      <a:pt x="1814" y="921"/>
                      <a:pt x="1507" y="810"/>
                      <a:pt x="1228" y="643"/>
                    </a:cubicBezTo>
                    <a:cubicBezTo>
                      <a:pt x="1172" y="587"/>
                      <a:pt x="1088" y="559"/>
                      <a:pt x="1033" y="503"/>
                    </a:cubicBezTo>
                    <a:cubicBezTo>
                      <a:pt x="949" y="447"/>
                      <a:pt x="893" y="391"/>
                      <a:pt x="837" y="336"/>
                    </a:cubicBezTo>
                    <a:cubicBezTo>
                      <a:pt x="698" y="224"/>
                      <a:pt x="558" y="140"/>
                      <a:pt x="447" y="85"/>
                    </a:cubicBezTo>
                    <a:cubicBezTo>
                      <a:pt x="307" y="29"/>
                      <a:pt x="196" y="1"/>
                      <a:pt x="112" y="1"/>
                    </a:cubicBezTo>
                    <a:close/>
                  </a:path>
                </a:pathLst>
              </a:custGeom>
              <a:solidFill>
                <a:srgbClr val="4F1D0C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86" name="Google Shape;1197;p33">
                <a:extLst>
                  <a:ext uri="{FF2B5EF4-FFF2-40B4-BE49-F238E27FC236}">
                    <a16:creationId xmlns:a16="http://schemas.microsoft.com/office/drawing/2014/main" id="{E755BFC9-B405-4A0F-BEB9-B302B398857B}"/>
                  </a:ext>
                </a:extLst>
              </p:cNvPr>
              <p:cNvSpPr/>
              <p:nvPr/>
            </p:nvSpPr>
            <p:spPr>
              <a:xfrm>
                <a:off x="4720242" y="2364462"/>
                <a:ext cx="153762" cy="67159"/>
              </a:xfrm>
              <a:custGeom>
                <a:avLst/>
                <a:gdLst/>
                <a:ahLst/>
                <a:cxnLst/>
                <a:rect l="l" t="t" r="r" b="b"/>
                <a:pathLst>
                  <a:path w="2317" h="1012" extrusionOk="0">
                    <a:moveTo>
                      <a:pt x="552" y="1"/>
                    </a:moveTo>
                    <a:cubicBezTo>
                      <a:pt x="482" y="1"/>
                      <a:pt x="419" y="8"/>
                      <a:pt x="363" y="8"/>
                    </a:cubicBezTo>
                    <a:cubicBezTo>
                      <a:pt x="252" y="35"/>
                      <a:pt x="140" y="63"/>
                      <a:pt x="84" y="91"/>
                    </a:cubicBezTo>
                    <a:cubicBezTo>
                      <a:pt x="29" y="119"/>
                      <a:pt x="1" y="119"/>
                      <a:pt x="1" y="119"/>
                    </a:cubicBezTo>
                    <a:lnTo>
                      <a:pt x="84" y="119"/>
                    </a:lnTo>
                    <a:cubicBezTo>
                      <a:pt x="126" y="105"/>
                      <a:pt x="168" y="98"/>
                      <a:pt x="213" y="98"/>
                    </a:cubicBezTo>
                    <a:cubicBezTo>
                      <a:pt x="259" y="98"/>
                      <a:pt x="308" y="105"/>
                      <a:pt x="363" y="119"/>
                    </a:cubicBezTo>
                    <a:cubicBezTo>
                      <a:pt x="475" y="147"/>
                      <a:pt x="587" y="175"/>
                      <a:pt x="698" y="231"/>
                    </a:cubicBezTo>
                    <a:cubicBezTo>
                      <a:pt x="810" y="287"/>
                      <a:pt x="921" y="370"/>
                      <a:pt x="1005" y="482"/>
                    </a:cubicBezTo>
                    <a:cubicBezTo>
                      <a:pt x="1089" y="593"/>
                      <a:pt x="1200" y="705"/>
                      <a:pt x="1368" y="817"/>
                    </a:cubicBezTo>
                    <a:cubicBezTo>
                      <a:pt x="1535" y="928"/>
                      <a:pt x="1702" y="956"/>
                      <a:pt x="1842" y="984"/>
                    </a:cubicBezTo>
                    <a:cubicBezTo>
                      <a:pt x="2121" y="1012"/>
                      <a:pt x="2288" y="1012"/>
                      <a:pt x="2316" y="1012"/>
                    </a:cubicBezTo>
                    <a:lnTo>
                      <a:pt x="2205" y="314"/>
                    </a:lnTo>
                    <a:cubicBezTo>
                      <a:pt x="2205" y="314"/>
                      <a:pt x="2037" y="370"/>
                      <a:pt x="1842" y="398"/>
                    </a:cubicBezTo>
                    <a:cubicBezTo>
                      <a:pt x="1800" y="412"/>
                      <a:pt x="1758" y="419"/>
                      <a:pt x="1713" y="419"/>
                    </a:cubicBezTo>
                    <a:cubicBezTo>
                      <a:pt x="1668" y="419"/>
                      <a:pt x="1619" y="412"/>
                      <a:pt x="1563" y="398"/>
                    </a:cubicBezTo>
                    <a:cubicBezTo>
                      <a:pt x="1479" y="370"/>
                      <a:pt x="1368" y="287"/>
                      <a:pt x="1228" y="203"/>
                    </a:cubicBezTo>
                    <a:cubicBezTo>
                      <a:pt x="1089" y="119"/>
                      <a:pt x="921" y="63"/>
                      <a:pt x="782" y="35"/>
                    </a:cubicBezTo>
                    <a:cubicBezTo>
                      <a:pt x="698" y="8"/>
                      <a:pt x="621" y="1"/>
                      <a:pt x="552" y="1"/>
                    </a:cubicBezTo>
                    <a:close/>
                  </a:path>
                </a:pathLst>
              </a:custGeom>
              <a:solidFill>
                <a:srgbClr val="4F1D0C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87" name="Google Shape;1198;p33">
                <a:extLst>
                  <a:ext uri="{FF2B5EF4-FFF2-40B4-BE49-F238E27FC236}">
                    <a16:creationId xmlns:a16="http://schemas.microsoft.com/office/drawing/2014/main" id="{0BA106A5-FA7C-46C4-847A-526B99815C86}"/>
                  </a:ext>
                </a:extLst>
              </p:cNvPr>
              <p:cNvSpPr/>
              <p:nvPr/>
            </p:nvSpPr>
            <p:spPr>
              <a:xfrm>
                <a:off x="4722100" y="2285291"/>
                <a:ext cx="177785" cy="107507"/>
              </a:xfrm>
              <a:custGeom>
                <a:avLst/>
                <a:gdLst/>
                <a:ahLst/>
                <a:cxnLst/>
                <a:rect l="l" t="t" r="r" b="b"/>
                <a:pathLst>
                  <a:path w="2679" h="1620" extrusionOk="0">
                    <a:moveTo>
                      <a:pt x="1" y="1"/>
                    </a:moveTo>
                    <a:lnTo>
                      <a:pt x="112" y="29"/>
                    </a:lnTo>
                    <a:cubicBezTo>
                      <a:pt x="168" y="57"/>
                      <a:pt x="280" y="85"/>
                      <a:pt x="391" y="168"/>
                    </a:cubicBezTo>
                    <a:cubicBezTo>
                      <a:pt x="503" y="224"/>
                      <a:pt x="642" y="336"/>
                      <a:pt x="754" y="447"/>
                    </a:cubicBezTo>
                    <a:cubicBezTo>
                      <a:pt x="865" y="587"/>
                      <a:pt x="977" y="726"/>
                      <a:pt x="1089" y="894"/>
                    </a:cubicBezTo>
                    <a:cubicBezTo>
                      <a:pt x="1172" y="949"/>
                      <a:pt x="1256" y="1033"/>
                      <a:pt x="1312" y="1089"/>
                    </a:cubicBezTo>
                    <a:lnTo>
                      <a:pt x="1423" y="1201"/>
                    </a:lnTo>
                    <a:cubicBezTo>
                      <a:pt x="1479" y="1228"/>
                      <a:pt x="1535" y="1256"/>
                      <a:pt x="1563" y="1284"/>
                    </a:cubicBezTo>
                    <a:cubicBezTo>
                      <a:pt x="1730" y="1396"/>
                      <a:pt x="1926" y="1480"/>
                      <a:pt x="2065" y="1507"/>
                    </a:cubicBezTo>
                    <a:cubicBezTo>
                      <a:pt x="2400" y="1619"/>
                      <a:pt x="2651" y="1591"/>
                      <a:pt x="2679" y="1619"/>
                    </a:cubicBezTo>
                    <a:lnTo>
                      <a:pt x="2623" y="922"/>
                    </a:lnTo>
                    <a:cubicBezTo>
                      <a:pt x="2601" y="922"/>
                      <a:pt x="2489" y="957"/>
                      <a:pt x="2331" y="957"/>
                    </a:cubicBezTo>
                    <a:cubicBezTo>
                      <a:pt x="2292" y="957"/>
                      <a:pt x="2249" y="955"/>
                      <a:pt x="2205" y="949"/>
                    </a:cubicBezTo>
                    <a:cubicBezTo>
                      <a:pt x="1953" y="922"/>
                      <a:pt x="1619" y="838"/>
                      <a:pt x="1340" y="615"/>
                    </a:cubicBezTo>
                    <a:cubicBezTo>
                      <a:pt x="1172" y="531"/>
                      <a:pt x="1033" y="391"/>
                      <a:pt x="893" y="308"/>
                    </a:cubicBezTo>
                    <a:cubicBezTo>
                      <a:pt x="726" y="196"/>
                      <a:pt x="586" y="112"/>
                      <a:pt x="447" y="57"/>
                    </a:cubicBezTo>
                    <a:cubicBezTo>
                      <a:pt x="307" y="1"/>
                      <a:pt x="196" y="1"/>
                      <a:pt x="112" y="1"/>
                    </a:cubicBezTo>
                    <a:close/>
                  </a:path>
                </a:pathLst>
              </a:custGeom>
              <a:solidFill>
                <a:srgbClr val="4F1D0C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88" name="Google Shape;1199;p33">
                <a:extLst>
                  <a:ext uri="{FF2B5EF4-FFF2-40B4-BE49-F238E27FC236}">
                    <a16:creationId xmlns:a16="http://schemas.microsoft.com/office/drawing/2014/main" id="{3FF90FFE-0BC6-4F60-B31A-CB75B09C4ACD}"/>
                  </a:ext>
                </a:extLst>
              </p:cNvPr>
              <p:cNvSpPr/>
              <p:nvPr/>
            </p:nvSpPr>
            <p:spPr>
              <a:xfrm>
                <a:off x="4788728" y="2261268"/>
                <a:ext cx="135247" cy="98150"/>
              </a:xfrm>
              <a:custGeom>
                <a:avLst/>
                <a:gdLst/>
                <a:ahLst/>
                <a:cxnLst/>
                <a:rect l="l" t="t" r="r" b="b"/>
                <a:pathLst>
                  <a:path w="2038" h="1479" extrusionOk="0">
                    <a:moveTo>
                      <a:pt x="85" y="0"/>
                    </a:moveTo>
                    <a:cubicBezTo>
                      <a:pt x="29" y="28"/>
                      <a:pt x="1" y="28"/>
                      <a:pt x="1" y="28"/>
                    </a:cubicBezTo>
                    <a:lnTo>
                      <a:pt x="85" y="28"/>
                    </a:lnTo>
                    <a:cubicBezTo>
                      <a:pt x="140" y="56"/>
                      <a:pt x="252" y="56"/>
                      <a:pt x="336" y="112"/>
                    </a:cubicBezTo>
                    <a:cubicBezTo>
                      <a:pt x="419" y="168"/>
                      <a:pt x="531" y="223"/>
                      <a:pt x="615" y="307"/>
                    </a:cubicBezTo>
                    <a:cubicBezTo>
                      <a:pt x="698" y="419"/>
                      <a:pt x="810" y="502"/>
                      <a:pt x="894" y="642"/>
                    </a:cubicBezTo>
                    <a:cubicBezTo>
                      <a:pt x="922" y="698"/>
                      <a:pt x="977" y="753"/>
                      <a:pt x="1033" y="809"/>
                    </a:cubicBezTo>
                    <a:cubicBezTo>
                      <a:pt x="1061" y="865"/>
                      <a:pt x="1117" y="921"/>
                      <a:pt x="1173" y="977"/>
                    </a:cubicBezTo>
                    <a:cubicBezTo>
                      <a:pt x="1284" y="1116"/>
                      <a:pt x="1396" y="1200"/>
                      <a:pt x="1507" y="1284"/>
                    </a:cubicBezTo>
                    <a:cubicBezTo>
                      <a:pt x="1619" y="1367"/>
                      <a:pt x="1759" y="1423"/>
                      <a:pt x="1842" y="1451"/>
                    </a:cubicBezTo>
                    <a:cubicBezTo>
                      <a:pt x="1926" y="1479"/>
                      <a:pt x="2010" y="1479"/>
                      <a:pt x="2010" y="1479"/>
                    </a:cubicBezTo>
                    <a:lnTo>
                      <a:pt x="2038" y="781"/>
                    </a:lnTo>
                    <a:lnTo>
                      <a:pt x="2038" y="781"/>
                    </a:lnTo>
                    <a:cubicBezTo>
                      <a:pt x="2038" y="781"/>
                      <a:pt x="2017" y="788"/>
                      <a:pt x="1971" y="788"/>
                    </a:cubicBezTo>
                    <a:cubicBezTo>
                      <a:pt x="1926" y="788"/>
                      <a:pt x="1856" y="781"/>
                      <a:pt x="1759" y="753"/>
                    </a:cubicBezTo>
                    <a:cubicBezTo>
                      <a:pt x="1675" y="726"/>
                      <a:pt x="1591" y="698"/>
                      <a:pt x="1480" y="642"/>
                    </a:cubicBezTo>
                    <a:cubicBezTo>
                      <a:pt x="1424" y="586"/>
                      <a:pt x="1368" y="558"/>
                      <a:pt x="1312" y="530"/>
                    </a:cubicBezTo>
                    <a:cubicBezTo>
                      <a:pt x="1228" y="474"/>
                      <a:pt x="1173" y="419"/>
                      <a:pt x="1117" y="391"/>
                    </a:cubicBezTo>
                    <a:cubicBezTo>
                      <a:pt x="1005" y="307"/>
                      <a:pt x="866" y="195"/>
                      <a:pt x="754" y="140"/>
                    </a:cubicBezTo>
                    <a:cubicBezTo>
                      <a:pt x="615" y="84"/>
                      <a:pt x="475" y="28"/>
                      <a:pt x="364" y="0"/>
                    </a:cubicBezTo>
                    <a:close/>
                  </a:path>
                </a:pathLst>
              </a:custGeom>
              <a:solidFill>
                <a:srgbClr val="4F1D0C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89" name="Google Shape;1200;p33">
                <a:extLst>
                  <a:ext uri="{FF2B5EF4-FFF2-40B4-BE49-F238E27FC236}">
                    <a16:creationId xmlns:a16="http://schemas.microsoft.com/office/drawing/2014/main" id="{10069BB9-C241-42F4-A864-8E3E3FA494D7}"/>
                  </a:ext>
                </a:extLst>
              </p:cNvPr>
              <p:cNvSpPr/>
              <p:nvPr/>
            </p:nvSpPr>
            <p:spPr>
              <a:xfrm>
                <a:off x="4807244" y="2198754"/>
                <a:ext cx="153762" cy="95894"/>
              </a:xfrm>
              <a:custGeom>
                <a:avLst/>
                <a:gdLst/>
                <a:ahLst/>
                <a:cxnLst/>
                <a:rect l="l" t="t" r="r" b="b"/>
                <a:pathLst>
                  <a:path w="2317" h="1445" extrusionOk="0">
                    <a:moveTo>
                      <a:pt x="203" y="1"/>
                    </a:moveTo>
                    <a:cubicBezTo>
                      <a:pt x="147" y="1"/>
                      <a:pt x="99" y="8"/>
                      <a:pt x="57" y="22"/>
                    </a:cubicBezTo>
                    <a:lnTo>
                      <a:pt x="1" y="49"/>
                    </a:lnTo>
                    <a:lnTo>
                      <a:pt x="85" y="49"/>
                    </a:lnTo>
                    <a:cubicBezTo>
                      <a:pt x="140" y="49"/>
                      <a:pt x="252" y="77"/>
                      <a:pt x="336" y="133"/>
                    </a:cubicBezTo>
                    <a:cubicBezTo>
                      <a:pt x="447" y="189"/>
                      <a:pt x="531" y="273"/>
                      <a:pt x="615" y="384"/>
                    </a:cubicBezTo>
                    <a:lnTo>
                      <a:pt x="670" y="496"/>
                    </a:lnTo>
                    <a:lnTo>
                      <a:pt x="726" y="580"/>
                    </a:lnTo>
                    <a:cubicBezTo>
                      <a:pt x="754" y="663"/>
                      <a:pt x="810" y="747"/>
                      <a:pt x="838" y="803"/>
                    </a:cubicBezTo>
                    <a:lnTo>
                      <a:pt x="922" y="914"/>
                    </a:lnTo>
                    <a:lnTo>
                      <a:pt x="1005" y="1026"/>
                    </a:lnTo>
                    <a:lnTo>
                      <a:pt x="1117" y="1137"/>
                    </a:lnTo>
                    <a:lnTo>
                      <a:pt x="1228" y="1221"/>
                    </a:lnTo>
                    <a:cubicBezTo>
                      <a:pt x="1396" y="1333"/>
                      <a:pt x="1563" y="1389"/>
                      <a:pt x="1731" y="1416"/>
                    </a:cubicBezTo>
                    <a:cubicBezTo>
                      <a:pt x="1786" y="1444"/>
                      <a:pt x="1870" y="1444"/>
                      <a:pt x="1926" y="1444"/>
                    </a:cubicBezTo>
                    <a:lnTo>
                      <a:pt x="2121" y="1444"/>
                    </a:lnTo>
                    <a:cubicBezTo>
                      <a:pt x="2233" y="1444"/>
                      <a:pt x="2289" y="1444"/>
                      <a:pt x="2317" y="1416"/>
                    </a:cubicBezTo>
                    <a:lnTo>
                      <a:pt x="2093" y="775"/>
                    </a:lnTo>
                    <a:cubicBezTo>
                      <a:pt x="2093" y="775"/>
                      <a:pt x="2065" y="775"/>
                      <a:pt x="2010" y="803"/>
                    </a:cubicBezTo>
                    <a:lnTo>
                      <a:pt x="1926" y="831"/>
                    </a:lnTo>
                    <a:cubicBezTo>
                      <a:pt x="1870" y="831"/>
                      <a:pt x="1842" y="858"/>
                      <a:pt x="1786" y="858"/>
                    </a:cubicBezTo>
                    <a:cubicBezTo>
                      <a:pt x="1675" y="858"/>
                      <a:pt x="1563" y="831"/>
                      <a:pt x="1452" y="803"/>
                    </a:cubicBezTo>
                    <a:lnTo>
                      <a:pt x="1368" y="775"/>
                    </a:lnTo>
                    <a:lnTo>
                      <a:pt x="1284" y="719"/>
                    </a:lnTo>
                    <a:lnTo>
                      <a:pt x="1201" y="663"/>
                    </a:lnTo>
                    <a:lnTo>
                      <a:pt x="1117" y="580"/>
                    </a:lnTo>
                    <a:cubicBezTo>
                      <a:pt x="1061" y="524"/>
                      <a:pt x="1005" y="496"/>
                      <a:pt x="949" y="412"/>
                    </a:cubicBezTo>
                    <a:lnTo>
                      <a:pt x="866" y="328"/>
                    </a:lnTo>
                    <a:lnTo>
                      <a:pt x="754" y="245"/>
                    </a:lnTo>
                    <a:cubicBezTo>
                      <a:pt x="643" y="133"/>
                      <a:pt x="503" y="49"/>
                      <a:pt x="391" y="22"/>
                    </a:cubicBezTo>
                    <a:cubicBezTo>
                      <a:pt x="322" y="8"/>
                      <a:pt x="259" y="1"/>
                      <a:pt x="203" y="1"/>
                    </a:cubicBezTo>
                    <a:close/>
                  </a:path>
                </a:pathLst>
              </a:custGeom>
              <a:solidFill>
                <a:srgbClr val="4F1D0C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90" name="Google Shape;1201;p33">
                <a:extLst>
                  <a:ext uri="{FF2B5EF4-FFF2-40B4-BE49-F238E27FC236}">
                    <a16:creationId xmlns:a16="http://schemas.microsoft.com/office/drawing/2014/main" id="{70517D77-183C-4E51-A8DA-6CF1E377A749}"/>
                  </a:ext>
                </a:extLst>
              </p:cNvPr>
              <p:cNvSpPr/>
              <p:nvPr/>
            </p:nvSpPr>
            <p:spPr>
              <a:xfrm>
                <a:off x="4888737" y="2200147"/>
                <a:ext cx="105583" cy="55612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838" extrusionOk="0">
                    <a:moveTo>
                      <a:pt x="0" y="1"/>
                    </a:moveTo>
                    <a:cubicBezTo>
                      <a:pt x="0" y="1"/>
                      <a:pt x="84" y="56"/>
                      <a:pt x="196" y="168"/>
                    </a:cubicBezTo>
                    <a:cubicBezTo>
                      <a:pt x="307" y="252"/>
                      <a:pt x="475" y="363"/>
                      <a:pt x="642" y="475"/>
                    </a:cubicBezTo>
                    <a:cubicBezTo>
                      <a:pt x="726" y="531"/>
                      <a:pt x="810" y="559"/>
                      <a:pt x="893" y="614"/>
                    </a:cubicBezTo>
                    <a:cubicBezTo>
                      <a:pt x="949" y="670"/>
                      <a:pt x="1033" y="726"/>
                      <a:pt x="1116" y="754"/>
                    </a:cubicBezTo>
                    <a:cubicBezTo>
                      <a:pt x="1228" y="810"/>
                      <a:pt x="1340" y="837"/>
                      <a:pt x="1423" y="837"/>
                    </a:cubicBezTo>
                    <a:cubicBezTo>
                      <a:pt x="1507" y="837"/>
                      <a:pt x="1591" y="810"/>
                      <a:pt x="1591" y="810"/>
                    </a:cubicBezTo>
                    <a:lnTo>
                      <a:pt x="1340" y="168"/>
                    </a:lnTo>
                    <a:cubicBezTo>
                      <a:pt x="1340" y="168"/>
                      <a:pt x="1312" y="196"/>
                      <a:pt x="1256" y="196"/>
                    </a:cubicBezTo>
                    <a:lnTo>
                      <a:pt x="1033" y="196"/>
                    </a:lnTo>
                    <a:cubicBezTo>
                      <a:pt x="949" y="168"/>
                      <a:pt x="865" y="168"/>
                      <a:pt x="754" y="140"/>
                    </a:cubicBezTo>
                    <a:cubicBezTo>
                      <a:pt x="558" y="112"/>
                      <a:pt x="363" y="84"/>
                      <a:pt x="224" y="56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4F1D0C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91" name="Google Shape;1202;p33">
                <a:extLst>
                  <a:ext uri="{FF2B5EF4-FFF2-40B4-BE49-F238E27FC236}">
                    <a16:creationId xmlns:a16="http://schemas.microsoft.com/office/drawing/2014/main" id="{61CAF159-B080-4D80-84B6-4A29F92FDC31}"/>
                  </a:ext>
                </a:extLst>
              </p:cNvPr>
              <p:cNvSpPr/>
              <p:nvPr/>
            </p:nvSpPr>
            <p:spPr>
              <a:xfrm>
                <a:off x="4873938" y="2109430"/>
                <a:ext cx="153696" cy="118523"/>
              </a:xfrm>
              <a:custGeom>
                <a:avLst/>
                <a:gdLst/>
                <a:ahLst/>
                <a:cxnLst/>
                <a:rect l="l" t="t" r="r" b="b"/>
                <a:pathLst>
                  <a:path w="2316" h="1786" extrusionOk="0">
                    <a:moveTo>
                      <a:pt x="112" y="0"/>
                    </a:moveTo>
                    <a:cubicBezTo>
                      <a:pt x="28" y="28"/>
                      <a:pt x="0" y="28"/>
                      <a:pt x="0" y="28"/>
                    </a:cubicBezTo>
                    <a:lnTo>
                      <a:pt x="112" y="28"/>
                    </a:lnTo>
                    <a:cubicBezTo>
                      <a:pt x="196" y="56"/>
                      <a:pt x="279" y="84"/>
                      <a:pt x="391" y="168"/>
                    </a:cubicBezTo>
                    <a:cubicBezTo>
                      <a:pt x="419" y="196"/>
                      <a:pt x="475" y="252"/>
                      <a:pt x="530" y="307"/>
                    </a:cubicBezTo>
                    <a:cubicBezTo>
                      <a:pt x="558" y="363"/>
                      <a:pt x="586" y="419"/>
                      <a:pt x="642" y="503"/>
                    </a:cubicBezTo>
                    <a:cubicBezTo>
                      <a:pt x="698" y="642"/>
                      <a:pt x="781" y="782"/>
                      <a:pt x="865" y="949"/>
                    </a:cubicBezTo>
                    <a:cubicBezTo>
                      <a:pt x="977" y="1116"/>
                      <a:pt x="1116" y="1284"/>
                      <a:pt x="1256" y="1395"/>
                    </a:cubicBezTo>
                    <a:cubicBezTo>
                      <a:pt x="1423" y="1507"/>
                      <a:pt x="1563" y="1619"/>
                      <a:pt x="1730" y="1674"/>
                    </a:cubicBezTo>
                    <a:cubicBezTo>
                      <a:pt x="1814" y="1702"/>
                      <a:pt x="1869" y="1730"/>
                      <a:pt x="1953" y="1730"/>
                    </a:cubicBezTo>
                    <a:cubicBezTo>
                      <a:pt x="2009" y="1758"/>
                      <a:pt x="2065" y="1786"/>
                      <a:pt x="2121" y="1786"/>
                    </a:cubicBezTo>
                    <a:lnTo>
                      <a:pt x="2316" y="1786"/>
                    </a:lnTo>
                    <a:lnTo>
                      <a:pt x="2288" y="1116"/>
                    </a:lnTo>
                    <a:cubicBezTo>
                      <a:pt x="2282" y="1111"/>
                      <a:pt x="2271" y="1108"/>
                      <a:pt x="2256" y="1108"/>
                    </a:cubicBezTo>
                    <a:cubicBezTo>
                      <a:pt x="2213" y="1108"/>
                      <a:pt x="2135" y="1124"/>
                      <a:pt x="2027" y="1124"/>
                    </a:cubicBezTo>
                    <a:cubicBezTo>
                      <a:pt x="1988" y="1124"/>
                      <a:pt x="1945" y="1122"/>
                      <a:pt x="1897" y="1116"/>
                    </a:cubicBezTo>
                    <a:cubicBezTo>
                      <a:pt x="1786" y="1089"/>
                      <a:pt x="1646" y="1061"/>
                      <a:pt x="1507" y="1005"/>
                    </a:cubicBezTo>
                    <a:cubicBezTo>
                      <a:pt x="1395" y="949"/>
                      <a:pt x="1256" y="865"/>
                      <a:pt x="1144" y="754"/>
                    </a:cubicBezTo>
                    <a:cubicBezTo>
                      <a:pt x="1033" y="642"/>
                      <a:pt x="921" y="503"/>
                      <a:pt x="809" y="363"/>
                    </a:cubicBezTo>
                    <a:cubicBezTo>
                      <a:pt x="754" y="307"/>
                      <a:pt x="698" y="252"/>
                      <a:pt x="642" y="196"/>
                    </a:cubicBezTo>
                    <a:cubicBezTo>
                      <a:pt x="558" y="140"/>
                      <a:pt x="502" y="112"/>
                      <a:pt x="447" y="56"/>
                    </a:cubicBezTo>
                    <a:cubicBezTo>
                      <a:pt x="307" y="0"/>
                      <a:pt x="196" y="0"/>
                      <a:pt x="112" y="0"/>
                    </a:cubicBezTo>
                    <a:close/>
                  </a:path>
                </a:pathLst>
              </a:custGeom>
              <a:solidFill>
                <a:srgbClr val="4F1D0C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92" name="Google Shape;1203;p33">
                <a:extLst>
                  <a:ext uri="{FF2B5EF4-FFF2-40B4-BE49-F238E27FC236}">
                    <a16:creationId xmlns:a16="http://schemas.microsoft.com/office/drawing/2014/main" id="{1F997AD5-1860-47AF-8D8F-C50C67853F5A}"/>
                  </a:ext>
                </a:extLst>
              </p:cNvPr>
              <p:cNvSpPr/>
              <p:nvPr/>
            </p:nvSpPr>
            <p:spPr>
              <a:xfrm>
                <a:off x="4955365" y="2105713"/>
                <a:ext cx="98217" cy="90784"/>
              </a:xfrm>
              <a:custGeom>
                <a:avLst/>
                <a:gdLst/>
                <a:ahLst/>
                <a:cxnLst/>
                <a:rect l="l" t="t" r="r" b="b"/>
                <a:pathLst>
                  <a:path w="1480" h="1368" extrusionOk="0">
                    <a:moveTo>
                      <a:pt x="1" y="1"/>
                    </a:moveTo>
                    <a:cubicBezTo>
                      <a:pt x="1" y="1"/>
                      <a:pt x="29" y="29"/>
                      <a:pt x="57" y="29"/>
                    </a:cubicBezTo>
                    <a:cubicBezTo>
                      <a:pt x="112" y="56"/>
                      <a:pt x="168" y="84"/>
                      <a:pt x="224" y="140"/>
                    </a:cubicBezTo>
                    <a:cubicBezTo>
                      <a:pt x="280" y="196"/>
                      <a:pt x="336" y="280"/>
                      <a:pt x="391" y="363"/>
                    </a:cubicBezTo>
                    <a:cubicBezTo>
                      <a:pt x="447" y="447"/>
                      <a:pt x="475" y="531"/>
                      <a:pt x="531" y="642"/>
                    </a:cubicBezTo>
                    <a:cubicBezTo>
                      <a:pt x="559" y="698"/>
                      <a:pt x="587" y="754"/>
                      <a:pt x="615" y="810"/>
                    </a:cubicBezTo>
                    <a:cubicBezTo>
                      <a:pt x="642" y="838"/>
                      <a:pt x="698" y="893"/>
                      <a:pt x="726" y="949"/>
                    </a:cubicBezTo>
                    <a:cubicBezTo>
                      <a:pt x="810" y="1061"/>
                      <a:pt x="894" y="1145"/>
                      <a:pt x="1005" y="1228"/>
                    </a:cubicBezTo>
                    <a:cubicBezTo>
                      <a:pt x="1089" y="1284"/>
                      <a:pt x="1200" y="1340"/>
                      <a:pt x="1312" y="1340"/>
                    </a:cubicBezTo>
                    <a:cubicBezTo>
                      <a:pt x="1396" y="1368"/>
                      <a:pt x="1452" y="1368"/>
                      <a:pt x="1479" y="1368"/>
                    </a:cubicBezTo>
                    <a:lnTo>
                      <a:pt x="1368" y="670"/>
                    </a:lnTo>
                    <a:cubicBezTo>
                      <a:pt x="1368" y="670"/>
                      <a:pt x="1368" y="698"/>
                      <a:pt x="1256" y="698"/>
                    </a:cubicBezTo>
                    <a:cubicBezTo>
                      <a:pt x="1200" y="698"/>
                      <a:pt x="1117" y="670"/>
                      <a:pt x="1061" y="614"/>
                    </a:cubicBezTo>
                    <a:lnTo>
                      <a:pt x="921" y="531"/>
                    </a:lnTo>
                    <a:cubicBezTo>
                      <a:pt x="894" y="503"/>
                      <a:pt x="866" y="475"/>
                      <a:pt x="810" y="447"/>
                    </a:cubicBezTo>
                    <a:cubicBezTo>
                      <a:pt x="726" y="363"/>
                      <a:pt x="642" y="280"/>
                      <a:pt x="559" y="196"/>
                    </a:cubicBezTo>
                    <a:cubicBezTo>
                      <a:pt x="447" y="140"/>
                      <a:pt x="364" y="84"/>
                      <a:pt x="280" y="56"/>
                    </a:cubicBezTo>
                    <a:cubicBezTo>
                      <a:pt x="196" y="29"/>
                      <a:pt x="112" y="1"/>
                      <a:pt x="85" y="1"/>
                    </a:cubicBezTo>
                    <a:close/>
                  </a:path>
                </a:pathLst>
              </a:custGeom>
              <a:solidFill>
                <a:srgbClr val="4F1D0C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93" name="Google Shape;1204;p33">
                <a:extLst>
                  <a:ext uri="{FF2B5EF4-FFF2-40B4-BE49-F238E27FC236}">
                    <a16:creationId xmlns:a16="http://schemas.microsoft.com/office/drawing/2014/main" id="{799D970F-871C-4606-B1ED-F34ABE41398B}"/>
                  </a:ext>
                </a:extLst>
              </p:cNvPr>
              <p:cNvSpPr/>
              <p:nvPr/>
            </p:nvSpPr>
            <p:spPr>
              <a:xfrm>
                <a:off x="4975738" y="2043266"/>
                <a:ext cx="120448" cy="108835"/>
              </a:xfrm>
              <a:custGeom>
                <a:avLst/>
                <a:gdLst/>
                <a:ahLst/>
                <a:cxnLst/>
                <a:rect l="l" t="t" r="r" b="b"/>
                <a:pathLst>
                  <a:path w="1815" h="1640" extrusionOk="0">
                    <a:moveTo>
                      <a:pt x="217" y="0"/>
                    </a:moveTo>
                    <a:cubicBezTo>
                      <a:pt x="175" y="0"/>
                      <a:pt x="140" y="7"/>
                      <a:pt x="112" y="21"/>
                    </a:cubicBezTo>
                    <a:cubicBezTo>
                      <a:pt x="29" y="49"/>
                      <a:pt x="1" y="77"/>
                      <a:pt x="1" y="77"/>
                    </a:cubicBezTo>
                    <a:cubicBezTo>
                      <a:pt x="1" y="77"/>
                      <a:pt x="57" y="49"/>
                      <a:pt x="112" y="49"/>
                    </a:cubicBezTo>
                    <a:cubicBezTo>
                      <a:pt x="168" y="49"/>
                      <a:pt x="252" y="77"/>
                      <a:pt x="335" y="133"/>
                    </a:cubicBezTo>
                    <a:cubicBezTo>
                      <a:pt x="363" y="160"/>
                      <a:pt x="419" y="188"/>
                      <a:pt x="447" y="216"/>
                    </a:cubicBezTo>
                    <a:cubicBezTo>
                      <a:pt x="475" y="272"/>
                      <a:pt x="503" y="328"/>
                      <a:pt x="559" y="384"/>
                    </a:cubicBezTo>
                    <a:cubicBezTo>
                      <a:pt x="614" y="495"/>
                      <a:pt x="642" y="607"/>
                      <a:pt x="698" y="746"/>
                    </a:cubicBezTo>
                    <a:cubicBezTo>
                      <a:pt x="726" y="886"/>
                      <a:pt x="810" y="1053"/>
                      <a:pt x="921" y="1193"/>
                    </a:cubicBezTo>
                    <a:cubicBezTo>
                      <a:pt x="1033" y="1332"/>
                      <a:pt x="1172" y="1416"/>
                      <a:pt x="1284" y="1500"/>
                    </a:cubicBezTo>
                    <a:cubicBezTo>
                      <a:pt x="1535" y="1639"/>
                      <a:pt x="1786" y="1639"/>
                      <a:pt x="1814" y="1639"/>
                    </a:cubicBezTo>
                    <a:lnTo>
                      <a:pt x="1786" y="942"/>
                    </a:lnTo>
                    <a:cubicBezTo>
                      <a:pt x="1764" y="942"/>
                      <a:pt x="1706" y="977"/>
                      <a:pt x="1598" y="977"/>
                    </a:cubicBezTo>
                    <a:cubicBezTo>
                      <a:pt x="1571" y="977"/>
                      <a:pt x="1541" y="975"/>
                      <a:pt x="1507" y="970"/>
                    </a:cubicBezTo>
                    <a:cubicBezTo>
                      <a:pt x="1424" y="942"/>
                      <a:pt x="1340" y="914"/>
                      <a:pt x="1256" y="858"/>
                    </a:cubicBezTo>
                    <a:cubicBezTo>
                      <a:pt x="1172" y="802"/>
                      <a:pt x="1089" y="718"/>
                      <a:pt x="1005" y="607"/>
                    </a:cubicBezTo>
                    <a:cubicBezTo>
                      <a:pt x="921" y="495"/>
                      <a:pt x="810" y="356"/>
                      <a:pt x="726" y="244"/>
                    </a:cubicBezTo>
                    <a:cubicBezTo>
                      <a:pt x="614" y="133"/>
                      <a:pt x="503" y="49"/>
                      <a:pt x="363" y="21"/>
                    </a:cubicBezTo>
                    <a:cubicBezTo>
                      <a:pt x="308" y="7"/>
                      <a:pt x="259" y="0"/>
                      <a:pt x="217" y="0"/>
                    </a:cubicBezTo>
                    <a:close/>
                  </a:path>
                </a:pathLst>
              </a:custGeom>
              <a:solidFill>
                <a:srgbClr val="4F1D0C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94" name="Google Shape;1205;p33">
                <a:extLst>
                  <a:ext uri="{FF2B5EF4-FFF2-40B4-BE49-F238E27FC236}">
                    <a16:creationId xmlns:a16="http://schemas.microsoft.com/office/drawing/2014/main" id="{09FEBFAC-5E27-440C-BED0-57F80B8818C6}"/>
                  </a:ext>
                </a:extLst>
              </p:cNvPr>
              <p:cNvSpPr/>
              <p:nvPr/>
            </p:nvSpPr>
            <p:spPr>
              <a:xfrm>
                <a:off x="5046083" y="2042802"/>
                <a:ext cx="85276" cy="72269"/>
              </a:xfrm>
              <a:custGeom>
                <a:avLst/>
                <a:gdLst/>
                <a:ahLst/>
                <a:cxnLst/>
                <a:rect l="l" t="t" r="r" b="b"/>
                <a:pathLst>
                  <a:path w="1285" h="1089" extrusionOk="0">
                    <a:moveTo>
                      <a:pt x="57" y="0"/>
                    </a:moveTo>
                    <a:lnTo>
                      <a:pt x="1" y="28"/>
                    </a:lnTo>
                    <a:lnTo>
                      <a:pt x="29" y="28"/>
                    </a:lnTo>
                    <a:cubicBezTo>
                      <a:pt x="85" y="56"/>
                      <a:pt x="140" y="84"/>
                      <a:pt x="168" y="112"/>
                    </a:cubicBezTo>
                    <a:cubicBezTo>
                      <a:pt x="252" y="223"/>
                      <a:pt x="252" y="363"/>
                      <a:pt x="336" y="586"/>
                    </a:cubicBezTo>
                    <a:cubicBezTo>
                      <a:pt x="336" y="642"/>
                      <a:pt x="364" y="698"/>
                      <a:pt x="391" y="753"/>
                    </a:cubicBezTo>
                    <a:lnTo>
                      <a:pt x="475" y="837"/>
                    </a:lnTo>
                    <a:lnTo>
                      <a:pt x="531" y="893"/>
                    </a:lnTo>
                    <a:cubicBezTo>
                      <a:pt x="643" y="977"/>
                      <a:pt x="754" y="1032"/>
                      <a:pt x="866" y="1060"/>
                    </a:cubicBezTo>
                    <a:cubicBezTo>
                      <a:pt x="922" y="1088"/>
                      <a:pt x="977" y="1088"/>
                      <a:pt x="1005" y="1088"/>
                    </a:cubicBezTo>
                    <a:lnTo>
                      <a:pt x="1145" y="1088"/>
                    </a:lnTo>
                    <a:cubicBezTo>
                      <a:pt x="1228" y="1060"/>
                      <a:pt x="1284" y="1060"/>
                      <a:pt x="1284" y="1060"/>
                    </a:cubicBezTo>
                    <a:lnTo>
                      <a:pt x="1005" y="419"/>
                    </a:lnTo>
                    <a:cubicBezTo>
                      <a:pt x="977" y="419"/>
                      <a:pt x="977" y="474"/>
                      <a:pt x="922" y="474"/>
                    </a:cubicBezTo>
                    <a:cubicBezTo>
                      <a:pt x="866" y="502"/>
                      <a:pt x="838" y="502"/>
                      <a:pt x="782" y="502"/>
                    </a:cubicBezTo>
                    <a:lnTo>
                      <a:pt x="754" y="502"/>
                    </a:lnTo>
                    <a:lnTo>
                      <a:pt x="698" y="474"/>
                    </a:lnTo>
                    <a:lnTo>
                      <a:pt x="615" y="419"/>
                    </a:lnTo>
                    <a:cubicBezTo>
                      <a:pt x="559" y="363"/>
                      <a:pt x="503" y="279"/>
                      <a:pt x="447" y="195"/>
                    </a:cubicBezTo>
                    <a:cubicBezTo>
                      <a:pt x="391" y="112"/>
                      <a:pt x="308" y="56"/>
                      <a:pt x="224" y="28"/>
                    </a:cubicBezTo>
                    <a:cubicBezTo>
                      <a:pt x="140" y="0"/>
                      <a:pt x="85" y="0"/>
                      <a:pt x="57" y="0"/>
                    </a:cubicBezTo>
                    <a:close/>
                  </a:path>
                </a:pathLst>
              </a:custGeom>
              <a:solidFill>
                <a:srgbClr val="4F1D0C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95" name="Google Shape;1206;p33">
                <a:extLst>
                  <a:ext uri="{FF2B5EF4-FFF2-40B4-BE49-F238E27FC236}">
                    <a16:creationId xmlns:a16="http://schemas.microsoft.com/office/drawing/2014/main" id="{E75909D9-3967-4742-988C-8F51A9631DF9}"/>
                  </a:ext>
                </a:extLst>
              </p:cNvPr>
              <p:cNvSpPr/>
              <p:nvPr/>
            </p:nvSpPr>
            <p:spPr>
              <a:xfrm>
                <a:off x="5073889" y="2000197"/>
                <a:ext cx="87068" cy="83351"/>
              </a:xfrm>
              <a:custGeom>
                <a:avLst/>
                <a:gdLst/>
                <a:ahLst/>
                <a:cxnLst/>
                <a:rect l="l" t="t" r="r" b="b"/>
                <a:pathLst>
                  <a:path w="1312" h="1256" extrusionOk="0">
                    <a:moveTo>
                      <a:pt x="1200" y="558"/>
                    </a:moveTo>
                    <a:lnTo>
                      <a:pt x="1204" y="586"/>
                    </a:lnTo>
                    <a:lnTo>
                      <a:pt x="1228" y="586"/>
                    </a:lnTo>
                    <a:lnTo>
                      <a:pt x="1200" y="558"/>
                    </a:lnTo>
                    <a:close/>
                    <a:moveTo>
                      <a:pt x="0" y="0"/>
                    </a:moveTo>
                    <a:lnTo>
                      <a:pt x="56" y="28"/>
                    </a:lnTo>
                    <a:cubicBezTo>
                      <a:pt x="112" y="56"/>
                      <a:pt x="168" y="84"/>
                      <a:pt x="224" y="112"/>
                    </a:cubicBezTo>
                    <a:lnTo>
                      <a:pt x="307" y="196"/>
                    </a:lnTo>
                    <a:lnTo>
                      <a:pt x="363" y="224"/>
                    </a:lnTo>
                    <a:lnTo>
                      <a:pt x="391" y="279"/>
                    </a:lnTo>
                    <a:lnTo>
                      <a:pt x="419" y="335"/>
                    </a:lnTo>
                    <a:lnTo>
                      <a:pt x="475" y="391"/>
                    </a:lnTo>
                    <a:lnTo>
                      <a:pt x="503" y="447"/>
                    </a:lnTo>
                    <a:lnTo>
                      <a:pt x="503" y="503"/>
                    </a:lnTo>
                    <a:cubicBezTo>
                      <a:pt x="558" y="586"/>
                      <a:pt x="586" y="670"/>
                      <a:pt x="614" y="782"/>
                    </a:cubicBezTo>
                    <a:cubicBezTo>
                      <a:pt x="670" y="893"/>
                      <a:pt x="754" y="1005"/>
                      <a:pt x="837" y="1061"/>
                    </a:cubicBezTo>
                    <a:cubicBezTo>
                      <a:pt x="921" y="1144"/>
                      <a:pt x="1033" y="1200"/>
                      <a:pt x="1144" y="1228"/>
                    </a:cubicBezTo>
                    <a:cubicBezTo>
                      <a:pt x="1228" y="1256"/>
                      <a:pt x="1284" y="1256"/>
                      <a:pt x="1312" y="1256"/>
                    </a:cubicBezTo>
                    <a:lnTo>
                      <a:pt x="1204" y="586"/>
                    </a:lnTo>
                    <a:lnTo>
                      <a:pt x="1172" y="586"/>
                    </a:lnTo>
                    <a:cubicBezTo>
                      <a:pt x="1116" y="586"/>
                      <a:pt x="1061" y="558"/>
                      <a:pt x="1005" y="503"/>
                    </a:cubicBezTo>
                    <a:cubicBezTo>
                      <a:pt x="949" y="447"/>
                      <a:pt x="865" y="391"/>
                      <a:pt x="809" y="307"/>
                    </a:cubicBezTo>
                    <a:lnTo>
                      <a:pt x="726" y="252"/>
                    </a:lnTo>
                    <a:lnTo>
                      <a:pt x="670" y="196"/>
                    </a:lnTo>
                    <a:lnTo>
                      <a:pt x="586" y="140"/>
                    </a:lnTo>
                    <a:lnTo>
                      <a:pt x="530" y="112"/>
                    </a:lnTo>
                    <a:lnTo>
                      <a:pt x="447" y="84"/>
                    </a:lnTo>
                    <a:lnTo>
                      <a:pt x="391" y="56"/>
                    </a:lnTo>
                    <a:cubicBezTo>
                      <a:pt x="335" y="28"/>
                      <a:pt x="307" y="28"/>
                      <a:pt x="251" y="28"/>
                    </a:cubicBezTo>
                    <a:cubicBezTo>
                      <a:pt x="168" y="0"/>
                      <a:pt x="112" y="0"/>
                      <a:pt x="84" y="0"/>
                    </a:cubicBezTo>
                    <a:close/>
                  </a:path>
                </a:pathLst>
              </a:custGeom>
              <a:solidFill>
                <a:srgbClr val="4F1D0C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96" name="Google Shape;1207;p33">
                <a:extLst>
                  <a:ext uri="{FF2B5EF4-FFF2-40B4-BE49-F238E27FC236}">
                    <a16:creationId xmlns:a16="http://schemas.microsoft.com/office/drawing/2014/main" id="{CED31939-77EB-4786-BF64-F49D21053BB2}"/>
                  </a:ext>
                </a:extLst>
              </p:cNvPr>
              <p:cNvSpPr/>
              <p:nvPr/>
            </p:nvSpPr>
            <p:spPr>
              <a:xfrm>
                <a:off x="5125718" y="1939077"/>
                <a:ext cx="105583" cy="111157"/>
              </a:xfrm>
              <a:custGeom>
                <a:avLst/>
                <a:gdLst/>
                <a:ahLst/>
                <a:cxnLst/>
                <a:rect l="l" t="t" r="r" b="b"/>
                <a:pathLst>
                  <a:path w="1591" h="1675" extrusionOk="0">
                    <a:moveTo>
                      <a:pt x="112" y="1"/>
                    </a:moveTo>
                    <a:cubicBezTo>
                      <a:pt x="28" y="1"/>
                      <a:pt x="1" y="29"/>
                      <a:pt x="1" y="29"/>
                    </a:cubicBezTo>
                    <a:lnTo>
                      <a:pt x="112" y="29"/>
                    </a:lnTo>
                    <a:cubicBezTo>
                      <a:pt x="168" y="57"/>
                      <a:pt x="224" y="84"/>
                      <a:pt x="280" y="168"/>
                    </a:cubicBezTo>
                    <a:cubicBezTo>
                      <a:pt x="363" y="224"/>
                      <a:pt x="391" y="308"/>
                      <a:pt x="419" y="447"/>
                    </a:cubicBezTo>
                    <a:cubicBezTo>
                      <a:pt x="475" y="559"/>
                      <a:pt x="475" y="698"/>
                      <a:pt x="531" y="838"/>
                    </a:cubicBezTo>
                    <a:cubicBezTo>
                      <a:pt x="559" y="977"/>
                      <a:pt x="642" y="1145"/>
                      <a:pt x="754" y="1256"/>
                    </a:cubicBezTo>
                    <a:cubicBezTo>
                      <a:pt x="865" y="1396"/>
                      <a:pt x="977" y="1479"/>
                      <a:pt x="1116" y="1535"/>
                    </a:cubicBezTo>
                    <a:cubicBezTo>
                      <a:pt x="1172" y="1563"/>
                      <a:pt x="1228" y="1591"/>
                      <a:pt x="1284" y="1619"/>
                    </a:cubicBezTo>
                    <a:cubicBezTo>
                      <a:pt x="1340" y="1647"/>
                      <a:pt x="1395" y="1647"/>
                      <a:pt x="1451" y="1647"/>
                    </a:cubicBezTo>
                    <a:cubicBezTo>
                      <a:pt x="1535" y="1675"/>
                      <a:pt x="1591" y="1675"/>
                      <a:pt x="1591" y="1675"/>
                    </a:cubicBezTo>
                    <a:lnTo>
                      <a:pt x="1563" y="977"/>
                    </a:lnTo>
                    <a:cubicBezTo>
                      <a:pt x="1563" y="977"/>
                      <a:pt x="1535" y="977"/>
                      <a:pt x="1507" y="1005"/>
                    </a:cubicBezTo>
                    <a:lnTo>
                      <a:pt x="1312" y="1005"/>
                    </a:lnTo>
                    <a:cubicBezTo>
                      <a:pt x="1172" y="977"/>
                      <a:pt x="977" y="894"/>
                      <a:pt x="838" y="698"/>
                    </a:cubicBezTo>
                    <a:cubicBezTo>
                      <a:pt x="754" y="587"/>
                      <a:pt x="698" y="475"/>
                      <a:pt x="614" y="336"/>
                    </a:cubicBezTo>
                    <a:cubicBezTo>
                      <a:pt x="559" y="224"/>
                      <a:pt x="447" y="140"/>
                      <a:pt x="363" y="84"/>
                    </a:cubicBezTo>
                    <a:cubicBezTo>
                      <a:pt x="252" y="29"/>
                      <a:pt x="168" y="1"/>
                      <a:pt x="112" y="1"/>
                    </a:cubicBezTo>
                    <a:close/>
                  </a:path>
                </a:pathLst>
              </a:custGeom>
              <a:solidFill>
                <a:srgbClr val="4F1D0C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97" name="Google Shape;1208;p33">
                <a:extLst>
                  <a:ext uri="{FF2B5EF4-FFF2-40B4-BE49-F238E27FC236}">
                    <a16:creationId xmlns:a16="http://schemas.microsoft.com/office/drawing/2014/main" id="{AC0949A6-DEB3-4386-BD8E-1FA9B9567FE4}"/>
                  </a:ext>
                </a:extLst>
              </p:cNvPr>
              <p:cNvSpPr/>
              <p:nvPr/>
            </p:nvSpPr>
            <p:spPr>
              <a:xfrm>
                <a:off x="5197920" y="1957592"/>
                <a:ext cx="81560" cy="68552"/>
              </a:xfrm>
              <a:custGeom>
                <a:avLst/>
                <a:gdLst/>
                <a:ahLst/>
                <a:cxnLst/>
                <a:rect l="l" t="t" r="r" b="b"/>
                <a:pathLst>
                  <a:path w="1229" h="1033" extrusionOk="0">
                    <a:moveTo>
                      <a:pt x="1" y="1"/>
                    </a:moveTo>
                    <a:lnTo>
                      <a:pt x="56" y="29"/>
                    </a:lnTo>
                    <a:cubicBezTo>
                      <a:pt x="84" y="29"/>
                      <a:pt x="140" y="57"/>
                      <a:pt x="196" y="112"/>
                    </a:cubicBezTo>
                    <a:cubicBezTo>
                      <a:pt x="224" y="140"/>
                      <a:pt x="280" y="196"/>
                      <a:pt x="307" y="252"/>
                    </a:cubicBezTo>
                    <a:cubicBezTo>
                      <a:pt x="335" y="336"/>
                      <a:pt x="391" y="419"/>
                      <a:pt x="419" y="475"/>
                    </a:cubicBezTo>
                    <a:cubicBezTo>
                      <a:pt x="475" y="559"/>
                      <a:pt x="531" y="642"/>
                      <a:pt x="586" y="726"/>
                    </a:cubicBezTo>
                    <a:cubicBezTo>
                      <a:pt x="642" y="810"/>
                      <a:pt x="726" y="894"/>
                      <a:pt x="810" y="921"/>
                    </a:cubicBezTo>
                    <a:cubicBezTo>
                      <a:pt x="921" y="977"/>
                      <a:pt x="1005" y="1005"/>
                      <a:pt x="1089" y="1033"/>
                    </a:cubicBezTo>
                    <a:lnTo>
                      <a:pt x="1228" y="1033"/>
                    </a:lnTo>
                    <a:lnTo>
                      <a:pt x="1089" y="336"/>
                    </a:lnTo>
                    <a:cubicBezTo>
                      <a:pt x="1089" y="336"/>
                      <a:pt x="1089" y="363"/>
                      <a:pt x="1033" y="391"/>
                    </a:cubicBezTo>
                    <a:cubicBezTo>
                      <a:pt x="977" y="391"/>
                      <a:pt x="921" y="391"/>
                      <a:pt x="865" y="363"/>
                    </a:cubicBezTo>
                    <a:cubicBezTo>
                      <a:pt x="810" y="336"/>
                      <a:pt x="754" y="308"/>
                      <a:pt x="670" y="252"/>
                    </a:cubicBezTo>
                    <a:cubicBezTo>
                      <a:pt x="614" y="196"/>
                      <a:pt x="531" y="168"/>
                      <a:pt x="447" y="112"/>
                    </a:cubicBezTo>
                    <a:cubicBezTo>
                      <a:pt x="391" y="57"/>
                      <a:pt x="307" y="29"/>
                      <a:pt x="224" y="1"/>
                    </a:cubicBezTo>
                    <a:close/>
                  </a:path>
                </a:pathLst>
              </a:custGeom>
              <a:solidFill>
                <a:srgbClr val="4F1D0C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98" name="Google Shape;1209;p33">
                <a:extLst>
                  <a:ext uri="{FF2B5EF4-FFF2-40B4-BE49-F238E27FC236}">
                    <a16:creationId xmlns:a16="http://schemas.microsoft.com/office/drawing/2014/main" id="{0584F5EB-0B81-4A21-BF04-E14B05BA18A8}"/>
                  </a:ext>
                </a:extLst>
              </p:cNvPr>
              <p:cNvSpPr/>
              <p:nvPr/>
            </p:nvSpPr>
            <p:spPr>
              <a:xfrm>
                <a:off x="5238667" y="1896538"/>
                <a:ext cx="83351" cy="103725"/>
              </a:xfrm>
              <a:custGeom>
                <a:avLst/>
                <a:gdLst/>
                <a:ahLst/>
                <a:cxnLst/>
                <a:rect l="l" t="t" r="r" b="b"/>
                <a:pathLst>
                  <a:path w="1256" h="1563" extrusionOk="0">
                    <a:moveTo>
                      <a:pt x="0" y="0"/>
                    </a:moveTo>
                    <a:cubicBezTo>
                      <a:pt x="0" y="0"/>
                      <a:pt x="28" y="112"/>
                      <a:pt x="84" y="251"/>
                    </a:cubicBezTo>
                    <a:cubicBezTo>
                      <a:pt x="140" y="419"/>
                      <a:pt x="196" y="642"/>
                      <a:pt x="307" y="865"/>
                    </a:cubicBezTo>
                    <a:cubicBezTo>
                      <a:pt x="419" y="1088"/>
                      <a:pt x="586" y="1311"/>
                      <a:pt x="809" y="1423"/>
                    </a:cubicBezTo>
                    <a:cubicBezTo>
                      <a:pt x="921" y="1479"/>
                      <a:pt x="1005" y="1507"/>
                      <a:pt x="1088" y="1535"/>
                    </a:cubicBezTo>
                    <a:cubicBezTo>
                      <a:pt x="1172" y="1562"/>
                      <a:pt x="1228" y="1562"/>
                      <a:pt x="1256" y="1562"/>
                    </a:cubicBezTo>
                    <a:lnTo>
                      <a:pt x="1200" y="865"/>
                    </a:lnTo>
                    <a:cubicBezTo>
                      <a:pt x="1172" y="865"/>
                      <a:pt x="1144" y="893"/>
                      <a:pt x="1005" y="893"/>
                    </a:cubicBezTo>
                    <a:cubicBezTo>
                      <a:pt x="893" y="893"/>
                      <a:pt x="726" y="809"/>
                      <a:pt x="586" y="670"/>
                    </a:cubicBezTo>
                    <a:cubicBezTo>
                      <a:pt x="419" y="530"/>
                      <a:pt x="279" y="335"/>
                      <a:pt x="168" y="223"/>
                    </a:cubicBezTo>
                    <a:cubicBezTo>
                      <a:pt x="84" y="8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4F1D0C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99" name="Google Shape;1210;p33">
                <a:extLst>
                  <a:ext uri="{FF2B5EF4-FFF2-40B4-BE49-F238E27FC236}">
                    <a16:creationId xmlns:a16="http://schemas.microsoft.com/office/drawing/2014/main" id="{5351BFAC-2F2D-44AC-A2D5-29EC28B10DCF}"/>
                  </a:ext>
                </a:extLst>
              </p:cNvPr>
              <p:cNvSpPr/>
              <p:nvPr/>
            </p:nvSpPr>
            <p:spPr>
              <a:xfrm>
                <a:off x="5283064" y="1868732"/>
                <a:ext cx="100075" cy="138963"/>
              </a:xfrm>
              <a:custGeom>
                <a:avLst/>
                <a:gdLst/>
                <a:ahLst/>
                <a:cxnLst/>
                <a:rect l="l" t="t" r="r" b="b"/>
                <a:pathLst>
                  <a:path w="1508" h="2094" extrusionOk="0">
                    <a:moveTo>
                      <a:pt x="85" y="1"/>
                    </a:moveTo>
                    <a:cubicBezTo>
                      <a:pt x="29" y="1"/>
                      <a:pt x="1" y="28"/>
                      <a:pt x="1" y="28"/>
                    </a:cubicBezTo>
                    <a:cubicBezTo>
                      <a:pt x="1" y="28"/>
                      <a:pt x="13" y="16"/>
                      <a:pt x="38" y="16"/>
                    </a:cubicBezTo>
                    <a:cubicBezTo>
                      <a:pt x="51" y="16"/>
                      <a:pt x="66" y="19"/>
                      <a:pt x="85" y="28"/>
                    </a:cubicBezTo>
                    <a:cubicBezTo>
                      <a:pt x="140" y="56"/>
                      <a:pt x="224" y="112"/>
                      <a:pt x="280" y="196"/>
                    </a:cubicBezTo>
                    <a:cubicBezTo>
                      <a:pt x="308" y="224"/>
                      <a:pt x="336" y="280"/>
                      <a:pt x="336" y="335"/>
                    </a:cubicBezTo>
                    <a:lnTo>
                      <a:pt x="364" y="419"/>
                    </a:lnTo>
                    <a:lnTo>
                      <a:pt x="392" y="503"/>
                    </a:lnTo>
                    <a:cubicBezTo>
                      <a:pt x="392" y="614"/>
                      <a:pt x="392" y="782"/>
                      <a:pt x="419" y="921"/>
                    </a:cubicBezTo>
                    <a:cubicBezTo>
                      <a:pt x="447" y="1089"/>
                      <a:pt x="503" y="1256"/>
                      <a:pt x="559" y="1396"/>
                    </a:cubicBezTo>
                    <a:cubicBezTo>
                      <a:pt x="643" y="1535"/>
                      <a:pt x="726" y="1675"/>
                      <a:pt x="810" y="1758"/>
                    </a:cubicBezTo>
                    <a:cubicBezTo>
                      <a:pt x="1005" y="1954"/>
                      <a:pt x="1173" y="2065"/>
                      <a:pt x="1201" y="2093"/>
                    </a:cubicBezTo>
                    <a:lnTo>
                      <a:pt x="1508" y="1451"/>
                    </a:lnTo>
                    <a:cubicBezTo>
                      <a:pt x="1480" y="1451"/>
                      <a:pt x="1368" y="1423"/>
                      <a:pt x="1201" y="1340"/>
                    </a:cubicBezTo>
                    <a:cubicBezTo>
                      <a:pt x="1117" y="1284"/>
                      <a:pt x="1033" y="1200"/>
                      <a:pt x="950" y="1144"/>
                    </a:cubicBezTo>
                    <a:cubicBezTo>
                      <a:pt x="894" y="1033"/>
                      <a:pt x="810" y="949"/>
                      <a:pt x="754" y="838"/>
                    </a:cubicBezTo>
                    <a:cubicBezTo>
                      <a:pt x="698" y="698"/>
                      <a:pt x="643" y="586"/>
                      <a:pt x="587" y="447"/>
                    </a:cubicBezTo>
                    <a:lnTo>
                      <a:pt x="531" y="335"/>
                    </a:lnTo>
                    <a:lnTo>
                      <a:pt x="475" y="252"/>
                    </a:lnTo>
                    <a:cubicBezTo>
                      <a:pt x="447" y="196"/>
                      <a:pt x="392" y="140"/>
                      <a:pt x="364" y="112"/>
                    </a:cubicBezTo>
                    <a:cubicBezTo>
                      <a:pt x="252" y="28"/>
                      <a:pt x="168" y="1"/>
                      <a:pt x="85" y="1"/>
                    </a:cubicBezTo>
                    <a:close/>
                  </a:path>
                </a:pathLst>
              </a:custGeom>
              <a:solidFill>
                <a:srgbClr val="4F1D0C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00" name="Google Shape;1211;p33">
                <a:extLst>
                  <a:ext uri="{FF2B5EF4-FFF2-40B4-BE49-F238E27FC236}">
                    <a16:creationId xmlns:a16="http://schemas.microsoft.com/office/drawing/2014/main" id="{2B14FF5D-8507-4303-ADAC-D170BB0C2D10}"/>
                  </a:ext>
                </a:extLst>
              </p:cNvPr>
              <p:cNvSpPr/>
              <p:nvPr/>
            </p:nvSpPr>
            <p:spPr>
              <a:xfrm>
                <a:off x="5340467" y="1848359"/>
                <a:ext cx="77843" cy="135247"/>
              </a:xfrm>
              <a:custGeom>
                <a:avLst/>
                <a:gdLst/>
                <a:ahLst/>
                <a:cxnLst/>
                <a:rect l="l" t="t" r="r" b="b"/>
                <a:pathLst>
                  <a:path w="1173" h="2038" extrusionOk="0">
                    <a:moveTo>
                      <a:pt x="1" y="1"/>
                    </a:moveTo>
                    <a:lnTo>
                      <a:pt x="57" y="56"/>
                    </a:lnTo>
                    <a:cubicBezTo>
                      <a:pt x="112" y="112"/>
                      <a:pt x="140" y="168"/>
                      <a:pt x="196" y="252"/>
                    </a:cubicBezTo>
                    <a:cubicBezTo>
                      <a:pt x="224" y="335"/>
                      <a:pt x="252" y="419"/>
                      <a:pt x="252" y="531"/>
                    </a:cubicBezTo>
                    <a:lnTo>
                      <a:pt x="252" y="614"/>
                    </a:lnTo>
                    <a:lnTo>
                      <a:pt x="252" y="698"/>
                    </a:lnTo>
                    <a:cubicBezTo>
                      <a:pt x="224" y="754"/>
                      <a:pt x="224" y="838"/>
                      <a:pt x="224" y="893"/>
                    </a:cubicBezTo>
                    <a:lnTo>
                      <a:pt x="196" y="949"/>
                    </a:lnTo>
                    <a:lnTo>
                      <a:pt x="196" y="1005"/>
                    </a:lnTo>
                    <a:lnTo>
                      <a:pt x="224" y="1145"/>
                    </a:lnTo>
                    <a:lnTo>
                      <a:pt x="224" y="1256"/>
                    </a:lnTo>
                    <a:lnTo>
                      <a:pt x="280" y="1368"/>
                    </a:lnTo>
                    <a:cubicBezTo>
                      <a:pt x="336" y="1507"/>
                      <a:pt x="419" y="1647"/>
                      <a:pt x="503" y="1730"/>
                    </a:cubicBezTo>
                    <a:cubicBezTo>
                      <a:pt x="643" y="1926"/>
                      <a:pt x="782" y="2009"/>
                      <a:pt x="782" y="2037"/>
                    </a:cubicBezTo>
                    <a:lnTo>
                      <a:pt x="1173" y="1451"/>
                    </a:lnTo>
                    <a:cubicBezTo>
                      <a:pt x="1173" y="1451"/>
                      <a:pt x="1033" y="1396"/>
                      <a:pt x="894" y="1312"/>
                    </a:cubicBezTo>
                    <a:cubicBezTo>
                      <a:pt x="810" y="1256"/>
                      <a:pt x="754" y="1200"/>
                      <a:pt x="698" y="1145"/>
                    </a:cubicBezTo>
                    <a:cubicBezTo>
                      <a:pt x="615" y="1089"/>
                      <a:pt x="587" y="1005"/>
                      <a:pt x="559" y="893"/>
                    </a:cubicBezTo>
                    <a:cubicBezTo>
                      <a:pt x="559" y="838"/>
                      <a:pt x="531" y="754"/>
                      <a:pt x="531" y="698"/>
                    </a:cubicBezTo>
                    <a:lnTo>
                      <a:pt x="503" y="587"/>
                    </a:lnTo>
                    <a:lnTo>
                      <a:pt x="475" y="503"/>
                    </a:lnTo>
                    <a:cubicBezTo>
                      <a:pt x="419" y="363"/>
                      <a:pt x="336" y="252"/>
                      <a:pt x="280" y="196"/>
                    </a:cubicBezTo>
                    <a:cubicBezTo>
                      <a:pt x="196" y="112"/>
                      <a:pt x="140" y="56"/>
                      <a:pt x="85" y="29"/>
                    </a:cubicBezTo>
                    <a:cubicBezTo>
                      <a:pt x="29" y="29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4F1D0C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01" name="Google Shape;1212;p33">
                <a:extLst>
                  <a:ext uri="{FF2B5EF4-FFF2-40B4-BE49-F238E27FC236}">
                    <a16:creationId xmlns:a16="http://schemas.microsoft.com/office/drawing/2014/main" id="{249BA3EC-6D27-4369-9DB5-ADCF698C9553}"/>
                  </a:ext>
                </a:extLst>
              </p:cNvPr>
              <p:cNvSpPr/>
              <p:nvPr/>
            </p:nvSpPr>
            <p:spPr>
              <a:xfrm>
                <a:off x="5379356" y="1839134"/>
                <a:ext cx="92642" cy="109299"/>
              </a:xfrm>
              <a:custGeom>
                <a:avLst/>
                <a:gdLst/>
                <a:ahLst/>
                <a:cxnLst/>
                <a:rect l="l" t="t" r="r" b="b"/>
                <a:pathLst>
                  <a:path w="1396" h="1647" extrusionOk="0">
                    <a:moveTo>
                      <a:pt x="1" y="0"/>
                    </a:moveTo>
                    <a:cubicBezTo>
                      <a:pt x="1" y="0"/>
                      <a:pt x="29" y="28"/>
                      <a:pt x="84" y="56"/>
                    </a:cubicBezTo>
                    <a:lnTo>
                      <a:pt x="140" y="84"/>
                    </a:lnTo>
                    <a:lnTo>
                      <a:pt x="252" y="168"/>
                    </a:lnTo>
                    <a:lnTo>
                      <a:pt x="308" y="279"/>
                    </a:lnTo>
                    <a:lnTo>
                      <a:pt x="363" y="335"/>
                    </a:lnTo>
                    <a:lnTo>
                      <a:pt x="391" y="391"/>
                    </a:lnTo>
                    <a:cubicBezTo>
                      <a:pt x="419" y="447"/>
                      <a:pt x="419" y="474"/>
                      <a:pt x="447" y="530"/>
                    </a:cubicBezTo>
                    <a:cubicBezTo>
                      <a:pt x="475" y="586"/>
                      <a:pt x="475" y="642"/>
                      <a:pt x="503" y="698"/>
                    </a:cubicBezTo>
                    <a:cubicBezTo>
                      <a:pt x="642" y="1144"/>
                      <a:pt x="782" y="1618"/>
                      <a:pt x="782" y="1646"/>
                    </a:cubicBezTo>
                    <a:lnTo>
                      <a:pt x="1396" y="1311"/>
                    </a:lnTo>
                    <a:cubicBezTo>
                      <a:pt x="1368" y="1284"/>
                      <a:pt x="1089" y="921"/>
                      <a:pt x="810" y="530"/>
                    </a:cubicBezTo>
                    <a:cubicBezTo>
                      <a:pt x="670" y="363"/>
                      <a:pt x="475" y="140"/>
                      <a:pt x="308" y="84"/>
                    </a:cubicBezTo>
                    <a:lnTo>
                      <a:pt x="168" y="28"/>
                    </a:lnTo>
                    <a:lnTo>
                      <a:pt x="84" y="28"/>
                    </a:lnTo>
                    <a:cubicBezTo>
                      <a:pt x="29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4F1D0C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02" name="Google Shape;1213;p33">
                <a:extLst>
                  <a:ext uri="{FF2B5EF4-FFF2-40B4-BE49-F238E27FC236}">
                    <a16:creationId xmlns:a16="http://schemas.microsoft.com/office/drawing/2014/main" id="{9400F4CA-0A1D-4495-8977-3928F6CE5AC6}"/>
                  </a:ext>
                </a:extLst>
              </p:cNvPr>
              <p:cNvSpPr/>
              <p:nvPr/>
            </p:nvSpPr>
            <p:spPr>
              <a:xfrm>
                <a:off x="5436759" y="1815045"/>
                <a:ext cx="75985" cy="125956"/>
              </a:xfrm>
              <a:custGeom>
                <a:avLst/>
                <a:gdLst/>
                <a:ahLst/>
                <a:cxnLst/>
                <a:rect l="l" t="t" r="r" b="b"/>
                <a:pathLst>
                  <a:path w="1145" h="1898" extrusionOk="0">
                    <a:moveTo>
                      <a:pt x="1" y="1"/>
                    </a:moveTo>
                    <a:cubicBezTo>
                      <a:pt x="1" y="1"/>
                      <a:pt x="29" y="29"/>
                      <a:pt x="56" y="84"/>
                    </a:cubicBezTo>
                    <a:cubicBezTo>
                      <a:pt x="84" y="140"/>
                      <a:pt x="140" y="196"/>
                      <a:pt x="196" y="252"/>
                    </a:cubicBezTo>
                    <a:cubicBezTo>
                      <a:pt x="280" y="307"/>
                      <a:pt x="363" y="391"/>
                      <a:pt x="419" y="447"/>
                    </a:cubicBezTo>
                    <a:cubicBezTo>
                      <a:pt x="475" y="531"/>
                      <a:pt x="503" y="614"/>
                      <a:pt x="503" y="726"/>
                    </a:cubicBezTo>
                    <a:cubicBezTo>
                      <a:pt x="503" y="837"/>
                      <a:pt x="503" y="949"/>
                      <a:pt x="503" y="1089"/>
                    </a:cubicBezTo>
                    <a:cubicBezTo>
                      <a:pt x="503" y="1228"/>
                      <a:pt x="503" y="1368"/>
                      <a:pt x="586" y="1507"/>
                    </a:cubicBezTo>
                    <a:cubicBezTo>
                      <a:pt x="642" y="1647"/>
                      <a:pt x="754" y="1758"/>
                      <a:pt x="865" y="1814"/>
                    </a:cubicBezTo>
                    <a:cubicBezTo>
                      <a:pt x="977" y="1870"/>
                      <a:pt x="1033" y="1870"/>
                      <a:pt x="1061" y="1898"/>
                    </a:cubicBezTo>
                    <a:lnTo>
                      <a:pt x="1144" y="1200"/>
                    </a:lnTo>
                    <a:lnTo>
                      <a:pt x="1061" y="1200"/>
                    </a:lnTo>
                    <a:cubicBezTo>
                      <a:pt x="1033" y="1172"/>
                      <a:pt x="1005" y="1116"/>
                      <a:pt x="949" y="1005"/>
                    </a:cubicBezTo>
                    <a:cubicBezTo>
                      <a:pt x="921" y="921"/>
                      <a:pt x="893" y="782"/>
                      <a:pt x="838" y="642"/>
                    </a:cubicBezTo>
                    <a:cubicBezTo>
                      <a:pt x="782" y="503"/>
                      <a:pt x="670" y="363"/>
                      <a:pt x="559" y="307"/>
                    </a:cubicBezTo>
                    <a:cubicBezTo>
                      <a:pt x="447" y="224"/>
                      <a:pt x="335" y="196"/>
                      <a:pt x="252" y="168"/>
                    </a:cubicBezTo>
                    <a:cubicBezTo>
                      <a:pt x="168" y="140"/>
                      <a:pt x="112" y="84"/>
                      <a:pt x="56" y="56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4F1D0C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03" name="Google Shape;1214;p33">
                <a:extLst>
                  <a:ext uri="{FF2B5EF4-FFF2-40B4-BE49-F238E27FC236}">
                    <a16:creationId xmlns:a16="http://schemas.microsoft.com/office/drawing/2014/main" id="{B8789DC4-370A-4B2C-96D8-B55968526D1E}"/>
                  </a:ext>
                </a:extLst>
              </p:cNvPr>
              <p:cNvSpPr/>
              <p:nvPr/>
            </p:nvSpPr>
            <p:spPr>
              <a:xfrm>
                <a:off x="5507104" y="1796530"/>
                <a:ext cx="51895" cy="127814"/>
              </a:xfrm>
              <a:custGeom>
                <a:avLst/>
                <a:gdLst/>
                <a:ahLst/>
                <a:cxnLst/>
                <a:rect l="l" t="t" r="r" b="b"/>
                <a:pathLst>
                  <a:path w="782" h="1926" extrusionOk="0">
                    <a:moveTo>
                      <a:pt x="336" y="1"/>
                    </a:moveTo>
                    <a:cubicBezTo>
                      <a:pt x="336" y="1"/>
                      <a:pt x="336" y="28"/>
                      <a:pt x="336" y="84"/>
                    </a:cubicBezTo>
                    <a:cubicBezTo>
                      <a:pt x="336" y="140"/>
                      <a:pt x="363" y="196"/>
                      <a:pt x="336" y="280"/>
                    </a:cubicBezTo>
                    <a:cubicBezTo>
                      <a:pt x="336" y="307"/>
                      <a:pt x="336" y="363"/>
                      <a:pt x="336" y="419"/>
                    </a:cubicBezTo>
                    <a:cubicBezTo>
                      <a:pt x="308" y="447"/>
                      <a:pt x="308" y="503"/>
                      <a:pt x="280" y="531"/>
                    </a:cubicBezTo>
                    <a:cubicBezTo>
                      <a:pt x="280" y="586"/>
                      <a:pt x="252" y="642"/>
                      <a:pt x="224" y="670"/>
                    </a:cubicBezTo>
                    <a:cubicBezTo>
                      <a:pt x="224" y="726"/>
                      <a:pt x="196" y="754"/>
                      <a:pt x="168" y="810"/>
                    </a:cubicBezTo>
                    <a:lnTo>
                      <a:pt x="112" y="893"/>
                    </a:lnTo>
                    <a:lnTo>
                      <a:pt x="84" y="977"/>
                    </a:lnTo>
                    <a:lnTo>
                      <a:pt x="57" y="1089"/>
                    </a:lnTo>
                    <a:lnTo>
                      <a:pt x="29" y="1200"/>
                    </a:lnTo>
                    <a:cubicBezTo>
                      <a:pt x="1" y="1340"/>
                      <a:pt x="29" y="1479"/>
                      <a:pt x="84" y="1591"/>
                    </a:cubicBezTo>
                    <a:cubicBezTo>
                      <a:pt x="140" y="1786"/>
                      <a:pt x="196" y="1898"/>
                      <a:pt x="196" y="1926"/>
                    </a:cubicBezTo>
                    <a:lnTo>
                      <a:pt x="782" y="1535"/>
                    </a:lnTo>
                    <a:cubicBezTo>
                      <a:pt x="782" y="1535"/>
                      <a:pt x="670" y="1451"/>
                      <a:pt x="587" y="1340"/>
                    </a:cubicBezTo>
                    <a:cubicBezTo>
                      <a:pt x="559" y="1284"/>
                      <a:pt x="503" y="1228"/>
                      <a:pt x="503" y="1172"/>
                    </a:cubicBezTo>
                    <a:lnTo>
                      <a:pt x="475" y="1116"/>
                    </a:lnTo>
                    <a:lnTo>
                      <a:pt x="475" y="1061"/>
                    </a:lnTo>
                    <a:lnTo>
                      <a:pt x="475" y="1005"/>
                    </a:lnTo>
                    <a:lnTo>
                      <a:pt x="475" y="921"/>
                    </a:lnTo>
                    <a:cubicBezTo>
                      <a:pt x="503" y="865"/>
                      <a:pt x="503" y="810"/>
                      <a:pt x="503" y="754"/>
                    </a:cubicBezTo>
                    <a:cubicBezTo>
                      <a:pt x="503" y="670"/>
                      <a:pt x="503" y="614"/>
                      <a:pt x="503" y="559"/>
                    </a:cubicBezTo>
                    <a:cubicBezTo>
                      <a:pt x="503" y="503"/>
                      <a:pt x="503" y="447"/>
                      <a:pt x="475" y="391"/>
                    </a:cubicBezTo>
                    <a:cubicBezTo>
                      <a:pt x="475" y="363"/>
                      <a:pt x="447" y="307"/>
                      <a:pt x="447" y="252"/>
                    </a:cubicBezTo>
                    <a:cubicBezTo>
                      <a:pt x="419" y="168"/>
                      <a:pt x="391" y="112"/>
                      <a:pt x="363" y="84"/>
                    </a:cubicBezTo>
                    <a:cubicBezTo>
                      <a:pt x="336" y="28"/>
                      <a:pt x="336" y="1"/>
                      <a:pt x="336" y="1"/>
                    </a:cubicBezTo>
                    <a:close/>
                  </a:path>
                </a:pathLst>
              </a:custGeom>
              <a:solidFill>
                <a:srgbClr val="4F1D0C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04" name="Google Shape;1215;p33">
                <a:extLst>
                  <a:ext uri="{FF2B5EF4-FFF2-40B4-BE49-F238E27FC236}">
                    <a16:creationId xmlns:a16="http://schemas.microsoft.com/office/drawing/2014/main" id="{7BD0EAD2-58E2-45A4-B81E-2718958CE378}"/>
                  </a:ext>
                </a:extLst>
              </p:cNvPr>
              <p:cNvSpPr/>
              <p:nvPr/>
            </p:nvSpPr>
            <p:spPr>
              <a:xfrm>
                <a:off x="5558933" y="1816903"/>
                <a:ext cx="42671" cy="122240"/>
              </a:xfrm>
              <a:custGeom>
                <a:avLst/>
                <a:gdLst/>
                <a:ahLst/>
                <a:cxnLst/>
                <a:rect l="l" t="t" r="r" b="b"/>
                <a:pathLst>
                  <a:path w="643" h="1842" extrusionOk="0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64" y="1"/>
                      <a:pt x="392" y="29"/>
                      <a:pt x="392" y="56"/>
                    </a:cubicBezTo>
                    <a:cubicBezTo>
                      <a:pt x="392" y="112"/>
                      <a:pt x="419" y="168"/>
                      <a:pt x="419" y="224"/>
                    </a:cubicBezTo>
                    <a:cubicBezTo>
                      <a:pt x="392" y="307"/>
                      <a:pt x="364" y="391"/>
                      <a:pt x="336" y="475"/>
                    </a:cubicBezTo>
                    <a:cubicBezTo>
                      <a:pt x="308" y="530"/>
                      <a:pt x="252" y="614"/>
                      <a:pt x="196" y="726"/>
                    </a:cubicBezTo>
                    <a:cubicBezTo>
                      <a:pt x="168" y="754"/>
                      <a:pt x="140" y="809"/>
                      <a:pt x="113" y="865"/>
                    </a:cubicBezTo>
                    <a:cubicBezTo>
                      <a:pt x="85" y="921"/>
                      <a:pt x="57" y="977"/>
                      <a:pt x="57" y="1033"/>
                    </a:cubicBezTo>
                    <a:cubicBezTo>
                      <a:pt x="1" y="1144"/>
                      <a:pt x="1" y="1284"/>
                      <a:pt x="1" y="1395"/>
                    </a:cubicBezTo>
                    <a:cubicBezTo>
                      <a:pt x="1" y="1507"/>
                      <a:pt x="57" y="1646"/>
                      <a:pt x="113" y="1702"/>
                    </a:cubicBezTo>
                    <a:cubicBezTo>
                      <a:pt x="140" y="1786"/>
                      <a:pt x="196" y="1842"/>
                      <a:pt x="196" y="1842"/>
                    </a:cubicBezTo>
                    <a:lnTo>
                      <a:pt x="643" y="1312"/>
                    </a:lnTo>
                    <a:lnTo>
                      <a:pt x="643" y="1312"/>
                    </a:lnTo>
                    <a:cubicBezTo>
                      <a:pt x="643" y="1312"/>
                      <a:pt x="638" y="1316"/>
                      <a:pt x="629" y="1316"/>
                    </a:cubicBezTo>
                    <a:cubicBezTo>
                      <a:pt x="616" y="1316"/>
                      <a:pt x="592" y="1306"/>
                      <a:pt x="559" y="1256"/>
                    </a:cubicBezTo>
                    <a:cubicBezTo>
                      <a:pt x="531" y="1228"/>
                      <a:pt x="503" y="1172"/>
                      <a:pt x="503" y="1088"/>
                    </a:cubicBezTo>
                    <a:cubicBezTo>
                      <a:pt x="503" y="1061"/>
                      <a:pt x="503" y="1033"/>
                      <a:pt x="503" y="977"/>
                    </a:cubicBezTo>
                    <a:cubicBezTo>
                      <a:pt x="503" y="921"/>
                      <a:pt x="503" y="893"/>
                      <a:pt x="531" y="837"/>
                    </a:cubicBezTo>
                    <a:cubicBezTo>
                      <a:pt x="531" y="726"/>
                      <a:pt x="531" y="614"/>
                      <a:pt x="559" y="503"/>
                    </a:cubicBezTo>
                    <a:cubicBezTo>
                      <a:pt x="559" y="391"/>
                      <a:pt x="531" y="307"/>
                      <a:pt x="503" y="224"/>
                    </a:cubicBezTo>
                    <a:cubicBezTo>
                      <a:pt x="475" y="140"/>
                      <a:pt x="447" y="84"/>
                      <a:pt x="419" y="56"/>
                    </a:cubicBezTo>
                    <a:lnTo>
                      <a:pt x="364" y="0"/>
                    </a:lnTo>
                    <a:close/>
                  </a:path>
                </a:pathLst>
              </a:custGeom>
              <a:solidFill>
                <a:srgbClr val="4F1D0C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05" name="Google Shape;1216;p33">
                <a:extLst>
                  <a:ext uri="{FF2B5EF4-FFF2-40B4-BE49-F238E27FC236}">
                    <a16:creationId xmlns:a16="http://schemas.microsoft.com/office/drawing/2014/main" id="{1CEECEA4-F996-44D6-A2C5-888443547879}"/>
                  </a:ext>
                </a:extLst>
              </p:cNvPr>
              <p:cNvSpPr/>
              <p:nvPr/>
            </p:nvSpPr>
            <p:spPr>
              <a:xfrm>
                <a:off x="5614478" y="1831702"/>
                <a:ext cx="46387" cy="101933"/>
              </a:xfrm>
              <a:custGeom>
                <a:avLst/>
                <a:gdLst/>
                <a:ahLst/>
                <a:cxnLst/>
                <a:rect l="l" t="t" r="r" b="b"/>
                <a:pathLst>
                  <a:path w="699" h="1536" extrusionOk="0">
                    <a:moveTo>
                      <a:pt x="364" y="1"/>
                    </a:moveTo>
                    <a:lnTo>
                      <a:pt x="308" y="29"/>
                    </a:lnTo>
                    <a:cubicBezTo>
                      <a:pt x="280" y="56"/>
                      <a:pt x="224" y="112"/>
                      <a:pt x="196" y="168"/>
                    </a:cubicBezTo>
                    <a:cubicBezTo>
                      <a:pt x="85" y="280"/>
                      <a:pt x="1" y="475"/>
                      <a:pt x="1" y="726"/>
                    </a:cubicBezTo>
                    <a:lnTo>
                      <a:pt x="1" y="810"/>
                    </a:lnTo>
                    <a:lnTo>
                      <a:pt x="1" y="893"/>
                    </a:lnTo>
                    <a:cubicBezTo>
                      <a:pt x="29" y="921"/>
                      <a:pt x="29" y="977"/>
                      <a:pt x="29" y="1033"/>
                    </a:cubicBezTo>
                    <a:lnTo>
                      <a:pt x="57" y="1144"/>
                    </a:lnTo>
                    <a:lnTo>
                      <a:pt x="57" y="1228"/>
                    </a:lnTo>
                    <a:lnTo>
                      <a:pt x="57" y="1284"/>
                    </a:lnTo>
                    <a:lnTo>
                      <a:pt x="29" y="1312"/>
                    </a:lnTo>
                    <a:lnTo>
                      <a:pt x="670" y="1535"/>
                    </a:lnTo>
                    <a:cubicBezTo>
                      <a:pt x="670" y="1535"/>
                      <a:pt x="670" y="1479"/>
                      <a:pt x="698" y="1368"/>
                    </a:cubicBezTo>
                    <a:cubicBezTo>
                      <a:pt x="698" y="1340"/>
                      <a:pt x="670" y="1284"/>
                      <a:pt x="670" y="1256"/>
                    </a:cubicBezTo>
                    <a:cubicBezTo>
                      <a:pt x="670" y="1200"/>
                      <a:pt x="643" y="1144"/>
                      <a:pt x="615" y="1089"/>
                    </a:cubicBezTo>
                    <a:cubicBezTo>
                      <a:pt x="615" y="1061"/>
                      <a:pt x="587" y="1005"/>
                      <a:pt x="559" y="949"/>
                    </a:cubicBezTo>
                    <a:lnTo>
                      <a:pt x="475" y="838"/>
                    </a:lnTo>
                    <a:lnTo>
                      <a:pt x="391" y="754"/>
                    </a:lnTo>
                    <a:lnTo>
                      <a:pt x="364" y="698"/>
                    </a:lnTo>
                    <a:lnTo>
                      <a:pt x="336" y="642"/>
                    </a:lnTo>
                    <a:cubicBezTo>
                      <a:pt x="252" y="503"/>
                      <a:pt x="252" y="335"/>
                      <a:pt x="280" y="196"/>
                    </a:cubicBezTo>
                    <a:cubicBezTo>
                      <a:pt x="308" y="140"/>
                      <a:pt x="308" y="84"/>
                      <a:pt x="336" y="56"/>
                    </a:cubicBezTo>
                    <a:lnTo>
                      <a:pt x="364" y="1"/>
                    </a:lnTo>
                    <a:close/>
                  </a:path>
                </a:pathLst>
              </a:custGeom>
              <a:solidFill>
                <a:srgbClr val="4F1D0C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06" name="Google Shape;1217;p33">
                <a:extLst>
                  <a:ext uri="{FF2B5EF4-FFF2-40B4-BE49-F238E27FC236}">
                    <a16:creationId xmlns:a16="http://schemas.microsoft.com/office/drawing/2014/main" id="{1CDE5DCC-E926-476D-A007-CCC3994C36EE}"/>
                  </a:ext>
                </a:extLst>
              </p:cNvPr>
              <p:cNvSpPr/>
              <p:nvPr/>
            </p:nvSpPr>
            <p:spPr>
              <a:xfrm>
                <a:off x="5644143" y="1827985"/>
                <a:ext cx="48179" cy="85276"/>
              </a:xfrm>
              <a:custGeom>
                <a:avLst/>
                <a:gdLst/>
                <a:ahLst/>
                <a:cxnLst/>
                <a:rect l="l" t="t" r="r" b="b"/>
                <a:pathLst>
                  <a:path w="726" h="1285" extrusionOk="0">
                    <a:moveTo>
                      <a:pt x="726" y="1"/>
                    </a:moveTo>
                    <a:cubicBezTo>
                      <a:pt x="726" y="1"/>
                      <a:pt x="530" y="280"/>
                      <a:pt x="363" y="531"/>
                    </a:cubicBezTo>
                    <a:cubicBezTo>
                      <a:pt x="279" y="670"/>
                      <a:pt x="168" y="810"/>
                      <a:pt x="112" y="949"/>
                    </a:cubicBezTo>
                    <a:cubicBezTo>
                      <a:pt x="56" y="1061"/>
                      <a:pt x="28" y="1173"/>
                      <a:pt x="0" y="1173"/>
                    </a:cubicBezTo>
                    <a:lnTo>
                      <a:pt x="698" y="1284"/>
                    </a:lnTo>
                    <a:cubicBezTo>
                      <a:pt x="698" y="1256"/>
                      <a:pt x="698" y="1200"/>
                      <a:pt x="698" y="1089"/>
                    </a:cubicBezTo>
                    <a:cubicBezTo>
                      <a:pt x="670" y="977"/>
                      <a:pt x="698" y="810"/>
                      <a:pt x="698" y="642"/>
                    </a:cubicBezTo>
                    <a:cubicBezTo>
                      <a:pt x="698" y="336"/>
                      <a:pt x="726" y="1"/>
                      <a:pt x="726" y="1"/>
                    </a:cubicBezTo>
                    <a:close/>
                  </a:path>
                </a:pathLst>
              </a:custGeom>
              <a:solidFill>
                <a:srgbClr val="4F1D0C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07" name="Google Shape;1218;p33">
                <a:extLst>
                  <a:ext uri="{FF2B5EF4-FFF2-40B4-BE49-F238E27FC236}">
                    <a16:creationId xmlns:a16="http://schemas.microsoft.com/office/drawing/2014/main" id="{C7E387B9-9E11-42F7-9517-20ED83DCD898}"/>
                  </a:ext>
                </a:extLst>
              </p:cNvPr>
              <p:cNvSpPr/>
              <p:nvPr/>
            </p:nvSpPr>
            <p:spPr>
              <a:xfrm>
                <a:off x="5742227" y="1913195"/>
                <a:ext cx="114873" cy="107441"/>
              </a:xfrm>
              <a:custGeom>
                <a:avLst/>
                <a:gdLst/>
                <a:ahLst/>
                <a:cxnLst/>
                <a:rect l="l" t="t" r="r" b="b"/>
                <a:pathLst>
                  <a:path w="1731" h="1619" extrusionOk="0">
                    <a:moveTo>
                      <a:pt x="1647" y="0"/>
                    </a:moveTo>
                    <a:cubicBezTo>
                      <a:pt x="1563" y="0"/>
                      <a:pt x="1480" y="28"/>
                      <a:pt x="1368" y="84"/>
                    </a:cubicBezTo>
                    <a:cubicBezTo>
                      <a:pt x="1284" y="168"/>
                      <a:pt x="1201" y="279"/>
                      <a:pt x="1145" y="363"/>
                    </a:cubicBezTo>
                    <a:lnTo>
                      <a:pt x="1089" y="447"/>
                    </a:lnTo>
                    <a:lnTo>
                      <a:pt x="1005" y="530"/>
                    </a:lnTo>
                    <a:cubicBezTo>
                      <a:pt x="977" y="558"/>
                      <a:pt x="922" y="614"/>
                      <a:pt x="894" y="642"/>
                    </a:cubicBezTo>
                    <a:cubicBezTo>
                      <a:pt x="698" y="809"/>
                      <a:pt x="475" y="893"/>
                      <a:pt x="308" y="921"/>
                    </a:cubicBezTo>
                    <a:cubicBezTo>
                      <a:pt x="243" y="930"/>
                      <a:pt x="187" y="933"/>
                      <a:pt x="141" y="933"/>
                    </a:cubicBezTo>
                    <a:cubicBezTo>
                      <a:pt x="51" y="933"/>
                      <a:pt x="1" y="921"/>
                      <a:pt x="1" y="921"/>
                    </a:cubicBezTo>
                    <a:lnTo>
                      <a:pt x="1" y="921"/>
                    </a:lnTo>
                    <a:lnTo>
                      <a:pt x="29" y="1618"/>
                    </a:lnTo>
                    <a:cubicBezTo>
                      <a:pt x="57" y="1590"/>
                      <a:pt x="252" y="1590"/>
                      <a:pt x="475" y="1451"/>
                    </a:cubicBezTo>
                    <a:cubicBezTo>
                      <a:pt x="726" y="1367"/>
                      <a:pt x="977" y="1144"/>
                      <a:pt x="1145" y="865"/>
                    </a:cubicBezTo>
                    <a:cubicBezTo>
                      <a:pt x="1201" y="809"/>
                      <a:pt x="1228" y="726"/>
                      <a:pt x="1256" y="670"/>
                    </a:cubicBezTo>
                    <a:lnTo>
                      <a:pt x="1312" y="558"/>
                    </a:lnTo>
                    <a:lnTo>
                      <a:pt x="1340" y="474"/>
                    </a:lnTo>
                    <a:cubicBezTo>
                      <a:pt x="1368" y="335"/>
                      <a:pt x="1396" y="251"/>
                      <a:pt x="1452" y="168"/>
                    </a:cubicBezTo>
                    <a:cubicBezTo>
                      <a:pt x="1507" y="84"/>
                      <a:pt x="1591" y="56"/>
                      <a:pt x="1647" y="28"/>
                    </a:cubicBezTo>
                    <a:lnTo>
                      <a:pt x="1731" y="28"/>
                    </a:lnTo>
                    <a:cubicBezTo>
                      <a:pt x="1731" y="28"/>
                      <a:pt x="1703" y="28"/>
                      <a:pt x="1647" y="0"/>
                    </a:cubicBezTo>
                    <a:close/>
                  </a:path>
                </a:pathLst>
              </a:custGeom>
              <a:solidFill>
                <a:srgbClr val="4F1D0C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08" name="Google Shape;1219;p33">
                <a:extLst>
                  <a:ext uri="{FF2B5EF4-FFF2-40B4-BE49-F238E27FC236}">
                    <a16:creationId xmlns:a16="http://schemas.microsoft.com/office/drawing/2014/main" id="{02DE4705-847B-4EBE-8BA4-293A295BB935}"/>
                  </a:ext>
                </a:extLst>
              </p:cNvPr>
              <p:cNvSpPr/>
              <p:nvPr/>
            </p:nvSpPr>
            <p:spPr>
              <a:xfrm>
                <a:off x="5760742" y="1959450"/>
                <a:ext cx="138963" cy="77843"/>
              </a:xfrm>
              <a:custGeom>
                <a:avLst/>
                <a:gdLst/>
                <a:ahLst/>
                <a:cxnLst/>
                <a:rect l="l" t="t" r="r" b="b"/>
                <a:pathLst>
                  <a:path w="2094" h="1173" extrusionOk="0">
                    <a:moveTo>
                      <a:pt x="1759" y="1"/>
                    </a:moveTo>
                    <a:cubicBezTo>
                      <a:pt x="1647" y="1"/>
                      <a:pt x="1535" y="29"/>
                      <a:pt x="1424" y="56"/>
                    </a:cubicBezTo>
                    <a:cubicBezTo>
                      <a:pt x="1312" y="112"/>
                      <a:pt x="1173" y="140"/>
                      <a:pt x="1061" y="196"/>
                    </a:cubicBezTo>
                    <a:cubicBezTo>
                      <a:pt x="559" y="363"/>
                      <a:pt x="57" y="531"/>
                      <a:pt x="1" y="559"/>
                    </a:cubicBezTo>
                    <a:lnTo>
                      <a:pt x="364" y="1172"/>
                    </a:lnTo>
                    <a:cubicBezTo>
                      <a:pt x="392" y="1145"/>
                      <a:pt x="810" y="810"/>
                      <a:pt x="1201" y="503"/>
                    </a:cubicBezTo>
                    <a:cubicBezTo>
                      <a:pt x="1312" y="419"/>
                      <a:pt x="1424" y="335"/>
                      <a:pt x="1507" y="252"/>
                    </a:cubicBezTo>
                    <a:cubicBezTo>
                      <a:pt x="1619" y="196"/>
                      <a:pt x="1703" y="140"/>
                      <a:pt x="1786" y="112"/>
                    </a:cubicBezTo>
                    <a:cubicBezTo>
                      <a:pt x="1870" y="56"/>
                      <a:pt x="1954" y="56"/>
                      <a:pt x="2010" y="56"/>
                    </a:cubicBezTo>
                    <a:cubicBezTo>
                      <a:pt x="2065" y="56"/>
                      <a:pt x="2093" y="84"/>
                      <a:pt x="2093" y="84"/>
                    </a:cubicBezTo>
                    <a:lnTo>
                      <a:pt x="2065" y="56"/>
                    </a:lnTo>
                    <a:lnTo>
                      <a:pt x="2010" y="29"/>
                    </a:lnTo>
                    <a:cubicBezTo>
                      <a:pt x="1954" y="1"/>
                      <a:pt x="1870" y="1"/>
                      <a:pt x="1759" y="1"/>
                    </a:cubicBezTo>
                    <a:close/>
                  </a:path>
                </a:pathLst>
              </a:custGeom>
              <a:solidFill>
                <a:srgbClr val="4F1D0C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09" name="Google Shape;1220;p33">
                <a:extLst>
                  <a:ext uri="{FF2B5EF4-FFF2-40B4-BE49-F238E27FC236}">
                    <a16:creationId xmlns:a16="http://schemas.microsoft.com/office/drawing/2014/main" id="{F839FE2B-D4C3-415F-8B6A-128F8D7A94AC}"/>
                  </a:ext>
                </a:extLst>
              </p:cNvPr>
              <p:cNvSpPr/>
              <p:nvPr/>
            </p:nvSpPr>
            <p:spPr>
              <a:xfrm>
                <a:off x="5781115" y="1992300"/>
                <a:ext cx="150046" cy="83882"/>
              </a:xfrm>
              <a:custGeom>
                <a:avLst/>
                <a:gdLst/>
                <a:ahLst/>
                <a:cxnLst/>
                <a:rect l="l" t="t" r="r" b="b"/>
                <a:pathLst>
                  <a:path w="2261" h="1264" extrusionOk="0">
                    <a:moveTo>
                      <a:pt x="1727" y="1"/>
                    </a:moveTo>
                    <a:cubicBezTo>
                      <a:pt x="1654" y="1"/>
                      <a:pt x="1577" y="8"/>
                      <a:pt x="1507" y="36"/>
                    </a:cubicBezTo>
                    <a:cubicBezTo>
                      <a:pt x="1340" y="92"/>
                      <a:pt x="1200" y="175"/>
                      <a:pt x="1089" y="259"/>
                    </a:cubicBezTo>
                    <a:lnTo>
                      <a:pt x="977" y="315"/>
                    </a:lnTo>
                    <a:lnTo>
                      <a:pt x="894" y="371"/>
                    </a:lnTo>
                    <a:cubicBezTo>
                      <a:pt x="838" y="398"/>
                      <a:pt x="754" y="426"/>
                      <a:pt x="698" y="454"/>
                    </a:cubicBezTo>
                    <a:cubicBezTo>
                      <a:pt x="642" y="482"/>
                      <a:pt x="587" y="510"/>
                      <a:pt x="531" y="510"/>
                    </a:cubicBezTo>
                    <a:cubicBezTo>
                      <a:pt x="475" y="538"/>
                      <a:pt x="419" y="538"/>
                      <a:pt x="363" y="566"/>
                    </a:cubicBezTo>
                    <a:lnTo>
                      <a:pt x="224" y="566"/>
                    </a:lnTo>
                    <a:cubicBezTo>
                      <a:pt x="168" y="566"/>
                      <a:pt x="140" y="566"/>
                      <a:pt x="112" y="594"/>
                    </a:cubicBezTo>
                    <a:lnTo>
                      <a:pt x="1" y="594"/>
                    </a:lnTo>
                    <a:lnTo>
                      <a:pt x="112" y="1263"/>
                    </a:lnTo>
                    <a:cubicBezTo>
                      <a:pt x="112" y="1263"/>
                      <a:pt x="168" y="1263"/>
                      <a:pt x="252" y="1235"/>
                    </a:cubicBezTo>
                    <a:cubicBezTo>
                      <a:pt x="280" y="1207"/>
                      <a:pt x="336" y="1207"/>
                      <a:pt x="391" y="1180"/>
                    </a:cubicBezTo>
                    <a:cubicBezTo>
                      <a:pt x="447" y="1152"/>
                      <a:pt x="503" y="1124"/>
                      <a:pt x="559" y="1096"/>
                    </a:cubicBezTo>
                    <a:cubicBezTo>
                      <a:pt x="615" y="1068"/>
                      <a:pt x="670" y="1040"/>
                      <a:pt x="754" y="984"/>
                    </a:cubicBezTo>
                    <a:cubicBezTo>
                      <a:pt x="810" y="956"/>
                      <a:pt x="866" y="901"/>
                      <a:pt x="949" y="873"/>
                    </a:cubicBezTo>
                    <a:cubicBezTo>
                      <a:pt x="1005" y="817"/>
                      <a:pt x="1061" y="761"/>
                      <a:pt x="1117" y="705"/>
                    </a:cubicBezTo>
                    <a:lnTo>
                      <a:pt x="1228" y="622"/>
                    </a:lnTo>
                    <a:lnTo>
                      <a:pt x="1284" y="538"/>
                    </a:lnTo>
                    <a:cubicBezTo>
                      <a:pt x="1396" y="426"/>
                      <a:pt x="1479" y="315"/>
                      <a:pt x="1591" y="231"/>
                    </a:cubicBezTo>
                    <a:cubicBezTo>
                      <a:pt x="1703" y="175"/>
                      <a:pt x="1814" y="147"/>
                      <a:pt x="1926" y="119"/>
                    </a:cubicBezTo>
                    <a:cubicBezTo>
                      <a:pt x="2037" y="119"/>
                      <a:pt x="2121" y="147"/>
                      <a:pt x="2177" y="147"/>
                    </a:cubicBezTo>
                    <a:cubicBezTo>
                      <a:pt x="2233" y="175"/>
                      <a:pt x="2261" y="175"/>
                      <a:pt x="2261" y="175"/>
                    </a:cubicBezTo>
                    <a:cubicBezTo>
                      <a:pt x="2261" y="175"/>
                      <a:pt x="2233" y="175"/>
                      <a:pt x="2177" y="119"/>
                    </a:cubicBezTo>
                    <a:cubicBezTo>
                      <a:pt x="2121" y="92"/>
                      <a:pt x="2037" y="36"/>
                      <a:pt x="1926" y="8"/>
                    </a:cubicBezTo>
                    <a:cubicBezTo>
                      <a:pt x="1870" y="8"/>
                      <a:pt x="1800" y="1"/>
                      <a:pt x="1727" y="1"/>
                    </a:cubicBezTo>
                    <a:close/>
                  </a:path>
                </a:pathLst>
              </a:custGeom>
              <a:solidFill>
                <a:srgbClr val="4F1D0C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10" name="Google Shape;1221;p33">
                <a:extLst>
                  <a:ext uri="{FF2B5EF4-FFF2-40B4-BE49-F238E27FC236}">
                    <a16:creationId xmlns:a16="http://schemas.microsoft.com/office/drawing/2014/main" id="{8A0F4DF0-4736-4B80-9FA9-4A2E5E85DCE6}"/>
                  </a:ext>
                </a:extLst>
              </p:cNvPr>
              <p:cNvSpPr/>
              <p:nvPr/>
            </p:nvSpPr>
            <p:spPr>
              <a:xfrm>
                <a:off x="4699869" y="1883266"/>
                <a:ext cx="1140572" cy="959403"/>
              </a:xfrm>
              <a:custGeom>
                <a:avLst/>
                <a:gdLst/>
                <a:ahLst/>
                <a:cxnLst/>
                <a:rect l="l" t="t" r="r" b="b"/>
                <a:pathLst>
                  <a:path w="17187" h="14457" extrusionOk="0">
                    <a:moveTo>
                      <a:pt x="14158" y="1"/>
                    </a:moveTo>
                    <a:cubicBezTo>
                      <a:pt x="9318" y="1"/>
                      <a:pt x="3698" y="2916"/>
                      <a:pt x="1" y="11109"/>
                    </a:cubicBezTo>
                    <a:lnTo>
                      <a:pt x="9431" y="14457"/>
                    </a:lnTo>
                    <a:cubicBezTo>
                      <a:pt x="10351" y="11137"/>
                      <a:pt x="13141" y="8263"/>
                      <a:pt x="14787" y="5585"/>
                    </a:cubicBezTo>
                    <a:cubicBezTo>
                      <a:pt x="15624" y="4273"/>
                      <a:pt x="16238" y="3353"/>
                      <a:pt x="17187" y="1958"/>
                    </a:cubicBezTo>
                    <a:lnTo>
                      <a:pt x="15820" y="116"/>
                    </a:lnTo>
                    <a:cubicBezTo>
                      <a:pt x="15279" y="40"/>
                      <a:pt x="14724" y="1"/>
                      <a:pt x="1415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11" name="Google Shape;1222;p33">
                <a:extLst>
                  <a:ext uri="{FF2B5EF4-FFF2-40B4-BE49-F238E27FC236}">
                    <a16:creationId xmlns:a16="http://schemas.microsoft.com/office/drawing/2014/main" id="{BFE33E5B-3E59-4837-B392-BCD23C1C1B26}"/>
                  </a:ext>
                </a:extLst>
              </p:cNvPr>
              <p:cNvSpPr/>
              <p:nvPr/>
            </p:nvSpPr>
            <p:spPr>
              <a:xfrm>
                <a:off x="5414528" y="1890964"/>
                <a:ext cx="624007" cy="910958"/>
              </a:xfrm>
              <a:custGeom>
                <a:avLst/>
                <a:gdLst/>
                <a:ahLst/>
                <a:cxnLst/>
                <a:rect l="l" t="t" r="r" b="b"/>
                <a:pathLst>
                  <a:path w="9403" h="13727" extrusionOk="0">
                    <a:moveTo>
                      <a:pt x="5051" y="0"/>
                    </a:moveTo>
                    <a:cubicBezTo>
                      <a:pt x="4074" y="1200"/>
                      <a:pt x="3321" y="2009"/>
                      <a:pt x="2568" y="2707"/>
                    </a:cubicBezTo>
                    <a:cubicBezTo>
                      <a:pt x="1452" y="2734"/>
                      <a:pt x="447" y="3460"/>
                      <a:pt x="140" y="4576"/>
                    </a:cubicBezTo>
                    <a:cubicBezTo>
                      <a:pt x="112" y="4632"/>
                      <a:pt x="112" y="4715"/>
                      <a:pt x="84" y="4771"/>
                    </a:cubicBezTo>
                    <a:lnTo>
                      <a:pt x="57" y="4799"/>
                    </a:lnTo>
                    <a:lnTo>
                      <a:pt x="84" y="4799"/>
                    </a:lnTo>
                    <a:cubicBezTo>
                      <a:pt x="1" y="5245"/>
                      <a:pt x="29" y="5692"/>
                      <a:pt x="168" y="6082"/>
                    </a:cubicBezTo>
                    <a:cubicBezTo>
                      <a:pt x="419" y="6864"/>
                      <a:pt x="1033" y="7505"/>
                      <a:pt x="1898" y="7756"/>
                    </a:cubicBezTo>
                    <a:cubicBezTo>
                      <a:pt x="2065" y="7812"/>
                      <a:pt x="2205" y="7840"/>
                      <a:pt x="2372" y="7868"/>
                    </a:cubicBezTo>
                    <a:lnTo>
                      <a:pt x="2623" y="7868"/>
                    </a:lnTo>
                    <a:lnTo>
                      <a:pt x="4911" y="10630"/>
                    </a:lnTo>
                    <a:lnTo>
                      <a:pt x="4688" y="12276"/>
                    </a:lnTo>
                    <a:cubicBezTo>
                      <a:pt x="4604" y="12918"/>
                      <a:pt x="5078" y="13504"/>
                      <a:pt x="5692" y="13615"/>
                    </a:cubicBezTo>
                    <a:lnTo>
                      <a:pt x="6362" y="13727"/>
                    </a:lnTo>
                    <a:lnTo>
                      <a:pt x="6111" y="11662"/>
                    </a:lnTo>
                    <a:lnTo>
                      <a:pt x="7059" y="13699"/>
                    </a:lnTo>
                    <a:cubicBezTo>
                      <a:pt x="8371" y="13587"/>
                      <a:pt x="9152" y="13113"/>
                      <a:pt x="9403" y="12220"/>
                    </a:cubicBezTo>
                    <a:lnTo>
                      <a:pt x="7673" y="5245"/>
                    </a:lnTo>
                    <a:lnTo>
                      <a:pt x="7785" y="4715"/>
                    </a:lnTo>
                    <a:lnTo>
                      <a:pt x="7059" y="2790"/>
                    </a:lnTo>
                    <a:cubicBezTo>
                      <a:pt x="6836" y="1898"/>
                      <a:pt x="6334" y="1088"/>
                      <a:pt x="5636" y="503"/>
                    </a:cubicBezTo>
                    <a:lnTo>
                      <a:pt x="5051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12" name="Google Shape;1223;p33">
                <a:extLst>
                  <a:ext uri="{FF2B5EF4-FFF2-40B4-BE49-F238E27FC236}">
                    <a16:creationId xmlns:a16="http://schemas.microsoft.com/office/drawing/2014/main" id="{1EBDB36F-147F-4231-A75A-6951FCE4CC1F}"/>
                  </a:ext>
                </a:extLst>
              </p:cNvPr>
              <p:cNvSpPr/>
              <p:nvPr/>
            </p:nvSpPr>
            <p:spPr>
              <a:xfrm>
                <a:off x="5434901" y="2318671"/>
                <a:ext cx="603633" cy="483252"/>
              </a:xfrm>
              <a:custGeom>
                <a:avLst/>
                <a:gdLst/>
                <a:ahLst/>
                <a:cxnLst/>
                <a:rect l="l" t="t" r="r" b="b"/>
                <a:pathLst>
                  <a:path w="9096" h="7282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308" y="614"/>
                      <a:pt x="866" y="1116"/>
                      <a:pt x="1591" y="1311"/>
                    </a:cubicBezTo>
                    <a:cubicBezTo>
                      <a:pt x="1814" y="1395"/>
                      <a:pt x="2065" y="1423"/>
                      <a:pt x="2316" y="1423"/>
                    </a:cubicBezTo>
                    <a:lnTo>
                      <a:pt x="4604" y="4185"/>
                    </a:lnTo>
                    <a:lnTo>
                      <a:pt x="4381" y="5831"/>
                    </a:lnTo>
                    <a:cubicBezTo>
                      <a:pt x="4325" y="6473"/>
                      <a:pt x="4771" y="7059"/>
                      <a:pt x="5413" y="7170"/>
                    </a:cubicBezTo>
                    <a:lnTo>
                      <a:pt x="6055" y="7282"/>
                    </a:lnTo>
                    <a:lnTo>
                      <a:pt x="5804" y="5217"/>
                    </a:lnTo>
                    <a:lnTo>
                      <a:pt x="6752" y="7254"/>
                    </a:lnTo>
                    <a:cubicBezTo>
                      <a:pt x="8036" y="7142"/>
                      <a:pt x="8845" y="6668"/>
                      <a:pt x="9096" y="5803"/>
                    </a:cubicBezTo>
                    <a:lnTo>
                      <a:pt x="9096" y="5803"/>
                    </a:lnTo>
                    <a:cubicBezTo>
                      <a:pt x="8727" y="6259"/>
                      <a:pt x="8054" y="6546"/>
                      <a:pt x="7340" y="6546"/>
                    </a:cubicBezTo>
                    <a:cubicBezTo>
                      <a:pt x="7136" y="6546"/>
                      <a:pt x="6929" y="6522"/>
                      <a:pt x="6724" y="6473"/>
                    </a:cubicBezTo>
                    <a:lnTo>
                      <a:pt x="5720" y="4631"/>
                    </a:lnTo>
                    <a:lnTo>
                      <a:pt x="5385" y="6668"/>
                    </a:lnTo>
                    <a:cubicBezTo>
                      <a:pt x="5385" y="6668"/>
                      <a:pt x="4548" y="6110"/>
                      <a:pt x="4716" y="5161"/>
                    </a:cubicBezTo>
                    <a:lnTo>
                      <a:pt x="4883" y="3934"/>
                    </a:lnTo>
                    <a:lnTo>
                      <a:pt x="2512" y="949"/>
                    </a:lnTo>
                    <a:cubicBezTo>
                      <a:pt x="2433" y="957"/>
                      <a:pt x="2294" y="978"/>
                      <a:pt x="2108" y="978"/>
                    </a:cubicBezTo>
                    <a:cubicBezTo>
                      <a:pt x="1636" y="978"/>
                      <a:pt x="861" y="841"/>
                      <a:pt x="1" y="0"/>
                    </a:cubicBezTo>
                    <a:close/>
                  </a:path>
                </a:pathLst>
              </a:custGeom>
              <a:solidFill>
                <a:srgbClr val="683C11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13" name="Google Shape;1224;p33">
                <a:extLst>
                  <a:ext uri="{FF2B5EF4-FFF2-40B4-BE49-F238E27FC236}">
                    <a16:creationId xmlns:a16="http://schemas.microsoft.com/office/drawing/2014/main" id="{689122B0-687F-4405-9C7D-00909F5319CD}"/>
                  </a:ext>
                </a:extLst>
              </p:cNvPr>
              <p:cNvSpPr/>
              <p:nvPr/>
            </p:nvSpPr>
            <p:spPr>
              <a:xfrm>
                <a:off x="5434901" y="2318671"/>
                <a:ext cx="603633" cy="483252"/>
              </a:xfrm>
              <a:custGeom>
                <a:avLst/>
                <a:gdLst/>
                <a:ahLst/>
                <a:cxnLst/>
                <a:rect l="l" t="t" r="r" b="b"/>
                <a:pathLst>
                  <a:path w="9096" h="7282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308" y="614"/>
                      <a:pt x="866" y="1116"/>
                      <a:pt x="1591" y="1311"/>
                    </a:cubicBezTo>
                    <a:cubicBezTo>
                      <a:pt x="1814" y="1395"/>
                      <a:pt x="2065" y="1423"/>
                      <a:pt x="2316" y="1423"/>
                    </a:cubicBezTo>
                    <a:lnTo>
                      <a:pt x="4604" y="4185"/>
                    </a:lnTo>
                    <a:lnTo>
                      <a:pt x="4381" y="5831"/>
                    </a:lnTo>
                    <a:cubicBezTo>
                      <a:pt x="4325" y="6473"/>
                      <a:pt x="4771" y="7059"/>
                      <a:pt x="5413" y="7170"/>
                    </a:cubicBezTo>
                    <a:lnTo>
                      <a:pt x="6055" y="7282"/>
                    </a:lnTo>
                    <a:lnTo>
                      <a:pt x="5804" y="5217"/>
                    </a:lnTo>
                    <a:lnTo>
                      <a:pt x="6752" y="7254"/>
                    </a:lnTo>
                    <a:cubicBezTo>
                      <a:pt x="8036" y="7142"/>
                      <a:pt x="8845" y="6668"/>
                      <a:pt x="9096" y="5803"/>
                    </a:cubicBezTo>
                    <a:lnTo>
                      <a:pt x="9096" y="5803"/>
                    </a:lnTo>
                    <a:cubicBezTo>
                      <a:pt x="8727" y="6259"/>
                      <a:pt x="8054" y="6546"/>
                      <a:pt x="7340" y="6546"/>
                    </a:cubicBezTo>
                    <a:cubicBezTo>
                      <a:pt x="7136" y="6546"/>
                      <a:pt x="6929" y="6522"/>
                      <a:pt x="6724" y="6473"/>
                    </a:cubicBezTo>
                    <a:lnTo>
                      <a:pt x="5720" y="4631"/>
                    </a:lnTo>
                    <a:lnTo>
                      <a:pt x="5385" y="6668"/>
                    </a:lnTo>
                    <a:cubicBezTo>
                      <a:pt x="5385" y="6668"/>
                      <a:pt x="4548" y="6110"/>
                      <a:pt x="4716" y="5161"/>
                    </a:cubicBezTo>
                    <a:lnTo>
                      <a:pt x="4883" y="3934"/>
                    </a:lnTo>
                    <a:lnTo>
                      <a:pt x="2512" y="949"/>
                    </a:lnTo>
                    <a:cubicBezTo>
                      <a:pt x="2433" y="957"/>
                      <a:pt x="2294" y="978"/>
                      <a:pt x="2108" y="978"/>
                    </a:cubicBezTo>
                    <a:cubicBezTo>
                      <a:pt x="1636" y="978"/>
                      <a:pt x="861" y="841"/>
                      <a:pt x="1" y="0"/>
                    </a:cubicBezTo>
                    <a:close/>
                  </a:path>
                </a:pathLst>
              </a:custGeom>
              <a:solidFill>
                <a:srgbClr val="66260F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14" name="Google Shape;1225;p33">
                <a:extLst>
                  <a:ext uri="{FF2B5EF4-FFF2-40B4-BE49-F238E27FC236}">
                    <a16:creationId xmlns:a16="http://schemas.microsoft.com/office/drawing/2014/main" id="{372018F6-87A6-425B-A73A-AC738694A38B}"/>
                  </a:ext>
                </a:extLst>
              </p:cNvPr>
              <p:cNvSpPr/>
              <p:nvPr/>
            </p:nvSpPr>
            <p:spPr>
              <a:xfrm>
                <a:off x="5683031" y="1744700"/>
                <a:ext cx="244413" cy="224106"/>
              </a:xfrm>
              <a:custGeom>
                <a:avLst/>
                <a:gdLst/>
                <a:ahLst/>
                <a:cxnLst/>
                <a:rect l="l" t="t" r="r" b="b"/>
                <a:pathLst>
                  <a:path w="3683" h="3377" extrusionOk="0">
                    <a:moveTo>
                      <a:pt x="3683" y="0"/>
                    </a:moveTo>
                    <a:lnTo>
                      <a:pt x="3683" y="0"/>
                    </a:lnTo>
                    <a:cubicBezTo>
                      <a:pt x="2204" y="642"/>
                      <a:pt x="753" y="1256"/>
                      <a:pt x="0" y="2567"/>
                    </a:cubicBezTo>
                    <a:lnTo>
                      <a:pt x="1172" y="3320"/>
                    </a:lnTo>
                    <a:lnTo>
                      <a:pt x="1228" y="3376"/>
                    </a:lnTo>
                    <a:lnTo>
                      <a:pt x="1256" y="3348"/>
                    </a:lnTo>
                    <a:lnTo>
                      <a:pt x="3460" y="307"/>
                    </a:lnTo>
                    <a:lnTo>
                      <a:pt x="3683" y="0"/>
                    </a:lnTo>
                    <a:close/>
                  </a:path>
                </a:pathLst>
              </a:custGeom>
              <a:solidFill>
                <a:srgbClr val="993917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15" name="Google Shape;1226;p33">
                <a:extLst>
                  <a:ext uri="{FF2B5EF4-FFF2-40B4-BE49-F238E27FC236}">
                    <a16:creationId xmlns:a16="http://schemas.microsoft.com/office/drawing/2014/main" id="{906DBF01-FABE-4FA0-A790-8982A129DFA9}"/>
                  </a:ext>
                </a:extLst>
              </p:cNvPr>
              <p:cNvSpPr/>
              <p:nvPr/>
            </p:nvSpPr>
            <p:spPr>
              <a:xfrm>
                <a:off x="5710771" y="1765074"/>
                <a:ext cx="201875" cy="201875"/>
              </a:xfrm>
              <a:custGeom>
                <a:avLst/>
                <a:gdLst/>
                <a:ahLst/>
                <a:cxnLst/>
                <a:rect l="l" t="t" r="r" b="b"/>
                <a:pathLst>
                  <a:path w="3042" h="3042" extrusionOk="0">
                    <a:moveTo>
                      <a:pt x="3042" y="0"/>
                    </a:moveTo>
                    <a:lnTo>
                      <a:pt x="3042" y="0"/>
                    </a:lnTo>
                    <a:cubicBezTo>
                      <a:pt x="1675" y="781"/>
                      <a:pt x="1" y="1814"/>
                      <a:pt x="754" y="3013"/>
                    </a:cubicBezTo>
                    <a:lnTo>
                      <a:pt x="838" y="3041"/>
                    </a:lnTo>
                    <a:lnTo>
                      <a:pt x="3042" y="0"/>
                    </a:lnTo>
                    <a:close/>
                  </a:path>
                </a:pathLst>
              </a:custGeom>
              <a:solidFill>
                <a:srgbClr val="66260F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16" name="Google Shape;1227;p33">
                <a:extLst>
                  <a:ext uri="{FF2B5EF4-FFF2-40B4-BE49-F238E27FC236}">
                    <a16:creationId xmlns:a16="http://schemas.microsoft.com/office/drawing/2014/main" id="{1E92A763-8DEC-44CB-8F5C-756754C720B7}"/>
                  </a:ext>
                </a:extLst>
              </p:cNvPr>
              <p:cNvSpPr/>
              <p:nvPr/>
            </p:nvSpPr>
            <p:spPr>
              <a:xfrm>
                <a:off x="5925520" y="2659510"/>
                <a:ext cx="74127" cy="60722"/>
              </a:xfrm>
              <a:custGeom>
                <a:avLst/>
                <a:gdLst/>
                <a:ahLst/>
                <a:cxnLst/>
                <a:rect l="l" t="t" r="r" b="b"/>
                <a:pathLst>
                  <a:path w="1117" h="915" extrusionOk="0">
                    <a:moveTo>
                      <a:pt x="518" y="1"/>
                    </a:moveTo>
                    <a:cubicBezTo>
                      <a:pt x="316" y="1"/>
                      <a:pt x="124" y="126"/>
                      <a:pt x="57" y="304"/>
                    </a:cubicBezTo>
                    <a:cubicBezTo>
                      <a:pt x="1" y="555"/>
                      <a:pt x="168" y="807"/>
                      <a:pt x="419" y="890"/>
                    </a:cubicBezTo>
                    <a:cubicBezTo>
                      <a:pt x="474" y="907"/>
                      <a:pt x="529" y="915"/>
                      <a:pt x="583" y="915"/>
                    </a:cubicBezTo>
                    <a:cubicBezTo>
                      <a:pt x="800" y="915"/>
                      <a:pt x="988" y="785"/>
                      <a:pt x="1033" y="583"/>
                    </a:cubicBezTo>
                    <a:cubicBezTo>
                      <a:pt x="1117" y="360"/>
                      <a:pt x="950" y="81"/>
                      <a:pt x="671" y="25"/>
                    </a:cubicBezTo>
                    <a:cubicBezTo>
                      <a:pt x="620" y="9"/>
                      <a:pt x="569" y="1"/>
                      <a:pt x="518" y="1"/>
                    </a:cubicBezTo>
                    <a:close/>
                  </a:path>
                </a:pathLst>
              </a:custGeom>
              <a:solidFill>
                <a:srgbClr val="66260F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17" name="Google Shape;1228;p33">
                <a:extLst>
                  <a:ext uri="{FF2B5EF4-FFF2-40B4-BE49-F238E27FC236}">
                    <a16:creationId xmlns:a16="http://schemas.microsoft.com/office/drawing/2014/main" id="{75480302-DC03-442F-A4BE-A1790C1513B2}"/>
                  </a:ext>
                </a:extLst>
              </p:cNvPr>
              <p:cNvSpPr/>
              <p:nvPr/>
            </p:nvSpPr>
            <p:spPr>
              <a:xfrm>
                <a:off x="5844093" y="2057600"/>
                <a:ext cx="61186" cy="166703"/>
              </a:xfrm>
              <a:custGeom>
                <a:avLst/>
                <a:gdLst/>
                <a:ahLst/>
                <a:cxnLst/>
                <a:rect l="l" t="t" r="r" b="b"/>
                <a:pathLst>
                  <a:path w="922" h="2512" extrusionOk="0">
                    <a:moveTo>
                      <a:pt x="0" y="0"/>
                    </a:moveTo>
                    <a:lnTo>
                      <a:pt x="782" y="2511"/>
                    </a:lnTo>
                    <a:lnTo>
                      <a:pt x="921" y="20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18" name="Google Shape;1229;p33">
                <a:extLst>
                  <a:ext uri="{FF2B5EF4-FFF2-40B4-BE49-F238E27FC236}">
                    <a16:creationId xmlns:a16="http://schemas.microsoft.com/office/drawing/2014/main" id="{97CE5131-07BD-4B31-8EC4-7EE6CD822366}"/>
                  </a:ext>
                </a:extLst>
              </p:cNvPr>
              <p:cNvSpPr/>
              <p:nvPr/>
            </p:nvSpPr>
            <p:spPr>
              <a:xfrm>
                <a:off x="5762600" y="2187207"/>
                <a:ext cx="81560" cy="60921"/>
              </a:xfrm>
              <a:custGeom>
                <a:avLst/>
                <a:gdLst/>
                <a:ahLst/>
                <a:cxnLst/>
                <a:rect l="l" t="t" r="r" b="b"/>
                <a:pathLst>
                  <a:path w="1229" h="918" extrusionOk="0">
                    <a:moveTo>
                      <a:pt x="553" y="1"/>
                    </a:moveTo>
                    <a:cubicBezTo>
                      <a:pt x="324" y="1"/>
                      <a:pt x="128" y="112"/>
                      <a:pt x="85" y="307"/>
                    </a:cubicBezTo>
                    <a:cubicBezTo>
                      <a:pt x="1" y="530"/>
                      <a:pt x="196" y="809"/>
                      <a:pt x="503" y="893"/>
                    </a:cubicBezTo>
                    <a:cubicBezTo>
                      <a:pt x="559" y="910"/>
                      <a:pt x="616" y="918"/>
                      <a:pt x="672" y="918"/>
                    </a:cubicBezTo>
                    <a:cubicBezTo>
                      <a:pt x="896" y="918"/>
                      <a:pt x="1106" y="793"/>
                      <a:pt x="1173" y="614"/>
                    </a:cubicBezTo>
                    <a:cubicBezTo>
                      <a:pt x="1228" y="363"/>
                      <a:pt x="1033" y="112"/>
                      <a:pt x="754" y="28"/>
                    </a:cubicBezTo>
                    <a:cubicBezTo>
                      <a:pt x="686" y="10"/>
                      <a:pt x="618" y="1"/>
                      <a:pt x="553" y="1"/>
                    </a:cubicBezTo>
                    <a:close/>
                  </a:path>
                </a:pathLst>
              </a:custGeom>
              <a:solidFill>
                <a:srgbClr val="66260F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19" name="Google Shape;1230;p33">
                <a:extLst>
                  <a:ext uri="{FF2B5EF4-FFF2-40B4-BE49-F238E27FC236}">
                    <a16:creationId xmlns:a16="http://schemas.microsoft.com/office/drawing/2014/main" id="{ACF8F5DF-AC63-42B0-88F6-1B39267C2242}"/>
                  </a:ext>
                </a:extLst>
              </p:cNvPr>
              <p:cNvSpPr/>
              <p:nvPr/>
            </p:nvSpPr>
            <p:spPr>
              <a:xfrm>
                <a:off x="5771891" y="2187207"/>
                <a:ext cx="66694" cy="49307"/>
              </a:xfrm>
              <a:custGeom>
                <a:avLst/>
                <a:gdLst/>
                <a:ahLst/>
                <a:cxnLst/>
                <a:rect l="l" t="t" r="r" b="b"/>
                <a:pathLst>
                  <a:path w="1005" h="743" extrusionOk="0">
                    <a:moveTo>
                      <a:pt x="444" y="0"/>
                    </a:moveTo>
                    <a:cubicBezTo>
                      <a:pt x="258" y="0"/>
                      <a:pt x="99" y="101"/>
                      <a:pt x="56" y="251"/>
                    </a:cubicBezTo>
                    <a:cubicBezTo>
                      <a:pt x="0" y="447"/>
                      <a:pt x="168" y="642"/>
                      <a:pt x="391" y="726"/>
                    </a:cubicBezTo>
                    <a:cubicBezTo>
                      <a:pt x="442" y="737"/>
                      <a:pt x="493" y="743"/>
                      <a:pt x="543" y="743"/>
                    </a:cubicBezTo>
                    <a:cubicBezTo>
                      <a:pt x="736" y="743"/>
                      <a:pt x="904" y="658"/>
                      <a:pt x="949" y="502"/>
                    </a:cubicBezTo>
                    <a:cubicBezTo>
                      <a:pt x="1005" y="307"/>
                      <a:pt x="837" y="84"/>
                      <a:pt x="614" y="28"/>
                    </a:cubicBezTo>
                    <a:cubicBezTo>
                      <a:pt x="557" y="9"/>
                      <a:pt x="499" y="0"/>
                      <a:pt x="444" y="0"/>
                    </a:cubicBezTo>
                    <a:close/>
                  </a:path>
                </a:pathLst>
              </a:custGeom>
              <a:solidFill>
                <a:srgbClr val="432918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20" name="Google Shape;1231;p33">
                <a:extLst>
                  <a:ext uri="{FF2B5EF4-FFF2-40B4-BE49-F238E27FC236}">
                    <a16:creationId xmlns:a16="http://schemas.microsoft.com/office/drawing/2014/main" id="{4B2A4243-3F4E-4048-87F8-3B0BBB07523C}"/>
                  </a:ext>
                </a:extLst>
              </p:cNvPr>
              <p:cNvSpPr/>
              <p:nvPr/>
            </p:nvSpPr>
            <p:spPr>
              <a:xfrm>
                <a:off x="5734860" y="2171811"/>
                <a:ext cx="122240" cy="46918"/>
              </a:xfrm>
              <a:custGeom>
                <a:avLst/>
                <a:gdLst/>
                <a:ahLst/>
                <a:cxnLst/>
                <a:rect l="l" t="t" r="r" b="b"/>
                <a:pathLst>
                  <a:path w="1842" h="707" extrusionOk="0">
                    <a:moveTo>
                      <a:pt x="837" y="0"/>
                    </a:moveTo>
                    <a:cubicBezTo>
                      <a:pt x="569" y="0"/>
                      <a:pt x="296" y="78"/>
                      <a:pt x="0" y="232"/>
                    </a:cubicBezTo>
                    <a:cubicBezTo>
                      <a:pt x="70" y="230"/>
                      <a:pt x="138" y="228"/>
                      <a:pt x="205" y="228"/>
                    </a:cubicBezTo>
                    <a:cubicBezTo>
                      <a:pt x="842" y="228"/>
                      <a:pt x="1387" y="353"/>
                      <a:pt x="1842" y="707"/>
                    </a:cubicBezTo>
                    <a:lnTo>
                      <a:pt x="1786" y="316"/>
                    </a:lnTo>
                    <a:cubicBezTo>
                      <a:pt x="1455" y="106"/>
                      <a:pt x="1149" y="0"/>
                      <a:pt x="837" y="0"/>
                    </a:cubicBezTo>
                    <a:close/>
                  </a:path>
                </a:pathLst>
              </a:custGeom>
              <a:solidFill>
                <a:srgbClr val="66260F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21" name="Google Shape;1232;p33">
                <a:extLst>
                  <a:ext uri="{FF2B5EF4-FFF2-40B4-BE49-F238E27FC236}">
                    <a16:creationId xmlns:a16="http://schemas.microsoft.com/office/drawing/2014/main" id="{8BC66EB2-FC77-4534-9174-6638484285C1}"/>
                  </a:ext>
                </a:extLst>
              </p:cNvPr>
              <p:cNvSpPr/>
              <p:nvPr/>
            </p:nvSpPr>
            <p:spPr>
              <a:xfrm>
                <a:off x="5818145" y="2202006"/>
                <a:ext cx="13073" cy="20440"/>
              </a:xfrm>
              <a:custGeom>
                <a:avLst/>
                <a:gdLst/>
                <a:ahLst/>
                <a:cxnLst/>
                <a:rect l="l" t="t" r="r" b="b"/>
                <a:pathLst>
                  <a:path w="197" h="308" extrusionOk="0">
                    <a:moveTo>
                      <a:pt x="112" y="0"/>
                    </a:moveTo>
                    <a:cubicBezTo>
                      <a:pt x="57" y="0"/>
                      <a:pt x="1" y="56"/>
                      <a:pt x="1" y="140"/>
                    </a:cubicBezTo>
                    <a:cubicBezTo>
                      <a:pt x="1" y="252"/>
                      <a:pt x="29" y="307"/>
                      <a:pt x="84" y="307"/>
                    </a:cubicBezTo>
                    <a:cubicBezTo>
                      <a:pt x="140" y="307"/>
                      <a:pt x="196" y="252"/>
                      <a:pt x="196" y="168"/>
                    </a:cubicBezTo>
                    <a:cubicBezTo>
                      <a:pt x="196" y="84"/>
                      <a:pt x="168" y="0"/>
                      <a:pt x="11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22" name="Google Shape;1233;p33">
                <a:extLst>
                  <a:ext uri="{FF2B5EF4-FFF2-40B4-BE49-F238E27FC236}">
                    <a16:creationId xmlns:a16="http://schemas.microsoft.com/office/drawing/2014/main" id="{E29C461D-7F98-4D93-92E4-F15428CC6326}"/>
                  </a:ext>
                </a:extLst>
              </p:cNvPr>
              <p:cNvSpPr/>
              <p:nvPr/>
            </p:nvSpPr>
            <p:spPr>
              <a:xfrm>
                <a:off x="5684889" y="2155684"/>
                <a:ext cx="179643" cy="424056"/>
              </a:xfrm>
              <a:custGeom>
                <a:avLst/>
                <a:gdLst/>
                <a:ahLst/>
                <a:cxnLst/>
                <a:rect l="l" t="t" r="r" b="b"/>
                <a:pathLst>
                  <a:path w="2707" h="6390" extrusionOk="0">
                    <a:moveTo>
                      <a:pt x="391" y="1"/>
                    </a:moveTo>
                    <a:cubicBezTo>
                      <a:pt x="0" y="1340"/>
                      <a:pt x="391" y="3237"/>
                      <a:pt x="1897" y="6390"/>
                    </a:cubicBezTo>
                    <a:cubicBezTo>
                      <a:pt x="1032" y="3265"/>
                      <a:pt x="2065" y="2344"/>
                      <a:pt x="2706" y="1535"/>
                    </a:cubicBezTo>
                    <a:lnTo>
                      <a:pt x="2706" y="1535"/>
                    </a:lnTo>
                    <a:cubicBezTo>
                      <a:pt x="2367" y="1838"/>
                      <a:pt x="2012" y="1993"/>
                      <a:pt x="1685" y="1993"/>
                    </a:cubicBezTo>
                    <a:cubicBezTo>
                      <a:pt x="1018" y="1993"/>
                      <a:pt x="466" y="1349"/>
                      <a:pt x="391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23" name="Google Shape;1234;p33">
                <a:extLst>
                  <a:ext uri="{FF2B5EF4-FFF2-40B4-BE49-F238E27FC236}">
                    <a16:creationId xmlns:a16="http://schemas.microsoft.com/office/drawing/2014/main" id="{841BA4D6-D54F-4B31-983F-F54BE91EBCF8}"/>
                  </a:ext>
                </a:extLst>
              </p:cNvPr>
              <p:cNvSpPr/>
              <p:nvPr/>
            </p:nvSpPr>
            <p:spPr>
              <a:xfrm>
                <a:off x="5396013" y="2053884"/>
                <a:ext cx="105649" cy="266645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4018" extrusionOk="0">
                    <a:moveTo>
                      <a:pt x="1591" y="0"/>
                    </a:moveTo>
                    <a:lnTo>
                      <a:pt x="1591" y="0"/>
                    </a:lnTo>
                    <a:cubicBezTo>
                      <a:pt x="977" y="252"/>
                      <a:pt x="503" y="754"/>
                      <a:pt x="308" y="1423"/>
                    </a:cubicBezTo>
                    <a:cubicBezTo>
                      <a:pt x="1" y="2484"/>
                      <a:pt x="531" y="3572"/>
                      <a:pt x="1507" y="4018"/>
                    </a:cubicBezTo>
                    <a:cubicBezTo>
                      <a:pt x="810" y="3404"/>
                      <a:pt x="475" y="2344"/>
                      <a:pt x="782" y="1312"/>
                    </a:cubicBezTo>
                    <a:cubicBezTo>
                      <a:pt x="949" y="782"/>
                      <a:pt x="1228" y="335"/>
                      <a:pt x="1591" y="0"/>
                    </a:cubicBezTo>
                    <a:close/>
                  </a:path>
                </a:pathLst>
              </a:custGeom>
              <a:solidFill>
                <a:srgbClr val="66260F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24" name="Google Shape;1235;p33">
                <a:extLst>
                  <a:ext uri="{FF2B5EF4-FFF2-40B4-BE49-F238E27FC236}">
                    <a16:creationId xmlns:a16="http://schemas.microsoft.com/office/drawing/2014/main" id="{DCE3A340-AA46-4853-91C7-2EC6DC216BB2}"/>
                  </a:ext>
                </a:extLst>
              </p:cNvPr>
              <p:cNvSpPr/>
              <p:nvPr/>
            </p:nvSpPr>
            <p:spPr>
              <a:xfrm>
                <a:off x="2953935" y="2418149"/>
                <a:ext cx="2371796" cy="1163268"/>
              </a:xfrm>
              <a:custGeom>
                <a:avLst/>
                <a:gdLst/>
                <a:ahLst/>
                <a:cxnLst/>
                <a:rect l="l" t="t" r="r" b="b"/>
                <a:pathLst>
                  <a:path w="35740" h="17529" extrusionOk="0">
                    <a:moveTo>
                      <a:pt x="28008" y="0"/>
                    </a:moveTo>
                    <a:cubicBezTo>
                      <a:pt x="27997" y="0"/>
                      <a:pt x="27989" y="3"/>
                      <a:pt x="27984" y="8"/>
                    </a:cubicBezTo>
                    <a:cubicBezTo>
                      <a:pt x="26014" y="1358"/>
                      <a:pt x="23787" y="1791"/>
                      <a:pt x="21452" y="1791"/>
                    </a:cubicBezTo>
                    <a:cubicBezTo>
                      <a:pt x="17998" y="1791"/>
                      <a:pt x="14311" y="843"/>
                      <a:pt x="10882" y="510"/>
                    </a:cubicBezTo>
                    <a:cubicBezTo>
                      <a:pt x="10658" y="482"/>
                      <a:pt x="10407" y="426"/>
                      <a:pt x="10184" y="398"/>
                    </a:cubicBezTo>
                    <a:cubicBezTo>
                      <a:pt x="9916" y="368"/>
                      <a:pt x="9645" y="352"/>
                      <a:pt x="9374" y="352"/>
                    </a:cubicBezTo>
                    <a:cubicBezTo>
                      <a:pt x="8660" y="352"/>
                      <a:pt x="7942" y="462"/>
                      <a:pt x="7255" y="705"/>
                    </a:cubicBezTo>
                    <a:cubicBezTo>
                      <a:pt x="5134" y="1403"/>
                      <a:pt x="3321" y="2351"/>
                      <a:pt x="1926" y="3607"/>
                    </a:cubicBezTo>
                    <a:cubicBezTo>
                      <a:pt x="698" y="4723"/>
                      <a:pt x="29" y="6313"/>
                      <a:pt x="1" y="7987"/>
                    </a:cubicBezTo>
                    <a:cubicBezTo>
                      <a:pt x="1" y="9242"/>
                      <a:pt x="140" y="10553"/>
                      <a:pt x="419" y="11921"/>
                    </a:cubicBezTo>
                    <a:cubicBezTo>
                      <a:pt x="615" y="12925"/>
                      <a:pt x="1117" y="13846"/>
                      <a:pt x="1814" y="14599"/>
                    </a:cubicBezTo>
                    <a:cubicBezTo>
                      <a:pt x="2902" y="15798"/>
                      <a:pt x="4214" y="16747"/>
                      <a:pt x="5637" y="17528"/>
                    </a:cubicBezTo>
                    <a:lnTo>
                      <a:pt x="7478" y="15938"/>
                    </a:lnTo>
                    <a:lnTo>
                      <a:pt x="8817" y="15687"/>
                    </a:lnTo>
                    <a:lnTo>
                      <a:pt x="9347" y="15603"/>
                    </a:lnTo>
                    <a:cubicBezTo>
                      <a:pt x="11077" y="15938"/>
                      <a:pt x="13392" y="16133"/>
                      <a:pt x="15708" y="16273"/>
                    </a:cubicBezTo>
                    <a:lnTo>
                      <a:pt x="15931" y="16273"/>
                    </a:lnTo>
                    <a:cubicBezTo>
                      <a:pt x="17333" y="16336"/>
                      <a:pt x="18719" y="16367"/>
                      <a:pt x="19961" y="16367"/>
                    </a:cubicBezTo>
                    <a:cubicBezTo>
                      <a:pt x="20374" y="16367"/>
                      <a:pt x="20772" y="16363"/>
                      <a:pt x="21148" y="16356"/>
                    </a:cubicBezTo>
                    <a:lnTo>
                      <a:pt x="21539" y="16356"/>
                    </a:lnTo>
                    <a:cubicBezTo>
                      <a:pt x="22153" y="16329"/>
                      <a:pt x="22794" y="16301"/>
                      <a:pt x="23436" y="16245"/>
                    </a:cubicBezTo>
                    <a:cubicBezTo>
                      <a:pt x="26114" y="16050"/>
                      <a:pt x="28904" y="15547"/>
                      <a:pt x="31862" y="14738"/>
                    </a:cubicBezTo>
                    <a:cubicBezTo>
                      <a:pt x="32169" y="14655"/>
                      <a:pt x="32448" y="14571"/>
                      <a:pt x="32699" y="14487"/>
                    </a:cubicBezTo>
                    <a:cubicBezTo>
                      <a:pt x="33870" y="14152"/>
                      <a:pt x="34596" y="13818"/>
                      <a:pt x="35182" y="12004"/>
                    </a:cubicBezTo>
                    <a:cubicBezTo>
                      <a:pt x="35210" y="11948"/>
                      <a:pt x="35237" y="11893"/>
                      <a:pt x="35237" y="11837"/>
                    </a:cubicBezTo>
                    <a:lnTo>
                      <a:pt x="35293" y="11167"/>
                    </a:lnTo>
                    <a:lnTo>
                      <a:pt x="35740" y="6452"/>
                    </a:lnTo>
                    <a:lnTo>
                      <a:pt x="35740" y="6397"/>
                    </a:lnTo>
                    <a:lnTo>
                      <a:pt x="35740" y="6313"/>
                    </a:lnTo>
                    <a:lnTo>
                      <a:pt x="35154" y="5922"/>
                    </a:lnTo>
                    <a:cubicBezTo>
                      <a:pt x="35154" y="5922"/>
                      <a:pt x="28535" y="0"/>
                      <a:pt x="2800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25" name="Google Shape;1236;p33">
                <a:extLst>
                  <a:ext uri="{FF2B5EF4-FFF2-40B4-BE49-F238E27FC236}">
                    <a16:creationId xmlns:a16="http://schemas.microsoft.com/office/drawing/2014/main" id="{22042E7E-D813-465E-A270-6348B61B0A35}"/>
                  </a:ext>
                </a:extLst>
              </p:cNvPr>
              <p:cNvSpPr/>
              <p:nvPr/>
            </p:nvSpPr>
            <p:spPr>
              <a:xfrm>
                <a:off x="3024345" y="4625571"/>
                <a:ext cx="231472" cy="131530"/>
              </a:xfrm>
              <a:custGeom>
                <a:avLst/>
                <a:gdLst/>
                <a:ahLst/>
                <a:cxnLst/>
                <a:rect l="l" t="t" r="r" b="b"/>
                <a:pathLst>
                  <a:path w="3488" h="1982" extrusionOk="0">
                    <a:moveTo>
                      <a:pt x="1953" y="0"/>
                    </a:moveTo>
                    <a:lnTo>
                      <a:pt x="56" y="809"/>
                    </a:lnTo>
                    <a:lnTo>
                      <a:pt x="0" y="1981"/>
                    </a:lnTo>
                    <a:lnTo>
                      <a:pt x="3487" y="1981"/>
                    </a:lnTo>
                    <a:cubicBezTo>
                      <a:pt x="2957" y="1144"/>
                      <a:pt x="2650" y="698"/>
                      <a:pt x="1953" y="0"/>
                    </a:cubicBezTo>
                    <a:close/>
                  </a:path>
                </a:pathLst>
              </a:custGeom>
              <a:solidFill>
                <a:srgbClr val="CC8445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26" name="Google Shape;1237;p33">
                <a:extLst>
                  <a:ext uri="{FF2B5EF4-FFF2-40B4-BE49-F238E27FC236}">
                    <a16:creationId xmlns:a16="http://schemas.microsoft.com/office/drawing/2014/main" id="{637D0939-27EF-4FFC-9205-E46E90690238}"/>
                  </a:ext>
                </a:extLst>
              </p:cNvPr>
              <p:cNvSpPr/>
              <p:nvPr/>
            </p:nvSpPr>
            <p:spPr>
              <a:xfrm>
                <a:off x="5612620" y="4092347"/>
                <a:ext cx="172277" cy="238905"/>
              </a:xfrm>
              <a:custGeom>
                <a:avLst/>
                <a:gdLst/>
                <a:ahLst/>
                <a:cxnLst/>
                <a:rect l="l" t="t" r="r" b="b"/>
                <a:pathLst>
                  <a:path w="2596" h="3600" extrusionOk="0">
                    <a:moveTo>
                      <a:pt x="1089" y="0"/>
                    </a:moveTo>
                    <a:lnTo>
                      <a:pt x="1" y="419"/>
                    </a:lnTo>
                    <a:lnTo>
                      <a:pt x="1396" y="3599"/>
                    </a:lnTo>
                    <a:cubicBezTo>
                      <a:pt x="1926" y="2902"/>
                      <a:pt x="2233" y="2316"/>
                      <a:pt x="2596" y="1395"/>
                    </a:cubicBezTo>
                    <a:lnTo>
                      <a:pt x="1089" y="0"/>
                    </a:lnTo>
                    <a:close/>
                  </a:path>
                </a:pathLst>
              </a:custGeom>
              <a:solidFill>
                <a:srgbClr val="946032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27" name="Google Shape;1238;p33">
                <a:extLst>
                  <a:ext uri="{FF2B5EF4-FFF2-40B4-BE49-F238E27FC236}">
                    <a16:creationId xmlns:a16="http://schemas.microsoft.com/office/drawing/2014/main" id="{C117D020-F906-4CF6-A027-C0A32F656313}"/>
                  </a:ext>
                </a:extLst>
              </p:cNvPr>
              <p:cNvSpPr/>
              <p:nvPr/>
            </p:nvSpPr>
            <p:spPr>
              <a:xfrm>
                <a:off x="3539054" y="3277679"/>
                <a:ext cx="1594160" cy="226429"/>
              </a:xfrm>
              <a:custGeom>
                <a:avLst/>
                <a:gdLst/>
                <a:ahLst/>
                <a:cxnLst/>
                <a:rect l="l" t="t" r="r" b="b"/>
                <a:pathLst>
                  <a:path w="24022" h="3412" extrusionOk="0">
                    <a:moveTo>
                      <a:pt x="391" y="1"/>
                    </a:moveTo>
                    <a:lnTo>
                      <a:pt x="0" y="2735"/>
                    </a:lnTo>
                    <a:lnTo>
                      <a:pt x="530" y="2651"/>
                    </a:lnTo>
                    <a:cubicBezTo>
                      <a:pt x="2260" y="2986"/>
                      <a:pt x="4575" y="3181"/>
                      <a:pt x="6891" y="3321"/>
                    </a:cubicBezTo>
                    <a:lnTo>
                      <a:pt x="7114" y="3321"/>
                    </a:lnTo>
                    <a:cubicBezTo>
                      <a:pt x="8732" y="3366"/>
                      <a:pt x="10312" y="3412"/>
                      <a:pt x="11551" y="3412"/>
                    </a:cubicBezTo>
                    <a:cubicBezTo>
                      <a:pt x="11830" y="3412"/>
                      <a:pt x="12091" y="3410"/>
                      <a:pt x="12331" y="3404"/>
                    </a:cubicBezTo>
                    <a:lnTo>
                      <a:pt x="12722" y="3404"/>
                    </a:lnTo>
                    <a:cubicBezTo>
                      <a:pt x="13336" y="3377"/>
                      <a:pt x="13977" y="3349"/>
                      <a:pt x="14619" y="3293"/>
                    </a:cubicBezTo>
                    <a:cubicBezTo>
                      <a:pt x="17297" y="3098"/>
                      <a:pt x="20087" y="2595"/>
                      <a:pt x="23045" y="1786"/>
                    </a:cubicBezTo>
                    <a:cubicBezTo>
                      <a:pt x="23352" y="1703"/>
                      <a:pt x="23631" y="1619"/>
                      <a:pt x="23882" y="1535"/>
                    </a:cubicBezTo>
                    <a:cubicBezTo>
                      <a:pt x="23603" y="1256"/>
                      <a:pt x="23463" y="782"/>
                      <a:pt x="23770" y="363"/>
                    </a:cubicBezTo>
                    <a:cubicBezTo>
                      <a:pt x="23826" y="252"/>
                      <a:pt x="23937" y="112"/>
                      <a:pt x="24021" y="1"/>
                    </a:cubicBezTo>
                    <a:lnTo>
                      <a:pt x="24021" y="1"/>
                    </a:lnTo>
                    <a:cubicBezTo>
                      <a:pt x="20333" y="1367"/>
                      <a:pt x="16384" y="2010"/>
                      <a:pt x="12437" y="2010"/>
                    </a:cubicBezTo>
                    <a:cubicBezTo>
                      <a:pt x="8321" y="2010"/>
                      <a:pt x="4207" y="1311"/>
                      <a:pt x="391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28" name="Google Shape;1239;p33">
                <a:extLst>
                  <a:ext uri="{FF2B5EF4-FFF2-40B4-BE49-F238E27FC236}">
                    <a16:creationId xmlns:a16="http://schemas.microsoft.com/office/drawing/2014/main" id="{64D70757-E5FE-436B-A71A-2243D35B2D34}"/>
                  </a:ext>
                </a:extLst>
              </p:cNvPr>
              <p:cNvSpPr/>
              <p:nvPr/>
            </p:nvSpPr>
            <p:spPr>
              <a:xfrm>
                <a:off x="4792445" y="3129955"/>
                <a:ext cx="411116" cy="367383"/>
              </a:xfrm>
              <a:custGeom>
                <a:avLst/>
                <a:gdLst/>
                <a:ahLst/>
                <a:cxnLst/>
                <a:rect l="l" t="t" r="r" b="b"/>
                <a:pathLst>
                  <a:path w="6195" h="5536" extrusionOk="0">
                    <a:moveTo>
                      <a:pt x="3029" y="0"/>
                    </a:moveTo>
                    <a:cubicBezTo>
                      <a:pt x="1568" y="0"/>
                      <a:pt x="322" y="1035"/>
                      <a:pt x="168" y="2450"/>
                    </a:cubicBezTo>
                    <a:cubicBezTo>
                      <a:pt x="1" y="3957"/>
                      <a:pt x="1172" y="5324"/>
                      <a:pt x="2791" y="5519"/>
                    </a:cubicBezTo>
                    <a:cubicBezTo>
                      <a:pt x="2901" y="5530"/>
                      <a:pt x="3011" y="5536"/>
                      <a:pt x="3119" y="5536"/>
                    </a:cubicBezTo>
                    <a:cubicBezTo>
                      <a:pt x="4601" y="5536"/>
                      <a:pt x="5871" y="4495"/>
                      <a:pt x="6027" y="3092"/>
                    </a:cubicBezTo>
                    <a:cubicBezTo>
                      <a:pt x="6194" y="1557"/>
                      <a:pt x="5023" y="190"/>
                      <a:pt x="3404" y="23"/>
                    </a:cubicBezTo>
                    <a:cubicBezTo>
                      <a:pt x="3278" y="8"/>
                      <a:pt x="3153" y="0"/>
                      <a:pt x="3029" y="0"/>
                    </a:cubicBezTo>
                    <a:close/>
                  </a:path>
                </a:pathLst>
              </a:custGeom>
              <a:solidFill>
                <a:srgbClr val="993917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29" name="Google Shape;1240;p33">
                <a:extLst>
                  <a:ext uri="{FF2B5EF4-FFF2-40B4-BE49-F238E27FC236}">
                    <a16:creationId xmlns:a16="http://schemas.microsoft.com/office/drawing/2014/main" id="{D265F49F-C1B8-4D42-B271-D76A03EDB8B4}"/>
                  </a:ext>
                </a:extLst>
              </p:cNvPr>
              <p:cNvSpPr/>
              <p:nvPr/>
            </p:nvSpPr>
            <p:spPr>
              <a:xfrm>
                <a:off x="4872080" y="3346231"/>
                <a:ext cx="270361" cy="624007"/>
              </a:xfrm>
              <a:custGeom>
                <a:avLst/>
                <a:gdLst/>
                <a:ahLst/>
                <a:cxnLst/>
                <a:rect l="l" t="t" r="r" b="b"/>
                <a:pathLst>
                  <a:path w="4074" h="9403" extrusionOk="0">
                    <a:moveTo>
                      <a:pt x="4074" y="0"/>
                    </a:moveTo>
                    <a:lnTo>
                      <a:pt x="0" y="781"/>
                    </a:lnTo>
                    <a:lnTo>
                      <a:pt x="1423" y="9402"/>
                    </a:lnTo>
                    <a:lnTo>
                      <a:pt x="3906" y="9263"/>
                    </a:lnTo>
                    <a:lnTo>
                      <a:pt x="4074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30" name="Google Shape;1241;p33">
                <a:extLst>
                  <a:ext uri="{FF2B5EF4-FFF2-40B4-BE49-F238E27FC236}">
                    <a16:creationId xmlns:a16="http://schemas.microsoft.com/office/drawing/2014/main" id="{C5FA26AA-3B01-45A5-A65C-EB5382B9AFC0}"/>
                  </a:ext>
                </a:extLst>
              </p:cNvPr>
              <p:cNvSpPr/>
              <p:nvPr/>
            </p:nvSpPr>
            <p:spPr>
              <a:xfrm>
                <a:off x="4934992" y="3851782"/>
                <a:ext cx="211165" cy="238706"/>
              </a:xfrm>
              <a:custGeom>
                <a:avLst/>
                <a:gdLst/>
                <a:ahLst/>
                <a:cxnLst/>
                <a:rect l="l" t="t" r="r" b="b"/>
                <a:pathLst>
                  <a:path w="3182" h="3597" extrusionOk="0">
                    <a:moveTo>
                      <a:pt x="1748" y="1"/>
                    </a:moveTo>
                    <a:cubicBezTo>
                      <a:pt x="1073" y="1"/>
                      <a:pt x="424" y="630"/>
                      <a:pt x="224" y="1505"/>
                    </a:cubicBezTo>
                    <a:cubicBezTo>
                      <a:pt x="1" y="2482"/>
                      <a:pt x="447" y="3402"/>
                      <a:pt x="1201" y="3570"/>
                    </a:cubicBezTo>
                    <a:cubicBezTo>
                      <a:pt x="1281" y="3587"/>
                      <a:pt x="1361" y="3596"/>
                      <a:pt x="1442" y="3596"/>
                    </a:cubicBezTo>
                    <a:cubicBezTo>
                      <a:pt x="2114" y="3596"/>
                      <a:pt x="2759" y="2988"/>
                      <a:pt x="2958" y="2091"/>
                    </a:cubicBezTo>
                    <a:cubicBezTo>
                      <a:pt x="3181" y="1114"/>
                      <a:pt x="2735" y="194"/>
                      <a:pt x="1982" y="26"/>
                    </a:cubicBezTo>
                    <a:cubicBezTo>
                      <a:pt x="1904" y="9"/>
                      <a:pt x="1826" y="1"/>
                      <a:pt x="1748" y="1"/>
                    </a:cubicBezTo>
                    <a:close/>
                  </a:path>
                </a:pathLst>
              </a:custGeom>
              <a:solidFill>
                <a:srgbClr val="993917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31" name="Google Shape;1242;p33">
                <a:extLst>
                  <a:ext uri="{FF2B5EF4-FFF2-40B4-BE49-F238E27FC236}">
                    <a16:creationId xmlns:a16="http://schemas.microsoft.com/office/drawing/2014/main" id="{758DE080-E7A5-468A-877F-A91F9C823788}"/>
                  </a:ext>
                </a:extLst>
              </p:cNvPr>
              <p:cNvSpPr/>
              <p:nvPr/>
            </p:nvSpPr>
            <p:spPr>
              <a:xfrm>
                <a:off x="4953507" y="4456081"/>
                <a:ext cx="150046" cy="187209"/>
              </a:xfrm>
              <a:custGeom>
                <a:avLst/>
                <a:gdLst/>
                <a:ahLst/>
                <a:cxnLst/>
                <a:rect l="l" t="t" r="r" b="b"/>
                <a:pathLst>
                  <a:path w="2261" h="2821" extrusionOk="0">
                    <a:moveTo>
                      <a:pt x="1281" y="1"/>
                    </a:moveTo>
                    <a:cubicBezTo>
                      <a:pt x="797" y="1"/>
                      <a:pt x="321" y="504"/>
                      <a:pt x="168" y="1215"/>
                    </a:cubicBezTo>
                    <a:cubicBezTo>
                      <a:pt x="1" y="1996"/>
                      <a:pt x="308" y="2694"/>
                      <a:pt x="838" y="2805"/>
                    </a:cubicBezTo>
                    <a:cubicBezTo>
                      <a:pt x="885" y="2815"/>
                      <a:pt x="933" y="2820"/>
                      <a:pt x="980" y="2820"/>
                    </a:cubicBezTo>
                    <a:cubicBezTo>
                      <a:pt x="1465" y="2820"/>
                      <a:pt x="1941" y="2317"/>
                      <a:pt x="2093" y="1606"/>
                    </a:cubicBezTo>
                    <a:cubicBezTo>
                      <a:pt x="2261" y="825"/>
                      <a:pt x="1954" y="127"/>
                      <a:pt x="1424" y="16"/>
                    </a:cubicBezTo>
                    <a:cubicBezTo>
                      <a:pt x="1376" y="6"/>
                      <a:pt x="1329" y="1"/>
                      <a:pt x="1281" y="1"/>
                    </a:cubicBezTo>
                    <a:close/>
                  </a:path>
                </a:pathLst>
              </a:custGeom>
              <a:solidFill>
                <a:srgbClr val="993917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32" name="Google Shape;1243;p33">
                <a:extLst>
                  <a:ext uri="{FF2B5EF4-FFF2-40B4-BE49-F238E27FC236}">
                    <a16:creationId xmlns:a16="http://schemas.microsoft.com/office/drawing/2014/main" id="{0A2124CE-28B1-43E5-96BD-9EF96A91D1BE}"/>
                  </a:ext>
                </a:extLst>
              </p:cNvPr>
              <p:cNvSpPr/>
              <p:nvPr/>
            </p:nvSpPr>
            <p:spPr>
              <a:xfrm>
                <a:off x="4896169" y="4445994"/>
                <a:ext cx="166636" cy="120382"/>
              </a:xfrm>
              <a:custGeom>
                <a:avLst/>
                <a:gdLst/>
                <a:ahLst/>
                <a:cxnLst/>
                <a:rect l="l" t="t" r="r" b="b"/>
                <a:pathLst>
                  <a:path w="2511" h="1814" extrusionOk="0">
                    <a:moveTo>
                      <a:pt x="1256" y="0"/>
                    </a:moveTo>
                    <a:cubicBezTo>
                      <a:pt x="1256" y="0"/>
                      <a:pt x="1032" y="419"/>
                      <a:pt x="865" y="893"/>
                    </a:cubicBezTo>
                    <a:cubicBezTo>
                      <a:pt x="781" y="1088"/>
                      <a:pt x="0" y="1814"/>
                      <a:pt x="0" y="1814"/>
                    </a:cubicBezTo>
                    <a:cubicBezTo>
                      <a:pt x="0" y="1814"/>
                      <a:pt x="1144" y="1590"/>
                      <a:pt x="1451" y="1479"/>
                    </a:cubicBezTo>
                    <a:cubicBezTo>
                      <a:pt x="2009" y="1228"/>
                      <a:pt x="2483" y="725"/>
                      <a:pt x="2511" y="670"/>
                    </a:cubicBezTo>
                    <a:lnTo>
                      <a:pt x="1256" y="0"/>
                    </a:lnTo>
                    <a:close/>
                  </a:path>
                </a:pathLst>
              </a:custGeom>
              <a:solidFill>
                <a:srgbClr val="993917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33" name="Google Shape;1244;p33">
                <a:extLst>
                  <a:ext uri="{FF2B5EF4-FFF2-40B4-BE49-F238E27FC236}">
                    <a16:creationId xmlns:a16="http://schemas.microsoft.com/office/drawing/2014/main" id="{A54E9A7E-C4F1-4657-BB08-B47F056E9F6A}"/>
                  </a:ext>
                </a:extLst>
              </p:cNvPr>
              <p:cNvSpPr/>
              <p:nvPr/>
            </p:nvSpPr>
            <p:spPr>
              <a:xfrm>
                <a:off x="4923909" y="4394098"/>
                <a:ext cx="146329" cy="122306"/>
              </a:xfrm>
              <a:custGeom>
                <a:avLst/>
                <a:gdLst/>
                <a:ahLst/>
                <a:cxnLst/>
                <a:rect l="l" t="t" r="r" b="b"/>
                <a:pathLst>
                  <a:path w="2205" h="1843" extrusionOk="0">
                    <a:moveTo>
                      <a:pt x="1256" y="1"/>
                    </a:moveTo>
                    <a:cubicBezTo>
                      <a:pt x="1256" y="29"/>
                      <a:pt x="1033" y="447"/>
                      <a:pt x="865" y="922"/>
                    </a:cubicBezTo>
                    <a:cubicBezTo>
                      <a:pt x="782" y="1117"/>
                      <a:pt x="1" y="1842"/>
                      <a:pt x="1" y="1842"/>
                    </a:cubicBezTo>
                    <a:cubicBezTo>
                      <a:pt x="1" y="1842"/>
                      <a:pt x="1144" y="1619"/>
                      <a:pt x="1423" y="1507"/>
                    </a:cubicBezTo>
                    <a:cubicBezTo>
                      <a:pt x="1981" y="1256"/>
                      <a:pt x="2177" y="698"/>
                      <a:pt x="2205" y="671"/>
                    </a:cubicBezTo>
                    <a:lnTo>
                      <a:pt x="1256" y="1"/>
                    </a:lnTo>
                    <a:close/>
                  </a:path>
                </a:pathLst>
              </a:custGeom>
              <a:solidFill>
                <a:srgbClr val="993917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34" name="Google Shape;1245;p33">
                <a:extLst>
                  <a:ext uri="{FF2B5EF4-FFF2-40B4-BE49-F238E27FC236}">
                    <a16:creationId xmlns:a16="http://schemas.microsoft.com/office/drawing/2014/main" id="{CF532AC7-9379-417E-9CDB-8B67162A5EBE}"/>
                  </a:ext>
                </a:extLst>
              </p:cNvPr>
              <p:cNvSpPr/>
              <p:nvPr/>
            </p:nvSpPr>
            <p:spPr>
              <a:xfrm>
                <a:off x="4896169" y="4503331"/>
                <a:ext cx="144471" cy="11487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1731" extrusionOk="0">
                    <a:moveTo>
                      <a:pt x="1367" y="1"/>
                    </a:moveTo>
                    <a:cubicBezTo>
                      <a:pt x="1311" y="57"/>
                      <a:pt x="0" y="1731"/>
                      <a:pt x="0" y="1731"/>
                    </a:cubicBezTo>
                    <a:cubicBezTo>
                      <a:pt x="0" y="1731"/>
                      <a:pt x="2120" y="1480"/>
                      <a:pt x="2176" y="1452"/>
                    </a:cubicBezTo>
                    <a:lnTo>
                      <a:pt x="1367" y="1"/>
                    </a:lnTo>
                    <a:close/>
                  </a:path>
                </a:pathLst>
              </a:custGeom>
              <a:solidFill>
                <a:srgbClr val="993917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35" name="Google Shape;1246;p33">
                <a:extLst>
                  <a:ext uri="{FF2B5EF4-FFF2-40B4-BE49-F238E27FC236}">
                    <a16:creationId xmlns:a16="http://schemas.microsoft.com/office/drawing/2014/main" id="{2F74C689-220F-4B8F-964D-C24E4BA30990}"/>
                  </a:ext>
                </a:extLst>
              </p:cNvPr>
              <p:cNvSpPr/>
              <p:nvPr/>
            </p:nvSpPr>
            <p:spPr>
              <a:xfrm>
                <a:off x="2903964" y="4488532"/>
                <a:ext cx="120448" cy="98217"/>
              </a:xfrm>
              <a:custGeom>
                <a:avLst/>
                <a:gdLst/>
                <a:ahLst/>
                <a:cxnLst/>
                <a:rect l="l" t="t" r="r" b="b"/>
                <a:pathLst>
                  <a:path w="1815" h="1480" extrusionOk="0">
                    <a:moveTo>
                      <a:pt x="1619" y="1"/>
                    </a:moveTo>
                    <a:cubicBezTo>
                      <a:pt x="1563" y="57"/>
                      <a:pt x="1" y="1479"/>
                      <a:pt x="1" y="1479"/>
                    </a:cubicBezTo>
                    <a:cubicBezTo>
                      <a:pt x="1" y="1479"/>
                      <a:pt x="1758" y="1228"/>
                      <a:pt x="1814" y="1200"/>
                    </a:cubicBezTo>
                    <a:lnTo>
                      <a:pt x="1619" y="1"/>
                    </a:lnTo>
                    <a:close/>
                  </a:path>
                </a:pathLst>
              </a:custGeom>
              <a:solidFill>
                <a:srgbClr val="993917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36" name="Google Shape;1247;p33">
                <a:extLst>
                  <a:ext uri="{FF2B5EF4-FFF2-40B4-BE49-F238E27FC236}">
                    <a16:creationId xmlns:a16="http://schemas.microsoft.com/office/drawing/2014/main" id="{A4BE4CE1-E51D-405D-A6D2-546C9739B854}"/>
                  </a:ext>
                </a:extLst>
              </p:cNvPr>
              <p:cNvSpPr/>
              <p:nvPr/>
            </p:nvSpPr>
            <p:spPr>
              <a:xfrm>
                <a:off x="2903964" y="4538570"/>
                <a:ext cx="120448" cy="98150"/>
              </a:xfrm>
              <a:custGeom>
                <a:avLst/>
                <a:gdLst/>
                <a:ahLst/>
                <a:cxnLst/>
                <a:rect l="l" t="t" r="r" b="b"/>
                <a:pathLst>
                  <a:path w="1815" h="1479" extrusionOk="0">
                    <a:moveTo>
                      <a:pt x="1619" y="0"/>
                    </a:moveTo>
                    <a:cubicBezTo>
                      <a:pt x="1563" y="28"/>
                      <a:pt x="1" y="1479"/>
                      <a:pt x="1" y="1479"/>
                    </a:cubicBezTo>
                    <a:cubicBezTo>
                      <a:pt x="1" y="1479"/>
                      <a:pt x="1758" y="1228"/>
                      <a:pt x="1814" y="1200"/>
                    </a:cubicBezTo>
                    <a:lnTo>
                      <a:pt x="1619" y="0"/>
                    </a:lnTo>
                    <a:close/>
                  </a:path>
                </a:pathLst>
              </a:custGeom>
              <a:solidFill>
                <a:srgbClr val="993917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37" name="Google Shape;1248;p33">
                <a:extLst>
                  <a:ext uri="{FF2B5EF4-FFF2-40B4-BE49-F238E27FC236}">
                    <a16:creationId xmlns:a16="http://schemas.microsoft.com/office/drawing/2014/main" id="{616EA011-CDEF-433E-A3A9-EFFFE16E6CAE}"/>
                  </a:ext>
                </a:extLst>
              </p:cNvPr>
              <p:cNvSpPr/>
              <p:nvPr/>
            </p:nvSpPr>
            <p:spPr>
              <a:xfrm>
                <a:off x="2913254" y="4575600"/>
                <a:ext cx="122240" cy="100008"/>
              </a:xfrm>
              <a:custGeom>
                <a:avLst/>
                <a:gdLst/>
                <a:ahLst/>
                <a:cxnLst/>
                <a:rect l="l" t="t" r="r" b="b"/>
                <a:pathLst>
                  <a:path w="1842" h="1507" extrusionOk="0">
                    <a:moveTo>
                      <a:pt x="1618" y="0"/>
                    </a:moveTo>
                    <a:cubicBezTo>
                      <a:pt x="1562" y="56"/>
                      <a:pt x="0" y="1507"/>
                      <a:pt x="0" y="1507"/>
                    </a:cubicBezTo>
                    <a:cubicBezTo>
                      <a:pt x="0" y="1507"/>
                      <a:pt x="1758" y="1228"/>
                      <a:pt x="1841" y="1200"/>
                    </a:cubicBezTo>
                    <a:lnTo>
                      <a:pt x="1618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38" name="Google Shape;1249;p33">
                <a:extLst>
                  <a:ext uri="{FF2B5EF4-FFF2-40B4-BE49-F238E27FC236}">
                    <a16:creationId xmlns:a16="http://schemas.microsoft.com/office/drawing/2014/main" id="{A8E7D2CA-4B2A-46FC-9104-B6670C63D101}"/>
                  </a:ext>
                </a:extLst>
              </p:cNvPr>
              <p:cNvSpPr/>
              <p:nvPr/>
            </p:nvSpPr>
            <p:spPr>
              <a:xfrm>
                <a:off x="4783220" y="1911337"/>
                <a:ext cx="825815" cy="898017"/>
              </a:xfrm>
              <a:custGeom>
                <a:avLst/>
                <a:gdLst/>
                <a:ahLst/>
                <a:cxnLst/>
                <a:rect l="l" t="t" r="r" b="b"/>
                <a:pathLst>
                  <a:path w="12444" h="13532" extrusionOk="0">
                    <a:moveTo>
                      <a:pt x="12443" y="0"/>
                    </a:moveTo>
                    <a:lnTo>
                      <a:pt x="12443" y="0"/>
                    </a:lnTo>
                    <a:cubicBezTo>
                      <a:pt x="8007" y="558"/>
                      <a:pt x="1786" y="4046"/>
                      <a:pt x="0" y="13531"/>
                    </a:cubicBezTo>
                    <a:cubicBezTo>
                      <a:pt x="2260" y="6473"/>
                      <a:pt x="8426" y="1116"/>
                      <a:pt x="1244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39" name="Google Shape;1250;p33">
                <a:extLst>
                  <a:ext uri="{FF2B5EF4-FFF2-40B4-BE49-F238E27FC236}">
                    <a16:creationId xmlns:a16="http://schemas.microsoft.com/office/drawing/2014/main" id="{D5465946-467C-40F3-821E-3741F110D11B}"/>
                  </a:ext>
                </a:extLst>
              </p:cNvPr>
              <p:cNvSpPr/>
              <p:nvPr/>
            </p:nvSpPr>
            <p:spPr>
              <a:xfrm>
                <a:off x="4972022" y="2224237"/>
                <a:ext cx="294450" cy="735097"/>
              </a:xfrm>
              <a:custGeom>
                <a:avLst/>
                <a:gdLst/>
                <a:ahLst/>
                <a:cxnLst/>
                <a:rect l="l" t="t" r="r" b="b"/>
                <a:pathLst>
                  <a:path w="4437" h="11077" extrusionOk="0">
                    <a:moveTo>
                      <a:pt x="4437" y="0"/>
                    </a:moveTo>
                    <a:cubicBezTo>
                      <a:pt x="3405" y="614"/>
                      <a:pt x="2400" y="1507"/>
                      <a:pt x="1535" y="2874"/>
                    </a:cubicBezTo>
                    <a:cubicBezTo>
                      <a:pt x="168" y="4994"/>
                      <a:pt x="1" y="7700"/>
                      <a:pt x="977" y="10044"/>
                    </a:cubicBezTo>
                    <a:lnTo>
                      <a:pt x="1396" y="11076"/>
                    </a:lnTo>
                    <a:cubicBezTo>
                      <a:pt x="782" y="6724"/>
                      <a:pt x="3098" y="1144"/>
                      <a:pt x="443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40" name="Google Shape;1251;p33">
                <a:extLst>
                  <a:ext uri="{FF2B5EF4-FFF2-40B4-BE49-F238E27FC236}">
                    <a16:creationId xmlns:a16="http://schemas.microsoft.com/office/drawing/2014/main" id="{0B1FF8B3-539A-4EB0-BE15-B41CF6B45984}"/>
                  </a:ext>
                </a:extLst>
              </p:cNvPr>
              <p:cNvSpPr/>
              <p:nvPr/>
            </p:nvSpPr>
            <p:spPr>
              <a:xfrm>
                <a:off x="5260898" y="2294582"/>
                <a:ext cx="311107" cy="864703"/>
              </a:xfrm>
              <a:custGeom>
                <a:avLst/>
                <a:gdLst/>
                <a:ahLst/>
                <a:cxnLst/>
                <a:rect l="l" t="t" r="r" b="b"/>
                <a:pathLst>
                  <a:path w="4688" h="13030" extrusionOk="0">
                    <a:moveTo>
                      <a:pt x="2483" y="0"/>
                    </a:moveTo>
                    <a:cubicBezTo>
                      <a:pt x="2260" y="2121"/>
                      <a:pt x="977" y="5106"/>
                      <a:pt x="391" y="7784"/>
                    </a:cubicBezTo>
                    <a:cubicBezTo>
                      <a:pt x="307" y="8063"/>
                      <a:pt x="279" y="8314"/>
                      <a:pt x="223" y="8565"/>
                    </a:cubicBezTo>
                    <a:cubicBezTo>
                      <a:pt x="0" y="10435"/>
                      <a:pt x="140" y="11885"/>
                      <a:pt x="530" y="13029"/>
                    </a:cubicBezTo>
                    <a:lnTo>
                      <a:pt x="977" y="8314"/>
                    </a:lnTo>
                    <a:lnTo>
                      <a:pt x="977" y="8259"/>
                    </a:lnTo>
                    <a:cubicBezTo>
                      <a:pt x="1646" y="5887"/>
                      <a:pt x="3236" y="3767"/>
                      <a:pt x="4687" y="1786"/>
                    </a:cubicBezTo>
                    <a:cubicBezTo>
                      <a:pt x="4520" y="1758"/>
                      <a:pt x="4380" y="1730"/>
                      <a:pt x="4213" y="1674"/>
                    </a:cubicBezTo>
                    <a:cubicBezTo>
                      <a:pt x="3348" y="1423"/>
                      <a:pt x="2734" y="782"/>
                      <a:pt x="248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41" name="Google Shape;1252;p33">
                <a:extLst>
                  <a:ext uri="{FF2B5EF4-FFF2-40B4-BE49-F238E27FC236}">
                    <a16:creationId xmlns:a16="http://schemas.microsoft.com/office/drawing/2014/main" id="{F643F375-B95D-439C-BBF3-83974BBDA39D}"/>
                  </a:ext>
                </a:extLst>
              </p:cNvPr>
              <p:cNvSpPr/>
              <p:nvPr/>
            </p:nvSpPr>
            <p:spPr>
              <a:xfrm>
                <a:off x="5051657" y="3294336"/>
                <a:ext cx="103725" cy="142679"/>
              </a:xfrm>
              <a:custGeom>
                <a:avLst/>
                <a:gdLst/>
                <a:ahLst/>
                <a:cxnLst/>
                <a:rect l="l" t="t" r="r" b="b"/>
                <a:pathLst>
                  <a:path w="1563" h="2150" extrusionOk="0">
                    <a:moveTo>
                      <a:pt x="1340" y="1"/>
                    </a:moveTo>
                    <a:cubicBezTo>
                      <a:pt x="1340" y="1"/>
                      <a:pt x="1312" y="57"/>
                      <a:pt x="1312" y="112"/>
                    </a:cubicBezTo>
                    <a:cubicBezTo>
                      <a:pt x="1312" y="196"/>
                      <a:pt x="1340" y="308"/>
                      <a:pt x="1312" y="419"/>
                    </a:cubicBezTo>
                    <a:cubicBezTo>
                      <a:pt x="1256" y="670"/>
                      <a:pt x="1172" y="977"/>
                      <a:pt x="1005" y="1284"/>
                    </a:cubicBezTo>
                    <a:cubicBezTo>
                      <a:pt x="810" y="1563"/>
                      <a:pt x="586" y="1786"/>
                      <a:pt x="363" y="1926"/>
                    </a:cubicBezTo>
                    <a:cubicBezTo>
                      <a:pt x="252" y="2010"/>
                      <a:pt x="168" y="2038"/>
                      <a:pt x="112" y="2093"/>
                    </a:cubicBezTo>
                    <a:cubicBezTo>
                      <a:pt x="28" y="2121"/>
                      <a:pt x="1" y="2149"/>
                      <a:pt x="1" y="2149"/>
                    </a:cubicBezTo>
                    <a:lnTo>
                      <a:pt x="112" y="2149"/>
                    </a:lnTo>
                    <a:cubicBezTo>
                      <a:pt x="196" y="2149"/>
                      <a:pt x="307" y="2149"/>
                      <a:pt x="447" y="2121"/>
                    </a:cubicBezTo>
                    <a:cubicBezTo>
                      <a:pt x="726" y="2065"/>
                      <a:pt x="1089" y="1870"/>
                      <a:pt x="1340" y="1507"/>
                    </a:cubicBezTo>
                    <a:cubicBezTo>
                      <a:pt x="1563" y="1089"/>
                      <a:pt x="1563" y="670"/>
                      <a:pt x="1507" y="419"/>
                    </a:cubicBezTo>
                    <a:cubicBezTo>
                      <a:pt x="1479" y="280"/>
                      <a:pt x="1423" y="168"/>
                      <a:pt x="1396" y="112"/>
                    </a:cubicBezTo>
                    <a:cubicBezTo>
                      <a:pt x="1340" y="29"/>
                      <a:pt x="1340" y="1"/>
                      <a:pt x="1340" y="1"/>
                    </a:cubicBezTo>
                    <a:close/>
                  </a:path>
                </a:pathLst>
              </a:custGeom>
              <a:solidFill>
                <a:srgbClr val="66260F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42" name="Google Shape;1253;p33">
                <a:extLst>
                  <a:ext uri="{FF2B5EF4-FFF2-40B4-BE49-F238E27FC236}">
                    <a16:creationId xmlns:a16="http://schemas.microsoft.com/office/drawing/2014/main" id="{2EA3D09C-87C8-4B15-8342-21AB2A693F31}"/>
                  </a:ext>
                </a:extLst>
              </p:cNvPr>
              <p:cNvSpPr/>
              <p:nvPr/>
            </p:nvSpPr>
            <p:spPr>
              <a:xfrm>
                <a:off x="4810960" y="3238790"/>
                <a:ext cx="164844" cy="203733"/>
              </a:xfrm>
              <a:custGeom>
                <a:avLst/>
                <a:gdLst/>
                <a:ahLst/>
                <a:cxnLst/>
                <a:rect l="l" t="t" r="r" b="b"/>
                <a:pathLst>
                  <a:path w="2484" h="3070" extrusionOk="0">
                    <a:moveTo>
                      <a:pt x="642" y="1"/>
                    </a:moveTo>
                    <a:cubicBezTo>
                      <a:pt x="642" y="1"/>
                      <a:pt x="614" y="57"/>
                      <a:pt x="531" y="140"/>
                    </a:cubicBezTo>
                    <a:cubicBezTo>
                      <a:pt x="447" y="224"/>
                      <a:pt x="363" y="364"/>
                      <a:pt x="252" y="559"/>
                    </a:cubicBezTo>
                    <a:cubicBezTo>
                      <a:pt x="84" y="922"/>
                      <a:pt x="1" y="1591"/>
                      <a:pt x="391" y="2205"/>
                    </a:cubicBezTo>
                    <a:cubicBezTo>
                      <a:pt x="754" y="2819"/>
                      <a:pt x="1396" y="3042"/>
                      <a:pt x="1814" y="3070"/>
                    </a:cubicBezTo>
                    <a:cubicBezTo>
                      <a:pt x="2037" y="3070"/>
                      <a:pt x="2205" y="3042"/>
                      <a:pt x="2316" y="3014"/>
                    </a:cubicBezTo>
                    <a:cubicBezTo>
                      <a:pt x="2428" y="2986"/>
                      <a:pt x="2484" y="2958"/>
                      <a:pt x="2484" y="2958"/>
                    </a:cubicBezTo>
                    <a:cubicBezTo>
                      <a:pt x="2484" y="2958"/>
                      <a:pt x="2428" y="2930"/>
                      <a:pt x="2316" y="2902"/>
                    </a:cubicBezTo>
                    <a:cubicBezTo>
                      <a:pt x="2205" y="2875"/>
                      <a:pt x="2065" y="2819"/>
                      <a:pt x="1898" y="2735"/>
                    </a:cubicBezTo>
                    <a:cubicBezTo>
                      <a:pt x="1591" y="2568"/>
                      <a:pt x="1200" y="2261"/>
                      <a:pt x="949" y="1870"/>
                    </a:cubicBezTo>
                    <a:cubicBezTo>
                      <a:pt x="698" y="1452"/>
                      <a:pt x="587" y="977"/>
                      <a:pt x="587" y="615"/>
                    </a:cubicBezTo>
                    <a:cubicBezTo>
                      <a:pt x="587" y="447"/>
                      <a:pt x="587" y="280"/>
                      <a:pt x="614" y="168"/>
                    </a:cubicBezTo>
                    <a:cubicBezTo>
                      <a:pt x="642" y="85"/>
                      <a:pt x="642" y="1"/>
                      <a:pt x="64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43" name="Google Shape;1254;p33">
                <a:extLst>
                  <a:ext uri="{FF2B5EF4-FFF2-40B4-BE49-F238E27FC236}">
                    <a16:creationId xmlns:a16="http://schemas.microsoft.com/office/drawing/2014/main" id="{BAEE40E5-A437-4F7C-9DFC-0DC42FC53303}"/>
                  </a:ext>
                </a:extLst>
              </p:cNvPr>
              <p:cNvSpPr/>
              <p:nvPr/>
            </p:nvSpPr>
            <p:spPr>
              <a:xfrm>
                <a:off x="5047941" y="3936793"/>
                <a:ext cx="61186" cy="120448"/>
              </a:xfrm>
              <a:custGeom>
                <a:avLst/>
                <a:gdLst/>
                <a:ahLst/>
                <a:cxnLst/>
                <a:rect l="l" t="t" r="r" b="b"/>
                <a:pathLst>
                  <a:path w="922" h="1815" extrusionOk="0">
                    <a:moveTo>
                      <a:pt x="670" y="1"/>
                    </a:moveTo>
                    <a:cubicBezTo>
                      <a:pt x="670" y="1"/>
                      <a:pt x="642" y="140"/>
                      <a:pt x="615" y="308"/>
                    </a:cubicBezTo>
                    <a:cubicBezTo>
                      <a:pt x="587" y="503"/>
                      <a:pt x="531" y="726"/>
                      <a:pt x="447" y="949"/>
                    </a:cubicBezTo>
                    <a:cubicBezTo>
                      <a:pt x="336" y="1173"/>
                      <a:pt x="252" y="1396"/>
                      <a:pt x="168" y="1535"/>
                    </a:cubicBezTo>
                    <a:cubicBezTo>
                      <a:pt x="57" y="1703"/>
                      <a:pt x="1" y="1814"/>
                      <a:pt x="1" y="1814"/>
                    </a:cubicBezTo>
                    <a:cubicBezTo>
                      <a:pt x="1" y="1814"/>
                      <a:pt x="112" y="1786"/>
                      <a:pt x="308" y="1703"/>
                    </a:cubicBezTo>
                    <a:cubicBezTo>
                      <a:pt x="475" y="1591"/>
                      <a:pt x="698" y="1396"/>
                      <a:pt x="810" y="1089"/>
                    </a:cubicBezTo>
                    <a:cubicBezTo>
                      <a:pt x="921" y="782"/>
                      <a:pt x="894" y="475"/>
                      <a:pt x="838" y="308"/>
                    </a:cubicBezTo>
                    <a:cubicBezTo>
                      <a:pt x="754" y="112"/>
                      <a:pt x="670" y="1"/>
                      <a:pt x="670" y="1"/>
                    </a:cubicBezTo>
                    <a:close/>
                  </a:path>
                </a:pathLst>
              </a:custGeom>
              <a:solidFill>
                <a:srgbClr val="66260F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44" name="Google Shape;1255;p33">
                <a:extLst>
                  <a:ext uri="{FF2B5EF4-FFF2-40B4-BE49-F238E27FC236}">
                    <a16:creationId xmlns:a16="http://schemas.microsoft.com/office/drawing/2014/main" id="{8378BBA3-F99E-4055-B0FD-B9F0A7FEEBAC}"/>
                  </a:ext>
                </a:extLst>
              </p:cNvPr>
              <p:cNvSpPr/>
              <p:nvPr/>
            </p:nvSpPr>
            <p:spPr>
              <a:xfrm>
                <a:off x="4923909" y="3475771"/>
                <a:ext cx="81560" cy="442572"/>
              </a:xfrm>
              <a:custGeom>
                <a:avLst/>
                <a:gdLst/>
                <a:ahLst/>
                <a:cxnLst/>
                <a:rect l="l" t="t" r="r" b="b"/>
                <a:pathLst>
                  <a:path w="1229" h="6669" extrusionOk="0">
                    <a:moveTo>
                      <a:pt x="112" y="1"/>
                    </a:moveTo>
                    <a:cubicBezTo>
                      <a:pt x="112" y="1"/>
                      <a:pt x="1" y="1536"/>
                      <a:pt x="280" y="3377"/>
                    </a:cubicBezTo>
                    <a:cubicBezTo>
                      <a:pt x="586" y="5246"/>
                      <a:pt x="1144" y="6669"/>
                      <a:pt x="1144" y="6669"/>
                    </a:cubicBezTo>
                    <a:cubicBezTo>
                      <a:pt x="1144" y="6669"/>
                      <a:pt x="1228" y="5134"/>
                      <a:pt x="949" y="3293"/>
                    </a:cubicBezTo>
                    <a:cubicBezTo>
                      <a:pt x="670" y="1424"/>
                      <a:pt x="112" y="1"/>
                      <a:pt x="112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45" name="Google Shape;1256;p33">
                <a:extLst>
                  <a:ext uri="{FF2B5EF4-FFF2-40B4-BE49-F238E27FC236}">
                    <a16:creationId xmlns:a16="http://schemas.microsoft.com/office/drawing/2014/main" id="{91FC8C5F-C609-4CC0-B3CB-762A440D49DC}"/>
                  </a:ext>
                </a:extLst>
              </p:cNvPr>
              <p:cNvSpPr/>
              <p:nvPr/>
            </p:nvSpPr>
            <p:spPr>
              <a:xfrm>
                <a:off x="4979455" y="4105288"/>
                <a:ext cx="66694" cy="414832"/>
              </a:xfrm>
              <a:custGeom>
                <a:avLst/>
                <a:gdLst/>
                <a:ahLst/>
                <a:cxnLst/>
                <a:rect l="l" t="t" r="r" b="b"/>
                <a:pathLst>
                  <a:path w="1005" h="6251" extrusionOk="0">
                    <a:moveTo>
                      <a:pt x="586" y="1"/>
                    </a:moveTo>
                    <a:cubicBezTo>
                      <a:pt x="586" y="1"/>
                      <a:pt x="586" y="84"/>
                      <a:pt x="558" y="252"/>
                    </a:cubicBezTo>
                    <a:cubicBezTo>
                      <a:pt x="531" y="391"/>
                      <a:pt x="475" y="642"/>
                      <a:pt x="447" y="921"/>
                    </a:cubicBezTo>
                    <a:cubicBezTo>
                      <a:pt x="419" y="1535"/>
                      <a:pt x="475" y="2344"/>
                      <a:pt x="531" y="3209"/>
                    </a:cubicBezTo>
                    <a:cubicBezTo>
                      <a:pt x="614" y="4074"/>
                      <a:pt x="558" y="4855"/>
                      <a:pt x="391" y="5413"/>
                    </a:cubicBezTo>
                    <a:cubicBezTo>
                      <a:pt x="363" y="5553"/>
                      <a:pt x="307" y="5664"/>
                      <a:pt x="252" y="5776"/>
                    </a:cubicBezTo>
                    <a:cubicBezTo>
                      <a:pt x="224" y="5887"/>
                      <a:pt x="168" y="5971"/>
                      <a:pt x="140" y="6027"/>
                    </a:cubicBezTo>
                    <a:cubicBezTo>
                      <a:pt x="56" y="6194"/>
                      <a:pt x="1" y="6250"/>
                      <a:pt x="1" y="6250"/>
                    </a:cubicBezTo>
                    <a:cubicBezTo>
                      <a:pt x="1" y="6250"/>
                      <a:pt x="84" y="6194"/>
                      <a:pt x="196" y="6083"/>
                    </a:cubicBezTo>
                    <a:cubicBezTo>
                      <a:pt x="252" y="6027"/>
                      <a:pt x="307" y="5943"/>
                      <a:pt x="363" y="5832"/>
                    </a:cubicBezTo>
                    <a:cubicBezTo>
                      <a:pt x="447" y="5720"/>
                      <a:pt x="503" y="5608"/>
                      <a:pt x="586" y="5469"/>
                    </a:cubicBezTo>
                    <a:cubicBezTo>
                      <a:pt x="837" y="4939"/>
                      <a:pt x="1005" y="4102"/>
                      <a:pt x="949" y="3181"/>
                    </a:cubicBezTo>
                    <a:cubicBezTo>
                      <a:pt x="865" y="2288"/>
                      <a:pt x="726" y="1507"/>
                      <a:pt x="642" y="921"/>
                    </a:cubicBezTo>
                    <a:cubicBezTo>
                      <a:pt x="614" y="642"/>
                      <a:pt x="614" y="419"/>
                      <a:pt x="614" y="252"/>
                    </a:cubicBezTo>
                    <a:cubicBezTo>
                      <a:pt x="586" y="84"/>
                      <a:pt x="586" y="1"/>
                      <a:pt x="586" y="1"/>
                    </a:cubicBezTo>
                    <a:close/>
                  </a:path>
                </a:pathLst>
              </a:custGeom>
              <a:solidFill>
                <a:srgbClr val="66260F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46" name="Google Shape;1257;p33">
                <a:extLst>
                  <a:ext uri="{FF2B5EF4-FFF2-40B4-BE49-F238E27FC236}">
                    <a16:creationId xmlns:a16="http://schemas.microsoft.com/office/drawing/2014/main" id="{DBF909BD-C1D1-4D15-8DE4-42B1DBB3ABED}"/>
                  </a:ext>
                </a:extLst>
              </p:cNvPr>
              <p:cNvSpPr/>
              <p:nvPr/>
            </p:nvSpPr>
            <p:spPr>
              <a:xfrm>
                <a:off x="3044652" y="2716715"/>
                <a:ext cx="140821" cy="383310"/>
              </a:xfrm>
              <a:custGeom>
                <a:avLst/>
                <a:gdLst/>
                <a:ahLst/>
                <a:cxnLst/>
                <a:rect l="l" t="t" r="r" b="b"/>
                <a:pathLst>
                  <a:path w="2122" h="5776" extrusionOk="0">
                    <a:moveTo>
                      <a:pt x="2121" y="0"/>
                    </a:moveTo>
                    <a:cubicBezTo>
                      <a:pt x="2121" y="0"/>
                      <a:pt x="2038" y="28"/>
                      <a:pt x="1926" y="140"/>
                    </a:cubicBezTo>
                    <a:cubicBezTo>
                      <a:pt x="1787" y="224"/>
                      <a:pt x="1563" y="335"/>
                      <a:pt x="1340" y="558"/>
                    </a:cubicBezTo>
                    <a:cubicBezTo>
                      <a:pt x="922" y="977"/>
                      <a:pt x="392" y="1674"/>
                      <a:pt x="168" y="2595"/>
                    </a:cubicBezTo>
                    <a:cubicBezTo>
                      <a:pt x="1" y="3544"/>
                      <a:pt x="168" y="4408"/>
                      <a:pt x="419" y="4939"/>
                    </a:cubicBezTo>
                    <a:cubicBezTo>
                      <a:pt x="503" y="5217"/>
                      <a:pt x="671" y="5441"/>
                      <a:pt x="754" y="5580"/>
                    </a:cubicBezTo>
                    <a:cubicBezTo>
                      <a:pt x="838" y="5692"/>
                      <a:pt x="894" y="5775"/>
                      <a:pt x="894" y="5775"/>
                    </a:cubicBezTo>
                    <a:cubicBezTo>
                      <a:pt x="894" y="5775"/>
                      <a:pt x="866" y="5692"/>
                      <a:pt x="838" y="5524"/>
                    </a:cubicBezTo>
                    <a:cubicBezTo>
                      <a:pt x="838" y="5357"/>
                      <a:pt x="754" y="5134"/>
                      <a:pt x="726" y="4855"/>
                    </a:cubicBezTo>
                    <a:cubicBezTo>
                      <a:pt x="671" y="4297"/>
                      <a:pt x="698" y="3544"/>
                      <a:pt x="838" y="2734"/>
                    </a:cubicBezTo>
                    <a:cubicBezTo>
                      <a:pt x="1033" y="1953"/>
                      <a:pt x="1340" y="1256"/>
                      <a:pt x="1619" y="754"/>
                    </a:cubicBezTo>
                    <a:cubicBezTo>
                      <a:pt x="1731" y="503"/>
                      <a:pt x="1898" y="335"/>
                      <a:pt x="1982" y="196"/>
                    </a:cubicBezTo>
                    <a:cubicBezTo>
                      <a:pt x="2065" y="56"/>
                      <a:pt x="2121" y="0"/>
                      <a:pt x="2121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47" name="Google Shape;1258;p33">
                <a:extLst>
                  <a:ext uri="{FF2B5EF4-FFF2-40B4-BE49-F238E27FC236}">
                    <a16:creationId xmlns:a16="http://schemas.microsoft.com/office/drawing/2014/main" id="{E6EE5D22-9C9A-4A3F-A8ED-19DCD7F86A33}"/>
                  </a:ext>
                </a:extLst>
              </p:cNvPr>
              <p:cNvSpPr/>
              <p:nvPr/>
            </p:nvSpPr>
            <p:spPr>
              <a:xfrm>
                <a:off x="3033570" y="3177736"/>
                <a:ext cx="585118" cy="849838"/>
              </a:xfrm>
              <a:custGeom>
                <a:avLst/>
                <a:gdLst/>
                <a:ahLst/>
                <a:cxnLst/>
                <a:rect l="l" t="t" r="r" b="b"/>
                <a:pathLst>
                  <a:path w="8817" h="12806" extrusionOk="0">
                    <a:moveTo>
                      <a:pt x="8314" y="0"/>
                    </a:moveTo>
                    <a:lnTo>
                      <a:pt x="1" y="2232"/>
                    </a:lnTo>
                    <a:cubicBezTo>
                      <a:pt x="503" y="3655"/>
                      <a:pt x="1423" y="7449"/>
                      <a:pt x="754" y="10267"/>
                    </a:cubicBezTo>
                    <a:cubicBezTo>
                      <a:pt x="670" y="10518"/>
                      <a:pt x="363" y="11495"/>
                      <a:pt x="280" y="11718"/>
                    </a:cubicBezTo>
                    <a:lnTo>
                      <a:pt x="2288" y="12806"/>
                    </a:lnTo>
                    <a:cubicBezTo>
                      <a:pt x="2400" y="12666"/>
                      <a:pt x="3627" y="11383"/>
                      <a:pt x="3711" y="11271"/>
                    </a:cubicBezTo>
                    <a:cubicBezTo>
                      <a:pt x="6752" y="7338"/>
                      <a:pt x="8817" y="4520"/>
                      <a:pt x="8314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48" name="Google Shape;1259;p33">
                <a:extLst>
                  <a:ext uri="{FF2B5EF4-FFF2-40B4-BE49-F238E27FC236}">
                    <a16:creationId xmlns:a16="http://schemas.microsoft.com/office/drawing/2014/main" id="{355CD0FD-874C-4BE3-8580-10D158261E4D}"/>
                  </a:ext>
                </a:extLst>
              </p:cNvPr>
              <p:cNvSpPr/>
              <p:nvPr/>
            </p:nvSpPr>
            <p:spPr>
              <a:xfrm>
                <a:off x="3003972" y="2900009"/>
                <a:ext cx="333339" cy="512916"/>
              </a:xfrm>
              <a:custGeom>
                <a:avLst/>
                <a:gdLst/>
                <a:ahLst/>
                <a:cxnLst/>
                <a:rect l="l" t="t" r="r" b="b"/>
                <a:pathLst>
                  <a:path w="5023" h="7729" extrusionOk="0">
                    <a:moveTo>
                      <a:pt x="447" y="0"/>
                    </a:moveTo>
                    <a:cubicBezTo>
                      <a:pt x="447" y="0"/>
                      <a:pt x="391" y="140"/>
                      <a:pt x="307" y="363"/>
                    </a:cubicBezTo>
                    <a:cubicBezTo>
                      <a:pt x="251" y="503"/>
                      <a:pt x="195" y="642"/>
                      <a:pt x="168" y="837"/>
                    </a:cubicBezTo>
                    <a:cubicBezTo>
                      <a:pt x="140" y="1005"/>
                      <a:pt x="84" y="1228"/>
                      <a:pt x="56" y="1451"/>
                    </a:cubicBezTo>
                    <a:cubicBezTo>
                      <a:pt x="0" y="1898"/>
                      <a:pt x="0" y="2483"/>
                      <a:pt x="112" y="3097"/>
                    </a:cubicBezTo>
                    <a:cubicBezTo>
                      <a:pt x="223" y="3711"/>
                      <a:pt x="419" y="4381"/>
                      <a:pt x="809" y="5022"/>
                    </a:cubicBezTo>
                    <a:cubicBezTo>
                      <a:pt x="1172" y="5636"/>
                      <a:pt x="1674" y="6166"/>
                      <a:pt x="2148" y="6557"/>
                    </a:cubicBezTo>
                    <a:cubicBezTo>
                      <a:pt x="2651" y="6919"/>
                      <a:pt x="3153" y="7198"/>
                      <a:pt x="3571" y="7366"/>
                    </a:cubicBezTo>
                    <a:cubicBezTo>
                      <a:pt x="3794" y="7477"/>
                      <a:pt x="4018" y="7505"/>
                      <a:pt x="4185" y="7561"/>
                    </a:cubicBezTo>
                    <a:cubicBezTo>
                      <a:pt x="4352" y="7617"/>
                      <a:pt x="4520" y="7645"/>
                      <a:pt x="4631" y="7673"/>
                    </a:cubicBezTo>
                    <a:cubicBezTo>
                      <a:pt x="4883" y="7701"/>
                      <a:pt x="5022" y="7728"/>
                      <a:pt x="5022" y="7728"/>
                    </a:cubicBezTo>
                    <a:cubicBezTo>
                      <a:pt x="5022" y="7728"/>
                      <a:pt x="4910" y="7673"/>
                      <a:pt x="4659" y="7561"/>
                    </a:cubicBezTo>
                    <a:cubicBezTo>
                      <a:pt x="4548" y="7533"/>
                      <a:pt x="4408" y="7449"/>
                      <a:pt x="4269" y="7366"/>
                    </a:cubicBezTo>
                    <a:cubicBezTo>
                      <a:pt x="4101" y="7282"/>
                      <a:pt x="3906" y="7198"/>
                      <a:pt x="3739" y="7059"/>
                    </a:cubicBezTo>
                    <a:cubicBezTo>
                      <a:pt x="3348" y="6836"/>
                      <a:pt x="2930" y="6501"/>
                      <a:pt x="2539" y="6110"/>
                    </a:cubicBezTo>
                    <a:cubicBezTo>
                      <a:pt x="2121" y="5720"/>
                      <a:pt x="1730" y="5218"/>
                      <a:pt x="1367" y="4660"/>
                    </a:cubicBezTo>
                    <a:cubicBezTo>
                      <a:pt x="1060" y="4102"/>
                      <a:pt x="809" y="3516"/>
                      <a:pt x="642" y="2986"/>
                    </a:cubicBezTo>
                    <a:cubicBezTo>
                      <a:pt x="502" y="2428"/>
                      <a:pt x="419" y="1898"/>
                      <a:pt x="391" y="1451"/>
                    </a:cubicBezTo>
                    <a:cubicBezTo>
                      <a:pt x="363" y="1228"/>
                      <a:pt x="391" y="1033"/>
                      <a:pt x="391" y="865"/>
                    </a:cubicBezTo>
                    <a:cubicBezTo>
                      <a:pt x="363" y="670"/>
                      <a:pt x="391" y="530"/>
                      <a:pt x="391" y="391"/>
                    </a:cubicBezTo>
                    <a:cubicBezTo>
                      <a:pt x="419" y="140"/>
                      <a:pt x="447" y="0"/>
                      <a:pt x="447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49" name="Google Shape;1260;p33">
                <a:extLst>
                  <a:ext uri="{FF2B5EF4-FFF2-40B4-BE49-F238E27FC236}">
                    <a16:creationId xmlns:a16="http://schemas.microsoft.com/office/drawing/2014/main" id="{67A09A67-2C3B-4869-A479-44C01C7E2A3F}"/>
                  </a:ext>
                </a:extLst>
              </p:cNvPr>
              <p:cNvSpPr/>
              <p:nvPr/>
            </p:nvSpPr>
            <p:spPr>
              <a:xfrm>
                <a:off x="3270551" y="3407285"/>
                <a:ext cx="233331" cy="429631"/>
              </a:xfrm>
              <a:custGeom>
                <a:avLst/>
                <a:gdLst/>
                <a:ahLst/>
                <a:cxnLst/>
                <a:rect l="l" t="t" r="r" b="b"/>
                <a:pathLst>
                  <a:path w="3516" h="6474" extrusionOk="0">
                    <a:moveTo>
                      <a:pt x="3516" y="1"/>
                    </a:moveTo>
                    <a:lnTo>
                      <a:pt x="3516" y="1"/>
                    </a:lnTo>
                    <a:cubicBezTo>
                      <a:pt x="3516" y="1"/>
                      <a:pt x="3460" y="112"/>
                      <a:pt x="3404" y="280"/>
                    </a:cubicBezTo>
                    <a:cubicBezTo>
                      <a:pt x="3321" y="447"/>
                      <a:pt x="3209" y="698"/>
                      <a:pt x="3070" y="1005"/>
                    </a:cubicBezTo>
                    <a:cubicBezTo>
                      <a:pt x="2818" y="1619"/>
                      <a:pt x="2400" y="2428"/>
                      <a:pt x="1926" y="3321"/>
                    </a:cubicBezTo>
                    <a:cubicBezTo>
                      <a:pt x="1451" y="4213"/>
                      <a:pt x="977" y="4995"/>
                      <a:pt x="614" y="5553"/>
                    </a:cubicBezTo>
                    <a:cubicBezTo>
                      <a:pt x="447" y="5860"/>
                      <a:pt x="280" y="6083"/>
                      <a:pt x="168" y="6222"/>
                    </a:cubicBezTo>
                    <a:cubicBezTo>
                      <a:pt x="56" y="6390"/>
                      <a:pt x="1" y="6473"/>
                      <a:pt x="1" y="6473"/>
                    </a:cubicBezTo>
                    <a:cubicBezTo>
                      <a:pt x="1" y="6473"/>
                      <a:pt x="84" y="6418"/>
                      <a:pt x="252" y="6306"/>
                    </a:cubicBezTo>
                    <a:cubicBezTo>
                      <a:pt x="391" y="6166"/>
                      <a:pt x="642" y="5999"/>
                      <a:pt x="893" y="5748"/>
                    </a:cubicBezTo>
                    <a:cubicBezTo>
                      <a:pt x="1396" y="5274"/>
                      <a:pt x="2037" y="4548"/>
                      <a:pt x="2539" y="3628"/>
                    </a:cubicBezTo>
                    <a:cubicBezTo>
                      <a:pt x="3042" y="2707"/>
                      <a:pt x="3293" y="1786"/>
                      <a:pt x="3404" y="1089"/>
                    </a:cubicBezTo>
                    <a:cubicBezTo>
                      <a:pt x="3460" y="754"/>
                      <a:pt x="3460" y="475"/>
                      <a:pt x="3488" y="308"/>
                    </a:cubicBezTo>
                    <a:cubicBezTo>
                      <a:pt x="3516" y="112"/>
                      <a:pt x="3516" y="1"/>
                      <a:pt x="3516" y="1"/>
                    </a:cubicBezTo>
                    <a:close/>
                  </a:path>
                </a:pathLst>
              </a:custGeom>
              <a:solidFill>
                <a:srgbClr val="66260F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50" name="Google Shape;1261;p33">
                <a:extLst>
                  <a:ext uri="{FF2B5EF4-FFF2-40B4-BE49-F238E27FC236}">
                    <a16:creationId xmlns:a16="http://schemas.microsoft.com/office/drawing/2014/main" id="{6B39CDFF-DEF9-492C-8897-0C3244AD1366}"/>
                  </a:ext>
                </a:extLst>
              </p:cNvPr>
              <p:cNvSpPr/>
              <p:nvPr/>
            </p:nvSpPr>
            <p:spPr>
              <a:xfrm>
                <a:off x="2989107" y="3981256"/>
                <a:ext cx="183360" cy="698067"/>
              </a:xfrm>
              <a:custGeom>
                <a:avLst/>
                <a:gdLst/>
                <a:ahLst/>
                <a:cxnLst/>
                <a:rect l="l" t="t" r="r" b="b"/>
                <a:pathLst>
                  <a:path w="2763" h="10519" extrusionOk="0">
                    <a:moveTo>
                      <a:pt x="447" y="0"/>
                    </a:moveTo>
                    <a:cubicBezTo>
                      <a:pt x="168" y="3125"/>
                      <a:pt x="419" y="5245"/>
                      <a:pt x="1" y="7924"/>
                    </a:cubicBezTo>
                    <a:lnTo>
                      <a:pt x="531" y="10518"/>
                    </a:lnTo>
                    <a:lnTo>
                      <a:pt x="2484" y="9709"/>
                    </a:lnTo>
                    <a:lnTo>
                      <a:pt x="1759" y="8119"/>
                    </a:lnTo>
                    <a:cubicBezTo>
                      <a:pt x="2038" y="5608"/>
                      <a:pt x="2149" y="3488"/>
                      <a:pt x="2763" y="698"/>
                    </a:cubicBezTo>
                    <a:lnTo>
                      <a:pt x="447" y="0"/>
                    </a:lnTo>
                    <a:close/>
                  </a:path>
                </a:pathLst>
              </a:custGeom>
              <a:solidFill>
                <a:srgbClr val="993917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51" name="Google Shape;1262;p33">
                <a:extLst>
                  <a:ext uri="{FF2B5EF4-FFF2-40B4-BE49-F238E27FC236}">
                    <a16:creationId xmlns:a16="http://schemas.microsoft.com/office/drawing/2014/main" id="{8D344845-05BD-434C-AB3B-25975B6D6EE6}"/>
                  </a:ext>
                </a:extLst>
              </p:cNvPr>
              <p:cNvSpPr/>
              <p:nvPr/>
            </p:nvSpPr>
            <p:spPr>
              <a:xfrm>
                <a:off x="4996112" y="4625571"/>
                <a:ext cx="231472" cy="131530"/>
              </a:xfrm>
              <a:custGeom>
                <a:avLst/>
                <a:gdLst/>
                <a:ahLst/>
                <a:cxnLst/>
                <a:rect l="l" t="t" r="r" b="b"/>
                <a:pathLst>
                  <a:path w="3488" h="1982" extrusionOk="0">
                    <a:moveTo>
                      <a:pt x="1954" y="0"/>
                    </a:moveTo>
                    <a:lnTo>
                      <a:pt x="56" y="809"/>
                    </a:lnTo>
                    <a:lnTo>
                      <a:pt x="1" y="1981"/>
                    </a:lnTo>
                    <a:lnTo>
                      <a:pt x="3488" y="1981"/>
                    </a:lnTo>
                    <a:cubicBezTo>
                      <a:pt x="2958" y="1144"/>
                      <a:pt x="2651" y="698"/>
                      <a:pt x="1954" y="0"/>
                    </a:cubicBezTo>
                    <a:close/>
                  </a:path>
                </a:pathLst>
              </a:custGeom>
              <a:solidFill>
                <a:srgbClr val="CC8445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52" name="Google Shape;1263;p33">
                <a:extLst>
                  <a:ext uri="{FF2B5EF4-FFF2-40B4-BE49-F238E27FC236}">
                    <a16:creationId xmlns:a16="http://schemas.microsoft.com/office/drawing/2014/main" id="{085F2CBC-4795-447B-A4FE-F49099F67467}"/>
                  </a:ext>
                </a:extLst>
              </p:cNvPr>
              <p:cNvSpPr/>
              <p:nvPr/>
            </p:nvSpPr>
            <p:spPr>
              <a:xfrm>
                <a:off x="3005830" y="3881446"/>
                <a:ext cx="209241" cy="238640"/>
              </a:xfrm>
              <a:custGeom>
                <a:avLst/>
                <a:gdLst/>
                <a:ahLst/>
                <a:cxnLst/>
                <a:rect l="l" t="t" r="r" b="b"/>
                <a:pathLst>
                  <a:path w="3153" h="3596" extrusionOk="0">
                    <a:moveTo>
                      <a:pt x="1719" y="0"/>
                    </a:moveTo>
                    <a:cubicBezTo>
                      <a:pt x="1044" y="0"/>
                      <a:pt x="395" y="629"/>
                      <a:pt x="195" y="1504"/>
                    </a:cubicBezTo>
                    <a:cubicBezTo>
                      <a:pt x="0" y="2481"/>
                      <a:pt x="419" y="3402"/>
                      <a:pt x="1172" y="3569"/>
                    </a:cubicBezTo>
                    <a:cubicBezTo>
                      <a:pt x="1252" y="3587"/>
                      <a:pt x="1333" y="3595"/>
                      <a:pt x="1413" y="3595"/>
                    </a:cubicBezTo>
                    <a:cubicBezTo>
                      <a:pt x="2085" y="3595"/>
                      <a:pt x="2730" y="2988"/>
                      <a:pt x="2929" y="2090"/>
                    </a:cubicBezTo>
                    <a:cubicBezTo>
                      <a:pt x="3153" y="1114"/>
                      <a:pt x="2706" y="193"/>
                      <a:pt x="1953" y="26"/>
                    </a:cubicBezTo>
                    <a:cubicBezTo>
                      <a:pt x="1875" y="8"/>
                      <a:pt x="1797" y="0"/>
                      <a:pt x="171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53" name="Google Shape;1264;p33">
                <a:extLst>
                  <a:ext uri="{FF2B5EF4-FFF2-40B4-BE49-F238E27FC236}">
                    <a16:creationId xmlns:a16="http://schemas.microsoft.com/office/drawing/2014/main" id="{56E92EC3-AB0B-4CB2-933D-0044F14EAFC3}"/>
                  </a:ext>
                </a:extLst>
              </p:cNvPr>
              <p:cNvSpPr/>
              <p:nvPr/>
            </p:nvSpPr>
            <p:spPr>
              <a:xfrm>
                <a:off x="3048369" y="3912770"/>
                <a:ext cx="66761" cy="135180"/>
              </a:xfrm>
              <a:custGeom>
                <a:avLst/>
                <a:gdLst/>
                <a:ahLst/>
                <a:cxnLst/>
                <a:rect l="l" t="t" r="r" b="b"/>
                <a:pathLst>
                  <a:path w="1006" h="2037" extrusionOk="0">
                    <a:moveTo>
                      <a:pt x="1005" y="0"/>
                    </a:moveTo>
                    <a:cubicBezTo>
                      <a:pt x="1005" y="0"/>
                      <a:pt x="866" y="28"/>
                      <a:pt x="670" y="140"/>
                    </a:cubicBezTo>
                    <a:cubicBezTo>
                      <a:pt x="475" y="251"/>
                      <a:pt x="252" y="502"/>
                      <a:pt x="112" y="809"/>
                    </a:cubicBezTo>
                    <a:cubicBezTo>
                      <a:pt x="1" y="1144"/>
                      <a:pt x="57" y="1479"/>
                      <a:pt x="140" y="1702"/>
                    </a:cubicBezTo>
                    <a:cubicBezTo>
                      <a:pt x="224" y="1925"/>
                      <a:pt x="308" y="2037"/>
                      <a:pt x="308" y="2037"/>
                    </a:cubicBezTo>
                    <a:cubicBezTo>
                      <a:pt x="308" y="2037"/>
                      <a:pt x="363" y="1869"/>
                      <a:pt x="419" y="1702"/>
                    </a:cubicBezTo>
                    <a:cubicBezTo>
                      <a:pt x="503" y="1507"/>
                      <a:pt x="587" y="1256"/>
                      <a:pt x="670" y="1005"/>
                    </a:cubicBezTo>
                    <a:cubicBezTo>
                      <a:pt x="754" y="753"/>
                      <a:pt x="838" y="530"/>
                      <a:pt x="894" y="335"/>
                    </a:cubicBezTo>
                    <a:cubicBezTo>
                      <a:pt x="977" y="140"/>
                      <a:pt x="1005" y="0"/>
                      <a:pt x="1005" y="0"/>
                    </a:cubicBezTo>
                    <a:close/>
                  </a:path>
                </a:pathLst>
              </a:custGeom>
              <a:solidFill>
                <a:srgbClr val="66260F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54" name="Google Shape;1265;p33">
                <a:extLst>
                  <a:ext uri="{FF2B5EF4-FFF2-40B4-BE49-F238E27FC236}">
                    <a16:creationId xmlns:a16="http://schemas.microsoft.com/office/drawing/2014/main" id="{E382D328-4192-4A6F-90F4-3CB7521A0D77}"/>
                  </a:ext>
                </a:extLst>
              </p:cNvPr>
              <p:cNvSpPr/>
              <p:nvPr/>
            </p:nvSpPr>
            <p:spPr>
              <a:xfrm>
                <a:off x="3035428" y="4103430"/>
                <a:ext cx="37097" cy="420340"/>
              </a:xfrm>
              <a:custGeom>
                <a:avLst/>
                <a:gdLst/>
                <a:ahLst/>
                <a:cxnLst/>
                <a:rect l="l" t="t" r="r" b="b"/>
                <a:pathLst>
                  <a:path w="559" h="6334" extrusionOk="0">
                    <a:moveTo>
                      <a:pt x="475" y="1"/>
                    </a:moveTo>
                    <a:cubicBezTo>
                      <a:pt x="475" y="1"/>
                      <a:pt x="224" y="1424"/>
                      <a:pt x="112" y="3153"/>
                    </a:cubicBezTo>
                    <a:cubicBezTo>
                      <a:pt x="0" y="4911"/>
                      <a:pt x="84" y="6334"/>
                      <a:pt x="84" y="6334"/>
                    </a:cubicBezTo>
                    <a:cubicBezTo>
                      <a:pt x="84" y="6334"/>
                      <a:pt x="363" y="4939"/>
                      <a:pt x="447" y="3181"/>
                    </a:cubicBezTo>
                    <a:cubicBezTo>
                      <a:pt x="558" y="1452"/>
                      <a:pt x="475" y="1"/>
                      <a:pt x="47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endParaRPr sz="1050">
                  <a:latin typeface="Georgia" panose="02040502050405020303" pitchFamily="18" charset="0"/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29" name="Google Shape;1266;p33">
              <a:extLst>
                <a:ext uri="{FF2B5EF4-FFF2-40B4-BE49-F238E27FC236}">
                  <a16:creationId xmlns:a16="http://schemas.microsoft.com/office/drawing/2014/main" id="{0C6FFBCE-9C0C-4AA7-A81B-2C3751BF5100}"/>
                </a:ext>
              </a:extLst>
            </p:cNvPr>
            <p:cNvSpPr txBox="1"/>
            <p:nvPr/>
          </p:nvSpPr>
          <p:spPr>
            <a:xfrm>
              <a:off x="4669362" y="2832442"/>
              <a:ext cx="544200" cy="226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r>
                <a:rPr lang="fa-IR" sz="1050" dirty="0">
                  <a:solidFill>
                    <a:schemeClr val="lt1"/>
                  </a:solidFill>
                  <a:latin typeface="Georgia" panose="02040502050405020303" pitchFamily="18" charset="0"/>
                  <a:ea typeface="Roboto"/>
                  <a:cs typeface="B Nazanin" panose="00000400000000000000" pitchFamily="2" charset="-78"/>
                  <a:sym typeface="Roboto"/>
                </a:rPr>
                <a:t>دنده</a:t>
              </a:r>
              <a:endParaRPr sz="1050" dirty="0">
                <a:solidFill>
                  <a:schemeClr val="lt1"/>
                </a:solidFill>
                <a:latin typeface="Georgia" panose="02040502050405020303" pitchFamily="18" charset="0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cxnSp>
          <p:nvCxnSpPr>
            <p:cNvPr id="30" name="Google Shape;1267;p33">
              <a:extLst>
                <a:ext uri="{FF2B5EF4-FFF2-40B4-BE49-F238E27FC236}">
                  <a16:creationId xmlns:a16="http://schemas.microsoft.com/office/drawing/2014/main" id="{97633FA4-D2A3-4D5F-A0DF-8821EB734126}"/>
                </a:ext>
              </a:extLst>
            </p:cNvPr>
            <p:cNvCxnSpPr>
              <a:endCxn id="14" idx="2"/>
            </p:cNvCxnSpPr>
            <p:nvPr/>
          </p:nvCxnSpPr>
          <p:spPr>
            <a:xfrm rot="-5400000">
              <a:off x="5234938" y="2076949"/>
              <a:ext cx="882900" cy="3765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31" name="Google Shape;1268;p33">
              <a:extLst>
                <a:ext uri="{FF2B5EF4-FFF2-40B4-BE49-F238E27FC236}">
                  <a16:creationId xmlns:a16="http://schemas.microsoft.com/office/drawing/2014/main" id="{52C7AA01-CFCC-4269-86AF-989A03B835CC}"/>
                </a:ext>
              </a:extLst>
            </p:cNvPr>
            <p:cNvCxnSpPr>
              <a:endCxn id="15" idx="1"/>
            </p:cNvCxnSpPr>
            <p:nvPr/>
          </p:nvCxnSpPr>
          <p:spPr>
            <a:xfrm rot="10800000" flipH="1">
              <a:off x="5649932" y="2160775"/>
              <a:ext cx="1329000" cy="497100"/>
            </a:xfrm>
            <a:prstGeom prst="bentConnector3">
              <a:avLst>
                <a:gd name="adj1" fmla="val 33489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32" name="Google Shape;1269;p33">
              <a:extLst>
                <a:ext uri="{FF2B5EF4-FFF2-40B4-BE49-F238E27FC236}">
                  <a16:creationId xmlns:a16="http://schemas.microsoft.com/office/drawing/2014/main" id="{706F87FC-4E6C-4929-BE52-18809AD4BF65}"/>
                </a:ext>
              </a:extLst>
            </p:cNvPr>
            <p:cNvCxnSpPr>
              <a:endCxn id="12" idx="2"/>
            </p:cNvCxnSpPr>
            <p:nvPr/>
          </p:nvCxnSpPr>
          <p:spPr>
            <a:xfrm rot="10800000">
              <a:off x="4504731" y="1823750"/>
              <a:ext cx="0" cy="8631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33" name="Google Shape;1270;p33">
              <a:extLst>
                <a:ext uri="{FF2B5EF4-FFF2-40B4-BE49-F238E27FC236}">
                  <a16:creationId xmlns:a16="http://schemas.microsoft.com/office/drawing/2014/main" id="{B18C3DF8-D566-4C20-B480-6D3AF074BF40}"/>
                </a:ext>
              </a:extLst>
            </p:cNvPr>
            <p:cNvCxnSpPr>
              <a:endCxn id="11" idx="2"/>
            </p:cNvCxnSpPr>
            <p:nvPr/>
          </p:nvCxnSpPr>
          <p:spPr>
            <a:xfrm rot="10800000">
              <a:off x="3890184" y="1823749"/>
              <a:ext cx="0" cy="562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34" name="Google Shape;1271;p33">
              <a:extLst>
                <a:ext uri="{FF2B5EF4-FFF2-40B4-BE49-F238E27FC236}">
                  <a16:creationId xmlns:a16="http://schemas.microsoft.com/office/drawing/2014/main" id="{9E6187F4-2ABA-4A8A-AA78-474CC9B6E9F3}"/>
                </a:ext>
              </a:extLst>
            </p:cNvPr>
            <p:cNvCxnSpPr>
              <a:endCxn id="10" idx="2"/>
            </p:cNvCxnSpPr>
            <p:nvPr/>
          </p:nvCxnSpPr>
          <p:spPr>
            <a:xfrm rot="10800000">
              <a:off x="2959880" y="1823749"/>
              <a:ext cx="704400" cy="297000"/>
            </a:xfrm>
            <a:prstGeom prst="bentConnector2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35" name="Google Shape;1272;p33">
              <a:extLst>
                <a:ext uri="{FF2B5EF4-FFF2-40B4-BE49-F238E27FC236}">
                  <a16:creationId xmlns:a16="http://schemas.microsoft.com/office/drawing/2014/main" id="{637A230C-27FA-4D82-83A6-A47E5C443455}"/>
                </a:ext>
              </a:extLst>
            </p:cNvPr>
            <p:cNvCxnSpPr>
              <a:endCxn id="20" idx="3"/>
            </p:cNvCxnSpPr>
            <p:nvPr/>
          </p:nvCxnSpPr>
          <p:spPr>
            <a:xfrm rot="10800000">
              <a:off x="2563468" y="2819975"/>
              <a:ext cx="8205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36" name="Google Shape;1273;p33">
              <a:extLst>
                <a:ext uri="{FF2B5EF4-FFF2-40B4-BE49-F238E27FC236}">
                  <a16:creationId xmlns:a16="http://schemas.microsoft.com/office/drawing/2014/main" id="{B57B1994-3522-471F-99C0-D76D35534BC4}"/>
                </a:ext>
              </a:extLst>
            </p:cNvPr>
            <p:cNvCxnSpPr>
              <a:stCxn id="21" idx="3"/>
            </p:cNvCxnSpPr>
            <p:nvPr/>
          </p:nvCxnSpPr>
          <p:spPr>
            <a:xfrm rot="10800000" flipH="1">
              <a:off x="2564668" y="2894455"/>
              <a:ext cx="818100" cy="251100"/>
            </a:xfrm>
            <a:prstGeom prst="bentConnector3">
              <a:avLst>
                <a:gd name="adj1" fmla="val 102856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7" name="Google Shape;1274;p33">
              <a:extLst>
                <a:ext uri="{FF2B5EF4-FFF2-40B4-BE49-F238E27FC236}">
                  <a16:creationId xmlns:a16="http://schemas.microsoft.com/office/drawing/2014/main" id="{1CC0150B-E1EF-46F4-A411-24306AF36164}"/>
                </a:ext>
              </a:extLst>
            </p:cNvPr>
            <p:cNvCxnSpPr>
              <a:endCxn id="26" idx="0"/>
            </p:cNvCxnSpPr>
            <p:nvPr/>
          </p:nvCxnSpPr>
          <p:spPr>
            <a:xfrm flipH="1">
              <a:off x="4972719" y="3359097"/>
              <a:ext cx="900" cy="3693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38" name="Google Shape;1275;p33">
              <a:extLst>
                <a:ext uri="{FF2B5EF4-FFF2-40B4-BE49-F238E27FC236}">
                  <a16:creationId xmlns:a16="http://schemas.microsoft.com/office/drawing/2014/main" id="{4CD48045-21E8-48E8-95E5-6213F79DEF96}"/>
                </a:ext>
              </a:extLst>
            </p:cNvPr>
            <p:cNvCxnSpPr>
              <a:stCxn id="22" idx="3"/>
            </p:cNvCxnSpPr>
            <p:nvPr/>
          </p:nvCxnSpPr>
          <p:spPr>
            <a:xfrm rot="10800000" flipH="1">
              <a:off x="2564668" y="2488635"/>
              <a:ext cx="1096500" cy="982500"/>
            </a:xfrm>
            <a:prstGeom prst="bentConnector3">
              <a:avLst>
                <a:gd name="adj1" fmla="val 100514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9" name="Google Shape;1276;p33">
              <a:extLst>
                <a:ext uri="{FF2B5EF4-FFF2-40B4-BE49-F238E27FC236}">
                  <a16:creationId xmlns:a16="http://schemas.microsoft.com/office/drawing/2014/main" id="{4961EEB0-9182-4781-AC8F-6F0BA213F004}"/>
                </a:ext>
              </a:extLst>
            </p:cNvPr>
            <p:cNvCxnSpPr>
              <a:stCxn id="23" idx="3"/>
            </p:cNvCxnSpPr>
            <p:nvPr/>
          </p:nvCxnSpPr>
          <p:spPr>
            <a:xfrm rot="10800000" flipH="1">
              <a:off x="2564668" y="3019415"/>
              <a:ext cx="1763400" cy="777300"/>
            </a:xfrm>
            <a:prstGeom prst="bentConnector3">
              <a:avLst>
                <a:gd name="adj1" fmla="val 72355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40" name="Google Shape;1277;p33">
              <a:extLst>
                <a:ext uri="{FF2B5EF4-FFF2-40B4-BE49-F238E27FC236}">
                  <a16:creationId xmlns:a16="http://schemas.microsoft.com/office/drawing/2014/main" id="{FD295F48-F42F-42DD-A70F-8DFE30E21A82}"/>
                </a:ext>
              </a:extLst>
            </p:cNvPr>
            <p:cNvSpPr txBox="1"/>
            <p:nvPr/>
          </p:nvSpPr>
          <p:spPr>
            <a:xfrm>
              <a:off x="6978932" y="3807794"/>
              <a:ext cx="820500" cy="226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/>
              <a:r>
                <a:rPr lang="fa-IR" sz="1050" dirty="0">
                  <a:solidFill>
                    <a:schemeClr val="dk1"/>
                  </a:solidFill>
                  <a:latin typeface="Georgia" panose="02040502050405020303" pitchFamily="18" charset="0"/>
                  <a:ea typeface="Roboto"/>
                  <a:cs typeface="B Nazanin" panose="00000400000000000000" pitchFamily="2" charset="-78"/>
                  <a:sym typeface="Roboto"/>
                </a:rPr>
                <a:t>هاک</a:t>
              </a:r>
              <a:endParaRPr sz="1050" dirty="0">
                <a:solidFill>
                  <a:schemeClr val="dk1"/>
                </a:solidFill>
                <a:latin typeface="Georgia" panose="02040502050405020303" pitchFamily="18" charset="0"/>
                <a:ea typeface="Roboto"/>
                <a:cs typeface="B Nazanin" panose="00000400000000000000" pitchFamily="2" charset="-78"/>
                <a:sym typeface="Roboto"/>
              </a:endParaRPr>
            </a:p>
          </p:txBody>
        </p:sp>
        <p:cxnSp>
          <p:nvCxnSpPr>
            <p:cNvPr id="41" name="Google Shape;1278;p33">
              <a:extLst>
                <a:ext uri="{FF2B5EF4-FFF2-40B4-BE49-F238E27FC236}">
                  <a16:creationId xmlns:a16="http://schemas.microsoft.com/office/drawing/2014/main" id="{285C9242-C12A-4CE3-8883-5A013E336809}"/>
                </a:ext>
              </a:extLst>
            </p:cNvPr>
            <p:cNvCxnSpPr>
              <a:endCxn id="40" idx="1"/>
            </p:cNvCxnSpPr>
            <p:nvPr/>
          </p:nvCxnSpPr>
          <p:spPr>
            <a:xfrm>
              <a:off x="5890232" y="3920894"/>
              <a:ext cx="10887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42" name="Google Shape;1279;p33">
              <a:extLst>
                <a:ext uri="{FF2B5EF4-FFF2-40B4-BE49-F238E27FC236}">
                  <a16:creationId xmlns:a16="http://schemas.microsoft.com/office/drawing/2014/main" id="{11ACB3D5-F469-4B35-9F20-80C976FE3317}"/>
                </a:ext>
              </a:extLst>
            </p:cNvPr>
            <p:cNvCxnSpPr>
              <a:endCxn id="19" idx="1"/>
            </p:cNvCxnSpPr>
            <p:nvPr/>
          </p:nvCxnSpPr>
          <p:spPr>
            <a:xfrm>
              <a:off x="5868932" y="4560975"/>
              <a:ext cx="11100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43" name="Google Shape;1280;p33">
              <a:extLst>
                <a:ext uri="{FF2B5EF4-FFF2-40B4-BE49-F238E27FC236}">
                  <a16:creationId xmlns:a16="http://schemas.microsoft.com/office/drawing/2014/main" id="{8F6FD092-E66A-4904-9547-689A37F4407D}"/>
                </a:ext>
              </a:extLst>
            </p:cNvPr>
            <p:cNvCxnSpPr>
              <a:endCxn id="18" idx="1"/>
            </p:cNvCxnSpPr>
            <p:nvPr/>
          </p:nvCxnSpPr>
          <p:spPr>
            <a:xfrm>
              <a:off x="5791232" y="3504271"/>
              <a:ext cx="11877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44" name="Google Shape;1281;p33">
              <a:extLst>
                <a:ext uri="{FF2B5EF4-FFF2-40B4-BE49-F238E27FC236}">
                  <a16:creationId xmlns:a16="http://schemas.microsoft.com/office/drawing/2014/main" id="{A1EDC66C-C24A-4D3F-99BC-D2CE5B30B729}"/>
                </a:ext>
              </a:extLst>
            </p:cNvPr>
            <p:cNvCxnSpPr>
              <a:endCxn id="17" idx="1"/>
            </p:cNvCxnSpPr>
            <p:nvPr/>
          </p:nvCxnSpPr>
          <p:spPr>
            <a:xfrm>
              <a:off x="5868932" y="3145612"/>
              <a:ext cx="11100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45" name="Google Shape;1282;p33">
              <a:extLst>
                <a:ext uri="{FF2B5EF4-FFF2-40B4-BE49-F238E27FC236}">
                  <a16:creationId xmlns:a16="http://schemas.microsoft.com/office/drawing/2014/main" id="{151B0284-F27F-4E74-AB72-CBE83F248FE3}"/>
                </a:ext>
              </a:extLst>
            </p:cNvPr>
            <p:cNvCxnSpPr>
              <a:endCxn id="16" idx="1"/>
            </p:cNvCxnSpPr>
            <p:nvPr/>
          </p:nvCxnSpPr>
          <p:spPr>
            <a:xfrm rot="10800000" flipH="1">
              <a:off x="5614532" y="2574142"/>
              <a:ext cx="1364400" cy="210900"/>
            </a:xfrm>
            <a:prstGeom prst="bentConnector3">
              <a:avLst>
                <a:gd name="adj1" fmla="val 58002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46" name="Google Shape;1283;p33">
              <a:extLst>
                <a:ext uri="{FF2B5EF4-FFF2-40B4-BE49-F238E27FC236}">
                  <a16:creationId xmlns:a16="http://schemas.microsoft.com/office/drawing/2014/main" id="{272F5702-D2BF-4477-BBB1-AC424B3C57D0}"/>
                </a:ext>
              </a:extLst>
            </p:cNvPr>
            <p:cNvCxnSpPr>
              <a:endCxn id="25" idx="3"/>
            </p:cNvCxnSpPr>
            <p:nvPr/>
          </p:nvCxnSpPr>
          <p:spPr>
            <a:xfrm rot="10800000">
              <a:off x="2563468" y="4447875"/>
              <a:ext cx="16485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47" name="Google Shape;1284;p33">
              <a:extLst>
                <a:ext uri="{FF2B5EF4-FFF2-40B4-BE49-F238E27FC236}">
                  <a16:creationId xmlns:a16="http://schemas.microsoft.com/office/drawing/2014/main" id="{E3793146-2E3E-40EC-997B-D325FDC01FF4}"/>
                </a:ext>
              </a:extLst>
            </p:cNvPr>
            <p:cNvCxnSpPr>
              <a:endCxn id="24" idx="3"/>
            </p:cNvCxnSpPr>
            <p:nvPr/>
          </p:nvCxnSpPr>
          <p:spPr>
            <a:xfrm flipH="1">
              <a:off x="2564668" y="3886195"/>
              <a:ext cx="1615500" cy="236100"/>
            </a:xfrm>
            <a:prstGeom prst="bentConnector3">
              <a:avLst>
                <a:gd name="adj1" fmla="val 21040"/>
              </a:avLst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sp>
          <p:nvSpPr>
            <p:cNvPr id="48" name="Google Shape;1285;p33">
              <a:extLst>
                <a:ext uri="{FF2B5EF4-FFF2-40B4-BE49-F238E27FC236}">
                  <a16:creationId xmlns:a16="http://schemas.microsoft.com/office/drawing/2014/main" id="{61FBA6C2-1DA5-4F25-9E7B-40A9C4599030}"/>
                </a:ext>
              </a:extLst>
            </p:cNvPr>
            <p:cNvSpPr/>
            <p:nvPr/>
          </p:nvSpPr>
          <p:spPr>
            <a:xfrm>
              <a:off x="476300" y="1368950"/>
              <a:ext cx="2087100" cy="432300"/>
            </a:xfrm>
            <a:prstGeom prst="roundRect">
              <a:avLst>
                <a:gd name="adj" fmla="val 16667"/>
              </a:avLst>
            </a:prstGeom>
            <a:solidFill>
              <a:schemeClr val="lt2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ctr" rtl="1"/>
              <a:r>
                <a:rPr lang="fa-IR" sz="1050" b="1" dirty="0">
                  <a:latin typeface="Georgia" panose="02040502050405020303" pitchFamily="18" charset="0"/>
                  <a:ea typeface="Fira Sans Extra Condensed SemiBold"/>
                  <a:cs typeface="B Nazanin" panose="00000400000000000000" pitchFamily="2" charset="-78"/>
                  <a:sym typeface="Fira Sans Extra Condensed SemiBold"/>
                </a:rPr>
                <a:t>آناتومی اسب</a:t>
              </a:r>
              <a:endParaRPr lang="en-US" sz="1050" b="1" dirty="0">
                <a:latin typeface="Georgia" panose="02040502050405020303" pitchFamily="18" charset="0"/>
                <a:ea typeface="Fira Sans Extra Condensed SemiBold"/>
                <a:cs typeface="B Nazanin" panose="00000400000000000000" pitchFamily="2" charset="-78"/>
                <a:sym typeface="Fira Sans Extra Condensed SemiBold"/>
              </a:endParaRPr>
            </a:p>
          </p:txBody>
        </p:sp>
        <p:grpSp>
          <p:nvGrpSpPr>
            <p:cNvPr id="49" name="Google Shape;1286;p33">
              <a:extLst>
                <a:ext uri="{FF2B5EF4-FFF2-40B4-BE49-F238E27FC236}">
                  <a16:creationId xmlns:a16="http://schemas.microsoft.com/office/drawing/2014/main" id="{297D8A02-3657-4A19-81BB-A3236C99ABC9}"/>
                </a:ext>
              </a:extLst>
            </p:cNvPr>
            <p:cNvGrpSpPr/>
            <p:nvPr/>
          </p:nvGrpSpPr>
          <p:grpSpPr>
            <a:xfrm>
              <a:off x="-114" y="1385664"/>
              <a:ext cx="9144180" cy="3346588"/>
              <a:chOff x="-114" y="1385664"/>
              <a:chExt cx="9144180" cy="3346588"/>
            </a:xfrm>
          </p:grpSpPr>
          <p:grpSp>
            <p:nvGrpSpPr>
              <p:cNvPr id="50" name="Google Shape;1287;p33">
                <a:extLst>
                  <a:ext uri="{FF2B5EF4-FFF2-40B4-BE49-F238E27FC236}">
                    <a16:creationId xmlns:a16="http://schemas.microsoft.com/office/drawing/2014/main" id="{66CF32D4-AC51-40A7-8824-0E34BC2676FA}"/>
                  </a:ext>
                </a:extLst>
              </p:cNvPr>
              <p:cNvGrpSpPr/>
              <p:nvPr/>
            </p:nvGrpSpPr>
            <p:grpSpPr>
              <a:xfrm>
                <a:off x="-114" y="1799439"/>
                <a:ext cx="1184352" cy="2922476"/>
                <a:chOff x="-114" y="1799439"/>
                <a:chExt cx="1184352" cy="2922476"/>
              </a:xfrm>
            </p:grpSpPr>
            <p:cxnSp>
              <p:nvCxnSpPr>
                <p:cNvPr id="58" name="Google Shape;1288;p33">
                  <a:extLst>
                    <a:ext uri="{FF2B5EF4-FFF2-40B4-BE49-F238E27FC236}">
                      <a16:creationId xmlns:a16="http://schemas.microsoft.com/office/drawing/2014/main" id="{2E570467-625B-44A3-8473-883874E1CA6C}"/>
                    </a:ext>
                  </a:extLst>
                </p:cNvPr>
                <p:cNvCxnSpPr/>
                <p:nvPr/>
              </p:nvCxnSpPr>
              <p:spPr>
                <a:xfrm rot="10800000">
                  <a:off x="-114" y="4721162"/>
                  <a:ext cx="7641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59" name="Google Shape;1289;p33">
                  <a:extLst>
                    <a:ext uri="{FF2B5EF4-FFF2-40B4-BE49-F238E27FC236}">
                      <a16:creationId xmlns:a16="http://schemas.microsoft.com/office/drawing/2014/main" id="{4DEE99F0-4976-4653-8BC8-EB6527BC48A3}"/>
                    </a:ext>
                  </a:extLst>
                </p:cNvPr>
                <p:cNvSpPr/>
                <p:nvPr/>
              </p:nvSpPr>
              <p:spPr>
                <a:xfrm rot="5400000">
                  <a:off x="392840" y="3930815"/>
                  <a:ext cx="791100" cy="791100"/>
                </a:xfrm>
                <a:prstGeom prst="arc">
                  <a:avLst>
                    <a:gd name="adj1" fmla="val 16186740"/>
                    <a:gd name="adj2" fmla="val 212237"/>
                  </a:avLst>
                </a:prstGeom>
                <a:noFill/>
                <a:ln w="19050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pPr algn="r" rtl="1"/>
                  <a:endParaRPr sz="1050">
                    <a:latin typeface="Georgia" panose="02040502050405020303" pitchFamily="18" charset="0"/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60" name="Google Shape;1290;p33">
                  <a:extLst>
                    <a:ext uri="{FF2B5EF4-FFF2-40B4-BE49-F238E27FC236}">
                      <a16:creationId xmlns:a16="http://schemas.microsoft.com/office/drawing/2014/main" id="{364439E3-53B7-4393-8AB4-6B81E60CDA2F}"/>
                    </a:ext>
                  </a:extLst>
                </p:cNvPr>
                <p:cNvCxnSpPr>
                  <a:stCxn id="59" idx="0"/>
                </p:cNvCxnSpPr>
                <p:nvPr/>
              </p:nvCxnSpPr>
              <p:spPr>
                <a:xfrm rot="10800000" flipH="1">
                  <a:off x="1183937" y="1799439"/>
                  <a:ext cx="300" cy="25254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51" name="Google Shape;1291;p33">
                <a:extLst>
                  <a:ext uri="{FF2B5EF4-FFF2-40B4-BE49-F238E27FC236}">
                    <a16:creationId xmlns:a16="http://schemas.microsoft.com/office/drawing/2014/main" id="{A5A98F7D-AF2F-4E8B-9210-14E026018125}"/>
                  </a:ext>
                </a:extLst>
              </p:cNvPr>
              <p:cNvGrpSpPr/>
              <p:nvPr/>
            </p:nvGrpSpPr>
            <p:grpSpPr>
              <a:xfrm flipH="1">
                <a:off x="7994811" y="3941153"/>
                <a:ext cx="1149255" cy="791100"/>
                <a:chOff x="91836" y="3930815"/>
                <a:chExt cx="1149255" cy="791100"/>
              </a:xfrm>
            </p:grpSpPr>
            <p:cxnSp>
              <p:nvCxnSpPr>
                <p:cNvPr id="56" name="Google Shape;1292;p33">
                  <a:extLst>
                    <a:ext uri="{FF2B5EF4-FFF2-40B4-BE49-F238E27FC236}">
                      <a16:creationId xmlns:a16="http://schemas.microsoft.com/office/drawing/2014/main" id="{BFFC2C42-D6D7-47E7-B50E-ED5D6BC41649}"/>
                    </a:ext>
                  </a:extLst>
                </p:cNvPr>
                <p:cNvCxnSpPr/>
                <p:nvPr/>
              </p:nvCxnSpPr>
              <p:spPr>
                <a:xfrm rot="10800000">
                  <a:off x="91836" y="4721162"/>
                  <a:ext cx="7293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57" name="Google Shape;1293;p33">
                  <a:extLst>
                    <a:ext uri="{FF2B5EF4-FFF2-40B4-BE49-F238E27FC236}">
                      <a16:creationId xmlns:a16="http://schemas.microsoft.com/office/drawing/2014/main" id="{A1675979-2F8F-485C-A270-E1B81FB672FA}"/>
                    </a:ext>
                  </a:extLst>
                </p:cNvPr>
                <p:cNvSpPr/>
                <p:nvPr/>
              </p:nvSpPr>
              <p:spPr>
                <a:xfrm rot="5400000">
                  <a:off x="449990" y="3930815"/>
                  <a:ext cx="791100" cy="791100"/>
                </a:xfrm>
                <a:prstGeom prst="arc">
                  <a:avLst>
                    <a:gd name="adj1" fmla="val 16186740"/>
                    <a:gd name="adj2" fmla="val 212237"/>
                  </a:avLst>
                </a:prstGeom>
                <a:noFill/>
                <a:ln w="19050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pPr algn="r" rtl="1"/>
                  <a:endParaRPr sz="1050">
                    <a:latin typeface="Georgia" panose="02040502050405020303" pitchFamily="18" charset="0"/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52" name="Google Shape;1294;p33">
                <a:extLst>
                  <a:ext uri="{FF2B5EF4-FFF2-40B4-BE49-F238E27FC236}">
                    <a16:creationId xmlns:a16="http://schemas.microsoft.com/office/drawing/2014/main" id="{D5599048-B80D-40B3-8D55-A1D31FE60183}"/>
                  </a:ext>
                </a:extLst>
              </p:cNvPr>
              <p:cNvGrpSpPr/>
              <p:nvPr/>
            </p:nvGrpSpPr>
            <p:grpSpPr>
              <a:xfrm rot="10800000" flipH="1">
                <a:off x="6916636" y="1385664"/>
                <a:ext cx="1078155" cy="2986376"/>
                <a:chOff x="48636" y="1735539"/>
                <a:chExt cx="1078155" cy="2986376"/>
              </a:xfrm>
            </p:grpSpPr>
            <p:cxnSp>
              <p:nvCxnSpPr>
                <p:cNvPr id="53" name="Google Shape;1295;p33">
                  <a:extLst>
                    <a:ext uri="{FF2B5EF4-FFF2-40B4-BE49-F238E27FC236}">
                      <a16:creationId xmlns:a16="http://schemas.microsoft.com/office/drawing/2014/main" id="{1CBADB31-F7B7-4C98-99B6-B80DBC0B572C}"/>
                    </a:ext>
                  </a:extLst>
                </p:cNvPr>
                <p:cNvCxnSpPr>
                  <a:stCxn id="54" idx="0"/>
                </p:cNvCxnSpPr>
                <p:nvPr/>
              </p:nvCxnSpPr>
              <p:spPr>
                <a:xfrm rot="10800000">
                  <a:off x="1126787" y="1735539"/>
                  <a:ext cx="0" cy="25893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54" name="Google Shape;1296;p33">
                  <a:extLst>
                    <a:ext uri="{FF2B5EF4-FFF2-40B4-BE49-F238E27FC236}">
                      <a16:creationId xmlns:a16="http://schemas.microsoft.com/office/drawing/2014/main" id="{5E9D9BFF-124E-4662-8DA3-2AB5EA2F60F3}"/>
                    </a:ext>
                  </a:extLst>
                </p:cNvPr>
                <p:cNvSpPr/>
                <p:nvPr/>
              </p:nvSpPr>
              <p:spPr>
                <a:xfrm rot="5400000">
                  <a:off x="335690" y="3930815"/>
                  <a:ext cx="791100" cy="791100"/>
                </a:xfrm>
                <a:prstGeom prst="arc">
                  <a:avLst>
                    <a:gd name="adj1" fmla="val 16186740"/>
                    <a:gd name="adj2" fmla="val 212237"/>
                  </a:avLst>
                </a:prstGeom>
                <a:noFill/>
                <a:ln w="19050" cap="flat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pPr algn="r" rtl="1"/>
                  <a:endParaRPr sz="1050">
                    <a:latin typeface="Georgia" panose="02040502050405020303" pitchFamily="18" charset="0"/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55" name="Google Shape;1297;p33">
                  <a:extLst>
                    <a:ext uri="{FF2B5EF4-FFF2-40B4-BE49-F238E27FC236}">
                      <a16:creationId xmlns:a16="http://schemas.microsoft.com/office/drawing/2014/main" id="{DCC68E3A-5155-4914-9837-8D11DDC00927}"/>
                    </a:ext>
                  </a:extLst>
                </p:cNvPr>
                <p:cNvCxnSpPr/>
                <p:nvPr/>
              </p:nvCxnSpPr>
              <p:spPr>
                <a:xfrm rot="10800000">
                  <a:off x="48636" y="4721162"/>
                  <a:ext cx="658200" cy="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</p:spTree>
    <p:extLst>
      <p:ext uri="{BB962C8B-B14F-4D97-AF65-F5344CB8AC3E}">
        <p14:creationId xmlns:p14="http://schemas.microsoft.com/office/powerpoint/2010/main" val="195424656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0" name="Google Shape;800;p80"/>
          <p:cNvSpPr txBox="1">
            <a:spLocks noGrp="1"/>
          </p:cNvSpPr>
          <p:nvPr>
            <p:ph type="ctrTitle"/>
          </p:nvPr>
        </p:nvSpPr>
        <p:spPr>
          <a:xfrm>
            <a:off x="1403825" y="3275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اعداد کلیدی</a:t>
            </a:r>
            <a:endParaRPr dirty="0">
              <a:cs typeface="B Nazanin" panose="00000400000000000000" pitchFamily="2" charset="-78"/>
            </a:endParaRPr>
          </a:p>
        </p:txBody>
      </p:sp>
      <p:graphicFrame>
        <p:nvGraphicFramePr>
          <p:cNvPr id="801" name="Google Shape;801;p80"/>
          <p:cNvGraphicFramePr/>
          <p:nvPr>
            <p:extLst>
              <p:ext uri="{D42A27DB-BD31-4B8C-83A1-F6EECF244321}">
                <p14:modId xmlns:p14="http://schemas.microsoft.com/office/powerpoint/2010/main" val="2700001432"/>
              </p:ext>
            </p:extLst>
          </p:nvPr>
        </p:nvGraphicFramePr>
        <p:xfrm>
          <a:off x="990575" y="1562100"/>
          <a:ext cx="7239000" cy="2521920"/>
        </p:xfrm>
        <a:graphic>
          <a:graphicData uri="http://schemas.openxmlformats.org/drawingml/2006/table">
            <a:tbl>
              <a:tblPr>
                <a:noFill/>
                <a:tableStyleId>{9A2C64BE-0FE2-4F6A-ADC9-622745F18BE5}</a:tableStyleId>
              </a:tblPr>
              <a:tblGrid>
                <a:gridCol w="1543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6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00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43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6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310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2857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800" dirty="0">
                          <a:solidFill>
                            <a:schemeClr val="dk1"/>
                          </a:solidFill>
                          <a:latin typeface="Livvic Medium"/>
                          <a:ea typeface="Livvic Medium"/>
                          <a:cs typeface="B Nazanin" panose="00000400000000000000" pitchFamily="2" charset="-78"/>
                          <a:sym typeface="Livvic Medium"/>
                        </a:rPr>
                        <a:t>واکسن ها</a:t>
                      </a:r>
                      <a:endParaRPr dirty="0"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2857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800" dirty="0">
                          <a:solidFill>
                            <a:schemeClr val="dk1"/>
                          </a:solidFill>
                          <a:latin typeface="Livvic Medium"/>
                          <a:ea typeface="Livvic Medium"/>
                          <a:cs typeface="B Nazanin" panose="00000400000000000000" pitchFamily="2" charset="-78"/>
                          <a:sym typeface="Livvic Medium"/>
                        </a:rPr>
                        <a:t>سوالات</a:t>
                      </a:r>
                      <a:endParaRPr dirty="0"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2857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800" dirty="0">
                          <a:solidFill>
                            <a:schemeClr val="dk1"/>
                          </a:solidFill>
                          <a:latin typeface="Livvic Medium"/>
                          <a:ea typeface="Livvic Medium"/>
                          <a:cs typeface="B Nazanin" panose="00000400000000000000" pitchFamily="2" charset="-78"/>
                          <a:sym typeface="Livvic Medium"/>
                        </a:rPr>
                        <a:t>عمل جراحی</a:t>
                      </a:r>
                      <a:endParaRPr dirty="0"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2857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800" dirty="0">
                          <a:solidFill>
                            <a:schemeClr val="dk1"/>
                          </a:solidFill>
                          <a:latin typeface="Livvic Medium"/>
                          <a:ea typeface="Livvic Medium"/>
                          <a:cs typeface="B Nazanin" panose="00000400000000000000" pitchFamily="2" charset="-78"/>
                          <a:sym typeface="Livvic Medium"/>
                        </a:rPr>
                        <a:t>رفتار</a:t>
                      </a:r>
                      <a:endParaRPr dirty="0"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>
                    <a:lnL w="2857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8250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800" dirty="0">
                          <a:solidFill>
                            <a:schemeClr val="dk1"/>
                          </a:solidFill>
                          <a:latin typeface="Livvic Medium"/>
                          <a:ea typeface="Livvic Medium"/>
                          <a:cs typeface="B Nazanin" panose="00000400000000000000" pitchFamily="2" charset="-78"/>
                          <a:sym typeface="Livvic Medium"/>
                        </a:rPr>
                        <a:t>گربه ها</a:t>
                      </a:r>
                      <a:endParaRPr dirty="0"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Lato Light"/>
                          <a:ea typeface="Lato Light"/>
                          <a:cs typeface="B Nazanin" panose="00000400000000000000" pitchFamily="2" charset="-78"/>
                          <a:sym typeface="Lato Light"/>
                        </a:rPr>
                        <a:t>10</a:t>
                      </a:r>
                      <a:endParaRPr>
                        <a:solidFill>
                          <a:schemeClr val="dk1"/>
                        </a:solidFill>
                        <a:latin typeface="Lato Light"/>
                        <a:ea typeface="Lato Light"/>
                        <a:cs typeface="B Nazanin" panose="00000400000000000000" pitchFamily="2" charset="-78"/>
                        <a:sym typeface="Lato Light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>
                          <a:solidFill>
                            <a:schemeClr val="dk1"/>
                          </a:solidFill>
                          <a:latin typeface="Lato Light"/>
                          <a:ea typeface="Lato Light"/>
                          <a:cs typeface="B Nazanin" panose="00000400000000000000" pitchFamily="2" charset="-78"/>
                          <a:sym typeface="Lato Light"/>
                        </a:rPr>
                        <a:t>50</a:t>
                      </a:r>
                      <a:endParaRPr dirty="0">
                        <a:solidFill>
                          <a:schemeClr val="dk1"/>
                        </a:solidFill>
                        <a:latin typeface="Lato Light"/>
                        <a:ea typeface="Lato Light"/>
                        <a:cs typeface="B Nazanin" panose="00000400000000000000" pitchFamily="2" charset="-78"/>
                        <a:sym typeface="Lato Light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Lato Light"/>
                          <a:ea typeface="Lato Light"/>
                          <a:cs typeface="B Nazanin" panose="00000400000000000000" pitchFamily="2" charset="-78"/>
                          <a:sym typeface="Lato Light"/>
                        </a:rPr>
                        <a:t>15</a:t>
                      </a:r>
                      <a:endParaRPr>
                        <a:solidFill>
                          <a:schemeClr val="dk1"/>
                        </a:solidFill>
                        <a:latin typeface="Lato Light"/>
                        <a:ea typeface="Lato Light"/>
                        <a:cs typeface="B Nazanin" panose="00000400000000000000" pitchFamily="2" charset="-78"/>
                        <a:sym typeface="Lato Light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Lato Light"/>
                          <a:ea typeface="Lato Light"/>
                          <a:cs typeface="B Nazanin" panose="00000400000000000000" pitchFamily="2" charset="-78"/>
                          <a:sym typeface="Lato Light"/>
                        </a:rPr>
                        <a:t>25</a:t>
                      </a:r>
                      <a:endParaRPr>
                        <a:solidFill>
                          <a:schemeClr val="dk1"/>
                        </a:solidFill>
                        <a:latin typeface="Lato Light"/>
                        <a:ea typeface="Lato Light"/>
                        <a:cs typeface="B Nazanin" panose="00000400000000000000" pitchFamily="2" charset="-78"/>
                        <a:sym typeface="Lato Light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8250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800" dirty="0">
                          <a:solidFill>
                            <a:schemeClr val="dk1"/>
                          </a:solidFill>
                          <a:latin typeface="Livvic Medium"/>
                          <a:ea typeface="Livvic Medium"/>
                          <a:cs typeface="B Nazanin" panose="00000400000000000000" pitchFamily="2" charset="-78"/>
                          <a:sym typeface="Livvic Medium"/>
                        </a:rPr>
                        <a:t>سگ ها</a:t>
                      </a:r>
                      <a:endParaRPr dirty="0"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Lato Light"/>
                          <a:ea typeface="Lato Light"/>
                          <a:cs typeface="B Nazanin" panose="00000400000000000000" pitchFamily="2" charset="-78"/>
                          <a:sym typeface="Lato Light"/>
                        </a:rPr>
                        <a:t>40</a:t>
                      </a:r>
                      <a:endParaRPr>
                        <a:solidFill>
                          <a:schemeClr val="dk1"/>
                        </a:solidFill>
                        <a:latin typeface="Lato Light"/>
                        <a:ea typeface="Lato Light"/>
                        <a:cs typeface="B Nazanin" panose="00000400000000000000" pitchFamily="2" charset="-78"/>
                        <a:sym typeface="Lato Light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Lato Light"/>
                          <a:ea typeface="Lato Light"/>
                          <a:cs typeface="B Nazanin" panose="00000400000000000000" pitchFamily="2" charset="-78"/>
                          <a:sym typeface="Lato Light"/>
                        </a:rPr>
                        <a:t>20</a:t>
                      </a:r>
                      <a:endParaRPr>
                        <a:solidFill>
                          <a:schemeClr val="dk1"/>
                        </a:solidFill>
                        <a:latin typeface="Lato Light"/>
                        <a:ea typeface="Lato Light"/>
                        <a:cs typeface="B Nazanin" panose="00000400000000000000" pitchFamily="2" charset="-78"/>
                        <a:sym typeface="Lato Light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Lato Light"/>
                          <a:ea typeface="Lato Light"/>
                          <a:cs typeface="B Nazanin" panose="00000400000000000000" pitchFamily="2" charset="-78"/>
                          <a:sym typeface="Lato Light"/>
                        </a:rPr>
                        <a:t>25</a:t>
                      </a:r>
                      <a:endParaRPr>
                        <a:solidFill>
                          <a:schemeClr val="dk1"/>
                        </a:solidFill>
                        <a:latin typeface="Lato Light"/>
                        <a:ea typeface="Lato Light"/>
                        <a:cs typeface="B Nazanin" panose="00000400000000000000" pitchFamily="2" charset="-78"/>
                        <a:sym typeface="Lato Light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Lato Light"/>
                          <a:ea typeface="Lato Light"/>
                          <a:cs typeface="B Nazanin" panose="00000400000000000000" pitchFamily="2" charset="-78"/>
                          <a:sym typeface="Lato Light"/>
                        </a:rPr>
                        <a:t>15</a:t>
                      </a:r>
                      <a:endParaRPr>
                        <a:solidFill>
                          <a:schemeClr val="dk1"/>
                        </a:solidFill>
                        <a:latin typeface="Lato Light"/>
                        <a:ea typeface="Lato Light"/>
                        <a:cs typeface="B Nazanin" panose="00000400000000000000" pitchFamily="2" charset="-78"/>
                        <a:sym typeface="Lato Light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8250"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800" dirty="0">
                          <a:solidFill>
                            <a:schemeClr val="dk1"/>
                          </a:solidFill>
                          <a:latin typeface="Livvic Medium"/>
                          <a:ea typeface="Livvic Medium"/>
                          <a:cs typeface="B Nazanin" panose="00000400000000000000" pitchFamily="2" charset="-78"/>
                          <a:sym typeface="Livvic Medium"/>
                        </a:rPr>
                        <a:t>پرنده ها</a:t>
                      </a:r>
                      <a:endParaRPr dirty="0">
                        <a:cs typeface="B Nazanin" panose="00000400000000000000" pitchFamily="2" charset="-78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Lato Light"/>
                          <a:ea typeface="Lato Light"/>
                          <a:cs typeface="B Nazanin" panose="00000400000000000000" pitchFamily="2" charset="-78"/>
                          <a:sym typeface="Lato Light"/>
                        </a:rPr>
                        <a:t>50</a:t>
                      </a:r>
                      <a:endParaRPr>
                        <a:solidFill>
                          <a:schemeClr val="dk1"/>
                        </a:solidFill>
                        <a:latin typeface="Lato Light"/>
                        <a:ea typeface="Lato Light"/>
                        <a:cs typeface="B Nazanin" panose="00000400000000000000" pitchFamily="2" charset="-78"/>
                        <a:sym typeface="Lato Light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Lato Light"/>
                          <a:ea typeface="Lato Light"/>
                          <a:cs typeface="B Nazanin" panose="00000400000000000000" pitchFamily="2" charset="-78"/>
                          <a:sym typeface="Lato Light"/>
                        </a:rPr>
                        <a:t>10</a:t>
                      </a:r>
                      <a:endParaRPr>
                        <a:solidFill>
                          <a:schemeClr val="dk1"/>
                        </a:solidFill>
                        <a:latin typeface="Lato Light"/>
                        <a:ea typeface="Lato Light"/>
                        <a:cs typeface="B Nazanin" panose="00000400000000000000" pitchFamily="2" charset="-78"/>
                        <a:sym typeface="Lato Light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Lato Light"/>
                          <a:ea typeface="Lato Light"/>
                          <a:cs typeface="B Nazanin" panose="00000400000000000000" pitchFamily="2" charset="-78"/>
                          <a:sym typeface="Lato Light"/>
                        </a:rPr>
                        <a:t>5</a:t>
                      </a:r>
                      <a:endParaRPr>
                        <a:solidFill>
                          <a:schemeClr val="dk1"/>
                        </a:solidFill>
                        <a:latin typeface="Lato Light"/>
                        <a:ea typeface="Lato Light"/>
                        <a:cs typeface="B Nazanin" panose="00000400000000000000" pitchFamily="2" charset="-78"/>
                        <a:sym typeface="Lato Light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>
                          <a:solidFill>
                            <a:schemeClr val="dk1"/>
                          </a:solidFill>
                          <a:latin typeface="Lato Light"/>
                          <a:ea typeface="Lato Light"/>
                          <a:cs typeface="B Nazanin" panose="00000400000000000000" pitchFamily="2" charset="-78"/>
                          <a:sym typeface="Lato Light"/>
                        </a:rPr>
                        <a:t>20</a:t>
                      </a:r>
                      <a:endParaRPr dirty="0">
                        <a:solidFill>
                          <a:schemeClr val="dk1"/>
                        </a:solidFill>
                        <a:latin typeface="Lato Light"/>
                        <a:ea typeface="Lato Light"/>
                        <a:cs typeface="B Nazanin" panose="00000400000000000000" pitchFamily="2" charset="-78"/>
                        <a:sym typeface="Lato Light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802" name="Google Shape;802;p80"/>
          <p:cNvGrpSpPr/>
          <p:nvPr/>
        </p:nvGrpSpPr>
        <p:grpSpPr>
          <a:xfrm>
            <a:off x="1208702" y="2822229"/>
            <a:ext cx="304797" cy="447389"/>
            <a:chOff x="2144425" y="2072325"/>
            <a:chExt cx="251400" cy="368950"/>
          </a:xfrm>
        </p:grpSpPr>
        <p:sp>
          <p:nvSpPr>
            <p:cNvPr id="803" name="Google Shape;803;p80"/>
            <p:cNvSpPr/>
            <p:nvPr/>
          </p:nvSpPr>
          <p:spPr>
            <a:xfrm>
              <a:off x="2144425" y="2072325"/>
              <a:ext cx="251400" cy="368950"/>
            </a:xfrm>
            <a:custGeom>
              <a:avLst/>
              <a:gdLst/>
              <a:ahLst/>
              <a:cxnLst/>
              <a:rect l="l" t="t" r="r" b="b"/>
              <a:pathLst>
                <a:path w="10056" h="14758" extrusionOk="0">
                  <a:moveTo>
                    <a:pt x="6757" y="1155"/>
                  </a:moveTo>
                  <a:cubicBezTo>
                    <a:pt x="7272" y="1155"/>
                    <a:pt x="7689" y="1573"/>
                    <a:pt x="7692" y="2091"/>
                  </a:cubicBezTo>
                  <a:lnTo>
                    <a:pt x="7692" y="4008"/>
                  </a:lnTo>
                  <a:lnTo>
                    <a:pt x="6190" y="4008"/>
                  </a:lnTo>
                  <a:cubicBezTo>
                    <a:pt x="6069" y="3712"/>
                    <a:pt x="5781" y="3519"/>
                    <a:pt x="5461" y="3516"/>
                  </a:cubicBezTo>
                  <a:lnTo>
                    <a:pt x="4598" y="3516"/>
                  </a:lnTo>
                  <a:cubicBezTo>
                    <a:pt x="4275" y="3516"/>
                    <a:pt x="3987" y="3709"/>
                    <a:pt x="3863" y="4005"/>
                  </a:cubicBezTo>
                  <a:lnTo>
                    <a:pt x="2364" y="4005"/>
                  </a:lnTo>
                  <a:lnTo>
                    <a:pt x="2361" y="2091"/>
                  </a:lnTo>
                  <a:cubicBezTo>
                    <a:pt x="2364" y="1573"/>
                    <a:pt x="2781" y="1155"/>
                    <a:pt x="3296" y="1155"/>
                  </a:cubicBezTo>
                  <a:close/>
                  <a:moveTo>
                    <a:pt x="5458" y="3950"/>
                  </a:moveTo>
                  <a:cubicBezTo>
                    <a:pt x="5657" y="3950"/>
                    <a:pt x="5818" y="4112"/>
                    <a:pt x="5818" y="4310"/>
                  </a:cubicBezTo>
                  <a:lnTo>
                    <a:pt x="5818" y="5174"/>
                  </a:lnTo>
                  <a:cubicBezTo>
                    <a:pt x="5818" y="5373"/>
                    <a:pt x="5657" y="5534"/>
                    <a:pt x="5458" y="5534"/>
                  </a:cubicBezTo>
                  <a:lnTo>
                    <a:pt x="4595" y="5534"/>
                  </a:lnTo>
                  <a:cubicBezTo>
                    <a:pt x="4396" y="5534"/>
                    <a:pt x="4235" y="5373"/>
                    <a:pt x="4235" y="5174"/>
                  </a:cubicBezTo>
                  <a:lnTo>
                    <a:pt x="4235" y="4310"/>
                  </a:lnTo>
                  <a:cubicBezTo>
                    <a:pt x="4235" y="4112"/>
                    <a:pt x="4396" y="3950"/>
                    <a:pt x="4595" y="3950"/>
                  </a:cubicBezTo>
                  <a:close/>
                  <a:moveTo>
                    <a:pt x="6901" y="433"/>
                  </a:moveTo>
                  <a:lnTo>
                    <a:pt x="6901" y="436"/>
                  </a:lnTo>
                  <a:lnTo>
                    <a:pt x="8803" y="436"/>
                  </a:lnTo>
                  <a:cubicBezTo>
                    <a:pt x="9255" y="436"/>
                    <a:pt x="9624" y="801"/>
                    <a:pt x="9624" y="1256"/>
                  </a:cubicBezTo>
                  <a:lnTo>
                    <a:pt x="9624" y="4944"/>
                  </a:lnTo>
                  <a:cubicBezTo>
                    <a:pt x="9624" y="5177"/>
                    <a:pt x="9526" y="5401"/>
                    <a:pt x="9350" y="5557"/>
                  </a:cubicBezTo>
                  <a:lnTo>
                    <a:pt x="9350" y="5433"/>
                  </a:lnTo>
                  <a:cubicBezTo>
                    <a:pt x="9350" y="4725"/>
                    <a:pt x="8829" y="4123"/>
                    <a:pt x="8127" y="4022"/>
                  </a:cubicBezTo>
                  <a:lnTo>
                    <a:pt x="8127" y="2091"/>
                  </a:lnTo>
                  <a:cubicBezTo>
                    <a:pt x="8127" y="1386"/>
                    <a:pt x="7591" y="795"/>
                    <a:pt x="6889" y="729"/>
                  </a:cubicBezTo>
                  <a:lnTo>
                    <a:pt x="6889" y="447"/>
                  </a:lnTo>
                  <a:cubicBezTo>
                    <a:pt x="6889" y="441"/>
                    <a:pt x="6895" y="436"/>
                    <a:pt x="6901" y="433"/>
                  </a:cubicBezTo>
                  <a:close/>
                  <a:moveTo>
                    <a:pt x="7923" y="4440"/>
                  </a:moveTo>
                  <a:cubicBezTo>
                    <a:pt x="8472" y="4440"/>
                    <a:pt x="8916" y="4886"/>
                    <a:pt x="8916" y="5433"/>
                  </a:cubicBezTo>
                  <a:lnTo>
                    <a:pt x="8916" y="7511"/>
                  </a:lnTo>
                  <a:cubicBezTo>
                    <a:pt x="8916" y="8248"/>
                    <a:pt x="8317" y="8847"/>
                    <a:pt x="7577" y="8850"/>
                  </a:cubicBezTo>
                  <a:lnTo>
                    <a:pt x="6872" y="8850"/>
                  </a:lnTo>
                  <a:cubicBezTo>
                    <a:pt x="6754" y="8850"/>
                    <a:pt x="6656" y="8948"/>
                    <a:pt x="6656" y="9066"/>
                  </a:cubicBezTo>
                  <a:cubicBezTo>
                    <a:pt x="6656" y="9184"/>
                    <a:pt x="6754" y="9282"/>
                    <a:pt x="6872" y="9282"/>
                  </a:cubicBezTo>
                  <a:lnTo>
                    <a:pt x="7577" y="9282"/>
                  </a:lnTo>
                  <a:cubicBezTo>
                    <a:pt x="7856" y="9282"/>
                    <a:pt x="8130" y="9216"/>
                    <a:pt x="8374" y="9092"/>
                  </a:cubicBezTo>
                  <a:lnTo>
                    <a:pt x="8374" y="9092"/>
                  </a:lnTo>
                  <a:lnTo>
                    <a:pt x="7934" y="12595"/>
                  </a:lnTo>
                  <a:lnTo>
                    <a:pt x="6567" y="12595"/>
                  </a:lnTo>
                  <a:lnTo>
                    <a:pt x="6567" y="12466"/>
                  </a:lnTo>
                  <a:cubicBezTo>
                    <a:pt x="6567" y="11870"/>
                    <a:pt x="6083" y="11389"/>
                    <a:pt x="5487" y="11386"/>
                  </a:cubicBezTo>
                  <a:lnTo>
                    <a:pt x="4566" y="11386"/>
                  </a:lnTo>
                  <a:cubicBezTo>
                    <a:pt x="3970" y="11389"/>
                    <a:pt x="3486" y="11870"/>
                    <a:pt x="3486" y="12466"/>
                  </a:cubicBezTo>
                  <a:lnTo>
                    <a:pt x="3486" y="12595"/>
                  </a:lnTo>
                  <a:lnTo>
                    <a:pt x="2119" y="12595"/>
                  </a:lnTo>
                  <a:lnTo>
                    <a:pt x="1679" y="9092"/>
                  </a:lnTo>
                  <a:lnTo>
                    <a:pt x="1679" y="9092"/>
                  </a:lnTo>
                  <a:cubicBezTo>
                    <a:pt x="1923" y="9216"/>
                    <a:pt x="2197" y="9282"/>
                    <a:pt x="2476" y="9282"/>
                  </a:cubicBezTo>
                  <a:lnTo>
                    <a:pt x="5948" y="9282"/>
                  </a:lnTo>
                  <a:cubicBezTo>
                    <a:pt x="6069" y="9282"/>
                    <a:pt x="6164" y="9184"/>
                    <a:pt x="6164" y="9066"/>
                  </a:cubicBezTo>
                  <a:cubicBezTo>
                    <a:pt x="6164" y="8948"/>
                    <a:pt x="6069" y="8850"/>
                    <a:pt x="5948" y="8850"/>
                  </a:cubicBezTo>
                  <a:lnTo>
                    <a:pt x="2476" y="8850"/>
                  </a:lnTo>
                  <a:cubicBezTo>
                    <a:pt x="1736" y="8847"/>
                    <a:pt x="1140" y="8248"/>
                    <a:pt x="1137" y="7511"/>
                  </a:cubicBezTo>
                  <a:lnTo>
                    <a:pt x="1137" y="5433"/>
                  </a:lnTo>
                  <a:cubicBezTo>
                    <a:pt x="1137" y="4883"/>
                    <a:pt x="1581" y="4440"/>
                    <a:pt x="2130" y="4440"/>
                  </a:cubicBezTo>
                  <a:lnTo>
                    <a:pt x="3803" y="4440"/>
                  </a:lnTo>
                  <a:lnTo>
                    <a:pt x="3803" y="5174"/>
                  </a:lnTo>
                  <a:cubicBezTo>
                    <a:pt x="3803" y="5612"/>
                    <a:pt x="4157" y="5966"/>
                    <a:pt x="4595" y="5966"/>
                  </a:cubicBezTo>
                  <a:lnTo>
                    <a:pt x="4811" y="5966"/>
                  </a:lnTo>
                  <a:lnTo>
                    <a:pt x="4811" y="6973"/>
                  </a:lnTo>
                  <a:lnTo>
                    <a:pt x="3037" y="6973"/>
                  </a:lnTo>
                  <a:cubicBezTo>
                    <a:pt x="2680" y="6973"/>
                    <a:pt x="2390" y="6682"/>
                    <a:pt x="2390" y="6325"/>
                  </a:cubicBezTo>
                  <a:cubicBezTo>
                    <a:pt x="2390" y="6205"/>
                    <a:pt x="2295" y="6110"/>
                    <a:pt x="2174" y="6110"/>
                  </a:cubicBezTo>
                  <a:cubicBezTo>
                    <a:pt x="2056" y="6110"/>
                    <a:pt x="1958" y="6205"/>
                    <a:pt x="1958" y="6325"/>
                  </a:cubicBezTo>
                  <a:cubicBezTo>
                    <a:pt x="1961" y="6921"/>
                    <a:pt x="2441" y="7402"/>
                    <a:pt x="3037" y="7405"/>
                  </a:cubicBezTo>
                  <a:lnTo>
                    <a:pt x="7016" y="7405"/>
                  </a:lnTo>
                  <a:cubicBezTo>
                    <a:pt x="7612" y="7402"/>
                    <a:pt x="8092" y="6921"/>
                    <a:pt x="8095" y="6325"/>
                  </a:cubicBezTo>
                  <a:cubicBezTo>
                    <a:pt x="8095" y="6205"/>
                    <a:pt x="7997" y="6110"/>
                    <a:pt x="7879" y="6110"/>
                  </a:cubicBezTo>
                  <a:cubicBezTo>
                    <a:pt x="7761" y="6110"/>
                    <a:pt x="7663" y="6205"/>
                    <a:pt x="7663" y="6325"/>
                  </a:cubicBezTo>
                  <a:cubicBezTo>
                    <a:pt x="7663" y="6682"/>
                    <a:pt x="7373" y="6973"/>
                    <a:pt x="7016" y="6973"/>
                  </a:cubicBezTo>
                  <a:lnTo>
                    <a:pt x="5242" y="6973"/>
                  </a:lnTo>
                  <a:lnTo>
                    <a:pt x="5242" y="5966"/>
                  </a:lnTo>
                  <a:lnTo>
                    <a:pt x="5458" y="5966"/>
                  </a:lnTo>
                  <a:cubicBezTo>
                    <a:pt x="5896" y="5966"/>
                    <a:pt x="6250" y="5612"/>
                    <a:pt x="6250" y="5174"/>
                  </a:cubicBezTo>
                  <a:lnTo>
                    <a:pt x="6250" y="4440"/>
                  </a:lnTo>
                  <a:close/>
                  <a:moveTo>
                    <a:pt x="8775" y="9388"/>
                  </a:moveTo>
                  <a:cubicBezTo>
                    <a:pt x="9200" y="9898"/>
                    <a:pt x="9422" y="10476"/>
                    <a:pt x="9422" y="11083"/>
                  </a:cubicBezTo>
                  <a:lnTo>
                    <a:pt x="9422" y="11083"/>
                  </a:lnTo>
                  <a:cubicBezTo>
                    <a:pt x="9422" y="11664"/>
                    <a:pt x="9215" y="12224"/>
                    <a:pt x="8818" y="12722"/>
                  </a:cubicBezTo>
                  <a:cubicBezTo>
                    <a:pt x="8680" y="12647"/>
                    <a:pt x="8527" y="12604"/>
                    <a:pt x="8372" y="12598"/>
                  </a:cubicBezTo>
                  <a:lnTo>
                    <a:pt x="8775" y="9388"/>
                  </a:lnTo>
                  <a:close/>
                  <a:moveTo>
                    <a:pt x="3702" y="13030"/>
                  </a:moveTo>
                  <a:cubicBezTo>
                    <a:pt x="4059" y="13030"/>
                    <a:pt x="4350" y="13318"/>
                    <a:pt x="4350" y="13678"/>
                  </a:cubicBezTo>
                  <a:lnTo>
                    <a:pt x="4350" y="14254"/>
                  </a:lnTo>
                  <a:cubicBezTo>
                    <a:pt x="4347" y="14279"/>
                    <a:pt x="4333" y="14305"/>
                    <a:pt x="4310" y="14317"/>
                  </a:cubicBezTo>
                  <a:cubicBezTo>
                    <a:pt x="4298" y="14323"/>
                    <a:pt x="4290" y="14323"/>
                    <a:pt x="4278" y="14323"/>
                  </a:cubicBezTo>
                  <a:lnTo>
                    <a:pt x="3602" y="14323"/>
                  </a:lnTo>
                  <a:lnTo>
                    <a:pt x="3602" y="13905"/>
                  </a:lnTo>
                  <a:cubicBezTo>
                    <a:pt x="3602" y="13787"/>
                    <a:pt x="3504" y="13689"/>
                    <a:pt x="3386" y="13689"/>
                  </a:cubicBezTo>
                  <a:cubicBezTo>
                    <a:pt x="3265" y="13689"/>
                    <a:pt x="3170" y="13787"/>
                    <a:pt x="3170" y="13905"/>
                  </a:cubicBezTo>
                  <a:lnTo>
                    <a:pt x="3170" y="14323"/>
                  </a:lnTo>
                  <a:lnTo>
                    <a:pt x="2274" y="14323"/>
                  </a:lnTo>
                  <a:lnTo>
                    <a:pt x="2274" y="13905"/>
                  </a:lnTo>
                  <a:cubicBezTo>
                    <a:pt x="2274" y="13787"/>
                    <a:pt x="2179" y="13689"/>
                    <a:pt x="2059" y="13689"/>
                  </a:cubicBezTo>
                  <a:cubicBezTo>
                    <a:pt x="1940" y="13689"/>
                    <a:pt x="1843" y="13787"/>
                    <a:pt x="1843" y="13905"/>
                  </a:cubicBezTo>
                  <a:lnTo>
                    <a:pt x="1843" y="14323"/>
                  </a:lnTo>
                  <a:lnTo>
                    <a:pt x="1166" y="14323"/>
                  </a:lnTo>
                  <a:cubicBezTo>
                    <a:pt x="1164" y="14323"/>
                    <a:pt x="1163" y="14323"/>
                    <a:pt x="1161" y="14323"/>
                  </a:cubicBezTo>
                  <a:cubicBezTo>
                    <a:pt x="1123" y="14323"/>
                    <a:pt x="1094" y="14292"/>
                    <a:pt x="1094" y="14254"/>
                  </a:cubicBezTo>
                  <a:lnTo>
                    <a:pt x="1094" y="13678"/>
                  </a:lnTo>
                  <a:cubicBezTo>
                    <a:pt x="1094" y="13318"/>
                    <a:pt x="1382" y="13030"/>
                    <a:pt x="1742" y="13030"/>
                  </a:cubicBezTo>
                  <a:close/>
                  <a:moveTo>
                    <a:pt x="5490" y="11818"/>
                  </a:moveTo>
                  <a:cubicBezTo>
                    <a:pt x="5847" y="11818"/>
                    <a:pt x="6138" y="12109"/>
                    <a:pt x="6138" y="12466"/>
                  </a:cubicBezTo>
                  <a:lnTo>
                    <a:pt x="6138" y="12618"/>
                  </a:lnTo>
                  <a:cubicBezTo>
                    <a:pt x="5634" y="12722"/>
                    <a:pt x="5274" y="13162"/>
                    <a:pt x="5274" y="13678"/>
                  </a:cubicBezTo>
                  <a:lnTo>
                    <a:pt x="5274" y="14254"/>
                  </a:lnTo>
                  <a:cubicBezTo>
                    <a:pt x="5274" y="14274"/>
                    <a:pt x="5274" y="14297"/>
                    <a:pt x="5277" y="14320"/>
                  </a:cubicBezTo>
                  <a:cubicBezTo>
                    <a:pt x="5193" y="14323"/>
                    <a:pt x="5110" y="14324"/>
                    <a:pt x="5027" y="14324"/>
                  </a:cubicBezTo>
                  <a:cubicBezTo>
                    <a:pt x="4944" y="14324"/>
                    <a:pt x="4861" y="14323"/>
                    <a:pt x="4779" y="14320"/>
                  </a:cubicBezTo>
                  <a:cubicBezTo>
                    <a:pt x="4782" y="14297"/>
                    <a:pt x="4782" y="14274"/>
                    <a:pt x="4782" y="14254"/>
                  </a:cubicBezTo>
                  <a:lnTo>
                    <a:pt x="4782" y="13678"/>
                  </a:lnTo>
                  <a:cubicBezTo>
                    <a:pt x="4782" y="13162"/>
                    <a:pt x="4422" y="12722"/>
                    <a:pt x="3918" y="12618"/>
                  </a:cubicBezTo>
                  <a:lnTo>
                    <a:pt x="3918" y="12466"/>
                  </a:lnTo>
                  <a:cubicBezTo>
                    <a:pt x="3918" y="12109"/>
                    <a:pt x="4209" y="11818"/>
                    <a:pt x="4566" y="11818"/>
                  </a:cubicBezTo>
                  <a:close/>
                  <a:moveTo>
                    <a:pt x="8314" y="13030"/>
                  </a:moveTo>
                  <a:cubicBezTo>
                    <a:pt x="8674" y="13030"/>
                    <a:pt x="8962" y="13321"/>
                    <a:pt x="8962" y="13678"/>
                  </a:cubicBezTo>
                  <a:lnTo>
                    <a:pt x="8962" y="14254"/>
                  </a:lnTo>
                  <a:cubicBezTo>
                    <a:pt x="8962" y="14291"/>
                    <a:pt x="8930" y="14325"/>
                    <a:pt x="8890" y="14325"/>
                  </a:cubicBezTo>
                  <a:lnTo>
                    <a:pt x="8213" y="14325"/>
                  </a:lnTo>
                  <a:lnTo>
                    <a:pt x="8213" y="13908"/>
                  </a:lnTo>
                  <a:cubicBezTo>
                    <a:pt x="8213" y="13787"/>
                    <a:pt x="8115" y="13692"/>
                    <a:pt x="7997" y="13692"/>
                  </a:cubicBezTo>
                  <a:cubicBezTo>
                    <a:pt x="7876" y="13692"/>
                    <a:pt x="7781" y="13787"/>
                    <a:pt x="7781" y="13908"/>
                  </a:cubicBezTo>
                  <a:lnTo>
                    <a:pt x="7781" y="14325"/>
                  </a:lnTo>
                  <a:lnTo>
                    <a:pt x="6886" y="14325"/>
                  </a:lnTo>
                  <a:lnTo>
                    <a:pt x="6886" y="13908"/>
                  </a:lnTo>
                  <a:cubicBezTo>
                    <a:pt x="6886" y="13787"/>
                    <a:pt x="6791" y="13692"/>
                    <a:pt x="6670" y="13692"/>
                  </a:cubicBezTo>
                  <a:cubicBezTo>
                    <a:pt x="6552" y="13692"/>
                    <a:pt x="6454" y="13787"/>
                    <a:pt x="6454" y="13908"/>
                  </a:cubicBezTo>
                  <a:lnTo>
                    <a:pt x="6454" y="14325"/>
                  </a:lnTo>
                  <a:lnTo>
                    <a:pt x="5778" y="14325"/>
                  </a:lnTo>
                  <a:cubicBezTo>
                    <a:pt x="5766" y="14325"/>
                    <a:pt x="5758" y="14323"/>
                    <a:pt x="5746" y="14317"/>
                  </a:cubicBezTo>
                  <a:cubicBezTo>
                    <a:pt x="5723" y="14305"/>
                    <a:pt x="5709" y="14279"/>
                    <a:pt x="5709" y="14254"/>
                  </a:cubicBezTo>
                  <a:lnTo>
                    <a:pt x="5709" y="13678"/>
                  </a:lnTo>
                  <a:cubicBezTo>
                    <a:pt x="5709" y="13321"/>
                    <a:pt x="5997" y="13030"/>
                    <a:pt x="6356" y="13030"/>
                  </a:cubicBezTo>
                  <a:close/>
                  <a:moveTo>
                    <a:pt x="1252" y="1"/>
                  </a:moveTo>
                  <a:cubicBezTo>
                    <a:pt x="559" y="1"/>
                    <a:pt x="0" y="562"/>
                    <a:pt x="0" y="1256"/>
                  </a:cubicBezTo>
                  <a:lnTo>
                    <a:pt x="0" y="1840"/>
                  </a:lnTo>
                  <a:cubicBezTo>
                    <a:pt x="0" y="1961"/>
                    <a:pt x="95" y="2056"/>
                    <a:pt x="216" y="2056"/>
                  </a:cubicBezTo>
                  <a:cubicBezTo>
                    <a:pt x="334" y="2056"/>
                    <a:pt x="432" y="1961"/>
                    <a:pt x="432" y="1840"/>
                  </a:cubicBezTo>
                  <a:lnTo>
                    <a:pt x="432" y="1256"/>
                  </a:lnTo>
                  <a:cubicBezTo>
                    <a:pt x="432" y="801"/>
                    <a:pt x="798" y="433"/>
                    <a:pt x="1252" y="433"/>
                  </a:cubicBezTo>
                  <a:lnTo>
                    <a:pt x="3155" y="433"/>
                  </a:lnTo>
                  <a:cubicBezTo>
                    <a:pt x="3161" y="433"/>
                    <a:pt x="3170" y="438"/>
                    <a:pt x="3170" y="447"/>
                  </a:cubicBezTo>
                  <a:lnTo>
                    <a:pt x="3170" y="726"/>
                  </a:lnTo>
                  <a:cubicBezTo>
                    <a:pt x="2467" y="795"/>
                    <a:pt x="1929" y="1386"/>
                    <a:pt x="1929" y="2091"/>
                  </a:cubicBezTo>
                  <a:lnTo>
                    <a:pt x="1929" y="4022"/>
                  </a:lnTo>
                  <a:cubicBezTo>
                    <a:pt x="1227" y="4123"/>
                    <a:pt x="705" y="4725"/>
                    <a:pt x="705" y="5433"/>
                  </a:cubicBezTo>
                  <a:lnTo>
                    <a:pt x="705" y="5557"/>
                  </a:lnTo>
                  <a:cubicBezTo>
                    <a:pt x="533" y="5401"/>
                    <a:pt x="432" y="5180"/>
                    <a:pt x="432" y="4944"/>
                  </a:cubicBezTo>
                  <a:lnTo>
                    <a:pt x="432" y="2764"/>
                  </a:lnTo>
                  <a:cubicBezTo>
                    <a:pt x="432" y="2644"/>
                    <a:pt x="334" y="2549"/>
                    <a:pt x="216" y="2549"/>
                  </a:cubicBezTo>
                  <a:cubicBezTo>
                    <a:pt x="98" y="2549"/>
                    <a:pt x="0" y="2644"/>
                    <a:pt x="0" y="2764"/>
                  </a:cubicBezTo>
                  <a:lnTo>
                    <a:pt x="0" y="4944"/>
                  </a:lnTo>
                  <a:cubicBezTo>
                    <a:pt x="0" y="5424"/>
                    <a:pt x="274" y="5862"/>
                    <a:pt x="705" y="6072"/>
                  </a:cubicBezTo>
                  <a:lnTo>
                    <a:pt x="705" y="7511"/>
                  </a:lnTo>
                  <a:cubicBezTo>
                    <a:pt x="705" y="7966"/>
                    <a:pt x="884" y="8404"/>
                    <a:pt x="1198" y="8735"/>
                  </a:cubicBezTo>
                  <a:lnTo>
                    <a:pt x="1209" y="8830"/>
                  </a:lnTo>
                  <a:cubicBezTo>
                    <a:pt x="559" y="9472"/>
                    <a:pt x="199" y="10266"/>
                    <a:pt x="199" y="11084"/>
                  </a:cubicBezTo>
                  <a:cubicBezTo>
                    <a:pt x="199" y="11248"/>
                    <a:pt x="213" y="11415"/>
                    <a:pt x="242" y="11576"/>
                  </a:cubicBezTo>
                  <a:cubicBezTo>
                    <a:pt x="259" y="11680"/>
                    <a:pt x="351" y="11758"/>
                    <a:pt x="455" y="11758"/>
                  </a:cubicBezTo>
                  <a:cubicBezTo>
                    <a:pt x="467" y="11758"/>
                    <a:pt x="481" y="11755"/>
                    <a:pt x="492" y="11755"/>
                  </a:cubicBezTo>
                  <a:cubicBezTo>
                    <a:pt x="610" y="11732"/>
                    <a:pt x="688" y="11619"/>
                    <a:pt x="668" y="11504"/>
                  </a:cubicBezTo>
                  <a:cubicBezTo>
                    <a:pt x="642" y="11366"/>
                    <a:pt x="631" y="11225"/>
                    <a:pt x="631" y="11084"/>
                  </a:cubicBezTo>
                  <a:cubicBezTo>
                    <a:pt x="631" y="10477"/>
                    <a:pt x="855" y="9898"/>
                    <a:pt x="1278" y="9391"/>
                  </a:cubicBezTo>
                  <a:lnTo>
                    <a:pt x="1681" y="12598"/>
                  </a:lnTo>
                  <a:cubicBezTo>
                    <a:pt x="1526" y="12607"/>
                    <a:pt x="1373" y="12650"/>
                    <a:pt x="1235" y="12722"/>
                  </a:cubicBezTo>
                  <a:cubicBezTo>
                    <a:pt x="1129" y="12590"/>
                    <a:pt x="1034" y="12449"/>
                    <a:pt x="953" y="12302"/>
                  </a:cubicBezTo>
                  <a:cubicBezTo>
                    <a:pt x="914" y="12229"/>
                    <a:pt x="839" y="12188"/>
                    <a:pt x="763" y="12188"/>
                  </a:cubicBezTo>
                  <a:cubicBezTo>
                    <a:pt x="728" y="12188"/>
                    <a:pt x="692" y="12197"/>
                    <a:pt x="659" y="12215"/>
                  </a:cubicBezTo>
                  <a:cubicBezTo>
                    <a:pt x="553" y="12273"/>
                    <a:pt x="516" y="12405"/>
                    <a:pt x="573" y="12509"/>
                  </a:cubicBezTo>
                  <a:cubicBezTo>
                    <a:pt x="668" y="12682"/>
                    <a:pt x="777" y="12846"/>
                    <a:pt x="901" y="12998"/>
                  </a:cubicBezTo>
                  <a:cubicBezTo>
                    <a:pt x="746" y="13188"/>
                    <a:pt x="659" y="13430"/>
                    <a:pt x="659" y="13678"/>
                  </a:cubicBezTo>
                  <a:lnTo>
                    <a:pt x="659" y="14254"/>
                  </a:lnTo>
                  <a:cubicBezTo>
                    <a:pt x="659" y="14533"/>
                    <a:pt x="884" y="14757"/>
                    <a:pt x="1163" y="14757"/>
                  </a:cubicBezTo>
                  <a:lnTo>
                    <a:pt x="4275" y="14757"/>
                  </a:lnTo>
                  <a:cubicBezTo>
                    <a:pt x="4330" y="14757"/>
                    <a:pt x="4387" y="14749"/>
                    <a:pt x="4439" y="14729"/>
                  </a:cubicBezTo>
                  <a:cubicBezTo>
                    <a:pt x="4632" y="14749"/>
                    <a:pt x="4831" y="14757"/>
                    <a:pt x="5026" y="14757"/>
                  </a:cubicBezTo>
                  <a:cubicBezTo>
                    <a:pt x="5222" y="14757"/>
                    <a:pt x="5418" y="14749"/>
                    <a:pt x="5611" y="14729"/>
                  </a:cubicBezTo>
                  <a:cubicBezTo>
                    <a:pt x="5666" y="14749"/>
                    <a:pt x="5720" y="14757"/>
                    <a:pt x="5775" y="14757"/>
                  </a:cubicBezTo>
                  <a:lnTo>
                    <a:pt x="8887" y="14757"/>
                  </a:lnTo>
                  <a:cubicBezTo>
                    <a:pt x="9166" y="14757"/>
                    <a:pt x="9391" y="14533"/>
                    <a:pt x="9391" y="14254"/>
                  </a:cubicBezTo>
                  <a:lnTo>
                    <a:pt x="9391" y="13678"/>
                  </a:lnTo>
                  <a:cubicBezTo>
                    <a:pt x="9391" y="13430"/>
                    <a:pt x="9307" y="13188"/>
                    <a:pt x="9149" y="12998"/>
                  </a:cubicBezTo>
                  <a:cubicBezTo>
                    <a:pt x="9609" y="12423"/>
                    <a:pt x="9851" y="11766"/>
                    <a:pt x="9851" y="11084"/>
                  </a:cubicBezTo>
                  <a:cubicBezTo>
                    <a:pt x="9851" y="10269"/>
                    <a:pt x="9494" y="9472"/>
                    <a:pt x="8841" y="8830"/>
                  </a:cubicBezTo>
                  <a:lnTo>
                    <a:pt x="8855" y="8735"/>
                  </a:lnTo>
                  <a:cubicBezTo>
                    <a:pt x="9172" y="8407"/>
                    <a:pt x="9347" y="7966"/>
                    <a:pt x="9350" y="7511"/>
                  </a:cubicBezTo>
                  <a:lnTo>
                    <a:pt x="9350" y="6072"/>
                  </a:lnTo>
                  <a:cubicBezTo>
                    <a:pt x="9782" y="5862"/>
                    <a:pt x="10056" y="5422"/>
                    <a:pt x="10056" y="4944"/>
                  </a:cubicBezTo>
                  <a:lnTo>
                    <a:pt x="10056" y="1256"/>
                  </a:lnTo>
                  <a:cubicBezTo>
                    <a:pt x="10056" y="562"/>
                    <a:pt x="9494" y="1"/>
                    <a:pt x="8803" y="1"/>
                  </a:cubicBezTo>
                  <a:lnTo>
                    <a:pt x="6901" y="1"/>
                  </a:lnTo>
                  <a:cubicBezTo>
                    <a:pt x="6653" y="1"/>
                    <a:pt x="6454" y="202"/>
                    <a:pt x="6454" y="447"/>
                  </a:cubicBezTo>
                  <a:lnTo>
                    <a:pt x="6454" y="721"/>
                  </a:lnTo>
                  <a:lnTo>
                    <a:pt x="3602" y="721"/>
                  </a:lnTo>
                  <a:lnTo>
                    <a:pt x="3602" y="447"/>
                  </a:lnTo>
                  <a:cubicBezTo>
                    <a:pt x="3602" y="202"/>
                    <a:pt x="3400" y="1"/>
                    <a:pt x="31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04" name="Google Shape;804;p80"/>
            <p:cNvSpPr/>
            <p:nvPr/>
          </p:nvSpPr>
          <p:spPr>
            <a:xfrm>
              <a:off x="2215750" y="2119175"/>
              <a:ext cx="32400" cy="36750"/>
            </a:xfrm>
            <a:custGeom>
              <a:avLst/>
              <a:gdLst/>
              <a:ahLst/>
              <a:cxnLst/>
              <a:rect l="l" t="t" r="r" b="b"/>
              <a:pathLst>
                <a:path w="1296" h="1470" extrusionOk="0">
                  <a:moveTo>
                    <a:pt x="648" y="433"/>
                  </a:moveTo>
                  <a:cubicBezTo>
                    <a:pt x="766" y="433"/>
                    <a:pt x="864" y="571"/>
                    <a:pt x="864" y="735"/>
                  </a:cubicBezTo>
                  <a:cubicBezTo>
                    <a:pt x="864" y="899"/>
                    <a:pt x="766" y="1037"/>
                    <a:pt x="648" y="1037"/>
                  </a:cubicBezTo>
                  <a:cubicBezTo>
                    <a:pt x="530" y="1037"/>
                    <a:pt x="432" y="899"/>
                    <a:pt x="432" y="735"/>
                  </a:cubicBezTo>
                  <a:cubicBezTo>
                    <a:pt x="432" y="571"/>
                    <a:pt x="530" y="433"/>
                    <a:pt x="648" y="433"/>
                  </a:cubicBezTo>
                  <a:close/>
                  <a:moveTo>
                    <a:pt x="648" y="1"/>
                  </a:moveTo>
                  <a:cubicBezTo>
                    <a:pt x="291" y="1"/>
                    <a:pt x="0" y="329"/>
                    <a:pt x="0" y="735"/>
                  </a:cubicBezTo>
                  <a:cubicBezTo>
                    <a:pt x="0" y="1141"/>
                    <a:pt x="291" y="1469"/>
                    <a:pt x="648" y="1469"/>
                  </a:cubicBezTo>
                  <a:cubicBezTo>
                    <a:pt x="1005" y="1469"/>
                    <a:pt x="1295" y="1141"/>
                    <a:pt x="1295" y="735"/>
                  </a:cubicBezTo>
                  <a:cubicBezTo>
                    <a:pt x="1295" y="329"/>
                    <a:pt x="1005" y="1"/>
                    <a:pt x="6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05" name="Google Shape;805;p80"/>
            <p:cNvSpPr/>
            <p:nvPr/>
          </p:nvSpPr>
          <p:spPr>
            <a:xfrm>
              <a:off x="2292100" y="2119175"/>
              <a:ext cx="32400" cy="36750"/>
            </a:xfrm>
            <a:custGeom>
              <a:avLst/>
              <a:gdLst/>
              <a:ahLst/>
              <a:cxnLst/>
              <a:rect l="l" t="t" r="r" b="b"/>
              <a:pathLst>
                <a:path w="1296" h="1470" extrusionOk="0">
                  <a:moveTo>
                    <a:pt x="648" y="433"/>
                  </a:moveTo>
                  <a:cubicBezTo>
                    <a:pt x="766" y="433"/>
                    <a:pt x="864" y="571"/>
                    <a:pt x="864" y="735"/>
                  </a:cubicBezTo>
                  <a:cubicBezTo>
                    <a:pt x="864" y="899"/>
                    <a:pt x="763" y="1037"/>
                    <a:pt x="648" y="1037"/>
                  </a:cubicBezTo>
                  <a:cubicBezTo>
                    <a:pt x="533" y="1037"/>
                    <a:pt x="432" y="899"/>
                    <a:pt x="432" y="735"/>
                  </a:cubicBezTo>
                  <a:cubicBezTo>
                    <a:pt x="432" y="571"/>
                    <a:pt x="530" y="433"/>
                    <a:pt x="648" y="433"/>
                  </a:cubicBezTo>
                  <a:close/>
                  <a:moveTo>
                    <a:pt x="648" y="1"/>
                  </a:moveTo>
                  <a:cubicBezTo>
                    <a:pt x="291" y="1"/>
                    <a:pt x="0" y="329"/>
                    <a:pt x="0" y="735"/>
                  </a:cubicBezTo>
                  <a:cubicBezTo>
                    <a:pt x="0" y="1141"/>
                    <a:pt x="291" y="1469"/>
                    <a:pt x="648" y="1469"/>
                  </a:cubicBezTo>
                  <a:cubicBezTo>
                    <a:pt x="1005" y="1469"/>
                    <a:pt x="1296" y="1141"/>
                    <a:pt x="1296" y="735"/>
                  </a:cubicBezTo>
                  <a:cubicBezTo>
                    <a:pt x="1296" y="329"/>
                    <a:pt x="1005" y="1"/>
                    <a:pt x="6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06" name="Google Shape;806;p80"/>
            <p:cNvSpPr/>
            <p:nvPr/>
          </p:nvSpPr>
          <p:spPr>
            <a:xfrm>
              <a:off x="2211000" y="2193375"/>
              <a:ext cx="12675" cy="10825"/>
            </a:xfrm>
            <a:custGeom>
              <a:avLst/>
              <a:gdLst/>
              <a:ahLst/>
              <a:cxnLst/>
              <a:rect l="l" t="t" r="r" b="b"/>
              <a:pathLst>
                <a:path w="507" h="433" extrusionOk="0">
                  <a:moveTo>
                    <a:pt x="291" y="1"/>
                  </a:moveTo>
                  <a:cubicBezTo>
                    <a:pt x="98" y="1"/>
                    <a:pt x="0" y="234"/>
                    <a:pt x="138" y="369"/>
                  </a:cubicBezTo>
                  <a:cubicBezTo>
                    <a:pt x="182" y="413"/>
                    <a:pt x="236" y="433"/>
                    <a:pt x="289" y="433"/>
                  </a:cubicBezTo>
                  <a:cubicBezTo>
                    <a:pt x="400" y="433"/>
                    <a:pt x="507" y="347"/>
                    <a:pt x="507" y="217"/>
                  </a:cubicBezTo>
                  <a:cubicBezTo>
                    <a:pt x="507" y="99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07" name="Google Shape;807;p80"/>
            <p:cNvSpPr/>
            <p:nvPr/>
          </p:nvSpPr>
          <p:spPr>
            <a:xfrm>
              <a:off x="2211000" y="2215775"/>
              <a:ext cx="12675" cy="10800"/>
            </a:xfrm>
            <a:custGeom>
              <a:avLst/>
              <a:gdLst/>
              <a:ahLst/>
              <a:cxnLst/>
              <a:rect l="l" t="t" r="r" b="b"/>
              <a:pathLst>
                <a:path w="507" h="432" extrusionOk="0">
                  <a:moveTo>
                    <a:pt x="291" y="0"/>
                  </a:moveTo>
                  <a:cubicBezTo>
                    <a:pt x="98" y="0"/>
                    <a:pt x="0" y="230"/>
                    <a:pt x="138" y="369"/>
                  </a:cubicBezTo>
                  <a:cubicBezTo>
                    <a:pt x="182" y="412"/>
                    <a:pt x="235" y="432"/>
                    <a:pt x="288" y="432"/>
                  </a:cubicBezTo>
                  <a:cubicBezTo>
                    <a:pt x="399" y="432"/>
                    <a:pt x="507" y="345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08" name="Google Shape;808;p80"/>
            <p:cNvSpPr/>
            <p:nvPr/>
          </p:nvSpPr>
          <p:spPr>
            <a:xfrm>
              <a:off x="2314775" y="2193375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1"/>
                  </a:moveTo>
                  <a:cubicBezTo>
                    <a:pt x="95" y="1"/>
                    <a:pt x="0" y="234"/>
                    <a:pt x="135" y="369"/>
                  </a:cubicBezTo>
                  <a:cubicBezTo>
                    <a:pt x="179" y="413"/>
                    <a:pt x="233" y="433"/>
                    <a:pt x="287" y="433"/>
                  </a:cubicBezTo>
                  <a:cubicBezTo>
                    <a:pt x="397" y="433"/>
                    <a:pt x="504" y="347"/>
                    <a:pt x="504" y="217"/>
                  </a:cubicBezTo>
                  <a:cubicBezTo>
                    <a:pt x="504" y="99"/>
                    <a:pt x="409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09" name="Google Shape;809;p80"/>
            <p:cNvSpPr/>
            <p:nvPr/>
          </p:nvSpPr>
          <p:spPr>
            <a:xfrm>
              <a:off x="2314775" y="2215775"/>
              <a:ext cx="12600" cy="10800"/>
            </a:xfrm>
            <a:custGeom>
              <a:avLst/>
              <a:gdLst/>
              <a:ahLst/>
              <a:cxnLst/>
              <a:rect l="l" t="t" r="r" b="b"/>
              <a:pathLst>
                <a:path w="504" h="432" extrusionOk="0">
                  <a:moveTo>
                    <a:pt x="288" y="0"/>
                  </a:moveTo>
                  <a:cubicBezTo>
                    <a:pt x="95" y="0"/>
                    <a:pt x="0" y="230"/>
                    <a:pt x="135" y="369"/>
                  </a:cubicBezTo>
                  <a:cubicBezTo>
                    <a:pt x="179" y="412"/>
                    <a:pt x="233" y="432"/>
                    <a:pt x="285" y="432"/>
                  </a:cubicBezTo>
                  <a:cubicBezTo>
                    <a:pt x="397" y="432"/>
                    <a:pt x="504" y="345"/>
                    <a:pt x="504" y="216"/>
                  </a:cubicBezTo>
                  <a:cubicBezTo>
                    <a:pt x="504" y="95"/>
                    <a:pt x="409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810" name="Google Shape;810;p80"/>
          <p:cNvGrpSpPr/>
          <p:nvPr/>
        </p:nvGrpSpPr>
        <p:grpSpPr>
          <a:xfrm>
            <a:off x="1216217" y="2124292"/>
            <a:ext cx="289819" cy="452315"/>
            <a:chOff x="3390125" y="2072325"/>
            <a:chExt cx="236375" cy="368875"/>
          </a:xfrm>
        </p:grpSpPr>
        <p:sp>
          <p:nvSpPr>
            <p:cNvPr id="811" name="Google Shape;811;p80"/>
            <p:cNvSpPr/>
            <p:nvPr/>
          </p:nvSpPr>
          <p:spPr>
            <a:xfrm>
              <a:off x="3390125" y="2072325"/>
              <a:ext cx="236375" cy="368875"/>
            </a:xfrm>
            <a:custGeom>
              <a:avLst/>
              <a:gdLst/>
              <a:ahLst/>
              <a:cxnLst/>
              <a:rect l="l" t="t" r="r" b="b"/>
              <a:pathLst>
                <a:path w="9455" h="14755" extrusionOk="0">
                  <a:moveTo>
                    <a:pt x="1731" y="1299"/>
                  </a:moveTo>
                  <a:lnTo>
                    <a:pt x="1731" y="2321"/>
                  </a:lnTo>
                  <a:cubicBezTo>
                    <a:pt x="1641" y="2407"/>
                    <a:pt x="1555" y="2500"/>
                    <a:pt x="1471" y="2592"/>
                  </a:cubicBezTo>
                  <a:cubicBezTo>
                    <a:pt x="1371" y="2572"/>
                    <a:pt x="1296" y="2482"/>
                    <a:pt x="1299" y="2379"/>
                  </a:cubicBezTo>
                  <a:lnTo>
                    <a:pt x="1299" y="1515"/>
                  </a:lnTo>
                  <a:cubicBezTo>
                    <a:pt x="1299" y="1397"/>
                    <a:pt x="1394" y="1299"/>
                    <a:pt x="1515" y="1299"/>
                  </a:cubicBezTo>
                  <a:close/>
                  <a:moveTo>
                    <a:pt x="7940" y="1299"/>
                  </a:moveTo>
                  <a:cubicBezTo>
                    <a:pt x="8061" y="1299"/>
                    <a:pt x="8156" y="1394"/>
                    <a:pt x="8156" y="1515"/>
                  </a:cubicBezTo>
                  <a:lnTo>
                    <a:pt x="8159" y="2379"/>
                  </a:lnTo>
                  <a:cubicBezTo>
                    <a:pt x="8159" y="2482"/>
                    <a:pt x="8084" y="2572"/>
                    <a:pt x="7983" y="2592"/>
                  </a:cubicBezTo>
                  <a:cubicBezTo>
                    <a:pt x="7900" y="2497"/>
                    <a:pt x="7816" y="2407"/>
                    <a:pt x="7724" y="2321"/>
                  </a:cubicBezTo>
                  <a:lnTo>
                    <a:pt x="7724" y="1299"/>
                  </a:lnTo>
                  <a:close/>
                  <a:moveTo>
                    <a:pt x="7943" y="433"/>
                  </a:moveTo>
                  <a:cubicBezTo>
                    <a:pt x="8539" y="436"/>
                    <a:pt x="9022" y="916"/>
                    <a:pt x="9022" y="1512"/>
                  </a:cubicBezTo>
                  <a:lnTo>
                    <a:pt x="9022" y="2376"/>
                  </a:lnTo>
                  <a:cubicBezTo>
                    <a:pt x="9022" y="2759"/>
                    <a:pt x="8821" y="3113"/>
                    <a:pt x="8493" y="3309"/>
                  </a:cubicBezTo>
                  <a:cubicBezTo>
                    <a:pt x="8421" y="3182"/>
                    <a:pt x="8343" y="3061"/>
                    <a:pt x="8260" y="2943"/>
                  </a:cubicBezTo>
                  <a:cubicBezTo>
                    <a:pt x="8464" y="2828"/>
                    <a:pt x="8591" y="2612"/>
                    <a:pt x="8591" y="2379"/>
                  </a:cubicBezTo>
                  <a:lnTo>
                    <a:pt x="8591" y="1515"/>
                  </a:lnTo>
                  <a:cubicBezTo>
                    <a:pt x="8591" y="1158"/>
                    <a:pt x="8300" y="867"/>
                    <a:pt x="7943" y="867"/>
                  </a:cubicBezTo>
                  <a:lnTo>
                    <a:pt x="7511" y="867"/>
                  </a:lnTo>
                  <a:cubicBezTo>
                    <a:pt x="7390" y="867"/>
                    <a:pt x="7295" y="965"/>
                    <a:pt x="7295" y="1083"/>
                  </a:cubicBezTo>
                  <a:lnTo>
                    <a:pt x="7295" y="1956"/>
                  </a:lnTo>
                  <a:cubicBezTo>
                    <a:pt x="7157" y="1855"/>
                    <a:pt x="7013" y="1760"/>
                    <a:pt x="6863" y="1676"/>
                  </a:cubicBezTo>
                  <a:lnTo>
                    <a:pt x="6863" y="620"/>
                  </a:lnTo>
                  <a:cubicBezTo>
                    <a:pt x="6863" y="516"/>
                    <a:pt x="6947" y="433"/>
                    <a:pt x="7050" y="433"/>
                  </a:cubicBezTo>
                  <a:close/>
                  <a:moveTo>
                    <a:pt x="4730" y="1544"/>
                  </a:moveTo>
                  <a:cubicBezTo>
                    <a:pt x="6878" y="1544"/>
                    <a:pt x="8616" y="3285"/>
                    <a:pt x="8619" y="5433"/>
                  </a:cubicBezTo>
                  <a:lnTo>
                    <a:pt x="8616" y="6515"/>
                  </a:lnTo>
                  <a:cubicBezTo>
                    <a:pt x="8616" y="7727"/>
                    <a:pt x="7963" y="8844"/>
                    <a:pt x="6907" y="9440"/>
                  </a:cubicBezTo>
                  <a:cubicBezTo>
                    <a:pt x="6803" y="9501"/>
                    <a:pt x="6765" y="9633"/>
                    <a:pt x="6823" y="9737"/>
                  </a:cubicBezTo>
                  <a:cubicBezTo>
                    <a:pt x="6864" y="9807"/>
                    <a:pt x="6936" y="9846"/>
                    <a:pt x="7011" y="9846"/>
                  </a:cubicBezTo>
                  <a:cubicBezTo>
                    <a:pt x="7048" y="9846"/>
                    <a:pt x="7085" y="9837"/>
                    <a:pt x="7120" y="9817"/>
                  </a:cubicBezTo>
                  <a:cubicBezTo>
                    <a:pt x="7393" y="9662"/>
                    <a:pt x="7646" y="9475"/>
                    <a:pt x="7874" y="9256"/>
                  </a:cubicBezTo>
                  <a:lnTo>
                    <a:pt x="7874" y="9256"/>
                  </a:lnTo>
                  <a:lnTo>
                    <a:pt x="7623" y="12595"/>
                  </a:lnTo>
                  <a:lnTo>
                    <a:pt x="6270" y="12595"/>
                  </a:lnTo>
                  <a:lnTo>
                    <a:pt x="6270" y="12466"/>
                  </a:lnTo>
                  <a:cubicBezTo>
                    <a:pt x="6270" y="11870"/>
                    <a:pt x="5787" y="11386"/>
                    <a:pt x="5191" y="11386"/>
                  </a:cubicBezTo>
                  <a:lnTo>
                    <a:pt x="4270" y="11386"/>
                  </a:lnTo>
                  <a:cubicBezTo>
                    <a:pt x="3674" y="11386"/>
                    <a:pt x="3190" y="11870"/>
                    <a:pt x="3190" y="12466"/>
                  </a:cubicBezTo>
                  <a:lnTo>
                    <a:pt x="3190" y="12595"/>
                  </a:lnTo>
                  <a:lnTo>
                    <a:pt x="1831" y="12595"/>
                  </a:lnTo>
                  <a:lnTo>
                    <a:pt x="1578" y="9256"/>
                  </a:lnTo>
                  <a:lnTo>
                    <a:pt x="1578" y="9256"/>
                  </a:lnTo>
                  <a:cubicBezTo>
                    <a:pt x="2280" y="9930"/>
                    <a:pt x="3219" y="10304"/>
                    <a:pt x="4195" y="10304"/>
                  </a:cubicBezTo>
                  <a:lnTo>
                    <a:pt x="5263" y="10304"/>
                  </a:lnTo>
                  <a:cubicBezTo>
                    <a:pt x="5585" y="10304"/>
                    <a:pt x="5905" y="10264"/>
                    <a:pt x="6216" y="10183"/>
                  </a:cubicBezTo>
                  <a:cubicBezTo>
                    <a:pt x="6334" y="10154"/>
                    <a:pt x="6403" y="10036"/>
                    <a:pt x="6371" y="9921"/>
                  </a:cubicBezTo>
                  <a:cubicBezTo>
                    <a:pt x="6347" y="9822"/>
                    <a:pt x="6261" y="9758"/>
                    <a:pt x="6166" y="9758"/>
                  </a:cubicBezTo>
                  <a:cubicBezTo>
                    <a:pt x="6147" y="9758"/>
                    <a:pt x="6128" y="9760"/>
                    <a:pt x="6109" y="9766"/>
                  </a:cubicBezTo>
                  <a:cubicBezTo>
                    <a:pt x="5833" y="9838"/>
                    <a:pt x="5548" y="9872"/>
                    <a:pt x="5263" y="9872"/>
                  </a:cubicBezTo>
                  <a:lnTo>
                    <a:pt x="4198" y="9872"/>
                  </a:lnTo>
                  <a:cubicBezTo>
                    <a:pt x="2341" y="9872"/>
                    <a:pt x="838" y="8369"/>
                    <a:pt x="838" y="6515"/>
                  </a:cubicBezTo>
                  <a:lnTo>
                    <a:pt x="838" y="5433"/>
                  </a:lnTo>
                  <a:cubicBezTo>
                    <a:pt x="838" y="3285"/>
                    <a:pt x="2580" y="1544"/>
                    <a:pt x="4724" y="1544"/>
                  </a:cubicBezTo>
                  <a:close/>
                  <a:moveTo>
                    <a:pt x="8274" y="9717"/>
                  </a:moveTo>
                  <a:cubicBezTo>
                    <a:pt x="8498" y="10125"/>
                    <a:pt x="8616" y="10583"/>
                    <a:pt x="8619" y="11049"/>
                  </a:cubicBezTo>
                  <a:lnTo>
                    <a:pt x="8616" y="11049"/>
                  </a:lnTo>
                  <a:cubicBezTo>
                    <a:pt x="8614" y="11631"/>
                    <a:pt x="8432" y="12198"/>
                    <a:pt x="8093" y="12673"/>
                  </a:cubicBezTo>
                  <a:lnTo>
                    <a:pt x="8052" y="12659"/>
                  </a:lnTo>
                  <a:lnTo>
                    <a:pt x="8274" y="9717"/>
                  </a:lnTo>
                  <a:close/>
                  <a:moveTo>
                    <a:pt x="5188" y="11818"/>
                  </a:moveTo>
                  <a:cubicBezTo>
                    <a:pt x="5545" y="11818"/>
                    <a:pt x="5836" y="12109"/>
                    <a:pt x="5836" y="12466"/>
                  </a:cubicBezTo>
                  <a:lnTo>
                    <a:pt x="5836" y="12745"/>
                  </a:lnTo>
                  <a:cubicBezTo>
                    <a:pt x="5548" y="12924"/>
                    <a:pt x="5375" y="13237"/>
                    <a:pt x="5375" y="13577"/>
                  </a:cubicBezTo>
                  <a:lnTo>
                    <a:pt x="5375" y="14245"/>
                  </a:lnTo>
                  <a:cubicBezTo>
                    <a:pt x="5161" y="14275"/>
                    <a:pt x="4944" y="14290"/>
                    <a:pt x="4727" y="14290"/>
                  </a:cubicBezTo>
                  <a:cubicBezTo>
                    <a:pt x="4511" y="14290"/>
                    <a:pt x="4294" y="14275"/>
                    <a:pt x="4080" y="14245"/>
                  </a:cubicBezTo>
                  <a:lnTo>
                    <a:pt x="4080" y="13577"/>
                  </a:lnTo>
                  <a:cubicBezTo>
                    <a:pt x="4080" y="13237"/>
                    <a:pt x="3904" y="12924"/>
                    <a:pt x="3619" y="12745"/>
                  </a:cubicBezTo>
                  <a:lnTo>
                    <a:pt x="3619" y="12466"/>
                  </a:lnTo>
                  <a:cubicBezTo>
                    <a:pt x="3619" y="12109"/>
                    <a:pt x="3907" y="11818"/>
                    <a:pt x="4267" y="11818"/>
                  </a:cubicBezTo>
                  <a:close/>
                  <a:moveTo>
                    <a:pt x="3098" y="13027"/>
                  </a:moveTo>
                  <a:cubicBezTo>
                    <a:pt x="3400" y="13027"/>
                    <a:pt x="3645" y="13275"/>
                    <a:pt x="3648" y="13577"/>
                  </a:cubicBezTo>
                  <a:lnTo>
                    <a:pt x="3648" y="14288"/>
                  </a:lnTo>
                  <a:cubicBezTo>
                    <a:pt x="3648" y="14308"/>
                    <a:pt x="3631" y="14325"/>
                    <a:pt x="3607" y="14325"/>
                  </a:cubicBezTo>
                  <a:lnTo>
                    <a:pt x="3299" y="14325"/>
                  </a:lnTo>
                  <a:lnTo>
                    <a:pt x="3299" y="13908"/>
                  </a:lnTo>
                  <a:cubicBezTo>
                    <a:pt x="3299" y="13787"/>
                    <a:pt x="3204" y="13692"/>
                    <a:pt x="3084" y="13692"/>
                  </a:cubicBezTo>
                  <a:cubicBezTo>
                    <a:pt x="2966" y="13692"/>
                    <a:pt x="2868" y="13787"/>
                    <a:pt x="2868" y="13908"/>
                  </a:cubicBezTo>
                  <a:lnTo>
                    <a:pt x="2868" y="14325"/>
                  </a:lnTo>
                  <a:lnTo>
                    <a:pt x="1975" y="14325"/>
                  </a:lnTo>
                  <a:lnTo>
                    <a:pt x="1975" y="13908"/>
                  </a:lnTo>
                  <a:cubicBezTo>
                    <a:pt x="1975" y="13787"/>
                    <a:pt x="1877" y="13692"/>
                    <a:pt x="1759" y="13692"/>
                  </a:cubicBezTo>
                  <a:cubicBezTo>
                    <a:pt x="1641" y="13692"/>
                    <a:pt x="1543" y="13787"/>
                    <a:pt x="1543" y="13908"/>
                  </a:cubicBezTo>
                  <a:lnTo>
                    <a:pt x="1543" y="14325"/>
                  </a:lnTo>
                  <a:lnTo>
                    <a:pt x="1235" y="14325"/>
                  </a:lnTo>
                  <a:cubicBezTo>
                    <a:pt x="1215" y="14325"/>
                    <a:pt x="1195" y="14308"/>
                    <a:pt x="1198" y="14288"/>
                  </a:cubicBezTo>
                  <a:lnTo>
                    <a:pt x="1198" y="13577"/>
                  </a:lnTo>
                  <a:cubicBezTo>
                    <a:pt x="1198" y="13275"/>
                    <a:pt x="1443" y="13027"/>
                    <a:pt x="1745" y="13027"/>
                  </a:cubicBezTo>
                  <a:close/>
                  <a:moveTo>
                    <a:pt x="7710" y="13027"/>
                  </a:moveTo>
                  <a:cubicBezTo>
                    <a:pt x="8012" y="13027"/>
                    <a:pt x="8257" y="13275"/>
                    <a:pt x="8260" y="13577"/>
                  </a:cubicBezTo>
                  <a:lnTo>
                    <a:pt x="8260" y="14288"/>
                  </a:lnTo>
                  <a:lnTo>
                    <a:pt x="8257" y="14288"/>
                  </a:lnTo>
                  <a:cubicBezTo>
                    <a:pt x="8257" y="14308"/>
                    <a:pt x="8239" y="14325"/>
                    <a:pt x="8219" y="14325"/>
                  </a:cubicBezTo>
                  <a:lnTo>
                    <a:pt x="7911" y="14325"/>
                  </a:lnTo>
                  <a:lnTo>
                    <a:pt x="7911" y="13908"/>
                  </a:lnTo>
                  <a:cubicBezTo>
                    <a:pt x="7911" y="13787"/>
                    <a:pt x="7816" y="13692"/>
                    <a:pt x="7695" y="13692"/>
                  </a:cubicBezTo>
                  <a:cubicBezTo>
                    <a:pt x="7577" y="13692"/>
                    <a:pt x="7479" y="13787"/>
                    <a:pt x="7479" y="13908"/>
                  </a:cubicBezTo>
                  <a:lnTo>
                    <a:pt x="7479" y="14325"/>
                  </a:lnTo>
                  <a:lnTo>
                    <a:pt x="6587" y="14325"/>
                  </a:lnTo>
                  <a:lnTo>
                    <a:pt x="6587" y="13908"/>
                  </a:lnTo>
                  <a:cubicBezTo>
                    <a:pt x="6587" y="13787"/>
                    <a:pt x="6489" y="13692"/>
                    <a:pt x="6371" y="13692"/>
                  </a:cubicBezTo>
                  <a:cubicBezTo>
                    <a:pt x="6250" y="13692"/>
                    <a:pt x="6155" y="13787"/>
                    <a:pt x="6155" y="13908"/>
                  </a:cubicBezTo>
                  <a:lnTo>
                    <a:pt x="6155" y="14325"/>
                  </a:lnTo>
                  <a:lnTo>
                    <a:pt x="5847" y="14325"/>
                  </a:lnTo>
                  <a:cubicBezTo>
                    <a:pt x="5827" y="14325"/>
                    <a:pt x="5810" y="14308"/>
                    <a:pt x="5810" y="14288"/>
                  </a:cubicBezTo>
                  <a:lnTo>
                    <a:pt x="5810" y="13577"/>
                  </a:lnTo>
                  <a:cubicBezTo>
                    <a:pt x="5810" y="13275"/>
                    <a:pt x="6054" y="13027"/>
                    <a:pt x="6357" y="13027"/>
                  </a:cubicBezTo>
                  <a:close/>
                  <a:moveTo>
                    <a:pt x="1515" y="1"/>
                  </a:moveTo>
                  <a:cubicBezTo>
                    <a:pt x="680" y="4"/>
                    <a:pt x="3" y="677"/>
                    <a:pt x="0" y="1512"/>
                  </a:cubicBezTo>
                  <a:lnTo>
                    <a:pt x="0" y="2376"/>
                  </a:lnTo>
                  <a:cubicBezTo>
                    <a:pt x="3" y="2923"/>
                    <a:pt x="294" y="3427"/>
                    <a:pt x="769" y="3697"/>
                  </a:cubicBezTo>
                  <a:cubicBezTo>
                    <a:pt x="527" y="4244"/>
                    <a:pt x="403" y="4834"/>
                    <a:pt x="406" y="5433"/>
                  </a:cubicBezTo>
                  <a:lnTo>
                    <a:pt x="406" y="6515"/>
                  </a:lnTo>
                  <a:cubicBezTo>
                    <a:pt x="403" y="7301"/>
                    <a:pt x="648" y="8067"/>
                    <a:pt x="1106" y="8706"/>
                  </a:cubicBezTo>
                  <a:lnTo>
                    <a:pt x="1129" y="9014"/>
                  </a:lnTo>
                  <a:cubicBezTo>
                    <a:pt x="654" y="9616"/>
                    <a:pt x="406" y="10318"/>
                    <a:pt x="406" y="11049"/>
                  </a:cubicBezTo>
                  <a:cubicBezTo>
                    <a:pt x="403" y="11182"/>
                    <a:pt x="412" y="11317"/>
                    <a:pt x="429" y="11450"/>
                  </a:cubicBezTo>
                  <a:cubicBezTo>
                    <a:pt x="444" y="11556"/>
                    <a:pt x="536" y="11637"/>
                    <a:pt x="645" y="11637"/>
                  </a:cubicBezTo>
                  <a:cubicBezTo>
                    <a:pt x="648" y="11638"/>
                    <a:pt x="651" y="11638"/>
                    <a:pt x="654" y="11638"/>
                  </a:cubicBezTo>
                  <a:cubicBezTo>
                    <a:pt x="660" y="11638"/>
                    <a:pt x="665" y="11637"/>
                    <a:pt x="671" y="11637"/>
                  </a:cubicBezTo>
                  <a:cubicBezTo>
                    <a:pt x="789" y="11622"/>
                    <a:pt x="876" y="11513"/>
                    <a:pt x="858" y="11395"/>
                  </a:cubicBezTo>
                  <a:cubicBezTo>
                    <a:pt x="786" y="10816"/>
                    <a:pt x="899" y="10226"/>
                    <a:pt x="1181" y="9717"/>
                  </a:cubicBezTo>
                  <a:lnTo>
                    <a:pt x="1402" y="12659"/>
                  </a:lnTo>
                  <a:lnTo>
                    <a:pt x="1362" y="12673"/>
                  </a:lnTo>
                  <a:cubicBezTo>
                    <a:pt x="1261" y="12529"/>
                    <a:pt x="1172" y="12374"/>
                    <a:pt x="1097" y="12215"/>
                  </a:cubicBezTo>
                  <a:cubicBezTo>
                    <a:pt x="1054" y="12129"/>
                    <a:pt x="981" y="12093"/>
                    <a:pt x="910" y="12093"/>
                  </a:cubicBezTo>
                  <a:cubicBezTo>
                    <a:pt x="772" y="12093"/>
                    <a:pt x="636" y="12226"/>
                    <a:pt x="706" y="12394"/>
                  </a:cubicBezTo>
                  <a:cubicBezTo>
                    <a:pt x="789" y="12581"/>
                    <a:pt x="893" y="12757"/>
                    <a:pt x="1011" y="12926"/>
                  </a:cubicBezTo>
                  <a:cubicBezTo>
                    <a:pt x="853" y="13105"/>
                    <a:pt x="766" y="13335"/>
                    <a:pt x="766" y="13574"/>
                  </a:cubicBezTo>
                  <a:lnTo>
                    <a:pt x="766" y="14285"/>
                  </a:lnTo>
                  <a:cubicBezTo>
                    <a:pt x="766" y="14544"/>
                    <a:pt x="976" y="14754"/>
                    <a:pt x="1235" y="14754"/>
                  </a:cubicBezTo>
                  <a:lnTo>
                    <a:pt x="3607" y="14754"/>
                  </a:lnTo>
                  <a:cubicBezTo>
                    <a:pt x="3714" y="14754"/>
                    <a:pt x="3815" y="14720"/>
                    <a:pt x="3898" y="14654"/>
                  </a:cubicBezTo>
                  <a:cubicBezTo>
                    <a:pt x="4173" y="14698"/>
                    <a:pt x="4450" y="14721"/>
                    <a:pt x="4727" y="14721"/>
                  </a:cubicBezTo>
                  <a:cubicBezTo>
                    <a:pt x="5004" y="14721"/>
                    <a:pt x="5280" y="14698"/>
                    <a:pt x="5554" y="14654"/>
                  </a:cubicBezTo>
                  <a:cubicBezTo>
                    <a:pt x="5637" y="14720"/>
                    <a:pt x="5741" y="14754"/>
                    <a:pt x="5844" y="14754"/>
                  </a:cubicBezTo>
                  <a:lnTo>
                    <a:pt x="8216" y="14754"/>
                  </a:lnTo>
                  <a:cubicBezTo>
                    <a:pt x="8478" y="14754"/>
                    <a:pt x="8688" y="14544"/>
                    <a:pt x="8688" y="14282"/>
                  </a:cubicBezTo>
                  <a:lnTo>
                    <a:pt x="8688" y="13577"/>
                  </a:lnTo>
                  <a:cubicBezTo>
                    <a:pt x="8688" y="13338"/>
                    <a:pt x="8599" y="13108"/>
                    <a:pt x="8441" y="12929"/>
                  </a:cubicBezTo>
                  <a:cubicBezTo>
                    <a:pt x="8832" y="12379"/>
                    <a:pt x="9045" y="11723"/>
                    <a:pt x="9048" y="11049"/>
                  </a:cubicBezTo>
                  <a:cubicBezTo>
                    <a:pt x="9048" y="10321"/>
                    <a:pt x="8798" y="9619"/>
                    <a:pt x="8326" y="9014"/>
                  </a:cubicBezTo>
                  <a:lnTo>
                    <a:pt x="8349" y="8709"/>
                  </a:lnTo>
                  <a:cubicBezTo>
                    <a:pt x="8804" y="8067"/>
                    <a:pt x="9048" y="7301"/>
                    <a:pt x="9048" y="6515"/>
                  </a:cubicBezTo>
                  <a:lnTo>
                    <a:pt x="9048" y="5433"/>
                  </a:lnTo>
                  <a:cubicBezTo>
                    <a:pt x="9051" y="4834"/>
                    <a:pt x="8927" y="4244"/>
                    <a:pt x="8686" y="3697"/>
                  </a:cubicBezTo>
                  <a:cubicBezTo>
                    <a:pt x="9161" y="3427"/>
                    <a:pt x="9451" y="2923"/>
                    <a:pt x="9454" y="2379"/>
                  </a:cubicBezTo>
                  <a:lnTo>
                    <a:pt x="9454" y="1515"/>
                  </a:lnTo>
                  <a:cubicBezTo>
                    <a:pt x="9451" y="680"/>
                    <a:pt x="8775" y="4"/>
                    <a:pt x="7940" y="4"/>
                  </a:cubicBezTo>
                  <a:lnTo>
                    <a:pt x="7048" y="4"/>
                  </a:lnTo>
                  <a:cubicBezTo>
                    <a:pt x="6705" y="4"/>
                    <a:pt x="6429" y="280"/>
                    <a:pt x="6429" y="623"/>
                  </a:cubicBezTo>
                  <a:lnTo>
                    <a:pt x="6429" y="1460"/>
                  </a:lnTo>
                  <a:cubicBezTo>
                    <a:pt x="5897" y="1233"/>
                    <a:pt x="5328" y="1115"/>
                    <a:pt x="4751" y="1115"/>
                  </a:cubicBezTo>
                  <a:cubicBezTo>
                    <a:pt x="4744" y="1115"/>
                    <a:pt x="4737" y="1115"/>
                    <a:pt x="4730" y="1115"/>
                  </a:cubicBezTo>
                  <a:lnTo>
                    <a:pt x="4724" y="1115"/>
                  </a:lnTo>
                  <a:cubicBezTo>
                    <a:pt x="4718" y="1115"/>
                    <a:pt x="4711" y="1115"/>
                    <a:pt x="4704" y="1115"/>
                  </a:cubicBezTo>
                  <a:cubicBezTo>
                    <a:pt x="4112" y="1115"/>
                    <a:pt x="3527" y="1241"/>
                    <a:pt x="2986" y="1481"/>
                  </a:cubicBezTo>
                  <a:cubicBezTo>
                    <a:pt x="2941" y="1419"/>
                    <a:pt x="2877" y="1391"/>
                    <a:pt x="2813" y="1391"/>
                  </a:cubicBezTo>
                  <a:cubicBezTo>
                    <a:pt x="2703" y="1391"/>
                    <a:pt x="2594" y="1475"/>
                    <a:pt x="2594" y="1607"/>
                  </a:cubicBezTo>
                  <a:lnTo>
                    <a:pt x="2594" y="1676"/>
                  </a:lnTo>
                  <a:cubicBezTo>
                    <a:pt x="2444" y="1763"/>
                    <a:pt x="2301" y="1855"/>
                    <a:pt x="2162" y="1958"/>
                  </a:cubicBezTo>
                  <a:lnTo>
                    <a:pt x="2162" y="1083"/>
                  </a:lnTo>
                  <a:cubicBezTo>
                    <a:pt x="2162" y="962"/>
                    <a:pt x="2067" y="867"/>
                    <a:pt x="1946" y="867"/>
                  </a:cubicBezTo>
                  <a:lnTo>
                    <a:pt x="1515" y="867"/>
                  </a:lnTo>
                  <a:cubicBezTo>
                    <a:pt x="1158" y="867"/>
                    <a:pt x="867" y="1155"/>
                    <a:pt x="867" y="1515"/>
                  </a:cubicBezTo>
                  <a:lnTo>
                    <a:pt x="867" y="2379"/>
                  </a:lnTo>
                  <a:cubicBezTo>
                    <a:pt x="867" y="2612"/>
                    <a:pt x="994" y="2828"/>
                    <a:pt x="1198" y="2943"/>
                  </a:cubicBezTo>
                  <a:cubicBezTo>
                    <a:pt x="1114" y="3058"/>
                    <a:pt x="1037" y="3182"/>
                    <a:pt x="965" y="3306"/>
                  </a:cubicBezTo>
                  <a:cubicBezTo>
                    <a:pt x="637" y="3113"/>
                    <a:pt x="438" y="2759"/>
                    <a:pt x="435" y="2376"/>
                  </a:cubicBezTo>
                  <a:lnTo>
                    <a:pt x="435" y="1512"/>
                  </a:lnTo>
                  <a:cubicBezTo>
                    <a:pt x="438" y="919"/>
                    <a:pt x="919" y="436"/>
                    <a:pt x="1515" y="433"/>
                  </a:cubicBezTo>
                  <a:lnTo>
                    <a:pt x="2410" y="433"/>
                  </a:lnTo>
                  <a:cubicBezTo>
                    <a:pt x="2511" y="433"/>
                    <a:pt x="2597" y="519"/>
                    <a:pt x="2597" y="620"/>
                  </a:cubicBezTo>
                  <a:lnTo>
                    <a:pt x="2597" y="689"/>
                  </a:lnTo>
                  <a:cubicBezTo>
                    <a:pt x="2597" y="807"/>
                    <a:pt x="2692" y="905"/>
                    <a:pt x="2813" y="905"/>
                  </a:cubicBezTo>
                  <a:cubicBezTo>
                    <a:pt x="2931" y="905"/>
                    <a:pt x="3029" y="807"/>
                    <a:pt x="3029" y="689"/>
                  </a:cubicBezTo>
                  <a:lnTo>
                    <a:pt x="3029" y="620"/>
                  </a:lnTo>
                  <a:cubicBezTo>
                    <a:pt x="3026" y="280"/>
                    <a:pt x="2750" y="1"/>
                    <a:pt x="24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12" name="Google Shape;812;p80"/>
            <p:cNvSpPr/>
            <p:nvPr/>
          </p:nvSpPr>
          <p:spPr>
            <a:xfrm>
              <a:off x="3414675" y="2190150"/>
              <a:ext cx="187425" cy="117550"/>
            </a:xfrm>
            <a:custGeom>
              <a:avLst/>
              <a:gdLst/>
              <a:ahLst/>
              <a:cxnLst/>
              <a:rect l="l" t="t" r="r" b="b"/>
              <a:pathLst>
                <a:path w="7497" h="4702" extrusionOk="0">
                  <a:moveTo>
                    <a:pt x="4212" y="432"/>
                  </a:moveTo>
                  <a:cubicBezTo>
                    <a:pt x="4261" y="435"/>
                    <a:pt x="4301" y="464"/>
                    <a:pt x="4321" y="507"/>
                  </a:cubicBezTo>
                  <a:cubicBezTo>
                    <a:pt x="4344" y="553"/>
                    <a:pt x="4335" y="608"/>
                    <a:pt x="4304" y="648"/>
                  </a:cubicBezTo>
                  <a:cubicBezTo>
                    <a:pt x="4301" y="651"/>
                    <a:pt x="4298" y="654"/>
                    <a:pt x="4295" y="657"/>
                  </a:cubicBezTo>
                  <a:lnTo>
                    <a:pt x="3872" y="1097"/>
                  </a:lnTo>
                  <a:cubicBezTo>
                    <a:pt x="3836" y="1135"/>
                    <a:pt x="3789" y="1153"/>
                    <a:pt x="3743" y="1153"/>
                  </a:cubicBezTo>
                  <a:cubicBezTo>
                    <a:pt x="3696" y="1153"/>
                    <a:pt x="3650" y="1135"/>
                    <a:pt x="3616" y="1097"/>
                  </a:cubicBezTo>
                  <a:lnTo>
                    <a:pt x="3190" y="657"/>
                  </a:lnTo>
                  <a:lnTo>
                    <a:pt x="3181" y="648"/>
                  </a:lnTo>
                  <a:cubicBezTo>
                    <a:pt x="3149" y="608"/>
                    <a:pt x="3144" y="553"/>
                    <a:pt x="3170" y="507"/>
                  </a:cubicBezTo>
                  <a:cubicBezTo>
                    <a:pt x="3187" y="464"/>
                    <a:pt x="3230" y="435"/>
                    <a:pt x="3276" y="432"/>
                  </a:cubicBezTo>
                  <a:close/>
                  <a:moveTo>
                    <a:pt x="4957" y="893"/>
                  </a:moveTo>
                  <a:cubicBezTo>
                    <a:pt x="5236" y="893"/>
                    <a:pt x="5513" y="973"/>
                    <a:pt x="5746" y="1126"/>
                  </a:cubicBezTo>
                  <a:lnTo>
                    <a:pt x="5185" y="1215"/>
                  </a:lnTo>
                  <a:cubicBezTo>
                    <a:pt x="5064" y="1224"/>
                    <a:pt x="4975" y="1327"/>
                    <a:pt x="4983" y="1445"/>
                  </a:cubicBezTo>
                  <a:cubicBezTo>
                    <a:pt x="4994" y="1561"/>
                    <a:pt x="5089" y="1648"/>
                    <a:pt x="5201" y="1648"/>
                  </a:cubicBezTo>
                  <a:cubicBezTo>
                    <a:pt x="5206" y="1648"/>
                    <a:pt x="5211" y="1647"/>
                    <a:pt x="5216" y="1647"/>
                  </a:cubicBezTo>
                  <a:cubicBezTo>
                    <a:pt x="5228" y="1644"/>
                    <a:pt x="5239" y="1644"/>
                    <a:pt x="5251" y="1644"/>
                  </a:cubicBezTo>
                  <a:lnTo>
                    <a:pt x="6140" y="1503"/>
                  </a:lnTo>
                  <a:cubicBezTo>
                    <a:pt x="6212" y="1604"/>
                    <a:pt x="6270" y="1713"/>
                    <a:pt x="6316" y="1828"/>
                  </a:cubicBezTo>
                  <a:lnTo>
                    <a:pt x="5265" y="1710"/>
                  </a:lnTo>
                  <a:cubicBezTo>
                    <a:pt x="5256" y="1709"/>
                    <a:pt x="5248" y="1709"/>
                    <a:pt x="5239" y="1709"/>
                  </a:cubicBezTo>
                  <a:cubicBezTo>
                    <a:pt x="5132" y="1709"/>
                    <a:pt x="5040" y="1789"/>
                    <a:pt x="5026" y="1900"/>
                  </a:cubicBezTo>
                  <a:cubicBezTo>
                    <a:pt x="5012" y="2018"/>
                    <a:pt x="5098" y="2125"/>
                    <a:pt x="5216" y="2139"/>
                  </a:cubicBezTo>
                  <a:lnTo>
                    <a:pt x="6408" y="2275"/>
                  </a:lnTo>
                  <a:cubicBezTo>
                    <a:pt x="6408" y="2298"/>
                    <a:pt x="6411" y="2323"/>
                    <a:pt x="6411" y="2347"/>
                  </a:cubicBezTo>
                  <a:cubicBezTo>
                    <a:pt x="6408" y="3403"/>
                    <a:pt x="5550" y="4261"/>
                    <a:pt x="4491" y="4264"/>
                  </a:cubicBezTo>
                  <a:lnTo>
                    <a:pt x="2997" y="4264"/>
                  </a:lnTo>
                  <a:cubicBezTo>
                    <a:pt x="1937" y="4264"/>
                    <a:pt x="1080" y="3406"/>
                    <a:pt x="1080" y="2347"/>
                  </a:cubicBezTo>
                  <a:cubicBezTo>
                    <a:pt x="1080" y="2323"/>
                    <a:pt x="1080" y="2298"/>
                    <a:pt x="1080" y="2275"/>
                  </a:cubicBezTo>
                  <a:lnTo>
                    <a:pt x="2271" y="2139"/>
                  </a:lnTo>
                  <a:cubicBezTo>
                    <a:pt x="2389" y="2125"/>
                    <a:pt x="2476" y="2018"/>
                    <a:pt x="2461" y="1900"/>
                  </a:cubicBezTo>
                  <a:cubicBezTo>
                    <a:pt x="2451" y="1791"/>
                    <a:pt x="2358" y="1709"/>
                    <a:pt x="2249" y="1709"/>
                  </a:cubicBezTo>
                  <a:cubicBezTo>
                    <a:pt x="2240" y="1709"/>
                    <a:pt x="2231" y="1709"/>
                    <a:pt x="2222" y="1710"/>
                  </a:cubicBezTo>
                  <a:lnTo>
                    <a:pt x="1175" y="1828"/>
                  </a:lnTo>
                  <a:cubicBezTo>
                    <a:pt x="1218" y="1713"/>
                    <a:pt x="1278" y="1604"/>
                    <a:pt x="1350" y="1506"/>
                  </a:cubicBezTo>
                  <a:lnTo>
                    <a:pt x="2240" y="1644"/>
                  </a:lnTo>
                  <a:cubicBezTo>
                    <a:pt x="2250" y="1646"/>
                    <a:pt x="2261" y="1646"/>
                    <a:pt x="2272" y="1646"/>
                  </a:cubicBezTo>
                  <a:cubicBezTo>
                    <a:pt x="2377" y="1646"/>
                    <a:pt x="2469" y="1570"/>
                    <a:pt x="2484" y="1463"/>
                  </a:cubicBezTo>
                  <a:cubicBezTo>
                    <a:pt x="2505" y="1345"/>
                    <a:pt x="2424" y="1235"/>
                    <a:pt x="2306" y="1218"/>
                  </a:cubicBezTo>
                  <a:lnTo>
                    <a:pt x="1745" y="1129"/>
                  </a:lnTo>
                  <a:cubicBezTo>
                    <a:pt x="1978" y="976"/>
                    <a:pt x="2251" y="896"/>
                    <a:pt x="2530" y="896"/>
                  </a:cubicBezTo>
                  <a:lnTo>
                    <a:pt x="2827" y="896"/>
                  </a:lnTo>
                  <a:cubicBezTo>
                    <a:pt x="2836" y="907"/>
                    <a:pt x="2844" y="919"/>
                    <a:pt x="2856" y="930"/>
                  </a:cubicBezTo>
                  <a:cubicBezTo>
                    <a:pt x="2864" y="942"/>
                    <a:pt x="2870" y="947"/>
                    <a:pt x="2879" y="959"/>
                  </a:cubicBezTo>
                  <a:lnTo>
                    <a:pt x="3305" y="1399"/>
                  </a:lnTo>
                  <a:cubicBezTo>
                    <a:pt x="3368" y="1466"/>
                    <a:pt x="3443" y="1515"/>
                    <a:pt x="3529" y="1546"/>
                  </a:cubicBezTo>
                  <a:lnTo>
                    <a:pt x="3529" y="2571"/>
                  </a:lnTo>
                  <a:cubicBezTo>
                    <a:pt x="3478" y="2649"/>
                    <a:pt x="3308" y="2842"/>
                    <a:pt x="2873" y="2842"/>
                  </a:cubicBezTo>
                  <a:cubicBezTo>
                    <a:pt x="2306" y="2842"/>
                    <a:pt x="2058" y="2513"/>
                    <a:pt x="2047" y="2502"/>
                  </a:cubicBezTo>
                  <a:cubicBezTo>
                    <a:pt x="2000" y="2434"/>
                    <a:pt x="1937" y="2407"/>
                    <a:pt x="1876" y="2407"/>
                  </a:cubicBezTo>
                  <a:cubicBezTo>
                    <a:pt x="1723" y="2407"/>
                    <a:pt x="1576" y="2581"/>
                    <a:pt x="1696" y="2750"/>
                  </a:cubicBezTo>
                  <a:cubicBezTo>
                    <a:pt x="1710" y="2773"/>
                    <a:pt x="2070" y="3273"/>
                    <a:pt x="2873" y="3273"/>
                  </a:cubicBezTo>
                  <a:cubicBezTo>
                    <a:pt x="3313" y="3273"/>
                    <a:pt x="3584" y="3121"/>
                    <a:pt x="3745" y="2974"/>
                  </a:cubicBezTo>
                  <a:cubicBezTo>
                    <a:pt x="3904" y="3121"/>
                    <a:pt x="4177" y="3273"/>
                    <a:pt x="4615" y="3273"/>
                  </a:cubicBezTo>
                  <a:cubicBezTo>
                    <a:pt x="5418" y="3273"/>
                    <a:pt x="5781" y="2773"/>
                    <a:pt x="5795" y="2750"/>
                  </a:cubicBezTo>
                  <a:cubicBezTo>
                    <a:pt x="5912" y="2581"/>
                    <a:pt x="5765" y="2407"/>
                    <a:pt x="5612" y="2407"/>
                  </a:cubicBezTo>
                  <a:cubicBezTo>
                    <a:pt x="5550" y="2407"/>
                    <a:pt x="5488" y="2434"/>
                    <a:pt x="5441" y="2502"/>
                  </a:cubicBezTo>
                  <a:cubicBezTo>
                    <a:pt x="5438" y="2505"/>
                    <a:pt x="5188" y="2842"/>
                    <a:pt x="4615" y="2842"/>
                  </a:cubicBezTo>
                  <a:cubicBezTo>
                    <a:pt x="4180" y="2842"/>
                    <a:pt x="4010" y="2646"/>
                    <a:pt x="3961" y="2571"/>
                  </a:cubicBezTo>
                  <a:lnTo>
                    <a:pt x="3961" y="1546"/>
                  </a:lnTo>
                  <a:cubicBezTo>
                    <a:pt x="4045" y="1512"/>
                    <a:pt x="4122" y="1463"/>
                    <a:pt x="4183" y="1397"/>
                  </a:cubicBezTo>
                  <a:lnTo>
                    <a:pt x="4609" y="956"/>
                  </a:lnTo>
                  <a:cubicBezTo>
                    <a:pt x="4618" y="947"/>
                    <a:pt x="4626" y="939"/>
                    <a:pt x="4635" y="927"/>
                  </a:cubicBezTo>
                  <a:cubicBezTo>
                    <a:pt x="4641" y="919"/>
                    <a:pt x="4652" y="904"/>
                    <a:pt x="4661" y="893"/>
                  </a:cubicBezTo>
                  <a:close/>
                  <a:moveTo>
                    <a:pt x="3279" y="0"/>
                  </a:moveTo>
                  <a:cubicBezTo>
                    <a:pt x="3060" y="0"/>
                    <a:pt x="2864" y="130"/>
                    <a:pt x="2778" y="329"/>
                  </a:cubicBezTo>
                  <a:cubicBezTo>
                    <a:pt x="2758" y="369"/>
                    <a:pt x="2744" y="415"/>
                    <a:pt x="2735" y="461"/>
                  </a:cubicBezTo>
                  <a:lnTo>
                    <a:pt x="2533" y="461"/>
                  </a:lnTo>
                  <a:cubicBezTo>
                    <a:pt x="2035" y="461"/>
                    <a:pt x="1555" y="660"/>
                    <a:pt x="1203" y="1017"/>
                  </a:cubicBezTo>
                  <a:cubicBezTo>
                    <a:pt x="1195" y="1022"/>
                    <a:pt x="1186" y="1031"/>
                    <a:pt x="1180" y="1040"/>
                  </a:cubicBezTo>
                  <a:lnTo>
                    <a:pt x="265" y="896"/>
                  </a:lnTo>
                  <a:cubicBezTo>
                    <a:pt x="253" y="894"/>
                    <a:pt x="241" y="893"/>
                    <a:pt x="230" y="893"/>
                  </a:cubicBezTo>
                  <a:cubicBezTo>
                    <a:pt x="126" y="893"/>
                    <a:pt x="35" y="971"/>
                    <a:pt x="17" y="1077"/>
                  </a:cubicBezTo>
                  <a:cubicBezTo>
                    <a:pt x="0" y="1192"/>
                    <a:pt x="81" y="1304"/>
                    <a:pt x="199" y="1322"/>
                  </a:cubicBezTo>
                  <a:lnTo>
                    <a:pt x="887" y="1431"/>
                  </a:lnTo>
                  <a:cubicBezTo>
                    <a:pt x="809" y="1572"/>
                    <a:pt x="749" y="1722"/>
                    <a:pt x="708" y="1880"/>
                  </a:cubicBezTo>
                  <a:lnTo>
                    <a:pt x="251" y="1935"/>
                  </a:lnTo>
                  <a:cubicBezTo>
                    <a:pt x="132" y="1941"/>
                    <a:pt x="40" y="2041"/>
                    <a:pt x="46" y="2162"/>
                  </a:cubicBezTo>
                  <a:cubicBezTo>
                    <a:pt x="55" y="2277"/>
                    <a:pt x="150" y="2367"/>
                    <a:pt x="263" y="2367"/>
                  </a:cubicBezTo>
                  <a:cubicBezTo>
                    <a:pt x="267" y="2367"/>
                    <a:pt x="270" y="2367"/>
                    <a:pt x="274" y="2367"/>
                  </a:cubicBezTo>
                  <a:lnTo>
                    <a:pt x="299" y="2367"/>
                  </a:lnTo>
                  <a:lnTo>
                    <a:pt x="648" y="2326"/>
                  </a:lnTo>
                  <a:lnTo>
                    <a:pt x="648" y="2349"/>
                  </a:lnTo>
                  <a:cubicBezTo>
                    <a:pt x="651" y="3648"/>
                    <a:pt x="1701" y="4698"/>
                    <a:pt x="3000" y="4701"/>
                  </a:cubicBezTo>
                  <a:lnTo>
                    <a:pt x="4494" y="4701"/>
                  </a:lnTo>
                  <a:cubicBezTo>
                    <a:pt x="5792" y="4698"/>
                    <a:pt x="6843" y="3648"/>
                    <a:pt x="6846" y="2349"/>
                  </a:cubicBezTo>
                  <a:lnTo>
                    <a:pt x="6846" y="2326"/>
                  </a:lnTo>
                  <a:lnTo>
                    <a:pt x="7194" y="2367"/>
                  </a:lnTo>
                  <a:lnTo>
                    <a:pt x="7220" y="2367"/>
                  </a:lnTo>
                  <a:cubicBezTo>
                    <a:pt x="7223" y="2367"/>
                    <a:pt x="7227" y="2367"/>
                    <a:pt x="7230" y="2367"/>
                  </a:cubicBezTo>
                  <a:cubicBezTo>
                    <a:pt x="7344" y="2367"/>
                    <a:pt x="7439" y="2277"/>
                    <a:pt x="7447" y="2162"/>
                  </a:cubicBezTo>
                  <a:cubicBezTo>
                    <a:pt x="7453" y="2041"/>
                    <a:pt x="7361" y="1941"/>
                    <a:pt x="7243" y="1935"/>
                  </a:cubicBezTo>
                  <a:lnTo>
                    <a:pt x="6788" y="1883"/>
                  </a:lnTo>
                  <a:cubicBezTo>
                    <a:pt x="6748" y="1725"/>
                    <a:pt x="6687" y="1572"/>
                    <a:pt x="6607" y="1431"/>
                  </a:cubicBezTo>
                  <a:lnTo>
                    <a:pt x="7298" y="1325"/>
                  </a:lnTo>
                  <a:cubicBezTo>
                    <a:pt x="7416" y="1304"/>
                    <a:pt x="7496" y="1195"/>
                    <a:pt x="7476" y="1077"/>
                  </a:cubicBezTo>
                  <a:cubicBezTo>
                    <a:pt x="7460" y="970"/>
                    <a:pt x="7366" y="893"/>
                    <a:pt x="7263" y="893"/>
                  </a:cubicBezTo>
                  <a:cubicBezTo>
                    <a:pt x="7252" y="893"/>
                    <a:pt x="7242" y="894"/>
                    <a:pt x="7231" y="896"/>
                  </a:cubicBezTo>
                  <a:lnTo>
                    <a:pt x="6316" y="1040"/>
                  </a:lnTo>
                  <a:cubicBezTo>
                    <a:pt x="5962" y="671"/>
                    <a:pt x="5473" y="461"/>
                    <a:pt x="4960" y="461"/>
                  </a:cubicBezTo>
                  <a:lnTo>
                    <a:pt x="4759" y="461"/>
                  </a:lnTo>
                  <a:cubicBezTo>
                    <a:pt x="4750" y="415"/>
                    <a:pt x="4736" y="369"/>
                    <a:pt x="4715" y="329"/>
                  </a:cubicBezTo>
                  <a:cubicBezTo>
                    <a:pt x="4629" y="130"/>
                    <a:pt x="4430" y="0"/>
                    <a:pt x="42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13" name="Google Shape;813;p80"/>
            <p:cNvSpPr/>
            <p:nvPr/>
          </p:nvSpPr>
          <p:spPr>
            <a:xfrm>
              <a:off x="3462225" y="2147475"/>
              <a:ext cx="32425" cy="36725"/>
            </a:xfrm>
            <a:custGeom>
              <a:avLst/>
              <a:gdLst/>
              <a:ahLst/>
              <a:cxnLst/>
              <a:rect l="l" t="t" r="r" b="b"/>
              <a:pathLst>
                <a:path w="1297" h="1469" extrusionOk="0">
                  <a:moveTo>
                    <a:pt x="649" y="432"/>
                  </a:moveTo>
                  <a:cubicBezTo>
                    <a:pt x="764" y="432"/>
                    <a:pt x="865" y="570"/>
                    <a:pt x="865" y="734"/>
                  </a:cubicBezTo>
                  <a:cubicBezTo>
                    <a:pt x="865" y="898"/>
                    <a:pt x="764" y="1037"/>
                    <a:pt x="649" y="1037"/>
                  </a:cubicBezTo>
                  <a:cubicBezTo>
                    <a:pt x="531" y="1037"/>
                    <a:pt x="433" y="898"/>
                    <a:pt x="433" y="734"/>
                  </a:cubicBezTo>
                  <a:cubicBezTo>
                    <a:pt x="433" y="570"/>
                    <a:pt x="531" y="432"/>
                    <a:pt x="649" y="432"/>
                  </a:cubicBezTo>
                  <a:close/>
                  <a:moveTo>
                    <a:pt x="649" y="0"/>
                  </a:moveTo>
                  <a:cubicBezTo>
                    <a:pt x="292" y="0"/>
                    <a:pt x="1" y="328"/>
                    <a:pt x="1" y="734"/>
                  </a:cubicBezTo>
                  <a:cubicBezTo>
                    <a:pt x="1" y="1140"/>
                    <a:pt x="292" y="1468"/>
                    <a:pt x="649" y="1468"/>
                  </a:cubicBezTo>
                  <a:cubicBezTo>
                    <a:pt x="1006" y="1468"/>
                    <a:pt x="1296" y="1140"/>
                    <a:pt x="1296" y="734"/>
                  </a:cubicBezTo>
                  <a:cubicBezTo>
                    <a:pt x="1296" y="328"/>
                    <a:pt x="1006" y="0"/>
                    <a:pt x="6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14" name="Google Shape;814;p80"/>
            <p:cNvSpPr/>
            <p:nvPr/>
          </p:nvSpPr>
          <p:spPr>
            <a:xfrm>
              <a:off x="3522050" y="2147475"/>
              <a:ext cx="32400" cy="36725"/>
            </a:xfrm>
            <a:custGeom>
              <a:avLst/>
              <a:gdLst/>
              <a:ahLst/>
              <a:cxnLst/>
              <a:rect l="l" t="t" r="r" b="b"/>
              <a:pathLst>
                <a:path w="1296" h="1469" extrusionOk="0">
                  <a:moveTo>
                    <a:pt x="648" y="432"/>
                  </a:moveTo>
                  <a:cubicBezTo>
                    <a:pt x="763" y="432"/>
                    <a:pt x="864" y="570"/>
                    <a:pt x="864" y="734"/>
                  </a:cubicBezTo>
                  <a:cubicBezTo>
                    <a:pt x="864" y="898"/>
                    <a:pt x="763" y="1037"/>
                    <a:pt x="648" y="1037"/>
                  </a:cubicBezTo>
                  <a:cubicBezTo>
                    <a:pt x="530" y="1037"/>
                    <a:pt x="432" y="898"/>
                    <a:pt x="432" y="734"/>
                  </a:cubicBezTo>
                  <a:cubicBezTo>
                    <a:pt x="432" y="570"/>
                    <a:pt x="530" y="432"/>
                    <a:pt x="648" y="432"/>
                  </a:cubicBezTo>
                  <a:close/>
                  <a:moveTo>
                    <a:pt x="648" y="0"/>
                  </a:moveTo>
                  <a:cubicBezTo>
                    <a:pt x="291" y="0"/>
                    <a:pt x="0" y="328"/>
                    <a:pt x="0" y="734"/>
                  </a:cubicBezTo>
                  <a:cubicBezTo>
                    <a:pt x="0" y="1140"/>
                    <a:pt x="288" y="1468"/>
                    <a:pt x="648" y="1468"/>
                  </a:cubicBezTo>
                  <a:cubicBezTo>
                    <a:pt x="1005" y="1468"/>
                    <a:pt x="1296" y="1140"/>
                    <a:pt x="1296" y="734"/>
                  </a:cubicBezTo>
                  <a:cubicBezTo>
                    <a:pt x="1296" y="328"/>
                    <a:pt x="1005" y="0"/>
                    <a:pt x="6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815" name="Google Shape;815;p80"/>
          <p:cNvGrpSpPr/>
          <p:nvPr/>
        </p:nvGrpSpPr>
        <p:grpSpPr>
          <a:xfrm>
            <a:off x="1130479" y="3529271"/>
            <a:ext cx="461258" cy="461989"/>
            <a:chOff x="2701525" y="2654825"/>
            <a:chExt cx="368800" cy="369325"/>
          </a:xfrm>
        </p:grpSpPr>
        <p:sp>
          <p:nvSpPr>
            <p:cNvPr id="816" name="Google Shape;816;p80"/>
            <p:cNvSpPr/>
            <p:nvPr/>
          </p:nvSpPr>
          <p:spPr>
            <a:xfrm>
              <a:off x="2701525" y="2654825"/>
              <a:ext cx="368800" cy="369325"/>
            </a:xfrm>
            <a:custGeom>
              <a:avLst/>
              <a:gdLst/>
              <a:ahLst/>
              <a:cxnLst/>
              <a:rect l="l" t="t" r="r" b="b"/>
              <a:pathLst>
                <a:path w="14752" h="14773" extrusionOk="0">
                  <a:moveTo>
                    <a:pt x="10707" y="3583"/>
                  </a:moveTo>
                  <a:lnTo>
                    <a:pt x="10707" y="3703"/>
                  </a:lnTo>
                  <a:cubicBezTo>
                    <a:pt x="10707" y="4003"/>
                    <a:pt x="10462" y="4245"/>
                    <a:pt x="10165" y="4245"/>
                  </a:cubicBezTo>
                  <a:lnTo>
                    <a:pt x="9486" y="4245"/>
                  </a:lnTo>
                  <a:cubicBezTo>
                    <a:pt x="9639" y="4043"/>
                    <a:pt x="9765" y="3821"/>
                    <a:pt x="9855" y="3583"/>
                  </a:cubicBezTo>
                  <a:close/>
                  <a:moveTo>
                    <a:pt x="7379" y="419"/>
                  </a:moveTo>
                  <a:cubicBezTo>
                    <a:pt x="8274" y="422"/>
                    <a:pt x="9083" y="960"/>
                    <a:pt x="9428" y="1789"/>
                  </a:cubicBezTo>
                  <a:cubicBezTo>
                    <a:pt x="9771" y="2621"/>
                    <a:pt x="9581" y="3574"/>
                    <a:pt x="8945" y="4207"/>
                  </a:cubicBezTo>
                  <a:cubicBezTo>
                    <a:pt x="8521" y="4633"/>
                    <a:pt x="7952" y="4859"/>
                    <a:pt x="7374" y="4859"/>
                  </a:cubicBezTo>
                  <a:cubicBezTo>
                    <a:pt x="7089" y="4859"/>
                    <a:pt x="6801" y="4804"/>
                    <a:pt x="6527" y="4691"/>
                  </a:cubicBezTo>
                  <a:cubicBezTo>
                    <a:pt x="5698" y="4345"/>
                    <a:pt x="5159" y="3536"/>
                    <a:pt x="5159" y="2638"/>
                  </a:cubicBezTo>
                  <a:cubicBezTo>
                    <a:pt x="5159" y="1415"/>
                    <a:pt x="6152" y="422"/>
                    <a:pt x="7379" y="419"/>
                  </a:cubicBezTo>
                  <a:close/>
                  <a:moveTo>
                    <a:pt x="8778" y="4887"/>
                  </a:moveTo>
                  <a:lnTo>
                    <a:pt x="8807" y="4921"/>
                  </a:lnTo>
                  <a:lnTo>
                    <a:pt x="8830" y="4944"/>
                  </a:lnTo>
                  <a:cubicBezTo>
                    <a:pt x="8838" y="4956"/>
                    <a:pt x="8850" y="4964"/>
                    <a:pt x="8858" y="4976"/>
                  </a:cubicBezTo>
                  <a:lnTo>
                    <a:pt x="8879" y="5002"/>
                  </a:lnTo>
                  <a:lnTo>
                    <a:pt x="8907" y="5033"/>
                  </a:lnTo>
                  <a:lnTo>
                    <a:pt x="8930" y="5059"/>
                  </a:lnTo>
                  <a:cubicBezTo>
                    <a:pt x="8939" y="5071"/>
                    <a:pt x="8948" y="5082"/>
                    <a:pt x="8956" y="5094"/>
                  </a:cubicBezTo>
                  <a:cubicBezTo>
                    <a:pt x="8968" y="5105"/>
                    <a:pt x="8974" y="5111"/>
                    <a:pt x="8979" y="5120"/>
                  </a:cubicBezTo>
                  <a:cubicBezTo>
                    <a:pt x="8988" y="5131"/>
                    <a:pt x="8997" y="5143"/>
                    <a:pt x="9005" y="5154"/>
                  </a:cubicBezTo>
                  <a:cubicBezTo>
                    <a:pt x="9014" y="5166"/>
                    <a:pt x="9023" y="5175"/>
                    <a:pt x="9028" y="5183"/>
                  </a:cubicBezTo>
                  <a:cubicBezTo>
                    <a:pt x="9034" y="5192"/>
                    <a:pt x="9046" y="5206"/>
                    <a:pt x="9054" y="5218"/>
                  </a:cubicBezTo>
                  <a:lnTo>
                    <a:pt x="9077" y="5246"/>
                  </a:lnTo>
                  <a:lnTo>
                    <a:pt x="9103" y="5284"/>
                  </a:lnTo>
                  <a:lnTo>
                    <a:pt x="9123" y="5313"/>
                  </a:lnTo>
                  <a:cubicBezTo>
                    <a:pt x="9132" y="5324"/>
                    <a:pt x="9141" y="5336"/>
                    <a:pt x="9149" y="5350"/>
                  </a:cubicBezTo>
                  <a:cubicBezTo>
                    <a:pt x="9158" y="5362"/>
                    <a:pt x="9164" y="5370"/>
                    <a:pt x="9172" y="5382"/>
                  </a:cubicBezTo>
                  <a:cubicBezTo>
                    <a:pt x="9178" y="5390"/>
                    <a:pt x="9190" y="5405"/>
                    <a:pt x="9198" y="5416"/>
                  </a:cubicBezTo>
                  <a:lnTo>
                    <a:pt x="9221" y="5451"/>
                  </a:lnTo>
                  <a:cubicBezTo>
                    <a:pt x="9230" y="5462"/>
                    <a:pt x="9236" y="5474"/>
                    <a:pt x="9244" y="5488"/>
                  </a:cubicBezTo>
                  <a:cubicBezTo>
                    <a:pt x="9253" y="5500"/>
                    <a:pt x="9259" y="5508"/>
                    <a:pt x="9267" y="5520"/>
                  </a:cubicBezTo>
                  <a:lnTo>
                    <a:pt x="9290" y="5557"/>
                  </a:lnTo>
                  <a:cubicBezTo>
                    <a:pt x="9299" y="5566"/>
                    <a:pt x="9305" y="5578"/>
                    <a:pt x="9313" y="5589"/>
                  </a:cubicBezTo>
                  <a:cubicBezTo>
                    <a:pt x="9319" y="5601"/>
                    <a:pt x="9328" y="5615"/>
                    <a:pt x="9336" y="5629"/>
                  </a:cubicBezTo>
                  <a:cubicBezTo>
                    <a:pt x="9345" y="5641"/>
                    <a:pt x="9351" y="5649"/>
                    <a:pt x="9356" y="5661"/>
                  </a:cubicBezTo>
                  <a:cubicBezTo>
                    <a:pt x="9365" y="5673"/>
                    <a:pt x="9374" y="5690"/>
                    <a:pt x="9382" y="5701"/>
                  </a:cubicBezTo>
                  <a:lnTo>
                    <a:pt x="9403" y="5739"/>
                  </a:lnTo>
                  <a:lnTo>
                    <a:pt x="9426" y="5779"/>
                  </a:lnTo>
                  <a:lnTo>
                    <a:pt x="9446" y="5814"/>
                  </a:lnTo>
                  <a:lnTo>
                    <a:pt x="9469" y="5854"/>
                  </a:lnTo>
                  <a:lnTo>
                    <a:pt x="9489" y="5891"/>
                  </a:lnTo>
                  <a:cubicBezTo>
                    <a:pt x="9498" y="5906"/>
                    <a:pt x="9503" y="5920"/>
                    <a:pt x="9512" y="5934"/>
                  </a:cubicBezTo>
                  <a:lnTo>
                    <a:pt x="9532" y="5969"/>
                  </a:lnTo>
                  <a:cubicBezTo>
                    <a:pt x="9541" y="5983"/>
                    <a:pt x="9546" y="5998"/>
                    <a:pt x="9555" y="6012"/>
                  </a:cubicBezTo>
                  <a:lnTo>
                    <a:pt x="9572" y="6047"/>
                  </a:lnTo>
                  <a:lnTo>
                    <a:pt x="9595" y="6093"/>
                  </a:lnTo>
                  <a:cubicBezTo>
                    <a:pt x="9604" y="6104"/>
                    <a:pt x="9610" y="6116"/>
                    <a:pt x="9616" y="6127"/>
                  </a:cubicBezTo>
                  <a:lnTo>
                    <a:pt x="9639" y="6173"/>
                  </a:lnTo>
                  <a:lnTo>
                    <a:pt x="9656" y="6208"/>
                  </a:lnTo>
                  <a:cubicBezTo>
                    <a:pt x="9665" y="6225"/>
                    <a:pt x="9670" y="6240"/>
                    <a:pt x="9679" y="6254"/>
                  </a:cubicBezTo>
                  <a:cubicBezTo>
                    <a:pt x="9685" y="6271"/>
                    <a:pt x="9690" y="6280"/>
                    <a:pt x="9696" y="6291"/>
                  </a:cubicBezTo>
                  <a:lnTo>
                    <a:pt x="9719" y="6338"/>
                  </a:lnTo>
                  <a:cubicBezTo>
                    <a:pt x="9725" y="6352"/>
                    <a:pt x="9731" y="6363"/>
                    <a:pt x="9736" y="6375"/>
                  </a:cubicBezTo>
                  <a:lnTo>
                    <a:pt x="9757" y="6424"/>
                  </a:lnTo>
                  <a:cubicBezTo>
                    <a:pt x="9762" y="6435"/>
                    <a:pt x="9768" y="6447"/>
                    <a:pt x="9774" y="6461"/>
                  </a:cubicBezTo>
                  <a:cubicBezTo>
                    <a:pt x="9780" y="6473"/>
                    <a:pt x="9788" y="6493"/>
                    <a:pt x="9797" y="6510"/>
                  </a:cubicBezTo>
                  <a:cubicBezTo>
                    <a:pt x="9803" y="6528"/>
                    <a:pt x="9806" y="6533"/>
                    <a:pt x="9811" y="6548"/>
                  </a:cubicBezTo>
                  <a:cubicBezTo>
                    <a:pt x="9817" y="6559"/>
                    <a:pt x="9826" y="6582"/>
                    <a:pt x="9834" y="6599"/>
                  </a:cubicBezTo>
                  <a:lnTo>
                    <a:pt x="9849" y="6634"/>
                  </a:lnTo>
                  <a:cubicBezTo>
                    <a:pt x="9857" y="6654"/>
                    <a:pt x="9863" y="6671"/>
                    <a:pt x="9872" y="6692"/>
                  </a:cubicBezTo>
                  <a:lnTo>
                    <a:pt x="9886" y="6723"/>
                  </a:lnTo>
                  <a:lnTo>
                    <a:pt x="9909" y="6784"/>
                  </a:lnTo>
                  <a:lnTo>
                    <a:pt x="9921" y="6815"/>
                  </a:lnTo>
                  <a:lnTo>
                    <a:pt x="9947" y="6882"/>
                  </a:lnTo>
                  <a:lnTo>
                    <a:pt x="9955" y="6905"/>
                  </a:lnTo>
                  <a:cubicBezTo>
                    <a:pt x="9967" y="6933"/>
                    <a:pt x="9975" y="6962"/>
                    <a:pt x="9987" y="6991"/>
                  </a:cubicBezTo>
                  <a:cubicBezTo>
                    <a:pt x="9987" y="6994"/>
                    <a:pt x="9990" y="6994"/>
                    <a:pt x="9990" y="6997"/>
                  </a:cubicBezTo>
                  <a:lnTo>
                    <a:pt x="10021" y="7092"/>
                  </a:lnTo>
                  <a:cubicBezTo>
                    <a:pt x="9846" y="7362"/>
                    <a:pt x="9613" y="7593"/>
                    <a:pt x="9339" y="7765"/>
                  </a:cubicBezTo>
                  <a:cubicBezTo>
                    <a:pt x="9175" y="7037"/>
                    <a:pt x="8979" y="6407"/>
                    <a:pt x="8758" y="5886"/>
                  </a:cubicBezTo>
                  <a:cubicBezTo>
                    <a:pt x="8723" y="5803"/>
                    <a:pt x="8643" y="5754"/>
                    <a:pt x="8559" y="5754"/>
                  </a:cubicBezTo>
                  <a:cubicBezTo>
                    <a:pt x="8531" y="5754"/>
                    <a:pt x="8503" y="5759"/>
                    <a:pt x="8476" y="5770"/>
                  </a:cubicBezTo>
                  <a:cubicBezTo>
                    <a:pt x="8366" y="5816"/>
                    <a:pt x="8314" y="5943"/>
                    <a:pt x="8360" y="6053"/>
                  </a:cubicBezTo>
                  <a:cubicBezTo>
                    <a:pt x="8582" y="6576"/>
                    <a:pt x="8778" y="7221"/>
                    <a:pt x="8942" y="7970"/>
                  </a:cubicBezTo>
                  <a:cubicBezTo>
                    <a:pt x="8562" y="8128"/>
                    <a:pt x="8110" y="8217"/>
                    <a:pt x="7592" y="8235"/>
                  </a:cubicBezTo>
                  <a:lnTo>
                    <a:pt x="7592" y="6136"/>
                  </a:lnTo>
                  <a:cubicBezTo>
                    <a:pt x="7592" y="6018"/>
                    <a:pt x="7497" y="5920"/>
                    <a:pt x="7376" y="5920"/>
                  </a:cubicBezTo>
                  <a:cubicBezTo>
                    <a:pt x="7258" y="5920"/>
                    <a:pt x="7160" y="6018"/>
                    <a:pt x="7160" y="6136"/>
                  </a:cubicBezTo>
                  <a:lnTo>
                    <a:pt x="7160" y="8235"/>
                  </a:lnTo>
                  <a:cubicBezTo>
                    <a:pt x="6645" y="8217"/>
                    <a:pt x="6193" y="8128"/>
                    <a:pt x="5813" y="7970"/>
                  </a:cubicBezTo>
                  <a:cubicBezTo>
                    <a:pt x="5977" y="7221"/>
                    <a:pt x="6173" y="6576"/>
                    <a:pt x="6394" y="6053"/>
                  </a:cubicBezTo>
                  <a:cubicBezTo>
                    <a:pt x="6440" y="5943"/>
                    <a:pt x="6389" y="5816"/>
                    <a:pt x="6279" y="5770"/>
                  </a:cubicBezTo>
                  <a:cubicBezTo>
                    <a:pt x="6252" y="5759"/>
                    <a:pt x="6224" y="5754"/>
                    <a:pt x="6196" y="5754"/>
                  </a:cubicBezTo>
                  <a:cubicBezTo>
                    <a:pt x="6112" y="5754"/>
                    <a:pt x="6032" y="5803"/>
                    <a:pt x="5997" y="5886"/>
                  </a:cubicBezTo>
                  <a:cubicBezTo>
                    <a:pt x="5775" y="6407"/>
                    <a:pt x="5580" y="7037"/>
                    <a:pt x="5415" y="7765"/>
                  </a:cubicBezTo>
                  <a:cubicBezTo>
                    <a:pt x="5139" y="7593"/>
                    <a:pt x="4906" y="7362"/>
                    <a:pt x="4730" y="7092"/>
                  </a:cubicBezTo>
                  <a:lnTo>
                    <a:pt x="4765" y="6997"/>
                  </a:lnTo>
                  <a:cubicBezTo>
                    <a:pt x="4765" y="6994"/>
                    <a:pt x="4768" y="6991"/>
                    <a:pt x="4768" y="6985"/>
                  </a:cubicBezTo>
                  <a:cubicBezTo>
                    <a:pt x="4779" y="6959"/>
                    <a:pt x="4788" y="6933"/>
                    <a:pt x="4799" y="6905"/>
                  </a:cubicBezTo>
                  <a:lnTo>
                    <a:pt x="4808" y="6879"/>
                  </a:lnTo>
                  <a:lnTo>
                    <a:pt x="4834" y="6815"/>
                  </a:lnTo>
                  <a:cubicBezTo>
                    <a:pt x="4837" y="6804"/>
                    <a:pt x="4843" y="6792"/>
                    <a:pt x="4845" y="6784"/>
                  </a:cubicBezTo>
                  <a:cubicBezTo>
                    <a:pt x="4854" y="6764"/>
                    <a:pt x="4863" y="6743"/>
                    <a:pt x="4869" y="6723"/>
                  </a:cubicBezTo>
                  <a:cubicBezTo>
                    <a:pt x="4874" y="6712"/>
                    <a:pt x="4880" y="6700"/>
                    <a:pt x="4883" y="6689"/>
                  </a:cubicBezTo>
                  <a:lnTo>
                    <a:pt x="4906" y="6634"/>
                  </a:lnTo>
                  <a:cubicBezTo>
                    <a:pt x="4912" y="6623"/>
                    <a:pt x="4915" y="6611"/>
                    <a:pt x="4920" y="6599"/>
                  </a:cubicBezTo>
                  <a:lnTo>
                    <a:pt x="4943" y="6548"/>
                  </a:lnTo>
                  <a:cubicBezTo>
                    <a:pt x="4949" y="6536"/>
                    <a:pt x="4955" y="6522"/>
                    <a:pt x="4958" y="6510"/>
                  </a:cubicBezTo>
                  <a:lnTo>
                    <a:pt x="4981" y="6461"/>
                  </a:lnTo>
                  <a:cubicBezTo>
                    <a:pt x="4987" y="6450"/>
                    <a:pt x="4992" y="6435"/>
                    <a:pt x="4998" y="6424"/>
                  </a:cubicBezTo>
                  <a:lnTo>
                    <a:pt x="5018" y="6378"/>
                  </a:lnTo>
                  <a:lnTo>
                    <a:pt x="5035" y="6340"/>
                  </a:lnTo>
                  <a:lnTo>
                    <a:pt x="5059" y="6294"/>
                  </a:lnTo>
                  <a:lnTo>
                    <a:pt x="5076" y="6257"/>
                  </a:lnTo>
                  <a:lnTo>
                    <a:pt x="5099" y="6211"/>
                  </a:lnTo>
                  <a:cubicBezTo>
                    <a:pt x="5105" y="6199"/>
                    <a:pt x="5110" y="6185"/>
                    <a:pt x="5116" y="6173"/>
                  </a:cubicBezTo>
                  <a:cubicBezTo>
                    <a:pt x="5125" y="6162"/>
                    <a:pt x="5130" y="6145"/>
                    <a:pt x="5139" y="6130"/>
                  </a:cubicBezTo>
                  <a:cubicBezTo>
                    <a:pt x="5148" y="6116"/>
                    <a:pt x="5151" y="6104"/>
                    <a:pt x="5159" y="6093"/>
                  </a:cubicBezTo>
                  <a:cubicBezTo>
                    <a:pt x="5165" y="6081"/>
                    <a:pt x="5174" y="6064"/>
                    <a:pt x="5179" y="6050"/>
                  </a:cubicBezTo>
                  <a:lnTo>
                    <a:pt x="5200" y="6015"/>
                  </a:lnTo>
                  <a:lnTo>
                    <a:pt x="5223" y="5972"/>
                  </a:lnTo>
                  <a:lnTo>
                    <a:pt x="5243" y="5937"/>
                  </a:lnTo>
                  <a:lnTo>
                    <a:pt x="5266" y="5894"/>
                  </a:lnTo>
                  <a:lnTo>
                    <a:pt x="5286" y="5860"/>
                  </a:lnTo>
                  <a:lnTo>
                    <a:pt x="5309" y="5819"/>
                  </a:lnTo>
                  <a:lnTo>
                    <a:pt x="5329" y="5782"/>
                  </a:lnTo>
                  <a:cubicBezTo>
                    <a:pt x="5338" y="5768"/>
                    <a:pt x="5344" y="5756"/>
                    <a:pt x="5352" y="5742"/>
                  </a:cubicBezTo>
                  <a:cubicBezTo>
                    <a:pt x="5361" y="5730"/>
                    <a:pt x="5367" y="5719"/>
                    <a:pt x="5372" y="5707"/>
                  </a:cubicBezTo>
                  <a:lnTo>
                    <a:pt x="5398" y="5667"/>
                  </a:lnTo>
                  <a:cubicBezTo>
                    <a:pt x="5404" y="5655"/>
                    <a:pt x="5410" y="5644"/>
                    <a:pt x="5418" y="5632"/>
                  </a:cubicBezTo>
                  <a:cubicBezTo>
                    <a:pt x="5424" y="5618"/>
                    <a:pt x="5436" y="5606"/>
                    <a:pt x="5441" y="5592"/>
                  </a:cubicBezTo>
                  <a:cubicBezTo>
                    <a:pt x="5450" y="5580"/>
                    <a:pt x="5456" y="5569"/>
                    <a:pt x="5464" y="5557"/>
                  </a:cubicBezTo>
                  <a:lnTo>
                    <a:pt x="5487" y="5520"/>
                  </a:lnTo>
                  <a:lnTo>
                    <a:pt x="5510" y="5488"/>
                  </a:lnTo>
                  <a:lnTo>
                    <a:pt x="5534" y="5451"/>
                  </a:lnTo>
                  <a:cubicBezTo>
                    <a:pt x="5542" y="5439"/>
                    <a:pt x="5548" y="5431"/>
                    <a:pt x="5557" y="5419"/>
                  </a:cubicBezTo>
                  <a:lnTo>
                    <a:pt x="5580" y="5382"/>
                  </a:lnTo>
                  <a:lnTo>
                    <a:pt x="5603" y="5350"/>
                  </a:lnTo>
                  <a:lnTo>
                    <a:pt x="5629" y="5316"/>
                  </a:lnTo>
                  <a:lnTo>
                    <a:pt x="5652" y="5284"/>
                  </a:lnTo>
                  <a:lnTo>
                    <a:pt x="5677" y="5249"/>
                  </a:lnTo>
                  <a:cubicBezTo>
                    <a:pt x="5683" y="5238"/>
                    <a:pt x="5692" y="5229"/>
                    <a:pt x="5698" y="5218"/>
                  </a:cubicBezTo>
                  <a:lnTo>
                    <a:pt x="5724" y="5183"/>
                  </a:lnTo>
                  <a:lnTo>
                    <a:pt x="5747" y="5154"/>
                  </a:lnTo>
                  <a:lnTo>
                    <a:pt x="5772" y="5123"/>
                  </a:lnTo>
                  <a:lnTo>
                    <a:pt x="5795" y="5094"/>
                  </a:lnTo>
                  <a:lnTo>
                    <a:pt x="5821" y="5059"/>
                  </a:lnTo>
                  <a:lnTo>
                    <a:pt x="5844" y="5033"/>
                  </a:lnTo>
                  <a:cubicBezTo>
                    <a:pt x="5853" y="5022"/>
                    <a:pt x="5865" y="5013"/>
                    <a:pt x="5873" y="5002"/>
                  </a:cubicBezTo>
                  <a:lnTo>
                    <a:pt x="5893" y="4976"/>
                  </a:lnTo>
                  <a:lnTo>
                    <a:pt x="5922" y="4944"/>
                  </a:lnTo>
                  <a:lnTo>
                    <a:pt x="5945" y="4921"/>
                  </a:lnTo>
                  <a:lnTo>
                    <a:pt x="5974" y="4887"/>
                  </a:lnTo>
                  <a:cubicBezTo>
                    <a:pt x="6403" y="5154"/>
                    <a:pt x="6889" y="5288"/>
                    <a:pt x="7376" y="5288"/>
                  </a:cubicBezTo>
                  <a:cubicBezTo>
                    <a:pt x="7862" y="5288"/>
                    <a:pt x="8349" y="5154"/>
                    <a:pt x="8778" y="4887"/>
                  </a:cubicBezTo>
                  <a:close/>
                  <a:moveTo>
                    <a:pt x="10010" y="4791"/>
                  </a:moveTo>
                  <a:cubicBezTo>
                    <a:pt x="10048" y="4791"/>
                    <a:pt x="10086" y="4792"/>
                    <a:pt x="10125" y="4795"/>
                  </a:cubicBezTo>
                  <a:cubicBezTo>
                    <a:pt x="11153" y="4864"/>
                    <a:pt x="11674" y="5719"/>
                    <a:pt x="11671" y="7339"/>
                  </a:cubicBezTo>
                  <a:cubicBezTo>
                    <a:pt x="11671" y="8284"/>
                    <a:pt x="11490" y="9363"/>
                    <a:pt x="11193" y="10224"/>
                  </a:cubicBezTo>
                  <a:cubicBezTo>
                    <a:pt x="11061" y="10607"/>
                    <a:pt x="10908" y="10926"/>
                    <a:pt x="10753" y="11165"/>
                  </a:cubicBezTo>
                  <a:cubicBezTo>
                    <a:pt x="10876" y="10754"/>
                    <a:pt x="10937" y="10290"/>
                    <a:pt x="10937" y="9769"/>
                  </a:cubicBezTo>
                  <a:lnTo>
                    <a:pt x="10937" y="9628"/>
                  </a:lnTo>
                  <a:cubicBezTo>
                    <a:pt x="10934" y="9512"/>
                    <a:pt x="10839" y="9418"/>
                    <a:pt x="10723" y="9418"/>
                  </a:cubicBezTo>
                  <a:cubicBezTo>
                    <a:pt x="10722" y="9418"/>
                    <a:pt x="10720" y="9418"/>
                    <a:pt x="10718" y="9418"/>
                  </a:cubicBezTo>
                  <a:cubicBezTo>
                    <a:pt x="10597" y="9421"/>
                    <a:pt x="10502" y="9519"/>
                    <a:pt x="10505" y="9637"/>
                  </a:cubicBezTo>
                  <a:lnTo>
                    <a:pt x="10505" y="9769"/>
                  </a:lnTo>
                  <a:cubicBezTo>
                    <a:pt x="10505" y="10777"/>
                    <a:pt x="10258" y="11545"/>
                    <a:pt x="9771" y="12060"/>
                  </a:cubicBezTo>
                  <a:cubicBezTo>
                    <a:pt x="9609" y="12144"/>
                    <a:pt x="9432" y="12186"/>
                    <a:pt x="9256" y="12186"/>
                  </a:cubicBezTo>
                  <a:cubicBezTo>
                    <a:pt x="9043" y="12186"/>
                    <a:pt x="8831" y="12125"/>
                    <a:pt x="8645" y="12006"/>
                  </a:cubicBezTo>
                  <a:cubicBezTo>
                    <a:pt x="8288" y="12006"/>
                    <a:pt x="7998" y="12297"/>
                    <a:pt x="7998" y="12653"/>
                  </a:cubicBezTo>
                  <a:lnTo>
                    <a:pt x="7998" y="12711"/>
                  </a:lnTo>
                  <a:lnTo>
                    <a:pt x="6757" y="12711"/>
                  </a:lnTo>
                  <a:lnTo>
                    <a:pt x="6757" y="12653"/>
                  </a:lnTo>
                  <a:cubicBezTo>
                    <a:pt x="6446" y="12232"/>
                    <a:pt x="5956" y="11993"/>
                    <a:pt x="5449" y="11993"/>
                  </a:cubicBezTo>
                  <a:cubicBezTo>
                    <a:pt x="5295" y="11993"/>
                    <a:pt x="5139" y="12015"/>
                    <a:pt x="4987" y="12060"/>
                  </a:cubicBezTo>
                  <a:cubicBezTo>
                    <a:pt x="4497" y="11542"/>
                    <a:pt x="4250" y="10774"/>
                    <a:pt x="4250" y="9769"/>
                  </a:cubicBezTo>
                  <a:cubicBezTo>
                    <a:pt x="4250" y="9092"/>
                    <a:pt x="4365" y="8338"/>
                    <a:pt x="4572" y="7604"/>
                  </a:cubicBezTo>
                  <a:cubicBezTo>
                    <a:pt x="5171" y="8315"/>
                    <a:pt x="6109" y="8675"/>
                    <a:pt x="7379" y="8675"/>
                  </a:cubicBezTo>
                  <a:cubicBezTo>
                    <a:pt x="8645" y="8675"/>
                    <a:pt x="9584" y="8315"/>
                    <a:pt x="10186" y="7604"/>
                  </a:cubicBezTo>
                  <a:cubicBezTo>
                    <a:pt x="10292" y="7976"/>
                    <a:pt x="10373" y="8358"/>
                    <a:pt x="10427" y="8741"/>
                  </a:cubicBezTo>
                  <a:cubicBezTo>
                    <a:pt x="10442" y="8848"/>
                    <a:pt x="10534" y="8928"/>
                    <a:pt x="10643" y="8928"/>
                  </a:cubicBezTo>
                  <a:cubicBezTo>
                    <a:pt x="10652" y="8928"/>
                    <a:pt x="10663" y="8926"/>
                    <a:pt x="10672" y="8926"/>
                  </a:cubicBezTo>
                  <a:cubicBezTo>
                    <a:pt x="10790" y="8908"/>
                    <a:pt x="10874" y="8799"/>
                    <a:pt x="10856" y="8681"/>
                  </a:cubicBezTo>
                  <a:cubicBezTo>
                    <a:pt x="10776" y="8128"/>
                    <a:pt x="10646" y="7581"/>
                    <a:pt x="10468" y="7054"/>
                  </a:cubicBezTo>
                  <a:cubicBezTo>
                    <a:pt x="10188" y="6228"/>
                    <a:pt x="9814" y="5497"/>
                    <a:pt x="9385" y="4938"/>
                  </a:cubicBezTo>
                  <a:cubicBezTo>
                    <a:pt x="9562" y="4839"/>
                    <a:pt x="9771" y="4791"/>
                    <a:pt x="10010" y="4791"/>
                  </a:cubicBezTo>
                  <a:close/>
                  <a:moveTo>
                    <a:pt x="3731" y="13146"/>
                  </a:moveTo>
                  <a:lnTo>
                    <a:pt x="3731" y="13578"/>
                  </a:lnTo>
                  <a:lnTo>
                    <a:pt x="648" y="13578"/>
                  </a:lnTo>
                  <a:cubicBezTo>
                    <a:pt x="530" y="13578"/>
                    <a:pt x="432" y="13480"/>
                    <a:pt x="432" y="13362"/>
                  </a:cubicBezTo>
                  <a:cubicBezTo>
                    <a:pt x="432" y="13241"/>
                    <a:pt x="530" y="13146"/>
                    <a:pt x="648" y="13146"/>
                  </a:cubicBezTo>
                  <a:close/>
                  <a:moveTo>
                    <a:pt x="7995" y="13146"/>
                  </a:moveTo>
                  <a:lnTo>
                    <a:pt x="7995" y="13578"/>
                  </a:lnTo>
                  <a:lnTo>
                    <a:pt x="6754" y="13578"/>
                  </a:lnTo>
                  <a:lnTo>
                    <a:pt x="6754" y="13146"/>
                  </a:lnTo>
                  <a:close/>
                  <a:moveTo>
                    <a:pt x="14104" y="13146"/>
                  </a:moveTo>
                  <a:cubicBezTo>
                    <a:pt x="14222" y="13146"/>
                    <a:pt x="14319" y="13241"/>
                    <a:pt x="14319" y="13362"/>
                  </a:cubicBezTo>
                  <a:cubicBezTo>
                    <a:pt x="14319" y="13419"/>
                    <a:pt x="14299" y="13474"/>
                    <a:pt x="14259" y="13514"/>
                  </a:cubicBezTo>
                  <a:lnTo>
                    <a:pt x="14256" y="13514"/>
                  </a:lnTo>
                  <a:cubicBezTo>
                    <a:pt x="14216" y="13555"/>
                    <a:pt x="14161" y="13578"/>
                    <a:pt x="14104" y="13578"/>
                  </a:cubicBezTo>
                  <a:lnTo>
                    <a:pt x="11020" y="13578"/>
                  </a:lnTo>
                  <a:lnTo>
                    <a:pt x="11020" y="13146"/>
                  </a:lnTo>
                  <a:close/>
                  <a:moveTo>
                    <a:pt x="4379" y="12440"/>
                  </a:moveTo>
                  <a:cubicBezTo>
                    <a:pt x="4497" y="12440"/>
                    <a:pt x="4595" y="12538"/>
                    <a:pt x="4595" y="12656"/>
                  </a:cubicBezTo>
                  <a:lnTo>
                    <a:pt x="4595" y="14096"/>
                  </a:lnTo>
                  <a:cubicBezTo>
                    <a:pt x="4595" y="14217"/>
                    <a:pt x="4497" y="14312"/>
                    <a:pt x="4379" y="14312"/>
                  </a:cubicBezTo>
                  <a:cubicBezTo>
                    <a:pt x="4261" y="14312"/>
                    <a:pt x="4163" y="14217"/>
                    <a:pt x="4163" y="14096"/>
                  </a:cubicBezTo>
                  <a:lnTo>
                    <a:pt x="4163" y="12656"/>
                  </a:lnTo>
                  <a:cubicBezTo>
                    <a:pt x="4163" y="12538"/>
                    <a:pt x="4261" y="12440"/>
                    <a:pt x="4379" y="12440"/>
                  </a:cubicBezTo>
                  <a:close/>
                  <a:moveTo>
                    <a:pt x="5243" y="12440"/>
                  </a:moveTo>
                  <a:cubicBezTo>
                    <a:pt x="5361" y="12440"/>
                    <a:pt x="5459" y="12538"/>
                    <a:pt x="5459" y="12656"/>
                  </a:cubicBezTo>
                  <a:lnTo>
                    <a:pt x="5459" y="14096"/>
                  </a:lnTo>
                  <a:cubicBezTo>
                    <a:pt x="5459" y="14214"/>
                    <a:pt x="5364" y="14312"/>
                    <a:pt x="5246" y="14312"/>
                  </a:cubicBezTo>
                  <a:lnTo>
                    <a:pt x="5243" y="14312"/>
                  </a:lnTo>
                  <a:cubicBezTo>
                    <a:pt x="5125" y="14312"/>
                    <a:pt x="5027" y="14217"/>
                    <a:pt x="5027" y="14096"/>
                  </a:cubicBezTo>
                  <a:lnTo>
                    <a:pt x="5027" y="12656"/>
                  </a:lnTo>
                  <a:cubicBezTo>
                    <a:pt x="5027" y="12538"/>
                    <a:pt x="5125" y="12440"/>
                    <a:pt x="5243" y="12440"/>
                  </a:cubicBezTo>
                  <a:close/>
                  <a:moveTo>
                    <a:pt x="6106" y="12440"/>
                  </a:moveTo>
                  <a:cubicBezTo>
                    <a:pt x="6224" y="12440"/>
                    <a:pt x="6322" y="12538"/>
                    <a:pt x="6322" y="12656"/>
                  </a:cubicBezTo>
                  <a:lnTo>
                    <a:pt x="6322" y="14096"/>
                  </a:lnTo>
                  <a:cubicBezTo>
                    <a:pt x="6322" y="14217"/>
                    <a:pt x="6224" y="14312"/>
                    <a:pt x="6106" y="14312"/>
                  </a:cubicBezTo>
                  <a:cubicBezTo>
                    <a:pt x="5988" y="14312"/>
                    <a:pt x="5890" y="14217"/>
                    <a:pt x="5890" y="14096"/>
                  </a:cubicBezTo>
                  <a:lnTo>
                    <a:pt x="5890" y="12656"/>
                  </a:lnTo>
                  <a:cubicBezTo>
                    <a:pt x="5890" y="12538"/>
                    <a:pt x="5988" y="12440"/>
                    <a:pt x="6106" y="12440"/>
                  </a:cubicBezTo>
                  <a:close/>
                  <a:moveTo>
                    <a:pt x="8643" y="12440"/>
                  </a:moveTo>
                  <a:cubicBezTo>
                    <a:pt x="8761" y="12440"/>
                    <a:pt x="8858" y="12538"/>
                    <a:pt x="8858" y="12656"/>
                  </a:cubicBezTo>
                  <a:lnTo>
                    <a:pt x="8858" y="14096"/>
                  </a:lnTo>
                  <a:cubicBezTo>
                    <a:pt x="8858" y="14214"/>
                    <a:pt x="8763" y="14309"/>
                    <a:pt x="8645" y="14312"/>
                  </a:cubicBezTo>
                  <a:lnTo>
                    <a:pt x="8643" y="14312"/>
                  </a:lnTo>
                  <a:cubicBezTo>
                    <a:pt x="8522" y="14312"/>
                    <a:pt x="8427" y="14217"/>
                    <a:pt x="8427" y="14096"/>
                  </a:cubicBezTo>
                  <a:lnTo>
                    <a:pt x="8427" y="12656"/>
                  </a:lnTo>
                  <a:cubicBezTo>
                    <a:pt x="8427" y="12538"/>
                    <a:pt x="8522" y="12440"/>
                    <a:pt x="8643" y="12440"/>
                  </a:cubicBezTo>
                  <a:close/>
                  <a:moveTo>
                    <a:pt x="9506" y="12440"/>
                  </a:moveTo>
                  <a:cubicBezTo>
                    <a:pt x="9624" y="12440"/>
                    <a:pt x="9722" y="12538"/>
                    <a:pt x="9722" y="12656"/>
                  </a:cubicBezTo>
                  <a:lnTo>
                    <a:pt x="9722" y="14096"/>
                  </a:lnTo>
                  <a:cubicBezTo>
                    <a:pt x="9722" y="14214"/>
                    <a:pt x="9627" y="14309"/>
                    <a:pt x="9509" y="14312"/>
                  </a:cubicBezTo>
                  <a:lnTo>
                    <a:pt x="9506" y="14312"/>
                  </a:lnTo>
                  <a:cubicBezTo>
                    <a:pt x="9385" y="14312"/>
                    <a:pt x="9290" y="14217"/>
                    <a:pt x="9290" y="14096"/>
                  </a:cubicBezTo>
                  <a:lnTo>
                    <a:pt x="9290" y="12656"/>
                  </a:lnTo>
                  <a:cubicBezTo>
                    <a:pt x="9290" y="12538"/>
                    <a:pt x="9385" y="12440"/>
                    <a:pt x="9506" y="12440"/>
                  </a:cubicBezTo>
                  <a:close/>
                  <a:moveTo>
                    <a:pt x="10370" y="12440"/>
                  </a:moveTo>
                  <a:cubicBezTo>
                    <a:pt x="10488" y="12440"/>
                    <a:pt x="10586" y="12538"/>
                    <a:pt x="10586" y="12656"/>
                  </a:cubicBezTo>
                  <a:lnTo>
                    <a:pt x="10586" y="14096"/>
                  </a:lnTo>
                  <a:cubicBezTo>
                    <a:pt x="10586" y="14217"/>
                    <a:pt x="10488" y="14312"/>
                    <a:pt x="10370" y="14312"/>
                  </a:cubicBezTo>
                  <a:cubicBezTo>
                    <a:pt x="10249" y="14312"/>
                    <a:pt x="10154" y="14217"/>
                    <a:pt x="10154" y="14096"/>
                  </a:cubicBezTo>
                  <a:lnTo>
                    <a:pt x="10154" y="12656"/>
                  </a:lnTo>
                  <a:cubicBezTo>
                    <a:pt x="10154" y="12538"/>
                    <a:pt x="10249" y="12440"/>
                    <a:pt x="10370" y="12440"/>
                  </a:cubicBezTo>
                  <a:close/>
                  <a:moveTo>
                    <a:pt x="7388" y="1"/>
                  </a:moveTo>
                  <a:cubicBezTo>
                    <a:pt x="6750" y="1"/>
                    <a:pt x="6111" y="229"/>
                    <a:pt x="5603" y="692"/>
                  </a:cubicBezTo>
                  <a:cubicBezTo>
                    <a:pt x="4532" y="1671"/>
                    <a:pt x="4445" y="3332"/>
                    <a:pt x="5413" y="4415"/>
                  </a:cubicBezTo>
                  <a:cubicBezTo>
                    <a:pt x="5262" y="4378"/>
                    <a:pt x="5108" y="4359"/>
                    <a:pt x="4954" y="4359"/>
                  </a:cubicBezTo>
                  <a:cubicBezTo>
                    <a:pt x="4901" y="4359"/>
                    <a:pt x="4849" y="4361"/>
                    <a:pt x="4797" y="4366"/>
                  </a:cubicBezTo>
                  <a:cubicBezTo>
                    <a:pt x="4117" y="4409"/>
                    <a:pt x="3248" y="4763"/>
                    <a:pt x="2954" y="6185"/>
                  </a:cubicBezTo>
                  <a:cubicBezTo>
                    <a:pt x="2928" y="6303"/>
                    <a:pt x="3003" y="6418"/>
                    <a:pt x="3121" y="6441"/>
                  </a:cubicBezTo>
                  <a:cubicBezTo>
                    <a:pt x="3136" y="6444"/>
                    <a:pt x="3150" y="6447"/>
                    <a:pt x="3164" y="6447"/>
                  </a:cubicBezTo>
                  <a:cubicBezTo>
                    <a:pt x="3268" y="6447"/>
                    <a:pt x="3354" y="6375"/>
                    <a:pt x="3377" y="6274"/>
                  </a:cubicBezTo>
                  <a:cubicBezTo>
                    <a:pt x="3570" y="5330"/>
                    <a:pt x="4045" y="4846"/>
                    <a:pt x="4825" y="4795"/>
                  </a:cubicBezTo>
                  <a:cubicBezTo>
                    <a:pt x="4866" y="4791"/>
                    <a:pt x="4907" y="4789"/>
                    <a:pt x="4948" y="4789"/>
                  </a:cubicBezTo>
                  <a:cubicBezTo>
                    <a:pt x="5111" y="4789"/>
                    <a:pt x="5272" y="4817"/>
                    <a:pt x="5424" y="4872"/>
                  </a:cubicBezTo>
                  <a:cubicBezTo>
                    <a:pt x="5372" y="4938"/>
                    <a:pt x="5320" y="5008"/>
                    <a:pt x="5269" y="5080"/>
                  </a:cubicBezTo>
                  <a:cubicBezTo>
                    <a:pt x="5257" y="5097"/>
                    <a:pt x="5246" y="5114"/>
                    <a:pt x="5234" y="5131"/>
                  </a:cubicBezTo>
                  <a:cubicBezTo>
                    <a:pt x="4863" y="5661"/>
                    <a:pt x="4540" y="6317"/>
                    <a:pt x="4293" y="7051"/>
                  </a:cubicBezTo>
                  <a:cubicBezTo>
                    <a:pt x="3988" y="7952"/>
                    <a:pt x="3821" y="8917"/>
                    <a:pt x="3821" y="9769"/>
                  </a:cubicBezTo>
                  <a:cubicBezTo>
                    <a:pt x="3821" y="10017"/>
                    <a:pt x="3835" y="10264"/>
                    <a:pt x="3870" y="10512"/>
                  </a:cubicBezTo>
                  <a:cubicBezTo>
                    <a:pt x="3524" y="9662"/>
                    <a:pt x="3282" y="8453"/>
                    <a:pt x="3282" y="7336"/>
                  </a:cubicBezTo>
                  <a:cubicBezTo>
                    <a:pt x="3282" y="7276"/>
                    <a:pt x="3282" y="7213"/>
                    <a:pt x="3285" y="7155"/>
                  </a:cubicBezTo>
                  <a:cubicBezTo>
                    <a:pt x="3288" y="7034"/>
                    <a:pt x="3193" y="6936"/>
                    <a:pt x="3072" y="6933"/>
                  </a:cubicBezTo>
                  <a:cubicBezTo>
                    <a:pt x="3070" y="6933"/>
                    <a:pt x="3069" y="6933"/>
                    <a:pt x="3067" y="6933"/>
                  </a:cubicBezTo>
                  <a:cubicBezTo>
                    <a:pt x="2951" y="6933"/>
                    <a:pt x="2856" y="7024"/>
                    <a:pt x="2853" y="7144"/>
                  </a:cubicBezTo>
                  <a:cubicBezTo>
                    <a:pt x="2853" y="7207"/>
                    <a:pt x="2851" y="7273"/>
                    <a:pt x="2851" y="7339"/>
                  </a:cubicBezTo>
                  <a:cubicBezTo>
                    <a:pt x="2856" y="8281"/>
                    <a:pt x="3000" y="9219"/>
                    <a:pt x="3274" y="10123"/>
                  </a:cubicBezTo>
                  <a:cubicBezTo>
                    <a:pt x="3475" y="10779"/>
                    <a:pt x="3824" y="11614"/>
                    <a:pt x="4347" y="11931"/>
                  </a:cubicBezTo>
                  <a:cubicBezTo>
                    <a:pt x="4365" y="11957"/>
                    <a:pt x="4379" y="11983"/>
                    <a:pt x="4396" y="12006"/>
                  </a:cubicBezTo>
                  <a:lnTo>
                    <a:pt x="4379" y="12006"/>
                  </a:lnTo>
                  <a:cubicBezTo>
                    <a:pt x="4022" y="12006"/>
                    <a:pt x="3731" y="12297"/>
                    <a:pt x="3731" y="12653"/>
                  </a:cubicBezTo>
                  <a:lnTo>
                    <a:pt x="3731" y="12711"/>
                  </a:lnTo>
                  <a:lnTo>
                    <a:pt x="648" y="12711"/>
                  </a:lnTo>
                  <a:cubicBezTo>
                    <a:pt x="288" y="12711"/>
                    <a:pt x="1" y="13002"/>
                    <a:pt x="1" y="13359"/>
                  </a:cubicBezTo>
                  <a:cubicBezTo>
                    <a:pt x="1" y="13719"/>
                    <a:pt x="288" y="14006"/>
                    <a:pt x="648" y="14006"/>
                  </a:cubicBezTo>
                  <a:lnTo>
                    <a:pt x="3731" y="14006"/>
                  </a:lnTo>
                  <a:lnTo>
                    <a:pt x="3731" y="14093"/>
                  </a:lnTo>
                  <a:cubicBezTo>
                    <a:pt x="4004" y="14531"/>
                    <a:pt x="4472" y="14772"/>
                    <a:pt x="4954" y="14772"/>
                  </a:cubicBezTo>
                  <a:cubicBezTo>
                    <a:pt x="5200" y="14772"/>
                    <a:pt x="5449" y="14709"/>
                    <a:pt x="5677" y="14576"/>
                  </a:cubicBezTo>
                  <a:cubicBezTo>
                    <a:pt x="5806" y="14692"/>
                    <a:pt x="5957" y="14743"/>
                    <a:pt x="6106" y="14743"/>
                  </a:cubicBezTo>
                  <a:cubicBezTo>
                    <a:pt x="6440" y="14743"/>
                    <a:pt x="6757" y="14482"/>
                    <a:pt x="6757" y="14093"/>
                  </a:cubicBezTo>
                  <a:lnTo>
                    <a:pt x="6757" y="14006"/>
                  </a:lnTo>
                  <a:lnTo>
                    <a:pt x="7995" y="14006"/>
                  </a:lnTo>
                  <a:lnTo>
                    <a:pt x="7995" y="14093"/>
                  </a:lnTo>
                  <a:cubicBezTo>
                    <a:pt x="8267" y="14531"/>
                    <a:pt x="8737" y="14772"/>
                    <a:pt x="9218" y="14772"/>
                  </a:cubicBezTo>
                  <a:cubicBezTo>
                    <a:pt x="9465" y="14772"/>
                    <a:pt x="9714" y="14709"/>
                    <a:pt x="9941" y="14576"/>
                  </a:cubicBezTo>
                  <a:cubicBezTo>
                    <a:pt x="10069" y="14692"/>
                    <a:pt x="10221" y="14743"/>
                    <a:pt x="10369" y="14743"/>
                  </a:cubicBezTo>
                  <a:cubicBezTo>
                    <a:pt x="10703" y="14743"/>
                    <a:pt x="11020" y="14482"/>
                    <a:pt x="11020" y="14093"/>
                  </a:cubicBezTo>
                  <a:lnTo>
                    <a:pt x="11020" y="14006"/>
                  </a:lnTo>
                  <a:lnTo>
                    <a:pt x="14104" y="14006"/>
                  </a:lnTo>
                  <a:cubicBezTo>
                    <a:pt x="14463" y="14006"/>
                    <a:pt x="14751" y="13719"/>
                    <a:pt x="14751" y="13359"/>
                  </a:cubicBezTo>
                  <a:cubicBezTo>
                    <a:pt x="14751" y="13002"/>
                    <a:pt x="14463" y="12711"/>
                    <a:pt x="14104" y="12711"/>
                  </a:cubicBezTo>
                  <a:lnTo>
                    <a:pt x="14106" y="12714"/>
                  </a:lnTo>
                  <a:lnTo>
                    <a:pt x="11023" y="12714"/>
                  </a:lnTo>
                  <a:lnTo>
                    <a:pt x="11023" y="12656"/>
                  </a:lnTo>
                  <a:cubicBezTo>
                    <a:pt x="11023" y="12325"/>
                    <a:pt x="10776" y="12046"/>
                    <a:pt x="10448" y="12012"/>
                  </a:cubicBezTo>
                  <a:cubicBezTo>
                    <a:pt x="10997" y="11804"/>
                    <a:pt x="11374" y="11024"/>
                    <a:pt x="11602" y="10365"/>
                  </a:cubicBezTo>
                  <a:cubicBezTo>
                    <a:pt x="11916" y="9461"/>
                    <a:pt x="12103" y="8330"/>
                    <a:pt x="12103" y="7339"/>
                  </a:cubicBezTo>
                  <a:cubicBezTo>
                    <a:pt x="12106" y="5497"/>
                    <a:pt x="11455" y="4751"/>
                    <a:pt x="10744" y="4486"/>
                  </a:cubicBezTo>
                  <a:cubicBezTo>
                    <a:pt x="10994" y="4305"/>
                    <a:pt x="11141" y="4014"/>
                    <a:pt x="11141" y="3703"/>
                  </a:cubicBezTo>
                  <a:lnTo>
                    <a:pt x="11141" y="3580"/>
                  </a:lnTo>
                  <a:lnTo>
                    <a:pt x="11605" y="3580"/>
                  </a:lnTo>
                  <a:cubicBezTo>
                    <a:pt x="11832" y="3583"/>
                    <a:pt x="12016" y="3764"/>
                    <a:pt x="12016" y="3991"/>
                  </a:cubicBezTo>
                  <a:cubicBezTo>
                    <a:pt x="12016" y="4299"/>
                    <a:pt x="12264" y="4547"/>
                    <a:pt x="12572" y="4547"/>
                  </a:cubicBezTo>
                  <a:lnTo>
                    <a:pt x="13404" y="4547"/>
                  </a:lnTo>
                  <a:cubicBezTo>
                    <a:pt x="13585" y="4547"/>
                    <a:pt x="13735" y="4397"/>
                    <a:pt x="13735" y="4216"/>
                  </a:cubicBezTo>
                  <a:lnTo>
                    <a:pt x="13735" y="3191"/>
                  </a:lnTo>
                  <a:cubicBezTo>
                    <a:pt x="13732" y="1896"/>
                    <a:pt x="12681" y="845"/>
                    <a:pt x="11386" y="842"/>
                  </a:cubicBezTo>
                  <a:lnTo>
                    <a:pt x="10718" y="842"/>
                  </a:lnTo>
                  <a:cubicBezTo>
                    <a:pt x="10600" y="842"/>
                    <a:pt x="10502" y="940"/>
                    <a:pt x="10502" y="1058"/>
                  </a:cubicBezTo>
                  <a:cubicBezTo>
                    <a:pt x="10502" y="1179"/>
                    <a:pt x="10600" y="1274"/>
                    <a:pt x="10718" y="1274"/>
                  </a:cubicBezTo>
                  <a:lnTo>
                    <a:pt x="11386" y="1274"/>
                  </a:lnTo>
                  <a:cubicBezTo>
                    <a:pt x="12443" y="1277"/>
                    <a:pt x="13300" y="2135"/>
                    <a:pt x="13303" y="3191"/>
                  </a:cubicBezTo>
                  <a:lnTo>
                    <a:pt x="13303" y="4115"/>
                  </a:lnTo>
                  <a:lnTo>
                    <a:pt x="12572" y="4115"/>
                  </a:lnTo>
                  <a:cubicBezTo>
                    <a:pt x="12503" y="4115"/>
                    <a:pt x="12448" y="4060"/>
                    <a:pt x="12448" y="3991"/>
                  </a:cubicBezTo>
                  <a:cubicBezTo>
                    <a:pt x="12448" y="3525"/>
                    <a:pt x="12071" y="3148"/>
                    <a:pt x="11605" y="3148"/>
                  </a:cubicBezTo>
                  <a:lnTo>
                    <a:pt x="9981" y="3148"/>
                  </a:lnTo>
                  <a:cubicBezTo>
                    <a:pt x="10108" y="2506"/>
                    <a:pt x="9990" y="1838"/>
                    <a:pt x="9653" y="1274"/>
                  </a:cubicBezTo>
                  <a:lnTo>
                    <a:pt x="9794" y="1274"/>
                  </a:lnTo>
                  <a:cubicBezTo>
                    <a:pt x="9912" y="1274"/>
                    <a:pt x="10010" y="1179"/>
                    <a:pt x="10010" y="1058"/>
                  </a:cubicBezTo>
                  <a:cubicBezTo>
                    <a:pt x="10010" y="940"/>
                    <a:pt x="9912" y="842"/>
                    <a:pt x="9794" y="842"/>
                  </a:cubicBezTo>
                  <a:lnTo>
                    <a:pt x="9328" y="842"/>
                  </a:lnTo>
                  <a:cubicBezTo>
                    <a:pt x="8806" y="284"/>
                    <a:pt x="8098" y="1"/>
                    <a:pt x="73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17" name="Google Shape;817;p80"/>
            <p:cNvSpPr/>
            <p:nvPr/>
          </p:nvSpPr>
          <p:spPr>
            <a:xfrm>
              <a:off x="2854975" y="2679625"/>
              <a:ext cx="78675" cy="75650"/>
            </a:xfrm>
            <a:custGeom>
              <a:avLst/>
              <a:gdLst/>
              <a:ahLst/>
              <a:cxnLst/>
              <a:rect l="l" t="t" r="r" b="b"/>
              <a:pathLst>
                <a:path w="3147" h="3026" extrusionOk="0">
                  <a:moveTo>
                    <a:pt x="1514" y="431"/>
                  </a:moveTo>
                  <a:cubicBezTo>
                    <a:pt x="1949" y="431"/>
                    <a:pt x="2343" y="696"/>
                    <a:pt x="2510" y="1099"/>
                  </a:cubicBezTo>
                  <a:cubicBezTo>
                    <a:pt x="2677" y="1502"/>
                    <a:pt x="2585" y="1966"/>
                    <a:pt x="2277" y="2274"/>
                  </a:cubicBezTo>
                  <a:cubicBezTo>
                    <a:pt x="2071" y="2482"/>
                    <a:pt x="1794" y="2592"/>
                    <a:pt x="1512" y="2592"/>
                  </a:cubicBezTo>
                  <a:cubicBezTo>
                    <a:pt x="1373" y="2592"/>
                    <a:pt x="1233" y="2565"/>
                    <a:pt x="1100" y="2510"/>
                  </a:cubicBezTo>
                  <a:cubicBezTo>
                    <a:pt x="697" y="2343"/>
                    <a:pt x="435" y="1949"/>
                    <a:pt x="435" y="1511"/>
                  </a:cubicBezTo>
                  <a:cubicBezTo>
                    <a:pt x="435" y="915"/>
                    <a:pt x="918" y="434"/>
                    <a:pt x="1514" y="431"/>
                  </a:cubicBezTo>
                  <a:close/>
                  <a:moveTo>
                    <a:pt x="1513" y="0"/>
                  </a:moveTo>
                  <a:cubicBezTo>
                    <a:pt x="1318" y="0"/>
                    <a:pt x="1122" y="38"/>
                    <a:pt x="936" y="115"/>
                  </a:cubicBezTo>
                  <a:cubicBezTo>
                    <a:pt x="369" y="351"/>
                    <a:pt x="0" y="904"/>
                    <a:pt x="3" y="1514"/>
                  </a:cubicBezTo>
                  <a:cubicBezTo>
                    <a:pt x="3" y="2349"/>
                    <a:pt x="679" y="3025"/>
                    <a:pt x="1514" y="3025"/>
                  </a:cubicBezTo>
                  <a:cubicBezTo>
                    <a:pt x="1517" y="3025"/>
                    <a:pt x="1519" y="3025"/>
                    <a:pt x="1521" y="3025"/>
                  </a:cubicBezTo>
                  <a:cubicBezTo>
                    <a:pt x="2129" y="3025"/>
                    <a:pt x="2678" y="2657"/>
                    <a:pt x="2913" y="2093"/>
                  </a:cubicBezTo>
                  <a:cubicBezTo>
                    <a:pt x="3147" y="1528"/>
                    <a:pt x="3017" y="875"/>
                    <a:pt x="2585" y="443"/>
                  </a:cubicBezTo>
                  <a:cubicBezTo>
                    <a:pt x="2294" y="154"/>
                    <a:pt x="1906" y="0"/>
                    <a:pt x="15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818" name="Google Shape;818;p80"/>
            <p:cNvSpPr/>
            <p:nvPr/>
          </p:nvSpPr>
          <p:spPr>
            <a:xfrm>
              <a:off x="2879575" y="2697975"/>
              <a:ext cx="37875" cy="32475"/>
            </a:xfrm>
            <a:custGeom>
              <a:avLst/>
              <a:gdLst/>
              <a:ahLst/>
              <a:cxnLst/>
              <a:rect l="l" t="t" r="r" b="b"/>
              <a:pathLst>
                <a:path w="1515" h="1299" extrusionOk="0">
                  <a:moveTo>
                    <a:pt x="648" y="432"/>
                  </a:moveTo>
                  <a:lnTo>
                    <a:pt x="648" y="434"/>
                  </a:lnTo>
                  <a:cubicBezTo>
                    <a:pt x="841" y="434"/>
                    <a:pt x="936" y="665"/>
                    <a:pt x="801" y="803"/>
                  </a:cubicBezTo>
                  <a:cubicBezTo>
                    <a:pt x="757" y="846"/>
                    <a:pt x="704" y="866"/>
                    <a:pt x="651" y="866"/>
                  </a:cubicBezTo>
                  <a:cubicBezTo>
                    <a:pt x="540" y="866"/>
                    <a:pt x="432" y="779"/>
                    <a:pt x="432" y="650"/>
                  </a:cubicBezTo>
                  <a:cubicBezTo>
                    <a:pt x="432" y="529"/>
                    <a:pt x="527" y="432"/>
                    <a:pt x="648" y="432"/>
                  </a:cubicBezTo>
                  <a:close/>
                  <a:moveTo>
                    <a:pt x="652" y="1"/>
                  </a:moveTo>
                  <a:cubicBezTo>
                    <a:pt x="319" y="1"/>
                    <a:pt x="1" y="259"/>
                    <a:pt x="1" y="650"/>
                  </a:cubicBezTo>
                  <a:cubicBezTo>
                    <a:pt x="1" y="1007"/>
                    <a:pt x="288" y="1298"/>
                    <a:pt x="648" y="1298"/>
                  </a:cubicBezTo>
                  <a:cubicBezTo>
                    <a:pt x="1224" y="1298"/>
                    <a:pt x="1515" y="599"/>
                    <a:pt x="1106" y="193"/>
                  </a:cubicBezTo>
                  <a:cubicBezTo>
                    <a:pt x="974" y="60"/>
                    <a:pt x="811" y="1"/>
                    <a:pt x="6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94521EF-0524-471E-9C9A-921029ECAD8A}"/>
              </a:ext>
            </a:extLst>
          </p:cNvPr>
          <p:cNvSpPr txBox="1"/>
          <p:nvPr/>
        </p:nvSpPr>
        <p:spPr>
          <a:xfrm>
            <a:off x="0" y="23895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  <a:cs typeface="B Nazanin" panose="00000400000000000000" pitchFamily="2" charset="-78"/>
              </a:rPr>
              <a:t>دانلود قالب های پاورپوینت اسب</a:t>
            </a:r>
            <a:endParaRPr lang="ko-KR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4C701B1-12DB-4B63-AB34-964527C97C1E}"/>
              </a:ext>
            </a:extLst>
          </p:cNvPr>
          <p:cNvGrpSpPr/>
          <p:nvPr/>
        </p:nvGrpSpPr>
        <p:grpSpPr>
          <a:xfrm>
            <a:off x="490605" y="1174197"/>
            <a:ext cx="8162791" cy="3229155"/>
            <a:chOff x="853837" y="1444925"/>
            <a:chExt cx="7360126" cy="2911625"/>
          </a:xfrm>
        </p:grpSpPr>
        <p:sp>
          <p:nvSpPr>
            <p:cNvPr id="7" name="Google Shape;755;p29">
              <a:extLst>
                <a:ext uri="{FF2B5EF4-FFF2-40B4-BE49-F238E27FC236}">
                  <a16:creationId xmlns:a16="http://schemas.microsoft.com/office/drawing/2014/main" id="{01785233-9C32-40A2-BA4C-AF0AAB8E74D9}"/>
                </a:ext>
              </a:extLst>
            </p:cNvPr>
            <p:cNvSpPr/>
            <p:nvPr/>
          </p:nvSpPr>
          <p:spPr>
            <a:xfrm>
              <a:off x="2369313" y="3795300"/>
              <a:ext cx="4748287" cy="561250"/>
            </a:xfrm>
            <a:custGeom>
              <a:avLst/>
              <a:gdLst/>
              <a:ahLst/>
              <a:cxnLst/>
              <a:rect l="l" t="t" r="r" b="b"/>
              <a:pathLst>
                <a:path w="197188" h="22450" extrusionOk="0">
                  <a:moveTo>
                    <a:pt x="26708" y="2850"/>
                  </a:moveTo>
                  <a:cubicBezTo>
                    <a:pt x="2582" y="3465"/>
                    <a:pt x="15277" y="3167"/>
                    <a:pt x="11065" y="3800"/>
                  </a:cubicBezTo>
                  <a:cubicBezTo>
                    <a:pt x="6854" y="4433"/>
                    <a:pt x="3116" y="5066"/>
                    <a:pt x="1439" y="6649"/>
                  </a:cubicBezTo>
                  <a:cubicBezTo>
                    <a:pt x="-238" y="8232"/>
                    <a:pt x="-534" y="10843"/>
                    <a:pt x="1001" y="13296"/>
                  </a:cubicBezTo>
                  <a:cubicBezTo>
                    <a:pt x="2536" y="15749"/>
                    <a:pt x="5751" y="19864"/>
                    <a:pt x="10648" y="21367"/>
                  </a:cubicBezTo>
                  <a:cubicBezTo>
                    <a:pt x="15545" y="22871"/>
                    <a:pt x="20686" y="22395"/>
                    <a:pt x="30381" y="22317"/>
                  </a:cubicBezTo>
                  <a:cubicBezTo>
                    <a:pt x="40077" y="22239"/>
                    <a:pt x="59869" y="21911"/>
                    <a:pt x="68821" y="20899"/>
                  </a:cubicBezTo>
                  <a:cubicBezTo>
                    <a:pt x="77773" y="19887"/>
                    <a:pt x="74759" y="16347"/>
                    <a:pt x="84092" y="16244"/>
                  </a:cubicBezTo>
                  <a:cubicBezTo>
                    <a:pt x="93425" y="16141"/>
                    <a:pt x="113942" y="20124"/>
                    <a:pt x="124817" y="20279"/>
                  </a:cubicBezTo>
                  <a:cubicBezTo>
                    <a:pt x="135692" y="20434"/>
                    <a:pt x="137852" y="17693"/>
                    <a:pt x="149344" y="17176"/>
                  </a:cubicBezTo>
                  <a:cubicBezTo>
                    <a:pt x="160836" y="16659"/>
                    <a:pt x="186597" y="18624"/>
                    <a:pt x="193770" y="17176"/>
                  </a:cubicBezTo>
                  <a:cubicBezTo>
                    <a:pt x="200943" y="15728"/>
                    <a:pt x="195005" y="11124"/>
                    <a:pt x="192383" y="8486"/>
                  </a:cubicBezTo>
                  <a:cubicBezTo>
                    <a:pt x="189761" y="5848"/>
                    <a:pt x="184130" y="2745"/>
                    <a:pt x="178036" y="1349"/>
                  </a:cubicBezTo>
                  <a:cubicBezTo>
                    <a:pt x="171943" y="-47"/>
                    <a:pt x="181043" y="-142"/>
                    <a:pt x="155822" y="108"/>
                  </a:cubicBezTo>
                  <a:cubicBezTo>
                    <a:pt x="130601" y="358"/>
                    <a:pt x="50834" y="2235"/>
                    <a:pt x="26708" y="285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</p:sp>
        <p:grpSp>
          <p:nvGrpSpPr>
            <p:cNvPr id="8" name="Google Shape;757;p29">
              <a:extLst>
                <a:ext uri="{FF2B5EF4-FFF2-40B4-BE49-F238E27FC236}">
                  <a16:creationId xmlns:a16="http://schemas.microsoft.com/office/drawing/2014/main" id="{427C790B-DAE8-4B77-9D6D-8209338F36E1}"/>
                </a:ext>
              </a:extLst>
            </p:cNvPr>
            <p:cNvGrpSpPr/>
            <p:nvPr/>
          </p:nvGrpSpPr>
          <p:grpSpPr>
            <a:xfrm>
              <a:off x="2465580" y="1892886"/>
              <a:ext cx="4212839" cy="2277624"/>
              <a:chOff x="2375983" y="1719800"/>
              <a:chExt cx="4392034" cy="2374504"/>
            </a:xfrm>
          </p:grpSpPr>
          <p:sp>
            <p:nvSpPr>
              <p:cNvPr id="58" name="Google Shape;758;p29">
                <a:extLst>
                  <a:ext uri="{FF2B5EF4-FFF2-40B4-BE49-F238E27FC236}">
                    <a16:creationId xmlns:a16="http://schemas.microsoft.com/office/drawing/2014/main" id="{CAB22D35-D0E1-4631-8241-1ECDBEE881B7}"/>
                  </a:ext>
                </a:extLst>
              </p:cNvPr>
              <p:cNvSpPr/>
              <p:nvPr/>
            </p:nvSpPr>
            <p:spPr>
              <a:xfrm>
                <a:off x="2375983" y="1719800"/>
                <a:ext cx="4266930" cy="1008921"/>
              </a:xfrm>
              <a:custGeom>
                <a:avLst/>
                <a:gdLst/>
                <a:ahLst/>
                <a:cxnLst/>
                <a:rect l="l" t="t" r="r" b="b"/>
                <a:pathLst>
                  <a:path w="47790" h="11300" extrusionOk="0">
                    <a:moveTo>
                      <a:pt x="7449" y="1"/>
                    </a:moveTo>
                    <a:lnTo>
                      <a:pt x="0" y="11299"/>
                    </a:lnTo>
                    <a:lnTo>
                      <a:pt x="47790" y="11299"/>
                    </a:lnTo>
                    <a:lnTo>
                      <a:pt x="40341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59" name="Google Shape;759;p29">
                <a:extLst>
                  <a:ext uri="{FF2B5EF4-FFF2-40B4-BE49-F238E27FC236}">
                    <a16:creationId xmlns:a16="http://schemas.microsoft.com/office/drawing/2014/main" id="{10BAC332-BBDF-4EB5-8D90-3E82A7666EE6}"/>
                  </a:ext>
                </a:extLst>
              </p:cNvPr>
              <p:cNvSpPr/>
              <p:nvPr/>
            </p:nvSpPr>
            <p:spPr>
              <a:xfrm>
                <a:off x="3214798" y="1994437"/>
                <a:ext cx="743565" cy="450354"/>
              </a:xfrm>
              <a:custGeom>
                <a:avLst/>
                <a:gdLst/>
                <a:ahLst/>
                <a:cxnLst/>
                <a:rect l="l" t="t" r="r" b="b"/>
                <a:pathLst>
                  <a:path w="8328" h="5044" extrusionOk="0">
                    <a:moveTo>
                      <a:pt x="4164" y="0"/>
                    </a:moveTo>
                    <a:lnTo>
                      <a:pt x="0" y="5043"/>
                    </a:lnTo>
                    <a:lnTo>
                      <a:pt x="8328" y="5043"/>
                    </a:lnTo>
                    <a:lnTo>
                      <a:pt x="416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60" name="Google Shape;760;p29">
                <a:extLst>
                  <a:ext uri="{FF2B5EF4-FFF2-40B4-BE49-F238E27FC236}">
                    <a16:creationId xmlns:a16="http://schemas.microsoft.com/office/drawing/2014/main" id="{23015444-724D-472B-B2E7-3746DA6896D7}"/>
                  </a:ext>
                </a:extLst>
              </p:cNvPr>
              <p:cNvSpPr/>
              <p:nvPr/>
            </p:nvSpPr>
            <p:spPr>
              <a:xfrm>
                <a:off x="3115783" y="1908456"/>
                <a:ext cx="941600" cy="571781"/>
              </a:xfrm>
              <a:custGeom>
                <a:avLst/>
                <a:gdLst/>
                <a:ahLst/>
                <a:cxnLst/>
                <a:rect l="l" t="t" r="r" b="b"/>
                <a:pathLst>
                  <a:path w="10546" h="6404" extrusionOk="0">
                    <a:moveTo>
                      <a:pt x="5273" y="1"/>
                    </a:moveTo>
                    <a:lnTo>
                      <a:pt x="0" y="6404"/>
                    </a:lnTo>
                    <a:lnTo>
                      <a:pt x="1109" y="6404"/>
                    </a:lnTo>
                    <a:lnTo>
                      <a:pt x="5273" y="1361"/>
                    </a:lnTo>
                    <a:lnTo>
                      <a:pt x="9437" y="6404"/>
                    </a:lnTo>
                    <a:lnTo>
                      <a:pt x="10546" y="6404"/>
                    </a:lnTo>
                    <a:lnTo>
                      <a:pt x="5273" y="1"/>
                    </a:lnTo>
                    <a:close/>
                  </a:path>
                </a:pathLst>
              </a:custGeom>
              <a:solidFill>
                <a:srgbClr val="D53229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61" name="Google Shape;761;p29">
                <a:extLst>
                  <a:ext uri="{FF2B5EF4-FFF2-40B4-BE49-F238E27FC236}">
                    <a16:creationId xmlns:a16="http://schemas.microsoft.com/office/drawing/2014/main" id="{1E0A77E9-8380-42EC-8B9B-8139C0BDD29D}"/>
                  </a:ext>
                </a:extLst>
              </p:cNvPr>
              <p:cNvSpPr/>
              <p:nvPr/>
            </p:nvSpPr>
            <p:spPr>
              <a:xfrm>
                <a:off x="3244619" y="2029971"/>
                <a:ext cx="398033" cy="414818"/>
              </a:xfrm>
              <a:custGeom>
                <a:avLst/>
                <a:gdLst/>
                <a:ahLst/>
                <a:cxnLst/>
                <a:rect l="l" t="t" r="r" b="b"/>
                <a:pathLst>
                  <a:path w="4458" h="4646" extrusionOk="0">
                    <a:moveTo>
                      <a:pt x="3830" y="0"/>
                    </a:moveTo>
                    <a:lnTo>
                      <a:pt x="1" y="4645"/>
                    </a:lnTo>
                    <a:lnTo>
                      <a:pt x="1277" y="4645"/>
                    </a:lnTo>
                    <a:lnTo>
                      <a:pt x="4458" y="795"/>
                    </a:lnTo>
                    <a:lnTo>
                      <a:pt x="3914" y="105"/>
                    </a:lnTo>
                    <a:lnTo>
                      <a:pt x="3830" y="0"/>
                    </a:lnTo>
                    <a:close/>
                  </a:path>
                </a:pathLst>
              </a:custGeom>
              <a:solidFill>
                <a:srgbClr val="AE8D8C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Google Shape;762;p29">
                <a:extLst>
                  <a:ext uri="{FF2B5EF4-FFF2-40B4-BE49-F238E27FC236}">
                    <a16:creationId xmlns:a16="http://schemas.microsoft.com/office/drawing/2014/main" id="{111BCD78-3BC4-45C8-ADD3-D34B09947D1F}"/>
                  </a:ext>
                </a:extLst>
              </p:cNvPr>
              <p:cNvSpPr/>
              <p:nvPr/>
            </p:nvSpPr>
            <p:spPr>
              <a:xfrm>
                <a:off x="3242744" y="2029971"/>
                <a:ext cx="343837" cy="414818"/>
              </a:xfrm>
              <a:custGeom>
                <a:avLst/>
                <a:gdLst/>
                <a:ahLst/>
                <a:cxnLst/>
                <a:rect l="l" t="t" r="r" b="b"/>
                <a:pathLst>
                  <a:path w="3851" h="4646" extrusionOk="0">
                    <a:moveTo>
                      <a:pt x="3830" y="0"/>
                    </a:moveTo>
                    <a:lnTo>
                      <a:pt x="1" y="4645"/>
                    </a:lnTo>
                    <a:lnTo>
                      <a:pt x="22" y="4645"/>
                    </a:lnTo>
                    <a:lnTo>
                      <a:pt x="3851" y="0"/>
                    </a:lnTo>
                    <a:close/>
                  </a:path>
                </a:pathLst>
              </a:custGeom>
              <a:solidFill>
                <a:srgbClr val="D64C1F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63" name="Google Shape;763;p29">
                <a:extLst>
                  <a:ext uri="{FF2B5EF4-FFF2-40B4-BE49-F238E27FC236}">
                    <a16:creationId xmlns:a16="http://schemas.microsoft.com/office/drawing/2014/main" id="{12B5AC30-C8A3-40D0-B443-06118376A000}"/>
                  </a:ext>
                </a:extLst>
              </p:cNvPr>
              <p:cNvSpPr/>
              <p:nvPr/>
            </p:nvSpPr>
            <p:spPr>
              <a:xfrm>
                <a:off x="3506218" y="2214878"/>
                <a:ext cx="160713" cy="160713"/>
              </a:xfrm>
              <a:custGeom>
                <a:avLst/>
                <a:gdLst/>
                <a:ahLst/>
                <a:cxnLst/>
                <a:rect l="l" t="t" r="r" b="b"/>
                <a:pathLst>
                  <a:path w="1800" h="1800" extrusionOk="0">
                    <a:moveTo>
                      <a:pt x="0" y="0"/>
                    </a:moveTo>
                    <a:lnTo>
                      <a:pt x="0" y="1800"/>
                    </a:lnTo>
                    <a:lnTo>
                      <a:pt x="1800" y="1800"/>
                    </a:lnTo>
                    <a:lnTo>
                      <a:pt x="1800" y="0"/>
                    </a:lnTo>
                    <a:close/>
                  </a:path>
                </a:pathLst>
              </a:custGeom>
              <a:solidFill>
                <a:srgbClr val="585057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64" name="Google Shape;764;p29">
                <a:extLst>
                  <a:ext uri="{FF2B5EF4-FFF2-40B4-BE49-F238E27FC236}">
                    <a16:creationId xmlns:a16="http://schemas.microsoft.com/office/drawing/2014/main" id="{2C04DB19-FC15-4A07-AF72-F43249FF8C35}"/>
                  </a:ext>
                </a:extLst>
              </p:cNvPr>
              <p:cNvSpPr/>
              <p:nvPr/>
            </p:nvSpPr>
            <p:spPr>
              <a:xfrm>
                <a:off x="4899839" y="1994437"/>
                <a:ext cx="743565" cy="450354"/>
              </a:xfrm>
              <a:custGeom>
                <a:avLst/>
                <a:gdLst/>
                <a:ahLst/>
                <a:cxnLst/>
                <a:rect l="l" t="t" r="r" b="b"/>
                <a:pathLst>
                  <a:path w="8328" h="5044" extrusionOk="0">
                    <a:moveTo>
                      <a:pt x="4164" y="0"/>
                    </a:moveTo>
                    <a:lnTo>
                      <a:pt x="0" y="5043"/>
                    </a:lnTo>
                    <a:lnTo>
                      <a:pt x="8328" y="5043"/>
                    </a:lnTo>
                    <a:lnTo>
                      <a:pt x="416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65" name="Google Shape;765;p29">
                <a:extLst>
                  <a:ext uri="{FF2B5EF4-FFF2-40B4-BE49-F238E27FC236}">
                    <a16:creationId xmlns:a16="http://schemas.microsoft.com/office/drawing/2014/main" id="{83971EDA-388E-44BD-952E-CE62BD9E79DD}"/>
                  </a:ext>
                </a:extLst>
              </p:cNvPr>
              <p:cNvSpPr/>
              <p:nvPr/>
            </p:nvSpPr>
            <p:spPr>
              <a:xfrm>
                <a:off x="4800824" y="1908456"/>
                <a:ext cx="941600" cy="571781"/>
              </a:xfrm>
              <a:custGeom>
                <a:avLst/>
                <a:gdLst/>
                <a:ahLst/>
                <a:cxnLst/>
                <a:rect l="l" t="t" r="r" b="b"/>
                <a:pathLst>
                  <a:path w="10546" h="6404" extrusionOk="0">
                    <a:moveTo>
                      <a:pt x="5273" y="1"/>
                    </a:moveTo>
                    <a:lnTo>
                      <a:pt x="0" y="6404"/>
                    </a:lnTo>
                    <a:lnTo>
                      <a:pt x="1109" y="6404"/>
                    </a:lnTo>
                    <a:lnTo>
                      <a:pt x="5273" y="1361"/>
                    </a:lnTo>
                    <a:lnTo>
                      <a:pt x="9437" y="6404"/>
                    </a:lnTo>
                    <a:lnTo>
                      <a:pt x="10546" y="6404"/>
                    </a:lnTo>
                    <a:lnTo>
                      <a:pt x="5273" y="1"/>
                    </a:lnTo>
                    <a:close/>
                  </a:path>
                </a:pathLst>
              </a:custGeom>
              <a:solidFill>
                <a:srgbClr val="D53229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66" name="Google Shape;766;p29">
                <a:extLst>
                  <a:ext uri="{FF2B5EF4-FFF2-40B4-BE49-F238E27FC236}">
                    <a16:creationId xmlns:a16="http://schemas.microsoft.com/office/drawing/2014/main" id="{2829E2E1-6D23-4977-BF1E-BF0A8ADC892C}"/>
                  </a:ext>
                </a:extLst>
              </p:cNvPr>
              <p:cNvSpPr/>
              <p:nvPr/>
            </p:nvSpPr>
            <p:spPr>
              <a:xfrm>
                <a:off x="4929660" y="2029971"/>
                <a:ext cx="398033" cy="414818"/>
              </a:xfrm>
              <a:custGeom>
                <a:avLst/>
                <a:gdLst/>
                <a:ahLst/>
                <a:cxnLst/>
                <a:rect l="l" t="t" r="r" b="b"/>
                <a:pathLst>
                  <a:path w="4458" h="4646" extrusionOk="0">
                    <a:moveTo>
                      <a:pt x="3809" y="0"/>
                    </a:moveTo>
                    <a:lnTo>
                      <a:pt x="1" y="4645"/>
                    </a:lnTo>
                    <a:lnTo>
                      <a:pt x="1277" y="4645"/>
                    </a:lnTo>
                    <a:lnTo>
                      <a:pt x="4458" y="795"/>
                    </a:lnTo>
                    <a:lnTo>
                      <a:pt x="3914" y="105"/>
                    </a:lnTo>
                    <a:lnTo>
                      <a:pt x="3809" y="0"/>
                    </a:lnTo>
                    <a:close/>
                  </a:path>
                </a:pathLst>
              </a:custGeom>
              <a:solidFill>
                <a:srgbClr val="AE8D8C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67" name="Google Shape;767;p29">
                <a:extLst>
                  <a:ext uri="{FF2B5EF4-FFF2-40B4-BE49-F238E27FC236}">
                    <a16:creationId xmlns:a16="http://schemas.microsoft.com/office/drawing/2014/main" id="{D377295F-71F2-4871-B7BA-7EB101BD8819}"/>
                  </a:ext>
                </a:extLst>
              </p:cNvPr>
              <p:cNvSpPr/>
              <p:nvPr/>
            </p:nvSpPr>
            <p:spPr>
              <a:xfrm>
                <a:off x="4927785" y="2029971"/>
                <a:ext cx="341962" cy="414818"/>
              </a:xfrm>
              <a:custGeom>
                <a:avLst/>
                <a:gdLst/>
                <a:ahLst/>
                <a:cxnLst/>
                <a:rect l="l" t="t" r="r" b="b"/>
                <a:pathLst>
                  <a:path w="3830" h="4646" extrusionOk="0">
                    <a:moveTo>
                      <a:pt x="3830" y="0"/>
                    </a:moveTo>
                    <a:lnTo>
                      <a:pt x="1" y="4645"/>
                    </a:lnTo>
                    <a:lnTo>
                      <a:pt x="22" y="4645"/>
                    </a:lnTo>
                    <a:lnTo>
                      <a:pt x="3830" y="0"/>
                    </a:lnTo>
                    <a:close/>
                  </a:path>
                </a:pathLst>
              </a:custGeom>
              <a:solidFill>
                <a:srgbClr val="D64C1F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68" name="Google Shape;768;p29">
                <a:extLst>
                  <a:ext uri="{FF2B5EF4-FFF2-40B4-BE49-F238E27FC236}">
                    <a16:creationId xmlns:a16="http://schemas.microsoft.com/office/drawing/2014/main" id="{70ACA47B-9856-4BE9-873C-8F8FDCE1DF16}"/>
                  </a:ext>
                </a:extLst>
              </p:cNvPr>
              <p:cNvSpPr/>
              <p:nvPr/>
            </p:nvSpPr>
            <p:spPr>
              <a:xfrm>
                <a:off x="5191259" y="2214878"/>
                <a:ext cx="160713" cy="160713"/>
              </a:xfrm>
              <a:custGeom>
                <a:avLst/>
                <a:gdLst/>
                <a:ahLst/>
                <a:cxnLst/>
                <a:rect l="l" t="t" r="r" b="b"/>
                <a:pathLst>
                  <a:path w="1800" h="1800" extrusionOk="0">
                    <a:moveTo>
                      <a:pt x="0" y="0"/>
                    </a:moveTo>
                    <a:lnTo>
                      <a:pt x="0" y="1800"/>
                    </a:lnTo>
                    <a:lnTo>
                      <a:pt x="1800" y="1800"/>
                    </a:lnTo>
                    <a:lnTo>
                      <a:pt x="1800" y="0"/>
                    </a:lnTo>
                    <a:close/>
                  </a:path>
                </a:pathLst>
              </a:custGeom>
              <a:solidFill>
                <a:srgbClr val="585057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69" name="Google Shape;769;p29">
                <a:extLst>
                  <a:ext uri="{FF2B5EF4-FFF2-40B4-BE49-F238E27FC236}">
                    <a16:creationId xmlns:a16="http://schemas.microsoft.com/office/drawing/2014/main" id="{47955DBE-440E-4194-AA03-41CB05F31F28}"/>
                  </a:ext>
                </a:extLst>
              </p:cNvPr>
              <p:cNvSpPr/>
              <p:nvPr/>
            </p:nvSpPr>
            <p:spPr>
              <a:xfrm>
                <a:off x="2542228" y="2728616"/>
                <a:ext cx="3934433" cy="1253651"/>
              </a:xfrm>
              <a:custGeom>
                <a:avLst/>
                <a:gdLst/>
                <a:ahLst/>
                <a:cxnLst/>
                <a:rect l="l" t="t" r="r" b="b"/>
                <a:pathLst>
                  <a:path w="44066" h="14041" extrusionOk="0">
                    <a:moveTo>
                      <a:pt x="1" y="0"/>
                    </a:moveTo>
                    <a:lnTo>
                      <a:pt x="1" y="14040"/>
                    </a:lnTo>
                    <a:lnTo>
                      <a:pt x="44066" y="14040"/>
                    </a:lnTo>
                    <a:lnTo>
                      <a:pt x="44066" y="0"/>
                    </a:lnTo>
                    <a:close/>
                  </a:path>
                </a:pathLst>
              </a:custGeom>
              <a:solidFill>
                <a:srgbClr val="B1B1B0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70" name="Google Shape;770;p29">
                <a:extLst>
                  <a:ext uri="{FF2B5EF4-FFF2-40B4-BE49-F238E27FC236}">
                    <a16:creationId xmlns:a16="http://schemas.microsoft.com/office/drawing/2014/main" id="{66231935-94F1-443F-87E5-AA39391F5C48}"/>
                  </a:ext>
                </a:extLst>
              </p:cNvPr>
              <p:cNvSpPr/>
              <p:nvPr/>
            </p:nvSpPr>
            <p:spPr>
              <a:xfrm>
                <a:off x="2519818" y="2751026"/>
                <a:ext cx="3979254" cy="102856"/>
              </a:xfrm>
              <a:custGeom>
                <a:avLst/>
                <a:gdLst/>
                <a:ahLst/>
                <a:cxnLst/>
                <a:rect l="l" t="t" r="r" b="b"/>
                <a:pathLst>
                  <a:path w="44568" h="1152" extrusionOk="0">
                    <a:moveTo>
                      <a:pt x="0" y="1"/>
                    </a:moveTo>
                    <a:lnTo>
                      <a:pt x="0" y="1151"/>
                    </a:lnTo>
                    <a:lnTo>
                      <a:pt x="44568" y="1151"/>
                    </a:lnTo>
                    <a:lnTo>
                      <a:pt x="44568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71" name="Google Shape;771;p29">
                <a:extLst>
                  <a:ext uri="{FF2B5EF4-FFF2-40B4-BE49-F238E27FC236}">
                    <a16:creationId xmlns:a16="http://schemas.microsoft.com/office/drawing/2014/main" id="{B11DAA9D-6054-478F-97F4-F9765D1C4617}"/>
                  </a:ext>
                </a:extLst>
              </p:cNvPr>
              <p:cNvSpPr/>
              <p:nvPr/>
            </p:nvSpPr>
            <p:spPr>
              <a:xfrm>
                <a:off x="2519818" y="2879952"/>
                <a:ext cx="3979254" cy="102856"/>
              </a:xfrm>
              <a:custGeom>
                <a:avLst/>
                <a:gdLst/>
                <a:ahLst/>
                <a:cxnLst/>
                <a:rect l="l" t="t" r="r" b="b"/>
                <a:pathLst>
                  <a:path w="44568" h="1152" extrusionOk="0">
                    <a:moveTo>
                      <a:pt x="0" y="0"/>
                    </a:moveTo>
                    <a:lnTo>
                      <a:pt x="0" y="1151"/>
                    </a:lnTo>
                    <a:lnTo>
                      <a:pt x="44568" y="1151"/>
                    </a:lnTo>
                    <a:lnTo>
                      <a:pt x="44568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72" name="Google Shape;772;p29">
                <a:extLst>
                  <a:ext uri="{FF2B5EF4-FFF2-40B4-BE49-F238E27FC236}">
                    <a16:creationId xmlns:a16="http://schemas.microsoft.com/office/drawing/2014/main" id="{715DADDD-DEAF-4D88-B3D6-EFCE5B5F5A6D}"/>
                  </a:ext>
                </a:extLst>
              </p:cNvPr>
              <p:cNvSpPr/>
              <p:nvPr/>
            </p:nvSpPr>
            <p:spPr>
              <a:xfrm>
                <a:off x="2519818" y="3008877"/>
                <a:ext cx="3979254" cy="102767"/>
              </a:xfrm>
              <a:custGeom>
                <a:avLst/>
                <a:gdLst/>
                <a:ahLst/>
                <a:cxnLst/>
                <a:rect l="l" t="t" r="r" b="b"/>
                <a:pathLst>
                  <a:path w="44568" h="1151" extrusionOk="0">
                    <a:moveTo>
                      <a:pt x="0" y="0"/>
                    </a:moveTo>
                    <a:lnTo>
                      <a:pt x="0" y="1151"/>
                    </a:lnTo>
                    <a:lnTo>
                      <a:pt x="44568" y="1151"/>
                    </a:lnTo>
                    <a:lnTo>
                      <a:pt x="44568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73" name="Google Shape;773;p29">
                <a:extLst>
                  <a:ext uri="{FF2B5EF4-FFF2-40B4-BE49-F238E27FC236}">
                    <a16:creationId xmlns:a16="http://schemas.microsoft.com/office/drawing/2014/main" id="{197EFCF3-4BAE-4FA5-9ACF-74AAC1F7B4E8}"/>
                  </a:ext>
                </a:extLst>
              </p:cNvPr>
              <p:cNvSpPr/>
              <p:nvPr/>
            </p:nvSpPr>
            <p:spPr>
              <a:xfrm>
                <a:off x="2519818" y="3137714"/>
                <a:ext cx="3979254" cy="104731"/>
              </a:xfrm>
              <a:custGeom>
                <a:avLst/>
                <a:gdLst/>
                <a:ahLst/>
                <a:cxnLst/>
                <a:rect l="l" t="t" r="r" b="b"/>
                <a:pathLst>
                  <a:path w="44568" h="1173" extrusionOk="0">
                    <a:moveTo>
                      <a:pt x="0" y="1"/>
                    </a:moveTo>
                    <a:lnTo>
                      <a:pt x="0" y="1172"/>
                    </a:lnTo>
                    <a:lnTo>
                      <a:pt x="44568" y="1172"/>
                    </a:lnTo>
                    <a:lnTo>
                      <a:pt x="44568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74" name="Google Shape;774;p29">
                <a:extLst>
                  <a:ext uri="{FF2B5EF4-FFF2-40B4-BE49-F238E27FC236}">
                    <a16:creationId xmlns:a16="http://schemas.microsoft.com/office/drawing/2014/main" id="{200832F6-40BE-4D98-A3E6-56BD5B4470C4}"/>
                  </a:ext>
                </a:extLst>
              </p:cNvPr>
              <p:cNvSpPr/>
              <p:nvPr/>
            </p:nvSpPr>
            <p:spPr>
              <a:xfrm>
                <a:off x="2519818" y="3266639"/>
                <a:ext cx="3979254" cy="104731"/>
              </a:xfrm>
              <a:custGeom>
                <a:avLst/>
                <a:gdLst/>
                <a:ahLst/>
                <a:cxnLst/>
                <a:rect l="l" t="t" r="r" b="b"/>
                <a:pathLst>
                  <a:path w="44568" h="1173" extrusionOk="0">
                    <a:moveTo>
                      <a:pt x="0" y="0"/>
                    </a:moveTo>
                    <a:lnTo>
                      <a:pt x="0" y="1172"/>
                    </a:lnTo>
                    <a:lnTo>
                      <a:pt x="44568" y="1172"/>
                    </a:lnTo>
                    <a:lnTo>
                      <a:pt x="44568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75" name="Google Shape;775;p29">
                <a:extLst>
                  <a:ext uri="{FF2B5EF4-FFF2-40B4-BE49-F238E27FC236}">
                    <a16:creationId xmlns:a16="http://schemas.microsoft.com/office/drawing/2014/main" id="{C1052958-826F-4051-AD19-4324180AD39F}"/>
                  </a:ext>
                </a:extLst>
              </p:cNvPr>
              <p:cNvSpPr/>
              <p:nvPr/>
            </p:nvSpPr>
            <p:spPr>
              <a:xfrm>
                <a:off x="2519818" y="3395565"/>
                <a:ext cx="3979254" cy="104642"/>
              </a:xfrm>
              <a:custGeom>
                <a:avLst/>
                <a:gdLst/>
                <a:ahLst/>
                <a:cxnLst/>
                <a:rect l="l" t="t" r="r" b="b"/>
                <a:pathLst>
                  <a:path w="44568" h="1172" extrusionOk="0">
                    <a:moveTo>
                      <a:pt x="0" y="0"/>
                    </a:moveTo>
                    <a:lnTo>
                      <a:pt x="0" y="1172"/>
                    </a:lnTo>
                    <a:lnTo>
                      <a:pt x="44568" y="1172"/>
                    </a:lnTo>
                    <a:lnTo>
                      <a:pt x="44568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76" name="Google Shape;776;p29">
                <a:extLst>
                  <a:ext uri="{FF2B5EF4-FFF2-40B4-BE49-F238E27FC236}">
                    <a16:creationId xmlns:a16="http://schemas.microsoft.com/office/drawing/2014/main" id="{CF54AE90-8233-40A8-8B72-199F198D7968}"/>
                  </a:ext>
                </a:extLst>
              </p:cNvPr>
              <p:cNvSpPr/>
              <p:nvPr/>
            </p:nvSpPr>
            <p:spPr>
              <a:xfrm>
                <a:off x="2519818" y="3524401"/>
                <a:ext cx="3979254" cy="104731"/>
              </a:xfrm>
              <a:custGeom>
                <a:avLst/>
                <a:gdLst/>
                <a:ahLst/>
                <a:cxnLst/>
                <a:rect l="l" t="t" r="r" b="b"/>
                <a:pathLst>
                  <a:path w="44568" h="1173" extrusionOk="0">
                    <a:moveTo>
                      <a:pt x="0" y="1"/>
                    </a:moveTo>
                    <a:lnTo>
                      <a:pt x="0" y="1173"/>
                    </a:lnTo>
                    <a:lnTo>
                      <a:pt x="44568" y="1173"/>
                    </a:lnTo>
                    <a:lnTo>
                      <a:pt x="44568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77" name="Google Shape;777;p29">
                <a:extLst>
                  <a:ext uri="{FF2B5EF4-FFF2-40B4-BE49-F238E27FC236}">
                    <a16:creationId xmlns:a16="http://schemas.microsoft.com/office/drawing/2014/main" id="{0117E377-B3AC-4D42-90D5-4BF38BCE34FE}"/>
                  </a:ext>
                </a:extLst>
              </p:cNvPr>
              <p:cNvSpPr/>
              <p:nvPr/>
            </p:nvSpPr>
            <p:spPr>
              <a:xfrm>
                <a:off x="2519818" y="3653327"/>
                <a:ext cx="3979254" cy="104731"/>
              </a:xfrm>
              <a:custGeom>
                <a:avLst/>
                <a:gdLst/>
                <a:ahLst/>
                <a:cxnLst/>
                <a:rect l="l" t="t" r="r" b="b"/>
                <a:pathLst>
                  <a:path w="44568" h="1173" extrusionOk="0">
                    <a:moveTo>
                      <a:pt x="0" y="1"/>
                    </a:moveTo>
                    <a:lnTo>
                      <a:pt x="0" y="1172"/>
                    </a:lnTo>
                    <a:lnTo>
                      <a:pt x="44568" y="1172"/>
                    </a:lnTo>
                    <a:lnTo>
                      <a:pt x="44568" y="1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78" name="Google Shape;778;p29">
                <a:extLst>
                  <a:ext uri="{FF2B5EF4-FFF2-40B4-BE49-F238E27FC236}">
                    <a16:creationId xmlns:a16="http://schemas.microsoft.com/office/drawing/2014/main" id="{B03D6E0E-2CB1-4D13-B165-4C361D406E2B}"/>
                  </a:ext>
                </a:extLst>
              </p:cNvPr>
              <p:cNvSpPr/>
              <p:nvPr/>
            </p:nvSpPr>
            <p:spPr>
              <a:xfrm>
                <a:off x="2519818" y="3782252"/>
                <a:ext cx="3979254" cy="104731"/>
              </a:xfrm>
              <a:custGeom>
                <a:avLst/>
                <a:gdLst/>
                <a:ahLst/>
                <a:cxnLst/>
                <a:rect l="l" t="t" r="r" b="b"/>
                <a:pathLst>
                  <a:path w="44568" h="1173" extrusionOk="0">
                    <a:moveTo>
                      <a:pt x="0" y="0"/>
                    </a:moveTo>
                    <a:lnTo>
                      <a:pt x="0" y="1172"/>
                    </a:lnTo>
                    <a:lnTo>
                      <a:pt x="44568" y="1172"/>
                    </a:lnTo>
                    <a:lnTo>
                      <a:pt x="44568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79" name="Google Shape;779;p29">
                <a:extLst>
                  <a:ext uri="{FF2B5EF4-FFF2-40B4-BE49-F238E27FC236}">
                    <a16:creationId xmlns:a16="http://schemas.microsoft.com/office/drawing/2014/main" id="{C3664715-92BB-4B4B-B476-FDF9F7771E5E}"/>
                  </a:ext>
                </a:extLst>
              </p:cNvPr>
              <p:cNvSpPr/>
              <p:nvPr/>
            </p:nvSpPr>
            <p:spPr>
              <a:xfrm>
                <a:off x="2519818" y="3913053"/>
                <a:ext cx="3979254" cy="102767"/>
              </a:xfrm>
              <a:custGeom>
                <a:avLst/>
                <a:gdLst/>
                <a:ahLst/>
                <a:cxnLst/>
                <a:rect l="l" t="t" r="r" b="b"/>
                <a:pathLst>
                  <a:path w="44568" h="1151" extrusionOk="0">
                    <a:moveTo>
                      <a:pt x="0" y="0"/>
                    </a:moveTo>
                    <a:lnTo>
                      <a:pt x="0" y="1151"/>
                    </a:lnTo>
                    <a:lnTo>
                      <a:pt x="44568" y="1151"/>
                    </a:lnTo>
                    <a:lnTo>
                      <a:pt x="44568" y="0"/>
                    </a:lnTo>
                    <a:close/>
                  </a:path>
                </a:pathLst>
              </a:cu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80" name="Google Shape;780;p29">
                <a:extLst>
                  <a:ext uri="{FF2B5EF4-FFF2-40B4-BE49-F238E27FC236}">
                    <a16:creationId xmlns:a16="http://schemas.microsoft.com/office/drawing/2014/main" id="{699DEEBC-A27F-45BE-B611-7A08D32095A0}"/>
                  </a:ext>
                </a:extLst>
              </p:cNvPr>
              <p:cNvSpPr/>
              <p:nvPr/>
            </p:nvSpPr>
            <p:spPr>
              <a:xfrm>
                <a:off x="3248369" y="2932272"/>
                <a:ext cx="674548" cy="1085438"/>
              </a:xfrm>
              <a:custGeom>
                <a:avLst/>
                <a:gdLst/>
                <a:ahLst/>
                <a:cxnLst/>
                <a:rect l="l" t="t" r="r" b="b"/>
                <a:pathLst>
                  <a:path w="7555" h="12157" extrusionOk="0">
                    <a:moveTo>
                      <a:pt x="1" y="0"/>
                    </a:moveTo>
                    <a:lnTo>
                      <a:pt x="1" y="12157"/>
                    </a:lnTo>
                    <a:lnTo>
                      <a:pt x="7554" y="12157"/>
                    </a:lnTo>
                    <a:lnTo>
                      <a:pt x="7554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81" name="Google Shape;781;p29">
                <a:extLst>
                  <a:ext uri="{FF2B5EF4-FFF2-40B4-BE49-F238E27FC236}">
                    <a16:creationId xmlns:a16="http://schemas.microsoft.com/office/drawing/2014/main" id="{7857305C-267F-40A4-A7CC-280F739F8004}"/>
                  </a:ext>
                </a:extLst>
              </p:cNvPr>
              <p:cNvSpPr/>
              <p:nvPr/>
            </p:nvSpPr>
            <p:spPr>
              <a:xfrm>
                <a:off x="3321224" y="3007002"/>
                <a:ext cx="530621" cy="506335"/>
              </a:xfrm>
              <a:custGeom>
                <a:avLst/>
                <a:gdLst/>
                <a:ahLst/>
                <a:cxnLst/>
                <a:rect l="l" t="t" r="r" b="b"/>
                <a:pathLst>
                  <a:path w="5943" h="5671" extrusionOk="0">
                    <a:moveTo>
                      <a:pt x="1" y="0"/>
                    </a:moveTo>
                    <a:lnTo>
                      <a:pt x="1" y="5670"/>
                    </a:lnTo>
                    <a:lnTo>
                      <a:pt x="5943" y="5670"/>
                    </a:lnTo>
                    <a:lnTo>
                      <a:pt x="5943" y="0"/>
                    </a:lnTo>
                    <a:close/>
                  </a:path>
                </a:pathLst>
              </a:custGeom>
              <a:solidFill>
                <a:srgbClr val="2E2D2D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82" name="Google Shape;782;p29">
                <a:extLst>
                  <a:ext uri="{FF2B5EF4-FFF2-40B4-BE49-F238E27FC236}">
                    <a16:creationId xmlns:a16="http://schemas.microsoft.com/office/drawing/2014/main" id="{01F02700-3AB8-48A2-93CA-9DE69EF74845}"/>
                  </a:ext>
                </a:extLst>
              </p:cNvPr>
              <p:cNvSpPr/>
              <p:nvPr/>
            </p:nvSpPr>
            <p:spPr>
              <a:xfrm>
                <a:off x="2764543" y="3007002"/>
                <a:ext cx="528746" cy="506335"/>
              </a:xfrm>
              <a:custGeom>
                <a:avLst/>
                <a:gdLst/>
                <a:ahLst/>
                <a:cxnLst/>
                <a:rect l="l" t="t" r="r" b="b"/>
                <a:pathLst>
                  <a:path w="5922" h="5671" extrusionOk="0">
                    <a:moveTo>
                      <a:pt x="0" y="0"/>
                    </a:moveTo>
                    <a:lnTo>
                      <a:pt x="0" y="5670"/>
                    </a:lnTo>
                    <a:lnTo>
                      <a:pt x="5922" y="5670"/>
                    </a:lnTo>
                    <a:lnTo>
                      <a:pt x="59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83" name="Google Shape;783;p29">
                <a:extLst>
                  <a:ext uri="{FF2B5EF4-FFF2-40B4-BE49-F238E27FC236}">
                    <a16:creationId xmlns:a16="http://schemas.microsoft.com/office/drawing/2014/main" id="{C1F6E0C5-1C43-46E8-A791-5DFC77DE1939}"/>
                  </a:ext>
                </a:extLst>
              </p:cNvPr>
              <p:cNvSpPr/>
              <p:nvPr/>
            </p:nvSpPr>
            <p:spPr>
              <a:xfrm>
                <a:off x="3321224" y="3513241"/>
                <a:ext cx="530621" cy="504460"/>
              </a:xfrm>
              <a:custGeom>
                <a:avLst/>
                <a:gdLst/>
                <a:ahLst/>
                <a:cxnLst/>
                <a:rect l="l" t="t" r="r" b="b"/>
                <a:pathLst>
                  <a:path w="5943" h="5650" extrusionOk="0">
                    <a:moveTo>
                      <a:pt x="1" y="0"/>
                    </a:moveTo>
                    <a:lnTo>
                      <a:pt x="1" y="5650"/>
                    </a:lnTo>
                    <a:lnTo>
                      <a:pt x="5943" y="5650"/>
                    </a:lnTo>
                    <a:lnTo>
                      <a:pt x="5943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84" name="Google Shape;784;p29">
                <a:extLst>
                  <a:ext uri="{FF2B5EF4-FFF2-40B4-BE49-F238E27FC236}">
                    <a16:creationId xmlns:a16="http://schemas.microsoft.com/office/drawing/2014/main" id="{1EEF27F8-74D1-4996-8C56-A765A6BA7517}"/>
                  </a:ext>
                </a:extLst>
              </p:cNvPr>
              <p:cNvSpPr/>
              <p:nvPr/>
            </p:nvSpPr>
            <p:spPr>
              <a:xfrm>
                <a:off x="3293189" y="3089143"/>
                <a:ext cx="28125" cy="95356"/>
              </a:xfrm>
              <a:custGeom>
                <a:avLst/>
                <a:gdLst/>
                <a:ahLst/>
                <a:cxnLst/>
                <a:rect l="l" t="t" r="r" b="b"/>
                <a:pathLst>
                  <a:path w="315" h="1068" extrusionOk="0">
                    <a:moveTo>
                      <a:pt x="1" y="1"/>
                    </a:moveTo>
                    <a:lnTo>
                      <a:pt x="1" y="1068"/>
                    </a:lnTo>
                    <a:lnTo>
                      <a:pt x="315" y="1068"/>
                    </a:lnTo>
                    <a:lnTo>
                      <a:pt x="315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85" name="Google Shape;785;p29">
                <a:extLst>
                  <a:ext uri="{FF2B5EF4-FFF2-40B4-BE49-F238E27FC236}">
                    <a16:creationId xmlns:a16="http://schemas.microsoft.com/office/drawing/2014/main" id="{1DC31090-D18F-4354-AE84-BC5678BA39E7}"/>
                  </a:ext>
                </a:extLst>
              </p:cNvPr>
              <p:cNvSpPr/>
              <p:nvPr/>
            </p:nvSpPr>
            <p:spPr>
              <a:xfrm>
                <a:off x="3293189" y="3335745"/>
                <a:ext cx="28125" cy="97231"/>
              </a:xfrm>
              <a:custGeom>
                <a:avLst/>
                <a:gdLst/>
                <a:ahLst/>
                <a:cxnLst/>
                <a:rect l="l" t="t" r="r" b="b"/>
                <a:pathLst>
                  <a:path w="315" h="1089" extrusionOk="0">
                    <a:moveTo>
                      <a:pt x="1" y="1"/>
                    </a:moveTo>
                    <a:lnTo>
                      <a:pt x="1" y="1089"/>
                    </a:lnTo>
                    <a:lnTo>
                      <a:pt x="315" y="1089"/>
                    </a:lnTo>
                    <a:lnTo>
                      <a:pt x="315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86" name="Google Shape;786;p29">
                <a:extLst>
                  <a:ext uri="{FF2B5EF4-FFF2-40B4-BE49-F238E27FC236}">
                    <a16:creationId xmlns:a16="http://schemas.microsoft.com/office/drawing/2014/main" id="{21EAFA74-958A-46CE-807C-CB130A29A0BB}"/>
                  </a:ext>
                </a:extLst>
              </p:cNvPr>
              <p:cNvSpPr/>
              <p:nvPr/>
            </p:nvSpPr>
            <p:spPr>
              <a:xfrm>
                <a:off x="3293189" y="3593596"/>
                <a:ext cx="28125" cy="97231"/>
              </a:xfrm>
              <a:custGeom>
                <a:avLst/>
                <a:gdLst/>
                <a:ahLst/>
                <a:cxnLst/>
                <a:rect l="l" t="t" r="r" b="b"/>
                <a:pathLst>
                  <a:path w="315" h="1089" extrusionOk="0">
                    <a:moveTo>
                      <a:pt x="1" y="0"/>
                    </a:moveTo>
                    <a:lnTo>
                      <a:pt x="1" y="1088"/>
                    </a:lnTo>
                    <a:lnTo>
                      <a:pt x="315" y="1088"/>
                    </a:lnTo>
                    <a:lnTo>
                      <a:pt x="315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87" name="Google Shape;787;p29">
                <a:extLst>
                  <a:ext uri="{FF2B5EF4-FFF2-40B4-BE49-F238E27FC236}">
                    <a16:creationId xmlns:a16="http://schemas.microsoft.com/office/drawing/2014/main" id="{72D34314-EA30-49D8-833E-145C96430201}"/>
                  </a:ext>
                </a:extLst>
              </p:cNvPr>
              <p:cNvSpPr/>
              <p:nvPr/>
            </p:nvSpPr>
            <p:spPr>
              <a:xfrm>
                <a:off x="3293189" y="3840198"/>
                <a:ext cx="28125" cy="97231"/>
              </a:xfrm>
              <a:custGeom>
                <a:avLst/>
                <a:gdLst/>
                <a:ahLst/>
                <a:cxnLst/>
                <a:rect l="l" t="t" r="r" b="b"/>
                <a:pathLst>
                  <a:path w="315" h="1089" extrusionOk="0">
                    <a:moveTo>
                      <a:pt x="1" y="0"/>
                    </a:moveTo>
                    <a:lnTo>
                      <a:pt x="1" y="1088"/>
                    </a:lnTo>
                    <a:lnTo>
                      <a:pt x="315" y="1088"/>
                    </a:lnTo>
                    <a:lnTo>
                      <a:pt x="315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88" name="Google Shape;788;p29">
                <a:extLst>
                  <a:ext uri="{FF2B5EF4-FFF2-40B4-BE49-F238E27FC236}">
                    <a16:creationId xmlns:a16="http://schemas.microsoft.com/office/drawing/2014/main" id="{5600D6A9-70BD-4803-9D36-A5C61B615E45}"/>
                  </a:ext>
                </a:extLst>
              </p:cNvPr>
              <p:cNvSpPr/>
              <p:nvPr/>
            </p:nvSpPr>
            <p:spPr>
              <a:xfrm>
                <a:off x="3612644" y="3190034"/>
                <a:ext cx="239195" cy="323301"/>
              </a:xfrm>
              <a:custGeom>
                <a:avLst/>
                <a:gdLst/>
                <a:ahLst/>
                <a:cxnLst/>
                <a:rect l="l" t="t" r="r" b="b"/>
                <a:pathLst>
                  <a:path w="2679" h="3621" extrusionOk="0">
                    <a:moveTo>
                      <a:pt x="189" y="1"/>
                    </a:moveTo>
                    <a:lnTo>
                      <a:pt x="147" y="22"/>
                    </a:lnTo>
                    <a:cubicBezTo>
                      <a:pt x="147" y="42"/>
                      <a:pt x="147" y="84"/>
                      <a:pt x="147" y="105"/>
                    </a:cubicBezTo>
                    <a:cubicBezTo>
                      <a:pt x="147" y="356"/>
                      <a:pt x="294" y="586"/>
                      <a:pt x="315" y="754"/>
                    </a:cubicBezTo>
                    <a:cubicBezTo>
                      <a:pt x="315" y="817"/>
                      <a:pt x="294" y="900"/>
                      <a:pt x="315" y="963"/>
                    </a:cubicBezTo>
                    <a:cubicBezTo>
                      <a:pt x="336" y="1005"/>
                      <a:pt x="377" y="1026"/>
                      <a:pt x="398" y="1068"/>
                    </a:cubicBezTo>
                    <a:lnTo>
                      <a:pt x="398" y="1151"/>
                    </a:lnTo>
                    <a:cubicBezTo>
                      <a:pt x="398" y="1193"/>
                      <a:pt x="482" y="1298"/>
                      <a:pt x="482" y="1319"/>
                    </a:cubicBezTo>
                    <a:cubicBezTo>
                      <a:pt x="475" y="1341"/>
                      <a:pt x="462" y="1348"/>
                      <a:pt x="446" y="1348"/>
                    </a:cubicBezTo>
                    <a:cubicBezTo>
                      <a:pt x="424" y="1348"/>
                      <a:pt x="395" y="1335"/>
                      <a:pt x="365" y="1335"/>
                    </a:cubicBezTo>
                    <a:cubicBezTo>
                      <a:pt x="355" y="1335"/>
                      <a:pt x="345" y="1336"/>
                      <a:pt x="336" y="1340"/>
                    </a:cubicBezTo>
                    <a:cubicBezTo>
                      <a:pt x="336" y="1402"/>
                      <a:pt x="315" y="1444"/>
                      <a:pt x="273" y="1486"/>
                    </a:cubicBezTo>
                    <a:cubicBezTo>
                      <a:pt x="273" y="1591"/>
                      <a:pt x="294" y="1737"/>
                      <a:pt x="294" y="1800"/>
                    </a:cubicBezTo>
                    <a:cubicBezTo>
                      <a:pt x="294" y="1946"/>
                      <a:pt x="252" y="2114"/>
                      <a:pt x="189" y="2239"/>
                    </a:cubicBezTo>
                    <a:cubicBezTo>
                      <a:pt x="168" y="2323"/>
                      <a:pt x="105" y="2386"/>
                      <a:pt x="64" y="2449"/>
                    </a:cubicBezTo>
                    <a:cubicBezTo>
                      <a:pt x="43" y="2700"/>
                      <a:pt x="1" y="2951"/>
                      <a:pt x="43" y="3181"/>
                    </a:cubicBezTo>
                    <a:cubicBezTo>
                      <a:pt x="64" y="3265"/>
                      <a:pt x="105" y="3307"/>
                      <a:pt x="105" y="3390"/>
                    </a:cubicBezTo>
                    <a:cubicBezTo>
                      <a:pt x="126" y="3432"/>
                      <a:pt x="105" y="3537"/>
                      <a:pt x="84" y="3620"/>
                    </a:cubicBezTo>
                    <a:lnTo>
                      <a:pt x="2679" y="3620"/>
                    </a:lnTo>
                    <a:lnTo>
                      <a:pt x="2679" y="1528"/>
                    </a:lnTo>
                    <a:cubicBezTo>
                      <a:pt x="2362" y="1483"/>
                      <a:pt x="2035" y="1448"/>
                      <a:pt x="1712" y="1448"/>
                    </a:cubicBezTo>
                    <a:cubicBezTo>
                      <a:pt x="1587" y="1448"/>
                      <a:pt x="1463" y="1454"/>
                      <a:pt x="1340" y="1465"/>
                    </a:cubicBezTo>
                    <a:cubicBezTo>
                      <a:pt x="1256" y="1235"/>
                      <a:pt x="1152" y="1026"/>
                      <a:pt x="984" y="817"/>
                    </a:cubicBezTo>
                    <a:cubicBezTo>
                      <a:pt x="733" y="503"/>
                      <a:pt x="482" y="252"/>
                      <a:pt x="18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89" name="Google Shape;789;p29">
                <a:extLst>
                  <a:ext uri="{FF2B5EF4-FFF2-40B4-BE49-F238E27FC236}">
                    <a16:creationId xmlns:a16="http://schemas.microsoft.com/office/drawing/2014/main" id="{099E9A8C-B312-4510-8ECA-898D844E9849}"/>
                  </a:ext>
                </a:extLst>
              </p:cNvPr>
              <p:cNvSpPr/>
              <p:nvPr/>
            </p:nvSpPr>
            <p:spPr>
              <a:xfrm>
                <a:off x="3480058" y="3120928"/>
                <a:ext cx="175713" cy="428568"/>
              </a:xfrm>
              <a:custGeom>
                <a:avLst/>
                <a:gdLst/>
                <a:ahLst/>
                <a:cxnLst/>
                <a:rect l="l" t="t" r="r" b="b"/>
                <a:pathLst>
                  <a:path w="1968" h="4800" extrusionOk="0">
                    <a:moveTo>
                      <a:pt x="1904" y="0"/>
                    </a:moveTo>
                    <a:cubicBezTo>
                      <a:pt x="1758" y="21"/>
                      <a:pt x="1590" y="126"/>
                      <a:pt x="1549" y="272"/>
                    </a:cubicBezTo>
                    <a:cubicBezTo>
                      <a:pt x="1528" y="377"/>
                      <a:pt x="1549" y="461"/>
                      <a:pt x="1507" y="544"/>
                    </a:cubicBezTo>
                    <a:cubicBezTo>
                      <a:pt x="1465" y="628"/>
                      <a:pt x="1423" y="649"/>
                      <a:pt x="1360" y="670"/>
                    </a:cubicBezTo>
                    <a:cubicBezTo>
                      <a:pt x="1256" y="628"/>
                      <a:pt x="1151" y="565"/>
                      <a:pt x="1025" y="565"/>
                    </a:cubicBezTo>
                    <a:cubicBezTo>
                      <a:pt x="1010" y="563"/>
                      <a:pt x="994" y="562"/>
                      <a:pt x="978" y="562"/>
                    </a:cubicBezTo>
                    <a:cubicBezTo>
                      <a:pt x="840" y="562"/>
                      <a:pt x="675" y="637"/>
                      <a:pt x="544" y="712"/>
                    </a:cubicBezTo>
                    <a:cubicBezTo>
                      <a:pt x="461" y="628"/>
                      <a:pt x="481" y="461"/>
                      <a:pt x="377" y="293"/>
                    </a:cubicBezTo>
                    <a:cubicBezTo>
                      <a:pt x="314" y="189"/>
                      <a:pt x="147" y="126"/>
                      <a:pt x="0" y="126"/>
                    </a:cubicBezTo>
                    <a:cubicBezTo>
                      <a:pt x="84" y="272"/>
                      <a:pt x="105" y="419"/>
                      <a:pt x="126" y="565"/>
                    </a:cubicBezTo>
                    <a:cubicBezTo>
                      <a:pt x="147" y="670"/>
                      <a:pt x="230" y="921"/>
                      <a:pt x="377" y="942"/>
                    </a:cubicBezTo>
                    <a:cubicBezTo>
                      <a:pt x="335" y="1151"/>
                      <a:pt x="356" y="1381"/>
                      <a:pt x="314" y="1591"/>
                    </a:cubicBezTo>
                    <a:cubicBezTo>
                      <a:pt x="272" y="1758"/>
                      <a:pt x="147" y="1884"/>
                      <a:pt x="209" y="2072"/>
                    </a:cubicBezTo>
                    <a:lnTo>
                      <a:pt x="147" y="2114"/>
                    </a:lnTo>
                    <a:cubicBezTo>
                      <a:pt x="157" y="2124"/>
                      <a:pt x="169" y="2128"/>
                      <a:pt x="181" y="2128"/>
                    </a:cubicBezTo>
                    <a:cubicBezTo>
                      <a:pt x="219" y="2128"/>
                      <a:pt x="262" y="2093"/>
                      <a:pt x="293" y="2093"/>
                    </a:cubicBezTo>
                    <a:cubicBezTo>
                      <a:pt x="356" y="2135"/>
                      <a:pt x="356" y="2197"/>
                      <a:pt x="377" y="2239"/>
                    </a:cubicBezTo>
                    <a:lnTo>
                      <a:pt x="377" y="2260"/>
                    </a:lnTo>
                    <a:lnTo>
                      <a:pt x="377" y="2281"/>
                    </a:lnTo>
                    <a:cubicBezTo>
                      <a:pt x="440" y="2511"/>
                      <a:pt x="356" y="2741"/>
                      <a:pt x="461" y="2972"/>
                    </a:cubicBezTo>
                    <a:cubicBezTo>
                      <a:pt x="502" y="3076"/>
                      <a:pt x="586" y="3202"/>
                      <a:pt x="607" y="3306"/>
                    </a:cubicBezTo>
                    <a:cubicBezTo>
                      <a:pt x="670" y="3474"/>
                      <a:pt x="649" y="3662"/>
                      <a:pt x="649" y="3829"/>
                    </a:cubicBezTo>
                    <a:cubicBezTo>
                      <a:pt x="649" y="3976"/>
                      <a:pt x="544" y="4060"/>
                      <a:pt x="544" y="4185"/>
                    </a:cubicBezTo>
                    <a:cubicBezTo>
                      <a:pt x="544" y="4353"/>
                      <a:pt x="607" y="4457"/>
                      <a:pt x="691" y="4604"/>
                    </a:cubicBezTo>
                    <a:cubicBezTo>
                      <a:pt x="712" y="4625"/>
                      <a:pt x="753" y="4750"/>
                      <a:pt x="795" y="4792"/>
                    </a:cubicBezTo>
                    <a:cubicBezTo>
                      <a:pt x="804" y="4796"/>
                      <a:pt x="812" y="4798"/>
                      <a:pt x="821" y="4798"/>
                    </a:cubicBezTo>
                    <a:cubicBezTo>
                      <a:pt x="855" y="4798"/>
                      <a:pt x="892" y="4771"/>
                      <a:pt x="942" y="4771"/>
                    </a:cubicBezTo>
                    <a:cubicBezTo>
                      <a:pt x="1025" y="4771"/>
                      <a:pt x="1109" y="4792"/>
                      <a:pt x="1193" y="4792"/>
                    </a:cubicBezTo>
                    <a:cubicBezTo>
                      <a:pt x="1221" y="4797"/>
                      <a:pt x="1244" y="4799"/>
                      <a:pt x="1263" y="4799"/>
                    </a:cubicBezTo>
                    <a:cubicBezTo>
                      <a:pt x="1329" y="4799"/>
                      <a:pt x="1349" y="4768"/>
                      <a:pt x="1381" y="4687"/>
                    </a:cubicBezTo>
                    <a:cubicBezTo>
                      <a:pt x="1444" y="4562"/>
                      <a:pt x="1465" y="4562"/>
                      <a:pt x="1549" y="4436"/>
                    </a:cubicBezTo>
                    <a:cubicBezTo>
                      <a:pt x="1590" y="4353"/>
                      <a:pt x="1611" y="4227"/>
                      <a:pt x="1590" y="4143"/>
                    </a:cubicBezTo>
                    <a:cubicBezTo>
                      <a:pt x="1590" y="4081"/>
                      <a:pt x="1549" y="4039"/>
                      <a:pt x="1528" y="3955"/>
                    </a:cubicBezTo>
                    <a:cubicBezTo>
                      <a:pt x="1486" y="3725"/>
                      <a:pt x="1528" y="3474"/>
                      <a:pt x="1549" y="3223"/>
                    </a:cubicBezTo>
                    <a:cubicBezTo>
                      <a:pt x="1590" y="3160"/>
                      <a:pt x="1653" y="3097"/>
                      <a:pt x="1674" y="3013"/>
                    </a:cubicBezTo>
                    <a:cubicBezTo>
                      <a:pt x="1737" y="2888"/>
                      <a:pt x="1779" y="2720"/>
                      <a:pt x="1779" y="2574"/>
                    </a:cubicBezTo>
                    <a:cubicBezTo>
                      <a:pt x="1779" y="2469"/>
                      <a:pt x="1737" y="2197"/>
                      <a:pt x="1800" y="2135"/>
                    </a:cubicBezTo>
                    <a:cubicBezTo>
                      <a:pt x="1813" y="2115"/>
                      <a:pt x="1832" y="2110"/>
                      <a:pt x="1852" y="2110"/>
                    </a:cubicBezTo>
                    <a:cubicBezTo>
                      <a:pt x="1878" y="2110"/>
                      <a:pt x="1905" y="2118"/>
                      <a:pt x="1928" y="2118"/>
                    </a:cubicBezTo>
                    <a:cubicBezTo>
                      <a:pt x="1946" y="2118"/>
                      <a:pt x="1961" y="2112"/>
                      <a:pt x="1967" y="2093"/>
                    </a:cubicBezTo>
                    <a:cubicBezTo>
                      <a:pt x="1967" y="2072"/>
                      <a:pt x="1883" y="1967"/>
                      <a:pt x="1883" y="1925"/>
                    </a:cubicBezTo>
                    <a:lnTo>
                      <a:pt x="1883" y="1842"/>
                    </a:lnTo>
                    <a:cubicBezTo>
                      <a:pt x="1862" y="1800"/>
                      <a:pt x="1821" y="1779"/>
                      <a:pt x="1800" y="1737"/>
                    </a:cubicBezTo>
                    <a:cubicBezTo>
                      <a:pt x="1779" y="1674"/>
                      <a:pt x="1800" y="1591"/>
                      <a:pt x="1800" y="1528"/>
                    </a:cubicBezTo>
                    <a:cubicBezTo>
                      <a:pt x="1779" y="1360"/>
                      <a:pt x="1632" y="1130"/>
                      <a:pt x="1632" y="879"/>
                    </a:cubicBezTo>
                    <a:cubicBezTo>
                      <a:pt x="1632" y="858"/>
                      <a:pt x="1632" y="816"/>
                      <a:pt x="1632" y="796"/>
                    </a:cubicBezTo>
                    <a:cubicBezTo>
                      <a:pt x="1758" y="733"/>
                      <a:pt x="1821" y="712"/>
                      <a:pt x="1883" y="544"/>
                    </a:cubicBezTo>
                    <a:cubicBezTo>
                      <a:pt x="1904" y="461"/>
                      <a:pt x="1904" y="356"/>
                      <a:pt x="1904" y="272"/>
                    </a:cubicBezTo>
                    <a:cubicBezTo>
                      <a:pt x="1883" y="168"/>
                      <a:pt x="1925" y="84"/>
                      <a:pt x="1904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90" name="Google Shape;790;p29">
                <a:extLst>
                  <a:ext uri="{FF2B5EF4-FFF2-40B4-BE49-F238E27FC236}">
                    <a16:creationId xmlns:a16="http://schemas.microsoft.com/office/drawing/2014/main" id="{242FC617-2A9F-4B54-A32E-532B09FB195A}"/>
                  </a:ext>
                </a:extLst>
              </p:cNvPr>
              <p:cNvSpPr/>
              <p:nvPr/>
            </p:nvSpPr>
            <p:spPr>
              <a:xfrm>
                <a:off x="3588359" y="3501991"/>
                <a:ext cx="28125" cy="31875"/>
              </a:xfrm>
              <a:custGeom>
                <a:avLst/>
                <a:gdLst/>
                <a:ahLst/>
                <a:cxnLst/>
                <a:rect l="l" t="t" r="r" b="b"/>
                <a:pathLst>
                  <a:path w="315" h="357" extrusionOk="0">
                    <a:moveTo>
                      <a:pt x="168" y="1"/>
                    </a:moveTo>
                    <a:lnTo>
                      <a:pt x="1" y="357"/>
                    </a:lnTo>
                    <a:lnTo>
                      <a:pt x="22" y="357"/>
                    </a:lnTo>
                    <a:cubicBezTo>
                      <a:pt x="84" y="315"/>
                      <a:pt x="189" y="294"/>
                      <a:pt x="231" y="210"/>
                    </a:cubicBezTo>
                    <a:cubicBezTo>
                      <a:pt x="315" y="126"/>
                      <a:pt x="294" y="1"/>
                      <a:pt x="168" y="1"/>
                    </a:cubicBezTo>
                    <a:close/>
                  </a:path>
                </a:pathLst>
              </a:custGeom>
              <a:solidFill>
                <a:srgbClr val="77421A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91" name="Google Shape;791;p29">
                <a:extLst>
                  <a:ext uri="{FF2B5EF4-FFF2-40B4-BE49-F238E27FC236}">
                    <a16:creationId xmlns:a16="http://schemas.microsoft.com/office/drawing/2014/main" id="{1A0E552C-45DD-4872-8D59-17B5410E7A64}"/>
                  </a:ext>
                </a:extLst>
              </p:cNvPr>
              <p:cNvSpPr/>
              <p:nvPr/>
            </p:nvSpPr>
            <p:spPr>
              <a:xfrm>
                <a:off x="3536039" y="3498241"/>
                <a:ext cx="22500" cy="33750"/>
              </a:xfrm>
              <a:custGeom>
                <a:avLst/>
                <a:gdLst/>
                <a:ahLst/>
                <a:cxnLst/>
                <a:rect l="l" t="t" r="r" b="b"/>
                <a:pathLst>
                  <a:path w="252" h="378" extrusionOk="0">
                    <a:moveTo>
                      <a:pt x="106" y="1"/>
                    </a:moveTo>
                    <a:cubicBezTo>
                      <a:pt x="22" y="43"/>
                      <a:pt x="1" y="147"/>
                      <a:pt x="43" y="210"/>
                    </a:cubicBezTo>
                    <a:cubicBezTo>
                      <a:pt x="85" y="294"/>
                      <a:pt x="168" y="315"/>
                      <a:pt x="231" y="357"/>
                    </a:cubicBezTo>
                    <a:lnTo>
                      <a:pt x="252" y="378"/>
                    </a:lnTo>
                    <a:lnTo>
                      <a:pt x="252" y="37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77421A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92" name="Google Shape;792;p29">
                <a:extLst>
                  <a:ext uri="{FF2B5EF4-FFF2-40B4-BE49-F238E27FC236}">
                    <a16:creationId xmlns:a16="http://schemas.microsoft.com/office/drawing/2014/main" id="{DF345EDD-0C42-485E-AA43-B6367CA4FEB6}"/>
                  </a:ext>
                </a:extLst>
              </p:cNvPr>
              <p:cNvSpPr/>
              <p:nvPr/>
            </p:nvSpPr>
            <p:spPr>
              <a:xfrm>
                <a:off x="3620144" y="3306996"/>
                <a:ext cx="22500" cy="21339"/>
              </a:xfrm>
              <a:custGeom>
                <a:avLst/>
                <a:gdLst/>
                <a:ahLst/>
                <a:cxnLst/>
                <a:rect l="l" t="t" r="r" b="b"/>
                <a:pathLst>
                  <a:path w="252" h="239" extrusionOk="0">
                    <a:moveTo>
                      <a:pt x="198" y="1"/>
                    </a:moveTo>
                    <a:cubicBezTo>
                      <a:pt x="147" y="1"/>
                      <a:pt x="94" y="20"/>
                      <a:pt x="63" y="51"/>
                    </a:cubicBezTo>
                    <a:cubicBezTo>
                      <a:pt x="0" y="92"/>
                      <a:pt x="0" y="155"/>
                      <a:pt x="0" y="239"/>
                    </a:cubicBezTo>
                    <a:cubicBezTo>
                      <a:pt x="63" y="239"/>
                      <a:pt x="105" y="218"/>
                      <a:pt x="168" y="197"/>
                    </a:cubicBezTo>
                    <a:cubicBezTo>
                      <a:pt x="231" y="155"/>
                      <a:pt x="252" y="92"/>
                      <a:pt x="252" y="9"/>
                    </a:cubicBezTo>
                    <a:cubicBezTo>
                      <a:pt x="235" y="3"/>
                      <a:pt x="216" y="1"/>
                      <a:pt x="19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93" name="Google Shape;793;p29">
                <a:extLst>
                  <a:ext uri="{FF2B5EF4-FFF2-40B4-BE49-F238E27FC236}">
                    <a16:creationId xmlns:a16="http://schemas.microsoft.com/office/drawing/2014/main" id="{A968171F-65CC-4616-806E-77B356F88269}"/>
                  </a:ext>
                </a:extLst>
              </p:cNvPr>
              <p:cNvSpPr/>
              <p:nvPr/>
            </p:nvSpPr>
            <p:spPr>
              <a:xfrm>
                <a:off x="3502468" y="3306996"/>
                <a:ext cx="24375" cy="21339"/>
              </a:xfrm>
              <a:custGeom>
                <a:avLst/>
                <a:gdLst/>
                <a:ahLst/>
                <a:cxnLst/>
                <a:rect l="l" t="t" r="r" b="b"/>
                <a:pathLst>
                  <a:path w="273" h="239" extrusionOk="0">
                    <a:moveTo>
                      <a:pt x="54" y="1"/>
                    </a:moveTo>
                    <a:cubicBezTo>
                      <a:pt x="35" y="1"/>
                      <a:pt x="17" y="3"/>
                      <a:pt x="0" y="9"/>
                    </a:cubicBezTo>
                    <a:cubicBezTo>
                      <a:pt x="0" y="92"/>
                      <a:pt x="21" y="155"/>
                      <a:pt x="84" y="197"/>
                    </a:cubicBezTo>
                    <a:cubicBezTo>
                      <a:pt x="147" y="218"/>
                      <a:pt x="210" y="239"/>
                      <a:pt x="272" y="239"/>
                    </a:cubicBezTo>
                    <a:cubicBezTo>
                      <a:pt x="272" y="155"/>
                      <a:pt x="251" y="92"/>
                      <a:pt x="189" y="51"/>
                    </a:cubicBezTo>
                    <a:cubicBezTo>
                      <a:pt x="158" y="20"/>
                      <a:pt x="105" y="1"/>
                      <a:pt x="5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94" name="Google Shape;794;p29">
                <a:extLst>
                  <a:ext uri="{FF2B5EF4-FFF2-40B4-BE49-F238E27FC236}">
                    <a16:creationId xmlns:a16="http://schemas.microsoft.com/office/drawing/2014/main" id="{46DBB26B-1590-4E9B-AE3A-6FA6FE306858}"/>
                  </a:ext>
                </a:extLst>
              </p:cNvPr>
              <p:cNvSpPr/>
              <p:nvPr/>
            </p:nvSpPr>
            <p:spPr>
              <a:xfrm>
                <a:off x="3526754" y="3163785"/>
                <a:ext cx="99106" cy="53928"/>
              </a:xfrm>
              <a:custGeom>
                <a:avLst/>
                <a:gdLst/>
                <a:ahLst/>
                <a:cxnLst/>
                <a:rect l="l" t="t" r="r" b="b"/>
                <a:pathLst>
                  <a:path w="1110" h="604" extrusionOk="0">
                    <a:moveTo>
                      <a:pt x="454" y="1"/>
                    </a:moveTo>
                    <a:cubicBezTo>
                      <a:pt x="242" y="1"/>
                      <a:pt x="92" y="124"/>
                      <a:pt x="0" y="190"/>
                    </a:cubicBezTo>
                    <a:cubicBezTo>
                      <a:pt x="0" y="274"/>
                      <a:pt x="42" y="336"/>
                      <a:pt x="84" y="399"/>
                    </a:cubicBezTo>
                    <a:cubicBezTo>
                      <a:pt x="126" y="441"/>
                      <a:pt x="210" y="483"/>
                      <a:pt x="272" y="504"/>
                    </a:cubicBezTo>
                    <a:cubicBezTo>
                      <a:pt x="380" y="565"/>
                      <a:pt x="520" y="604"/>
                      <a:pt x="654" y="604"/>
                    </a:cubicBezTo>
                    <a:cubicBezTo>
                      <a:pt x="703" y="604"/>
                      <a:pt x="751" y="599"/>
                      <a:pt x="795" y="588"/>
                    </a:cubicBezTo>
                    <a:cubicBezTo>
                      <a:pt x="733" y="546"/>
                      <a:pt x="670" y="504"/>
                      <a:pt x="628" y="441"/>
                    </a:cubicBezTo>
                    <a:lnTo>
                      <a:pt x="628" y="441"/>
                    </a:lnTo>
                    <a:cubicBezTo>
                      <a:pt x="670" y="462"/>
                      <a:pt x="712" y="483"/>
                      <a:pt x="754" y="483"/>
                    </a:cubicBezTo>
                    <a:cubicBezTo>
                      <a:pt x="879" y="525"/>
                      <a:pt x="984" y="546"/>
                      <a:pt x="1109" y="546"/>
                    </a:cubicBezTo>
                    <a:cubicBezTo>
                      <a:pt x="963" y="483"/>
                      <a:pt x="942" y="295"/>
                      <a:pt x="816" y="190"/>
                    </a:cubicBezTo>
                    <a:lnTo>
                      <a:pt x="837" y="190"/>
                    </a:lnTo>
                    <a:lnTo>
                      <a:pt x="900" y="169"/>
                    </a:lnTo>
                    <a:cubicBezTo>
                      <a:pt x="729" y="44"/>
                      <a:pt x="580" y="1"/>
                      <a:pt x="454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95" name="Google Shape;795;p29">
                <a:extLst>
                  <a:ext uri="{FF2B5EF4-FFF2-40B4-BE49-F238E27FC236}">
                    <a16:creationId xmlns:a16="http://schemas.microsoft.com/office/drawing/2014/main" id="{7A165950-5697-4217-A873-14A5A5D373CD}"/>
                  </a:ext>
                </a:extLst>
              </p:cNvPr>
              <p:cNvSpPr/>
              <p:nvPr/>
            </p:nvSpPr>
            <p:spPr>
              <a:xfrm>
                <a:off x="3532378" y="3253157"/>
                <a:ext cx="74732" cy="287944"/>
              </a:xfrm>
              <a:custGeom>
                <a:avLst/>
                <a:gdLst/>
                <a:ahLst/>
                <a:cxnLst/>
                <a:rect l="l" t="t" r="r" b="b"/>
                <a:pathLst>
                  <a:path w="837" h="3225" extrusionOk="0">
                    <a:moveTo>
                      <a:pt x="454" y="1"/>
                    </a:moveTo>
                    <a:cubicBezTo>
                      <a:pt x="410" y="1"/>
                      <a:pt x="372" y="30"/>
                      <a:pt x="360" y="30"/>
                    </a:cubicBezTo>
                    <a:cubicBezTo>
                      <a:pt x="357" y="30"/>
                      <a:pt x="356" y="29"/>
                      <a:pt x="356" y="26"/>
                    </a:cubicBezTo>
                    <a:cubicBezTo>
                      <a:pt x="272" y="89"/>
                      <a:pt x="272" y="89"/>
                      <a:pt x="126" y="256"/>
                    </a:cubicBezTo>
                    <a:cubicBezTo>
                      <a:pt x="0" y="403"/>
                      <a:pt x="314" y="695"/>
                      <a:pt x="398" y="884"/>
                    </a:cubicBezTo>
                    <a:cubicBezTo>
                      <a:pt x="460" y="1030"/>
                      <a:pt x="356" y="1239"/>
                      <a:pt x="356" y="1407"/>
                    </a:cubicBezTo>
                    <a:cubicBezTo>
                      <a:pt x="377" y="1595"/>
                      <a:pt x="335" y="1721"/>
                      <a:pt x="377" y="1888"/>
                    </a:cubicBezTo>
                    <a:cubicBezTo>
                      <a:pt x="481" y="2118"/>
                      <a:pt x="419" y="2328"/>
                      <a:pt x="377" y="2474"/>
                    </a:cubicBezTo>
                    <a:cubicBezTo>
                      <a:pt x="335" y="2600"/>
                      <a:pt x="209" y="2662"/>
                      <a:pt x="230" y="2788"/>
                    </a:cubicBezTo>
                    <a:cubicBezTo>
                      <a:pt x="251" y="2851"/>
                      <a:pt x="293" y="2913"/>
                      <a:pt x="293" y="2997"/>
                    </a:cubicBezTo>
                    <a:cubicBezTo>
                      <a:pt x="319" y="3127"/>
                      <a:pt x="385" y="3225"/>
                      <a:pt x="462" y="3225"/>
                    </a:cubicBezTo>
                    <a:cubicBezTo>
                      <a:pt x="509" y="3225"/>
                      <a:pt x="559" y="3189"/>
                      <a:pt x="607" y="3102"/>
                    </a:cubicBezTo>
                    <a:cubicBezTo>
                      <a:pt x="711" y="2913"/>
                      <a:pt x="816" y="2767"/>
                      <a:pt x="691" y="2620"/>
                    </a:cubicBezTo>
                    <a:cubicBezTo>
                      <a:pt x="586" y="2495"/>
                      <a:pt x="523" y="2286"/>
                      <a:pt x="565" y="2118"/>
                    </a:cubicBezTo>
                    <a:cubicBezTo>
                      <a:pt x="586" y="2035"/>
                      <a:pt x="628" y="1951"/>
                      <a:pt x="649" y="1867"/>
                    </a:cubicBezTo>
                    <a:cubicBezTo>
                      <a:pt x="670" y="1721"/>
                      <a:pt x="649" y="1574"/>
                      <a:pt x="649" y="1449"/>
                    </a:cubicBezTo>
                    <a:cubicBezTo>
                      <a:pt x="649" y="1260"/>
                      <a:pt x="586" y="1051"/>
                      <a:pt x="586" y="863"/>
                    </a:cubicBezTo>
                    <a:cubicBezTo>
                      <a:pt x="586" y="758"/>
                      <a:pt x="628" y="695"/>
                      <a:pt x="670" y="612"/>
                    </a:cubicBezTo>
                    <a:cubicBezTo>
                      <a:pt x="711" y="528"/>
                      <a:pt x="795" y="444"/>
                      <a:pt x="816" y="382"/>
                    </a:cubicBezTo>
                    <a:cubicBezTo>
                      <a:pt x="837" y="298"/>
                      <a:pt x="711" y="193"/>
                      <a:pt x="628" y="110"/>
                    </a:cubicBezTo>
                    <a:cubicBezTo>
                      <a:pt x="586" y="47"/>
                      <a:pt x="544" y="26"/>
                      <a:pt x="481" y="5"/>
                    </a:cubicBezTo>
                    <a:cubicBezTo>
                      <a:pt x="472" y="2"/>
                      <a:pt x="463" y="1"/>
                      <a:pt x="454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96" name="Google Shape;796;p29">
                <a:extLst>
                  <a:ext uri="{FF2B5EF4-FFF2-40B4-BE49-F238E27FC236}">
                    <a16:creationId xmlns:a16="http://schemas.microsoft.com/office/drawing/2014/main" id="{AE7EA7F1-FC61-439C-ACE6-5C1ACD1FBA33}"/>
                  </a:ext>
                </a:extLst>
              </p:cNvPr>
              <p:cNvSpPr/>
              <p:nvPr/>
            </p:nvSpPr>
            <p:spPr>
              <a:xfrm>
                <a:off x="4957695" y="2932272"/>
                <a:ext cx="674548" cy="1085438"/>
              </a:xfrm>
              <a:custGeom>
                <a:avLst/>
                <a:gdLst/>
                <a:ahLst/>
                <a:cxnLst/>
                <a:rect l="l" t="t" r="r" b="b"/>
                <a:pathLst>
                  <a:path w="7555" h="12157" extrusionOk="0">
                    <a:moveTo>
                      <a:pt x="1" y="0"/>
                    </a:moveTo>
                    <a:lnTo>
                      <a:pt x="1" y="12157"/>
                    </a:lnTo>
                    <a:lnTo>
                      <a:pt x="7554" y="12157"/>
                    </a:lnTo>
                    <a:lnTo>
                      <a:pt x="7554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97" name="Google Shape;797;p29">
                <a:extLst>
                  <a:ext uri="{FF2B5EF4-FFF2-40B4-BE49-F238E27FC236}">
                    <a16:creationId xmlns:a16="http://schemas.microsoft.com/office/drawing/2014/main" id="{BF75EF47-EF47-4F49-81AF-C2CC0E2F739A}"/>
                  </a:ext>
                </a:extLst>
              </p:cNvPr>
              <p:cNvSpPr/>
              <p:nvPr/>
            </p:nvSpPr>
            <p:spPr>
              <a:xfrm>
                <a:off x="5030550" y="3007002"/>
                <a:ext cx="530710" cy="506335"/>
              </a:xfrm>
              <a:custGeom>
                <a:avLst/>
                <a:gdLst/>
                <a:ahLst/>
                <a:cxnLst/>
                <a:rect l="l" t="t" r="r" b="b"/>
                <a:pathLst>
                  <a:path w="5944" h="5671" extrusionOk="0">
                    <a:moveTo>
                      <a:pt x="1" y="0"/>
                    </a:moveTo>
                    <a:lnTo>
                      <a:pt x="1" y="5670"/>
                    </a:lnTo>
                    <a:lnTo>
                      <a:pt x="5943" y="5670"/>
                    </a:lnTo>
                    <a:lnTo>
                      <a:pt x="5943" y="0"/>
                    </a:lnTo>
                    <a:close/>
                  </a:path>
                </a:pathLst>
              </a:custGeom>
              <a:solidFill>
                <a:srgbClr val="2E2D2D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98" name="Google Shape;798;p29">
                <a:extLst>
                  <a:ext uri="{FF2B5EF4-FFF2-40B4-BE49-F238E27FC236}">
                    <a16:creationId xmlns:a16="http://schemas.microsoft.com/office/drawing/2014/main" id="{5AC75A50-5CBA-4487-8399-F4C1315623F0}"/>
                  </a:ext>
                </a:extLst>
              </p:cNvPr>
              <p:cNvSpPr/>
              <p:nvPr/>
            </p:nvSpPr>
            <p:spPr>
              <a:xfrm>
                <a:off x="4473869" y="3007002"/>
                <a:ext cx="528746" cy="506335"/>
              </a:xfrm>
              <a:custGeom>
                <a:avLst/>
                <a:gdLst/>
                <a:ahLst/>
                <a:cxnLst/>
                <a:rect l="l" t="t" r="r" b="b"/>
                <a:pathLst>
                  <a:path w="5922" h="5671" extrusionOk="0">
                    <a:moveTo>
                      <a:pt x="1" y="0"/>
                    </a:moveTo>
                    <a:lnTo>
                      <a:pt x="1" y="5670"/>
                    </a:lnTo>
                    <a:lnTo>
                      <a:pt x="5922" y="5670"/>
                    </a:lnTo>
                    <a:lnTo>
                      <a:pt x="59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99" name="Google Shape;799;p29">
                <a:extLst>
                  <a:ext uri="{FF2B5EF4-FFF2-40B4-BE49-F238E27FC236}">
                    <a16:creationId xmlns:a16="http://schemas.microsoft.com/office/drawing/2014/main" id="{A6DD0BA6-FFD7-46F8-AD01-4AC60802057C}"/>
                  </a:ext>
                </a:extLst>
              </p:cNvPr>
              <p:cNvSpPr/>
              <p:nvPr/>
            </p:nvSpPr>
            <p:spPr>
              <a:xfrm>
                <a:off x="5030550" y="3513241"/>
                <a:ext cx="530710" cy="504460"/>
              </a:xfrm>
              <a:custGeom>
                <a:avLst/>
                <a:gdLst/>
                <a:ahLst/>
                <a:cxnLst/>
                <a:rect l="l" t="t" r="r" b="b"/>
                <a:pathLst>
                  <a:path w="5944" h="5650" extrusionOk="0">
                    <a:moveTo>
                      <a:pt x="1" y="0"/>
                    </a:moveTo>
                    <a:lnTo>
                      <a:pt x="1" y="5650"/>
                    </a:lnTo>
                    <a:lnTo>
                      <a:pt x="5943" y="5650"/>
                    </a:lnTo>
                    <a:lnTo>
                      <a:pt x="5943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100" name="Google Shape;800;p29">
                <a:extLst>
                  <a:ext uri="{FF2B5EF4-FFF2-40B4-BE49-F238E27FC236}">
                    <a16:creationId xmlns:a16="http://schemas.microsoft.com/office/drawing/2014/main" id="{A4A19941-DC4B-46BF-A5D7-99AAD93E7BBB}"/>
                  </a:ext>
                </a:extLst>
              </p:cNvPr>
              <p:cNvSpPr/>
              <p:nvPr/>
            </p:nvSpPr>
            <p:spPr>
              <a:xfrm>
                <a:off x="5002515" y="3089143"/>
                <a:ext cx="28125" cy="95356"/>
              </a:xfrm>
              <a:custGeom>
                <a:avLst/>
                <a:gdLst/>
                <a:ahLst/>
                <a:cxnLst/>
                <a:rect l="l" t="t" r="r" b="b"/>
                <a:pathLst>
                  <a:path w="315" h="1068" extrusionOk="0">
                    <a:moveTo>
                      <a:pt x="1" y="1"/>
                    </a:moveTo>
                    <a:lnTo>
                      <a:pt x="1" y="1068"/>
                    </a:lnTo>
                    <a:lnTo>
                      <a:pt x="315" y="1068"/>
                    </a:lnTo>
                    <a:lnTo>
                      <a:pt x="315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101" name="Google Shape;801;p29">
                <a:extLst>
                  <a:ext uri="{FF2B5EF4-FFF2-40B4-BE49-F238E27FC236}">
                    <a16:creationId xmlns:a16="http://schemas.microsoft.com/office/drawing/2014/main" id="{C3B4D41C-F813-43E6-A09D-BB2B24B92A2B}"/>
                  </a:ext>
                </a:extLst>
              </p:cNvPr>
              <p:cNvSpPr/>
              <p:nvPr/>
            </p:nvSpPr>
            <p:spPr>
              <a:xfrm>
                <a:off x="5002515" y="3335745"/>
                <a:ext cx="28125" cy="97231"/>
              </a:xfrm>
              <a:custGeom>
                <a:avLst/>
                <a:gdLst/>
                <a:ahLst/>
                <a:cxnLst/>
                <a:rect l="l" t="t" r="r" b="b"/>
                <a:pathLst>
                  <a:path w="315" h="1089" extrusionOk="0">
                    <a:moveTo>
                      <a:pt x="1" y="1"/>
                    </a:moveTo>
                    <a:lnTo>
                      <a:pt x="1" y="1089"/>
                    </a:lnTo>
                    <a:lnTo>
                      <a:pt x="315" y="1089"/>
                    </a:lnTo>
                    <a:lnTo>
                      <a:pt x="315" y="1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102" name="Google Shape;802;p29">
                <a:extLst>
                  <a:ext uri="{FF2B5EF4-FFF2-40B4-BE49-F238E27FC236}">
                    <a16:creationId xmlns:a16="http://schemas.microsoft.com/office/drawing/2014/main" id="{0BC6B392-5EFB-4A24-BD3D-510EE4566409}"/>
                  </a:ext>
                </a:extLst>
              </p:cNvPr>
              <p:cNvSpPr/>
              <p:nvPr/>
            </p:nvSpPr>
            <p:spPr>
              <a:xfrm>
                <a:off x="5002515" y="3593596"/>
                <a:ext cx="28125" cy="97231"/>
              </a:xfrm>
              <a:custGeom>
                <a:avLst/>
                <a:gdLst/>
                <a:ahLst/>
                <a:cxnLst/>
                <a:rect l="l" t="t" r="r" b="b"/>
                <a:pathLst>
                  <a:path w="315" h="1089" extrusionOk="0">
                    <a:moveTo>
                      <a:pt x="1" y="0"/>
                    </a:moveTo>
                    <a:lnTo>
                      <a:pt x="1" y="1088"/>
                    </a:lnTo>
                    <a:lnTo>
                      <a:pt x="315" y="1088"/>
                    </a:lnTo>
                    <a:lnTo>
                      <a:pt x="315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103" name="Google Shape;803;p29">
                <a:extLst>
                  <a:ext uri="{FF2B5EF4-FFF2-40B4-BE49-F238E27FC236}">
                    <a16:creationId xmlns:a16="http://schemas.microsoft.com/office/drawing/2014/main" id="{134D4055-2790-4ECD-964A-290F02C22D6F}"/>
                  </a:ext>
                </a:extLst>
              </p:cNvPr>
              <p:cNvSpPr/>
              <p:nvPr/>
            </p:nvSpPr>
            <p:spPr>
              <a:xfrm>
                <a:off x="5002515" y="3840198"/>
                <a:ext cx="28125" cy="97231"/>
              </a:xfrm>
              <a:custGeom>
                <a:avLst/>
                <a:gdLst/>
                <a:ahLst/>
                <a:cxnLst/>
                <a:rect l="l" t="t" r="r" b="b"/>
                <a:pathLst>
                  <a:path w="315" h="1089" extrusionOk="0">
                    <a:moveTo>
                      <a:pt x="1" y="0"/>
                    </a:moveTo>
                    <a:lnTo>
                      <a:pt x="1" y="1088"/>
                    </a:lnTo>
                    <a:lnTo>
                      <a:pt x="315" y="1088"/>
                    </a:lnTo>
                    <a:lnTo>
                      <a:pt x="315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104" name="Google Shape;804;p29">
                <a:extLst>
                  <a:ext uri="{FF2B5EF4-FFF2-40B4-BE49-F238E27FC236}">
                    <a16:creationId xmlns:a16="http://schemas.microsoft.com/office/drawing/2014/main" id="{ACCA8D12-A330-4E14-94C3-6EF13D8886C9}"/>
                  </a:ext>
                </a:extLst>
              </p:cNvPr>
              <p:cNvSpPr/>
              <p:nvPr/>
            </p:nvSpPr>
            <p:spPr>
              <a:xfrm>
                <a:off x="5321970" y="3190034"/>
                <a:ext cx="239284" cy="323301"/>
              </a:xfrm>
              <a:custGeom>
                <a:avLst/>
                <a:gdLst/>
                <a:ahLst/>
                <a:cxnLst/>
                <a:rect l="l" t="t" r="r" b="b"/>
                <a:pathLst>
                  <a:path w="2680" h="3621" extrusionOk="0">
                    <a:moveTo>
                      <a:pt x="189" y="1"/>
                    </a:moveTo>
                    <a:lnTo>
                      <a:pt x="147" y="22"/>
                    </a:lnTo>
                    <a:cubicBezTo>
                      <a:pt x="147" y="42"/>
                      <a:pt x="147" y="84"/>
                      <a:pt x="147" y="105"/>
                    </a:cubicBezTo>
                    <a:cubicBezTo>
                      <a:pt x="147" y="356"/>
                      <a:pt x="294" y="586"/>
                      <a:pt x="315" y="754"/>
                    </a:cubicBezTo>
                    <a:cubicBezTo>
                      <a:pt x="315" y="817"/>
                      <a:pt x="294" y="900"/>
                      <a:pt x="315" y="963"/>
                    </a:cubicBezTo>
                    <a:cubicBezTo>
                      <a:pt x="336" y="1005"/>
                      <a:pt x="377" y="1026"/>
                      <a:pt x="377" y="1068"/>
                    </a:cubicBezTo>
                    <a:lnTo>
                      <a:pt x="398" y="1151"/>
                    </a:lnTo>
                    <a:cubicBezTo>
                      <a:pt x="398" y="1193"/>
                      <a:pt x="482" y="1298"/>
                      <a:pt x="482" y="1319"/>
                    </a:cubicBezTo>
                    <a:cubicBezTo>
                      <a:pt x="475" y="1341"/>
                      <a:pt x="462" y="1348"/>
                      <a:pt x="446" y="1348"/>
                    </a:cubicBezTo>
                    <a:cubicBezTo>
                      <a:pt x="424" y="1348"/>
                      <a:pt x="395" y="1335"/>
                      <a:pt x="365" y="1335"/>
                    </a:cubicBezTo>
                    <a:cubicBezTo>
                      <a:pt x="355" y="1335"/>
                      <a:pt x="345" y="1336"/>
                      <a:pt x="336" y="1340"/>
                    </a:cubicBezTo>
                    <a:cubicBezTo>
                      <a:pt x="336" y="1402"/>
                      <a:pt x="315" y="1444"/>
                      <a:pt x="273" y="1486"/>
                    </a:cubicBezTo>
                    <a:cubicBezTo>
                      <a:pt x="273" y="1591"/>
                      <a:pt x="294" y="1737"/>
                      <a:pt x="294" y="1800"/>
                    </a:cubicBezTo>
                    <a:cubicBezTo>
                      <a:pt x="294" y="1946"/>
                      <a:pt x="252" y="2114"/>
                      <a:pt x="189" y="2239"/>
                    </a:cubicBezTo>
                    <a:cubicBezTo>
                      <a:pt x="168" y="2323"/>
                      <a:pt x="105" y="2386"/>
                      <a:pt x="64" y="2449"/>
                    </a:cubicBezTo>
                    <a:cubicBezTo>
                      <a:pt x="43" y="2700"/>
                      <a:pt x="1" y="2951"/>
                      <a:pt x="43" y="3181"/>
                    </a:cubicBezTo>
                    <a:cubicBezTo>
                      <a:pt x="64" y="3265"/>
                      <a:pt x="105" y="3307"/>
                      <a:pt x="105" y="3390"/>
                    </a:cubicBezTo>
                    <a:cubicBezTo>
                      <a:pt x="126" y="3432"/>
                      <a:pt x="105" y="3537"/>
                      <a:pt x="85" y="3620"/>
                    </a:cubicBezTo>
                    <a:lnTo>
                      <a:pt x="2679" y="3620"/>
                    </a:lnTo>
                    <a:lnTo>
                      <a:pt x="2679" y="1528"/>
                    </a:lnTo>
                    <a:cubicBezTo>
                      <a:pt x="2362" y="1483"/>
                      <a:pt x="2035" y="1448"/>
                      <a:pt x="1712" y="1448"/>
                    </a:cubicBezTo>
                    <a:cubicBezTo>
                      <a:pt x="1587" y="1448"/>
                      <a:pt x="1463" y="1454"/>
                      <a:pt x="1340" y="1465"/>
                    </a:cubicBezTo>
                    <a:cubicBezTo>
                      <a:pt x="1256" y="1235"/>
                      <a:pt x="1152" y="1047"/>
                      <a:pt x="984" y="817"/>
                    </a:cubicBezTo>
                    <a:cubicBezTo>
                      <a:pt x="733" y="503"/>
                      <a:pt x="482" y="252"/>
                      <a:pt x="18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105" name="Google Shape;805;p29">
                <a:extLst>
                  <a:ext uri="{FF2B5EF4-FFF2-40B4-BE49-F238E27FC236}">
                    <a16:creationId xmlns:a16="http://schemas.microsoft.com/office/drawing/2014/main" id="{F764A22A-0840-4CC2-98DA-C99E1699B0A3}"/>
                  </a:ext>
                </a:extLst>
              </p:cNvPr>
              <p:cNvSpPr/>
              <p:nvPr/>
            </p:nvSpPr>
            <p:spPr>
              <a:xfrm>
                <a:off x="5189384" y="3120928"/>
                <a:ext cx="175713" cy="428568"/>
              </a:xfrm>
              <a:custGeom>
                <a:avLst/>
                <a:gdLst/>
                <a:ahLst/>
                <a:cxnLst/>
                <a:rect l="l" t="t" r="r" b="b"/>
                <a:pathLst>
                  <a:path w="1968" h="4800" extrusionOk="0">
                    <a:moveTo>
                      <a:pt x="1904" y="0"/>
                    </a:moveTo>
                    <a:lnTo>
                      <a:pt x="1904" y="0"/>
                    </a:lnTo>
                    <a:cubicBezTo>
                      <a:pt x="1758" y="21"/>
                      <a:pt x="1590" y="126"/>
                      <a:pt x="1549" y="272"/>
                    </a:cubicBezTo>
                    <a:cubicBezTo>
                      <a:pt x="1528" y="377"/>
                      <a:pt x="1549" y="461"/>
                      <a:pt x="1507" y="544"/>
                    </a:cubicBezTo>
                    <a:cubicBezTo>
                      <a:pt x="1465" y="628"/>
                      <a:pt x="1423" y="649"/>
                      <a:pt x="1360" y="670"/>
                    </a:cubicBezTo>
                    <a:cubicBezTo>
                      <a:pt x="1256" y="628"/>
                      <a:pt x="1151" y="565"/>
                      <a:pt x="1026" y="565"/>
                    </a:cubicBezTo>
                    <a:cubicBezTo>
                      <a:pt x="1010" y="563"/>
                      <a:pt x="994" y="562"/>
                      <a:pt x="978" y="562"/>
                    </a:cubicBezTo>
                    <a:cubicBezTo>
                      <a:pt x="840" y="562"/>
                      <a:pt x="675" y="637"/>
                      <a:pt x="544" y="712"/>
                    </a:cubicBezTo>
                    <a:cubicBezTo>
                      <a:pt x="461" y="628"/>
                      <a:pt x="482" y="461"/>
                      <a:pt x="377" y="293"/>
                    </a:cubicBezTo>
                    <a:cubicBezTo>
                      <a:pt x="314" y="189"/>
                      <a:pt x="147" y="126"/>
                      <a:pt x="0" y="126"/>
                    </a:cubicBezTo>
                    <a:cubicBezTo>
                      <a:pt x="84" y="272"/>
                      <a:pt x="105" y="419"/>
                      <a:pt x="126" y="565"/>
                    </a:cubicBezTo>
                    <a:cubicBezTo>
                      <a:pt x="147" y="670"/>
                      <a:pt x="230" y="921"/>
                      <a:pt x="377" y="942"/>
                    </a:cubicBezTo>
                    <a:cubicBezTo>
                      <a:pt x="335" y="1151"/>
                      <a:pt x="356" y="1381"/>
                      <a:pt x="314" y="1591"/>
                    </a:cubicBezTo>
                    <a:cubicBezTo>
                      <a:pt x="272" y="1758"/>
                      <a:pt x="147" y="1884"/>
                      <a:pt x="210" y="2072"/>
                    </a:cubicBezTo>
                    <a:lnTo>
                      <a:pt x="147" y="2114"/>
                    </a:lnTo>
                    <a:cubicBezTo>
                      <a:pt x="157" y="2124"/>
                      <a:pt x="169" y="2128"/>
                      <a:pt x="181" y="2128"/>
                    </a:cubicBezTo>
                    <a:cubicBezTo>
                      <a:pt x="219" y="2128"/>
                      <a:pt x="262" y="2093"/>
                      <a:pt x="293" y="2093"/>
                    </a:cubicBezTo>
                    <a:cubicBezTo>
                      <a:pt x="356" y="2135"/>
                      <a:pt x="356" y="2197"/>
                      <a:pt x="377" y="2239"/>
                    </a:cubicBezTo>
                    <a:lnTo>
                      <a:pt x="377" y="2260"/>
                    </a:lnTo>
                    <a:lnTo>
                      <a:pt x="377" y="2281"/>
                    </a:lnTo>
                    <a:cubicBezTo>
                      <a:pt x="440" y="2511"/>
                      <a:pt x="356" y="2741"/>
                      <a:pt x="461" y="2972"/>
                    </a:cubicBezTo>
                    <a:cubicBezTo>
                      <a:pt x="502" y="3076"/>
                      <a:pt x="586" y="3202"/>
                      <a:pt x="607" y="3306"/>
                    </a:cubicBezTo>
                    <a:cubicBezTo>
                      <a:pt x="670" y="3474"/>
                      <a:pt x="649" y="3662"/>
                      <a:pt x="649" y="3829"/>
                    </a:cubicBezTo>
                    <a:cubicBezTo>
                      <a:pt x="649" y="3976"/>
                      <a:pt x="544" y="4060"/>
                      <a:pt x="544" y="4185"/>
                    </a:cubicBezTo>
                    <a:cubicBezTo>
                      <a:pt x="544" y="4353"/>
                      <a:pt x="607" y="4457"/>
                      <a:pt x="691" y="4604"/>
                    </a:cubicBezTo>
                    <a:cubicBezTo>
                      <a:pt x="712" y="4625"/>
                      <a:pt x="754" y="4750"/>
                      <a:pt x="795" y="4792"/>
                    </a:cubicBezTo>
                    <a:cubicBezTo>
                      <a:pt x="804" y="4796"/>
                      <a:pt x="813" y="4798"/>
                      <a:pt x="823" y="4798"/>
                    </a:cubicBezTo>
                    <a:cubicBezTo>
                      <a:pt x="861" y="4798"/>
                      <a:pt x="908" y="4771"/>
                      <a:pt x="942" y="4771"/>
                    </a:cubicBezTo>
                    <a:cubicBezTo>
                      <a:pt x="1026" y="4771"/>
                      <a:pt x="1109" y="4792"/>
                      <a:pt x="1193" y="4792"/>
                    </a:cubicBezTo>
                    <a:cubicBezTo>
                      <a:pt x="1221" y="4797"/>
                      <a:pt x="1244" y="4799"/>
                      <a:pt x="1263" y="4799"/>
                    </a:cubicBezTo>
                    <a:cubicBezTo>
                      <a:pt x="1329" y="4799"/>
                      <a:pt x="1349" y="4768"/>
                      <a:pt x="1381" y="4687"/>
                    </a:cubicBezTo>
                    <a:cubicBezTo>
                      <a:pt x="1444" y="4562"/>
                      <a:pt x="1465" y="4562"/>
                      <a:pt x="1549" y="4436"/>
                    </a:cubicBezTo>
                    <a:cubicBezTo>
                      <a:pt x="1590" y="4353"/>
                      <a:pt x="1611" y="4227"/>
                      <a:pt x="1590" y="4143"/>
                    </a:cubicBezTo>
                    <a:cubicBezTo>
                      <a:pt x="1590" y="4081"/>
                      <a:pt x="1549" y="4039"/>
                      <a:pt x="1528" y="3955"/>
                    </a:cubicBezTo>
                    <a:cubicBezTo>
                      <a:pt x="1486" y="3725"/>
                      <a:pt x="1528" y="3474"/>
                      <a:pt x="1549" y="3223"/>
                    </a:cubicBezTo>
                    <a:cubicBezTo>
                      <a:pt x="1590" y="3160"/>
                      <a:pt x="1653" y="3097"/>
                      <a:pt x="1674" y="3013"/>
                    </a:cubicBezTo>
                    <a:cubicBezTo>
                      <a:pt x="1737" y="2888"/>
                      <a:pt x="1779" y="2720"/>
                      <a:pt x="1779" y="2574"/>
                    </a:cubicBezTo>
                    <a:cubicBezTo>
                      <a:pt x="1779" y="2469"/>
                      <a:pt x="1737" y="2197"/>
                      <a:pt x="1800" y="2135"/>
                    </a:cubicBezTo>
                    <a:cubicBezTo>
                      <a:pt x="1813" y="2115"/>
                      <a:pt x="1832" y="2110"/>
                      <a:pt x="1853" y="2110"/>
                    </a:cubicBezTo>
                    <a:cubicBezTo>
                      <a:pt x="1878" y="2110"/>
                      <a:pt x="1905" y="2118"/>
                      <a:pt x="1928" y="2118"/>
                    </a:cubicBezTo>
                    <a:cubicBezTo>
                      <a:pt x="1946" y="2118"/>
                      <a:pt x="1961" y="2112"/>
                      <a:pt x="1967" y="2093"/>
                    </a:cubicBezTo>
                    <a:cubicBezTo>
                      <a:pt x="1967" y="2072"/>
                      <a:pt x="1883" y="1967"/>
                      <a:pt x="1883" y="1925"/>
                    </a:cubicBezTo>
                    <a:lnTo>
                      <a:pt x="1862" y="1842"/>
                    </a:lnTo>
                    <a:cubicBezTo>
                      <a:pt x="1862" y="1800"/>
                      <a:pt x="1821" y="1779"/>
                      <a:pt x="1800" y="1737"/>
                    </a:cubicBezTo>
                    <a:cubicBezTo>
                      <a:pt x="1779" y="1674"/>
                      <a:pt x="1800" y="1591"/>
                      <a:pt x="1800" y="1528"/>
                    </a:cubicBezTo>
                    <a:cubicBezTo>
                      <a:pt x="1779" y="1360"/>
                      <a:pt x="1632" y="1130"/>
                      <a:pt x="1632" y="879"/>
                    </a:cubicBezTo>
                    <a:cubicBezTo>
                      <a:pt x="1632" y="858"/>
                      <a:pt x="1632" y="816"/>
                      <a:pt x="1632" y="796"/>
                    </a:cubicBezTo>
                    <a:cubicBezTo>
                      <a:pt x="1758" y="733"/>
                      <a:pt x="1821" y="712"/>
                      <a:pt x="1883" y="544"/>
                    </a:cubicBezTo>
                    <a:cubicBezTo>
                      <a:pt x="1904" y="461"/>
                      <a:pt x="1904" y="356"/>
                      <a:pt x="1904" y="272"/>
                    </a:cubicBezTo>
                    <a:cubicBezTo>
                      <a:pt x="1883" y="168"/>
                      <a:pt x="1925" y="84"/>
                      <a:pt x="190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106" name="Google Shape;806;p29">
                <a:extLst>
                  <a:ext uri="{FF2B5EF4-FFF2-40B4-BE49-F238E27FC236}">
                    <a16:creationId xmlns:a16="http://schemas.microsoft.com/office/drawing/2014/main" id="{7CD638A4-C283-494A-9C95-504C9E85B76E}"/>
                  </a:ext>
                </a:extLst>
              </p:cNvPr>
              <p:cNvSpPr/>
              <p:nvPr/>
            </p:nvSpPr>
            <p:spPr>
              <a:xfrm>
                <a:off x="5297685" y="3501991"/>
                <a:ext cx="28125" cy="31875"/>
              </a:xfrm>
              <a:custGeom>
                <a:avLst/>
                <a:gdLst/>
                <a:ahLst/>
                <a:cxnLst/>
                <a:rect l="l" t="t" r="r" b="b"/>
                <a:pathLst>
                  <a:path w="315" h="357" extrusionOk="0">
                    <a:moveTo>
                      <a:pt x="168" y="1"/>
                    </a:moveTo>
                    <a:lnTo>
                      <a:pt x="1" y="357"/>
                    </a:lnTo>
                    <a:lnTo>
                      <a:pt x="22" y="357"/>
                    </a:lnTo>
                    <a:cubicBezTo>
                      <a:pt x="85" y="315"/>
                      <a:pt x="189" y="294"/>
                      <a:pt x="231" y="210"/>
                    </a:cubicBezTo>
                    <a:cubicBezTo>
                      <a:pt x="315" y="126"/>
                      <a:pt x="294" y="1"/>
                      <a:pt x="1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107" name="Google Shape;807;p29">
                <a:extLst>
                  <a:ext uri="{FF2B5EF4-FFF2-40B4-BE49-F238E27FC236}">
                    <a16:creationId xmlns:a16="http://schemas.microsoft.com/office/drawing/2014/main" id="{1D79CEC9-9F4E-4C6C-8D4B-2D3962057D3E}"/>
                  </a:ext>
                </a:extLst>
              </p:cNvPr>
              <p:cNvSpPr/>
              <p:nvPr/>
            </p:nvSpPr>
            <p:spPr>
              <a:xfrm>
                <a:off x="5245365" y="3498241"/>
                <a:ext cx="22589" cy="33750"/>
              </a:xfrm>
              <a:custGeom>
                <a:avLst/>
                <a:gdLst/>
                <a:ahLst/>
                <a:cxnLst/>
                <a:rect l="l" t="t" r="r" b="b"/>
                <a:pathLst>
                  <a:path w="253" h="378" extrusionOk="0">
                    <a:moveTo>
                      <a:pt x="106" y="1"/>
                    </a:moveTo>
                    <a:cubicBezTo>
                      <a:pt x="22" y="43"/>
                      <a:pt x="1" y="147"/>
                      <a:pt x="43" y="210"/>
                    </a:cubicBezTo>
                    <a:cubicBezTo>
                      <a:pt x="85" y="294"/>
                      <a:pt x="168" y="315"/>
                      <a:pt x="231" y="357"/>
                    </a:cubicBezTo>
                    <a:lnTo>
                      <a:pt x="252" y="378"/>
                    </a:lnTo>
                    <a:lnTo>
                      <a:pt x="252" y="37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108" name="Google Shape;808;p29">
                <a:extLst>
                  <a:ext uri="{FF2B5EF4-FFF2-40B4-BE49-F238E27FC236}">
                    <a16:creationId xmlns:a16="http://schemas.microsoft.com/office/drawing/2014/main" id="{13279A67-00EB-423E-A6E0-D01D5DEF89B1}"/>
                  </a:ext>
                </a:extLst>
              </p:cNvPr>
              <p:cNvSpPr/>
              <p:nvPr/>
            </p:nvSpPr>
            <p:spPr>
              <a:xfrm>
                <a:off x="5329470" y="3306996"/>
                <a:ext cx="22500" cy="21339"/>
              </a:xfrm>
              <a:custGeom>
                <a:avLst/>
                <a:gdLst/>
                <a:ahLst/>
                <a:cxnLst/>
                <a:rect l="l" t="t" r="r" b="b"/>
                <a:pathLst>
                  <a:path w="252" h="239" extrusionOk="0">
                    <a:moveTo>
                      <a:pt x="198" y="1"/>
                    </a:moveTo>
                    <a:cubicBezTo>
                      <a:pt x="147" y="1"/>
                      <a:pt x="94" y="20"/>
                      <a:pt x="63" y="51"/>
                    </a:cubicBezTo>
                    <a:cubicBezTo>
                      <a:pt x="1" y="92"/>
                      <a:pt x="1" y="155"/>
                      <a:pt x="1" y="239"/>
                    </a:cubicBezTo>
                    <a:cubicBezTo>
                      <a:pt x="42" y="239"/>
                      <a:pt x="105" y="218"/>
                      <a:pt x="168" y="197"/>
                    </a:cubicBezTo>
                    <a:cubicBezTo>
                      <a:pt x="231" y="155"/>
                      <a:pt x="252" y="92"/>
                      <a:pt x="252" y="9"/>
                    </a:cubicBezTo>
                    <a:cubicBezTo>
                      <a:pt x="235" y="3"/>
                      <a:pt x="216" y="1"/>
                      <a:pt x="19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109" name="Google Shape;809;p29">
                <a:extLst>
                  <a:ext uri="{FF2B5EF4-FFF2-40B4-BE49-F238E27FC236}">
                    <a16:creationId xmlns:a16="http://schemas.microsoft.com/office/drawing/2014/main" id="{45502AE6-FEAE-4866-BFF8-67328DC78C35}"/>
                  </a:ext>
                </a:extLst>
              </p:cNvPr>
              <p:cNvSpPr/>
              <p:nvPr/>
            </p:nvSpPr>
            <p:spPr>
              <a:xfrm>
                <a:off x="5211794" y="3306996"/>
                <a:ext cx="24375" cy="21339"/>
              </a:xfrm>
              <a:custGeom>
                <a:avLst/>
                <a:gdLst/>
                <a:ahLst/>
                <a:cxnLst/>
                <a:rect l="l" t="t" r="r" b="b"/>
                <a:pathLst>
                  <a:path w="273" h="239" extrusionOk="0">
                    <a:moveTo>
                      <a:pt x="54" y="1"/>
                    </a:moveTo>
                    <a:cubicBezTo>
                      <a:pt x="36" y="1"/>
                      <a:pt x="17" y="3"/>
                      <a:pt x="0" y="9"/>
                    </a:cubicBezTo>
                    <a:cubicBezTo>
                      <a:pt x="0" y="92"/>
                      <a:pt x="21" y="155"/>
                      <a:pt x="84" y="197"/>
                    </a:cubicBezTo>
                    <a:cubicBezTo>
                      <a:pt x="147" y="218"/>
                      <a:pt x="210" y="239"/>
                      <a:pt x="272" y="239"/>
                    </a:cubicBezTo>
                    <a:cubicBezTo>
                      <a:pt x="272" y="155"/>
                      <a:pt x="251" y="92"/>
                      <a:pt x="189" y="51"/>
                    </a:cubicBezTo>
                    <a:cubicBezTo>
                      <a:pt x="158" y="20"/>
                      <a:pt x="105" y="1"/>
                      <a:pt x="5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110" name="Google Shape;810;p29">
                <a:extLst>
                  <a:ext uri="{FF2B5EF4-FFF2-40B4-BE49-F238E27FC236}">
                    <a16:creationId xmlns:a16="http://schemas.microsoft.com/office/drawing/2014/main" id="{640E8F28-1921-469D-B6A7-EC2E8E4412D1}"/>
                  </a:ext>
                </a:extLst>
              </p:cNvPr>
              <p:cNvSpPr/>
              <p:nvPr/>
            </p:nvSpPr>
            <p:spPr>
              <a:xfrm>
                <a:off x="5236080" y="3163785"/>
                <a:ext cx="99106" cy="53928"/>
              </a:xfrm>
              <a:custGeom>
                <a:avLst/>
                <a:gdLst/>
                <a:ahLst/>
                <a:cxnLst/>
                <a:rect l="l" t="t" r="r" b="b"/>
                <a:pathLst>
                  <a:path w="1110" h="604" extrusionOk="0">
                    <a:moveTo>
                      <a:pt x="454" y="1"/>
                    </a:moveTo>
                    <a:cubicBezTo>
                      <a:pt x="242" y="1"/>
                      <a:pt x="92" y="124"/>
                      <a:pt x="0" y="190"/>
                    </a:cubicBezTo>
                    <a:cubicBezTo>
                      <a:pt x="0" y="274"/>
                      <a:pt x="42" y="336"/>
                      <a:pt x="84" y="399"/>
                    </a:cubicBezTo>
                    <a:cubicBezTo>
                      <a:pt x="126" y="441"/>
                      <a:pt x="210" y="483"/>
                      <a:pt x="272" y="504"/>
                    </a:cubicBezTo>
                    <a:cubicBezTo>
                      <a:pt x="380" y="565"/>
                      <a:pt x="520" y="604"/>
                      <a:pt x="654" y="604"/>
                    </a:cubicBezTo>
                    <a:cubicBezTo>
                      <a:pt x="703" y="604"/>
                      <a:pt x="751" y="599"/>
                      <a:pt x="795" y="588"/>
                    </a:cubicBezTo>
                    <a:cubicBezTo>
                      <a:pt x="733" y="546"/>
                      <a:pt x="670" y="504"/>
                      <a:pt x="628" y="441"/>
                    </a:cubicBezTo>
                    <a:lnTo>
                      <a:pt x="628" y="441"/>
                    </a:lnTo>
                    <a:cubicBezTo>
                      <a:pt x="670" y="462"/>
                      <a:pt x="712" y="483"/>
                      <a:pt x="754" y="483"/>
                    </a:cubicBezTo>
                    <a:cubicBezTo>
                      <a:pt x="879" y="525"/>
                      <a:pt x="984" y="546"/>
                      <a:pt x="1109" y="546"/>
                    </a:cubicBezTo>
                    <a:cubicBezTo>
                      <a:pt x="963" y="483"/>
                      <a:pt x="942" y="295"/>
                      <a:pt x="816" y="190"/>
                    </a:cubicBezTo>
                    <a:lnTo>
                      <a:pt x="837" y="190"/>
                    </a:lnTo>
                    <a:lnTo>
                      <a:pt x="900" y="169"/>
                    </a:lnTo>
                    <a:cubicBezTo>
                      <a:pt x="729" y="44"/>
                      <a:pt x="580" y="1"/>
                      <a:pt x="45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111" name="Google Shape;811;p29">
                <a:extLst>
                  <a:ext uri="{FF2B5EF4-FFF2-40B4-BE49-F238E27FC236}">
                    <a16:creationId xmlns:a16="http://schemas.microsoft.com/office/drawing/2014/main" id="{EA5A380A-A26B-4370-8C27-0695917BF156}"/>
                  </a:ext>
                </a:extLst>
              </p:cNvPr>
              <p:cNvSpPr/>
              <p:nvPr/>
            </p:nvSpPr>
            <p:spPr>
              <a:xfrm>
                <a:off x="5239829" y="3253157"/>
                <a:ext cx="76696" cy="287944"/>
              </a:xfrm>
              <a:custGeom>
                <a:avLst/>
                <a:gdLst/>
                <a:ahLst/>
                <a:cxnLst/>
                <a:rect l="l" t="t" r="r" b="b"/>
                <a:pathLst>
                  <a:path w="859" h="3225" extrusionOk="0">
                    <a:moveTo>
                      <a:pt x="462" y="1"/>
                    </a:moveTo>
                    <a:cubicBezTo>
                      <a:pt x="429" y="1"/>
                      <a:pt x="392" y="30"/>
                      <a:pt x="381" y="30"/>
                    </a:cubicBezTo>
                    <a:cubicBezTo>
                      <a:pt x="378" y="30"/>
                      <a:pt x="377" y="29"/>
                      <a:pt x="377" y="26"/>
                    </a:cubicBezTo>
                    <a:cubicBezTo>
                      <a:pt x="293" y="89"/>
                      <a:pt x="293" y="89"/>
                      <a:pt x="147" y="256"/>
                    </a:cubicBezTo>
                    <a:cubicBezTo>
                      <a:pt x="0" y="403"/>
                      <a:pt x="335" y="695"/>
                      <a:pt x="419" y="884"/>
                    </a:cubicBezTo>
                    <a:cubicBezTo>
                      <a:pt x="481" y="1030"/>
                      <a:pt x="377" y="1239"/>
                      <a:pt x="377" y="1407"/>
                    </a:cubicBezTo>
                    <a:cubicBezTo>
                      <a:pt x="398" y="1595"/>
                      <a:pt x="356" y="1721"/>
                      <a:pt x="398" y="1888"/>
                    </a:cubicBezTo>
                    <a:cubicBezTo>
                      <a:pt x="502" y="2118"/>
                      <a:pt x="440" y="2328"/>
                      <a:pt x="398" y="2474"/>
                    </a:cubicBezTo>
                    <a:cubicBezTo>
                      <a:pt x="356" y="2600"/>
                      <a:pt x="230" y="2662"/>
                      <a:pt x="251" y="2788"/>
                    </a:cubicBezTo>
                    <a:cubicBezTo>
                      <a:pt x="272" y="2851"/>
                      <a:pt x="293" y="2913"/>
                      <a:pt x="314" y="2997"/>
                    </a:cubicBezTo>
                    <a:cubicBezTo>
                      <a:pt x="340" y="3127"/>
                      <a:pt x="407" y="3225"/>
                      <a:pt x="483" y="3225"/>
                    </a:cubicBezTo>
                    <a:cubicBezTo>
                      <a:pt x="530" y="3225"/>
                      <a:pt x="580" y="3189"/>
                      <a:pt x="628" y="3102"/>
                    </a:cubicBezTo>
                    <a:cubicBezTo>
                      <a:pt x="733" y="2913"/>
                      <a:pt x="837" y="2767"/>
                      <a:pt x="691" y="2620"/>
                    </a:cubicBezTo>
                    <a:cubicBezTo>
                      <a:pt x="607" y="2495"/>
                      <a:pt x="544" y="2286"/>
                      <a:pt x="586" y="2118"/>
                    </a:cubicBezTo>
                    <a:cubicBezTo>
                      <a:pt x="607" y="2035"/>
                      <a:pt x="649" y="1951"/>
                      <a:pt x="670" y="1867"/>
                    </a:cubicBezTo>
                    <a:cubicBezTo>
                      <a:pt x="691" y="1721"/>
                      <a:pt x="670" y="1574"/>
                      <a:pt x="670" y="1449"/>
                    </a:cubicBezTo>
                    <a:cubicBezTo>
                      <a:pt x="670" y="1260"/>
                      <a:pt x="607" y="1051"/>
                      <a:pt x="607" y="863"/>
                    </a:cubicBezTo>
                    <a:cubicBezTo>
                      <a:pt x="607" y="758"/>
                      <a:pt x="649" y="695"/>
                      <a:pt x="691" y="612"/>
                    </a:cubicBezTo>
                    <a:cubicBezTo>
                      <a:pt x="733" y="528"/>
                      <a:pt x="816" y="444"/>
                      <a:pt x="837" y="382"/>
                    </a:cubicBezTo>
                    <a:cubicBezTo>
                      <a:pt x="858" y="298"/>
                      <a:pt x="733" y="193"/>
                      <a:pt x="649" y="110"/>
                    </a:cubicBezTo>
                    <a:cubicBezTo>
                      <a:pt x="607" y="47"/>
                      <a:pt x="544" y="26"/>
                      <a:pt x="502" y="5"/>
                    </a:cubicBezTo>
                    <a:lnTo>
                      <a:pt x="481" y="5"/>
                    </a:lnTo>
                    <a:cubicBezTo>
                      <a:pt x="475" y="2"/>
                      <a:pt x="469" y="1"/>
                      <a:pt x="46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112" name="Google Shape;812;p29">
                <a:extLst>
                  <a:ext uri="{FF2B5EF4-FFF2-40B4-BE49-F238E27FC236}">
                    <a16:creationId xmlns:a16="http://schemas.microsoft.com/office/drawing/2014/main" id="{C59125FA-E10F-4CA4-BFBA-A2AD273DA768}"/>
                  </a:ext>
                </a:extLst>
              </p:cNvPr>
              <p:cNvSpPr/>
              <p:nvPr/>
            </p:nvSpPr>
            <p:spPr>
              <a:xfrm>
                <a:off x="2889718" y="3513241"/>
                <a:ext cx="358747" cy="11250"/>
              </a:xfrm>
              <a:custGeom>
                <a:avLst/>
                <a:gdLst/>
                <a:ahLst/>
                <a:cxnLst/>
                <a:rect l="l" t="t" r="r" b="b"/>
                <a:pathLst>
                  <a:path w="4018" h="126" extrusionOk="0">
                    <a:moveTo>
                      <a:pt x="0" y="0"/>
                    </a:moveTo>
                    <a:lnTo>
                      <a:pt x="0" y="126"/>
                    </a:lnTo>
                    <a:lnTo>
                      <a:pt x="4018" y="126"/>
                    </a:lnTo>
                    <a:lnTo>
                      <a:pt x="4018" y="0"/>
                    </a:lnTo>
                    <a:close/>
                  </a:path>
                </a:pathLst>
              </a:custGeom>
              <a:solidFill>
                <a:srgbClr val="96897F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113" name="Google Shape;813;p29">
                <a:extLst>
                  <a:ext uri="{FF2B5EF4-FFF2-40B4-BE49-F238E27FC236}">
                    <a16:creationId xmlns:a16="http://schemas.microsoft.com/office/drawing/2014/main" id="{15642B41-DBF5-4B68-AB33-E04E54D05905}"/>
                  </a:ext>
                </a:extLst>
              </p:cNvPr>
              <p:cNvSpPr/>
              <p:nvPr/>
            </p:nvSpPr>
            <p:spPr>
              <a:xfrm>
                <a:off x="2889718" y="3524401"/>
                <a:ext cx="358747" cy="52410"/>
              </a:xfrm>
              <a:custGeom>
                <a:avLst/>
                <a:gdLst/>
                <a:ahLst/>
                <a:cxnLst/>
                <a:rect l="l" t="t" r="r" b="b"/>
                <a:pathLst>
                  <a:path w="4018" h="587" extrusionOk="0">
                    <a:moveTo>
                      <a:pt x="0" y="1"/>
                    </a:moveTo>
                    <a:lnTo>
                      <a:pt x="0" y="587"/>
                    </a:lnTo>
                    <a:lnTo>
                      <a:pt x="4018" y="587"/>
                    </a:lnTo>
                    <a:lnTo>
                      <a:pt x="4018" y="1"/>
                    </a:lnTo>
                    <a:close/>
                  </a:path>
                </a:pathLst>
              </a:custGeom>
              <a:solidFill>
                <a:srgbClr val="D1BCAD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114" name="Google Shape;814;p29">
                <a:extLst>
                  <a:ext uri="{FF2B5EF4-FFF2-40B4-BE49-F238E27FC236}">
                    <a16:creationId xmlns:a16="http://schemas.microsoft.com/office/drawing/2014/main" id="{C5C01BF2-805A-4EA3-A220-87C8D552DABF}"/>
                  </a:ext>
                </a:extLst>
              </p:cNvPr>
              <p:cNvSpPr/>
              <p:nvPr/>
            </p:nvSpPr>
            <p:spPr>
              <a:xfrm>
                <a:off x="3248369" y="3513241"/>
                <a:ext cx="89" cy="63571"/>
              </a:xfrm>
              <a:custGeom>
                <a:avLst/>
                <a:gdLst/>
                <a:ahLst/>
                <a:cxnLst/>
                <a:rect l="l" t="t" r="r" b="b"/>
                <a:pathLst>
                  <a:path w="1" h="712" extrusionOk="0">
                    <a:moveTo>
                      <a:pt x="1" y="712"/>
                    </a:moveTo>
                    <a:lnTo>
                      <a:pt x="1" y="712"/>
                    </a:lnTo>
                    <a:lnTo>
                      <a:pt x="1" y="0"/>
                    </a:lnTo>
                    <a:lnTo>
                      <a:pt x="1" y="712"/>
                    </a:lnTo>
                    <a:close/>
                  </a:path>
                </a:pathLst>
              </a:custGeom>
              <a:solidFill>
                <a:srgbClr val="86441D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115" name="Google Shape;815;p29">
                <a:extLst>
                  <a:ext uri="{FF2B5EF4-FFF2-40B4-BE49-F238E27FC236}">
                    <a16:creationId xmlns:a16="http://schemas.microsoft.com/office/drawing/2014/main" id="{37AF9EC5-A38D-4B88-AA71-2400C97BE09E}"/>
                  </a:ext>
                </a:extLst>
              </p:cNvPr>
              <p:cNvSpPr/>
              <p:nvPr/>
            </p:nvSpPr>
            <p:spPr>
              <a:xfrm>
                <a:off x="4599044" y="3513241"/>
                <a:ext cx="358747" cy="11250"/>
              </a:xfrm>
              <a:custGeom>
                <a:avLst/>
                <a:gdLst/>
                <a:ahLst/>
                <a:cxnLst/>
                <a:rect l="l" t="t" r="r" b="b"/>
                <a:pathLst>
                  <a:path w="4018" h="126" extrusionOk="0">
                    <a:moveTo>
                      <a:pt x="0" y="0"/>
                    </a:moveTo>
                    <a:lnTo>
                      <a:pt x="0" y="126"/>
                    </a:lnTo>
                    <a:lnTo>
                      <a:pt x="4018" y="126"/>
                    </a:lnTo>
                    <a:lnTo>
                      <a:pt x="4018" y="0"/>
                    </a:lnTo>
                    <a:close/>
                  </a:path>
                </a:pathLst>
              </a:custGeom>
              <a:solidFill>
                <a:srgbClr val="96897F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116" name="Google Shape;816;p29">
                <a:extLst>
                  <a:ext uri="{FF2B5EF4-FFF2-40B4-BE49-F238E27FC236}">
                    <a16:creationId xmlns:a16="http://schemas.microsoft.com/office/drawing/2014/main" id="{E970E141-EA9F-4AFF-8D5A-D046DD87390E}"/>
                  </a:ext>
                </a:extLst>
              </p:cNvPr>
              <p:cNvSpPr/>
              <p:nvPr/>
            </p:nvSpPr>
            <p:spPr>
              <a:xfrm>
                <a:off x="4599044" y="3524401"/>
                <a:ext cx="358747" cy="52410"/>
              </a:xfrm>
              <a:custGeom>
                <a:avLst/>
                <a:gdLst/>
                <a:ahLst/>
                <a:cxnLst/>
                <a:rect l="l" t="t" r="r" b="b"/>
                <a:pathLst>
                  <a:path w="4018" h="587" extrusionOk="0">
                    <a:moveTo>
                      <a:pt x="0" y="1"/>
                    </a:moveTo>
                    <a:lnTo>
                      <a:pt x="0" y="587"/>
                    </a:lnTo>
                    <a:lnTo>
                      <a:pt x="4018" y="587"/>
                    </a:lnTo>
                    <a:lnTo>
                      <a:pt x="4018" y="1"/>
                    </a:lnTo>
                    <a:close/>
                  </a:path>
                </a:pathLst>
              </a:custGeom>
              <a:solidFill>
                <a:srgbClr val="D1BCAD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117" name="Google Shape;817;p29">
                <a:extLst>
                  <a:ext uri="{FF2B5EF4-FFF2-40B4-BE49-F238E27FC236}">
                    <a16:creationId xmlns:a16="http://schemas.microsoft.com/office/drawing/2014/main" id="{E15B57E8-AFAE-4D72-A11D-6C40F2A952AA}"/>
                  </a:ext>
                </a:extLst>
              </p:cNvPr>
              <p:cNvSpPr/>
              <p:nvPr/>
            </p:nvSpPr>
            <p:spPr>
              <a:xfrm>
                <a:off x="4957695" y="3513241"/>
                <a:ext cx="89" cy="63571"/>
              </a:xfrm>
              <a:custGeom>
                <a:avLst/>
                <a:gdLst/>
                <a:ahLst/>
                <a:cxnLst/>
                <a:rect l="l" t="t" r="r" b="b"/>
                <a:pathLst>
                  <a:path w="1" h="712" extrusionOk="0">
                    <a:moveTo>
                      <a:pt x="1" y="712"/>
                    </a:moveTo>
                    <a:lnTo>
                      <a:pt x="1" y="712"/>
                    </a:lnTo>
                    <a:lnTo>
                      <a:pt x="1" y="0"/>
                    </a:lnTo>
                    <a:lnTo>
                      <a:pt x="1" y="712"/>
                    </a:lnTo>
                    <a:close/>
                  </a:path>
                </a:pathLst>
              </a:custGeom>
              <a:solidFill>
                <a:srgbClr val="86441D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118" name="Google Shape;818;p29">
                <a:extLst>
                  <a:ext uri="{FF2B5EF4-FFF2-40B4-BE49-F238E27FC236}">
                    <a16:creationId xmlns:a16="http://schemas.microsoft.com/office/drawing/2014/main" id="{7BF9B8D7-0423-4BFD-8D0D-80348A3D808D}"/>
                  </a:ext>
                </a:extLst>
              </p:cNvPr>
              <p:cNvSpPr/>
              <p:nvPr/>
            </p:nvSpPr>
            <p:spPr>
              <a:xfrm>
                <a:off x="5936595" y="3768503"/>
                <a:ext cx="831422" cy="325801"/>
              </a:xfrm>
              <a:custGeom>
                <a:avLst/>
                <a:gdLst/>
                <a:ahLst/>
                <a:cxnLst/>
                <a:rect l="l" t="t" r="r" b="b"/>
                <a:pathLst>
                  <a:path w="9312" h="3649" extrusionOk="0">
                    <a:moveTo>
                      <a:pt x="8574" y="543"/>
                    </a:moveTo>
                    <a:cubicBezTo>
                      <a:pt x="8575" y="546"/>
                      <a:pt x="8577" y="549"/>
                      <a:pt x="8579" y="552"/>
                    </a:cubicBezTo>
                    <a:cubicBezTo>
                      <a:pt x="8577" y="547"/>
                      <a:pt x="8575" y="544"/>
                      <a:pt x="8574" y="543"/>
                    </a:cubicBezTo>
                    <a:close/>
                    <a:moveTo>
                      <a:pt x="8642" y="3460"/>
                    </a:moveTo>
                    <a:cubicBezTo>
                      <a:pt x="8517" y="3502"/>
                      <a:pt x="8391" y="3523"/>
                      <a:pt x="8307" y="3544"/>
                    </a:cubicBezTo>
                    <a:cubicBezTo>
                      <a:pt x="8517" y="3544"/>
                      <a:pt x="8726" y="3523"/>
                      <a:pt x="8935" y="3523"/>
                    </a:cubicBezTo>
                    <a:cubicBezTo>
                      <a:pt x="8851" y="3523"/>
                      <a:pt x="8747" y="3481"/>
                      <a:pt x="8642" y="3460"/>
                    </a:cubicBezTo>
                    <a:close/>
                    <a:moveTo>
                      <a:pt x="8672" y="1"/>
                    </a:moveTo>
                    <a:cubicBezTo>
                      <a:pt x="8486" y="1"/>
                      <a:pt x="7633" y="304"/>
                      <a:pt x="7575" y="343"/>
                    </a:cubicBezTo>
                    <a:cubicBezTo>
                      <a:pt x="7491" y="364"/>
                      <a:pt x="7408" y="385"/>
                      <a:pt x="7324" y="405"/>
                    </a:cubicBezTo>
                    <a:lnTo>
                      <a:pt x="566" y="405"/>
                    </a:lnTo>
                    <a:lnTo>
                      <a:pt x="566" y="468"/>
                    </a:lnTo>
                    <a:cubicBezTo>
                      <a:pt x="335" y="573"/>
                      <a:pt x="126" y="740"/>
                      <a:pt x="1" y="949"/>
                    </a:cubicBezTo>
                    <a:cubicBezTo>
                      <a:pt x="168" y="887"/>
                      <a:pt x="356" y="866"/>
                      <a:pt x="566" y="845"/>
                    </a:cubicBezTo>
                    <a:lnTo>
                      <a:pt x="566" y="1159"/>
                    </a:lnTo>
                    <a:cubicBezTo>
                      <a:pt x="419" y="1180"/>
                      <a:pt x="294" y="1242"/>
                      <a:pt x="189" y="1347"/>
                    </a:cubicBezTo>
                    <a:cubicBezTo>
                      <a:pt x="245" y="1403"/>
                      <a:pt x="329" y="1412"/>
                      <a:pt x="422" y="1412"/>
                    </a:cubicBezTo>
                    <a:cubicBezTo>
                      <a:pt x="468" y="1412"/>
                      <a:pt x="517" y="1410"/>
                      <a:pt x="566" y="1410"/>
                    </a:cubicBezTo>
                    <a:lnTo>
                      <a:pt x="566" y="1598"/>
                    </a:lnTo>
                    <a:cubicBezTo>
                      <a:pt x="482" y="1661"/>
                      <a:pt x="377" y="1724"/>
                      <a:pt x="294" y="1786"/>
                    </a:cubicBezTo>
                    <a:cubicBezTo>
                      <a:pt x="377" y="1807"/>
                      <a:pt x="482" y="1807"/>
                      <a:pt x="566" y="1849"/>
                    </a:cubicBezTo>
                    <a:lnTo>
                      <a:pt x="566" y="1996"/>
                    </a:lnTo>
                    <a:cubicBezTo>
                      <a:pt x="503" y="2058"/>
                      <a:pt x="461" y="2121"/>
                      <a:pt x="461" y="2184"/>
                    </a:cubicBezTo>
                    <a:cubicBezTo>
                      <a:pt x="440" y="2268"/>
                      <a:pt x="503" y="2330"/>
                      <a:pt x="566" y="2372"/>
                    </a:cubicBezTo>
                    <a:lnTo>
                      <a:pt x="566" y="2582"/>
                    </a:lnTo>
                    <a:cubicBezTo>
                      <a:pt x="398" y="2644"/>
                      <a:pt x="231" y="2665"/>
                      <a:pt x="126" y="2770"/>
                    </a:cubicBezTo>
                    <a:cubicBezTo>
                      <a:pt x="231" y="2833"/>
                      <a:pt x="419" y="2812"/>
                      <a:pt x="566" y="2874"/>
                    </a:cubicBezTo>
                    <a:lnTo>
                      <a:pt x="566" y="3000"/>
                    </a:lnTo>
                    <a:cubicBezTo>
                      <a:pt x="419" y="3105"/>
                      <a:pt x="168" y="3188"/>
                      <a:pt x="63" y="3356"/>
                    </a:cubicBezTo>
                    <a:cubicBezTo>
                      <a:pt x="231" y="3356"/>
                      <a:pt x="398" y="3314"/>
                      <a:pt x="566" y="3314"/>
                    </a:cubicBezTo>
                    <a:lnTo>
                      <a:pt x="566" y="3356"/>
                    </a:lnTo>
                    <a:cubicBezTo>
                      <a:pt x="377" y="3439"/>
                      <a:pt x="126" y="3481"/>
                      <a:pt x="43" y="3649"/>
                    </a:cubicBezTo>
                    <a:cubicBezTo>
                      <a:pt x="210" y="3607"/>
                      <a:pt x="377" y="3544"/>
                      <a:pt x="566" y="3502"/>
                    </a:cubicBezTo>
                    <a:lnTo>
                      <a:pt x="566" y="3607"/>
                    </a:lnTo>
                    <a:lnTo>
                      <a:pt x="8307" y="3607"/>
                    </a:lnTo>
                    <a:lnTo>
                      <a:pt x="8307" y="3544"/>
                    </a:lnTo>
                    <a:lnTo>
                      <a:pt x="8307" y="3377"/>
                    </a:lnTo>
                    <a:cubicBezTo>
                      <a:pt x="8412" y="3398"/>
                      <a:pt x="8538" y="3439"/>
                      <a:pt x="8642" y="3460"/>
                    </a:cubicBezTo>
                    <a:cubicBezTo>
                      <a:pt x="8768" y="3439"/>
                      <a:pt x="8872" y="3398"/>
                      <a:pt x="8914" y="3335"/>
                    </a:cubicBezTo>
                    <a:cubicBezTo>
                      <a:pt x="8768" y="3167"/>
                      <a:pt x="8454" y="3126"/>
                      <a:pt x="8307" y="2937"/>
                    </a:cubicBezTo>
                    <a:cubicBezTo>
                      <a:pt x="8391" y="2833"/>
                      <a:pt x="8558" y="2833"/>
                      <a:pt x="8642" y="2728"/>
                    </a:cubicBezTo>
                    <a:cubicBezTo>
                      <a:pt x="8558" y="2665"/>
                      <a:pt x="8412" y="2644"/>
                      <a:pt x="8307" y="2582"/>
                    </a:cubicBezTo>
                    <a:lnTo>
                      <a:pt x="8307" y="2351"/>
                    </a:lnTo>
                    <a:cubicBezTo>
                      <a:pt x="8349" y="2330"/>
                      <a:pt x="8412" y="2310"/>
                      <a:pt x="8454" y="2268"/>
                    </a:cubicBezTo>
                    <a:cubicBezTo>
                      <a:pt x="8412" y="2205"/>
                      <a:pt x="8349" y="2163"/>
                      <a:pt x="8307" y="2121"/>
                    </a:cubicBezTo>
                    <a:lnTo>
                      <a:pt x="8307" y="2079"/>
                    </a:lnTo>
                    <a:cubicBezTo>
                      <a:pt x="8427" y="2005"/>
                      <a:pt x="8557" y="1994"/>
                      <a:pt x="8698" y="1994"/>
                    </a:cubicBezTo>
                    <a:cubicBezTo>
                      <a:pt x="8754" y="1994"/>
                      <a:pt x="8813" y="1996"/>
                      <a:pt x="8872" y="1996"/>
                    </a:cubicBezTo>
                    <a:cubicBezTo>
                      <a:pt x="8946" y="1996"/>
                      <a:pt x="9024" y="2001"/>
                      <a:pt x="9100" y="2001"/>
                    </a:cubicBezTo>
                    <a:cubicBezTo>
                      <a:pt x="9176" y="2001"/>
                      <a:pt x="9249" y="1996"/>
                      <a:pt x="9312" y="1975"/>
                    </a:cubicBezTo>
                    <a:cubicBezTo>
                      <a:pt x="9207" y="1870"/>
                      <a:pt x="8370" y="1640"/>
                      <a:pt x="8370" y="1473"/>
                    </a:cubicBezTo>
                    <a:cubicBezTo>
                      <a:pt x="8370" y="1368"/>
                      <a:pt x="8579" y="1305"/>
                      <a:pt x="8642" y="1242"/>
                    </a:cubicBezTo>
                    <a:cubicBezTo>
                      <a:pt x="8579" y="1180"/>
                      <a:pt x="8349" y="1075"/>
                      <a:pt x="8349" y="991"/>
                    </a:cubicBezTo>
                    <a:cubicBezTo>
                      <a:pt x="8370" y="866"/>
                      <a:pt x="8600" y="908"/>
                      <a:pt x="8642" y="845"/>
                    </a:cubicBezTo>
                    <a:lnTo>
                      <a:pt x="8642" y="845"/>
                    </a:lnTo>
                    <a:cubicBezTo>
                      <a:pt x="8640" y="847"/>
                      <a:pt x="8638" y="848"/>
                      <a:pt x="8636" y="848"/>
                    </a:cubicBezTo>
                    <a:cubicBezTo>
                      <a:pt x="8617" y="848"/>
                      <a:pt x="8600" y="773"/>
                      <a:pt x="8600" y="698"/>
                    </a:cubicBezTo>
                    <a:cubicBezTo>
                      <a:pt x="8583" y="628"/>
                      <a:pt x="8565" y="542"/>
                      <a:pt x="8572" y="542"/>
                    </a:cubicBezTo>
                    <a:lnTo>
                      <a:pt x="8572" y="542"/>
                    </a:lnTo>
                    <a:cubicBezTo>
                      <a:pt x="8573" y="542"/>
                      <a:pt x="8573" y="543"/>
                      <a:pt x="8574" y="543"/>
                    </a:cubicBezTo>
                    <a:lnTo>
                      <a:pt x="8574" y="543"/>
                    </a:lnTo>
                    <a:cubicBezTo>
                      <a:pt x="8546" y="498"/>
                      <a:pt x="8535" y="455"/>
                      <a:pt x="8470" y="455"/>
                    </a:cubicBezTo>
                    <a:cubicBezTo>
                      <a:pt x="8450" y="455"/>
                      <a:pt x="8424" y="459"/>
                      <a:pt x="8391" y="468"/>
                    </a:cubicBezTo>
                    <a:cubicBezTo>
                      <a:pt x="8412" y="364"/>
                      <a:pt x="8810" y="133"/>
                      <a:pt x="8705" y="8"/>
                    </a:cubicBezTo>
                    <a:cubicBezTo>
                      <a:pt x="8700" y="3"/>
                      <a:pt x="8689" y="1"/>
                      <a:pt x="867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119" name="Google Shape;819;p29">
                <a:extLst>
                  <a:ext uri="{FF2B5EF4-FFF2-40B4-BE49-F238E27FC236}">
                    <a16:creationId xmlns:a16="http://schemas.microsoft.com/office/drawing/2014/main" id="{AD22D585-349E-4B0A-8046-6E8D912B7F01}"/>
                  </a:ext>
                </a:extLst>
              </p:cNvPr>
              <p:cNvSpPr/>
              <p:nvPr/>
            </p:nvSpPr>
            <p:spPr>
              <a:xfrm>
                <a:off x="5953470" y="3888768"/>
                <a:ext cx="33660" cy="24375"/>
              </a:xfrm>
              <a:custGeom>
                <a:avLst/>
                <a:gdLst/>
                <a:ahLst/>
                <a:cxnLst/>
                <a:rect l="l" t="t" r="r" b="b"/>
                <a:pathLst>
                  <a:path w="377" h="273" extrusionOk="0">
                    <a:moveTo>
                      <a:pt x="356" y="272"/>
                    </a:moveTo>
                    <a:lnTo>
                      <a:pt x="356" y="272"/>
                    </a:lnTo>
                    <a:cubicBezTo>
                      <a:pt x="356" y="251"/>
                      <a:pt x="356" y="251"/>
                      <a:pt x="356" y="251"/>
                    </a:cubicBezTo>
                    <a:cubicBezTo>
                      <a:pt x="356" y="251"/>
                      <a:pt x="356" y="251"/>
                      <a:pt x="356" y="272"/>
                    </a:cubicBezTo>
                    <a:close/>
                    <a:moveTo>
                      <a:pt x="377" y="251"/>
                    </a:moveTo>
                    <a:lnTo>
                      <a:pt x="377" y="63"/>
                    </a:lnTo>
                    <a:cubicBezTo>
                      <a:pt x="377" y="63"/>
                      <a:pt x="377" y="63"/>
                      <a:pt x="377" y="63"/>
                    </a:cubicBezTo>
                    <a:lnTo>
                      <a:pt x="377" y="251"/>
                    </a:lnTo>
                    <a:cubicBezTo>
                      <a:pt x="377" y="251"/>
                      <a:pt x="377" y="251"/>
                      <a:pt x="377" y="251"/>
                    </a:cubicBezTo>
                    <a:close/>
                    <a:moveTo>
                      <a:pt x="209" y="63"/>
                    </a:moveTo>
                    <a:cubicBezTo>
                      <a:pt x="126" y="63"/>
                      <a:pt x="63" y="63"/>
                      <a:pt x="0" y="0"/>
                    </a:cubicBezTo>
                    <a:lnTo>
                      <a:pt x="0" y="0"/>
                    </a:lnTo>
                    <a:cubicBezTo>
                      <a:pt x="63" y="63"/>
                      <a:pt x="126" y="63"/>
                      <a:pt x="209" y="63"/>
                    </a:cubicBezTo>
                    <a:cubicBezTo>
                      <a:pt x="251" y="63"/>
                      <a:pt x="293" y="63"/>
                      <a:pt x="335" y="63"/>
                    </a:cubicBezTo>
                    <a:cubicBezTo>
                      <a:pt x="293" y="63"/>
                      <a:pt x="251" y="63"/>
                      <a:pt x="209" y="63"/>
                    </a:cubicBezTo>
                    <a:close/>
                  </a:path>
                </a:pathLst>
              </a:custGeom>
              <a:solidFill>
                <a:srgbClr val="96897F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120" name="Google Shape;820;p29">
                <a:extLst>
                  <a:ext uri="{FF2B5EF4-FFF2-40B4-BE49-F238E27FC236}">
                    <a16:creationId xmlns:a16="http://schemas.microsoft.com/office/drawing/2014/main" id="{F97CD5F7-E1A4-4924-8956-0A5A485087C7}"/>
                  </a:ext>
                </a:extLst>
              </p:cNvPr>
              <p:cNvSpPr/>
              <p:nvPr/>
            </p:nvSpPr>
            <p:spPr>
              <a:xfrm>
                <a:off x="5964809" y="3870018"/>
                <a:ext cx="22321" cy="9375"/>
              </a:xfrm>
              <a:custGeom>
                <a:avLst/>
                <a:gdLst/>
                <a:ahLst/>
                <a:cxnLst/>
                <a:rect l="l" t="t" r="r" b="b"/>
                <a:pathLst>
                  <a:path w="250" h="105" extrusionOk="0">
                    <a:moveTo>
                      <a:pt x="250" y="1"/>
                    </a:moveTo>
                    <a:cubicBezTo>
                      <a:pt x="167" y="42"/>
                      <a:pt x="83" y="63"/>
                      <a:pt x="0" y="105"/>
                    </a:cubicBezTo>
                    <a:lnTo>
                      <a:pt x="0" y="105"/>
                    </a:lnTo>
                    <a:cubicBezTo>
                      <a:pt x="83" y="63"/>
                      <a:pt x="167" y="42"/>
                      <a:pt x="250" y="22"/>
                    </a:cubicBezTo>
                    <a:lnTo>
                      <a:pt x="250" y="1"/>
                    </a:lnTo>
                    <a:close/>
                  </a:path>
                </a:pathLst>
              </a:custGeom>
              <a:solidFill>
                <a:srgbClr val="D1BCAD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121" name="Google Shape;821;p29">
                <a:extLst>
                  <a:ext uri="{FF2B5EF4-FFF2-40B4-BE49-F238E27FC236}">
                    <a16:creationId xmlns:a16="http://schemas.microsoft.com/office/drawing/2014/main" id="{B1C323A6-806E-43FC-803D-21B42023775D}"/>
                  </a:ext>
                </a:extLst>
              </p:cNvPr>
              <p:cNvSpPr/>
              <p:nvPr/>
            </p:nvSpPr>
            <p:spPr>
              <a:xfrm>
                <a:off x="5962755" y="3913053"/>
                <a:ext cx="24375" cy="67321"/>
              </a:xfrm>
              <a:custGeom>
                <a:avLst/>
                <a:gdLst/>
                <a:ahLst/>
                <a:cxnLst/>
                <a:rect l="l" t="t" r="r" b="b"/>
                <a:pathLst>
                  <a:path w="273" h="754" extrusionOk="0">
                    <a:moveTo>
                      <a:pt x="273" y="753"/>
                    </a:moveTo>
                    <a:lnTo>
                      <a:pt x="273" y="753"/>
                    </a:lnTo>
                    <a:lnTo>
                      <a:pt x="273" y="753"/>
                    </a:lnTo>
                    <a:cubicBezTo>
                      <a:pt x="210" y="711"/>
                      <a:pt x="147" y="649"/>
                      <a:pt x="168" y="565"/>
                    </a:cubicBezTo>
                    <a:cubicBezTo>
                      <a:pt x="147" y="649"/>
                      <a:pt x="210" y="711"/>
                      <a:pt x="273" y="753"/>
                    </a:cubicBezTo>
                    <a:lnTo>
                      <a:pt x="273" y="753"/>
                    </a:lnTo>
                    <a:close/>
                    <a:moveTo>
                      <a:pt x="168" y="565"/>
                    </a:moveTo>
                    <a:cubicBezTo>
                      <a:pt x="168" y="502"/>
                      <a:pt x="210" y="439"/>
                      <a:pt x="273" y="377"/>
                    </a:cubicBezTo>
                    <a:lnTo>
                      <a:pt x="273" y="230"/>
                    </a:lnTo>
                    <a:cubicBezTo>
                      <a:pt x="252" y="209"/>
                      <a:pt x="252" y="209"/>
                      <a:pt x="231" y="209"/>
                    </a:cubicBezTo>
                    <a:cubicBezTo>
                      <a:pt x="252" y="209"/>
                      <a:pt x="252" y="209"/>
                      <a:pt x="273" y="230"/>
                    </a:cubicBezTo>
                    <a:lnTo>
                      <a:pt x="273" y="377"/>
                    </a:lnTo>
                    <a:cubicBezTo>
                      <a:pt x="210" y="439"/>
                      <a:pt x="168" y="502"/>
                      <a:pt x="168" y="565"/>
                    </a:cubicBezTo>
                    <a:close/>
                    <a:moveTo>
                      <a:pt x="84" y="188"/>
                    </a:moveTo>
                    <a:cubicBezTo>
                      <a:pt x="63" y="188"/>
                      <a:pt x="42" y="167"/>
                      <a:pt x="1" y="167"/>
                    </a:cubicBezTo>
                    <a:cubicBezTo>
                      <a:pt x="63" y="105"/>
                      <a:pt x="168" y="63"/>
                      <a:pt x="252" y="0"/>
                    </a:cubicBezTo>
                    <a:lnTo>
                      <a:pt x="252" y="0"/>
                    </a:lnTo>
                    <a:cubicBezTo>
                      <a:pt x="168" y="63"/>
                      <a:pt x="63" y="105"/>
                      <a:pt x="1" y="167"/>
                    </a:cubicBezTo>
                    <a:cubicBezTo>
                      <a:pt x="42" y="167"/>
                      <a:pt x="63" y="188"/>
                      <a:pt x="84" y="188"/>
                    </a:cubicBezTo>
                    <a:close/>
                  </a:path>
                </a:pathLst>
              </a:custGeom>
              <a:solidFill>
                <a:srgbClr val="D1BCAD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122" name="Google Shape;822;p29">
                <a:extLst>
                  <a:ext uri="{FF2B5EF4-FFF2-40B4-BE49-F238E27FC236}">
                    <a16:creationId xmlns:a16="http://schemas.microsoft.com/office/drawing/2014/main" id="{5E396F44-92B3-4695-AEDC-2DB59BBD3A6E}"/>
                  </a:ext>
                </a:extLst>
              </p:cNvPr>
              <p:cNvSpPr/>
              <p:nvPr/>
            </p:nvSpPr>
            <p:spPr>
              <a:xfrm>
                <a:off x="5936595" y="3804663"/>
                <a:ext cx="545621" cy="194373"/>
              </a:xfrm>
              <a:custGeom>
                <a:avLst/>
                <a:gdLst/>
                <a:ahLst/>
                <a:cxnLst/>
                <a:rect l="l" t="t" r="r" b="b"/>
                <a:pathLst>
                  <a:path w="6111" h="2177" extrusionOk="0">
                    <a:moveTo>
                      <a:pt x="566" y="0"/>
                    </a:moveTo>
                    <a:lnTo>
                      <a:pt x="566" y="63"/>
                    </a:lnTo>
                    <a:cubicBezTo>
                      <a:pt x="524" y="63"/>
                      <a:pt x="503" y="84"/>
                      <a:pt x="461" y="105"/>
                    </a:cubicBezTo>
                    <a:cubicBezTo>
                      <a:pt x="398" y="147"/>
                      <a:pt x="335" y="189"/>
                      <a:pt x="273" y="231"/>
                    </a:cubicBezTo>
                    <a:cubicBezTo>
                      <a:pt x="168" y="335"/>
                      <a:pt x="63" y="419"/>
                      <a:pt x="1" y="544"/>
                    </a:cubicBezTo>
                    <a:cubicBezTo>
                      <a:pt x="126" y="503"/>
                      <a:pt x="273" y="461"/>
                      <a:pt x="419" y="440"/>
                    </a:cubicBezTo>
                    <a:lnTo>
                      <a:pt x="566" y="440"/>
                    </a:lnTo>
                    <a:lnTo>
                      <a:pt x="566" y="754"/>
                    </a:lnTo>
                    <a:cubicBezTo>
                      <a:pt x="482" y="775"/>
                      <a:pt x="398" y="796"/>
                      <a:pt x="315" y="837"/>
                    </a:cubicBezTo>
                    <a:cubicBezTo>
                      <a:pt x="273" y="879"/>
                      <a:pt x="231" y="900"/>
                      <a:pt x="189" y="942"/>
                    </a:cubicBezTo>
                    <a:cubicBezTo>
                      <a:pt x="252" y="1005"/>
                      <a:pt x="315" y="1005"/>
                      <a:pt x="398" y="1005"/>
                    </a:cubicBezTo>
                    <a:lnTo>
                      <a:pt x="566" y="1005"/>
                    </a:lnTo>
                    <a:lnTo>
                      <a:pt x="566" y="1193"/>
                    </a:lnTo>
                    <a:lnTo>
                      <a:pt x="545" y="1193"/>
                    </a:lnTo>
                    <a:cubicBezTo>
                      <a:pt x="545" y="1193"/>
                      <a:pt x="545" y="1193"/>
                      <a:pt x="545" y="1214"/>
                    </a:cubicBezTo>
                    <a:cubicBezTo>
                      <a:pt x="461" y="1277"/>
                      <a:pt x="356" y="1319"/>
                      <a:pt x="294" y="1381"/>
                    </a:cubicBezTo>
                    <a:cubicBezTo>
                      <a:pt x="335" y="1381"/>
                      <a:pt x="356" y="1402"/>
                      <a:pt x="377" y="1402"/>
                    </a:cubicBezTo>
                    <a:cubicBezTo>
                      <a:pt x="419" y="1402"/>
                      <a:pt x="482" y="1402"/>
                      <a:pt x="524" y="1423"/>
                    </a:cubicBezTo>
                    <a:cubicBezTo>
                      <a:pt x="545" y="1423"/>
                      <a:pt x="545" y="1423"/>
                      <a:pt x="566" y="1444"/>
                    </a:cubicBezTo>
                    <a:lnTo>
                      <a:pt x="566" y="1591"/>
                    </a:lnTo>
                    <a:cubicBezTo>
                      <a:pt x="503" y="1653"/>
                      <a:pt x="461" y="1716"/>
                      <a:pt x="461" y="1779"/>
                    </a:cubicBezTo>
                    <a:cubicBezTo>
                      <a:pt x="440" y="1863"/>
                      <a:pt x="503" y="1925"/>
                      <a:pt x="566" y="1967"/>
                    </a:cubicBezTo>
                    <a:cubicBezTo>
                      <a:pt x="607" y="1988"/>
                      <a:pt x="670" y="2009"/>
                      <a:pt x="712" y="2009"/>
                    </a:cubicBezTo>
                    <a:cubicBezTo>
                      <a:pt x="796" y="2009"/>
                      <a:pt x="879" y="1967"/>
                      <a:pt x="963" y="1821"/>
                    </a:cubicBezTo>
                    <a:cubicBezTo>
                      <a:pt x="1068" y="1946"/>
                      <a:pt x="1340" y="2177"/>
                      <a:pt x="1507" y="2177"/>
                    </a:cubicBezTo>
                    <a:cubicBezTo>
                      <a:pt x="1591" y="2177"/>
                      <a:pt x="1675" y="2114"/>
                      <a:pt x="1696" y="1946"/>
                    </a:cubicBezTo>
                    <a:lnTo>
                      <a:pt x="3056" y="1946"/>
                    </a:lnTo>
                    <a:cubicBezTo>
                      <a:pt x="3453" y="1946"/>
                      <a:pt x="3955" y="2009"/>
                      <a:pt x="4457" y="2009"/>
                    </a:cubicBezTo>
                    <a:cubicBezTo>
                      <a:pt x="4960" y="2009"/>
                      <a:pt x="5441" y="1946"/>
                      <a:pt x="5776" y="1737"/>
                    </a:cubicBezTo>
                    <a:cubicBezTo>
                      <a:pt x="5713" y="1695"/>
                      <a:pt x="5629" y="1633"/>
                      <a:pt x="5566" y="1612"/>
                    </a:cubicBezTo>
                    <a:cubicBezTo>
                      <a:pt x="5776" y="1486"/>
                      <a:pt x="6027" y="1402"/>
                      <a:pt x="6110" y="1193"/>
                    </a:cubicBezTo>
                    <a:cubicBezTo>
                      <a:pt x="5776" y="1068"/>
                      <a:pt x="5566" y="816"/>
                      <a:pt x="5985" y="670"/>
                    </a:cubicBezTo>
                    <a:cubicBezTo>
                      <a:pt x="5985" y="482"/>
                      <a:pt x="5922" y="356"/>
                      <a:pt x="5838" y="231"/>
                    </a:cubicBezTo>
                    <a:cubicBezTo>
                      <a:pt x="5880" y="126"/>
                      <a:pt x="5964" y="63"/>
                      <a:pt x="6048" y="0"/>
                    </a:cubicBezTo>
                    <a:close/>
                  </a:path>
                </a:pathLst>
              </a:custGeom>
              <a:solidFill>
                <a:srgbClr val="C98D1A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123" name="Google Shape;823;p29">
                <a:extLst>
                  <a:ext uri="{FF2B5EF4-FFF2-40B4-BE49-F238E27FC236}">
                    <a16:creationId xmlns:a16="http://schemas.microsoft.com/office/drawing/2014/main" id="{0EE9FA72-0532-47A8-B837-D3A73B48D50D}"/>
                  </a:ext>
                </a:extLst>
              </p:cNvPr>
              <p:cNvSpPr/>
              <p:nvPr/>
            </p:nvSpPr>
            <p:spPr>
              <a:xfrm>
                <a:off x="5824545" y="3477706"/>
                <a:ext cx="687584" cy="373747"/>
              </a:xfrm>
              <a:custGeom>
                <a:avLst/>
                <a:gdLst/>
                <a:ahLst/>
                <a:cxnLst/>
                <a:rect l="l" t="t" r="r" b="b"/>
                <a:pathLst>
                  <a:path w="7701" h="4186" extrusionOk="0">
                    <a:moveTo>
                      <a:pt x="6591" y="1"/>
                    </a:moveTo>
                    <a:lnTo>
                      <a:pt x="6591" y="1"/>
                    </a:lnTo>
                    <a:cubicBezTo>
                      <a:pt x="6487" y="64"/>
                      <a:pt x="6361" y="210"/>
                      <a:pt x="6256" y="357"/>
                    </a:cubicBezTo>
                    <a:lnTo>
                      <a:pt x="837" y="357"/>
                    </a:lnTo>
                    <a:cubicBezTo>
                      <a:pt x="649" y="273"/>
                      <a:pt x="461" y="210"/>
                      <a:pt x="251" y="189"/>
                    </a:cubicBezTo>
                    <a:lnTo>
                      <a:pt x="251" y="189"/>
                    </a:lnTo>
                    <a:cubicBezTo>
                      <a:pt x="251" y="377"/>
                      <a:pt x="482" y="524"/>
                      <a:pt x="670" y="670"/>
                    </a:cubicBezTo>
                    <a:lnTo>
                      <a:pt x="670" y="1193"/>
                    </a:lnTo>
                    <a:cubicBezTo>
                      <a:pt x="461" y="1235"/>
                      <a:pt x="210" y="1214"/>
                      <a:pt x="84" y="1256"/>
                    </a:cubicBezTo>
                    <a:cubicBezTo>
                      <a:pt x="210" y="1382"/>
                      <a:pt x="502" y="1340"/>
                      <a:pt x="670" y="1445"/>
                    </a:cubicBezTo>
                    <a:lnTo>
                      <a:pt x="670" y="1528"/>
                    </a:lnTo>
                    <a:cubicBezTo>
                      <a:pt x="482" y="1696"/>
                      <a:pt x="189" y="1717"/>
                      <a:pt x="63" y="1947"/>
                    </a:cubicBezTo>
                    <a:cubicBezTo>
                      <a:pt x="179" y="2019"/>
                      <a:pt x="314" y="2041"/>
                      <a:pt x="463" y="2041"/>
                    </a:cubicBezTo>
                    <a:cubicBezTo>
                      <a:pt x="530" y="2041"/>
                      <a:pt x="599" y="2037"/>
                      <a:pt x="670" y="2030"/>
                    </a:cubicBezTo>
                    <a:lnTo>
                      <a:pt x="670" y="2386"/>
                    </a:lnTo>
                    <a:cubicBezTo>
                      <a:pt x="419" y="2470"/>
                      <a:pt x="168" y="2574"/>
                      <a:pt x="0" y="2742"/>
                    </a:cubicBezTo>
                    <a:cubicBezTo>
                      <a:pt x="27" y="2745"/>
                      <a:pt x="55" y="2746"/>
                      <a:pt x="84" y="2746"/>
                    </a:cubicBezTo>
                    <a:cubicBezTo>
                      <a:pt x="156" y="2746"/>
                      <a:pt x="234" y="2739"/>
                      <a:pt x="310" y="2739"/>
                    </a:cubicBezTo>
                    <a:cubicBezTo>
                      <a:pt x="391" y="2739"/>
                      <a:pt x="472" y="2747"/>
                      <a:pt x="544" y="2784"/>
                    </a:cubicBezTo>
                    <a:cubicBezTo>
                      <a:pt x="607" y="2805"/>
                      <a:pt x="628" y="2846"/>
                      <a:pt x="670" y="2867"/>
                    </a:cubicBezTo>
                    <a:lnTo>
                      <a:pt x="670" y="3077"/>
                    </a:lnTo>
                    <a:cubicBezTo>
                      <a:pt x="523" y="3160"/>
                      <a:pt x="377" y="3244"/>
                      <a:pt x="251" y="3370"/>
                    </a:cubicBezTo>
                    <a:cubicBezTo>
                      <a:pt x="377" y="3328"/>
                      <a:pt x="544" y="3286"/>
                      <a:pt x="670" y="3286"/>
                    </a:cubicBezTo>
                    <a:lnTo>
                      <a:pt x="670" y="3432"/>
                    </a:lnTo>
                    <a:cubicBezTo>
                      <a:pt x="565" y="3537"/>
                      <a:pt x="461" y="3642"/>
                      <a:pt x="461" y="3788"/>
                    </a:cubicBezTo>
                    <a:cubicBezTo>
                      <a:pt x="484" y="3796"/>
                      <a:pt x="514" y="3799"/>
                      <a:pt x="551" y="3799"/>
                    </a:cubicBezTo>
                    <a:cubicBezTo>
                      <a:pt x="713" y="3799"/>
                      <a:pt x="988" y="3731"/>
                      <a:pt x="1193" y="3662"/>
                    </a:cubicBezTo>
                    <a:lnTo>
                      <a:pt x="3767" y="3662"/>
                    </a:lnTo>
                    <a:lnTo>
                      <a:pt x="4101" y="4186"/>
                    </a:lnTo>
                    <a:lnTo>
                      <a:pt x="4143" y="3662"/>
                    </a:lnTo>
                    <a:lnTo>
                      <a:pt x="4394" y="4186"/>
                    </a:lnTo>
                    <a:lnTo>
                      <a:pt x="4750" y="3662"/>
                    </a:lnTo>
                    <a:lnTo>
                      <a:pt x="6570" y="3662"/>
                    </a:lnTo>
                    <a:lnTo>
                      <a:pt x="6570" y="3328"/>
                    </a:lnTo>
                    <a:cubicBezTo>
                      <a:pt x="6780" y="3286"/>
                      <a:pt x="7156" y="3307"/>
                      <a:pt x="7240" y="3286"/>
                    </a:cubicBezTo>
                    <a:cubicBezTo>
                      <a:pt x="7072" y="3181"/>
                      <a:pt x="6821" y="3098"/>
                      <a:pt x="6570" y="3014"/>
                    </a:cubicBezTo>
                    <a:lnTo>
                      <a:pt x="6570" y="2470"/>
                    </a:lnTo>
                    <a:cubicBezTo>
                      <a:pt x="6759" y="2449"/>
                      <a:pt x="6947" y="2449"/>
                      <a:pt x="7093" y="2428"/>
                    </a:cubicBezTo>
                    <a:cubicBezTo>
                      <a:pt x="6989" y="2407"/>
                      <a:pt x="6780" y="2365"/>
                      <a:pt x="6570" y="2344"/>
                    </a:cubicBezTo>
                    <a:lnTo>
                      <a:pt x="6570" y="1821"/>
                    </a:lnTo>
                    <a:cubicBezTo>
                      <a:pt x="6821" y="1779"/>
                      <a:pt x="7052" y="1758"/>
                      <a:pt x="7240" y="1633"/>
                    </a:cubicBezTo>
                    <a:cubicBezTo>
                      <a:pt x="7052" y="1549"/>
                      <a:pt x="6821" y="1528"/>
                      <a:pt x="6570" y="1528"/>
                    </a:cubicBezTo>
                    <a:lnTo>
                      <a:pt x="6570" y="1110"/>
                    </a:lnTo>
                    <a:cubicBezTo>
                      <a:pt x="6633" y="1068"/>
                      <a:pt x="6696" y="1047"/>
                      <a:pt x="6738" y="1026"/>
                    </a:cubicBezTo>
                    <a:cubicBezTo>
                      <a:pt x="7031" y="901"/>
                      <a:pt x="7491" y="817"/>
                      <a:pt x="7700" y="587"/>
                    </a:cubicBezTo>
                    <a:cubicBezTo>
                      <a:pt x="7668" y="583"/>
                      <a:pt x="7636" y="581"/>
                      <a:pt x="7604" y="581"/>
                    </a:cubicBezTo>
                    <a:cubicBezTo>
                      <a:pt x="7274" y="581"/>
                      <a:pt x="6913" y="762"/>
                      <a:pt x="6570" y="838"/>
                    </a:cubicBezTo>
                    <a:lnTo>
                      <a:pt x="6570" y="733"/>
                    </a:lnTo>
                    <a:cubicBezTo>
                      <a:pt x="6654" y="503"/>
                      <a:pt x="6654" y="126"/>
                      <a:pt x="659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9" name="Google Shape;824;p29">
              <a:extLst>
                <a:ext uri="{FF2B5EF4-FFF2-40B4-BE49-F238E27FC236}">
                  <a16:creationId xmlns:a16="http://schemas.microsoft.com/office/drawing/2014/main" id="{CD581A63-A0ED-4672-A143-BE89FD745D4F}"/>
                </a:ext>
              </a:extLst>
            </p:cNvPr>
            <p:cNvSpPr/>
            <p:nvPr/>
          </p:nvSpPr>
          <p:spPr>
            <a:xfrm flipH="1">
              <a:off x="2477276" y="3666826"/>
              <a:ext cx="557700" cy="561300"/>
            </a:xfrm>
            <a:prstGeom prst="ellipse">
              <a:avLst/>
            </a:prstGeom>
            <a:solidFill>
              <a:schemeClr val="lt1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ctr"/>
              <a:endParaRPr sz="1500">
                <a:solidFill>
                  <a:schemeClr val="dk1"/>
                </a:solidFill>
                <a:latin typeface="Fira Sans Extra Condensed SemiBold"/>
                <a:ea typeface="Fira Sans Extra Condensed SemiBold"/>
                <a:cs typeface="B Nazanin" panose="00000400000000000000" pitchFamily="2" charset="-78"/>
                <a:sym typeface="Fira Sans Extra Condensed SemiBold"/>
              </a:endParaRPr>
            </a:p>
          </p:txBody>
        </p:sp>
        <p:sp>
          <p:nvSpPr>
            <p:cNvPr id="10" name="Google Shape;825;p29">
              <a:extLst>
                <a:ext uri="{FF2B5EF4-FFF2-40B4-BE49-F238E27FC236}">
                  <a16:creationId xmlns:a16="http://schemas.microsoft.com/office/drawing/2014/main" id="{2FCB83C7-650D-44E2-97D6-EE38A1C22853}"/>
                </a:ext>
              </a:extLst>
            </p:cNvPr>
            <p:cNvSpPr/>
            <p:nvPr/>
          </p:nvSpPr>
          <p:spPr>
            <a:xfrm>
              <a:off x="3495450" y="1444925"/>
              <a:ext cx="2153100" cy="548700"/>
            </a:xfrm>
            <a:prstGeom prst="roundRect">
              <a:avLst>
                <a:gd name="adj" fmla="val 16667"/>
              </a:avLst>
            </a:prstGeom>
            <a:solidFill>
              <a:schemeClr val="lt2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ctr"/>
              <a:r>
                <a:rPr lang="fa-IR" sz="1050" b="1" dirty="0">
                  <a:latin typeface="Georgia Pro Cond" panose="02040506050405020303" pitchFamily="18" charset="0"/>
                  <a:ea typeface="Fira Sans Extra Condensed SemiBold"/>
                  <a:cs typeface="B Nazanin" panose="00000400000000000000" pitchFamily="2" charset="-78"/>
                  <a:sym typeface="Fira Sans Extra Condensed SemiBold"/>
                </a:rPr>
                <a:t>4 قانون اساسی مراقبت از اسب</a:t>
              </a:r>
              <a:endParaRPr sz="1050" b="1" dirty="0">
                <a:latin typeface="Georgia" panose="02040502050405020303" pitchFamily="18" charset="0"/>
                <a:ea typeface="Fira Sans Extra Condensed SemiBold"/>
                <a:cs typeface="B Nazanin" panose="00000400000000000000" pitchFamily="2" charset="-78"/>
                <a:sym typeface="Fira Sans Extra Condensed SemiBold"/>
              </a:endParaRPr>
            </a:p>
          </p:txBody>
        </p:sp>
        <p:grpSp>
          <p:nvGrpSpPr>
            <p:cNvPr id="11" name="Google Shape;826;p29">
              <a:extLst>
                <a:ext uri="{FF2B5EF4-FFF2-40B4-BE49-F238E27FC236}">
                  <a16:creationId xmlns:a16="http://schemas.microsoft.com/office/drawing/2014/main" id="{0CAE84AA-0DE0-491F-983E-CB6EE5969E5E}"/>
                </a:ext>
              </a:extLst>
            </p:cNvPr>
            <p:cNvGrpSpPr/>
            <p:nvPr/>
          </p:nvGrpSpPr>
          <p:grpSpPr>
            <a:xfrm>
              <a:off x="2593670" y="3826856"/>
              <a:ext cx="319700" cy="289196"/>
              <a:chOff x="2613525" y="4184525"/>
              <a:chExt cx="199800" cy="167475"/>
            </a:xfrm>
          </p:grpSpPr>
          <p:sp>
            <p:nvSpPr>
              <p:cNvPr id="55" name="Google Shape;827;p29">
                <a:extLst>
                  <a:ext uri="{FF2B5EF4-FFF2-40B4-BE49-F238E27FC236}">
                    <a16:creationId xmlns:a16="http://schemas.microsoft.com/office/drawing/2014/main" id="{96C29812-9CD3-4132-8994-CCB1E76407A8}"/>
                  </a:ext>
                </a:extLst>
              </p:cNvPr>
              <p:cNvSpPr/>
              <p:nvPr/>
            </p:nvSpPr>
            <p:spPr>
              <a:xfrm rot="10800000" flipH="1">
                <a:off x="2618725" y="4193000"/>
                <a:ext cx="188100" cy="158700"/>
              </a:xfrm>
              <a:prstGeom prst="round2SameRect">
                <a:avLst>
                  <a:gd name="adj1" fmla="val 21251"/>
                  <a:gd name="adj2" fmla="val 0"/>
                </a:avLst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56" name="Google Shape;828;p29">
                <a:extLst>
                  <a:ext uri="{FF2B5EF4-FFF2-40B4-BE49-F238E27FC236}">
                    <a16:creationId xmlns:a16="http://schemas.microsoft.com/office/drawing/2014/main" id="{778FA84F-A922-4ED2-9545-53C532F4CFFB}"/>
                  </a:ext>
                </a:extLst>
              </p:cNvPr>
              <p:cNvSpPr/>
              <p:nvPr/>
            </p:nvSpPr>
            <p:spPr>
              <a:xfrm>
                <a:off x="2613525" y="4184525"/>
                <a:ext cx="199800" cy="19200"/>
              </a:xfrm>
              <a:prstGeom prst="ellipse">
                <a:avLst/>
              </a:prstGeom>
              <a:solidFill>
                <a:srgbClr val="3C78D8"/>
              </a:solidFill>
              <a:ln w="9525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Google Shape;829;p29">
                <a:extLst>
                  <a:ext uri="{FF2B5EF4-FFF2-40B4-BE49-F238E27FC236}">
                    <a16:creationId xmlns:a16="http://schemas.microsoft.com/office/drawing/2014/main" id="{9C9CF774-E460-4A88-B190-2E2A98AF7B35}"/>
                  </a:ext>
                </a:extLst>
              </p:cNvPr>
              <p:cNvSpPr/>
              <p:nvPr/>
            </p:nvSpPr>
            <p:spPr>
              <a:xfrm>
                <a:off x="2637750" y="4205650"/>
                <a:ext cx="27275" cy="146350"/>
              </a:xfrm>
              <a:custGeom>
                <a:avLst/>
                <a:gdLst/>
                <a:ahLst/>
                <a:cxnLst/>
                <a:rect l="l" t="t" r="r" b="b"/>
                <a:pathLst>
                  <a:path w="1091" h="5854" extrusionOk="0">
                    <a:moveTo>
                      <a:pt x="0" y="0"/>
                    </a:moveTo>
                    <a:lnTo>
                      <a:pt x="691" y="80"/>
                    </a:lnTo>
                    <a:lnTo>
                      <a:pt x="1091" y="106"/>
                    </a:lnTo>
                    <a:lnTo>
                      <a:pt x="1091" y="5854"/>
                    </a:lnTo>
                    <a:lnTo>
                      <a:pt x="399" y="5854"/>
                    </a:lnTo>
                    <a:lnTo>
                      <a:pt x="26" y="5748"/>
                    </a:lnTo>
                    <a:close/>
                  </a:path>
                </a:pathLst>
              </a:custGeom>
              <a:solidFill>
                <a:srgbClr val="EEEEEE">
                  <a:alpha val="14610"/>
                </a:srgbClr>
              </a:solidFill>
              <a:ln>
                <a:noFill/>
              </a:ln>
            </p:spPr>
          </p:sp>
        </p:grpSp>
        <p:cxnSp>
          <p:nvCxnSpPr>
            <p:cNvPr id="12" name="Google Shape;830;p29">
              <a:extLst>
                <a:ext uri="{FF2B5EF4-FFF2-40B4-BE49-F238E27FC236}">
                  <a16:creationId xmlns:a16="http://schemas.microsoft.com/office/drawing/2014/main" id="{80157C3C-BBDF-4877-B06C-46356EC322FB}"/>
                </a:ext>
              </a:extLst>
            </p:cNvPr>
            <p:cNvCxnSpPr/>
            <p:nvPr/>
          </p:nvCxnSpPr>
          <p:spPr>
            <a:xfrm rot="10800000">
              <a:off x="853837" y="4233625"/>
              <a:ext cx="1902300" cy="0"/>
            </a:xfrm>
            <a:prstGeom prst="straightConnector1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sp>
          <p:nvSpPr>
            <p:cNvPr id="13" name="Google Shape;831;p29">
              <a:extLst>
                <a:ext uri="{FF2B5EF4-FFF2-40B4-BE49-F238E27FC236}">
                  <a16:creationId xmlns:a16="http://schemas.microsoft.com/office/drawing/2014/main" id="{259A7380-662F-4173-A8ED-DD7C1A6C2409}"/>
                </a:ext>
              </a:extLst>
            </p:cNvPr>
            <p:cNvSpPr/>
            <p:nvPr/>
          </p:nvSpPr>
          <p:spPr>
            <a:xfrm flipH="1">
              <a:off x="2474663" y="2654431"/>
              <a:ext cx="557700" cy="557700"/>
            </a:xfrm>
            <a:prstGeom prst="ellipse">
              <a:avLst/>
            </a:prstGeom>
            <a:solidFill>
              <a:schemeClr val="lt1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ctr"/>
              <a:endParaRPr sz="1500">
                <a:solidFill>
                  <a:schemeClr val="dk1"/>
                </a:solidFill>
                <a:latin typeface="Fira Sans Extra Condensed SemiBold"/>
                <a:ea typeface="Fira Sans Extra Condensed SemiBold"/>
                <a:cs typeface="B Nazanin" panose="00000400000000000000" pitchFamily="2" charset="-78"/>
                <a:sym typeface="Fira Sans Extra Condensed SemiBold"/>
              </a:endParaRPr>
            </a:p>
          </p:txBody>
        </p:sp>
        <p:cxnSp>
          <p:nvCxnSpPr>
            <p:cNvPr id="14" name="Google Shape;832;p29">
              <a:extLst>
                <a:ext uri="{FF2B5EF4-FFF2-40B4-BE49-F238E27FC236}">
                  <a16:creationId xmlns:a16="http://schemas.microsoft.com/office/drawing/2014/main" id="{699B22BE-3CDF-4B6E-8550-B9B7F8D9E0B4}"/>
                </a:ext>
              </a:extLst>
            </p:cNvPr>
            <p:cNvCxnSpPr/>
            <p:nvPr/>
          </p:nvCxnSpPr>
          <p:spPr>
            <a:xfrm rot="10800000">
              <a:off x="860389" y="3206135"/>
              <a:ext cx="1893300" cy="6000"/>
            </a:xfrm>
            <a:prstGeom prst="straightConnector1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grpSp>
          <p:nvGrpSpPr>
            <p:cNvPr id="15" name="Google Shape;833;p29">
              <a:extLst>
                <a:ext uri="{FF2B5EF4-FFF2-40B4-BE49-F238E27FC236}">
                  <a16:creationId xmlns:a16="http://schemas.microsoft.com/office/drawing/2014/main" id="{2EE9CA37-FBA2-4BBD-B62F-B4E180CC7CEC}"/>
                </a:ext>
              </a:extLst>
            </p:cNvPr>
            <p:cNvGrpSpPr/>
            <p:nvPr/>
          </p:nvGrpSpPr>
          <p:grpSpPr>
            <a:xfrm>
              <a:off x="2665659" y="2718991"/>
              <a:ext cx="175713" cy="428568"/>
              <a:chOff x="3218946" y="3023791"/>
              <a:chExt cx="175713" cy="428568"/>
            </a:xfrm>
          </p:grpSpPr>
          <p:sp>
            <p:nvSpPr>
              <p:cNvPr id="48" name="Google Shape;834;p29">
                <a:extLst>
                  <a:ext uri="{FF2B5EF4-FFF2-40B4-BE49-F238E27FC236}">
                    <a16:creationId xmlns:a16="http://schemas.microsoft.com/office/drawing/2014/main" id="{074BF4AF-1816-407F-8C2B-A34475F4E5D6}"/>
                  </a:ext>
                </a:extLst>
              </p:cNvPr>
              <p:cNvSpPr/>
              <p:nvPr/>
            </p:nvSpPr>
            <p:spPr>
              <a:xfrm>
                <a:off x="3218946" y="3023791"/>
                <a:ext cx="175713" cy="428568"/>
              </a:xfrm>
              <a:custGeom>
                <a:avLst/>
                <a:gdLst/>
                <a:ahLst/>
                <a:cxnLst/>
                <a:rect l="l" t="t" r="r" b="b"/>
                <a:pathLst>
                  <a:path w="1968" h="4800" extrusionOk="0">
                    <a:moveTo>
                      <a:pt x="1904" y="0"/>
                    </a:moveTo>
                    <a:cubicBezTo>
                      <a:pt x="1758" y="21"/>
                      <a:pt x="1590" y="126"/>
                      <a:pt x="1549" y="272"/>
                    </a:cubicBezTo>
                    <a:cubicBezTo>
                      <a:pt x="1528" y="377"/>
                      <a:pt x="1549" y="461"/>
                      <a:pt x="1507" y="544"/>
                    </a:cubicBezTo>
                    <a:cubicBezTo>
                      <a:pt x="1465" y="628"/>
                      <a:pt x="1423" y="649"/>
                      <a:pt x="1360" y="670"/>
                    </a:cubicBezTo>
                    <a:cubicBezTo>
                      <a:pt x="1256" y="628"/>
                      <a:pt x="1151" y="565"/>
                      <a:pt x="1025" y="565"/>
                    </a:cubicBezTo>
                    <a:cubicBezTo>
                      <a:pt x="1010" y="563"/>
                      <a:pt x="994" y="562"/>
                      <a:pt x="978" y="562"/>
                    </a:cubicBezTo>
                    <a:cubicBezTo>
                      <a:pt x="840" y="562"/>
                      <a:pt x="675" y="637"/>
                      <a:pt x="544" y="712"/>
                    </a:cubicBezTo>
                    <a:cubicBezTo>
                      <a:pt x="461" y="628"/>
                      <a:pt x="481" y="461"/>
                      <a:pt x="377" y="293"/>
                    </a:cubicBezTo>
                    <a:cubicBezTo>
                      <a:pt x="314" y="189"/>
                      <a:pt x="147" y="126"/>
                      <a:pt x="0" y="126"/>
                    </a:cubicBezTo>
                    <a:cubicBezTo>
                      <a:pt x="84" y="272"/>
                      <a:pt x="105" y="419"/>
                      <a:pt x="126" y="565"/>
                    </a:cubicBezTo>
                    <a:cubicBezTo>
                      <a:pt x="147" y="670"/>
                      <a:pt x="230" y="921"/>
                      <a:pt x="377" y="942"/>
                    </a:cubicBezTo>
                    <a:cubicBezTo>
                      <a:pt x="335" y="1151"/>
                      <a:pt x="356" y="1381"/>
                      <a:pt x="314" y="1591"/>
                    </a:cubicBezTo>
                    <a:cubicBezTo>
                      <a:pt x="272" y="1758"/>
                      <a:pt x="147" y="1884"/>
                      <a:pt x="209" y="2072"/>
                    </a:cubicBezTo>
                    <a:lnTo>
                      <a:pt x="147" y="2114"/>
                    </a:lnTo>
                    <a:cubicBezTo>
                      <a:pt x="157" y="2124"/>
                      <a:pt x="169" y="2128"/>
                      <a:pt x="181" y="2128"/>
                    </a:cubicBezTo>
                    <a:cubicBezTo>
                      <a:pt x="219" y="2128"/>
                      <a:pt x="262" y="2093"/>
                      <a:pt x="293" y="2093"/>
                    </a:cubicBezTo>
                    <a:cubicBezTo>
                      <a:pt x="356" y="2135"/>
                      <a:pt x="356" y="2197"/>
                      <a:pt x="377" y="2239"/>
                    </a:cubicBezTo>
                    <a:lnTo>
                      <a:pt x="377" y="2260"/>
                    </a:lnTo>
                    <a:lnTo>
                      <a:pt x="377" y="2281"/>
                    </a:lnTo>
                    <a:cubicBezTo>
                      <a:pt x="440" y="2511"/>
                      <a:pt x="356" y="2741"/>
                      <a:pt x="461" y="2972"/>
                    </a:cubicBezTo>
                    <a:cubicBezTo>
                      <a:pt x="502" y="3076"/>
                      <a:pt x="586" y="3202"/>
                      <a:pt x="607" y="3306"/>
                    </a:cubicBezTo>
                    <a:cubicBezTo>
                      <a:pt x="670" y="3474"/>
                      <a:pt x="649" y="3662"/>
                      <a:pt x="649" y="3829"/>
                    </a:cubicBezTo>
                    <a:cubicBezTo>
                      <a:pt x="649" y="3976"/>
                      <a:pt x="544" y="4060"/>
                      <a:pt x="544" y="4185"/>
                    </a:cubicBezTo>
                    <a:cubicBezTo>
                      <a:pt x="544" y="4353"/>
                      <a:pt x="607" y="4457"/>
                      <a:pt x="691" y="4604"/>
                    </a:cubicBezTo>
                    <a:cubicBezTo>
                      <a:pt x="712" y="4625"/>
                      <a:pt x="753" y="4750"/>
                      <a:pt x="795" y="4792"/>
                    </a:cubicBezTo>
                    <a:cubicBezTo>
                      <a:pt x="804" y="4796"/>
                      <a:pt x="812" y="4798"/>
                      <a:pt x="821" y="4798"/>
                    </a:cubicBezTo>
                    <a:cubicBezTo>
                      <a:pt x="855" y="4798"/>
                      <a:pt x="892" y="4771"/>
                      <a:pt x="942" y="4771"/>
                    </a:cubicBezTo>
                    <a:cubicBezTo>
                      <a:pt x="1025" y="4771"/>
                      <a:pt x="1109" y="4792"/>
                      <a:pt x="1193" y="4792"/>
                    </a:cubicBezTo>
                    <a:cubicBezTo>
                      <a:pt x="1221" y="4797"/>
                      <a:pt x="1244" y="4799"/>
                      <a:pt x="1263" y="4799"/>
                    </a:cubicBezTo>
                    <a:cubicBezTo>
                      <a:pt x="1329" y="4799"/>
                      <a:pt x="1349" y="4768"/>
                      <a:pt x="1381" y="4687"/>
                    </a:cubicBezTo>
                    <a:cubicBezTo>
                      <a:pt x="1444" y="4562"/>
                      <a:pt x="1465" y="4562"/>
                      <a:pt x="1549" y="4436"/>
                    </a:cubicBezTo>
                    <a:cubicBezTo>
                      <a:pt x="1590" y="4353"/>
                      <a:pt x="1611" y="4227"/>
                      <a:pt x="1590" y="4143"/>
                    </a:cubicBezTo>
                    <a:cubicBezTo>
                      <a:pt x="1590" y="4081"/>
                      <a:pt x="1549" y="4039"/>
                      <a:pt x="1528" y="3955"/>
                    </a:cubicBezTo>
                    <a:cubicBezTo>
                      <a:pt x="1486" y="3725"/>
                      <a:pt x="1528" y="3474"/>
                      <a:pt x="1549" y="3223"/>
                    </a:cubicBezTo>
                    <a:cubicBezTo>
                      <a:pt x="1590" y="3160"/>
                      <a:pt x="1653" y="3097"/>
                      <a:pt x="1674" y="3013"/>
                    </a:cubicBezTo>
                    <a:cubicBezTo>
                      <a:pt x="1737" y="2888"/>
                      <a:pt x="1779" y="2720"/>
                      <a:pt x="1779" y="2574"/>
                    </a:cubicBezTo>
                    <a:cubicBezTo>
                      <a:pt x="1779" y="2469"/>
                      <a:pt x="1737" y="2197"/>
                      <a:pt x="1800" y="2135"/>
                    </a:cubicBezTo>
                    <a:cubicBezTo>
                      <a:pt x="1813" y="2115"/>
                      <a:pt x="1832" y="2110"/>
                      <a:pt x="1852" y="2110"/>
                    </a:cubicBezTo>
                    <a:cubicBezTo>
                      <a:pt x="1878" y="2110"/>
                      <a:pt x="1905" y="2118"/>
                      <a:pt x="1928" y="2118"/>
                    </a:cubicBezTo>
                    <a:cubicBezTo>
                      <a:pt x="1946" y="2118"/>
                      <a:pt x="1961" y="2112"/>
                      <a:pt x="1967" y="2093"/>
                    </a:cubicBezTo>
                    <a:cubicBezTo>
                      <a:pt x="1967" y="2072"/>
                      <a:pt x="1883" y="1967"/>
                      <a:pt x="1883" y="1925"/>
                    </a:cubicBezTo>
                    <a:lnTo>
                      <a:pt x="1883" y="1842"/>
                    </a:lnTo>
                    <a:cubicBezTo>
                      <a:pt x="1862" y="1800"/>
                      <a:pt x="1821" y="1779"/>
                      <a:pt x="1800" y="1737"/>
                    </a:cubicBezTo>
                    <a:cubicBezTo>
                      <a:pt x="1779" y="1674"/>
                      <a:pt x="1800" y="1591"/>
                      <a:pt x="1800" y="1528"/>
                    </a:cubicBezTo>
                    <a:cubicBezTo>
                      <a:pt x="1779" y="1360"/>
                      <a:pt x="1632" y="1130"/>
                      <a:pt x="1632" y="879"/>
                    </a:cubicBezTo>
                    <a:cubicBezTo>
                      <a:pt x="1632" y="858"/>
                      <a:pt x="1632" y="816"/>
                      <a:pt x="1632" y="796"/>
                    </a:cubicBezTo>
                    <a:cubicBezTo>
                      <a:pt x="1758" y="733"/>
                      <a:pt x="1821" y="712"/>
                      <a:pt x="1883" y="544"/>
                    </a:cubicBezTo>
                    <a:cubicBezTo>
                      <a:pt x="1904" y="461"/>
                      <a:pt x="1904" y="356"/>
                      <a:pt x="1904" y="272"/>
                    </a:cubicBezTo>
                    <a:cubicBezTo>
                      <a:pt x="1883" y="168"/>
                      <a:pt x="1925" y="84"/>
                      <a:pt x="1904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49" name="Google Shape;835;p29">
                <a:extLst>
                  <a:ext uri="{FF2B5EF4-FFF2-40B4-BE49-F238E27FC236}">
                    <a16:creationId xmlns:a16="http://schemas.microsoft.com/office/drawing/2014/main" id="{F4244958-C1B6-4DB8-BEBB-C1E340355566}"/>
                  </a:ext>
                </a:extLst>
              </p:cNvPr>
              <p:cNvSpPr/>
              <p:nvPr/>
            </p:nvSpPr>
            <p:spPr>
              <a:xfrm>
                <a:off x="3327246" y="3404854"/>
                <a:ext cx="28125" cy="31875"/>
              </a:xfrm>
              <a:custGeom>
                <a:avLst/>
                <a:gdLst/>
                <a:ahLst/>
                <a:cxnLst/>
                <a:rect l="l" t="t" r="r" b="b"/>
                <a:pathLst>
                  <a:path w="315" h="357" extrusionOk="0">
                    <a:moveTo>
                      <a:pt x="168" y="1"/>
                    </a:moveTo>
                    <a:lnTo>
                      <a:pt x="1" y="357"/>
                    </a:lnTo>
                    <a:lnTo>
                      <a:pt x="22" y="357"/>
                    </a:lnTo>
                    <a:cubicBezTo>
                      <a:pt x="84" y="315"/>
                      <a:pt x="189" y="294"/>
                      <a:pt x="231" y="210"/>
                    </a:cubicBezTo>
                    <a:cubicBezTo>
                      <a:pt x="315" y="126"/>
                      <a:pt x="294" y="1"/>
                      <a:pt x="168" y="1"/>
                    </a:cubicBezTo>
                    <a:close/>
                  </a:path>
                </a:pathLst>
              </a:custGeom>
              <a:solidFill>
                <a:srgbClr val="77421A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50" name="Google Shape;836;p29">
                <a:extLst>
                  <a:ext uri="{FF2B5EF4-FFF2-40B4-BE49-F238E27FC236}">
                    <a16:creationId xmlns:a16="http://schemas.microsoft.com/office/drawing/2014/main" id="{4C3FF7A3-5C70-4D73-BF6D-715D907D7B94}"/>
                  </a:ext>
                </a:extLst>
              </p:cNvPr>
              <p:cNvSpPr/>
              <p:nvPr/>
            </p:nvSpPr>
            <p:spPr>
              <a:xfrm>
                <a:off x="3274926" y="3401104"/>
                <a:ext cx="22500" cy="33750"/>
              </a:xfrm>
              <a:custGeom>
                <a:avLst/>
                <a:gdLst/>
                <a:ahLst/>
                <a:cxnLst/>
                <a:rect l="l" t="t" r="r" b="b"/>
                <a:pathLst>
                  <a:path w="252" h="378" extrusionOk="0">
                    <a:moveTo>
                      <a:pt x="106" y="1"/>
                    </a:moveTo>
                    <a:cubicBezTo>
                      <a:pt x="22" y="43"/>
                      <a:pt x="1" y="147"/>
                      <a:pt x="43" y="210"/>
                    </a:cubicBezTo>
                    <a:cubicBezTo>
                      <a:pt x="85" y="294"/>
                      <a:pt x="168" y="315"/>
                      <a:pt x="231" y="357"/>
                    </a:cubicBezTo>
                    <a:lnTo>
                      <a:pt x="252" y="378"/>
                    </a:lnTo>
                    <a:lnTo>
                      <a:pt x="252" y="37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77421A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51" name="Google Shape;837;p29">
                <a:extLst>
                  <a:ext uri="{FF2B5EF4-FFF2-40B4-BE49-F238E27FC236}">
                    <a16:creationId xmlns:a16="http://schemas.microsoft.com/office/drawing/2014/main" id="{EF623B17-15BF-40AB-9DCD-EA489229F0B4}"/>
                  </a:ext>
                </a:extLst>
              </p:cNvPr>
              <p:cNvSpPr/>
              <p:nvPr/>
            </p:nvSpPr>
            <p:spPr>
              <a:xfrm>
                <a:off x="3359031" y="3209858"/>
                <a:ext cx="22500" cy="21339"/>
              </a:xfrm>
              <a:custGeom>
                <a:avLst/>
                <a:gdLst/>
                <a:ahLst/>
                <a:cxnLst/>
                <a:rect l="l" t="t" r="r" b="b"/>
                <a:pathLst>
                  <a:path w="252" h="239" extrusionOk="0">
                    <a:moveTo>
                      <a:pt x="198" y="1"/>
                    </a:moveTo>
                    <a:cubicBezTo>
                      <a:pt x="147" y="1"/>
                      <a:pt x="94" y="20"/>
                      <a:pt x="63" y="51"/>
                    </a:cubicBezTo>
                    <a:cubicBezTo>
                      <a:pt x="0" y="92"/>
                      <a:pt x="0" y="155"/>
                      <a:pt x="0" y="239"/>
                    </a:cubicBezTo>
                    <a:cubicBezTo>
                      <a:pt x="63" y="239"/>
                      <a:pt x="105" y="218"/>
                      <a:pt x="168" y="197"/>
                    </a:cubicBezTo>
                    <a:cubicBezTo>
                      <a:pt x="231" y="155"/>
                      <a:pt x="252" y="92"/>
                      <a:pt x="252" y="9"/>
                    </a:cubicBezTo>
                    <a:cubicBezTo>
                      <a:pt x="235" y="3"/>
                      <a:pt x="216" y="1"/>
                      <a:pt x="19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52" name="Google Shape;838;p29">
                <a:extLst>
                  <a:ext uri="{FF2B5EF4-FFF2-40B4-BE49-F238E27FC236}">
                    <a16:creationId xmlns:a16="http://schemas.microsoft.com/office/drawing/2014/main" id="{0C348D70-7887-4402-B9AC-73393DE294A7}"/>
                  </a:ext>
                </a:extLst>
              </p:cNvPr>
              <p:cNvSpPr/>
              <p:nvPr/>
            </p:nvSpPr>
            <p:spPr>
              <a:xfrm>
                <a:off x="3241356" y="3209858"/>
                <a:ext cx="24375" cy="21339"/>
              </a:xfrm>
              <a:custGeom>
                <a:avLst/>
                <a:gdLst/>
                <a:ahLst/>
                <a:cxnLst/>
                <a:rect l="l" t="t" r="r" b="b"/>
                <a:pathLst>
                  <a:path w="273" h="239" extrusionOk="0">
                    <a:moveTo>
                      <a:pt x="54" y="1"/>
                    </a:moveTo>
                    <a:cubicBezTo>
                      <a:pt x="35" y="1"/>
                      <a:pt x="17" y="3"/>
                      <a:pt x="0" y="9"/>
                    </a:cubicBezTo>
                    <a:cubicBezTo>
                      <a:pt x="0" y="92"/>
                      <a:pt x="21" y="155"/>
                      <a:pt x="84" y="197"/>
                    </a:cubicBezTo>
                    <a:cubicBezTo>
                      <a:pt x="147" y="218"/>
                      <a:pt x="210" y="239"/>
                      <a:pt x="272" y="239"/>
                    </a:cubicBezTo>
                    <a:cubicBezTo>
                      <a:pt x="272" y="155"/>
                      <a:pt x="251" y="92"/>
                      <a:pt x="189" y="51"/>
                    </a:cubicBezTo>
                    <a:cubicBezTo>
                      <a:pt x="158" y="20"/>
                      <a:pt x="105" y="1"/>
                      <a:pt x="5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53" name="Google Shape;839;p29">
                <a:extLst>
                  <a:ext uri="{FF2B5EF4-FFF2-40B4-BE49-F238E27FC236}">
                    <a16:creationId xmlns:a16="http://schemas.microsoft.com/office/drawing/2014/main" id="{728432B0-3EAD-495D-9816-37FEA35F30C1}"/>
                  </a:ext>
                </a:extLst>
              </p:cNvPr>
              <p:cNvSpPr/>
              <p:nvPr/>
            </p:nvSpPr>
            <p:spPr>
              <a:xfrm>
                <a:off x="3265641" y="3066647"/>
                <a:ext cx="99106" cy="53928"/>
              </a:xfrm>
              <a:custGeom>
                <a:avLst/>
                <a:gdLst/>
                <a:ahLst/>
                <a:cxnLst/>
                <a:rect l="l" t="t" r="r" b="b"/>
                <a:pathLst>
                  <a:path w="1110" h="604" extrusionOk="0">
                    <a:moveTo>
                      <a:pt x="454" y="1"/>
                    </a:moveTo>
                    <a:cubicBezTo>
                      <a:pt x="242" y="1"/>
                      <a:pt x="92" y="124"/>
                      <a:pt x="0" y="190"/>
                    </a:cubicBezTo>
                    <a:cubicBezTo>
                      <a:pt x="0" y="274"/>
                      <a:pt x="42" y="336"/>
                      <a:pt x="84" y="399"/>
                    </a:cubicBezTo>
                    <a:cubicBezTo>
                      <a:pt x="126" y="441"/>
                      <a:pt x="210" y="483"/>
                      <a:pt x="272" y="504"/>
                    </a:cubicBezTo>
                    <a:cubicBezTo>
                      <a:pt x="380" y="565"/>
                      <a:pt x="520" y="604"/>
                      <a:pt x="654" y="604"/>
                    </a:cubicBezTo>
                    <a:cubicBezTo>
                      <a:pt x="703" y="604"/>
                      <a:pt x="751" y="599"/>
                      <a:pt x="795" y="588"/>
                    </a:cubicBezTo>
                    <a:cubicBezTo>
                      <a:pt x="733" y="546"/>
                      <a:pt x="670" y="504"/>
                      <a:pt x="628" y="441"/>
                    </a:cubicBezTo>
                    <a:lnTo>
                      <a:pt x="628" y="441"/>
                    </a:lnTo>
                    <a:cubicBezTo>
                      <a:pt x="670" y="462"/>
                      <a:pt x="712" y="483"/>
                      <a:pt x="754" y="483"/>
                    </a:cubicBezTo>
                    <a:cubicBezTo>
                      <a:pt x="879" y="525"/>
                      <a:pt x="984" y="546"/>
                      <a:pt x="1109" y="546"/>
                    </a:cubicBezTo>
                    <a:cubicBezTo>
                      <a:pt x="963" y="483"/>
                      <a:pt x="942" y="295"/>
                      <a:pt x="816" y="190"/>
                    </a:cubicBezTo>
                    <a:lnTo>
                      <a:pt x="837" y="190"/>
                    </a:lnTo>
                    <a:lnTo>
                      <a:pt x="900" y="169"/>
                    </a:lnTo>
                    <a:cubicBezTo>
                      <a:pt x="729" y="44"/>
                      <a:pt x="580" y="1"/>
                      <a:pt x="454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54" name="Google Shape;840;p29">
                <a:extLst>
                  <a:ext uri="{FF2B5EF4-FFF2-40B4-BE49-F238E27FC236}">
                    <a16:creationId xmlns:a16="http://schemas.microsoft.com/office/drawing/2014/main" id="{C42A7B34-F2AA-40FC-810B-D4E47AD9C948}"/>
                  </a:ext>
                </a:extLst>
              </p:cNvPr>
              <p:cNvSpPr/>
              <p:nvPr/>
            </p:nvSpPr>
            <p:spPr>
              <a:xfrm>
                <a:off x="3271266" y="3156020"/>
                <a:ext cx="74732" cy="287944"/>
              </a:xfrm>
              <a:custGeom>
                <a:avLst/>
                <a:gdLst/>
                <a:ahLst/>
                <a:cxnLst/>
                <a:rect l="l" t="t" r="r" b="b"/>
                <a:pathLst>
                  <a:path w="837" h="3225" extrusionOk="0">
                    <a:moveTo>
                      <a:pt x="454" y="1"/>
                    </a:moveTo>
                    <a:cubicBezTo>
                      <a:pt x="410" y="1"/>
                      <a:pt x="372" y="30"/>
                      <a:pt x="360" y="30"/>
                    </a:cubicBezTo>
                    <a:cubicBezTo>
                      <a:pt x="357" y="30"/>
                      <a:pt x="356" y="29"/>
                      <a:pt x="356" y="26"/>
                    </a:cubicBezTo>
                    <a:cubicBezTo>
                      <a:pt x="272" y="89"/>
                      <a:pt x="272" y="89"/>
                      <a:pt x="126" y="256"/>
                    </a:cubicBezTo>
                    <a:cubicBezTo>
                      <a:pt x="0" y="403"/>
                      <a:pt x="314" y="695"/>
                      <a:pt x="398" y="884"/>
                    </a:cubicBezTo>
                    <a:cubicBezTo>
                      <a:pt x="460" y="1030"/>
                      <a:pt x="356" y="1239"/>
                      <a:pt x="356" y="1407"/>
                    </a:cubicBezTo>
                    <a:cubicBezTo>
                      <a:pt x="377" y="1595"/>
                      <a:pt x="335" y="1721"/>
                      <a:pt x="377" y="1888"/>
                    </a:cubicBezTo>
                    <a:cubicBezTo>
                      <a:pt x="481" y="2118"/>
                      <a:pt x="419" y="2328"/>
                      <a:pt x="377" y="2474"/>
                    </a:cubicBezTo>
                    <a:cubicBezTo>
                      <a:pt x="335" y="2600"/>
                      <a:pt x="209" y="2662"/>
                      <a:pt x="230" y="2788"/>
                    </a:cubicBezTo>
                    <a:cubicBezTo>
                      <a:pt x="251" y="2851"/>
                      <a:pt x="293" y="2913"/>
                      <a:pt x="293" y="2997"/>
                    </a:cubicBezTo>
                    <a:cubicBezTo>
                      <a:pt x="319" y="3127"/>
                      <a:pt x="385" y="3225"/>
                      <a:pt x="462" y="3225"/>
                    </a:cubicBezTo>
                    <a:cubicBezTo>
                      <a:pt x="509" y="3225"/>
                      <a:pt x="559" y="3189"/>
                      <a:pt x="607" y="3102"/>
                    </a:cubicBezTo>
                    <a:cubicBezTo>
                      <a:pt x="711" y="2913"/>
                      <a:pt x="816" y="2767"/>
                      <a:pt x="691" y="2620"/>
                    </a:cubicBezTo>
                    <a:cubicBezTo>
                      <a:pt x="586" y="2495"/>
                      <a:pt x="523" y="2286"/>
                      <a:pt x="565" y="2118"/>
                    </a:cubicBezTo>
                    <a:cubicBezTo>
                      <a:pt x="586" y="2035"/>
                      <a:pt x="628" y="1951"/>
                      <a:pt x="649" y="1867"/>
                    </a:cubicBezTo>
                    <a:cubicBezTo>
                      <a:pt x="670" y="1721"/>
                      <a:pt x="649" y="1574"/>
                      <a:pt x="649" y="1449"/>
                    </a:cubicBezTo>
                    <a:cubicBezTo>
                      <a:pt x="649" y="1260"/>
                      <a:pt x="586" y="1051"/>
                      <a:pt x="586" y="863"/>
                    </a:cubicBezTo>
                    <a:cubicBezTo>
                      <a:pt x="586" y="758"/>
                      <a:pt x="628" y="695"/>
                      <a:pt x="670" y="612"/>
                    </a:cubicBezTo>
                    <a:cubicBezTo>
                      <a:pt x="711" y="528"/>
                      <a:pt x="795" y="444"/>
                      <a:pt x="816" y="382"/>
                    </a:cubicBezTo>
                    <a:cubicBezTo>
                      <a:pt x="837" y="298"/>
                      <a:pt x="711" y="193"/>
                      <a:pt x="628" y="110"/>
                    </a:cubicBezTo>
                    <a:cubicBezTo>
                      <a:pt x="586" y="47"/>
                      <a:pt x="544" y="26"/>
                      <a:pt x="481" y="5"/>
                    </a:cubicBezTo>
                    <a:cubicBezTo>
                      <a:pt x="472" y="2"/>
                      <a:pt x="463" y="1"/>
                      <a:pt x="454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</p:grpSp>
        <p:cxnSp>
          <p:nvCxnSpPr>
            <p:cNvPr id="16" name="Google Shape;841;p29">
              <a:extLst>
                <a:ext uri="{FF2B5EF4-FFF2-40B4-BE49-F238E27FC236}">
                  <a16:creationId xmlns:a16="http://schemas.microsoft.com/office/drawing/2014/main" id="{95884C40-5888-4025-B6B8-17F572EAEB9E}"/>
                </a:ext>
              </a:extLst>
            </p:cNvPr>
            <p:cNvCxnSpPr>
              <a:stCxn id="17" idx="4"/>
            </p:cNvCxnSpPr>
            <p:nvPr/>
          </p:nvCxnSpPr>
          <p:spPr>
            <a:xfrm rot="10800000" flipH="1">
              <a:off x="6460768" y="2593443"/>
              <a:ext cx="1697400" cy="5700"/>
            </a:xfrm>
            <a:prstGeom prst="straightConnector1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sp>
          <p:nvSpPr>
            <p:cNvPr id="17" name="Google Shape;842;p29">
              <a:extLst>
                <a:ext uri="{FF2B5EF4-FFF2-40B4-BE49-F238E27FC236}">
                  <a16:creationId xmlns:a16="http://schemas.microsoft.com/office/drawing/2014/main" id="{7281FF80-B7BD-4190-AD54-5D1BD9F825D8}"/>
                </a:ext>
              </a:extLst>
            </p:cNvPr>
            <p:cNvSpPr/>
            <p:nvPr/>
          </p:nvSpPr>
          <p:spPr>
            <a:xfrm>
              <a:off x="6181918" y="2041443"/>
              <a:ext cx="557700" cy="557700"/>
            </a:xfrm>
            <a:prstGeom prst="ellipse">
              <a:avLst/>
            </a:prstGeom>
            <a:solidFill>
              <a:schemeClr val="lt1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ctr"/>
              <a:endParaRPr sz="1500">
                <a:solidFill>
                  <a:schemeClr val="dk1"/>
                </a:solidFill>
                <a:latin typeface="Fira Sans Extra Condensed SemiBold"/>
                <a:ea typeface="Fira Sans Extra Condensed SemiBold"/>
                <a:cs typeface="B Nazanin" panose="00000400000000000000" pitchFamily="2" charset="-78"/>
                <a:sym typeface="Fira Sans Extra Condensed SemiBold"/>
              </a:endParaRPr>
            </a:p>
          </p:txBody>
        </p:sp>
        <p:grpSp>
          <p:nvGrpSpPr>
            <p:cNvPr id="18" name="Google Shape;843;p29">
              <a:extLst>
                <a:ext uri="{FF2B5EF4-FFF2-40B4-BE49-F238E27FC236}">
                  <a16:creationId xmlns:a16="http://schemas.microsoft.com/office/drawing/2014/main" id="{0BF68721-0768-43B8-9FDC-C7C81AD9A878}"/>
                </a:ext>
              </a:extLst>
            </p:cNvPr>
            <p:cNvGrpSpPr/>
            <p:nvPr/>
          </p:nvGrpSpPr>
          <p:grpSpPr>
            <a:xfrm flipH="1">
              <a:off x="6264393" y="2161517"/>
              <a:ext cx="353475" cy="428400"/>
              <a:chOff x="2657900" y="2572650"/>
              <a:chExt cx="353475" cy="428400"/>
            </a:xfrm>
          </p:grpSpPr>
          <p:sp>
            <p:nvSpPr>
              <p:cNvPr id="36" name="Google Shape;844;p29">
                <a:extLst>
                  <a:ext uri="{FF2B5EF4-FFF2-40B4-BE49-F238E27FC236}">
                    <a16:creationId xmlns:a16="http://schemas.microsoft.com/office/drawing/2014/main" id="{7190D658-68E5-4FC2-8B15-AE4182462C0F}"/>
                  </a:ext>
                </a:extLst>
              </p:cNvPr>
              <p:cNvSpPr/>
              <p:nvPr/>
            </p:nvSpPr>
            <p:spPr>
              <a:xfrm>
                <a:off x="2793550" y="2690550"/>
                <a:ext cx="42900" cy="310500"/>
              </a:xfrm>
              <a:prstGeom prst="roundRect">
                <a:avLst>
                  <a:gd name="adj" fmla="val 16667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grpSp>
            <p:nvGrpSpPr>
              <p:cNvPr id="37" name="Google Shape;845;p29">
                <a:extLst>
                  <a:ext uri="{FF2B5EF4-FFF2-40B4-BE49-F238E27FC236}">
                    <a16:creationId xmlns:a16="http://schemas.microsoft.com/office/drawing/2014/main" id="{0A46BA66-694A-4F68-A0B8-C4D57C14A856}"/>
                  </a:ext>
                </a:extLst>
              </p:cNvPr>
              <p:cNvGrpSpPr/>
              <p:nvPr/>
            </p:nvGrpSpPr>
            <p:grpSpPr>
              <a:xfrm>
                <a:off x="2657900" y="2572650"/>
                <a:ext cx="353475" cy="118050"/>
                <a:chOff x="2657900" y="2572650"/>
                <a:chExt cx="353475" cy="118050"/>
              </a:xfrm>
            </p:grpSpPr>
            <p:sp>
              <p:nvSpPr>
                <p:cNvPr id="39" name="Google Shape;846;p29">
                  <a:extLst>
                    <a:ext uri="{FF2B5EF4-FFF2-40B4-BE49-F238E27FC236}">
                      <a16:creationId xmlns:a16="http://schemas.microsoft.com/office/drawing/2014/main" id="{C97F2F91-C517-4988-BA4B-D4C815B529EF}"/>
                    </a:ext>
                  </a:extLst>
                </p:cNvPr>
                <p:cNvSpPr/>
                <p:nvPr/>
              </p:nvSpPr>
              <p:spPr>
                <a:xfrm>
                  <a:off x="2657900" y="2619000"/>
                  <a:ext cx="310500" cy="7170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0" name="Google Shape;847;p29">
                  <a:extLst>
                    <a:ext uri="{FF2B5EF4-FFF2-40B4-BE49-F238E27FC236}">
                      <a16:creationId xmlns:a16="http://schemas.microsoft.com/office/drawing/2014/main" id="{EFD273EA-7EED-4FD3-9215-B4E0497CDE4B}"/>
                    </a:ext>
                  </a:extLst>
                </p:cNvPr>
                <p:cNvSpPr/>
                <p:nvPr/>
              </p:nvSpPr>
              <p:spPr>
                <a:xfrm>
                  <a:off x="2947100" y="2572650"/>
                  <a:ext cx="64275" cy="838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71" h="3071" extrusionOk="0">
                      <a:moveTo>
                        <a:pt x="857" y="2714"/>
                      </a:moveTo>
                      <a:lnTo>
                        <a:pt x="857" y="929"/>
                      </a:lnTo>
                      <a:lnTo>
                        <a:pt x="2571" y="0"/>
                      </a:lnTo>
                      <a:lnTo>
                        <a:pt x="0" y="929"/>
                      </a:lnTo>
                      <a:lnTo>
                        <a:pt x="0" y="3071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</p:sp>
            <p:sp>
              <p:nvSpPr>
                <p:cNvPr id="41" name="Google Shape;848;p29">
                  <a:extLst>
                    <a:ext uri="{FF2B5EF4-FFF2-40B4-BE49-F238E27FC236}">
                      <a16:creationId xmlns:a16="http://schemas.microsoft.com/office/drawing/2014/main" id="{E9CEF62B-B588-4112-94EF-BED1605AF7A8}"/>
                    </a:ext>
                  </a:extLst>
                </p:cNvPr>
                <p:cNvSpPr/>
                <p:nvPr/>
              </p:nvSpPr>
              <p:spPr>
                <a:xfrm>
                  <a:off x="2906152" y="2572650"/>
                  <a:ext cx="64275" cy="838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71" h="3071" extrusionOk="0">
                      <a:moveTo>
                        <a:pt x="857" y="2714"/>
                      </a:moveTo>
                      <a:lnTo>
                        <a:pt x="857" y="929"/>
                      </a:lnTo>
                      <a:lnTo>
                        <a:pt x="2571" y="0"/>
                      </a:lnTo>
                      <a:lnTo>
                        <a:pt x="0" y="929"/>
                      </a:lnTo>
                      <a:lnTo>
                        <a:pt x="0" y="3071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</p:sp>
            <p:sp>
              <p:nvSpPr>
                <p:cNvPr id="42" name="Google Shape;849;p29">
                  <a:extLst>
                    <a:ext uri="{FF2B5EF4-FFF2-40B4-BE49-F238E27FC236}">
                      <a16:creationId xmlns:a16="http://schemas.microsoft.com/office/drawing/2014/main" id="{F64D6EB2-4878-4394-B14A-AC5077268C13}"/>
                    </a:ext>
                  </a:extLst>
                </p:cNvPr>
                <p:cNvSpPr/>
                <p:nvPr/>
              </p:nvSpPr>
              <p:spPr>
                <a:xfrm>
                  <a:off x="2865204" y="2572650"/>
                  <a:ext cx="64275" cy="838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71" h="3071" extrusionOk="0">
                      <a:moveTo>
                        <a:pt x="857" y="2714"/>
                      </a:moveTo>
                      <a:lnTo>
                        <a:pt x="857" y="929"/>
                      </a:lnTo>
                      <a:lnTo>
                        <a:pt x="2571" y="0"/>
                      </a:lnTo>
                      <a:lnTo>
                        <a:pt x="0" y="929"/>
                      </a:lnTo>
                      <a:lnTo>
                        <a:pt x="0" y="3071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</p:sp>
            <p:sp>
              <p:nvSpPr>
                <p:cNvPr id="43" name="Google Shape;850;p29">
                  <a:extLst>
                    <a:ext uri="{FF2B5EF4-FFF2-40B4-BE49-F238E27FC236}">
                      <a16:creationId xmlns:a16="http://schemas.microsoft.com/office/drawing/2014/main" id="{4FE377B2-DA4C-46C4-98ED-6ADD8B7BC54A}"/>
                    </a:ext>
                  </a:extLst>
                </p:cNvPr>
                <p:cNvSpPr/>
                <p:nvPr/>
              </p:nvSpPr>
              <p:spPr>
                <a:xfrm>
                  <a:off x="2824255" y="2572650"/>
                  <a:ext cx="64275" cy="838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71" h="3071" extrusionOk="0">
                      <a:moveTo>
                        <a:pt x="857" y="2714"/>
                      </a:moveTo>
                      <a:lnTo>
                        <a:pt x="857" y="929"/>
                      </a:lnTo>
                      <a:lnTo>
                        <a:pt x="2571" y="0"/>
                      </a:lnTo>
                      <a:lnTo>
                        <a:pt x="0" y="929"/>
                      </a:lnTo>
                      <a:lnTo>
                        <a:pt x="0" y="3071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</p:sp>
            <p:sp>
              <p:nvSpPr>
                <p:cNvPr id="44" name="Google Shape;851;p29">
                  <a:extLst>
                    <a:ext uri="{FF2B5EF4-FFF2-40B4-BE49-F238E27FC236}">
                      <a16:creationId xmlns:a16="http://schemas.microsoft.com/office/drawing/2014/main" id="{C3451681-4B0B-45F4-8466-DB4F2BA2CDBF}"/>
                    </a:ext>
                  </a:extLst>
                </p:cNvPr>
                <p:cNvSpPr/>
                <p:nvPr/>
              </p:nvSpPr>
              <p:spPr>
                <a:xfrm>
                  <a:off x="2783307" y="2572650"/>
                  <a:ext cx="64275" cy="838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71" h="3071" extrusionOk="0">
                      <a:moveTo>
                        <a:pt x="857" y="2714"/>
                      </a:moveTo>
                      <a:lnTo>
                        <a:pt x="857" y="929"/>
                      </a:lnTo>
                      <a:lnTo>
                        <a:pt x="2571" y="0"/>
                      </a:lnTo>
                      <a:lnTo>
                        <a:pt x="0" y="929"/>
                      </a:lnTo>
                      <a:lnTo>
                        <a:pt x="0" y="3071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</p:sp>
            <p:sp>
              <p:nvSpPr>
                <p:cNvPr id="45" name="Google Shape;852;p29">
                  <a:extLst>
                    <a:ext uri="{FF2B5EF4-FFF2-40B4-BE49-F238E27FC236}">
                      <a16:creationId xmlns:a16="http://schemas.microsoft.com/office/drawing/2014/main" id="{590F4EAA-703E-4B35-A47A-3A27472820A0}"/>
                    </a:ext>
                  </a:extLst>
                </p:cNvPr>
                <p:cNvSpPr/>
                <p:nvPr/>
              </p:nvSpPr>
              <p:spPr>
                <a:xfrm>
                  <a:off x="2742359" y="2572650"/>
                  <a:ext cx="64275" cy="838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71" h="3071" extrusionOk="0">
                      <a:moveTo>
                        <a:pt x="857" y="2714"/>
                      </a:moveTo>
                      <a:lnTo>
                        <a:pt x="857" y="929"/>
                      </a:lnTo>
                      <a:lnTo>
                        <a:pt x="2571" y="0"/>
                      </a:lnTo>
                      <a:lnTo>
                        <a:pt x="0" y="929"/>
                      </a:lnTo>
                      <a:lnTo>
                        <a:pt x="0" y="3071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</p:sp>
            <p:sp>
              <p:nvSpPr>
                <p:cNvPr id="46" name="Google Shape;853;p29">
                  <a:extLst>
                    <a:ext uri="{FF2B5EF4-FFF2-40B4-BE49-F238E27FC236}">
                      <a16:creationId xmlns:a16="http://schemas.microsoft.com/office/drawing/2014/main" id="{A077503C-5BD1-49FE-A131-C58BD98234F4}"/>
                    </a:ext>
                  </a:extLst>
                </p:cNvPr>
                <p:cNvSpPr/>
                <p:nvPr/>
              </p:nvSpPr>
              <p:spPr>
                <a:xfrm>
                  <a:off x="2701411" y="2572650"/>
                  <a:ext cx="64275" cy="838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71" h="3071" extrusionOk="0">
                      <a:moveTo>
                        <a:pt x="857" y="2714"/>
                      </a:moveTo>
                      <a:lnTo>
                        <a:pt x="857" y="929"/>
                      </a:lnTo>
                      <a:lnTo>
                        <a:pt x="2571" y="0"/>
                      </a:lnTo>
                      <a:lnTo>
                        <a:pt x="0" y="929"/>
                      </a:lnTo>
                      <a:lnTo>
                        <a:pt x="0" y="3071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</p:sp>
            <p:sp>
              <p:nvSpPr>
                <p:cNvPr id="47" name="Google Shape;854;p29">
                  <a:extLst>
                    <a:ext uri="{FF2B5EF4-FFF2-40B4-BE49-F238E27FC236}">
                      <a16:creationId xmlns:a16="http://schemas.microsoft.com/office/drawing/2014/main" id="{8B6DBE50-3B52-4041-805A-811CD4369205}"/>
                    </a:ext>
                  </a:extLst>
                </p:cNvPr>
                <p:cNvSpPr/>
                <p:nvPr/>
              </p:nvSpPr>
              <p:spPr>
                <a:xfrm>
                  <a:off x="2657900" y="2572650"/>
                  <a:ext cx="64275" cy="838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71" h="3071" extrusionOk="0">
                      <a:moveTo>
                        <a:pt x="857" y="2714"/>
                      </a:moveTo>
                      <a:lnTo>
                        <a:pt x="857" y="929"/>
                      </a:lnTo>
                      <a:lnTo>
                        <a:pt x="2571" y="0"/>
                      </a:lnTo>
                      <a:lnTo>
                        <a:pt x="0" y="929"/>
                      </a:lnTo>
                      <a:lnTo>
                        <a:pt x="0" y="3071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</p:sp>
          </p:grpSp>
          <p:sp>
            <p:nvSpPr>
              <p:cNvPr id="38" name="Google Shape;855;p29">
                <a:extLst>
                  <a:ext uri="{FF2B5EF4-FFF2-40B4-BE49-F238E27FC236}">
                    <a16:creationId xmlns:a16="http://schemas.microsoft.com/office/drawing/2014/main" id="{737FA57A-7E6A-4342-80A6-BAFF835803EF}"/>
                  </a:ext>
                </a:extLst>
              </p:cNvPr>
              <p:cNvSpPr/>
              <p:nvPr/>
            </p:nvSpPr>
            <p:spPr>
              <a:xfrm>
                <a:off x="2786125" y="2679075"/>
                <a:ext cx="55200" cy="64200"/>
              </a:xfrm>
              <a:prstGeom prst="roundRect">
                <a:avLst>
                  <a:gd name="adj" fmla="val 16667"/>
                </a:avLst>
              </a:prstGeom>
              <a:solidFill>
                <a:srgbClr val="999999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9" name="Google Shape;856;p29">
              <a:extLst>
                <a:ext uri="{FF2B5EF4-FFF2-40B4-BE49-F238E27FC236}">
                  <a16:creationId xmlns:a16="http://schemas.microsoft.com/office/drawing/2014/main" id="{487C0BA1-61BD-4701-A7FE-3BB00449F885}"/>
                </a:ext>
              </a:extLst>
            </p:cNvPr>
            <p:cNvSpPr/>
            <p:nvPr/>
          </p:nvSpPr>
          <p:spPr>
            <a:xfrm flipH="1">
              <a:off x="6181913" y="3187831"/>
              <a:ext cx="557700" cy="557700"/>
            </a:xfrm>
            <a:prstGeom prst="ellipse">
              <a:avLst/>
            </a:prstGeom>
            <a:solidFill>
              <a:schemeClr val="lt1"/>
            </a:solidFill>
            <a:ln w="1905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ctr"/>
              <a:endParaRPr sz="1500">
                <a:solidFill>
                  <a:schemeClr val="dk1"/>
                </a:solidFill>
                <a:latin typeface="Fira Sans Extra Condensed SemiBold"/>
                <a:ea typeface="Fira Sans Extra Condensed SemiBold"/>
                <a:cs typeface="B Nazanin" panose="00000400000000000000" pitchFamily="2" charset="-78"/>
                <a:sym typeface="Fira Sans Extra Condensed SemiBold"/>
              </a:endParaRPr>
            </a:p>
          </p:txBody>
        </p:sp>
        <p:grpSp>
          <p:nvGrpSpPr>
            <p:cNvPr id="20" name="Google Shape;857;p29">
              <a:extLst>
                <a:ext uri="{FF2B5EF4-FFF2-40B4-BE49-F238E27FC236}">
                  <a16:creationId xmlns:a16="http://schemas.microsoft.com/office/drawing/2014/main" id="{D992575A-48D0-40D9-9815-7FFA98383CC8}"/>
                </a:ext>
              </a:extLst>
            </p:cNvPr>
            <p:cNvGrpSpPr/>
            <p:nvPr/>
          </p:nvGrpSpPr>
          <p:grpSpPr>
            <a:xfrm>
              <a:off x="6190613" y="3284773"/>
              <a:ext cx="462950" cy="351023"/>
              <a:chOff x="5824536" y="3477688"/>
              <a:chExt cx="687584" cy="521348"/>
            </a:xfrm>
          </p:grpSpPr>
          <p:sp>
            <p:nvSpPr>
              <p:cNvPr id="34" name="Google Shape;858;p29">
                <a:extLst>
                  <a:ext uri="{FF2B5EF4-FFF2-40B4-BE49-F238E27FC236}">
                    <a16:creationId xmlns:a16="http://schemas.microsoft.com/office/drawing/2014/main" id="{D0DEDDEE-24F8-4220-AFB4-4A2F567EB0B6}"/>
                  </a:ext>
                </a:extLst>
              </p:cNvPr>
              <p:cNvSpPr/>
              <p:nvPr/>
            </p:nvSpPr>
            <p:spPr>
              <a:xfrm>
                <a:off x="5936595" y="3804663"/>
                <a:ext cx="545621" cy="194373"/>
              </a:xfrm>
              <a:custGeom>
                <a:avLst/>
                <a:gdLst/>
                <a:ahLst/>
                <a:cxnLst/>
                <a:rect l="l" t="t" r="r" b="b"/>
                <a:pathLst>
                  <a:path w="6111" h="2177" extrusionOk="0">
                    <a:moveTo>
                      <a:pt x="566" y="0"/>
                    </a:moveTo>
                    <a:lnTo>
                      <a:pt x="566" y="63"/>
                    </a:lnTo>
                    <a:cubicBezTo>
                      <a:pt x="524" y="63"/>
                      <a:pt x="503" y="84"/>
                      <a:pt x="461" y="105"/>
                    </a:cubicBezTo>
                    <a:cubicBezTo>
                      <a:pt x="398" y="147"/>
                      <a:pt x="335" y="189"/>
                      <a:pt x="273" y="231"/>
                    </a:cubicBezTo>
                    <a:cubicBezTo>
                      <a:pt x="168" y="335"/>
                      <a:pt x="63" y="419"/>
                      <a:pt x="1" y="544"/>
                    </a:cubicBezTo>
                    <a:cubicBezTo>
                      <a:pt x="126" y="503"/>
                      <a:pt x="273" y="461"/>
                      <a:pt x="419" y="440"/>
                    </a:cubicBezTo>
                    <a:lnTo>
                      <a:pt x="566" y="440"/>
                    </a:lnTo>
                    <a:lnTo>
                      <a:pt x="566" y="754"/>
                    </a:lnTo>
                    <a:cubicBezTo>
                      <a:pt x="482" y="775"/>
                      <a:pt x="398" y="796"/>
                      <a:pt x="315" y="837"/>
                    </a:cubicBezTo>
                    <a:cubicBezTo>
                      <a:pt x="273" y="879"/>
                      <a:pt x="231" y="900"/>
                      <a:pt x="189" y="942"/>
                    </a:cubicBezTo>
                    <a:cubicBezTo>
                      <a:pt x="252" y="1005"/>
                      <a:pt x="315" y="1005"/>
                      <a:pt x="398" y="1005"/>
                    </a:cubicBezTo>
                    <a:lnTo>
                      <a:pt x="566" y="1005"/>
                    </a:lnTo>
                    <a:lnTo>
                      <a:pt x="566" y="1193"/>
                    </a:lnTo>
                    <a:lnTo>
                      <a:pt x="545" y="1193"/>
                    </a:lnTo>
                    <a:cubicBezTo>
                      <a:pt x="545" y="1193"/>
                      <a:pt x="545" y="1193"/>
                      <a:pt x="545" y="1214"/>
                    </a:cubicBezTo>
                    <a:cubicBezTo>
                      <a:pt x="461" y="1277"/>
                      <a:pt x="356" y="1319"/>
                      <a:pt x="294" y="1381"/>
                    </a:cubicBezTo>
                    <a:cubicBezTo>
                      <a:pt x="335" y="1381"/>
                      <a:pt x="356" y="1402"/>
                      <a:pt x="377" y="1402"/>
                    </a:cubicBezTo>
                    <a:cubicBezTo>
                      <a:pt x="419" y="1402"/>
                      <a:pt x="482" y="1402"/>
                      <a:pt x="524" y="1423"/>
                    </a:cubicBezTo>
                    <a:cubicBezTo>
                      <a:pt x="545" y="1423"/>
                      <a:pt x="545" y="1423"/>
                      <a:pt x="566" y="1444"/>
                    </a:cubicBezTo>
                    <a:lnTo>
                      <a:pt x="566" y="1591"/>
                    </a:lnTo>
                    <a:cubicBezTo>
                      <a:pt x="503" y="1653"/>
                      <a:pt x="461" y="1716"/>
                      <a:pt x="461" y="1779"/>
                    </a:cubicBezTo>
                    <a:cubicBezTo>
                      <a:pt x="440" y="1863"/>
                      <a:pt x="503" y="1925"/>
                      <a:pt x="566" y="1967"/>
                    </a:cubicBezTo>
                    <a:cubicBezTo>
                      <a:pt x="607" y="1988"/>
                      <a:pt x="670" y="2009"/>
                      <a:pt x="712" y="2009"/>
                    </a:cubicBezTo>
                    <a:cubicBezTo>
                      <a:pt x="796" y="2009"/>
                      <a:pt x="879" y="1967"/>
                      <a:pt x="963" y="1821"/>
                    </a:cubicBezTo>
                    <a:cubicBezTo>
                      <a:pt x="1068" y="1946"/>
                      <a:pt x="1340" y="2177"/>
                      <a:pt x="1507" y="2177"/>
                    </a:cubicBezTo>
                    <a:cubicBezTo>
                      <a:pt x="1591" y="2177"/>
                      <a:pt x="1675" y="2114"/>
                      <a:pt x="1696" y="1946"/>
                    </a:cubicBezTo>
                    <a:lnTo>
                      <a:pt x="3056" y="1946"/>
                    </a:lnTo>
                    <a:cubicBezTo>
                      <a:pt x="3453" y="1946"/>
                      <a:pt x="3955" y="2009"/>
                      <a:pt x="4457" y="2009"/>
                    </a:cubicBezTo>
                    <a:cubicBezTo>
                      <a:pt x="4960" y="2009"/>
                      <a:pt x="5441" y="1946"/>
                      <a:pt x="5776" y="1737"/>
                    </a:cubicBezTo>
                    <a:cubicBezTo>
                      <a:pt x="5713" y="1695"/>
                      <a:pt x="5629" y="1633"/>
                      <a:pt x="5566" y="1612"/>
                    </a:cubicBezTo>
                    <a:cubicBezTo>
                      <a:pt x="5776" y="1486"/>
                      <a:pt x="6027" y="1402"/>
                      <a:pt x="6110" y="1193"/>
                    </a:cubicBezTo>
                    <a:cubicBezTo>
                      <a:pt x="5776" y="1068"/>
                      <a:pt x="5566" y="816"/>
                      <a:pt x="5985" y="670"/>
                    </a:cubicBezTo>
                    <a:cubicBezTo>
                      <a:pt x="5985" y="482"/>
                      <a:pt x="5922" y="356"/>
                      <a:pt x="5838" y="231"/>
                    </a:cubicBezTo>
                    <a:cubicBezTo>
                      <a:pt x="5880" y="126"/>
                      <a:pt x="5964" y="63"/>
                      <a:pt x="6048" y="0"/>
                    </a:cubicBezTo>
                    <a:close/>
                  </a:path>
                </a:pathLst>
              </a:custGeom>
              <a:solidFill>
                <a:srgbClr val="C98D1A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35" name="Google Shape;859;p29">
                <a:extLst>
                  <a:ext uri="{FF2B5EF4-FFF2-40B4-BE49-F238E27FC236}">
                    <a16:creationId xmlns:a16="http://schemas.microsoft.com/office/drawing/2014/main" id="{9A91077B-8C30-4472-AC44-6FEA6E8CD837}"/>
                  </a:ext>
                </a:extLst>
              </p:cNvPr>
              <p:cNvSpPr/>
              <p:nvPr/>
            </p:nvSpPr>
            <p:spPr>
              <a:xfrm>
                <a:off x="5824536" y="3477688"/>
                <a:ext cx="687584" cy="472673"/>
              </a:xfrm>
              <a:custGeom>
                <a:avLst/>
                <a:gdLst/>
                <a:ahLst/>
                <a:cxnLst/>
                <a:rect l="l" t="t" r="r" b="b"/>
                <a:pathLst>
                  <a:path w="7701" h="4186" extrusionOk="0">
                    <a:moveTo>
                      <a:pt x="6591" y="1"/>
                    </a:moveTo>
                    <a:lnTo>
                      <a:pt x="6591" y="1"/>
                    </a:lnTo>
                    <a:cubicBezTo>
                      <a:pt x="6487" y="64"/>
                      <a:pt x="6361" y="210"/>
                      <a:pt x="6256" y="357"/>
                    </a:cubicBezTo>
                    <a:lnTo>
                      <a:pt x="837" y="357"/>
                    </a:lnTo>
                    <a:cubicBezTo>
                      <a:pt x="649" y="273"/>
                      <a:pt x="461" y="210"/>
                      <a:pt x="251" y="189"/>
                    </a:cubicBezTo>
                    <a:lnTo>
                      <a:pt x="251" y="189"/>
                    </a:lnTo>
                    <a:cubicBezTo>
                      <a:pt x="251" y="377"/>
                      <a:pt x="482" y="524"/>
                      <a:pt x="670" y="670"/>
                    </a:cubicBezTo>
                    <a:lnTo>
                      <a:pt x="670" y="1193"/>
                    </a:lnTo>
                    <a:cubicBezTo>
                      <a:pt x="461" y="1235"/>
                      <a:pt x="210" y="1214"/>
                      <a:pt x="84" y="1256"/>
                    </a:cubicBezTo>
                    <a:cubicBezTo>
                      <a:pt x="210" y="1382"/>
                      <a:pt x="502" y="1340"/>
                      <a:pt x="670" y="1445"/>
                    </a:cubicBezTo>
                    <a:lnTo>
                      <a:pt x="670" y="1528"/>
                    </a:lnTo>
                    <a:cubicBezTo>
                      <a:pt x="482" y="1696"/>
                      <a:pt x="189" y="1717"/>
                      <a:pt x="63" y="1947"/>
                    </a:cubicBezTo>
                    <a:cubicBezTo>
                      <a:pt x="179" y="2019"/>
                      <a:pt x="314" y="2041"/>
                      <a:pt x="463" y="2041"/>
                    </a:cubicBezTo>
                    <a:cubicBezTo>
                      <a:pt x="530" y="2041"/>
                      <a:pt x="599" y="2037"/>
                      <a:pt x="670" y="2030"/>
                    </a:cubicBezTo>
                    <a:lnTo>
                      <a:pt x="670" y="2386"/>
                    </a:lnTo>
                    <a:cubicBezTo>
                      <a:pt x="419" y="2470"/>
                      <a:pt x="168" y="2574"/>
                      <a:pt x="0" y="2742"/>
                    </a:cubicBezTo>
                    <a:cubicBezTo>
                      <a:pt x="27" y="2745"/>
                      <a:pt x="55" y="2746"/>
                      <a:pt x="84" y="2746"/>
                    </a:cubicBezTo>
                    <a:cubicBezTo>
                      <a:pt x="156" y="2746"/>
                      <a:pt x="234" y="2739"/>
                      <a:pt x="310" y="2739"/>
                    </a:cubicBezTo>
                    <a:cubicBezTo>
                      <a:pt x="391" y="2739"/>
                      <a:pt x="472" y="2747"/>
                      <a:pt x="544" y="2784"/>
                    </a:cubicBezTo>
                    <a:cubicBezTo>
                      <a:pt x="607" y="2805"/>
                      <a:pt x="628" y="2846"/>
                      <a:pt x="670" y="2867"/>
                    </a:cubicBezTo>
                    <a:lnTo>
                      <a:pt x="670" y="3077"/>
                    </a:lnTo>
                    <a:cubicBezTo>
                      <a:pt x="523" y="3160"/>
                      <a:pt x="377" y="3244"/>
                      <a:pt x="251" y="3370"/>
                    </a:cubicBezTo>
                    <a:cubicBezTo>
                      <a:pt x="377" y="3328"/>
                      <a:pt x="544" y="3286"/>
                      <a:pt x="670" y="3286"/>
                    </a:cubicBezTo>
                    <a:lnTo>
                      <a:pt x="670" y="3432"/>
                    </a:lnTo>
                    <a:cubicBezTo>
                      <a:pt x="565" y="3537"/>
                      <a:pt x="461" y="3642"/>
                      <a:pt x="461" y="3788"/>
                    </a:cubicBezTo>
                    <a:cubicBezTo>
                      <a:pt x="484" y="3796"/>
                      <a:pt x="514" y="3799"/>
                      <a:pt x="551" y="3799"/>
                    </a:cubicBezTo>
                    <a:cubicBezTo>
                      <a:pt x="713" y="3799"/>
                      <a:pt x="988" y="3731"/>
                      <a:pt x="1193" y="3662"/>
                    </a:cubicBezTo>
                    <a:lnTo>
                      <a:pt x="3767" y="3662"/>
                    </a:lnTo>
                    <a:lnTo>
                      <a:pt x="4101" y="4186"/>
                    </a:lnTo>
                    <a:lnTo>
                      <a:pt x="4143" y="3662"/>
                    </a:lnTo>
                    <a:lnTo>
                      <a:pt x="4394" y="4186"/>
                    </a:lnTo>
                    <a:lnTo>
                      <a:pt x="4750" y="3662"/>
                    </a:lnTo>
                    <a:lnTo>
                      <a:pt x="6570" y="3662"/>
                    </a:lnTo>
                    <a:lnTo>
                      <a:pt x="6570" y="3328"/>
                    </a:lnTo>
                    <a:cubicBezTo>
                      <a:pt x="6780" y="3286"/>
                      <a:pt x="7156" y="3307"/>
                      <a:pt x="7240" y="3286"/>
                    </a:cubicBezTo>
                    <a:cubicBezTo>
                      <a:pt x="7072" y="3181"/>
                      <a:pt x="6821" y="3098"/>
                      <a:pt x="6570" y="3014"/>
                    </a:cubicBezTo>
                    <a:lnTo>
                      <a:pt x="6570" y="2470"/>
                    </a:lnTo>
                    <a:cubicBezTo>
                      <a:pt x="6759" y="2449"/>
                      <a:pt x="6947" y="2449"/>
                      <a:pt x="7093" y="2428"/>
                    </a:cubicBezTo>
                    <a:cubicBezTo>
                      <a:pt x="6989" y="2407"/>
                      <a:pt x="6780" y="2365"/>
                      <a:pt x="6570" y="2344"/>
                    </a:cubicBezTo>
                    <a:lnTo>
                      <a:pt x="6570" y="1821"/>
                    </a:lnTo>
                    <a:cubicBezTo>
                      <a:pt x="6821" y="1779"/>
                      <a:pt x="7052" y="1758"/>
                      <a:pt x="7240" y="1633"/>
                    </a:cubicBezTo>
                    <a:cubicBezTo>
                      <a:pt x="7052" y="1549"/>
                      <a:pt x="6821" y="1528"/>
                      <a:pt x="6570" y="1528"/>
                    </a:cubicBezTo>
                    <a:lnTo>
                      <a:pt x="6570" y="1110"/>
                    </a:lnTo>
                    <a:cubicBezTo>
                      <a:pt x="6633" y="1068"/>
                      <a:pt x="6696" y="1047"/>
                      <a:pt x="6738" y="1026"/>
                    </a:cubicBezTo>
                    <a:cubicBezTo>
                      <a:pt x="7031" y="901"/>
                      <a:pt x="7491" y="817"/>
                      <a:pt x="7700" y="587"/>
                    </a:cubicBezTo>
                    <a:cubicBezTo>
                      <a:pt x="7668" y="583"/>
                      <a:pt x="7636" y="581"/>
                      <a:pt x="7604" y="581"/>
                    </a:cubicBezTo>
                    <a:cubicBezTo>
                      <a:pt x="7274" y="581"/>
                      <a:pt x="6913" y="762"/>
                      <a:pt x="6570" y="838"/>
                    </a:cubicBezTo>
                    <a:lnTo>
                      <a:pt x="6570" y="733"/>
                    </a:lnTo>
                    <a:cubicBezTo>
                      <a:pt x="6654" y="503"/>
                      <a:pt x="6654" y="126"/>
                      <a:pt x="659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</p:grpSp>
        <p:cxnSp>
          <p:nvCxnSpPr>
            <p:cNvPr id="21" name="Google Shape;860;p29">
              <a:extLst>
                <a:ext uri="{FF2B5EF4-FFF2-40B4-BE49-F238E27FC236}">
                  <a16:creationId xmlns:a16="http://schemas.microsoft.com/office/drawing/2014/main" id="{0E6AA56D-9210-4781-BC80-0B88ACC98CB6}"/>
                </a:ext>
              </a:extLst>
            </p:cNvPr>
            <p:cNvCxnSpPr>
              <a:stCxn id="19" idx="4"/>
            </p:cNvCxnSpPr>
            <p:nvPr/>
          </p:nvCxnSpPr>
          <p:spPr>
            <a:xfrm>
              <a:off x="6460763" y="3745531"/>
              <a:ext cx="1753200" cy="0"/>
            </a:xfrm>
            <a:prstGeom prst="straightConnector1">
              <a:avLst/>
            </a:pr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grpSp>
          <p:nvGrpSpPr>
            <p:cNvPr id="22" name="Google Shape;861;p29">
              <a:extLst>
                <a:ext uri="{FF2B5EF4-FFF2-40B4-BE49-F238E27FC236}">
                  <a16:creationId xmlns:a16="http://schemas.microsoft.com/office/drawing/2014/main" id="{AD72903E-3DF2-4E28-8E35-F9A034D3F318}"/>
                </a:ext>
              </a:extLst>
            </p:cNvPr>
            <p:cNvGrpSpPr/>
            <p:nvPr/>
          </p:nvGrpSpPr>
          <p:grpSpPr>
            <a:xfrm>
              <a:off x="950968" y="2441425"/>
              <a:ext cx="1483808" cy="770706"/>
              <a:chOff x="950968" y="2441425"/>
              <a:chExt cx="1483808" cy="770706"/>
            </a:xfrm>
          </p:grpSpPr>
          <p:sp>
            <p:nvSpPr>
              <p:cNvPr id="32" name="Google Shape;862;p29">
                <a:extLst>
                  <a:ext uri="{FF2B5EF4-FFF2-40B4-BE49-F238E27FC236}">
                    <a16:creationId xmlns:a16="http://schemas.microsoft.com/office/drawing/2014/main" id="{EF2462A5-9AF0-431C-BBB2-F4D426C11CB2}"/>
                  </a:ext>
                </a:extLst>
              </p:cNvPr>
              <p:cNvSpPr txBox="1"/>
              <p:nvPr/>
            </p:nvSpPr>
            <p:spPr>
              <a:xfrm>
                <a:off x="950968" y="2666131"/>
                <a:ext cx="1483800" cy="546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69" tIns="68569" rIns="68569" bIns="68569" anchor="t" anchorCtr="0">
                <a:noAutofit/>
              </a:bodyPr>
              <a:lstStyle/>
              <a:p>
                <a:pPr algn="r" rtl="1"/>
                <a:r>
                  <a:rPr lang="fa-IR" sz="1050" dirty="0">
                    <a:solidFill>
                      <a:schemeClr val="dk1"/>
                    </a:solidFill>
                    <a:latin typeface="Georgia Pro Light" panose="02040302050405020303" pitchFamily="18" charset="0"/>
                    <a:ea typeface="Roboto"/>
                    <a:cs typeface="B Nazanin" panose="00000400000000000000" pitchFamily="2" charset="-78"/>
                    <a:sym typeface="Roboto"/>
                  </a:rPr>
                  <a:t>اسب ها را دو بار در روز چک کنید</a:t>
                </a:r>
                <a:endParaRPr sz="1500" dirty="0">
                  <a:solidFill>
                    <a:schemeClr val="dk1"/>
                  </a:solidFill>
                  <a:latin typeface="Georgia Pro Light" panose="02040302050405020303" pitchFamily="18" charset="0"/>
                  <a:ea typeface="Roboto"/>
                  <a:cs typeface="B Nazanin" panose="00000400000000000000" pitchFamily="2" charset="-78"/>
                  <a:sym typeface="Roboto"/>
                </a:endParaRPr>
              </a:p>
            </p:txBody>
          </p:sp>
          <p:sp>
            <p:nvSpPr>
              <p:cNvPr id="33" name="Google Shape;863;p29">
                <a:extLst>
                  <a:ext uri="{FF2B5EF4-FFF2-40B4-BE49-F238E27FC236}">
                    <a16:creationId xmlns:a16="http://schemas.microsoft.com/office/drawing/2014/main" id="{EAA84C01-9D36-4DCC-9902-1F9F16BD92D2}"/>
                  </a:ext>
                </a:extLst>
              </p:cNvPr>
              <p:cNvSpPr txBox="1"/>
              <p:nvPr/>
            </p:nvSpPr>
            <p:spPr>
              <a:xfrm>
                <a:off x="950976" y="2441425"/>
                <a:ext cx="1483800" cy="289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r>
                  <a:rPr lang="fa-IR" sz="1200" b="1" dirty="0">
                    <a:latin typeface="Georgia" panose="02040502050405020303" pitchFamily="18" charset="0"/>
                    <a:ea typeface="Fira Sans Extra Condensed SemiBold"/>
                    <a:cs typeface="B Nazanin" panose="00000400000000000000" pitchFamily="2" charset="-78"/>
                    <a:sym typeface="Fira Sans Extra Condensed SemiBold"/>
                  </a:rPr>
                  <a:t>قانون شماره </a:t>
                </a:r>
                <a:r>
                  <a:rPr lang="en" sz="1200" b="1" dirty="0">
                    <a:latin typeface="Georgia Pro Cond" panose="02040506050405020303" pitchFamily="18" charset="0"/>
                    <a:ea typeface="Fira Sans Extra Condensed SemiBold"/>
                    <a:cs typeface="B Nazanin" panose="00000400000000000000" pitchFamily="2" charset="-78"/>
                    <a:sym typeface="Fira Sans Extra Condensed SemiBold"/>
                  </a:rPr>
                  <a:t>1</a:t>
                </a:r>
                <a:endParaRPr sz="1200" b="1" dirty="0">
                  <a:latin typeface="Georgia Pro Cond" panose="02040506050405020303" pitchFamily="18" charset="0"/>
                  <a:ea typeface="Fira Sans Extra Condensed SemiBold"/>
                  <a:cs typeface="B Nazanin" panose="00000400000000000000" pitchFamily="2" charset="-78"/>
                  <a:sym typeface="Fira Sans Extra Condensed SemiBold"/>
                </a:endParaRPr>
              </a:p>
            </p:txBody>
          </p:sp>
        </p:grpSp>
        <p:grpSp>
          <p:nvGrpSpPr>
            <p:cNvPr id="23" name="Google Shape;864;p29">
              <a:extLst>
                <a:ext uri="{FF2B5EF4-FFF2-40B4-BE49-F238E27FC236}">
                  <a16:creationId xmlns:a16="http://schemas.microsoft.com/office/drawing/2014/main" id="{F7962572-16DE-4C1A-A445-39AC6AE3AFB0}"/>
                </a:ext>
              </a:extLst>
            </p:cNvPr>
            <p:cNvGrpSpPr/>
            <p:nvPr/>
          </p:nvGrpSpPr>
          <p:grpSpPr>
            <a:xfrm>
              <a:off x="950968" y="3463200"/>
              <a:ext cx="1483800" cy="770425"/>
              <a:chOff x="950968" y="3463200"/>
              <a:chExt cx="1483800" cy="770425"/>
            </a:xfrm>
          </p:grpSpPr>
          <p:sp>
            <p:nvSpPr>
              <p:cNvPr id="30" name="Google Shape;865;p29">
                <a:extLst>
                  <a:ext uri="{FF2B5EF4-FFF2-40B4-BE49-F238E27FC236}">
                    <a16:creationId xmlns:a16="http://schemas.microsoft.com/office/drawing/2014/main" id="{EE5CA0C9-EF9A-42E7-8A0C-135A16A2FB3B}"/>
                  </a:ext>
                </a:extLst>
              </p:cNvPr>
              <p:cNvSpPr txBox="1"/>
              <p:nvPr/>
            </p:nvSpPr>
            <p:spPr>
              <a:xfrm>
                <a:off x="950968" y="3687625"/>
                <a:ext cx="1483800" cy="546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69" tIns="68569" rIns="68569" bIns="68569" anchor="t" anchorCtr="0">
                <a:noAutofit/>
              </a:bodyPr>
              <a:lstStyle/>
              <a:p>
                <a:pPr algn="r" rtl="1"/>
                <a:r>
                  <a:rPr lang="fa-IR" sz="1050" dirty="0">
                    <a:solidFill>
                      <a:schemeClr val="dk1"/>
                    </a:solidFill>
                    <a:latin typeface="Georgia Pro Light" panose="02040302050405020303" pitchFamily="18" charset="0"/>
                    <a:ea typeface="Roboto"/>
                    <a:cs typeface="B Nazanin" panose="00000400000000000000" pitchFamily="2" charset="-78"/>
                    <a:sym typeface="Roboto"/>
                  </a:rPr>
                  <a:t>همیشه آب شیرین در دسترس داشته باشید</a:t>
                </a:r>
                <a:endParaRPr sz="1500" dirty="0">
                  <a:solidFill>
                    <a:schemeClr val="dk1"/>
                  </a:solidFill>
                  <a:latin typeface="Georgia Pro Light" panose="02040302050405020303" pitchFamily="18" charset="0"/>
                  <a:ea typeface="Roboto"/>
                  <a:cs typeface="B Nazanin" panose="00000400000000000000" pitchFamily="2" charset="-78"/>
                  <a:sym typeface="Roboto"/>
                </a:endParaRPr>
              </a:p>
            </p:txBody>
          </p:sp>
          <p:sp>
            <p:nvSpPr>
              <p:cNvPr id="31" name="Google Shape;866;p29">
                <a:extLst>
                  <a:ext uri="{FF2B5EF4-FFF2-40B4-BE49-F238E27FC236}">
                    <a16:creationId xmlns:a16="http://schemas.microsoft.com/office/drawing/2014/main" id="{2EA243B5-348C-4170-8FF2-CC33B6DBB987}"/>
                  </a:ext>
                </a:extLst>
              </p:cNvPr>
              <p:cNvSpPr txBox="1"/>
              <p:nvPr/>
            </p:nvSpPr>
            <p:spPr>
              <a:xfrm>
                <a:off x="950976" y="3463200"/>
                <a:ext cx="1396800" cy="289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r>
                  <a:rPr lang="fa-IR" sz="1200" b="1" dirty="0">
                    <a:latin typeface="Georgia" panose="02040502050405020303" pitchFamily="18" charset="0"/>
                    <a:ea typeface="Fira Sans Extra Condensed SemiBold"/>
                    <a:cs typeface="B Nazanin" panose="00000400000000000000" pitchFamily="2" charset="-78"/>
                    <a:sym typeface="Fira Sans Extra Condensed SemiBold"/>
                  </a:rPr>
                  <a:t>قانون شماره </a:t>
                </a:r>
                <a:r>
                  <a:rPr lang="en" sz="1200" b="1" dirty="0">
                    <a:latin typeface="Georgia Pro Cond" panose="02040506050405020303" pitchFamily="18" charset="0"/>
                    <a:cs typeface="B Nazanin" panose="00000400000000000000" pitchFamily="2" charset="-78"/>
                    <a:sym typeface="Fira Sans Extra Condensed SemiBold"/>
                  </a:rPr>
                  <a:t>2</a:t>
                </a:r>
                <a:endParaRPr sz="1200" b="1" dirty="0">
                  <a:latin typeface="Georgia Pro Cond" panose="02040506050405020303" pitchFamily="18" charset="0"/>
                  <a:cs typeface="B Nazanin" panose="00000400000000000000" pitchFamily="2" charset="-78"/>
                  <a:sym typeface="Fira Sans Extra Condensed SemiBold"/>
                </a:endParaRPr>
              </a:p>
            </p:txBody>
          </p:sp>
        </p:grpSp>
        <p:grpSp>
          <p:nvGrpSpPr>
            <p:cNvPr id="24" name="Google Shape;867;p29">
              <a:extLst>
                <a:ext uri="{FF2B5EF4-FFF2-40B4-BE49-F238E27FC236}">
                  <a16:creationId xmlns:a16="http://schemas.microsoft.com/office/drawing/2014/main" id="{926D3676-3F30-4D3B-A6C1-5D25FEC540DC}"/>
                </a:ext>
              </a:extLst>
            </p:cNvPr>
            <p:cNvGrpSpPr/>
            <p:nvPr/>
          </p:nvGrpSpPr>
          <p:grpSpPr>
            <a:xfrm>
              <a:off x="6771999" y="1820053"/>
              <a:ext cx="1396801" cy="769872"/>
              <a:chOff x="6771999" y="1820053"/>
              <a:chExt cx="1396801" cy="769872"/>
            </a:xfrm>
          </p:grpSpPr>
          <p:sp>
            <p:nvSpPr>
              <p:cNvPr id="28" name="Google Shape;868;p29">
                <a:extLst>
                  <a:ext uri="{FF2B5EF4-FFF2-40B4-BE49-F238E27FC236}">
                    <a16:creationId xmlns:a16="http://schemas.microsoft.com/office/drawing/2014/main" id="{639B8FD8-FC57-4C84-9793-87A09CAFC965}"/>
                  </a:ext>
                </a:extLst>
              </p:cNvPr>
              <p:cNvSpPr txBox="1"/>
              <p:nvPr/>
            </p:nvSpPr>
            <p:spPr>
              <a:xfrm flipH="1">
                <a:off x="6771999" y="2041225"/>
                <a:ext cx="1396800" cy="548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/>
                <a:r>
                  <a:rPr lang="fa-IR" sz="1050" dirty="0">
                    <a:latin typeface="Georgia Pro Light" panose="02040302050405020303" pitchFamily="18" charset="0"/>
                    <a:ea typeface="Roboto"/>
                    <a:cs typeface="B Nazanin" panose="00000400000000000000" pitchFamily="2" charset="-78"/>
                    <a:sym typeface="Roboto"/>
                  </a:rPr>
                  <a:t>ایمن و تمیز نگه داشتن اصطبل</a:t>
                </a:r>
                <a:endParaRPr sz="1050" dirty="0">
                  <a:latin typeface="Georgia Pro Light" panose="02040302050405020303" pitchFamily="18" charset="0"/>
                  <a:ea typeface="Roboto"/>
                  <a:cs typeface="B Nazanin" panose="00000400000000000000" pitchFamily="2" charset="-78"/>
                  <a:sym typeface="Roboto"/>
                </a:endParaRPr>
              </a:p>
            </p:txBody>
          </p:sp>
          <p:sp>
            <p:nvSpPr>
              <p:cNvPr id="29" name="Google Shape;869;p29">
                <a:extLst>
                  <a:ext uri="{FF2B5EF4-FFF2-40B4-BE49-F238E27FC236}">
                    <a16:creationId xmlns:a16="http://schemas.microsoft.com/office/drawing/2014/main" id="{6FE2BB71-F03E-443D-84FE-696BECC78B65}"/>
                  </a:ext>
                </a:extLst>
              </p:cNvPr>
              <p:cNvSpPr txBox="1"/>
              <p:nvPr/>
            </p:nvSpPr>
            <p:spPr>
              <a:xfrm>
                <a:off x="6772000" y="1820053"/>
                <a:ext cx="1396800" cy="289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/>
                <a:r>
                  <a:rPr lang="fa-IR" sz="1200" b="1" dirty="0">
                    <a:latin typeface="Georgia" panose="02040502050405020303" pitchFamily="18" charset="0"/>
                    <a:ea typeface="Fira Sans Extra Condensed SemiBold"/>
                    <a:cs typeface="B Nazanin" panose="00000400000000000000" pitchFamily="2" charset="-78"/>
                    <a:sym typeface="Fira Sans Extra Condensed SemiBold"/>
                  </a:rPr>
                  <a:t>قانون شماره 3</a:t>
                </a:r>
                <a:endParaRPr sz="1200" b="1" dirty="0">
                  <a:latin typeface="Georgia Pro Cond" panose="02040506050405020303" pitchFamily="18" charset="0"/>
                  <a:cs typeface="B Nazanin" panose="00000400000000000000" pitchFamily="2" charset="-78"/>
                  <a:sym typeface="Fira Sans Extra Condensed SemiBold"/>
                </a:endParaRPr>
              </a:p>
            </p:txBody>
          </p:sp>
        </p:grpSp>
        <p:grpSp>
          <p:nvGrpSpPr>
            <p:cNvPr id="25" name="Google Shape;870;p29">
              <a:extLst>
                <a:ext uri="{FF2B5EF4-FFF2-40B4-BE49-F238E27FC236}">
                  <a16:creationId xmlns:a16="http://schemas.microsoft.com/office/drawing/2014/main" id="{FFFD368D-68F5-4677-AAFE-0A1CBDA126CE}"/>
                </a:ext>
              </a:extLst>
            </p:cNvPr>
            <p:cNvGrpSpPr/>
            <p:nvPr/>
          </p:nvGrpSpPr>
          <p:grpSpPr>
            <a:xfrm>
              <a:off x="6761288" y="2979465"/>
              <a:ext cx="1396800" cy="766066"/>
              <a:chOff x="6761288" y="2979465"/>
              <a:chExt cx="1396800" cy="766066"/>
            </a:xfrm>
          </p:grpSpPr>
          <p:sp>
            <p:nvSpPr>
              <p:cNvPr id="26" name="Google Shape;871;p29">
                <a:extLst>
                  <a:ext uri="{FF2B5EF4-FFF2-40B4-BE49-F238E27FC236}">
                    <a16:creationId xmlns:a16="http://schemas.microsoft.com/office/drawing/2014/main" id="{AC03D9EB-B812-4FAC-96B0-149AFC9478F9}"/>
                  </a:ext>
                </a:extLst>
              </p:cNvPr>
              <p:cNvSpPr txBox="1"/>
              <p:nvPr/>
            </p:nvSpPr>
            <p:spPr>
              <a:xfrm>
                <a:off x="6761288" y="3199531"/>
                <a:ext cx="1396800" cy="546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69" tIns="68569" rIns="68569" bIns="68569" anchor="t" anchorCtr="0">
                <a:noAutofit/>
              </a:bodyPr>
              <a:lstStyle/>
              <a:p>
                <a:pPr algn="r"/>
                <a:r>
                  <a:rPr lang="fa-IR" sz="1050" dirty="0">
                    <a:solidFill>
                      <a:schemeClr val="dk1"/>
                    </a:solidFill>
                    <a:latin typeface="Georgia Pro Light" panose="02040302050405020303" pitchFamily="18" charset="0"/>
                    <a:ea typeface="Roboto"/>
                    <a:cs typeface="B Nazanin" panose="00000400000000000000" pitchFamily="2" charset="-78"/>
                    <a:sym typeface="Roboto"/>
                  </a:rPr>
                  <a:t>چرا باید عاری از خطر باشد</a:t>
                </a:r>
                <a:endParaRPr sz="1050" dirty="0">
                  <a:solidFill>
                    <a:schemeClr val="dk1"/>
                  </a:solidFill>
                  <a:latin typeface="Georgia Pro Light" panose="02040302050405020303" pitchFamily="18" charset="0"/>
                  <a:ea typeface="Roboto"/>
                  <a:cs typeface="B Nazanin" panose="00000400000000000000" pitchFamily="2" charset="-78"/>
                  <a:sym typeface="Roboto"/>
                </a:endParaRPr>
              </a:p>
            </p:txBody>
          </p:sp>
          <p:sp>
            <p:nvSpPr>
              <p:cNvPr id="27" name="Google Shape;872;p29">
                <a:extLst>
                  <a:ext uri="{FF2B5EF4-FFF2-40B4-BE49-F238E27FC236}">
                    <a16:creationId xmlns:a16="http://schemas.microsoft.com/office/drawing/2014/main" id="{0D5B3245-CD34-4139-99F6-94EE0856A4B1}"/>
                  </a:ext>
                </a:extLst>
              </p:cNvPr>
              <p:cNvSpPr txBox="1"/>
              <p:nvPr/>
            </p:nvSpPr>
            <p:spPr>
              <a:xfrm>
                <a:off x="6761288" y="2979465"/>
                <a:ext cx="1396800" cy="289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r" rtl="1"/>
                <a:r>
                  <a:rPr lang="fa-IR" sz="1200" b="1" dirty="0">
                    <a:latin typeface="Georgia" panose="02040502050405020303" pitchFamily="18" charset="0"/>
                    <a:ea typeface="Fira Sans Extra Condensed SemiBold"/>
                    <a:cs typeface="B Nazanin" panose="00000400000000000000" pitchFamily="2" charset="-78"/>
                    <a:sym typeface="Fira Sans Extra Condensed SemiBold"/>
                  </a:rPr>
                  <a:t>قانون شماره </a:t>
                </a:r>
                <a:r>
                  <a:rPr lang="en" sz="1200" b="1" dirty="0">
                    <a:latin typeface="Georgia Pro Cond" panose="02040506050405020303" pitchFamily="18" charset="0"/>
                    <a:cs typeface="B Nazanin" panose="00000400000000000000" pitchFamily="2" charset="-78"/>
                    <a:sym typeface="Fira Sans Extra Condensed SemiBold"/>
                  </a:rPr>
                  <a:t>4</a:t>
                </a:r>
                <a:endParaRPr sz="1200" b="1" dirty="0">
                  <a:latin typeface="Georgia Pro Cond" panose="02040506050405020303" pitchFamily="18" charset="0"/>
                  <a:cs typeface="B Nazanin" panose="00000400000000000000" pitchFamily="2" charset="-78"/>
                  <a:sym typeface="Fira Sans Extra Condensed SemiBold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6178259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" name="Google Shape;823;p81"/>
          <p:cNvSpPr txBox="1">
            <a:spLocks noGrp="1"/>
          </p:cNvSpPr>
          <p:nvPr>
            <p:ph type="ctrTitle"/>
          </p:nvPr>
        </p:nvSpPr>
        <p:spPr>
          <a:xfrm>
            <a:off x="1365725" y="3275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نمودار ما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824" name="Google Shape;824;p81"/>
          <p:cNvSpPr txBox="1"/>
          <p:nvPr/>
        </p:nvSpPr>
        <p:spPr>
          <a:xfrm>
            <a:off x="1123450" y="4292100"/>
            <a:ext cx="6897000" cy="3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>
              <a:lnSpc>
                <a:spcPct val="115000"/>
              </a:lnSpc>
              <a:spcAft>
                <a:spcPts val="1600"/>
              </a:spcAft>
            </a:pPr>
            <a:r>
              <a:rPr lang="fa-IR" sz="1200" dirty="0">
                <a:latin typeface="Lato Light"/>
                <a:ea typeface="Lato Light"/>
                <a:cs typeface="B Nazanin" panose="00000400000000000000" pitchFamily="2" charset="-78"/>
                <a:sym typeface="Lato Light"/>
              </a:rPr>
              <a:t>برای اصلاح این نمودار، روی آن کلیک کنید، پیوند را دنبال کنید، داده ها را تغییر دهید و نمودار جدید را در اینجا قرار دهید</a:t>
            </a:r>
            <a:endParaRPr sz="1200" dirty="0">
              <a:latin typeface="Lato Light"/>
              <a:ea typeface="Lato Light"/>
              <a:cs typeface="B Nazanin" panose="00000400000000000000" pitchFamily="2" charset="-78"/>
              <a:sym typeface="Lato Light"/>
            </a:endParaRPr>
          </a:p>
        </p:txBody>
      </p:sp>
      <p:pic>
        <p:nvPicPr>
          <p:cNvPr id="825" name="Google Shape;825;p81" title="Gráfico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50220" y="1145700"/>
            <a:ext cx="2909483" cy="3031708"/>
          </a:xfrm>
          <a:prstGeom prst="rect">
            <a:avLst/>
          </a:prstGeom>
          <a:noFill/>
          <a:ln>
            <a:noFill/>
          </a:ln>
        </p:spPr>
      </p:pic>
      <p:sp>
        <p:nvSpPr>
          <p:cNvPr id="826" name="Google Shape;826;p81"/>
          <p:cNvSpPr txBox="1">
            <a:spLocks noGrp="1"/>
          </p:cNvSpPr>
          <p:nvPr>
            <p:ph type="ctrTitle" idx="4294967295"/>
          </p:nvPr>
        </p:nvSpPr>
        <p:spPr>
          <a:xfrm>
            <a:off x="865024" y="1625343"/>
            <a:ext cx="19065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/>
            <a:r>
              <a:rPr lang="fa-IR" sz="1800" dirty="0">
                <a:cs typeface="B Nazanin" panose="00000400000000000000" pitchFamily="2" charset="-78"/>
              </a:rPr>
              <a:t>عنوان در اینجا</a:t>
            </a:r>
            <a:endParaRPr sz="1800" dirty="0">
              <a:cs typeface="B Nazanin" panose="00000400000000000000" pitchFamily="2" charset="-78"/>
            </a:endParaRPr>
          </a:p>
        </p:txBody>
      </p:sp>
      <p:sp>
        <p:nvSpPr>
          <p:cNvPr id="827" name="Google Shape;827;p81"/>
          <p:cNvSpPr txBox="1">
            <a:spLocks noGrp="1"/>
          </p:cNvSpPr>
          <p:nvPr>
            <p:ph type="subTitle" idx="4294967295"/>
          </p:nvPr>
        </p:nvSpPr>
        <p:spPr>
          <a:xfrm>
            <a:off x="571825" y="1982080"/>
            <a:ext cx="2199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>
              <a:lnSpc>
                <a:spcPct val="100000"/>
              </a:lnSpc>
              <a:spcAft>
                <a:spcPts val="1600"/>
              </a:spcAft>
              <a:buNone/>
            </a:pPr>
            <a:r>
              <a:rPr lang="fa-IR" sz="1400" dirty="0">
                <a:solidFill>
                  <a:schemeClr val="dk2"/>
                </a:solidFill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sz="1400" dirty="0">
              <a:solidFill>
                <a:schemeClr val="dk2"/>
              </a:solidFill>
              <a:cs typeface="B Nazanin" panose="00000400000000000000" pitchFamily="2" charset="-78"/>
            </a:endParaRPr>
          </a:p>
        </p:txBody>
      </p:sp>
      <p:sp>
        <p:nvSpPr>
          <p:cNvPr id="828" name="Google Shape;828;p81"/>
          <p:cNvSpPr txBox="1">
            <a:spLocks noGrp="1"/>
          </p:cNvSpPr>
          <p:nvPr>
            <p:ph type="ctrTitle" idx="4294967295"/>
          </p:nvPr>
        </p:nvSpPr>
        <p:spPr>
          <a:xfrm>
            <a:off x="865024" y="3111077"/>
            <a:ext cx="19065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/>
            <a:r>
              <a:rPr lang="fa-IR" sz="1800" dirty="0">
                <a:cs typeface="B Nazanin" panose="00000400000000000000" pitchFamily="2" charset="-78"/>
              </a:rPr>
              <a:t>عنوان در اینجا</a:t>
            </a:r>
            <a:endParaRPr sz="1800" dirty="0">
              <a:cs typeface="B Nazanin" panose="00000400000000000000" pitchFamily="2" charset="-78"/>
            </a:endParaRPr>
          </a:p>
        </p:txBody>
      </p:sp>
      <p:sp>
        <p:nvSpPr>
          <p:cNvPr id="829" name="Google Shape;829;p81"/>
          <p:cNvSpPr txBox="1">
            <a:spLocks noGrp="1"/>
          </p:cNvSpPr>
          <p:nvPr>
            <p:ph type="subTitle" idx="4294967295"/>
          </p:nvPr>
        </p:nvSpPr>
        <p:spPr>
          <a:xfrm>
            <a:off x="581125" y="3458605"/>
            <a:ext cx="2199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>
              <a:lnSpc>
                <a:spcPct val="100000"/>
              </a:lnSpc>
              <a:spcAft>
                <a:spcPts val="1600"/>
              </a:spcAft>
              <a:buNone/>
            </a:pPr>
            <a:r>
              <a:rPr lang="fa-IR" sz="1400" dirty="0">
                <a:solidFill>
                  <a:schemeClr val="dk2"/>
                </a:solidFill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sz="1400" dirty="0">
              <a:solidFill>
                <a:schemeClr val="dk2"/>
              </a:solidFill>
              <a:cs typeface="B Nazanin" panose="00000400000000000000" pitchFamily="2" charset="-78"/>
            </a:endParaRPr>
          </a:p>
        </p:txBody>
      </p:sp>
      <p:sp>
        <p:nvSpPr>
          <p:cNvPr id="830" name="Google Shape;830;p81"/>
          <p:cNvSpPr txBox="1">
            <a:spLocks noGrp="1"/>
          </p:cNvSpPr>
          <p:nvPr>
            <p:ph type="ctrTitle" idx="4294967295"/>
          </p:nvPr>
        </p:nvSpPr>
        <p:spPr>
          <a:xfrm>
            <a:off x="6441364" y="2512770"/>
            <a:ext cx="19065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sz="1800" dirty="0">
                <a:cs typeface="B Nazanin" panose="00000400000000000000" pitchFamily="2" charset="-78"/>
              </a:rPr>
              <a:t>عنوان در اینجا</a:t>
            </a:r>
            <a:endParaRPr sz="1800" dirty="0">
              <a:cs typeface="B Nazanin" panose="00000400000000000000" pitchFamily="2" charset="-78"/>
            </a:endParaRPr>
          </a:p>
        </p:txBody>
      </p:sp>
      <p:sp>
        <p:nvSpPr>
          <p:cNvPr id="831" name="Google Shape;831;p81"/>
          <p:cNvSpPr txBox="1">
            <a:spLocks noGrp="1"/>
          </p:cNvSpPr>
          <p:nvPr>
            <p:ph type="subTitle" idx="4294967295"/>
          </p:nvPr>
        </p:nvSpPr>
        <p:spPr>
          <a:xfrm>
            <a:off x="6450575" y="2885666"/>
            <a:ext cx="2199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00000"/>
              </a:lnSpc>
              <a:spcAft>
                <a:spcPts val="1600"/>
              </a:spcAft>
              <a:buNone/>
            </a:pPr>
            <a:r>
              <a:rPr lang="fa-IR" sz="1400" dirty="0">
                <a:solidFill>
                  <a:schemeClr val="dk2"/>
                </a:solidFill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sz="1400" dirty="0">
              <a:solidFill>
                <a:schemeClr val="dk2"/>
              </a:solidFill>
              <a:cs typeface="B Nazanin" panose="00000400000000000000" pitchFamily="2" charset="-78"/>
            </a:endParaRPr>
          </a:p>
        </p:txBody>
      </p:sp>
      <p:sp>
        <p:nvSpPr>
          <p:cNvPr id="832" name="Google Shape;832;p81"/>
          <p:cNvSpPr txBox="1">
            <a:spLocks noGrp="1"/>
          </p:cNvSpPr>
          <p:nvPr>
            <p:ph type="ctrTitle" idx="4294967295"/>
          </p:nvPr>
        </p:nvSpPr>
        <p:spPr>
          <a:xfrm>
            <a:off x="6441364" y="2062257"/>
            <a:ext cx="19065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accent1"/>
                </a:solidFill>
                <a:cs typeface="B Nazanin" panose="00000400000000000000" pitchFamily="2" charset="-78"/>
              </a:rPr>
              <a:t>50%</a:t>
            </a:r>
            <a:endParaRPr sz="240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833" name="Google Shape;833;p81"/>
          <p:cNvSpPr txBox="1">
            <a:spLocks noGrp="1"/>
          </p:cNvSpPr>
          <p:nvPr>
            <p:ph type="ctrTitle" idx="4294967295"/>
          </p:nvPr>
        </p:nvSpPr>
        <p:spPr>
          <a:xfrm>
            <a:off x="1808743" y="1176100"/>
            <a:ext cx="9627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accent2"/>
                </a:solidFill>
                <a:cs typeface="B Nazanin" panose="00000400000000000000" pitchFamily="2" charset="-78"/>
              </a:rPr>
              <a:t>15%</a:t>
            </a:r>
            <a:endParaRPr sz="240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834" name="Google Shape;834;p81"/>
          <p:cNvSpPr txBox="1">
            <a:spLocks noGrp="1"/>
          </p:cNvSpPr>
          <p:nvPr>
            <p:ph type="ctrTitle" idx="4294967295"/>
          </p:nvPr>
        </p:nvSpPr>
        <p:spPr>
          <a:xfrm>
            <a:off x="1885794" y="2650925"/>
            <a:ext cx="8856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accent3"/>
                </a:solidFill>
                <a:cs typeface="B Nazanin" panose="00000400000000000000" pitchFamily="2" charset="-78"/>
              </a:rPr>
              <a:t>35%</a:t>
            </a:r>
            <a:endParaRPr sz="240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" name="Google Shape;839;p82"/>
          <p:cNvSpPr txBox="1">
            <a:spLocks noGrp="1"/>
          </p:cNvSpPr>
          <p:nvPr>
            <p:ph type="ctrTitle"/>
          </p:nvPr>
        </p:nvSpPr>
        <p:spPr>
          <a:xfrm>
            <a:off x="1365725" y="3275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گرافیک ما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840" name="Google Shape;840;p82"/>
          <p:cNvSpPr/>
          <p:nvPr/>
        </p:nvSpPr>
        <p:spPr>
          <a:xfrm>
            <a:off x="957900" y="1146425"/>
            <a:ext cx="2199600" cy="5622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841" name="Google Shape;841;p82"/>
          <p:cNvSpPr/>
          <p:nvPr/>
        </p:nvSpPr>
        <p:spPr>
          <a:xfrm>
            <a:off x="957900" y="1146425"/>
            <a:ext cx="651000" cy="5622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842" name="Google Shape;842;p82"/>
          <p:cNvSpPr txBox="1">
            <a:spLocks noGrp="1"/>
          </p:cNvSpPr>
          <p:nvPr>
            <p:ph type="ctrTitle" idx="4294967295"/>
          </p:nvPr>
        </p:nvSpPr>
        <p:spPr>
          <a:xfrm>
            <a:off x="1000550" y="1852350"/>
            <a:ext cx="21996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sz="1800" dirty="0">
                <a:cs typeface="B Nazanin" panose="00000400000000000000" pitchFamily="2" charset="-78"/>
              </a:rPr>
              <a:t>عنوان در اینجا</a:t>
            </a:r>
            <a:endParaRPr sz="1800" dirty="0">
              <a:cs typeface="B Nazanin" panose="00000400000000000000" pitchFamily="2" charset="-78"/>
            </a:endParaRPr>
          </a:p>
        </p:txBody>
      </p:sp>
      <p:sp>
        <p:nvSpPr>
          <p:cNvPr id="843" name="Google Shape;843;p82"/>
          <p:cNvSpPr txBox="1">
            <a:spLocks noGrp="1"/>
          </p:cNvSpPr>
          <p:nvPr>
            <p:ph type="subTitle" idx="4294967295"/>
          </p:nvPr>
        </p:nvSpPr>
        <p:spPr>
          <a:xfrm>
            <a:off x="1000450" y="2197275"/>
            <a:ext cx="2199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00000"/>
              </a:lnSpc>
              <a:spcAft>
                <a:spcPts val="1600"/>
              </a:spcAft>
              <a:buNone/>
            </a:pPr>
            <a:r>
              <a:rPr lang="fa-IR" sz="1400" dirty="0">
                <a:solidFill>
                  <a:schemeClr val="dk2"/>
                </a:solidFill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sz="1400" dirty="0">
              <a:solidFill>
                <a:schemeClr val="dk2"/>
              </a:solidFill>
              <a:cs typeface="B Nazanin" panose="00000400000000000000" pitchFamily="2" charset="-78"/>
            </a:endParaRPr>
          </a:p>
        </p:txBody>
      </p:sp>
      <p:sp>
        <p:nvSpPr>
          <p:cNvPr id="844" name="Google Shape;844;p82"/>
          <p:cNvSpPr txBox="1">
            <a:spLocks noGrp="1"/>
          </p:cNvSpPr>
          <p:nvPr>
            <p:ph type="ctrTitle" idx="4294967295"/>
          </p:nvPr>
        </p:nvSpPr>
        <p:spPr>
          <a:xfrm>
            <a:off x="2275551" y="1138625"/>
            <a:ext cx="8820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cs typeface="B Nazanin" panose="00000400000000000000" pitchFamily="2" charset="-78"/>
              </a:rPr>
              <a:t>15%</a:t>
            </a:r>
            <a:endParaRPr sz="2400">
              <a:cs typeface="B Nazanin" panose="00000400000000000000" pitchFamily="2" charset="-78"/>
            </a:endParaRPr>
          </a:p>
        </p:txBody>
      </p:sp>
      <p:sp>
        <p:nvSpPr>
          <p:cNvPr id="845" name="Google Shape;845;p82"/>
          <p:cNvSpPr/>
          <p:nvPr/>
        </p:nvSpPr>
        <p:spPr>
          <a:xfrm>
            <a:off x="962450" y="3142312"/>
            <a:ext cx="2199600" cy="5622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846" name="Google Shape;846;p82"/>
          <p:cNvSpPr/>
          <p:nvPr/>
        </p:nvSpPr>
        <p:spPr>
          <a:xfrm>
            <a:off x="962450" y="3142312"/>
            <a:ext cx="882000" cy="5622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847" name="Google Shape;847;p82"/>
          <p:cNvSpPr txBox="1">
            <a:spLocks noGrp="1"/>
          </p:cNvSpPr>
          <p:nvPr>
            <p:ph type="ctrTitle" idx="4294967295"/>
          </p:nvPr>
        </p:nvSpPr>
        <p:spPr>
          <a:xfrm>
            <a:off x="1005100" y="3848237"/>
            <a:ext cx="21996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sz="1800" dirty="0">
                <a:cs typeface="B Nazanin" panose="00000400000000000000" pitchFamily="2" charset="-78"/>
              </a:rPr>
              <a:t>عنوان در اینجا</a:t>
            </a:r>
            <a:endParaRPr sz="1800" dirty="0">
              <a:cs typeface="B Nazanin" panose="00000400000000000000" pitchFamily="2" charset="-78"/>
            </a:endParaRPr>
          </a:p>
        </p:txBody>
      </p:sp>
      <p:sp>
        <p:nvSpPr>
          <p:cNvPr id="848" name="Google Shape;848;p82"/>
          <p:cNvSpPr txBox="1">
            <a:spLocks noGrp="1"/>
          </p:cNvSpPr>
          <p:nvPr>
            <p:ph type="subTitle" idx="4294967295"/>
          </p:nvPr>
        </p:nvSpPr>
        <p:spPr>
          <a:xfrm>
            <a:off x="1005000" y="4203300"/>
            <a:ext cx="2199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00000"/>
              </a:lnSpc>
              <a:spcAft>
                <a:spcPts val="1600"/>
              </a:spcAft>
              <a:buNone/>
            </a:pPr>
            <a:r>
              <a:rPr lang="fa-IR" sz="1400" dirty="0">
                <a:solidFill>
                  <a:schemeClr val="dk2"/>
                </a:solidFill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sz="1400" dirty="0">
              <a:solidFill>
                <a:schemeClr val="dk2"/>
              </a:solidFill>
              <a:cs typeface="B Nazanin" panose="00000400000000000000" pitchFamily="2" charset="-78"/>
            </a:endParaRPr>
          </a:p>
        </p:txBody>
      </p:sp>
      <p:sp>
        <p:nvSpPr>
          <p:cNvPr id="849" name="Google Shape;849;p82"/>
          <p:cNvSpPr txBox="1">
            <a:spLocks noGrp="1"/>
          </p:cNvSpPr>
          <p:nvPr>
            <p:ph type="ctrTitle" idx="4294967295"/>
          </p:nvPr>
        </p:nvSpPr>
        <p:spPr>
          <a:xfrm>
            <a:off x="2280101" y="3134512"/>
            <a:ext cx="8820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cs typeface="B Nazanin" panose="00000400000000000000" pitchFamily="2" charset="-78"/>
              </a:rPr>
              <a:t>35%</a:t>
            </a:r>
            <a:endParaRPr sz="2400">
              <a:cs typeface="B Nazanin" panose="00000400000000000000" pitchFamily="2" charset="-78"/>
            </a:endParaRPr>
          </a:p>
        </p:txBody>
      </p:sp>
      <p:sp>
        <p:nvSpPr>
          <p:cNvPr id="850" name="Google Shape;850;p82"/>
          <p:cNvSpPr/>
          <p:nvPr/>
        </p:nvSpPr>
        <p:spPr>
          <a:xfrm>
            <a:off x="5938825" y="1144700"/>
            <a:ext cx="2199600" cy="5622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851" name="Google Shape;851;p82"/>
          <p:cNvSpPr/>
          <p:nvPr/>
        </p:nvSpPr>
        <p:spPr>
          <a:xfrm>
            <a:off x="5938825" y="1144700"/>
            <a:ext cx="1033800" cy="5622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852" name="Google Shape;852;p82"/>
          <p:cNvSpPr txBox="1">
            <a:spLocks noGrp="1"/>
          </p:cNvSpPr>
          <p:nvPr>
            <p:ph type="ctrTitle" idx="4294967295"/>
          </p:nvPr>
        </p:nvSpPr>
        <p:spPr>
          <a:xfrm>
            <a:off x="5981475" y="1850625"/>
            <a:ext cx="21996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/>
            <a:r>
              <a:rPr lang="fa-IR" sz="1800" dirty="0">
                <a:cs typeface="B Nazanin" panose="00000400000000000000" pitchFamily="2" charset="-78"/>
              </a:rPr>
              <a:t>عنوان در اینجا</a:t>
            </a:r>
            <a:endParaRPr sz="1800" dirty="0">
              <a:cs typeface="B Nazanin" panose="00000400000000000000" pitchFamily="2" charset="-78"/>
            </a:endParaRPr>
          </a:p>
        </p:txBody>
      </p:sp>
      <p:sp>
        <p:nvSpPr>
          <p:cNvPr id="853" name="Google Shape;853;p82"/>
          <p:cNvSpPr txBox="1">
            <a:spLocks noGrp="1"/>
          </p:cNvSpPr>
          <p:nvPr>
            <p:ph type="subTitle" idx="4294967295"/>
          </p:nvPr>
        </p:nvSpPr>
        <p:spPr>
          <a:xfrm>
            <a:off x="5981375" y="2205688"/>
            <a:ext cx="2199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>
              <a:lnSpc>
                <a:spcPct val="100000"/>
              </a:lnSpc>
              <a:spcAft>
                <a:spcPts val="1600"/>
              </a:spcAft>
              <a:buNone/>
            </a:pPr>
            <a:r>
              <a:rPr lang="fa-IR" sz="1400" dirty="0">
                <a:solidFill>
                  <a:schemeClr val="dk2"/>
                </a:solidFill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sz="1400" dirty="0">
              <a:solidFill>
                <a:schemeClr val="dk2"/>
              </a:solidFill>
              <a:cs typeface="B Nazanin" panose="00000400000000000000" pitchFamily="2" charset="-78"/>
            </a:endParaRPr>
          </a:p>
        </p:txBody>
      </p:sp>
      <p:sp>
        <p:nvSpPr>
          <p:cNvPr id="854" name="Google Shape;854;p82"/>
          <p:cNvSpPr txBox="1">
            <a:spLocks noGrp="1"/>
          </p:cNvSpPr>
          <p:nvPr>
            <p:ph type="ctrTitle" idx="4294967295"/>
          </p:nvPr>
        </p:nvSpPr>
        <p:spPr>
          <a:xfrm>
            <a:off x="7256476" y="1136900"/>
            <a:ext cx="8820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cs typeface="B Nazanin" panose="00000400000000000000" pitchFamily="2" charset="-78"/>
              </a:rPr>
              <a:t>40%</a:t>
            </a:r>
            <a:endParaRPr sz="2400">
              <a:cs typeface="B Nazanin" panose="00000400000000000000" pitchFamily="2" charset="-78"/>
            </a:endParaRPr>
          </a:p>
        </p:txBody>
      </p:sp>
      <p:sp>
        <p:nvSpPr>
          <p:cNvPr id="855" name="Google Shape;855;p82"/>
          <p:cNvSpPr/>
          <p:nvPr/>
        </p:nvSpPr>
        <p:spPr>
          <a:xfrm>
            <a:off x="5943375" y="3140587"/>
            <a:ext cx="2199600" cy="5622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856" name="Google Shape;856;p82"/>
          <p:cNvSpPr/>
          <p:nvPr/>
        </p:nvSpPr>
        <p:spPr>
          <a:xfrm>
            <a:off x="5943375" y="3140587"/>
            <a:ext cx="571800" cy="5622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857" name="Google Shape;857;p82"/>
          <p:cNvSpPr txBox="1">
            <a:spLocks noGrp="1"/>
          </p:cNvSpPr>
          <p:nvPr>
            <p:ph type="ctrTitle" idx="4294967295"/>
          </p:nvPr>
        </p:nvSpPr>
        <p:spPr>
          <a:xfrm>
            <a:off x="5986025" y="3846512"/>
            <a:ext cx="21996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/>
            <a:r>
              <a:rPr lang="fa-IR" sz="1800" dirty="0">
                <a:cs typeface="B Nazanin" panose="00000400000000000000" pitchFamily="2" charset="-78"/>
              </a:rPr>
              <a:t>عنوان در اینجا</a:t>
            </a:r>
            <a:endParaRPr sz="1800" dirty="0">
              <a:cs typeface="B Nazanin" panose="00000400000000000000" pitchFamily="2" charset="-78"/>
            </a:endParaRPr>
          </a:p>
        </p:txBody>
      </p:sp>
      <p:sp>
        <p:nvSpPr>
          <p:cNvPr id="858" name="Google Shape;858;p82"/>
          <p:cNvSpPr txBox="1">
            <a:spLocks noGrp="1"/>
          </p:cNvSpPr>
          <p:nvPr>
            <p:ph type="subTitle" idx="4294967295"/>
          </p:nvPr>
        </p:nvSpPr>
        <p:spPr>
          <a:xfrm>
            <a:off x="5985925" y="4201575"/>
            <a:ext cx="2199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>
              <a:lnSpc>
                <a:spcPct val="100000"/>
              </a:lnSpc>
              <a:buNone/>
            </a:pPr>
            <a:r>
              <a:rPr lang="fa-IR" sz="1400" dirty="0">
                <a:solidFill>
                  <a:schemeClr val="dk2"/>
                </a:solidFill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sz="1400" dirty="0">
              <a:solidFill>
                <a:schemeClr val="dk2"/>
              </a:solidFill>
              <a:cs typeface="B Nazanin" panose="00000400000000000000" pitchFamily="2" charset="-78"/>
            </a:endParaRPr>
          </a:p>
        </p:txBody>
      </p:sp>
      <p:sp>
        <p:nvSpPr>
          <p:cNvPr id="859" name="Google Shape;859;p82"/>
          <p:cNvSpPr txBox="1">
            <a:spLocks noGrp="1"/>
          </p:cNvSpPr>
          <p:nvPr>
            <p:ph type="ctrTitle" idx="4294967295"/>
          </p:nvPr>
        </p:nvSpPr>
        <p:spPr>
          <a:xfrm>
            <a:off x="7261026" y="3132787"/>
            <a:ext cx="8820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cs typeface="B Nazanin" panose="00000400000000000000" pitchFamily="2" charset="-78"/>
              </a:rPr>
              <a:t>10%</a:t>
            </a:r>
            <a:endParaRPr sz="2400">
              <a:cs typeface="B Nazanin" panose="00000400000000000000" pitchFamily="2" charset="-78"/>
            </a:endParaRPr>
          </a:p>
        </p:txBody>
      </p:sp>
      <p:pic>
        <p:nvPicPr>
          <p:cNvPr id="860" name="Google Shape;860;p8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67225" y="1136900"/>
            <a:ext cx="2361900" cy="3543000"/>
          </a:xfrm>
          <a:prstGeom prst="roundRect">
            <a:avLst>
              <a:gd name="adj" fmla="val 26727"/>
            </a:avLst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5" name="Google Shape;865;p83"/>
          <p:cNvSpPr txBox="1">
            <a:spLocks noGrp="1"/>
          </p:cNvSpPr>
          <p:nvPr>
            <p:ph type="ctrTitle"/>
          </p:nvPr>
        </p:nvSpPr>
        <p:spPr>
          <a:xfrm>
            <a:off x="1365725" y="3275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نمودار ما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866" name="Google Shape;866;p83" title="Gráfico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87450" y="970712"/>
            <a:ext cx="5554251" cy="3434351"/>
          </a:xfrm>
          <a:prstGeom prst="rect">
            <a:avLst/>
          </a:prstGeom>
          <a:noFill/>
          <a:ln>
            <a:noFill/>
          </a:ln>
        </p:spPr>
      </p:pic>
      <p:sp>
        <p:nvSpPr>
          <p:cNvPr id="867" name="Google Shape;867;p83"/>
          <p:cNvSpPr txBox="1"/>
          <p:nvPr/>
        </p:nvSpPr>
        <p:spPr>
          <a:xfrm>
            <a:off x="1123475" y="4284350"/>
            <a:ext cx="6897000" cy="31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>
              <a:lnSpc>
                <a:spcPct val="115000"/>
              </a:lnSpc>
              <a:spcAft>
                <a:spcPts val="1600"/>
              </a:spcAft>
            </a:pPr>
            <a:r>
              <a:rPr lang="fa-IR" sz="1200" dirty="0">
                <a:latin typeface="Lato Light"/>
                <a:ea typeface="Lato Light"/>
                <a:cs typeface="B Nazanin" panose="00000400000000000000" pitchFamily="2" charset="-78"/>
                <a:sym typeface="Lato Light"/>
              </a:rPr>
              <a:t>برای اصلاح این نمودار، روی آن کلیک کنید، پیوند را دنبال کنید، داده ها را تغییر دهید و نمودار جدید را در اینجا قرار دهید</a:t>
            </a:r>
            <a:endParaRPr sz="1200" dirty="0">
              <a:latin typeface="Lato Light"/>
              <a:ea typeface="Lato Light"/>
              <a:cs typeface="B Nazanin" panose="00000400000000000000" pitchFamily="2" charset="-78"/>
              <a:sym typeface="Lato Light"/>
            </a:endParaRPr>
          </a:p>
        </p:txBody>
      </p:sp>
      <p:sp>
        <p:nvSpPr>
          <p:cNvPr id="868" name="Google Shape;868;p83"/>
          <p:cNvSpPr txBox="1">
            <a:spLocks noGrp="1"/>
          </p:cNvSpPr>
          <p:nvPr>
            <p:ph type="ctrTitle" idx="4294967295"/>
          </p:nvPr>
        </p:nvSpPr>
        <p:spPr>
          <a:xfrm>
            <a:off x="6474725" y="2191990"/>
            <a:ext cx="21996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/>
            <a:r>
              <a:rPr lang="fa-IR" sz="1800" dirty="0">
                <a:solidFill>
                  <a:schemeClr val="accent1"/>
                </a:solidFill>
                <a:cs typeface="B Nazanin" panose="00000400000000000000" pitchFamily="2" charset="-78"/>
              </a:rPr>
              <a:t>25 درصد جیوه</a:t>
            </a:r>
            <a:endParaRPr sz="1800" dirty="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sp>
        <p:nvSpPr>
          <p:cNvPr id="869" name="Google Shape;869;p83"/>
          <p:cNvSpPr txBox="1">
            <a:spLocks noGrp="1"/>
          </p:cNvSpPr>
          <p:nvPr>
            <p:ph type="subTitle" idx="4294967295"/>
          </p:nvPr>
        </p:nvSpPr>
        <p:spPr>
          <a:xfrm>
            <a:off x="6474625" y="2558485"/>
            <a:ext cx="2199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>
              <a:lnSpc>
                <a:spcPct val="100000"/>
              </a:lnSpc>
              <a:spcAft>
                <a:spcPts val="1600"/>
              </a:spcAft>
              <a:buNone/>
            </a:pPr>
            <a:r>
              <a:rPr lang="fa-IR" sz="1400" dirty="0">
                <a:solidFill>
                  <a:schemeClr val="dk2"/>
                </a:solidFill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sz="1400" dirty="0">
              <a:solidFill>
                <a:schemeClr val="dk2"/>
              </a:solidFill>
              <a:cs typeface="B Nazanin" panose="00000400000000000000" pitchFamily="2" charset="-78"/>
            </a:endParaRPr>
          </a:p>
        </p:txBody>
      </p:sp>
      <p:sp>
        <p:nvSpPr>
          <p:cNvPr id="870" name="Google Shape;870;p83"/>
          <p:cNvSpPr txBox="1">
            <a:spLocks noGrp="1"/>
          </p:cNvSpPr>
          <p:nvPr>
            <p:ph type="ctrTitle" idx="4294967295"/>
          </p:nvPr>
        </p:nvSpPr>
        <p:spPr>
          <a:xfrm>
            <a:off x="6474725" y="3299995"/>
            <a:ext cx="21996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/>
            <a:r>
              <a:rPr lang="fa-IR" sz="1800" dirty="0">
                <a:solidFill>
                  <a:schemeClr val="accent3"/>
                </a:solidFill>
                <a:cs typeface="B Nazanin" panose="00000400000000000000" pitchFamily="2" charset="-78"/>
              </a:rPr>
              <a:t>50 درصد ونوس</a:t>
            </a:r>
            <a:endParaRPr sz="1800" dirty="0">
              <a:solidFill>
                <a:schemeClr val="accent3"/>
              </a:solidFill>
              <a:cs typeface="B Nazanin" panose="00000400000000000000" pitchFamily="2" charset="-78"/>
            </a:endParaRPr>
          </a:p>
        </p:txBody>
      </p:sp>
      <p:sp>
        <p:nvSpPr>
          <p:cNvPr id="871" name="Google Shape;871;p83"/>
          <p:cNvSpPr txBox="1">
            <a:spLocks noGrp="1"/>
          </p:cNvSpPr>
          <p:nvPr>
            <p:ph type="subTitle" idx="4294967295"/>
          </p:nvPr>
        </p:nvSpPr>
        <p:spPr>
          <a:xfrm>
            <a:off x="6483925" y="3657019"/>
            <a:ext cx="2199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>
              <a:lnSpc>
                <a:spcPct val="100000"/>
              </a:lnSpc>
              <a:spcAft>
                <a:spcPts val="1600"/>
              </a:spcAft>
              <a:buNone/>
            </a:pPr>
            <a:r>
              <a:rPr lang="fa-IR" sz="1400" dirty="0">
                <a:solidFill>
                  <a:schemeClr val="dk2"/>
                </a:solidFill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sz="1400" dirty="0">
              <a:solidFill>
                <a:schemeClr val="dk2"/>
              </a:solidFill>
              <a:cs typeface="B Nazanin" panose="00000400000000000000" pitchFamily="2" charset="-78"/>
            </a:endParaRPr>
          </a:p>
        </p:txBody>
      </p:sp>
      <p:sp>
        <p:nvSpPr>
          <p:cNvPr id="872" name="Google Shape;872;p83"/>
          <p:cNvSpPr txBox="1">
            <a:spLocks noGrp="1"/>
          </p:cNvSpPr>
          <p:nvPr>
            <p:ph type="ctrTitle" idx="4294967295"/>
          </p:nvPr>
        </p:nvSpPr>
        <p:spPr>
          <a:xfrm>
            <a:off x="6465477" y="1099480"/>
            <a:ext cx="21996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/>
            <a:r>
              <a:rPr lang="fa-IR" sz="1800" dirty="0">
                <a:solidFill>
                  <a:schemeClr val="accent2"/>
                </a:solidFill>
                <a:cs typeface="B Nazanin" panose="00000400000000000000" pitchFamily="2" charset="-78"/>
              </a:rPr>
              <a:t>25 درصد مریخ</a:t>
            </a:r>
            <a:endParaRPr sz="1800" dirty="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873" name="Google Shape;873;p83"/>
          <p:cNvSpPr txBox="1">
            <a:spLocks noGrp="1"/>
          </p:cNvSpPr>
          <p:nvPr>
            <p:ph type="subTitle" idx="4294967295"/>
          </p:nvPr>
        </p:nvSpPr>
        <p:spPr>
          <a:xfrm>
            <a:off x="6474675" y="1453395"/>
            <a:ext cx="21996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>
              <a:lnSpc>
                <a:spcPct val="100000"/>
              </a:lnSpc>
              <a:spcAft>
                <a:spcPts val="1600"/>
              </a:spcAft>
              <a:buNone/>
            </a:pPr>
            <a:r>
              <a:rPr lang="fa-IR" sz="1400" dirty="0">
                <a:solidFill>
                  <a:schemeClr val="dk2"/>
                </a:solidFill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sz="1400" dirty="0">
              <a:solidFill>
                <a:schemeClr val="dk2"/>
              </a:solidFill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8" name="Google Shape;878;p84"/>
          <p:cNvSpPr/>
          <p:nvPr/>
        </p:nvSpPr>
        <p:spPr>
          <a:xfrm>
            <a:off x="3524250" y="1808675"/>
            <a:ext cx="2095500" cy="21063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879" name="Google Shape;879;p84"/>
          <p:cNvSpPr/>
          <p:nvPr/>
        </p:nvSpPr>
        <p:spPr>
          <a:xfrm>
            <a:off x="6328550" y="1808675"/>
            <a:ext cx="2095500" cy="21063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880" name="Google Shape;880;p84"/>
          <p:cNvSpPr/>
          <p:nvPr/>
        </p:nvSpPr>
        <p:spPr>
          <a:xfrm>
            <a:off x="720000" y="1808675"/>
            <a:ext cx="2095500" cy="21063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881" name="Google Shape;881;p84"/>
          <p:cNvSpPr txBox="1">
            <a:spLocks noGrp="1"/>
          </p:cNvSpPr>
          <p:nvPr>
            <p:ph type="subTitle" idx="1"/>
          </p:nvPr>
        </p:nvSpPr>
        <p:spPr>
          <a:xfrm>
            <a:off x="978750" y="2284840"/>
            <a:ext cx="1578000" cy="278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882" name="Google Shape;882;p84"/>
          <p:cNvSpPr txBox="1">
            <a:spLocks noGrp="1"/>
          </p:cNvSpPr>
          <p:nvPr>
            <p:ph type="subTitle" idx="2"/>
          </p:nvPr>
        </p:nvSpPr>
        <p:spPr>
          <a:xfrm>
            <a:off x="3743100" y="2201140"/>
            <a:ext cx="1657800" cy="36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883" name="Google Shape;883;p84"/>
          <p:cNvSpPr txBox="1">
            <a:spLocks noGrp="1"/>
          </p:cNvSpPr>
          <p:nvPr>
            <p:ph type="subTitle" idx="3"/>
          </p:nvPr>
        </p:nvSpPr>
        <p:spPr>
          <a:xfrm>
            <a:off x="6547400" y="2284840"/>
            <a:ext cx="1657800" cy="278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884" name="Google Shape;884;p84"/>
          <p:cNvSpPr txBox="1">
            <a:spLocks noGrp="1"/>
          </p:cNvSpPr>
          <p:nvPr>
            <p:ph type="ctrTitle"/>
          </p:nvPr>
        </p:nvSpPr>
        <p:spPr>
          <a:xfrm>
            <a:off x="1365725" y="3275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یک داستان کوتاه</a:t>
            </a:r>
            <a:endParaRPr sz="3000" dirty="0">
              <a:cs typeface="B Nazanin" panose="00000400000000000000" pitchFamily="2" charset="-78"/>
            </a:endParaRPr>
          </a:p>
        </p:txBody>
      </p:sp>
      <p:sp>
        <p:nvSpPr>
          <p:cNvPr id="885" name="Google Shape;885;p84"/>
          <p:cNvSpPr txBox="1">
            <a:spLocks noGrp="1"/>
          </p:cNvSpPr>
          <p:nvPr>
            <p:ph type="subTitle" idx="4"/>
          </p:nvPr>
        </p:nvSpPr>
        <p:spPr>
          <a:xfrm>
            <a:off x="896100" y="2461475"/>
            <a:ext cx="1743300" cy="126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886" name="Google Shape;886;p84"/>
          <p:cNvSpPr txBox="1">
            <a:spLocks noGrp="1"/>
          </p:cNvSpPr>
          <p:nvPr>
            <p:ph type="subTitle" idx="5"/>
          </p:nvPr>
        </p:nvSpPr>
        <p:spPr>
          <a:xfrm>
            <a:off x="3700350" y="2461475"/>
            <a:ext cx="1743300" cy="126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887" name="Google Shape;887;p84"/>
          <p:cNvSpPr txBox="1">
            <a:spLocks noGrp="1"/>
          </p:cNvSpPr>
          <p:nvPr>
            <p:ph type="subTitle" idx="6"/>
          </p:nvPr>
        </p:nvSpPr>
        <p:spPr>
          <a:xfrm>
            <a:off x="6504650" y="2461475"/>
            <a:ext cx="1743300" cy="126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888" name="Google Shape;888;p84"/>
          <p:cNvSpPr/>
          <p:nvPr/>
        </p:nvSpPr>
        <p:spPr>
          <a:xfrm>
            <a:off x="1343850" y="3409475"/>
            <a:ext cx="847800" cy="8478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889" name="Google Shape;889;p84"/>
          <p:cNvSpPr/>
          <p:nvPr/>
        </p:nvSpPr>
        <p:spPr>
          <a:xfrm rot="5400000">
            <a:off x="4148125" y="3409475"/>
            <a:ext cx="847800" cy="8478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890" name="Google Shape;890;p84"/>
          <p:cNvSpPr/>
          <p:nvPr/>
        </p:nvSpPr>
        <p:spPr>
          <a:xfrm flipH="1">
            <a:off x="6952350" y="3411875"/>
            <a:ext cx="847800" cy="8478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891" name="Google Shape;891;p84"/>
          <p:cNvSpPr txBox="1">
            <a:spLocks noGrp="1"/>
          </p:cNvSpPr>
          <p:nvPr>
            <p:ph type="subTitle" idx="1"/>
          </p:nvPr>
        </p:nvSpPr>
        <p:spPr>
          <a:xfrm>
            <a:off x="978750" y="3696435"/>
            <a:ext cx="1578000" cy="27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cs typeface="B Nazanin" panose="00000400000000000000" pitchFamily="2" charset="-78"/>
                <a:sym typeface="Livvic Medium"/>
              </a:rPr>
              <a:t>01</a:t>
            </a:r>
            <a:endParaRPr sz="2400">
              <a:cs typeface="B Nazanin" panose="00000400000000000000" pitchFamily="2" charset="-78"/>
              <a:sym typeface="Livvic Medium"/>
            </a:endParaRPr>
          </a:p>
        </p:txBody>
      </p:sp>
      <p:sp>
        <p:nvSpPr>
          <p:cNvPr id="892" name="Google Shape;892;p84"/>
          <p:cNvSpPr txBox="1">
            <a:spLocks noGrp="1"/>
          </p:cNvSpPr>
          <p:nvPr>
            <p:ph type="subTitle" idx="1"/>
          </p:nvPr>
        </p:nvSpPr>
        <p:spPr>
          <a:xfrm>
            <a:off x="6587300" y="3696435"/>
            <a:ext cx="1578000" cy="27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cs typeface="B Nazanin" panose="00000400000000000000" pitchFamily="2" charset="-78"/>
                <a:sym typeface="Livvic Medium"/>
              </a:rPr>
              <a:t>03</a:t>
            </a:r>
            <a:endParaRPr sz="2400">
              <a:cs typeface="B Nazanin" panose="00000400000000000000" pitchFamily="2" charset="-78"/>
              <a:sym typeface="Livvic Medium"/>
            </a:endParaRPr>
          </a:p>
        </p:txBody>
      </p:sp>
      <p:sp>
        <p:nvSpPr>
          <p:cNvPr id="893" name="Google Shape;893;p84"/>
          <p:cNvSpPr txBox="1">
            <a:spLocks noGrp="1"/>
          </p:cNvSpPr>
          <p:nvPr>
            <p:ph type="subTitle" idx="1"/>
          </p:nvPr>
        </p:nvSpPr>
        <p:spPr>
          <a:xfrm>
            <a:off x="3783000" y="3696435"/>
            <a:ext cx="1578000" cy="27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cs typeface="B Nazanin" panose="00000400000000000000" pitchFamily="2" charset="-78"/>
                <a:sym typeface="Livvic Medium"/>
              </a:rPr>
              <a:t>02</a:t>
            </a:r>
            <a:endParaRPr sz="2400">
              <a:cs typeface="B Nazanin" panose="00000400000000000000" pitchFamily="2" charset="-78"/>
              <a:sym typeface="Livvic Medium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>
            <a:extLst>
              <a:ext uri="{FF2B5EF4-FFF2-40B4-BE49-F238E27FC236}">
                <a16:creationId xmlns:a16="http://schemas.microsoft.com/office/drawing/2014/main" id="{38B155E0-9F93-8144-4024-EFA17BFFB28D}"/>
              </a:ext>
            </a:extLst>
          </p:cNvPr>
          <p:cNvGrpSpPr/>
          <p:nvPr/>
        </p:nvGrpSpPr>
        <p:grpSpPr>
          <a:xfrm>
            <a:off x="873647" y="207322"/>
            <a:ext cx="7396706" cy="4728857"/>
            <a:chOff x="981382" y="252678"/>
            <a:chExt cx="9862274" cy="6305142"/>
          </a:xfrm>
        </p:grpSpPr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739E1992-3A03-33BC-7C7B-D0669F837A98}"/>
                </a:ext>
              </a:extLst>
            </p:cNvPr>
            <p:cNvGrpSpPr/>
            <p:nvPr/>
          </p:nvGrpSpPr>
          <p:grpSpPr>
            <a:xfrm>
              <a:off x="7855127" y="994872"/>
              <a:ext cx="2988529" cy="4890857"/>
              <a:chOff x="8128259" y="1398757"/>
              <a:chExt cx="2988529" cy="4890857"/>
            </a:xfrm>
          </p:grpSpPr>
          <p:grpSp>
            <p:nvGrpSpPr>
              <p:cNvPr id="65" name="Group 64">
                <a:extLst>
                  <a:ext uri="{FF2B5EF4-FFF2-40B4-BE49-F238E27FC236}">
                    <a16:creationId xmlns:a16="http://schemas.microsoft.com/office/drawing/2014/main" id="{1622BF30-25C5-1225-CCA3-5698816CBE4C}"/>
                  </a:ext>
                </a:extLst>
              </p:cNvPr>
              <p:cNvGrpSpPr/>
              <p:nvPr/>
            </p:nvGrpSpPr>
            <p:grpSpPr>
              <a:xfrm>
                <a:off x="8128259" y="1398757"/>
                <a:ext cx="2715396" cy="639490"/>
                <a:chOff x="8152009" y="508108"/>
                <a:chExt cx="2715396" cy="639490"/>
              </a:xfrm>
            </p:grpSpPr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id="{E4E4D661-3AF1-4485-1871-A48FE9A162E4}"/>
                    </a:ext>
                  </a:extLst>
                </p:cNvPr>
                <p:cNvSpPr txBox="1"/>
                <p:nvPr/>
              </p:nvSpPr>
              <p:spPr>
                <a:xfrm>
                  <a:off x="8596250" y="508108"/>
                  <a:ext cx="2271155" cy="63949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 rtl="1">
                    <a:spcBef>
                      <a:spcPts val="450"/>
                    </a:spcBef>
                  </a:pPr>
                  <a:r>
                    <a:rPr lang="fa-IR" sz="1050" b="1" dirty="0">
                      <a:solidFill>
                        <a:schemeClr val="accent2">
                          <a:lumMod val="75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اقتصاد و حسابداری</a:t>
                  </a:r>
                </a:p>
                <a:p>
                  <a:pPr algn="r" rtl="1">
                    <a:spcBef>
                      <a:spcPts val="450"/>
                    </a:spcBef>
                  </a:pPr>
                  <a:r>
                    <a:rPr lang="fa-IR" sz="1050" b="1" dirty="0">
                      <a:solidFill>
                        <a:schemeClr val="tx1"/>
                      </a:solidFill>
                      <a:latin typeface="Montserrrat"/>
                      <a:cs typeface="B Nazanin" panose="00000400000000000000" pitchFamily="2" charset="-78"/>
                    </a:rPr>
                    <a:t>مدیریت امور مالی و بودجه.</a:t>
                  </a:r>
                  <a:endParaRPr lang="en-US" sz="900" dirty="0">
                    <a:solidFill>
                      <a:schemeClr val="tx1"/>
                    </a:solidFill>
                    <a:latin typeface="Montserrrat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47" name="Group 46">
                  <a:extLst>
                    <a:ext uri="{FF2B5EF4-FFF2-40B4-BE49-F238E27FC236}">
                      <a16:creationId xmlns:a16="http://schemas.microsoft.com/office/drawing/2014/main" id="{CF6D39A2-35F2-6048-4EF2-8B819BC5DF88}"/>
                    </a:ext>
                  </a:extLst>
                </p:cNvPr>
                <p:cNvGrpSpPr/>
                <p:nvPr/>
              </p:nvGrpSpPr>
              <p:grpSpPr>
                <a:xfrm>
                  <a:off x="8152009" y="652255"/>
                  <a:ext cx="278539" cy="281093"/>
                  <a:chOff x="7021513" y="2890838"/>
                  <a:chExt cx="346076" cy="349250"/>
                </a:xfrm>
              </p:grpSpPr>
              <p:sp>
                <p:nvSpPr>
                  <p:cNvPr id="48" name="Freeform 12">
                    <a:extLst>
                      <a:ext uri="{FF2B5EF4-FFF2-40B4-BE49-F238E27FC236}">
                        <a16:creationId xmlns:a16="http://schemas.microsoft.com/office/drawing/2014/main" id="{55CD936F-E5F3-9C54-67F0-16336400F59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73901" y="2890838"/>
                    <a:ext cx="293688" cy="273050"/>
                  </a:xfrm>
                  <a:custGeom>
                    <a:avLst/>
                    <a:gdLst>
                      <a:gd name="T0" fmla="*/ 185 w 185"/>
                      <a:gd name="T1" fmla="*/ 0 h 172"/>
                      <a:gd name="T2" fmla="*/ 48 w 185"/>
                      <a:gd name="T3" fmla="*/ 172 h 172"/>
                      <a:gd name="T4" fmla="*/ 0 w 185"/>
                      <a:gd name="T5" fmla="*/ 124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85" h="172">
                        <a:moveTo>
                          <a:pt x="185" y="0"/>
                        </a:moveTo>
                        <a:lnTo>
                          <a:pt x="48" y="172"/>
                        </a:lnTo>
                        <a:lnTo>
                          <a:pt x="0" y="124"/>
                        </a:lnTo>
                      </a:path>
                    </a:pathLst>
                  </a:custGeom>
                  <a:noFill/>
                  <a:ln w="22225" cap="rnd">
                    <a:solidFill>
                      <a:schemeClr val="accent2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105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49" name="Freeform 13">
                    <a:extLst>
                      <a:ext uri="{FF2B5EF4-FFF2-40B4-BE49-F238E27FC236}">
                        <a16:creationId xmlns:a16="http://schemas.microsoft.com/office/drawing/2014/main" id="{CCC0F893-0BBD-BCA7-FA23-D035DE4BAFB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21513" y="2967038"/>
                    <a:ext cx="271463" cy="273050"/>
                  </a:xfrm>
                  <a:custGeom>
                    <a:avLst/>
                    <a:gdLst>
                      <a:gd name="T0" fmla="*/ 71 w 72"/>
                      <a:gd name="T1" fmla="*/ 28 h 72"/>
                      <a:gd name="T2" fmla="*/ 72 w 72"/>
                      <a:gd name="T3" fmla="*/ 36 h 72"/>
                      <a:gd name="T4" fmla="*/ 36 w 72"/>
                      <a:gd name="T5" fmla="*/ 72 h 72"/>
                      <a:gd name="T6" fmla="*/ 0 w 72"/>
                      <a:gd name="T7" fmla="*/ 36 h 72"/>
                      <a:gd name="T8" fmla="*/ 36 w 72"/>
                      <a:gd name="T9" fmla="*/ 0 h 72"/>
                      <a:gd name="T10" fmla="*/ 52 w 72"/>
                      <a:gd name="T11" fmla="*/ 4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2" h="72">
                        <a:moveTo>
                          <a:pt x="71" y="28"/>
                        </a:moveTo>
                        <a:cubicBezTo>
                          <a:pt x="72" y="31"/>
                          <a:pt x="72" y="33"/>
                          <a:pt x="72" y="36"/>
                        </a:cubicBezTo>
                        <a:cubicBezTo>
                          <a:pt x="72" y="56"/>
                          <a:pt x="56" y="72"/>
                          <a:pt x="36" y="72"/>
                        </a:cubicBezTo>
                        <a:cubicBezTo>
                          <a:pt x="16" y="72"/>
                          <a:pt x="0" y="56"/>
                          <a:pt x="0" y="36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42" y="0"/>
                          <a:pt x="47" y="1"/>
                          <a:pt x="52" y="4"/>
                        </a:cubicBezTo>
                      </a:path>
                    </a:pathLst>
                  </a:custGeom>
                  <a:noFill/>
                  <a:ln w="22225" cap="rnd">
                    <a:solidFill>
                      <a:schemeClr val="accent2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1050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67" name="Group 66">
                <a:extLst>
                  <a:ext uri="{FF2B5EF4-FFF2-40B4-BE49-F238E27FC236}">
                    <a16:creationId xmlns:a16="http://schemas.microsoft.com/office/drawing/2014/main" id="{5D60453B-7698-049A-6471-AE8D166DE75F}"/>
                  </a:ext>
                </a:extLst>
              </p:cNvPr>
              <p:cNvGrpSpPr/>
              <p:nvPr/>
            </p:nvGrpSpPr>
            <p:grpSpPr>
              <a:xfrm>
                <a:off x="8128259" y="3099303"/>
                <a:ext cx="2846023" cy="639490"/>
                <a:chOff x="8152009" y="2655166"/>
                <a:chExt cx="2846023" cy="639490"/>
              </a:xfrm>
            </p:grpSpPr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CFDE6FA3-C0E0-DE6F-C78E-E2650B13C42A}"/>
                    </a:ext>
                  </a:extLst>
                </p:cNvPr>
                <p:cNvSpPr txBox="1"/>
                <p:nvPr/>
              </p:nvSpPr>
              <p:spPr>
                <a:xfrm>
                  <a:off x="8596250" y="2655166"/>
                  <a:ext cx="2401782" cy="63949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 rtl="1">
                    <a:spcBef>
                      <a:spcPts val="450"/>
                    </a:spcBef>
                  </a:pPr>
                  <a:r>
                    <a:rPr lang="fa-IR" sz="1050" b="1" dirty="0">
                      <a:solidFill>
                        <a:schemeClr val="accent5">
                          <a:lumMod val="75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مدیریت و رهبری</a:t>
                  </a:r>
                </a:p>
                <a:p>
                  <a:pPr algn="r" rtl="1">
                    <a:spcBef>
                      <a:spcPts val="450"/>
                    </a:spcBef>
                  </a:pPr>
                  <a:r>
                    <a:rPr lang="fa-IR" sz="1050" b="1" dirty="0">
                      <a:solidFill>
                        <a:schemeClr val="tx1"/>
                      </a:solidFill>
                      <a:latin typeface="Montserrrat"/>
                      <a:cs typeface="B Nazanin" panose="00000400000000000000" pitchFamily="2" charset="-78"/>
                    </a:rPr>
                    <a:t>رهبری موثر تیم</a:t>
                  </a:r>
                  <a:endParaRPr lang="en-US" sz="900" dirty="0">
                    <a:solidFill>
                      <a:schemeClr val="tx1"/>
                    </a:solidFill>
                    <a:latin typeface="Montserrrat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50" name="Group 49">
                  <a:extLst>
                    <a:ext uri="{FF2B5EF4-FFF2-40B4-BE49-F238E27FC236}">
                      <a16:creationId xmlns:a16="http://schemas.microsoft.com/office/drawing/2014/main" id="{C791B9EC-3500-61C9-C110-5ADC5DA67A56}"/>
                    </a:ext>
                  </a:extLst>
                </p:cNvPr>
                <p:cNvGrpSpPr/>
                <p:nvPr/>
              </p:nvGrpSpPr>
              <p:grpSpPr>
                <a:xfrm>
                  <a:off x="8152009" y="2799313"/>
                  <a:ext cx="278539" cy="281093"/>
                  <a:chOff x="7021513" y="2890838"/>
                  <a:chExt cx="346076" cy="349250"/>
                </a:xfrm>
              </p:grpSpPr>
              <p:sp>
                <p:nvSpPr>
                  <p:cNvPr id="51" name="Freeform 12">
                    <a:extLst>
                      <a:ext uri="{FF2B5EF4-FFF2-40B4-BE49-F238E27FC236}">
                        <a16:creationId xmlns:a16="http://schemas.microsoft.com/office/drawing/2014/main" id="{D70B853D-DDA0-5FD0-015E-52EDACAADDD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73901" y="2890838"/>
                    <a:ext cx="293688" cy="273050"/>
                  </a:xfrm>
                  <a:custGeom>
                    <a:avLst/>
                    <a:gdLst>
                      <a:gd name="T0" fmla="*/ 185 w 185"/>
                      <a:gd name="T1" fmla="*/ 0 h 172"/>
                      <a:gd name="T2" fmla="*/ 48 w 185"/>
                      <a:gd name="T3" fmla="*/ 172 h 172"/>
                      <a:gd name="T4" fmla="*/ 0 w 185"/>
                      <a:gd name="T5" fmla="*/ 124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85" h="172">
                        <a:moveTo>
                          <a:pt x="185" y="0"/>
                        </a:moveTo>
                        <a:lnTo>
                          <a:pt x="48" y="172"/>
                        </a:lnTo>
                        <a:lnTo>
                          <a:pt x="0" y="124"/>
                        </a:lnTo>
                      </a:path>
                    </a:pathLst>
                  </a:custGeom>
                  <a:noFill/>
                  <a:ln w="22225" cap="rnd">
                    <a:solidFill>
                      <a:schemeClr val="accent5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105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2" name="Freeform 13">
                    <a:extLst>
                      <a:ext uri="{FF2B5EF4-FFF2-40B4-BE49-F238E27FC236}">
                        <a16:creationId xmlns:a16="http://schemas.microsoft.com/office/drawing/2014/main" id="{8B7F427E-6F5C-9C11-2030-46ED09AD8D1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21513" y="2967038"/>
                    <a:ext cx="271463" cy="273050"/>
                  </a:xfrm>
                  <a:custGeom>
                    <a:avLst/>
                    <a:gdLst>
                      <a:gd name="T0" fmla="*/ 71 w 72"/>
                      <a:gd name="T1" fmla="*/ 28 h 72"/>
                      <a:gd name="T2" fmla="*/ 72 w 72"/>
                      <a:gd name="T3" fmla="*/ 36 h 72"/>
                      <a:gd name="T4" fmla="*/ 36 w 72"/>
                      <a:gd name="T5" fmla="*/ 72 h 72"/>
                      <a:gd name="T6" fmla="*/ 0 w 72"/>
                      <a:gd name="T7" fmla="*/ 36 h 72"/>
                      <a:gd name="T8" fmla="*/ 36 w 72"/>
                      <a:gd name="T9" fmla="*/ 0 h 72"/>
                      <a:gd name="T10" fmla="*/ 52 w 72"/>
                      <a:gd name="T11" fmla="*/ 4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2" h="72">
                        <a:moveTo>
                          <a:pt x="71" y="28"/>
                        </a:moveTo>
                        <a:cubicBezTo>
                          <a:pt x="72" y="31"/>
                          <a:pt x="72" y="33"/>
                          <a:pt x="72" y="36"/>
                        </a:cubicBezTo>
                        <a:cubicBezTo>
                          <a:pt x="72" y="56"/>
                          <a:pt x="56" y="72"/>
                          <a:pt x="36" y="72"/>
                        </a:cubicBezTo>
                        <a:cubicBezTo>
                          <a:pt x="16" y="72"/>
                          <a:pt x="0" y="56"/>
                          <a:pt x="0" y="36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42" y="0"/>
                          <a:pt x="47" y="1"/>
                          <a:pt x="52" y="4"/>
                        </a:cubicBezTo>
                      </a:path>
                    </a:pathLst>
                  </a:custGeom>
                  <a:noFill/>
                  <a:ln w="22225" cap="rnd">
                    <a:solidFill>
                      <a:schemeClr val="accent5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1050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68" name="Group 67">
                <a:extLst>
                  <a:ext uri="{FF2B5EF4-FFF2-40B4-BE49-F238E27FC236}">
                    <a16:creationId xmlns:a16="http://schemas.microsoft.com/office/drawing/2014/main" id="{7CF3F5C5-CBF4-1F52-987A-523B4A2F93BC}"/>
                  </a:ext>
                </a:extLst>
              </p:cNvPr>
              <p:cNvGrpSpPr/>
              <p:nvPr/>
            </p:nvGrpSpPr>
            <p:grpSpPr>
              <a:xfrm>
                <a:off x="8128259" y="3949576"/>
                <a:ext cx="2988529" cy="639490"/>
                <a:chOff x="8152009" y="3728695"/>
                <a:chExt cx="2988529" cy="639490"/>
              </a:xfrm>
            </p:grpSpPr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9FDA7DCC-D8D5-4390-CE78-F59D1E20736D}"/>
                    </a:ext>
                  </a:extLst>
                </p:cNvPr>
                <p:cNvSpPr txBox="1"/>
                <p:nvPr/>
              </p:nvSpPr>
              <p:spPr>
                <a:xfrm>
                  <a:off x="8596250" y="3728695"/>
                  <a:ext cx="2544288" cy="63949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 rtl="1">
                    <a:spcBef>
                      <a:spcPts val="450"/>
                    </a:spcBef>
                  </a:pPr>
                  <a:r>
                    <a:rPr lang="fa-IR" sz="1050" b="1" dirty="0">
                      <a:solidFill>
                        <a:schemeClr val="bg2">
                          <a:lumMod val="75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استراتژی کسب و کار</a:t>
                  </a:r>
                </a:p>
                <a:p>
                  <a:pPr algn="r" rtl="1">
                    <a:spcBef>
                      <a:spcPts val="450"/>
                    </a:spcBef>
                  </a:pPr>
                  <a:r>
                    <a:rPr lang="fa-IR" sz="1050" b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برنامه ریزی برای رقابت پذیری</a:t>
                  </a:r>
                  <a:endParaRPr 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rat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53" name="Group 52">
                  <a:extLst>
                    <a:ext uri="{FF2B5EF4-FFF2-40B4-BE49-F238E27FC236}">
                      <a16:creationId xmlns:a16="http://schemas.microsoft.com/office/drawing/2014/main" id="{859A7C72-4510-36F0-BA7B-A209AEEB05A8}"/>
                    </a:ext>
                  </a:extLst>
                </p:cNvPr>
                <p:cNvGrpSpPr/>
                <p:nvPr/>
              </p:nvGrpSpPr>
              <p:grpSpPr>
                <a:xfrm>
                  <a:off x="8152009" y="3872842"/>
                  <a:ext cx="278539" cy="281093"/>
                  <a:chOff x="7021513" y="2890838"/>
                  <a:chExt cx="346076" cy="349250"/>
                </a:xfrm>
              </p:grpSpPr>
              <p:sp>
                <p:nvSpPr>
                  <p:cNvPr id="54" name="Freeform 12">
                    <a:extLst>
                      <a:ext uri="{FF2B5EF4-FFF2-40B4-BE49-F238E27FC236}">
                        <a16:creationId xmlns:a16="http://schemas.microsoft.com/office/drawing/2014/main" id="{6E6CFD1C-9DA0-9EA2-12BA-0A3CECE2795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73901" y="2890838"/>
                    <a:ext cx="293688" cy="273050"/>
                  </a:xfrm>
                  <a:custGeom>
                    <a:avLst/>
                    <a:gdLst>
                      <a:gd name="T0" fmla="*/ 185 w 185"/>
                      <a:gd name="T1" fmla="*/ 0 h 172"/>
                      <a:gd name="T2" fmla="*/ 48 w 185"/>
                      <a:gd name="T3" fmla="*/ 172 h 172"/>
                      <a:gd name="T4" fmla="*/ 0 w 185"/>
                      <a:gd name="T5" fmla="*/ 124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85" h="172">
                        <a:moveTo>
                          <a:pt x="185" y="0"/>
                        </a:moveTo>
                        <a:lnTo>
                          <a:pt x="48" y="172"/>
                        </a:lnTo>
                        <a:lnTo>
                          <a:pt x="0" y="124"/>
                        </a:lnTo>
                      </a:path>
                    </a:pathLst>
                  </a:custGeom>
                  <a:noFill/>
                  <a:ln w="22225" cap="rnd">
                    <a:solidFill>
                      <a:schemeClr val="bg2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105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5" name="Freeform 13">
                    <a:extLst>
                      <a:ext uri="{FF2B5EF4-FFF2-40B4-BE49-F238E27FC236}">
                        <a16:creationId xmlns:a16="http://schemas.microsoft.com/office/drawing/2014/main" id="{95B13390-45F0-8A88-CC6B-AEC75B7E96D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21513" y="2967038"/>
                    <a:ext cx="271463" cy="273050"/>
                  </a:xfrm>
                  <a:custGeom>
                    <a:avLst/>
                    <a:gdLst>
                      <a:gd name="T0" fmla="*/ 71 w 72"/>
                      <a:gd name="T1" fmla="*/ 28 h 72"/>
                      <a:gd name="T2" fmla="*/ 72 w 72"/>
                      <a:gd name="T3" fmla="*/ 36 h 72"/>
                      <a:gd name="T4" fmla="*/ 36 w 72"/>
                      <a:gd name="T5" fmla="*/ 72 h 72"/>
                      <a:gd name="T6" fmla="*/ 0 w 72"/>
                      <a:gd name="T7" fmla="*/ 36 h 72"/>
                      <a:gd name="T8" fmla="*/ 36 w 72"/>
                      <a:gd name="T9" fmla="*/ 0 h 72"/>
                      <a:gd name="T10" fmla="*/ 52 w 72"/>
                      <a:gd name="T11" fmla="*/ 4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2" h="72">
                        <a:moveTo>
                          <a:pt x="71" y="28"/>
                        </a:moveTo>
                        <a:cubicBezTo>
                          <a:pt x="72" y="31"/>
                          <a:pt x="72" y="33"/>
                          <a:pt x="72" y="36"/>
                        </a:cubicBezTo>
                        <a:cubicBezTo>
                          <a:pt x="72" y="56"/>
                          <a:pt x="56" y="72"/>
                          <a:pt x="36" y="72"/>
                        </a:cubicBezTo>
                        <a:cubicBezTo>
                          <a:pt x="16" y="72"/>
                          <a:pt x="0" y="56"/>
                          <a:pt x="0" y="36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42" y="0"/>
                          <a:pt x="47" y="1"/>
                          <a:pt x="52" y="4"/>
                        </a:cubicBezTo>
                      </a:path>
                    </a:pathLst>
                  </a:custGeom>
                  <a:noFill/>
                  <a:ln w="22225" cap="rnd">
                    <a:solidFill>
                      <a:schemeClr val="bg2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1050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69" name="Group 68">
                <a:extLst>
                  <a:ext uri="{FF2B5EF4-FFF2-40B4-BE49-F238E27FC236}">
                    <a16:creationId xmlns:a16="http://schemas.microsoft.com/office/drawing/2014/main" id="{AB002179-70B7-BB3F-1974-F58A6D3E2239}"/>
                  </a:ext>
                </a:extLst>
              </p:cNvPr>
              <p:cNvGrpSpPr/>
              <p:nvPr/>
            </p:nvGrpSpPr>
            <p:grpSpPr>
              <a:xfrm>
                <a:off x="8128259" y="4799849"/>
                <a:ext cx="2715396" cy="639490"/>
                <a:chOff x="8152009" y="4802224"/>
                <a:chExt cx="2715396" cy="639490"/>
              </a:xfrm>
            </p:grpSpPr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64A5A7B2-8E95-CB1C-C8DA-05FA7A89F51A}"/>
                    </a:ext>
                  </a:extLst>
                </p:cNvPr>
                <p:cNvSpPr txBox="1"/>
                <p:nvPr/>
              </p:nvSpPr>
              <p:spPr>
                <a:xfrm>
                  <a:off x="8596250" y="4802224"/>
                  <a:ext cx="2271155" cy="63949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 rtl="1">
                    <a:spcBef>
                      <a:spcPts val="450"/>
                    </a:spcBef>
                  </a:pPr>
                  <a:r>
                    <a:rPr lang="fa-IR" sz="1050" b="1" dirty="0">
                      <a:solidFill>
                        <a:schemeClr val="accent6">
                          <a:lumMod val="75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منابع انسانی</a:t>
                  </a:r>
                </a:p>
                <a:p>
                  <a:pPr algn="r" rtl="1">
                    <a:spcBef>
                      <a:spcPts val="450"/>
                    </a:spcBef>
                  </a:pPr>
                  <a:r>
                    <a:rPr lang="fa-IR" sz="1050" b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مدیریت شخصی.</a:t>
                  </a:r>
                  <a:endParaRPr 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rat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56" name="Group 55">
                  <a:extLst>
                    <a:ext uri="{FF2B5EF4-FFF2-40B4-BE49-F238E27FC236}">
                      <a16:creationId xmlns:a16="http://schemas.microsoft.com/office/drawing/2014/main" id="{ADE0A3BC-4666-F290-F71A-AC08C394FC51}"/>
                    </a:ext>
                  </a:extLst>
                </p:cNvPr>
                <p:cNvGrpSpPr/>
                <p:nvPr/>
              </p:nvGrpSpPr>
              <p:grpSpPr>
                <a:xfrm>
                  <a:off x="8152009" y="4946371"/>
                  <a:ext cx="278539" cy="281093"/>
                  <a:chOff x="7021513" y="2890838"/>
                  <a:chExt cx="346076" cy="349250"/>
                </a:xfrm>
              </p:grpSpPr>
              <p:sp>
                <p:nvSpPr>
                  <p:cNvPr id="57" name="Freeform 12">
                    <a:extLst>
                      <a:ext uri="{FF2B5EF4-FFF2-40B4-BE49-F238E27FC236}">
                        <a16:creationId xmlns:a16="http://schemas.microsoft.com/office/drawing/2014/main" id="{C68F0B5C-33D5-B936-C03F-FC1B1DAD8D2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73901" y="2890838"/>
                    <a:ext cx="293688" cy="273050"/>
                  </a:xfrm>
                  <a:custGeom>
                    <a:avLst/>
                    <a:gdLst>
                      <a:gd name="T0" fmla="*/ 185 w 185"/>
                      <a:gd name="T1" fmla="*/ 0 h 172"/>
                      <a:gd name="T2" fmla="*/ 48 w 185"/>
                      <a:gd name="T3" fmla="*/ 172 h 172"/>
                      <a:gd name="T4" fmla="*/ 0 w 185"/>
                      <a:gd name="T5" fmla="*/ 124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85" h="172">
                        <a:moveTo>
                          <a:pt x="185" y="0"/>
                        </a:moveTo>
                        <a:lnTo>
                          <a:pt x="48" y="172"/>
                        </a:lnTo>
                        <a:lnTo>
                          <a:pt x="0" y="124"/>
                        </a:lnTo>
                      </a:path>
                    </a:pathLst>
                  </a:custGeom>
                  <a:noFill/>
                  <a:ln w="22225" cap="rnd">
                    <a:solidFill>
                      <a:schemeClr val="accent6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105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58" name="Freeform 13">
                    <a:extLst>
                      <a:ext uri="{FF2B5EF4-FFF2-40B4-BE49-F238E27FC236}">
                        <a16:creationId xmlns:a16="http://schemas.microsoft.com/office/drawing/2014/main" id="{C4273073-CD80-6C3F-C323-722D7F6E972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21513" y="2967038"/>
                    <a:ext cx="271463" cy="273050"/>
                  </a:xfrm>
                  <a:custGeom>
                    <a:avLst/>
                    <a:gdLst>
                      <a:gd name="T0" fmla="*/ 71 w 72"/>
                      <a:gd name="T1" fmla="*/ 28 h 72"/>
                      <a:gd name="T2" fmla="*/ 72 w 72"/>
                      <a:gd name="T3" fmla="*/ 36 h 72"/>
                      <a:gd name="T4" fmla="*/ 36 w 72"/>
                      <a:gd name="T5" fmla="*/ 72 h 72"/>
                      <a:gd name="T6" fmla="*/ 0 w 72"/>
                      <a:gd name="T7" fmla="*/ 36 h 72"/>
                      <a:gd name="T8" fmla="*/ 36 w 72"/>
                      <a:gd name="T9" fmla="*/ 0 h 72"/>
                      <a:gd name="T10" fmla="*/ 52 w 72"/>
                      <a:gd name="T11" fmla="*/ 4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2" h="72">
                        <a:moveTo>
                          <a:pt x="71" y="28"/>
                        </a:moveTo>
                        <a:cubicBezTo>
                          <a:pt x="72" y="31"/>
                          <a:pt x="72" y="33"/>
                          <a:pt x="72" y="36"/>
                        </a:cubicBezTo>
                        <a:cubicBezTo>
                          <a:pt x="72" y="56"/>
                          <a:pt x="56" y="72"/>
                          <a:pt x="36" y="72"/>
                        </a:cubicBezTo>
                        <a:cubicBezTo>
                          <a:pt x="16" y="72"/>
                          <a:pt x="0" y="56"/>
                          <a:pt x="0" y="36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42" y="0"/>
                          <a:pt x="47" y="1"/>
                          <a:pt x="52" y="4"/>
                        </a:cubicBezTo>
                      </a:path>
                    </a:pathLst>
                  </a:custGeom>
                  <a:noFill/>
                  <a:ln w="22225" cap="rnd">
                    <a:solidFill>
                      <a:schemeClr val="accent6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1050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70" name="Group 69">
                <a:extLst>
                  <a:ext uri="{FF2B5EF4-FFF2-40B4-BE49-F238E27FC236}">
                    <a16:creationId xmlns:a16="http://schemas.microsoft.com/office/drawing/2014/main" id="{B05F0BD3-A440-759D-18BA-3BED8EFAB871}"/>
                  </a:ext>
                </a:extLst>
              </p:cNvPr>
              <p:cNvGrpSpPr/>
              <p:nvPr/>
            </p:nvGrpSpPr>
            <p:grpSpPr>
              <a:xfrm>
                <a:off x="8128259" y="5650124"/>
                <a:ext cx="2988529" cy="639490"/>
                <a:chOff x="8152009" y="5875755"/>
                <a:chExt cx="2988529" cy="639490"/>
              </a:xfrm>
            </p:grpSpPr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798E53E6-F6A7-209F-0A17-9ADA6C2F74B6}"/>
                    </a:ext>
                  </a:extLst>
                </p:cNvPr>
                <p:cNvSpPr txBox="1"/>
                <p:nvPr/>
              </p:nvSpPr>
              <p:spPr>
                <a:xfrm>
                  <a:off x="8596250" y="5875755"/>
                  <a:ext cx="2544288" cy="63949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 rtl="1">
                    <a:spcBef>
                      <a:spcPts val="450"/>
                    </a:spcBef>
                  </a:pPr>
                  <a:r>
                    <a:rPr lang="fa-IR" sz="1050" b="1" dirty="0">
                      <a:solidFill>
                        <a:schemeClr val="accent1">
                          <a:lumMod val="75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بازاریابی و برندسازی</a:t>
                  </a:r>
                </a:p>
                <a:p>
                  <a:pPr algn="r" rtl="1">
                    <a:spcBef>
                      <a:spcPts val="450"/>
                    </a:spcBef>
                  </a:pPr>
                  <a:r>
                    <a:rPr lang="fa-IR" sz="1050" b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ارتقاء و توسعه برند.</a:t>
                  </a:r>
                  <a:endParaRPr 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rat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59" name="Group 58">
                  <a:extLst>
                    <a:ext uri="{FF2B5EF4-FFF2-40B4-BE49-F238E27FC236}">
                      <a16:creationId xmlns:a16="http://schemas.microsoft.com/office/drawing/2014/main" id="{3D5041D1-3115-3712-ADEE-47FACF8610B3}"/>
                    </a:ext>
                  </a:extLst>
                </p:cNvPr>
                <p:cNvGrpSpPr/>
                <p:nvPr/>
              </p:nvGrpSpPr>
              <p:grpSpPr>
                <a:xfrm>
                  <a:off x="8152009" y="6019902"/>
                  <a:ext cx="278539" cy="281093"/>
                  <a:chOff x="7021513" y="2890838"/>
                  <a:chExt cx="346076" cy="349250"/>
                </a:xfrm>
              </p:grpSpPr>
              <p:sp>
                <p:nvSpPr>
                  <p:cNvPr id="60" name="Freeform 12">
                    <a:extLst>
                      <a:ext uri="{FF2B5EF4-FFF2-40B4-BE49-F238E27FC236}">
                        <a16:creationId xmlns:a16="http://schemas.microsoft.com/office/drawing/2014/main" id="{7838935B-0B8B-2774-28DF-53EA7CBD5E0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73901" y="2890838"/>
                    <a:ext cx="293688" cy="273050"/>
                  </a:xfrm>
                  <a:custGeom>
                    <a:avLst/>
                    <a:gdLst>
                      <a:gd name="T0" fmla="*/ 185 w 185"/>
                      <a:gd name="T1" fmla="*/ 0 h 172"/>
                      <a:gd name="T2" fmla="*/ 48 w 185"/>
                      <a:gd name="T3" fmla="*/ 172 h 172"/>
                      <a:gd name="T4" fmla="*/ 0 w 185"/>
                      <a:gd name="T5" fmla="*/ 124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85" h="172">
                        <a:moveTo>
                          <a:pt x="185" y="0"/>
                        </a:moveTo>
                        <a:lnTo>
                          <a:pt x="48" y="172"/>
                        </a:lnTo>
                        <a:lnTo>
                          <a:pt x="0" y="124"/>
                        </a:lnTo>
                      </a:path>
                    </a:pathLst>
                  </a:custGeom>
                  <a:noFill/>
                  <a:ln w="22225" cap="rnd">
                    <a:solidFill>
                      <a:schemeClr val="accent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105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61" name="Freeform 13">
                    <a:extLst>
                      <a:ext uri="{FF2B5EF4-FFF2-40B4-BE49-F238E27FC236}">
                        <a16:creationId xmlns:a16="http://schemas.microsoft.com/office/drawing/2014/main" id="{39B0551B-00F9-DCE1-8147-D1F3BE05474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21513" y="2967038"/>
                    <a:ext cx="271463" cy="273050"/>
                  </a:xfrm>
                  <a:custGeom>
                    <a:avLst/>
                    <a:gdLst>
                      <a:gd name="T0" fmla="*/ 71 w 72"/>
                      <a:gd name="T1" fmla="*/ 28 h 72"/>
                      <a:gd name="T2" fmla="*/ 72 w 72"/>
                      <a:gd name="T3" fmla="*/ 36 h 72"/>
                      <a:gd name="T4" fmla="*/ 36 w 72"/>
                      <a:gd name="T5" fmla="*/ 72 h 72"/>
                      <a:gd name="T6" fmla="*/ 0 w 72"/>
                      <a:gd name="T7" fmla="*/ 36 h 72"/>
                      <a:gd name="T8" fmla="*/ 36 w 72"/>
                      <a:gd name="T9" fmla="*/ 0 h 72"/>
                      <a:gd name="T10" fmla="*/ 52 w 72"/>
                      <a:gd name="T11" fmla="*/ 4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2" h="72">
                        <a:moveTo>
                          <a:pt x="71" y="28"/>
                        </a:moveTo>
                        <a:cubicBezTo>
                          <a:pt x="72" y="31"/>
                          <a:pt x="72" y="33"/>
                          <a:pt x="72" y="36"/>
                        </a:cubicBezTo>
                        <a:cubicBezTo>
                          <a:pt x="72" y="56"/>
                          <a:pt x="56" y="72"/>
                          <a:pt x="36" y="72"/>
                        </a:cubicBezTo>
                        <a:cubicBezTo>
                          <a:pt x="16" y="72"/>
                          <a:pt x="0" y="56"/>
                          <a:pt x="0" y="36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42" y="0"/>
                          <a:pt x="47" y="1"/>
                          <a:pt x="52" y="4"/>
                        </a:cubicBezTo>
                      </a:path>
                    </a:pathLst>
                  </a:custGeom>
                  <a:noFill/>
                  <a:ln w="22225" cap="rnd">
                    <a:solidFill>
                      <a:schemeClr val="accent1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1050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66" name="Group 65">
                <a:extLst>
                  <a:ext uri="{FF2B5EF4-FFF2-40B4-BE49-F238E27FC236}">
                    <a16:creationId xmlns:a16="http://schemas.microsoft.com/office/drawing/2014/main" id="{7D4D5D50-4ABD-1332-BF5F-3663EBF89DE6}"/>
                  </a:ext>
                </a:extLst>
              </p:cNvPr>
              <p:cNvGrpSpPr/>
              <p:nvPr/>
            </p:nvGrpSpPr>
            <p:grpSpPr>
              <a:xfrm>
                <a:off x="8128259" y="2249030"/>
                <a:ext cx="2988529" cy="639490"/>
                <a:chOff x="8152009" y="1581637"/>
                <a:chExt cx="2988529" cy="639490"/>
              </a:xfrm>
            </p:grpSpPr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8F5DF48B-8F17-D020-AA0B-D36FA5C1C474}"/>
                    </a:ext>
                  </a:extLst>
                </p:cNvPr>
                <p:cNvSpPr txBox="1"/>
                <p:nvPr/>
              </p:nvSpPr>
              <p:spPr>
                <a:xfrm>
                  <a:off x="8596250" y="1581637"/>
                  <a:ext cx="2544288" cy="63949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r" rtl="1">
                    <a:spcBef>
                      <a:spcPts val="450"/>
                    </a:spcBef>
                  </a:pPr>
                  <a:r>
                    <a:rPr lang="fa-IR" sz="1050" b="1" dirty="0">
                      <a:solidFill>
                        <a:schemeClr val="tx2">
                          <a:lumMod val="75000"/>
                        </a:schemeClr>
                      </a:solidFill>
                      <a:latin typeface="Montserrrat"/>
                      <a:cs typeface="B Nazanin" panose="00000400000000000000" pitchFamily="2" charset="-78"/>
                    </a:rPr>
                    <a:t>کارآفرینی</a:t>
                  </a:r>
                </a:p>
                <a:p>
                  <a:pPr algn="r" rtl="1">
                    <a:spcBef>
                      <a:spcPts val="450"/>
                    </a:spcBef>
                  </a:pPr>
                  <a:r>
                    <a:rPr lang="fa-IR" sz="1050" b="1" dirty="0">
                      <a:solidFill>
                        <a:schemeClr val="tx1"/>
                      </a:solidFill>
                      <a:latin typeface="Montserrrat"/>
                      <a:cs typeface="B Nazanin" panose="00000400000000000000" pitchFamily="2" charset="-78"/>
                    </a:rPr>
                    <a:t>راه اندازی و رشد کسب و کار.</a:t>
                  </a:r>
                  <a:endParaRPr lang="en-US" sz="900" dirty="0">
                    <a:solidFill>
                      <a:schemeClr val="tx1"/>
                    </a:solidFill>
                    <a:latin typeface="Montserrrat"/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62" name="Group 61">
                  <a:extLst>
                    <a:ext uri="{FF2B5EF4-FFF2-40B4-BE49-F238E27FC236}">
                      <a16:creationId xmlns:a16="http://schemas.microsoft.com/office/drawing/2014/main" id="{C14235D4-565D-9700-2FE2-253575189A05}"/>
                    </a:ext>
                  </a:extLst>
                </p:cNvPr>
                <p:cNvGrpSpPr/>
                <p:nvPr/>
              </p:nvGrpSpPr>
              <p:grpSpPr>
                <a:xfrm>
                  <a:off x="8152009" y="1725784"/>
                  <a:ext cx="278539" cy="281093"/>
                  <a:chOff x="7021513" y="2890838"/>
                  <a:chExt cx="346076" cy="349250"/>
                </a:xfrm>
              </p:grpSpPr>
              <p:sp>
                <p:nvSpPr>
                  <p:cNvPr id="63" name="Freeform 12">
                    <a:extLst>
                      <a:ext uri="{FF2B5EF4-FFF2-40B4-BE49-F238E27FC236}">
                        <a16:creationId xmlns:a16="http://schemas.microsoft.com/office/drawing/2014/main" id="{0073D16A-FFF9-5FCB-0656-35C24791397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73901" y="2890838"/>
                    <a:ext cx="293688" cy="273050"/>
                  </a:xfrm>
                  <a:custGeom>
                    <a:avLst/>
                    <a:gdLst>
                      <a:gd name="T0" fmla="*/ 185 w 185"/>
                      <a:gd name="T1" fmla="*/ 0 h 172"/>
                      <a:gd name="T2" fmla="*/ 48 w 185"/>
                      <a:gd name="T3" fmla="*/ 172 h 172"/>
                      <a:gd name="T4" fmla="*/ 0 w 185"/>
                      <a:gd name="T5" fmla="*/ 124 h 1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85" h="172">
                        <a:moveTo>
                          <a:pt x="185" y="0"/>
                        </a:moveTo>
                        <a:lnTo>
                          <a:pt x="48" y="172"/>
                        </a:lnTo>
                        <a:lnTo>
                          <a:pt x="0" y="124"/>
                        </a:lnTo>
                      </a:path>
                    </a:pathLst>
                  </a:custGeom>
                  <a:noFill/>
                  <a:ln w="22225" cap="rnd">
                    <a:solidFill>
                      <a:schemeClr val="tx2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105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64" name="Freeform 13">
                    <a:extLst>
                      <a:ext uri="{FF2B5EF4-FFF2-40B4-BE49-F238E27FC236}">
                        <a16:creationId xmlns:a16="http://schemas.microsoft.com/office/drawing/2014/main" id="{BBD3C9C3-3752-8135-4318-EFA2E62DC98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021513" y="2967038"/>
                    <a:ext cx="271463" cy="273050"/>
                  </a:xfrm>
                  <a:custGeom>
                    <a:avLst/>
                    <a:gdLst>
                      <a:gd name="T0" fmla="*/ 71 w 72"/>
                      <a:gd name="T1" fmla="*/ 28 h 72"/>
                      <a:gd name="T2" fmla="*/ 72 w 72"/>
                      <a:gd name="T3" fmla="*/ 36 h 72"/>
                      <a:gd name="T4" fmla="*/ 36 w 72"/>
                      <a:gd name="T5" fmla="*/ 72 h 72"/>
                      <a:gd name="T6" fmla="*/ 0 w 72"/>
                      <a:gd name="T7" fmla="*/ 36 h 72"/>
                      <a:gd name="T8" fmla="*/ 36 w 72"/>
                      <a:gd name="T9" fmla="*/ 0 h 72"/>
                      <a:gd name="T10" fmla="*/ 52 w 72"/>
                      <a:gd name="T11" fmla="*/ 4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2" h="72">
                        <a:moveTo>
                          <a:pt x="71" y="28"/>
                        </a:moveTo>
                        <a:cubicBezTo>
                          <a:pt x="72" y="31"/>
                          <a:pt x="72" y="33"/>
                          <a:pt x="72" y="36"/>
                        </a:cubicBezTo>
                        <a:cubicBezTo>
                          <a:pt x="72" y="56"/>
                          <a:pt x="56" y="72"/>
                          <a:pt x="36" y="72"/>
                        </a:cubicBezTo>
                        <a:cubicBezTo>
                          <a:pt x="16" y="72"/>
                          <a:pt x="0" y="56"/>
                          <a:pt x="0" y="36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42" y="0"/>
                          <a:pt x="47" y="1"/>
                          <a:pt x="52" y="4"/>
                        </a:cubicBezTo>
                      </a:path>
                    </a:pathLst>
                  </a:custGeom>
                  <a:noFill/>
                  <a:ln w="22225" cap="rnd">
                    <a:solidFill>
                      <a:schemeClr val="tx2">
                        <a:lumMod val="75000"/>
                      </a:schemeClr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r" rtl="1"/>
                    <a:endParaRPr lang="id-ID" sz="1050"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  <p:grpSp>
          <p:nvGrpSpPr>
            <p:cNvPr id="79" name="Group 78">
              <a:extLst>
                <a:ext uri="{FF2B5EF4-FFF2-40B4-BE49-F238E27FC236}">
                  <a16:creationId xmlns:a16="http://schemas.microsoft.com/office/drawing/2014/main" id="{A3D92175-1E8C-CBEE-23AB-19385449F15C}"/>
                </a:ext>
              </a:extLst>
            </p:cNvPr>
            <p:cNvGrpSpPr/>
            <p:nvPr/>
          </p:nvGrpSpPr>
          <p:grpSpPr>
            <a:xfrm>
              <a:off x="981382" y="252678"/>
              <a:ext cx="5787864" cy="6305142"/>
              <a:chOff x="981382" y="252678"/>
              <a:chExt cx="5787864" cy="6305142"/>
            </a:xfrm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33C2D931-E96B-0AD6-157A-ED171B167A64}"/>
                  </a:ext>
                </a:extLst>
              </p:cNvPr>
              <p:cNvSpPr/>
              <p:nvPr/>
            </p:nvSpPr>
            <p:spPr>
              <a:xfrm>
                <a:off x="2652908" y="252678"/>
                <a:ext cx="2444811" cy="2444813"/>
              </a:xfrm>
              <a:custGeom>
                <a:avLst/>
                <a:gdLst>
                  <a:gd name="connsiteX0" fmla="*/ -718 w 2083122"/>
                  <a:gd name="connsiteY0" fmla="*/ 1040915 h 2083123"/>
                  <a:gd name="connsiteX1" fmla="*/ 1040868 w 2083122"/>
                  <a:gd name="connsiteY1" fmla="*/ -622 h 2083123"/>
                  <a:gd name="connsiteX2" fmla="*/ 2082405 w 2083122"/>
                  <a:gd name="connsiteY2" fmla="*/ 1040915 h 2083123"/>
                  <a:gd name="connsiteX3" fmla="*/ 1040868 w 2083122"/>
                  <a:gd name="connsiteY3" fmla="*/ 2082501 h 2083123"/>
                  <a:gd name="connsiteX4" fmla="*/ -718 w 2083122"/>
                  <a:gd name="connsiteY4" fmla="*/ 1040915 h 2083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3122" h="2083123">
                    <a:moveTo>
                      <a:pt x="-718" y="1040915"/>
                    </a:moveTo>
                    <a:cubicBezTo>
                      <a:pt x="-718" y="465697"/>
                      <a:pt x="465601" y="-622"/>
                      <a:pt x="1040868" y="-622"/>
                    </a:cubicBezTo>
                    <a:cubicBezTo>
                      <a:pt x="1616134" y="-622"/>
                      <a:pt x="2082405" y="465697"/>
                      <a:pt x="2082405" y="1040915"/>
                    </a:cubicBezTo>
                    <a:cubicBezTo>
                      <a:pt x="2082405" y="1616134"/>
                      <a:pt x="1616086" y="2082501"/>
                      <a:pt x="1040868" y="2082501"/>
                    </a:cubicBezTo>
                    <a:cubicBezTo>
                      <a:pt x="465649" y="2082501"/>
                      <a:pt x="-718" y="1616039"/>
                      <a:pt x="-718" y="1040915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57C0F86D-3975-D175-2638-7DA2A6DDEBDA}"/>
                  </a:ext>
                </a:extLst>
              </p:cNvPr>
              <p:cNvSpPr/>
              <p:nvPr/>
            </p:nvSpPr>
            <p:spPr>
              <a:xfrm>
                <a:off x="4324435" y="1215913"/>
                <a:ext cx="2444811" cy="2444812"/>
              </a:xfrm>
              <a:custGeom>
                <a:avLst/>
                <a:gdLst>
                  <a:gd name="connsiteX0" fmla="*/ -718 w 2083122"/>
                  <a:gd name="connsiteY0" fmla="*/ 1040963 h 2083122"/>
                  <a:gd name="connsiteX1" fmla="*/ 1040868 w 2083122"/>
                  <a:gd name="connsiteY1" fmla="*/ -622 h 2083122"/>
                  <a:gd name="connsiteX2" fmla="*/ 2082405 w 2083122"/>
                  <a:gd name="connsiteY2" fmla="*/ 1040963 h 2083122"/>
                  <a:gd name="connsiteX3" fmla="*/ 1040868 w 2083122"/>
                  <a:gd name="connsiteY3" fmla="*/ 2082501 h 2083122"/>
                  <a:gd name="connsiteX4" fmla="*/ -718 w 2083122"/>
                  <a:gd name="connsiteY4" fmla="*/ 1040963 h 2083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3122" h="2083122">
                    <a:moveTo>
                      <a:pt x="-718" y="1040963"/>
                    </a:moveTo>
                    <a:cubicBezTo>
                      <a:pt x="-718" y="465697"/>
                      <a:pt x="465601" y="-622"/>
                      <a:pt x="1040868" y="-622"/>
                    </a:cubicBezTo>
                    <a:cubicBezTo>
                      <a:pt x="1616134" y="-622"/>
                      <a:pt x="2082405" y="465697"/>
                      <a:pt x="2082405" y="1040963"/>
                    </a:cubicBezTo>
                    <a:cubicBezTo>
                      <a:pt x="2082405" y="1616230"/>
                      <a:pt x="1616086" y="2082501"/>
                      <a:pt x="1040868" y="2082501"/>
                    </a:cubicBezTo>
                    <a:cubicBezTo>
                      <a:pt x="465649" y="2082501"/>
                      <a:pt x="-718" y="1616182"/>
                      <a:pt x="-718" y="1040963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0CB529FC-7B2A-4442-BC88-9E94975215D5}"/>
                  </a:ext>
                </a:extLst>
              </p:cNvPr>
              <p:cNvSpPr/>
              <p:nvPr/>
            </p:nvSpPr>
            <p:spPr>
              <a:xfrm>
                <a:off x="4324435" y="3147814"/>
                <a:ext cx="2444811" cy="2445149"/>
              </a:xfrm>
              <a:custGeom>
                <a:avLst/>
                <a:gdLst>
                  <a:gd name="connsiteX0" fmla="*/ -718 w 2083122"/>
                  <a:gd name="connsiteY0" fmla="*/ 1040963 h 2083409"/>
                  <a:gd name="connsiteX1" fmla="*/ 1040868 w 2083122"/>
                  <a:gd name="connsiteY1" fmla="*/ -622 h 2083409"/>
                  <a:gd name="connsiteX2" fmla="*/ 2082405 w 2083122"/>
                  <a:gd name="connsiteY2" fmla="*/ 1040963 h 2083409"/>
                  <a:gd name="connsiteX3" fmla="*/ 1040868 w 2083122"/>
                  <a:gd name="connsiteY3" fmla="*/ 2082787 h 2083409"/>
                  <a:gd name="connsiteX4" fmla="*/ -718 w 2083122"/>
                  <a:gd name="connsiteY4" fmla="*/ 1040963 h 2083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3122" h="2083409">
                    <a:moveTo>
                      <a:pt x="-718" y="1040963"/>
                    </a:moveTo>
                    <a:cubicBezTo>
                      <a:pt x="-718" y="465745"/>
                      <a:pt x="465601" y="-622"/>
                      <a:pt x="1040868" y="-622"/>
                    </a:cubicBezTo>
                    <a:cubicBezTo>
                      <a:pt x="1616134" y="-622"/>
                      <a:pt x="2082405" y="465745"/>
                      <a:pt x="2082405" y="1040963"/>
                    </a:cubicBezTo>
                    <a:cubicBezTo>
                      <a:pt x="2082405" y="1616182"/>
                      <a:pt x="1616086" y="2082787"/>
                      <a:pt x="1040868" y="2082787"/>
                    </a:cubicBezTo>
                    <a:cubicBezTo>
                      <a:pt x="465649" y="2082787"/>
                      <a:pt x="-718" y="1616230"/>
                      <a:pt x="-718" y="1040963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8766EBE4-E834-8ABC-B2DD-E100E7C76B5F}"/>
                  </a:ext>
                </a:extLst>
              </p:cNvPr>
              <p:cNvSpPr/>
              <p:nvPr/>
            </p:nvSpPr>
            <p:spPr>
              <a:xfrm>
                <a:off x="2652908" y="4113008"/>
                <a:ext cx="2444811" cy="2444812"/>
              </a:xfrm>
              <a:custGeom>
                <a:avLst/>
                <a:gdLst>
                  <a:gd name="connsiteX0" fmla="*/ -718 w 2083122"/>
                  <a:gd name="connsiteY0" fmla="*/ 1040963 h 2083122"/>
                  <a:gd name="connsiteX1" fmla="*/ 1040868 w 2083122"/>
                  <a:gd name="connsiteY1" fmla="*/ -622 h 2083122"/>
                  <a:gd name="connsiteX2" fmla="*/ 2082405 w 2083122"/>
                  <a:gd name="connsiteY2" fmla="*/ 1040963 h 2083122"/>
                  <a:gd name="connsiteX3" fmla="*/ 1040868 w 2083122"/>
                  <a:gd name="connsiteY3" fmla="*/ 2082501 h 2083122"/>
                  <a:gd name="connsiteX4" fmla="*/ -718 w 2083122"/>
                  <a:gd name="connsiteY4" fmla="*/ 1040963 h 2083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3122" h="2083122">
                    <a:moveTo>
                      <a:pt x="-718" y="1040963"/>
                    </a:moveTo>
                    <a:cubicBezTo>
                      <a:pt x="-718" y="465697"/>
                      <a:pt x="465601" y="-622"/>
                      <a:pt x="1040868" y="-622"/>
                    </a:cubicBezTo>
                    <a:cubicBezTo>
                      <a:pt x="1616134" y="-622"/>
                      <a:pt x="2082405" y="465697"/>
                      <a:pt x="2082405" y="1040963"/>
                    </a:cubicBezTo>
                    <a:cubicBezTo>
                      <a:pt x="2082405" y="1616230"/>
                      <a:pt x="1616086" y="2082501"/>
                      <a:pt x="1040868" y="2082501"/>
                    </a:cubicBezTo>
                    <a:cubicBezTo>
                      <a:pt x="465649" y="2082501"/>
                      <a:pt x="-718" y="1616086"/>
                      <a:pt x="-718" y="1040963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E14DE6B-3DAC-FA1F-6E3A-0C6B6D2F8732}"/>
                  </a:ext>
                </a:extLst>
              </p:cNvPr>
              <p:cNvSpPr/>
              <p:nvPr/>
            </p:nvSpPr>
            <p:spPr>
              <a:xfrm>
                <a:off x="3100712" y="4560757"/>
                <a:ext cx="1549260" cy="1549260"/>
              </a:xfrm>
              <a:custGeom>
                <a:avLst/>
                <a:gdLst>
                  <a:gd name="connsiteX0" fmla="*/ -718 w 1320060"/>
                  <a:gd name="connsiteY0" fmla="*/ 659456 h 1320060"/>
                  <a:gd name="connsiteX1" fmla="*/ 659265 w 1320060"/>
                  <a:gd name="connsiteY1" fmla="*/ -622 h 1320060"/>
                  <a:gd name="connsiteX2" fmla="*/ 1319343 w 1320060"/>
                  <a:gd name="connsiteY2" fmla="*/ 659360 h 1320060"/>
                  <a:gd name="connsiteX3" fmla="*/ 659360 w 1320060"/>
                  <a:gd name="connsiteY3" fmla="*/ 1319438 h 1320060"/>
                  <a:gd name="connsiteX4" fmla="*/ 659313 w 1320060"/>
                  <a:gd name="connsiteY4" fmla="*/ 1319438 h 1320060"/>
                  <a:gd name="connsiteX5" fmla="*/ -718 w 1320060"/>
                  <a:gd name="connsiteY5" fmla="*/ 659503 h 1320060"/>
                  <a:gd name="connsiteX6" fmla="*/ -718 w 1320060"/>
                  <a:gd name="connsiteY6" fmla="*/ 659456 h 132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20060" h="1320060">
                    <a:moveTo>
                      <a:pt x="-718" y="659456"/>
                    </a:moveTo>
                    <a:cubicBezTo>
                      <a:pt x="-765" y="294929"/>
                      <a:pt x="294739" y="-574"/>
                      <a:pt x="659265" y="-622"/>
                    </a:cubicBezTo>
                    <a:cubicBezTo>
                      <a:pt x="1023791" y="-670"/>
                      <a:pt x="1319295" y="294834"/>
                      <a:pt x="1319343" y="659360"/>
                    </a:cubicBezTo>
                    <a:cubicBezTo>
                      <a:pt x="1319390" y="1023887"/>
                      <a:pt x="1023887" y="1319390"/>
                      <a:pt x="659360" y="1319438"/>
                    </a:cubicBezTo>
                    <a:cubicBezTo>
                      <a:pt x="659360" y="1319438"/>
                      <a:pt x="659313" y="1319438"/>
                      <a:pt x="659313" y="1319438"/>
                    </a:cubicBezTo>
                    <a:cubicBezTo>
                      <a:pt x="294834" y="1319486"/>
                      <a:pt x="-670" y="1023982"/>
                      <a:pt x="-718" y="659503"/>
                    </a:cubicBezTo>
                    <a:cubicBezTo>
                      <a:pt x="-718" y="659503"/>
                      <a:pt x="-718" y="659456"/>
                      <a:pt x="-718" y="6594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2FBBF777-0DEF-A00D-B04D-813BF454300C}"/>
                  </a:ext>
                </a:extLst>
              </p:cNvPr>
              <p:cNvSpPr/>
              <p:nvPr/>
            </p:nvSpPr>
            <p:spPr>
              <a:xfrm>
                <a:off x="981382" y="3400071"/>
                <a:ext cx="2444813" cy="2186733"/>
              </a:xfrm>
              <a:custGeom>
                <a:avLst/>
                <a:gdLst>
                  <a:gd name="connsiteX0" fmla="*/ 400682 w 2083123"/>
                  <a:gd name="connsiteY0" fmla="*/ -574 h 1863224"/>
                  <a:gd name="connsiteX1" fmla="*/ -717 w 2083123"/>
                  <a:gd name="connsiteY1" fmla="*/ 821017 h 1863224"/>
                  <a:gd name="connsiteX2" fmla="*/ 1040820 w 2083123"/>
                  <a:gd name="connsiteY2" fmla="*/ 1862602 h 1863224"/>
                  <a:gd name="connsiteX3" fmla="*/ 2082405 w 2083123"/>
                  <a:gd name="connsiteY3" fmla="*/ 821017 h 1863224"/>
                  <a:gd name="connsiteX4" fmla="*/ 1681007 w 2083123"/>
                  <a:gd name="connsiteY4" fmla="*/ -622 h 1863224"/>
                  <a:gd name="connsiteX5" fmla="*/ 400682 w 2083123"/>
                  <a:gd name="connsiteY5" fmla="*/ -622 h 1863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83123" h="1863224">
                    <a:moveTo>
                      <a:pt x="400682" y="-574"/>
                    </a:moveTo>
                    <a:cubicBezTo>
                      <a:pt x="147154" y="196571"/>
                      <a:pt x="-1008" y="499850"/>
                      <a:pt x="-717" y="821017"/>
                    </a:cubicBezTo>
                    <a:cubicBezTo>
                      <a:pt x="-717" y="1396283"/>
                      <a:pt x="465602" y="1862602"/>
                      <a:pt x="1040820" y="1862602"/>
                    </a:cubicBezTo>
                    <a:cubicBezTo>
                      <a:pt x="1616039" y="1862602"/>
                      <a:pt x="2082405" y="1396283"/>
                      <a:pt x="2082405" y="821017"/>
                    </a:cubicBezTo>
                    <a:cubicBezTo>
                      <a:pt x="2082692" y="499850"/>
                      <a:pt x="1934534" y="196571"/>
                      <a:pt x="1681007" y="-622"/>
                    </a:cubicBezTo>
                    <a:cubicBezTo>
                      <a:pt x="1304622" y="292687"/>
                      <a:pt x="777066" y="292687"/>
                      <a:pt x="400682" y="-622"/>
                    </a:cubicBez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6E6DA99E-6CA8-5AD7-9F28-E9BF042A41DA}"/>
                  </a:ext>
                </a:extLst>
              </p:cNvPr>
              <p:cNvSpPr/>
              <p:nvPr/>
            </p:nvSpPr>
            <p:spPr>
              <a:xfrm>
                <a:off x="981382" y="1213394"/>
                <a:ext cx="2444811" cy="2444913"/>
              </a:xfrm>
              <a:custGeom>
                <a:avLst/>
                <a:gdLst>
                  <a:gd name="connsiteX0" fmla="*/ 400681 w 2083122"/>
                  <a:gd name="connsiteY0" fmla="*/ 1862602 h 2083208"/>
                  <a:gd name="connsiteX1" fmla="*/ 1862459 w 2083122"/>
                  <a:gd name="connsiteY1" fmla="*/ 1681102 h 2083208"/>
                  <a:gd name="connsiteX2" fmla="*/ 2082405 w 2083122"/>
                  <a:gd name="connsiteY2" fmla="*/ 1040963 h 2083208"/>
                  <a:gd name="connsiteX3" fmla="*/ 1040820 w 2083122"/>
                  <a:gd name="connsiteY3" fmla="*/ -622 h 2083208"/>
                  <a:gd name="connsiteX4" fmla="*/ -717 w 2083122"/>
                  <a:gd name="connsiteY4" fmla="*/ 1040963 h 2083208"/>
                  <a:gd name="connsiteX5" fmla="*/ 400681 w 2083122"/>
                  <a:gd name="connsiteY5" fmla="*/ 1862602 h 2083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83122" h="2083208">
                    <a:moveTo>
                      <a:pt x="400681" y="1862602"/>
                    </a:moveTo>
                    <a:cubicBezTo>
                      <a:pt x="854469" y="2216158"/>
                      <a:pt x="1508952" y="2134876"/>
                      <a:pt x="1862459" y="1681102"/>
                    </a:cubicBezTo>
                    <a:cubicBezTo>
                      <a:pt x="2004988" y="1498124"/>
                      <a:pt x="2082405" y="1272883"/>
                      <a:pt x="2082405" y="1040963"/>
                    </a:cubicBezTo>
                    <a:cubicBezTo>
                      <a:pt x="2082405" y="465745"/>
                      <a:pt x="1616087" y="-622"/>
                      <a:pt x="1040820" y="-622"/>
                    </a:cubicBezTo>
                    <a:cubicBezTo>
                      <a:pt x="465554" y="-622"/>
                      <a:pt x="-717" y="465745"/>
                      <a:pt x="-717" y="1040963"/>
                    </a:cubicBezTo>
                    <a:cubicBezTo>
                      <a:pt x="-980" y="1362130"/>
                      <a:pt x="147178" y="1665409"/>
                      <a:pt x="400681" y="1862602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C33567FF-1C8A-5FE2-3F19-97DEE27B7151}"/>
                  </a:ext>
                </a:extLst>
              </p:cNvPr>
              <p:cNvSpPr/>
              <p:nvPr/>
            </p:nvSpPr>
            <p:spPr>
              <a:xfrm>
                <a:off x="4772238" y="3595842"/>
                <a:ext cx="1549259" cy="1549260"/>
              </a:xfrm>
              <a:custGeom>
                <a:avLst/>
                <a:gdLst>
                  <a:gd name="connsiteX0" fmla="*/ -718 w 1320059"/>
                  <a:gd name="connsiteY0" fmla="*/ 659217 h 1320060"/>
                  <a:gd name="connsiteX1" fmla="*/ 659503 w 1320059"/>
                  <a:gd name="connsiteY1" fmla="*/ -622 h 1320060"/>
                  <a:gd name="connsiteX2" fmla="*/ 1319342 w 1320059"/>
                  <a:gd name="connsiteY2" fmla="*/ 659599 h 1320060"/>
                  <a:gd name="connsiteX3" fmla="*/ 659312 w 1320059"/>
                  <a:gd name="connsiteY3" fmla="*/ 1319438 h 1320060"/>
                  <a:gd name="connsiteX4" fmla="*/ -718 w 1320059"/>
                  <a:gd name="connsiteY4" fmla="*/ 659408 h 1320060"/>
                  <a:gd name="connsiteX5" fmla="*/ -718 w 1320059"/>
                  <a:gd name="connsiteY5" fmla="*/ 659217 h 132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0059" h="1320060">
                    <a:moveTo>
                      <a:pt x="-718" y="659217"/>
                    </a:moveTo>
                    <a:cubicBezTo>
                      <a:pt x="-622" y="294691"/>
                      <a:pt x="294977" y="-718"/>
                      <a:pt x="659503" y="-622"/>
                    </a:cubicBezTo>
                    <a:cubicBezTo>
                      <a:pt x="1024029" y="-527"/>
                      <a:pt x="1319438" y="295073"/>
                      <a:pt x="1319342" y="659599"/>
                    </a:cubicBezTo>
                    <a:cubicBezTo>
                      <a:pt x="1319247" y="1024029"/>
                      <a:pt x="1023743" y="1319438"/>
                      <a:pt x="659312" y="1319438"/>
                    </a:cubicBezTo>
                    <a:cubicBezTo>
                      <a:pt x="294786" y="1319438"/>
                      <a:pt x="-718" y="1023934"/>
                      <a:pt x="-718" y="659408"/>
                    </a:cubicBezTo>
                    <a:cubicBezTo>
                      <a:pt x="-718" y="659360"/>
                      <a:pt x="-718" y="659265"/>
                      <a:pt x="-718" y="6592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2D5890E8-1CBE-BE22-10BC-6B0FD2FE0C37}"/>
                  </a:ext>
                </a:extLst>
              </p:cNvPr>
              <p:cNvSpPr/>
              <p:nvPr/>
            </p:nvSpPr>
            <p:spPr>
              <a:xfrm>
                <a:off x="4772238" y="1663661"/>
                <a:ext cx="1549259" cy="1549260"/>
              </a:xfrm>
              <a:custGeom>
                <a:avLst/>
                <a:gdLst>
                  <a:gd name="connsiteX0" fmla="*/ -718 w 1320059"/>
                  <a:gd name="connsiteY0" fmla="*/ 659456 h 1320060"/>
                  <a:gd name="connsiteX1" fmla="*/ 659265 w 1320059"/>
                  <a:gd name="connsiteY1" fmla="*/ -622 h 1320060"/>
                  <a:gd name="connsiteX2" fmla="*/ 1319342 w 1320059"/>
                  <a:gd name="connsiteY2" fmla="*/ 659360 h 1320060"/>
                  <a:gd name="connsiteX3" fmla="*/ 659360 w 1320059"/>
                  <a:gd name="connsiteY3" fmla="*/ 1319438 h 1320060"/>
                  <a:gd name="connsiteX4" fmla="*/ 659312 w 1320059"/>
                  <a:gd name="connsiteY4" fmla="*/ 1319438 h 1320060"/>
                  <a:gd name="connsiteX5" fmla="*/ -718 w 1320059"/>
                  <a:gd name="connsiteY5" fmla="*/ 659456 h 132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0059" h="1320060">
                    <a:moveTo>
                      <a:pt x="-718" y="659456"/>
                    </a:moveTo>
                    <a:cubicBezTo>
                      <a:pt x="-765" y="294930"/>
                      <a:pt x="294738" y="-594"/>
                      <a:pt x="659265" y="-622"/>
                    </a:cubicBezTo>
                    <a:cubicBezTo>
                      <a:pt x="1023791" y="-646"/>
                      <a:pt x="1319295" y="294834"/>
                      <a:pt x="1319342" y="659360"/>
                    </a:cubicBezTo>
                    <a:cubicBezTo>
                      <a:pt x="1319390" y="1023887"/>
                      <a:pt x="1023886" y="1319390"/>
                      <a:pt x="659360" y="1319438"/>
                    </a:cubicBezTo>
                    <a:cubicBezTo>
                      <a:pt x="659360" y="1319438"/>
                      <a:pt x="659312" y="1319438"/>
                      <a:pt x="659312" y="1319438"/>
                    </a:cubicBezTo>
                    <a:cubicBezTo>
                      <a:pt x="294786" y="1319438"/>
                      <a:pt x="-670" y="1023982"/>
                      <a:pt x="-718" y="6594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1E573B38-23C2-016E-93D9-1FAC0503A2F8}"/>
                  </a:ext>
                </a:extLst>
              </p:cNvPr>
              <p:cNvSpPr/>
              <p:nvPr/>
            </p:nvSpPr>
            <p:spPr>
              <a:xfrm>
                <a:off x="3100712" y="700369"/>
                <a:ext cx="1549260" cy="1549260"/>
              </a:xfrm>
              <a:custGeom>
                <a:avLst/>
                <a:gdLst>
                  <a:gd name="connsiteX0" fmla="*/ -718 w 1320060"/>
                  <a:gd name="connsiteY0" fmla="*/ 659456 h 1320060"/>
                  <a:gd name="connsiteX1" fmla="*/ 659265 w 1320060"/>
                  <a:gd name="connsiteY1" fmla="*/ -622 h 1320060"/>
                  <a:gd name="connsiteX2" fmla="*/ 1319343 w 1320060"/>
                  <a:gd name="connsiteY2" fmla="*/ 659360 h 1320060"/>
                  <a:gd name="connsiteX3" fmla="*/ 659360 w 1320060"/>
                  <a:gd name="connsiteY3" fmla="*/ 1319438 h 1320060"/>
                  <a:gd name="connsiteX4" fmla="*/ 659313 w 1320060"/>
                  <a:gd name="connsiteY4" fmla="*/ 1319438 h 1320060"/>
                  <a:gd name="connsiteX5" fmla="*/ -718 w 1320060"/>
                  <a:gd name="connsiteY5" fmla="*/ 659456 h 132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0060" h="1320060">
                    <a:moveTo>
                      <a:pt x="-718" y="659456"/>
                    </a:moveTo>
                    <a:cubicBezTo>
                      <a:pt x="-765" y="294930"/>
                      <a:pt x="294739" y="-593"/>
                      <a:pt x="659265" y="-622"/>
                    </a:cubicBezTo>
                    <a:cubicBezTo>
                      <a:pt x="1023791" y="-651"/>
                      <a:pt x="1319295" y="294834"/>
                      <a:pt x="1319343" y="659360"/>
                    </a:cubicBezTo>
                    <a:cubicBezTo>
                      <a:pt x="1319390" y="1023887"/>
                      <a:pt x="1023887" y="1319410"/>
                      <a:pt x="659360" y="1319438"/>
                    </a:cubicBezTo>
                    <a:cubicBezTo>
                      <a:pt x="659360" y="1319438"/>
                      <a:pt x="659313" y="1319438"/>
                      <a:pt x="659313" y="1319438"/>
                    </a:cubicBezTo>
                    <a:cubicBezTo>
                      <a:pt x="294787" y="1319438"/>
                      <a:pt x="-670" y="1023963"/>
                      <a:pt x="-718" y="6594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54723C61-5917-A06C-119C-5D40B1AEE8F4}"/>
                  </a:ext>
                </a:extLst>
              </p:cNvPr>
              <p:cNvSpPr/>
              <p:nvPr/>
            </p:nvSpPr>
            <p:spPr>
              <a:xfrm>
                <a:off x="1429187" y="1661142"/>
                <a:ext cx="1549259" cy="1549260"/>
              </a:xfrm>
              <a:custGeom>
                <a:avLst/>
                <a:gdLst>
                  <a:gd name="connsiteX0" fmla="*/ -718 w 1320059"/>
                  <a:gd name="connsiteY0" fmla="*/ 659456 h 1320060"/>
                  <a:gd name="connsiteX1" fmla="*/ 659265 w 1320059"/>
                  <a:gd name="connsiteY1" fmla="*/ -622 h 1320060"/>
                  <a:gd name="connsiteX2" fmla="*/ 1319342 w 1320059"/>
                  <a:gd name="connsiteY2" fmla="*/ 659361 h 1320060"/>
                  <a:gd name="connsiteX3" fmla="*/ 659408 w 1320059"/>
                  <a:gd name="connsiteY3" fmla="*/ 1319438 h 1320060"/>
                  <a:gd name="connsiteX4" fmla="*/ -718 w 1320059"/>
                  <a:gd name="connsiteY4" fmla="*/ 659599 h 1320060"/>
                  <a:gd name="connsiteX5" fmla="*/ -718 w 1320059"/>
                  <a:gd name="connsiteY5" fmla="*/ 659456 h 132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0059" h="1320060">
                    <a:moveTo>
                      <a:pt x="-718" y="659456"/>
                    </a:moveTo>
                    <a:cubicBezTo>
                      <a:pt x="-746" y="294930"/>
                      <a:pt x="294738" y="-593"/>
                      <a:pt x="659265" y="-622"/>
                    </a:cubicBezTo>
                    <a:cubicBezTo>
                      <a:pt x="1023791" y="-651"/>
                      <a:pt x="1319295" y="294834"/>
                      <a:pt x="1319342" y="659361"/>
                    </a:cubicBezTo>
                    <a:cubicBezTo>
                      <a:pt x="1319390" y="1023886"/>
                      <a:pt x="1023934" y="1319391"/>
                      <a:pt x="659408" y="1319438"/>
                    </a:cubicBezTo>
                    <a:cubicBezTo>
                      <a:pt x="294910" y="1319534"/>
                      <a:pt x="-636" y="1024077"/>
                      <a:pt x="-718" y="659599"/>
                    </a:cubicBezTo>
                    <a:cubicBezTo>
                      <a:pt x="-718" y="659551"/>
                      <a:pt x="-718" y="659503"/>
                      <a:pt x="-718" y="6594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217BD446-80C4-73CB-1AB8-E5FDF330D944}"/>
                  </a:ext>
                </a:extLst>
              </p:cNvPr>
              <p:cNvSpPr/>
              <p:nvPr/>
            </p:nvSpPr>
            <p:spPr>
              <a:xfrm>
                <a:off x="1429187" y="3589684"/>
                <a:ext cx="1549259" cy="1549260"/>
              </a:xfrm>
              <a:custGeom>
                <a:avLst/>
                <a:gdLst>
                  <a:gd name="connsiteX0" fmla="*/ -718 w 1320059"/>
                  <a:gd name="connsiteY0" fmla="*/ 659456 h 1320060"/>
                  <a:gd name="connsiteX1" fmla="*/ 659265 w 1320059"/>
                  <a:gd name="connsiteY1" fmla="*/ -622 h 1320060"/>
                  <a:gd name="connsiteX2" fmla="*/ 1319342 w 1320059"/>
                  <a:gd name="connsiteY2" fmla="*/ 659360 h 1320060"/>
                  <a:gd name="connsiteX3" fmla="*/ 659408 w 1320059"/>
                  <a:gd name="connsiteY3" fmla="*/ 1319438 h 1320060"/>
                  <a:gd name="connsiteX4" fmla="*/ -718 w 1320059"/>
                  <a:gd name="connsiteY4" fmla="*/ 659503 h 1320060"/>
                  <a:gd name="connsiteX5" fmla="*/ -718 w 1320059"/>
                  <a:gd name="connsiteY5" fmla="*/ 659456 h 132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0059" h="1320060">
                    <a:moveTo>
                      <a:pt x="-718" y="659456"/>
                    </a:moveTo>
                    <a:cubicBezTo>
                      <a:pt x="-746" y="294929"/>
                      <a:pt x="294738" y="-574"/>
                      <a:pt x="659265" y="-622"/>
                    </a:cubicBezTo>
                    <a:cubicBezTo>
                      <a:pt x="1023791" y="-670"/>
                      <a:pt x="1319295" y="294834"/>
                      <a:pt x="1319342" y="659360"/>
                    </a:cubicBezTo>
                    <a:cubicBezTo>
                      <a:pt x="1319390" y="1023886"/>
                      <a:pt x="1023934" y="1319390"/>
                      <a:pt x="659408" y="1319438"/>
                    </a:cubicBezTo>
                    <a:cubicBezTo>
                      <a:pt x="294882" y="1319486"/>
                      <a:pt x="-665" y="1024029"/>
                      <a:pt x="-718" y="659503"/>
                    </a:cubicBezTo>
                    <a:cubicBezTo>
                      <a:pt x="-718" y="659503"/>
                      <a:pt x="-718" y="659456"/>
                      <a:pt x="-718" y="6594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12E93322-5106-7D6F-B07F-1D4E5DEC77CD}"/>
                  </a:ext>
                </a:extLst>
              </p:cNvPr>
              <p:cNvSpPr/>
              <p:nvPr/>
            </p:nvSpPr>
            <p:spPr>
              <a:xfrm>
                <a:off x="2203817" y="1475112"/>
                <a:ext cx="3342995" cy="3860219"/>
              </a:xfrm>
              <a:custGeom>
                <a:avLst/>
                <a:gdLst>
                  <a:gd name="connsiteX0" fmla="*/ 0 w 2848427"/>
                  <a:gd name="connsiteY0" fmla="*/ 822259 h 3289131"/>
                  <a:gd name="connsiteX1" fmla="*/ 1424238 w 2848427"/>
                  <a:gd name="connsiteY1" fmla="*/ 0 h 3289131"/>
                  <a:gd name="connsiteX2" fmla="*/ 2848428 w 2848427"/>
                  <a:gd name="connsiteY2" fmla="*/ 822259 h 3289131"/>
                  <a:gd name="connsiteX3" fmla="*/ 2848428 w 2848427"/>
                  <a:gd name="connsiteY3" fmla="*/ 2466873 h 3289131"/>
                  <a:gd name="connsiteX4" fmla="*/ 1424238 w 2848427"/>
                  <a:gd name="connsiteY4" fmla="*/ 3289132 h 3289131"/>
                  <a:gd name="connsiteX5" fmla="*/ 0 w 2848427"/>
                  <a:gd name="connsiteY5" fmla="*/ 2466873 h 3289131"/>
                  <a:gd name="connsiteX6" fmla="*/ 0 w 2848427"/>
                  <a:gd name="connsiteY6" fmla="*/ 822259 h 3289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48427" h="3289131">
                    <a:moveTo>
                      <a:pt x="0" y="822259"/>
                    </a:moveTo>
                    <a:lnTo>
                      <a:pt x="1424238" y="0"/>
                    </a:lnTo>
                    <a:lnTo>
                      <a:pt x="2848428" y="822259"/>
                    </a:lnTo>
                    <a:lnTo>
                      <a:pt x="2848428" y="2466873"/>
                    </a:lnTo>
                    <a:lnTo>
                      <a:pt x="1424238" y="3289132"/>
                    </a:lnTo>
                    <a:lnTo>
                      <a:pt x="0" y="2466873"/>
                    </a:lnTo>
                    <a:lnTo>
                      <a:pt x="0" y="822259"/>
                    </a:ln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  <a:effectLst>
                <a:outerShdw blurRad="63500" sx="102000" sy="102000" algn="ctr" rotWithShape="0">
                  <a:prstClr val="black">
                    <a:alpha val="25000"/>
                  </a:prstClr>
                </a:outerShdw>
              </a:effectLst>
            </p:spPr>
            <p:txBody>
              <a:bodyPr rtlCol="0" anchor="ctr"/>
              <a:lstStyle/>
              <a:p>
                <a:pPr algn="r" rtl="1"/>
                <a:endParaRPr lang="en-US"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5AF4D301-B891-644C-603F-5C24746DA982}"/>
                  </a:ext>
                </a:extLst>
              </p:cNvPr>
              <p:cNvSpPr/>
              <p:nvPr/>
            </p:nvSpPr>
            <p:spPr>
              <a:xfrm>
                <a:off x="3201202" y="4661245"/>
                <a:ext cx="1348282" cy="1348283"/>
              </a:xfrm>
              <a:custGeom>
                <a:avLst/>
                <a:gdLst>
                  <a:gd name="connsiteX0" fmla="*/ -718 w 1148815"/>
                  <a:gd name="connsiteY0" fmla="*/ 573834 h 1148816"/>
                  <a:gd name="connsiteX1" fmla="*/ 573643 w 1148815"/>
                  <a:gd name="connsiteY1" fmla="*/ -622 h 1148816"/>
                  <a:gd name="connsiteX2" fmla="*/ 1148098 w 1148815"/>
                  <a:gd name="connsiteY2" fmla="*/ 573738 h 1148816"/>
                  <a:gd name="connsiteX3" fmla="*/ 573738 w 1148815"/>
                  <a:gd name="connsiteY3" fmla="*/ 1148194 h 1148816"/>
                  <a:gd name="connsiteX4" fmla="*/ 573690 w 1148815"/>
                  <a:gd name="connsiteY4" fmla="*/ 1148194 h 1148816"/>
                  <a:gd name="connsiteX5" fmla="*/ -718 w 1148815"/>
                  <a:gd name="connsiteY5" fmla="*/ 573834 h 1148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8815" h="1148816">
                    <a:moveTo>
                      <a:pt x="-718" y="573834"/>
                    </a:moveTo>
                    <a:cubicBezTo>
                      <a:pt x="-765" y="256579"/>
                      <a:pt x="256387" y="-574"/>
                      <a:pt x="573643" y="-622"/>
                    </a:cubicBezTo>
                    <a:cubicBezTo>
                      <a:pt x="890898" y="-669"/>
                      <a:pt x="1148050" y="256483"/>
                      <a:pt x="1148098" y="573738"/>
                    </a:cubicBezTo>
                    <a:cubicBezTo>
                      <a:pt x="1148146" y="890994"/>
                      <a:pt x="890993" y="1148146"/>
                      <a:pt x="573738" y="1148194"/>
                    </a:cubicBezTo>
                    <a:cubicBezTo>
                      <a:pt x="573738" y="1148194"/>
                      <a:pt x="573690" y="1148194"/>
                      <a:pt x="573690" y="1148194"/>
                    </a:cubicBezTo>
                    <a:cubicBezTo>
                      <a:pt x="256483" y="1148194"/>
                      <a:pt x="-670" y="891041"/>
                      <a:pt x="-718" y="57383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FB84B64C-56C0-4B89-1CC1-7DD7D06DCDCA}"/>
                  </a:ext>
                </a:extLst>
              </p:cNvPr>
              <p:cNvSpPr/>
              <p:nvPr/>
            </p:nvSpPr>
            <p:spPr>
              <a:xfrm>
                <a:off x="3100712" y="4560757"/>
                <a:ext cx="1549149" cy="1549148"/>
              </a:xfrm>
              <a:custGeom>
                <a:avLst/>
                <a:gdLst>
                  <a:gd name="connsiteX0" fmla="*/ 659313 w 1319965"/>
                  <a:gd name="connsiteY0" fmla="*/ 1319343 h 1319964"/>
                  <a:gd name="connsiteX1" fmla="*/ 1319247 w 1319965"/>
                  <a:gd name="connsiteY1" fmla="*/ 659313 h 1319964"/>
                  <a:gd name="connsiteX2" fmla="*/ 659217 w 1319965"/>
                  <a:gd name="connsiteY2" fmla="*/ -622 h 1319964"/>
                  <a:gd name="connsiteX3" fmla="*/ -718 w 1319965"/>
                  <a:gd name="connsiteY3" fmla="*/ 659408 h 1319964"/>
                  <a:gd name="connsiteX4" fmla="*/ -718 w 1319965"/>
                  <a:gd name="connsiteY4" fmla="*/ 659456 h 1319964"/>
                  <a:gd name="connsiteX5" fmla="*/ 659313 w 1319965"/>
                  <a:gd name="connsiteY5" fmla="*/ 1319343 h 1319964"/>
                  <a:gd name="connsiteX6" fmla="*/ 659313 w 1319965"/>
                  <a:gd name="connsiteY6" fmla="*/ 84953 h 1319964"/>
                  <a:gd name="connsiteX7" fmla="*/ 1233720 w 1319965"/>
                  <a:gd name="connsiteY7" fmla="*/ 659360 h 1319964"/>
                  <a:gd name="connsiteX8" fmla="*/ 659313 w 1319965"/>
                  <a:gd name="connsiteY8" fmla="*/ 1233768 h 1319964"/>
                  <a:gd name="connsiteX9" fmla="*/ 84905 w 1319965"/>
                  <a:gd name="connsiteY9" fmla="*/ 659456 h 1319964"/>
                  <a:gd name="connsiteX10" fmla="*/ 659217 w 1319965"/>
                  <a:gd name="connsiteY10" fmla="*/ 84953 h 1319964"/>
                  <a:gd name="connsiteX11" fmla="*/ 659313 w 1319965"/>
                  <a:gd name="connsiteY11" fmla="*/ 84953 h 1319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19965" h="1319964">
                    <a:moveTo>
                      <a:pt x="659313" y="1319343"/>
                    </a:moveTo>
                    <a:cubicBezTo>
                      <a:pt x="1023791" y="1319295"/>
                      <a:pt x="1319295" y="1023791"/>
                      <a:pt x="1319247" y="659313"/>
                    </a:cubicBezTo>
                    <a:cubicBezTo>
                      <a:pt x="1319200" y="294834"/>
                      <a:pt x="1023696" y="-670"/>
                      <a:pt x="659217" y="-622"/>
                    </a:cubicBezTo>
                    <a:cubicBezTo>
                      <a:pt x="294739" y="-574"/>
                      <a:pt x="-765" y="294929"/>
                      <a:pt x="-718" y="659408"/>
                    </a:cubicBezTo>
                    <a:cubicBezTo>
                      <a:pt x="-718" y="659408"/>
                      <a:pt x="-718" y="659456"/>
                      <a:pt x="-718" y="659456"/>
                    </a:cubicBezTo>
                    <a:cubicBezTo>
                      <a:pt x="-622" y="1023934"/>
                      <a:pt x="294834" y="1319343"/>
                      <a:pt x="659313" y="1319343"/>
                    </a:cubicBezTo>
                    <a:close/>
                    <a:moveTo>
                      <a:pt x="659313" y="84953"/>
                    </a:moveTo>
                    <a:cubicBezTo>
                      <a:pt x="976568" y="84953"/>
                      <a:pt x="1233720" y="342105"/>
                      <a:pt x="1233720" y="659360"/>
                    </a:cubicBezTo>
                    <a:cubicBezTo>
                      <a:pt x="1233720" y="976615"/>
                      <a:pt x="976568" y="1233768"/>
                      <a:pt x="659313" y="1233768"/>
                    </a:cubicBezTo>
                    <a:cubicBezTo>
                      <a:pt x="342106" y="1233768"/>
                      <a:pt x="84953" y="976663"/>
                      <a:pt x="84905" y="659456"/>
                    </a:cubicBezTo>
                    <a:cubicBezTo>
                      <a:pt x="84857" y="342200"/>
                      <a:pt x="341962" y="85000"/>
                      <a:pt x="659217" y="84953"/>
                    </a:cubicBezTo>
                    <a:cubicBezTo>
                      <a:pt x="659265" y="84953"/>
                      <a:pt x="659265" y="84953"/>
                      <a:pt x="659313" y="84953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C1FA818D-C033-C8EE-1FA8-B1C2EA860489}"/>
                  </a:ext>
                </a:extLst>
              </p:cNvPr>
              <p:cNvSpPr/>
              <p:nvPr/>
            </p:nvSpPr>
            <p:spPr>
              <a:xfrm>
                <a:off x="1529675" y="3690453"/>
                <a:ext cx="1348282" cy="1348282"/>
              </a:xfrm>
              <a:custGeom>
                <a:avLst/>
                <a:gdLst>
                  <a:gd name="connsiteX0" fmla="*/ -718 w 1148815"/>
                  <a:gd name="connsiteY0" fmla="*/ 573595 h 1148815"/>
                  <a:gd name="connsiteX1" fmla="*/ 573881 w 1148815"/>
                  <a:gd name="connsiteY1" fmla="*/ -622 h 1148815"/>
                  <a:gd name="connsiteX2" fmla="*/ 1148098 w 1148815"/>
                  <a:gd name="connsiteY2" fmla="*/ 573976 h 1148815"/>
                  <a:gd name="connsiteX3" fmla="*/ 573786 w 1148815"/>
                  <a:gd name="connsiteY3" fmla="*/ 1148194 h 1148815"/>
                  <a:gd name="connsiteX4" fmla="*/ -718 w 1148815"/>
                  <a:gd name="connsiteY4" fmla="*/ 573976 h 1148815"/>
                  <a:gd name="connsiteX5" fmla="*/ -718 w 1148815"/>
                  <a:gd name="connsiteY5" fmla="*/ 573595 h 1148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8815" h="1148815">
                    <a:moveTo>
                      <a:pt x="-718" y="573595"/>
                    </a:moveTo>
                    <a:cubicBezTo>
                      <a:pt x="-613" y="256340"/>
                      <a:pt x="256645" y="-718"/>
                      <a:pt x="573881" y="-622"/>
                    </a:cubicBezTo>
                    <a:cubicBezTo>
                      <a:pt x="891136" y="-527"/>
                      <a:pt x="1148194" y="256721"/>
                      <a:pt x="1148098" y="573976"/>
                    </a:cubicBezTo>
                    <a:cubicBezTo>
                      <a:pt x="1148003" y="891088"/>
                      <a:pt x="890898" y="1148146"/>
                      <a:pt x="573786" y="1148194"/>
                    </a:cubicBezTo>
                    <a:cubicBezTo>
                      <a:pt x="256574" y="1148289"/>
                      <a:pt x="-636" y="891184"/>
                      <a:pt x="-718" y="573976"/>
                    </a:cubicBezTo>
                    <a:cubicBezTo>
                      <a:pt x="-718" y="573833"/>
                      <a:pt x="-718" y="573738"/>
                      <a:pt x="-718" y="573595"/>
                    </a:cubicBezTo>
                    <a:close/>
                  </a:path>
                </a:pathLst>
              </a:custGeom>
              <a:solidFill>
                <a:schemeClr val="bg2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FBF153F9-54E8-BE5F-89E4-075C9AF01995}"/>
                  </a:ext>
                </a:extLst>
              </p:cNvPr>
              <p:cNvSpPr/>
              <p:nvPr/>
            </p:nvSpPr>
            <p:spPr>
              <a:xfrm>
                <a:off x="1429298" y="3589796"/>
                <a:ext cx="1549147" cy="1549148"/>
              </a:xfrm>
              <a:custGeom>
                <a:avLst/>
                <a:gdLst>
                  <a:gd name="connsiteX0" fmla="*/ 659312 w 1319964"/>
                  <a:gd name="connsiteY0" fmla="*/ 1319343 h 1319964"/>
                  <a:gd name="connsiteX1" fmla="*/ 1319247 w 1319964"/>
                  <a:gd name="connsiteY1" fmla="*/ 659313 h 1319964"/>
                  <a:gd name="connsiteX2" fmla="*/ 659217 w 1319964"/>
                  <a:gd name="connsiteY2" fmla="*/ -622 h 1319964"/>
                  <a:gd name="connsiteX3" fmla="*/ -718 w 1319964"/>
                  <a:gd name="connsiteY3" fmla="*/ 659360 h 1319964"/>
                  <a:gd name="connsiteX4" fmla="*/ 659265 w 1319964"/>
                  <a:gd name="connsiteY4" fmla="*/ 1319343 h 1319964"/>
                  <a:gd name="connsiteX5" fmla="*/ 659312 w 1319964"/>
                  <a:gd name="connsiteY5" fmla="*/ 1319343 h 1319964"/>
                  <a:gd name="connsiteX6" fmla="*/ 659312 w 1319964"/>
                  <a:gd name="connsiteY6" fmla="*/ 85000 h 1319964"/>
                  <a:gd name="connsiteX7" fmla="*/ 1233720 w 1319964"/>
                  <a:gd name="connsiteY7" fmla="*/ 659408 h 1319964"/>
                  <a:gd name="connsiteX8" fmla="*/ 659312 w 1319964"/>
                  <a:gd name="connsiteY8" fmla="*/ 1233816 h 1319964"/>
                  <a:gd name="connsiteX9" fmla="*/ 84905 w 1319964"/>
                  <a:gd name="connsiteY9" fmla="*/ 659408 h 1319964"/>
                  <a:gd name="connsiteX10" fmla="*/ 84905 w 1319964"/>
                  <a:gd name="connsiteY10" fmla="*/ 659360 h 1319964"/>
                  <a:gd name="connsiteX11" fmla="*/ 659265 w 1319964"/>
                  <a:gd name="connsiteY11" fmla="*/ 85000 h 1319964"/>
                  <a:gd name="connsiteX12" fmla="*/ 659312 w 1319964"/>
                  <a:gd name="connsiteY12" fmla="*/ 85000 h 1319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19964" h="1319964">
                    <a:moveTo>
                      <a:pt x="659312" y="1319343"/>
                    </a:moveTo>
                    <a:cubicBezTo>
                      <a:pt x="1023791" y="1319295"/>
                      <a:pt x="1319295" y="1023791"/>
                      <a:pt x="1319247" y="659313"/>
                    </a:cubicBezTo>
                    <a:cubicBezTo>
                      <a:pt x="1319199" y="294834"/>
                      <a:pt x="1023696" y="-670"/>
                      <a:pt x="659217" y="-622"/>
                    </a:cubicBezTo>
                    <a:cubicBezTo>
                      <a:pt x="294738" y="-575"/>
                      <a:pt x="-718" y="294882"/>
                      <a:pt x="-718" y="659360"/>
                    </a:cubicBezTo>
                    <a:cubicBezTo>
                      <a:pt x="-718" y="1023838"/>
                      <a:pt x="294767" y="1319343"/>
                      <a:pt x="659265" y="1319343"/>
                    </a:cubicBezTo>
                    <a:cubicBezTo>
                      <a:pt x="659279" y="1319343"/>
                      <a:pt x="659298" y="1319343"/>
                      <a:pt x="659312" y="1319343"/>
                    </a:cubicBezTo>
                    <a:close/>
                    <a:moveTo>
                      <a:pt x="659312" y="85000"/>
                    </a:moveTo>
                    <a:cubicBezTo>
                      <a:pt x="976568" y="85000"/>
                      <a:pt x="1233720" y="342153"/>
                      <a:pt x="1233720" y="659408"/>
                    </a:cubicBezTo>
                    <a:cubicBezTo>
                      <a:pt x="1233720" y="976663"/>
                      <a:pt x="976568" y="1233816"/>
                      <a:pt x="659312" y="1233816"/>
                    </a:cubicBezTo>
                    <a:cubicBezTo>
                      <a:pt x="342076" y="1233816"/>
                      <a:pt x="84905" y="976663"/>
                      <a:pt x="84905" y="659408"/>
                    </a:cubicBezTo>
                    <a:cubicBezTo>
                      <a:pt x="84905" y="659408"/>
                      <a:pt x="84905" y="659360"/>
                      <a:pt x="84905" y="659360"/>
                    </a:cubicBezTo>
                    <a:cubicBezTo>
                      <a:pt x="84905" y="342153"/>
                      <a:pt x="342053" y="85000"/>
                      <a:pt x="659265" y="85000"/>
                    </a:cubicBezTo>
                    <a:cubicBezTo>
                      <a:pt x="659279" y="85000"/>
                      <a:pt x="659298" y="85000"/>
                      <a:pt x="659312" y="850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B7BFE903-AB72-2AEC-5B30-BAD226CD195F}"/>
                  </a:ext>
                </a:extLst>
              </p:cNvPr>
              <p:cNvSpPr/>
              <p:nvPr/>
            </p:nvSpPr>
            <p:spPr>
              <a:xfrm>
                <a:off x="1529675" y="1761630"/>
                <a:ext cx="1348282" cy="1348282"/>
              </a:xfrm>
              <a:custGeom>
                <a:avLst/>
                <a:gdLst>
                  <a:gd name="connsiteX0" fmla="*/ -718 w 1148815"/>
                  <a:gd name="connsiteY0" fmla="*/ 573834 h 1148815"/>
                  <a:gd name="connsiteX1" fmla="*/ 573642 w 1148815"/>
                  <a:gd name="connsiteY1" fmla="*/ -622 h 1148815"/>
                  <a:gd name="connsiteX2" fmla="*/ 1148098 w 1148815"/>
                  <a:gd name="connsiteY2" fmla="*/ 573738 h 1148815"/>
                  <a:gd name="connsiteX3" fmla="*/ 573786 w 1148815"/>
                  <a:gd name="connsiteY3" fmla="*/ 1148194 h 1148815"/>
                  <a:gd name="connsiteX4" fmla="*/ -718 w 1148815"/>
                  <a:gd name="connsiteY4" fmla="*/ 573881 h 1148815"/>
                  <a:gd name="connsiteX5" fmla="*/ -718 w 1148815"/>
                  <a:gd name="connsiteY5" fmla="*/ 573834 h 1148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8815" h="1148815">
                    <a:moveTo>
                      <a:pt x="-718" y="573834"/>
                    </a:moveTo>
                    <a:cubicBezTo>
                      <a:pt x="-741" y="256597"/>
                      <a:pt x="256406" y="-598"/>
                      <a:pt x="573642" y="-622"/>
                    </a:cubicBezTo>
                    <a:cubicBezTo>
                      <a:pt x="890898" y="-646"/>
                      <a:pt x="1148050" y="256502"/>
                      <a:pt x="1148098" y="573738"/>
                    </a:cubicBezTo>
                    <a:cubicBezTo>
                      <a:pt x="1148146" y="890946"/>
                      <a:pt x="890993" y="1148146"/>
                      <a:pt x="573786" y="1148194"/>
                    </a:cubicBezTo>
                    <a:cubicBezTo>
                      <a:pt x="256550" y="1148241"/>
                      <a:pt x="-665" y="891136"/>
                      <a:pt x="-718" y="573881"/>
                    </a:cubicBezTo>
                    <a:cubicBezTo>
                      <a:pt x="-718" y="573881"/>
                      <a:pt x="-718" y="573834"/>
                      <a:pt x="-718" y="573834"/>
                    </a:cubicBezTo>
                    <a:close/>
                  </a:path>
                </a:pathLst>
              </a:custGeom>
              <a:solidFill>
                <a:schemeClr val="tx2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A62EE92B-4B0D-0C40-9624-776D1D8A7634}"/>
                  </a:ext>
                </a:extLst>
              </p:cNvPr>
              <p:cNvSpPr/>
              <p:nvPr/>
            </p:nvSpPr>
            <p:spPr>
              <a:xfrm>
                <a:off x="3201202" y="800914"/>
                <a:ext cx="1348282" cy="1348282"/>
              </a:xfrm>
              <a:custGeom>
                <a:avLst/>
                <a:gdLst>
                  <a:gd name="connsiteX0" fmla="*/ -718 w 1148815"/>
                  <a:gd name="connsiteY0" fmla="*/ 573786 h 1148815"/>
                  <a:gd name="connsiteX1" fmla="*/ 573690 w 1148815"/>
                  <a:gd name="connsiteY1" fmla="*/ -622 h 1148815"/>
                  <a:gd name="connsiteX2" fmla="*/ 1148098 w 1148815"/>
                  <a:gd name="connsiteY2" fmla="*/ 573786 h 1148815"/>
                  <a:gd name="connsiteX3" fmla="*/ 573690 w 1148815"/>
                  <a:gd name="connsiteY3" fmla="*/ 1148194 h 1148815"/>
                  <a:gd name="connsiteX4" fmla="*/ -718 w 1148815"/>
                  <a:gd name="connsiteY4" fmla="*/ 573881 h 1148815"/>
                  <a:gd name="connsiteX5" fmla="*/ -718 w 1148815"/>
                  <a:gd name="connsiteY5" fmla="*/ 573786 h 1148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8815" h="1148815">
                    <a:moveTo>
                      <a:pt x="-718" y="573786"/>
                    </a:moveTo>
                    <a:cubicBezTo>
                      <a:pt x="-718" y="256550"/>
                      <a:pt x="256435" y="-622"/>
                      <a:pt x="573690" y="-622"/>
                    </a:cubicBezTo>
                    <a:cubicBezTo>
                      <a:pt x="890945" y="-622"/>
                      <a:pt x="1148098" y="256550"/>
                      <a:pt x="1148098" y="573786"/>
                    </a:cubicBezTo>
                    <a:cubicBezTo>
                      <a:pt x="1148098" y="891022"/>
                      <a:pt x="890945" y="1148194"/>
                      <a:pt x="573690" y="1148194"/>
                    </a:cubicBezTo>
                    <a:cubicBezTo>
                      <a:pt x="256483" y="1148217"/>
                      <a:pt x="-670" y="891093"/>
                      <a:pt x="-718" y="573881"/>
                    </a:cubicBezTo>
                    <a:cubicBezTo>
                      <a:pt x="-718" y="573848"/>
                      <a:pt x="-718" y="573819"/>
                      <a:pt x="-718" y="57378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C76BF17E-ACDD-FCAD-EA32-7A117A98A316}"/>
                  </a:ext>
                </a:extLst>
              </p:cNvPr>
              <p:cNvSpPr/>
              <p:nvPr/>
            </p:nvSpPr>
            <p:spPr>
              <a:xfrm>
                <a:off x="3100712" y="700482"/>
                <a:ext cx="1549149" cy="1549148"/>
              </a:xfrm>
              <a:custGeom>
                <a:avLst/>
                <a:gdLst>
                  <a:gd name="connsiteX0" fmla="*/ 659313 w 1319965"/>
                  <a:gd name="connsiteY0" fmla="*/ 1319343 h 1319964"/>
                  <a:gd name="connsiteX1" fmla="*/ 1319247 w 1319965"/>
                  <a:gd name="connsiteY1" fmla="*/ 659312 h 1319964"/>
                  <a:gd name="connsiteX2" fmla="*/ 659217 w 1319965"/>
                  <a:gd name="connsiteY2" fmla="*/ -622 h 1319964"/>
                  <a:gd name="connsiteX3" fmla="*/ -718 w 1319965"/>
                  <a:gd name="connsiteY3" fmla="*/ 659360 h 1319964"/>
                  <a:gd name="connsiteX4" fmla="*/ 659265 w 1319965"/>
                  <a:gd name="connsiteY4" fmla="*/ 1319343 h 1319964"/>
                  <a:gd name="connsiteX5" fmla="*/ 659313 w 1319965"/>
                  <a:gd name="connsiteY5" fmla="*/ 1319343 h 1319964"/>
                  <a:gd name="connsiteX6" fmla="*/ 659313 w 1319965"/>
                  <a:gd name="connsiteY6" fmla="*/ 85000 h 1319964"/>
                  <a:gd name="connsiteX7" fmla="*/ 1233720 w 1319965"/>
                  <a:gd name="connsiteY7" fmla="*/ 659408 h 1319964"/>
                  <a:gd name="connsiteX8" fmla="*/ 659313 w 1319965"/>
                  <a:gd name="connsiteY8" fmla="*/ 1233816 h 1319964"/>
                  <a:gd name="connsiteX9" fmla="*/ 84905 w 1319965"/>
                  <a:gd name="connsiteY9" fmla="*/ 659408 h 1319964"/>
                  <a:gd name="connsiteX10" fmla="*/ 84905 w 1319965"/>
                  <a:gd name="connsiteY10" fmla="*/ 659360 h 1319964"/>
                  <a:gd name="connsiteX11" fmla="*/ 659170 w 1319965"/>
                  <a:gd name="connsiteY11" fmla="*/ 84905 h 1319964"/>
                  <a:gd name="connsiteX12" fmla="*/ 659313 w 1319965"/>
                  <a:gd name="connsiteY12" fmla="*/ 84905 h 1319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19965" h="1319964">
                    <a:moveTo>
                      <a:pt x="659313" y="1319343"/>
                    </a:moveTo>
                    <a:cubicBezTo>
                      <a:pt x="1023791" y="1319314"/>
                      <a:pt x="1319295" y="1023810"/>
                      <a:pt x="1319247" y="659312"/>
                    </a:cubicBezTo>
                    <a:cubicBezTo>
                      <a:pt x="1319200" y="294815"/>
                      <a:pt x="1023696" y="-651"/>
                      <a:pt x="659217" y="-622"/>
                    </a:cubicBezTo>
                    <a:cubicBezTo>
                      <a:pt x="294739" y="-594"/>
                      <a:pt x="-718" y="294882"/>
                      <a:pt x="-718" y="659360"/>
                    </a:cubicBezTo>
                    <a:cubicBezTo>
                      <a:pt x="-718" y="1023858"/>
                      <a:pt x="294787" y="1319343"/>
                      <a:pt x="659265" y="1319343"/>
                    </a:cubicBezTo>
                    <a:cubicBezTo>
                      <a:pt x="659265" y="1319343"/>
                      <a:pt x="659313" y="1319343"/>
                      <a:pt x="659313" y="1319343"/>
                    </a:cubicBezTo>
                    <a:close/>
                    <a:moveTo>
                      <a:pt x="659313" y="85000"/>
                    </a:moveTo>
                    <a:cubicBezTo>
                      <a:pt x="976568" y="85000"/>
                      <a:pt x="1233720" y="342172"/>
                      <a:pt x="1233720" y="659408"/>
                    </a:cubicBezTo>
                    <a:cubicBezTo>
                      <a:pt x="1233720" y="976644"/>
                      <a:pt x="976568" y="1233816"/>
                      <a:pt x="659313" y="1233816"/>
                    </a:cubicBezTo>
                    <a:cubicBezTo>
                      <a:pt x="342058" y="1233816"/>
                      <a:pt x="84905" y="976644"/>
                      <a:pt x="84905" y="659408"/>
                    </a:cubicBezTo>
                    <a:cubicBezTo>
                      <a:pt x="84905" y="659394"/>
                      <a:pt x="84905" y="659375"/>
                      <a:pt x="84905" y="659360"/>
                    </a:cubicBezTo>
                    <a:cubicBezTo>
                      <a:pt x="84857" y="342148"/>
                      <a:pt x="341962" y="84957"/>
                      <a:pt x="659170" y="84905"/>
                    </a:cubicBezTo>
                    <a:cubicBezTo>
                      <a:pt x="659217" y="84905"/>
                      <a:pt x="659265" y="84905"/>
                      <a:pt x="659313" y="84905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A98A7244-DF5B-F633-BF50-6BB4E1D02715}"/>
                  </a:ext>
                </a:extLst>
              </p:cNvPr>
              <p:cNvSpPr/>
              <p:nvPr/>
            </p:nvSpPr>
            <p:spPr>
              <a:xfrm>
                <a:off x="4872727" y="1764150"/>
                <a:ext cx="1348283" cy="1348282"/>
              </a:xfrm>
              <a:custGeom>
                <a:avLst/>
                <a:gdLst>
                  <a:gd name="connsiteX0" fmla="*/ -718 w 1148816"/>
                  <a:gd name="connsiteY0" fmla="*/ 573834 h 1148815"/>
                  <a:gd name="connsiteX1" fmla="*/ 573643 w 1148816"/>
                  <a:gd name="connsiteY1" fmla="*/ -622 h 1148815"/>
                  <a:gd name="connsiteX2" fmla="*/ 1148099 w 1148816"/>
                  <a:gd name="connsiteY2" fmla="*/ 573738 h 1148815"/>
                  <a:gd name="connsiteX3" fmla="*/ 573738 w 1148816"/>
                  <a:gd name="connsiteY3" fmla="*/ 1148194 h 1148815"/>
                  <a:gd name="connsiteX4" fmla="*/ 573690 w 1148816"/>
                  <a:gd name="connsiteY4" fmla="*/ 1148194 h 1148815"/>
                  <a:gd name="connsiteX5" fmla="*/ -718 w 1148816"/>
                  <a:gd name="connsiteY5" fmla="*/ 573834 h 1148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8816" h="1148815">
                    <a:moveTo>
                      <a:pt x="-718" y="573834"/>
                    </a:moveTo>
                    <a:cubicBezTo>
                      <a:pt x="-765" y="256597"/>
                      <a:pt x="256387" y="-594"/>
                      <a:pt x="573643" y="-622"/>
                    </a:cubicBezTo>
                    <a:cubicBezTo>
                      <a:pt x="890898" y="-646"/>
                      <a:pt x="1148051" y="256502"/>
                      <a:pt x="1148099" y="573738"/>
                    </a:cubicBezTo>
                    <a:cubicBezTo>
                      <a:pt x="1148146" y="890993"/>
                      <a:pt x="890993" y="1148146"/>
                      <a:pt x="573738" y="1148194"/>
                    </a:cubicBezTo>
                    <a:cubicBezTo>
                      <a:pt x="573738" y="1148194"/>
                      <a:pt x="573690" y="1148194"/>
                      <a:pt x="573690" y="1148194"/>
                    </a:cubicBezTo>
                    <a:cubicBezTo>
                      <a:pt x="256483" y="1148194"/>
                      <a:pt x="-670" y="891041"/>
                      <a:pt x="-718" y="573834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52B45569-68DD-42B0-8216-B5F241BE58AD}"/>
                  </a:ext>
                </a:extLst>
              </p:cNvPr>
              <p:cNvSpPr/>
              <p:nvPr/>
            </p:nvSpPr>
            <p:spPr>
              <a:xfrm>
                <a:off x="4772238" y="1663661"/>
                <a:ext cx="1549259" cy="1549260"/>
              </a:xfrm>
              <a:custGeom>
                <a:avLst/>
                <a:gdLst>
                  <a:gd name="connsiteX0" fmla="*/ 659312 w 1320059"/>
                  <a:gd name="connsiteY0" fmla="*/ 1319438 h 1320060"/>
                  <a:gd name="connsiteX1" fmla="*/ 1319342 w 1320059"/>
                  <a:gd name="connsiteY1" fmla="*/ 659408 h 1320060"/>
                  <a:gd name="connsiteX2" fmla="*/ 659312 w 1320059"/>
                  <a:gd name="connsiteY2" fmla="*/ -622 h 1320060"/>
                  <a:gd name="connsiteX3" fmla="*/ -718 w 1320059"/>
                  <a:gd name="connsiteY3" fmla="*/ 659408 h 1320060"/>
                  <a:gd name="connsiteX4" fmla="*/ -718 w 1320059"/>
                  <a:gd name="connsiteY4" fmla="*/ 659456 h 1320060"/>
                  <a:gd name="connsiteX5" fmla="*/ 659312 w 1320059"/>
                  <a:gd name="connsiteY5" fmla="*/ 1319438 h 1320060"/>
                  <a:gd name="connsiteX6" fmla="*/ 659312 w 1320059"/>
                  <a:gd name="connsiteY6" fmla="*/ 85048 h 1320060"/>
                  <a:gd name="connsiteX7" fmla="*/ 1233720 w 1320059"/>
                  <a:gd name="connsiteY7" fmla="*/ 659456 h 1320060"/>
                  <a:gd name="connsiteX8" fmla="*/ 659312 w 1320059"/>
                  <a:gd name="connsiteY8" fmla="*/ 1233864 h 1320060"/>
                  <a:gd name="connsiteX9" fmla="*/ 84904 w 1320059"/>
                  <a:gd name="connsiteY9" fmla="*/ 659456 h 1320060"/>
                  <a:gd name="connsiteX10" fmla="*/ 659217 w 1320059"/>
                  <a:gd name="connsiteY10" fmla="*/ 85048 h 1320060"/>
                  <a:gd name="connsiteX11" fmla="*/ 659312 w 1320059"/>
                  <a:gd name="connsiteY11" fmla="*/ 85048 h 1320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20059" h="1320060">
                    <a:moveTo>
                      <a:pt x="659312" y="1319438"/>
                    </a:moveTo>
                    <a:cubicBezTo>
                      <a:pt x="1023839" y="1319438"/>
                      <a:pt x="1319342" y="1023934"/>
                      <a:pt x="1319342" y="659408"/>
                    </a:cubicBezTo>
                    <a:cubicBezTo>
                      <a:pt x="1319342" y="294882"/>
                      <a:pt x="1023839" y="-622"/>
                      <a:pt x="659312" y="-622"/>
                    </a:cubicBezTo>
                    <a:cubicBezTo>
                      <a:pt x="294786" y="-622"/>
                      <a:pt x="-718" y="294882"/>
                      <a:pt x="-718" y="659408"/>
                    </a:cubicBezTo>
                    <a:cubicBezTo>
                      <a:pt x="-718" y="659408"/>
                      <a:pt x="-718" y="659456"/>
                      <a:pt x="-718" y="659456"/>
                    </a:cubicBezTo>
                    <a:cubicBezTo>
                      <a:pt x="-670" y="1023982"/>
                      <a:pt x="294786" y="1319438"/>
                      <a:pt x="659312" y="1319438"/>
                    </a:cubicBezTo>
                    <a:close/>
                    <a:moveTo>
                      <a:pt x="659312" y="85048"/>
                    </a:moveTo>
                    <a:cubicBezTo>
                      <a:pt x="976568" y="85048"/>
                      <a:pt x="1233720" y="342220"/>
                      <a:pt x="1233720" y="659456"/>
                    </a:cubicBezTo>
                    <a:cubicBezTo>
                      <a:pt x="1233720" y="976711"/>
                      <a:pt x="976568" y="1233864"/>
                      <a:pt x="659312" y="1233864"/>
                    </a:cubicBezTo>
                    <a:cubicBezTo>
                      <a:pt x="342057" y="1233864"/>
                      <a:pt x="84904" y="976711"/>
                      <a:pt x="84904" y="659456"/>
                    </a:cubicBezTo>
                    <a:cubicBezTo>
                      <a:pt x="84857" y="342244"/>
                      <a:pt x="342009" y="85076"/>
                      <a:pt x="659217" y="85048"/>
                    </a:cubicBezTo>
                    <a:cubicBezTo>
                      <a:pt x="659265" y="85048"/>
                      <a:pt x="659265" y="85048"/>
                      <a:pt x="659312" y="85048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64FCC0C1-AA88-49E7-4500-AFC94328EF6B}"/>
                  </a:ext>
                </a:extLst>
              </p:cNvPr>
              <p:cNvSpPr/>
              <p:nvPr/>
            </p:nvSpPr>
            <p:spPr>
              <a:xfrm>
                <a:off x="4872727" y="3696051"/>
                <a:ext cx="1348283" cy="1348282"/>
              </a:xfrm>
              <a:custGeom>
                <a:avLst/>
                <a:gdLst>
                  <a:gd name="connsiteX0" fmla="*/ -718 w 1148816"/>
                  <a:gd name="connsiteY0" fmla="*/ 573833 h 1148815"/>
                  <a:gd name="connsiteX1" fmla="*/ 573643 w 1148816"/>
                  <a:gd name="connsiteY1" fmla="*/ -622 h 1148815"/>
                  <a:gd name="connsiteX2" fmla="*/ 1148099 w 1148816"/>
                  <a:gd name="connsiteY2" fmla="*/ 573738 h 1148815"/>
                  <a:gd name="connsiteX3" fmla="*/ 573738 w 1148816"/>
                  <a:gd name="connsiteY3" fmla="*/ 1148194 h 1148815"/>
                  <a:gd name="connsiteX4" fmla="*/ 573690 w 1148816"/>
                  <a:gd name="connsiteY4" fmla="*/ 1148194 h 1148815"/>
                  <a:gd name="connsiteX5" fmla="*/ -718 w 1148816"/>
                  <a:gd name="connsiteY5" fmla="*/ 573881 h 1148815"/>
                  <a:gd name="connsiteX6" fmla="*/ -718 w 1148816"/>
                  <a:gd name="connsiteY6" fmla="*/ 573833 h 1148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48816" h="1148815">
                    <a:moveTo>
                      <a:pt x="-718" y="573833"/>
                    </a:moveTo>
                    <a:cubicBezTo>
                      <a:pt x="-765" y="256578"/>
                      <a:pt x="256387" y="-574"/>
                      <a:pt x="573643" y="-622"/>
                    </a:cubicBezTo>
                    <a:cubicBezTo>
                      <a:pt x="890898" y="-670"/>
                      <a:pt x="1148051" y="256483"/>
                      <a:pt x="1148099" y="573738"/>
                    </a:cubicBezTo>
                    <a:cubicBezTo>
                      <a:pt x="1148146" y="890993"/>
                      <a:pt x="890993" y="1148146"/>
                      <a:pt x="573738" y="1148194"/>
                    </a:cubicBezTo>
                    <a:cubicBezTo>
                      <a:pt x="573738" y="1148194"/>
                      <a:pt x="573690" y="1148194"/>
                      <a:pt x="573690" y="1148194"/>
                    </a:cubicBezTo>
                    <a:cubicBezTo>
                      <a:pt x="256483" y="1148241"/>
                      <a:pt x="-670" y="891088"/>
                      <a:pt x="-718" y="573881"/>
                    </a:cubicBezTo>
                    <a:cubicBezTo>
                      <a:pt x="-718" y="573881"/>
                      <a:pt x="-718" y="573833"/>
                      <a:pt x="-718" y="573833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FCC293A0-A235-07F5-3068-1C3CB1B498D2}"/>
                  </a:ext>
                </a:extLst>
              </p:cNvPr>
              <p:cNvSpPr/>
              <p:nvPr/>
            </p:nvSpPr>
            <p:spPr>
              <a:xfrm>
                <a:off x="4772238" y="3595954"/>
                <a:ext cx="1549147" cy="1549148"/>
              </a:xfrm>
              <a:custGeom>
                <a:avLst/>
                <a:gdLst>
                  <a:gd name="connsiteX0" fmla="*/ 659312 w 1319964"/>
                  <a:gd name="connsiteY0" fmla="*/ 1319343 h 1319964"/>
                  <a:gd name="connsiteX1" fmla="*/ 1319247 w 1319964"/>
                  <a:gd name="connsiteY1" fmla="*/ 659313 h 1319964"/>
                  <a:gd name="connsiteX2" fmla="*/ 659217 w 1319964"/>
                  <a:gd name="connsiteY2" fmla="*/ -622 h 1319964"/>
                  <a:gd name="connsiteX3" fmla="*/ -718 w 1319964"/>
                  <a:gd name="connsiteY3" fmla="*/ 659360 h 1319964"/>
                  <a:gd name="connsiteX4" fmla="*/ 659265 w 1319964"/>
                  <a:gd name="connsiteY4" fmla="*/ 1319343 h 1319964"/>
                  <a:gd name="connsiteX5" fmla="*/ 659312 w 1319964"/>
                  <a:gd name="connsiteY5" fmla="*/ 1319343 h 1319964"/>
                  <a:gd name="connsiteX6" fmla="*/ 659312 w 1319964"/>
                  <a:gd name="connsiteY6" fmla="*/ 85000 h 1319964"/>
                  <a:gd name="connsiteX7" fmla="*/ 1233720 w 1319964"/>
                  <a:gd name="connsiteY7" fmla="*/ 659408 h 1319964"/>
                  <a:gd name="connsiteX8" fmla="*/ 659312 w 1319964"/>
                  <a:gd name="connsiteY8" fmla="*/ 1233816 h 1319964"/>
                  <a:gd name="connsiteX9" fmla="*/ 84904 w 1319964"/>
                  <a:gd name="connsiteY9" fmla="*/ 659408 h 1319964"/>
                  <a:gd name="connsiteX10" fmla="*/ 84904 w 1319964"/>
                  <a:gd name="connsiteY10" fmla="*/ 659360 h 1319964"/>
                  <a:gd name="connsiteX11" fmla="*/ 659026 w 1319964"/>
                  <a:gd name="connsiteY11" fmla="*/ 84762 h 1319964"/>
                  <a:gd name="connsiteX12" fmla="*/ 659312 w 1319964"/>
                  <a:gd name="connsiteY12" fmla="*/ 84762 h 1319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19964" h="1319964">
                    <a:moveTo>
                      <a:pt x="659312" y="1319343"/>
                    </a:moveTo>
                    <a:cubicBezTo>
                      <a:pt x="1023791" y="1319295"/>
                      <a:pt x="1319295" y="1023791"/>
                      <a:pt x="1319247" y="659313"/>
                    </a:cubicBezTo>
                    <a:cubicBezTo>
                      <a:pt x="1319199" y="294834"/>
                      <a:pt x="1023696" y="-670"/>
                      <a:pt x="659217" y="-622"/>
                    </a:cubicBezTo>
                    <a:cubicBezTo>
                      <a:pt x="294738" y="-574"/>
                      <a:pt x="-718" y="294882"/>
                      <a:pt x="-718" y="659360"/>
                    </a:cubicBezTo>
                    <a:cubicBezTo>
                      <a:pt x="-718" y="1023839"/>
                      <a:pt x="294786" y="1319343"/>
                      <a:pt x="659265" y="1319343"/>
                    </a:cubicBezTo>
                    <a:cubicBezTo>
                      <a:pt x="659265" y="1319343"/>
                      <a:pt x="659312" y="1319343"/>
                      <a:pt x="659312" y="1319343"/>
                    </a:cubicBezTo>
                    <a:close/>
                    <a:moveTo>
                      <a:pt x="659312" y="85000"/>
                    </a:moveTo>
                    <a:cubicBezTo>
                      <a:pt x="976568" y="85000"/>
                      <a:pt x="1233720" y="342153"/>
                      <a:pt x="1233720" y="659408"/>
                    </a:cubicBezTo>
                    <a:cubicBezTo>
                      <a:pt x="1233720" y="976663"/>
                      <a:pt x="976568" y="1233816"/>
                      <a:pt x="659312" y="1233816"/>
                    </a:cubicBezTo>
                    <a:cubicBezTo>
                      <a:pt x="342057" y="1233816"/>
                      <a:pt x="84904" y="976663"/>
                      <a:pt x="84904" y="659408"/>
                    </a:cubicBezTo>
                    <a:cubicBezTo>
                      <a:pt x="84904" y="659408"/>
                      <a:pt x="84904" y="659360"/>
                      <a:pt x="84904" y="659360"/>
                    </a:cubicBezTo>
                    <a:cubicBezTo>
                      <a:pt x="84761" y="342153"/>
                      <a:pt x="341818" y="84904"/>
                      <a:pt x="659026" y="84762"/>
                    </a:cubicBezTo>
                    <a:cubicBezTo>
                      <a:pt x="659121" y="84762"/>
                      <a:pt x="659217" y="84762"/>
                      <a:pt x="659312" y="84762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9BCA255E-0D5D-793E-D5F4-6EE3B57D1E6A}"/>
                  </a:ext>
                </a:extLst>
              </p:cNvPr>
              <p:cNvSpPr/>
              <p:nvPr/>
            </p:nvSpPr>
            <p:spPr>
              <a:xfrm>
                <a:off x="1429298" y="1661254"/>
                <a:ext cx="1549147" cy="1549148"/>
              </a:xfrm>
              <a:custGeom>
                <a:avLst/>
                <a:gdLst>
                  <a:gd name="connsiteX0" fmla="*/ 659312 w 1319964"/>
                  <a:gd name="connsiteY0" fmla="*/ 1319343 h 1319964"/>
                  <a:gd name="connsiteX1" fmla="*/ 1319247 w 1319964"/>
                  <a:gd name="connsiteY1" fmla="*/ 659312 h 1319964"/>
                  <a:gd name="connsiteX2" fmla="*/ 659217 w 1319964"/>
                  <a:gd name="connsiteY2" fmla="*/ -622 h 1319964"/>
                  <a:gd name="connsiteX3" fmla="*/ -718 w 1319964"/>
                  <a:gd name="connsiteY3" fmla="*/ 659360 h 1319964"/>
                  <a:gd name="connsiteX4" fmla="*/ 659312 w 1319964"/>
                  <a:gd name="connsiteY4" fmla="*/ 1319343 h 1319964"/>
                  <a:gd name="connsiteX5" fmla="*/ 659312 w 1319964"/>
                  <a:gd name="connsiteY5" fmla="*/ 84952 h 1319964"/>
                  <a:gd name="connsiteX6" fmla="*/ 1233720 w 1319964"/>
                  <a:gd name="connsiteY6" fmla="*/ 659360 h 1319964"/>
                  <a:gd name="connsiteX7" fmla="*/ 659312 w 1319964"/>
                  <a:gd name="connsiteY7" fmla="*/ 1233768 h 1319964"/>
                  <a:gd name="connsiteX8" fmla="*/ 84905 w 1319964"/>
                  <a:gd name="connsiteY8" fmla="*/ 659360 h 1319964"/>
                  <a:gd name="connsiteX9" fmla="*/ 659217 w 1319964"/>
                  <a:gd name="connsiteY9" fmla="*/ 84952 h 1319964"/>
                  <a:gd name="connsiteX10" fmla="*/ 659312 w 1319964"/>
                  <a:gd name="connsiteY10" fmla="*/ 84952 h 1319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19964" h="1319964">
                    <a:moveTo>
                      <a:pt x="659312" y="1319343"/>
                    </a:moveTo>
                    <a:cubicBezTo>
                      <a:pt x="1023791" y="1319295"/>
                      <a:pt x="1319295" y="1023791"/>
                      <a:pt x="1319247" y="659312"/>
                    </a:cubicBezTo>
                    <a:cubicBezTo>
                      <a:pt x="1319199" y="294815"/>
                      <a:pt x="1023696" y="-646"/>
                      <a:pt x="659217" y="-622"/>
                    </a:cubicBezTo>
                    <a:cubicBezTo>
                      <a:pt x="294738" y="-594"/>
                      <a:pt x="-718" y="294882"/>
                      <a:pt x="-718" y="659360"/>
                    </a:cubicBezTo>
                    <a:cubicBezTo>
                      <a:pt x="-694" y="1023886"/>
                      <a:pt x="294805" y="1319343"/>
                      <a:pt x="659312" y="1319343"/>
                    </a:cubicBezTo>
                    <a:close/>
                    <a:moveTo>
                      <a:pt x="659312" y="84952"/>
                    </a:moveTo>
                    <a:cubicBezTo>
                      <a:pt x="976568" y="84952"/>
                      <a:pt x="1233720" y="342124"/>
                      <a:pt x="1233720" y="659360"/>
                    </a:cubicBezTo>
                    <a:cubicBezTo>
                      <a:pt x="1233720" y="976616"/>
                      <a:pt x="976568" y="1233768"/>
                      <a:pt x="659312" y="1233768"/>
                    </a:cubicBezTo>
                    <a:cubicBezTo>
                      <a:pt x="342076" y="1233768"/>
                      <a:pt x="84905" y="976616"/>
                      <a:pt x="84905" y="659360"/>
                    </a:cubicBezTo>
                    <a:cubicBezTo>
                      <a:pt x="84881" y="342148"/>
                      <a:pt x="342005" y="84976"/>
                      <a:pt x="659217" y="84952"/>
                    </a:cubicBezTo>
                    <a:cubicBezTo>
                      <a:pt x="659250" y="84952"/>
                      <a:pt x="659279" y="84952"/>
                      <a:pt x="659312" y="849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4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A8B036E8-7C28-5834-6C8B-3D578DB41B78}"/>
                  </a:ext>
                </a:extLst>
              </p:cNvPr>
              <p:cNvSpPr txBox="1"/>
              <p:nvPr/>
            </p:nvSpPr>
            <p:spPr>
              <a:xfrm>
                <a:off x="2846614" y="3143611"/>
                <a:ext cx="2057400" cy="553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en-US" sz="21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ontserrrat"/>
                    <a:cs typeface="B Nazanin" panose="00000400000000000000" pitchFamily="2" charset="-78"/>
                  </a:rPr>
                  <a:t>PPT </a:t>
                </a:r>
                <a:r>
                  <a:rPr lang="fa-IR" sz="21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Montserrrat"/>
                    <a:cs typeface="B Nazanin" panose="00000400000000000000" pitchFamily="2" charset="-78"/>
                  </a:rPr>
                  <a:t>دایره ای</a:t>
                </a:r>
                <a:endParaRPr lang="en-US" sz="2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ontserrrat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2" name="Google Shape;2063;p125">
            <a:extLst>
              <a:ext uri="{FF2B5EF4-FFF2-40B4-BE49-F238E27FC236}">
                <a16:creationId xmlns:a16="http://schemas.microsoft.com/office/drawing/2014/main" id="{043A093C-5F3B-B2D8-8C8A-74580C42BBFB}"/>
              </a:ext>
            </a:extLst>
          </p:cNvPr>
          <p:cNvGrpSpPr/>
          <p:nvPr/>
        </p:nvGrpSpPr>
        <p:grpSpPr>
          <a:xfrm>
            <a:off x="1615042" y="1586913"/>
            <a:ext cx="311825" cy="483598"/>
            <a:chOff x="373050" y="2654500"/>
            <a:chExt cx="99050" cy="368925"/>
          </a:xfrm>
          <a:solidFill>
            <a:schemeClr val="bg1"/>
          </a:solidFill>
        </p:grpSpPr>
        <p:sp>
          <p:nvSpPr>
            <p:cNvPr id="3" name="Google Shape;2064;p125">
              <a:extLst>
                <a:ext uri="{FF2B5EF4-FFF2-40B4-BE49-F238E27FC236}">
                  <a16:creationId xmlns:a16="http://schemas.microsoft.com/office/drawing/2014/main" id="{EBA2FA34-0187-FA91-B5CB-9851E2941F12}"/>
                </a:ext>
              </a:extLst>
            </p:cNvPr>
            <p:cNvSpPr/>
            <p:nvPr/>
          </p:nvSpPr>
          <p:spPr>
            <a:xfrm>
              <a:off x="388300" y="2764175"/>
              <a:ext cx="68475" cy="172100"/>
            </a:xfrm>
            <a:custGeom>
              <a:avLst/>
              <a:gdLst/>
              <a:ahLst/>
              <a:cxnLst/>
              <a:rect l="l" t="t" r="r" b="b"/>
              <a:pathLst>
                <a:path w="2739" h="6884" extrusionOk="0">
                  <a:moveTo>
                    <a:pt x="220" y="0"/>
                  </a:moveTo>
                  <a:cubicBezTo>
                    <a:pt x="99" y="0"/>
                    <a:pt x="4" y="95"/>
                    <a:pt x="4" y="216"/>
                  </a:cubicBezTo>
                  <a:lnTo>
                    <a:pt x="4" y="3371"/>
                  </a:lnTo>
                  <a:cubicBezTo>
                    <a:pt x="1" y="3780"/>
                    <a:pt x="148" y="4174"/>
                    <a:pt x="415" y="4485"/>
                  </a:cubicBezTo>
                  <a:cubicBezTo>
                    <a:pt x="614" y="4718"/>
                    <a:pt x="724" y="5012"/>
                    <a:pt x="724" y="5320"/>
                  </a:cubicBezTo>
                  <a:lnTo>
                    <a:pt x="724" y="6236"/>
                  </a:lnTo>
                  <a:cubicBezTo>
                    <a:pt x="724" y="6593"/>
                    <a:pt x="1011" y="6883"/>
                    <a:pt x="1371" y="6883"/>
                  </a:cubicBezTo>
                  <a:cubicBezTo>
                    <a:pt x="1728" y="6883"/>
                    <a:pt x="2019" y="6593"/>
                    <a:pt x="2019" y="6236"/>
                  </a:cubicBezTo>
                  <a:lnTo>
                    <a:pt x="2019" y="5320"/>
                  </a:lnTo>
                  <a:cubicBezTo>
                    <a:pt x="2019" y="5012"/>
                    <a:pt x="2128" y="4718"/>
                    <a:pt x="2327" y="4485"/>
                  </a:cubicBezTo>
                  <a:cubicBezTo>
                    <a:pt x="2592" y="4174"/>
                    <a:pt x="2739" y="3780"/>
                    <a:pt x="2739" y="3371"/>
                  </a:cubicBezTo>
                  <a:lnTo>
                    <a:pt x="2739" y="2994"/>
                  </a:lnTo>
                  <a:cubicBezTo>
                    <a:pt x="2739" y="2873"/>
                    <a:pt x="2644" y="2778"/>
                    <a:pt x="2523" y="2778"/>
                  </a:cubicBezTo>
                  <a:cubicBezTo>
                    <a:pt x="2405" y="2778"/>
                    <a:pt x="2307" y="2873"/>
                    <a:pt x="2307" y="2994"/>
                  </a:cubicBezTo>
                  <a:lnTo>
                    <a:pt x="2307" y="3371"/>
                  </a:lnTo>
                  <a:cubicBezTo>
                    <a:pt x="2307" y="3676"/>
                    <a:pt x="2197" y="3970"/>
                    <a:pt x="1999" y="4203"/>
                  </a:cubicBezTo>
                  <a:cubicBezTo>
                    <a:pt x="1734" y="4514"/>
                    <a:pt x="1587" y="4911"/>
                    <a:pt x="1587" y="5320"/>
                  </a:cubicBezTo>
                  <a:lnTo>
                    <a:pt x="1587" y="6236"/>
                  </a:lnTo>
                  <a:cubicBezTo>
                    <a:pt x="1587" y="6354"/>
                    <a:pt x="1489" y="6451"/>
                    <a:pt x="1371" y="6451"/>
                  </a:cubicBezTo>
                  <a:cubicBezTo>
                    <a:pt x="1250" y="6451"/>
                    <a:pt x="1155" y="6354"/>
                    <a:pt x="1155" y="6236"/>
                  </a:cubicBezTo>
                  <a:lnTo>
                    <a:pt x="1155" y="5320"/>
                  </a:lnTo>
                  <a:cubicBezTo>
                    <a:pt x="1155" y="4911"/>
                    <a:pt x="1009" y="4514"/>
                    <a:pt x="744" y="4203"/>
                  </a:cubicBezTo>
                  <a:cubicBezTo>
                    <a:pt x="545" y="3973"/>
                    <a:pt x="436" y="3676"/>
                    <a:pt x="436" y="3371"/>
                  </a:cubicBezTo>
                  <a:lnTo>
                    <a:pt x="436" y="216"/>
                  </a:lnTo>
                  <a:cubicBezTo>
                    <a:pt x="436" y="98"/>
                    <a:pt x="338" y="0"/>
                    <a:pt x="22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" name="Google Shape;2065;p125">
              <a:extLst>
                <a:ext uri="{FF2B5EF4-FFF2-40B4-BE49-F238E27FC236}">
                  <a16:creationId xmlns:a16="http://schemas.microsoft.com/office/drawing/2014/main" id="{00148D4A-21FD-E32C-68BC-9A85CCABC790}"/>
                </a:ext>
              </a:extLst>
            </p:cNvPr>
            <p:cNvSpPr/>
            <p:nvPr/>
          </p:nvSpPr>
          <p:spPr>
            <a:xfrm>
              <a:off x="373050" y="2654500"/>
              <a:ext cx="99050" cy="166700"/>
            </a:xfrm>
            <a:custGeom>
              <a:avLst/>
              <a:gdLst/>
              <a:ahLst/>
              <a:cxnLst/>
              <a:rect l="l" t="t" r="r" b="b"/>
              <a:pathLst>
                <a:path w="3962" h="6668" extrusionOk="0">
                  <a:moveTo>
                    <a:pt x="1981" y="435"/>
                  </a:moveTo>
                  <a:cubicBezTo>
                    <a:pt x="2456" y="435"/>
                    <a:pt x="2842" y="878"/>
                    <a:pt x="2842" y="1428"/>
                  </a:cubicBezTo>
                  <a:cubicBezTo>
                    <a:pt x="2842" y="1673"/>
                    <a:pt x="2761" y="1911"/>
                    <a:pt x="2609" y="2104"/>
                  </a:cubicBezTo>
                  <a:lnTo>
                    <a:pt x="1354" y="2104"/>
                  </a:lnTo>
                  <a:cubicBezTo>
                    <a:pt x="1201" y="1911"/>
                    <a:pt x="1120" y="1673"/>
                    <a:pt x="1120" y="1428"/>
                  </a:cubicBezTo>
                  <a:cubicBezTo>
                    <a:pt x="1120" y="878"/>
                    <a:pt x="1506" y="435"/>
                    <a:pt x="1981" y="435"/>
                  </a:cubicBezTo>
                  <a:close/>
                  <a:moveTo>
                    <a:pt x="1981" y="0"/>
                  </a:moveTo>
                  <a:cubicBezTo>
                    <a:pt x="1270" y="0"/>
                    <a:pt x="689" y="642"/>
                    <a:pt x="689" y="1428"/>
                  </a:cubicBezTo>
                  <a:cubicBezTo>
                    <a:pt x="689" y="1661"/>
                    <a:pt x="743" y="1894"/>
                    <a:pt x="844" y="2104"/>
                  </a:cubicBezTo>
                  <a:lnTo>
                    <a:pt x="686" y="2104"/>
                  </a:lnTo>
                  <a:cubicBezTo>
                    <a:pt x="680" y="2104"/>
                    <a:pt x="675" y="2104"/>
                    <a:pt x="669" y="2104"/>
                  </a:cubicBezTo>
                  <a:cubicBezTo>
                    <a:pt x="325" y="2104"/>
                    <a:pt x="38" y="2372"/>
                    <a:pt x="21" y="2718"/>
                  </a:cubicBezTo>
                  <a:cubicBezTo>
                    <a:pt x="1" y="3066"/>
                    <a:pt x="263" y="3368"/>
                    <a:pt x="614" y="3397"/>
                  </a:cubicBezTo>
                  <a:lnTo>
                    <a:pt x="614" y="3682"/>
                  </a:lnTo>
                  <a:cubicBezTo>
                    <a:pt x="614" y="3800"/>
                    <a:pt x="709" y="3895"/>
                    <a:pt x="830" y="3895"/>
                  </a:cubicBezTo>
                  <a:cubicBezTo>
                    <a:pt x="948" y="3895"/>
                    <a:pt x="1046" y="3800"/>
                    <a:pt x="1046" y="3682"/>
                  </a:cubicBezTo>
                  <a:lnTo>
                    <a:pt x="1046" y="3403"/>
                  </a:lnTo>
                  <a:lnTo>
                    <a:pt x="1866" y="3403"/>
                  </a:lnTo>
                  <a:cubicBezTo>
                    <a:pt x="1984" y="3403"/>
                    <a:pt x="2082" y="3305"/>
                    <a:pt x="2082" y="3187"/>
                  </a:cubicBezTo>
                  <a:cubicBezTo>
                    <a:pt x="2082" y="3069"/>
                    <a:pt x="1984" y="2971"/>
                    <a:pt x="1866" y="2971"/>
                  </a:cubicBezTo>
                  <a:lnTo>
                    <a:pt x="686" y="2971"/>
                  </a:lnTo>
                  <a:cubicBezTo>
                    <a:pt x="565" y="2971"/>
                    <a:pt x="470" y="2873"/>
                    <a:pt x="470" y="2755"/>
                  </a:cubicBezTo>
                  <a:cubicBezTo>
                    <a:pt x="470" y="2637"/>
                    <a:pt x="565" y="2539"/>
                    <a:pt x="686" y="2539"/>
                  </a:cubicBezTo>
                  <a:lnTo>
                    <a:pt x="3280" y="2539"/>
                  </a:lnTo>
                  <a:cubicBezTo>
                    <a:pt x="3398" y="2539"/>
                    <a:pt x="3493" y="2637"/>
                    <a:pt x="3493" y="2755"/>
                  </a:cubicBezTo>
                  <a:cubicBezTo>
                    <a:pt x="3493" y="2873"/>
                    <a:pt x="3398" y="2971"/>
                    <a:pt x="3280" y="2971"/>
                  </a:cubicBezTo>
                  <a:lnTo>
                    <a:pt x="2793" y="2971"/>
                  </a:lnTo>
                  <a:cubicBezTo>
                    <a:pt x="2675" y="2971"/>
                    <a:pt x="2577" y="3069"/>
                    <a:pt x="2577" y="3187"/>
                  </a:cubicBezTo>
                  <a:cubicBezTo>
                    <a:pt x="2577" y="3305"/>
                    <a:pt x="2675" y="3403"/>
                    <a:pt x="2793" y="3403"/>
                  </a:cubicBezTo>
                  <a:lnTo>
                    <a:pt x="2917" y="3403"/>
                  </a:lnTo>
                  <a:lnTo>
                    <a:pt x="2917" y="6454"/>
                  </a:lnTo>
                  <a:cubicBezTo>
                    <a:pt x="2917" y="6572"/>
                    <a:pt x="3015" y="6667"/>
                    <a:pt x="3133" y="6667"/>
                  </a:cubicBezTo>
                  <a:cubicBezTo>
                    <a:pt x="3254" y="6667"/>
                    <a:pt x="3349" y="6572"/>
                    <a:pt x="3349" y="6454"/>
                  </a:cubicBezTo>
                  <a:lnTo>
                    <a:pt x="3349" y="3400"/>
                  </a:lnTo>
                  <a:cubicBezTo>
                    <a:pt x="3700" y="3368"/>
                    <a:pt x="3962" y="3066"/>
                    <a:pt x="3942" y="2718"/>
                  </a:cubicBezTo>
                  <a:cubicBezTo>
                    <a:pt x="3922" y="2372"/>
                    <a:pt x="3637" y="2104"/>
                    <a:pt x="3293" y="2104"/>
                  </a:cubicBezTo>
                  <a:cubicBezTo>
                    <a:pt x="3288" y="2104"/>
                    <a:pt x="3282" y="2104"/>
                    <a:pt x="3277" y="2104"/>
                  </a:cubicBezTo>
                  <a:lnTo>
                    <a:pt x="3118" y="2104"/>
                  </a:lnTo>
                  <a:cubicBezTo>
                    <a:pt x="3219" y="1894"/>
                    <a:pt x="3274" y="1661"/>
                    <a:pt x="3274" y="1428"/>
                  </a:cubicBezTo>
                  <a:cubicBezTo>
                    <a:pt x="3274" y="642"/>
                    <a:pt x="2695" y="0"/>
                    <a:pt x="198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" name="Google Shape;2066;p125">
              <a:extLst>
                <a:ext uri="{FF2B5EF4-FFF2-40B4-BE49-F238E27FC236}">
                  <a16:creationId xmlns:a16="http://schemas.microsoft.com/office/drawing/2014/main" id="{F5997E43-8622-A488-466C-9C3D2CE45715}"/>
                </a:ext>
              </a:extLst>
            </p:cNvPr>
            <p:cNvSpPr/>
            <p:nvPr/>
          </p:nvSpPr>
          <p:spPr>
            <a:xfrm>
              <a:off x="384075" y="2944900"/>
              <a:ext cx="77100" cy="78525"/>
            </a:xfrm>
            <a:custGeom>
              <a:avLst/>
              <a:gdLst/>
              <a:ahLst/>
              <a:cxnLst/>
              <a:rect l="l" t="t" r="r" b="b"/>
              <a:pathLst>
                <a:path w="3084" h="3141" extrusionOk="0">
                  <a:moveTo>
                    <a:pt x="1540" y="463"/>
                  </a:moveTo>
                  <a:cubicBezTo>
                    <a:pt x="2208" y="1050"/>
                    <a:pt x="2651" y="1606"/>
                    <a:pt x="2651" y="1859"/>
                  </a:cubicBezTo>
                  <a:cubicBezTo>
                    <a:pt x="2651" y="2332"/>
                    <a:pt x="2153" y="2709"/>
                    <a:pt x="1540" y="2709"/>
                  </a:cubicBezTo>
                  <a:cubicBezTo>
                    <a:pt x="930" y="2709"/>
                    <a:pt x="432" y="2329"/>
                    <a:pt x="432" y="1859"/>
                  </a:cubicBezTo>
                  <a:cubicBezTo>
                    <a:pt x="432" y="1606"/>
                    <a:pt x="875" y="1050"/>
                    <a:pt x="1540" y="463"/>
                  </a:cubicBezTo>
                  <a:close/>
                  <a:moveTo>
                    <a:pt x="1541" y="0"/>
                  </a:moveTo>
                  <a:cubicBezTo>
                    <a:pt x="1465" y="0"/>
                    <a:pt x="1388" y="27"/>
                    <a:pt x="1324" y="80"/>
                  </a:cubicBezTo>
                  <a:cubicBezTo>
                    <a:pt x="829" y="506"/>
                    <a:pt x="0" y="1307"/>
                    <a:pt x="0" y="1862"/>
                  </a:cubicBezTo>
                  <a:cubicBezTo>
                    <a:pt x="0" y="2568"/>
                    <a:pt x="691" y="3140"/>
                    <a:pt x="1543" y="3140"/>
                  </a:cubicBezTo>
                  <a:cubicBezTo>
                    <a:pt x="2392" y="3140"/>
                    <a:pt x="3083" y="2565"/>
                    <a:pt x="3083" y="1862"/>
                  </a:cubicBezTo>
                  <a:cubicBezTo>
                    <a:pt x="3083" y="1307"/>
                    <a:pt x="2251" y="506"/>
                    <a:pt x="1756" y="80"/>
                  </a:cubicBezTo>
                  <a:cubicBezTo>
                    <a:pt x="1694" y="27"/>
                    <a:pt x="1618" y="0"/>
                    <a:pt x="1541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Google Shape;2067;p125">
              <a:extLst>
                <a:ext uri="{FF2B5EF4-FFF2-40B4-BE49-F238E27FC236}">
                  <a16:creationId xmlns:a16="http://schemas.microsoft.com/office/drawing/2014/main" id="{8E0A70BA-EA33-F730-87AD-0D0153DCBAE8}"/>
                </a:ext>
              </a:extLst>
            </p:cNvPr>
            <p:cNvSpPr/>
            <p:nvPr/>
          </p:nvSpPr>
          <p:spPr>
            <a:xfrm>
              <a:off x="406025" y="2976050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0"/>
                  </a:moveTo>
                  <a:cubicBezTo>
                    <a:pt x="95" y="0"/>
                    <a:pt x="0" y="233"/>
                    <a:pt x="135" y="369"/>
                  </a:cubicBezTo>
                  <a:cubicBezTo>
                    <a:pt x="179" y="413"/>
                    <a:pt x="233" y="432"/>
                    <a:pt x="286" y="432"/>
                  </a:cubicBezTo>
                  <a:cubicBezTo>
                    <a:pt x="397" y="432"/>
                    <a:pt x="504" y="347"/>
                    <a:pt x="504" y="216"/>
                  </a:cubicBezTo>
                  <a:cubicBezTo>
                    <a:pt x="504" y="98"/>
                    <a:pt x="406" y="0"/>
                    <a:pt x="28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2" name="Google Shape;2068;p125">
              <a:extLst>
                <a:ext uri="{FF2B5EF4-FFF2-40B4-BE49-F238E27FC236}">
                  <a16:creationId xmlns:a16="http://schemas.microsoft.com/office/drawing/2014/main" id="{2D17EA29-B94B-B736-64C9-22BAB7097308}"/>
                </a:ext>
              </a:extLst>
            </p:cNvPr>
            <p:cNvSpPr/>
            <p:nvPr/>
          </p:nvSpPr>
          <p:spPr>
            <a:xfrm>
              <a:off x="424725" y="29760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0"/>
                  </a:moveTo>
                  <a:cubicBezTo>
                    <a:pt x="96" y="0"/>
                    <a:pt x="1" y="233"/>
                    <a:pt x="136" y="369"/>
                  </a:cubicBezTo>
                  <a:cubicBezTo>
                    <a:pt x="180" y="413"/>
                    <a:pt x="234" y="432"/>
                    <a:pt x="287" y="432"/>
                  </a:cubicBezTo>
                  <a:cubicBezTo>
                    <a:pt x="398" y="432"/>
                    <a:pt x="504" y="347"/>
                    <a:pt x="504" y="216"/>
                  </a:cubicBezTo>
                  <a:cubicBezTo>
                    <a:pt x="504" y="98"/>
                    <a:pt x="409" y="0"/>
                    <a:pt x="28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3" name="Google Shape;1878;p125">
            <a:extLst>
              <a:ext uri="{FF2B5EF4-FFF2-40B4-BE49-F238E27FC236}">
                <a16:creationId xmlns:a16="http://schemas.microsoft.com/office/drawing/2014/main" id="{83CA4243-5116-8F62-00E5-256C363658CB}"/>
              </a:ext>
            </a:extLst>
          </p:cNvPr>
          <p:cNvGrpSpPr/>
          <p:nvPr/>
        </p:nvGrpSpPr>
        <p:grpSpPr>
          <a:xfrm>
            <a:off x="2885493" y="826376"/>
            <a:ext cx="371167" cy="512660"/>
            <a:chOff x="2765425" y="2073050"/>
            <a:chExt cx="241050" cy="368225"/>
          </a:xfrm>
          <a:solidFill>
            <a:schemeClr val="bg1"/>
          </a:solidFill>
        </p:grpSpPr>
        <p:sp>
          <p:nvSpPr>
            <p:cNvPr id="37" name="Google Shape;1879;p125">
              <a:extLst>
                <a:ext uri="{FF2B5EF4-FFF2-40B4-BE49-F238E27FC236}">
                  <a16:creationId xmlns:a16="http://schemas.microsoft.com/office/drawing/2014/main" id="{13CFFD2E-3316-BBB5-3518-F227D9936AF7}"/>
                </a:ext>
              </a:extLst>
            </p:cNvPr>
            <p:cNvSpPr/>
            <p:nvPr/>
          </p:nvSpPr>
          <p:spPr>
            <a:xfrm>
              <a:off x="2765425" y="2073050"/>
              <a:ext cx="241050" cy="368225"/>
            </a:xfrm>
            <a:custGeom>
              <a:avLst/>
              <a:gdLst/>
              <a:ahLst/>
              <a:cxnLst/>
              <a:rect l="l" t="t" r="r" b="b"/>
              <a:pathLst>
                <a:path w="9642" h="14729" extrusionOk="0">
                  <a:moveTo>
                    <a:pt x="2051" y="1426"/>
                  </a:moveTo>
                  <a:lnTo>
                    <a:pt x="2557" y="1771"/>
                  </a:lnTo>
                  <a:cubicBezTo>
                    <a:pt x="2442" y="1860"/>
                    <a:pt x="2333" y="1964"/>
                    <a:pt x="2238" y="2076"/>
                  </a:cubicBezTo>
                  <a:lnTo>
                    <a:pt x="1984" y="1903"/>
                  </a:lnTo>
                  <a:cubicBezTo>
                    <a:pt x="1886" y="1837"/>
                    <a:pt x="1861" y="1702"/>
                    <a:pt x="1930" y="1604"/>
                  </a:cubicBezTo>
                  <a:lnTo>
                    <a:pt x="2051" y="1426"/>
                  </a:lnTo>
                  <a:close/>
                  <a:moveTo>
                    <a:pt x="7595" y="1426"/>
                  </a:moveTo>
                  <a:lnTo>
                    <a:pt x="7716" y="1604"/>
                  </a:lnTo>
                  <a:cubicBezTo>
                    <a:pt x="7748" y="1650"/>
                    <a:pt x="7759" y="1708"/>
                    <a:pt x="7748" y="1765"/>
                  </a:cubicBezTo>
                  <a:cubicBezTo>
                    <a:pt x="7739" y="1823"/>
                    <a:pt x="7704" y="1872"/>
                    <a:pt x="7658" y="1903"/>
                  </a:cubicBezTo>
                  <a:lnTo>
                    <a:pt x="7405" y="2076"/>
                  </a:lnTo>
                  <a:cubicBezTo>
                    <a:pt x="7310" y="1964"/>
                    <a:pt x="7204" y="1860"/>
                    <a:pt x="7085" y="1771"/>
                  </a:cubicBezTo>
                  <a:lnTo>
                    <a:pt x="7595" y="1426"/>
                  </a:lnTo>
                  <a:close/>
                  <a:moveTo>
                    <a:pt x="7682" y="432"/>
                  </a:moveTo>
                  <a:cubicBezTo>
                    <a:pt x="7851" y="432"/>
                    <a:pt x="8017" y="513"/>
                    <a:pt x="8119" y="663"/>
                  </a:cubicBezTo>
                  <a:lnTo>
                    <a:pt x="8427" y="1118"/>
                  </a:lnTo>
                  <a:cubicBezTo>
                    <a:pt x="8764" y="1610"/>
                    <a:pt x="8637" y="2281"/>
                    <a:pt x="8145" y="2617"/>
                  </a:cubicBezTo>
                  <a:lnTo>
                    <a:pt x="7828" y="2833"/>
                  </a:lnTo>
                  <a:cubicBezTo>
                    <a:pt x="7782" y="2692"/>
                    <a:pt x="7725" y="2557"/>
                    <a:pt x="7655" y="2427"/>
                  </a:cubicBezTo>
                  <a:lnTo>
                    <a:pt x="7900" y="2258"/>
                  </a:lnTo>
                  <a:cubicBezTo>
                    <a:pt x="8197" y="2056"/>
                    <a:pt x="8272" y="1656"/>
                    <a:pt x="8073" y="1359"/>
                  </a:cubicBezTo>
                  <a:lnTo>
                    <a:pt x="7828" y="1002"/>
                  </a:lnTo>
                  <a:cubicBezTo>
                    <a:pt x="7787" y="941"/>
                    <a:pt x="7718" y="908"/>
                    <a:pt x="7649" y="908"/>
                  </a:cubicBezTo>
                  <a:cubicBezTo>
                    <a:pt x="7607" y="908"/>
                    <a:pt x="7565" y="920"/>
                    <a:pt x="7529" y="945"/>
                  </a:cubicBezTo>
                  <a:lnTo>
                    <a:pt x="6677" y="1526"/>
                  </a:lnTo>
                  <a:cubicBezTo>
                    <a:pt x="6510" y="1452"/>
                    <a:pt x="6334" y="1397"/>
                    <a:pt x="6153" y="1365"/>
                  </a:cubicBezTo>
                  <a:cubicBezTo>
                    <a:pt x="6173" y="1351"/>
                    <a:pt x="6193" y="1333"/>
                    <a:pt x="6216" y="1319"/>
                  </a:cubicBezTo>
                  <a:lnTo>
                    <a:pt x="7382" y="525"/>
                  </a:lnTo>
                  <a:cubicBezTo>
                    <a:pt x="7474" y="462"/>
                    <a:pt x="7578" y="432"/>
                    <a:pt x="7682" y="432"/>
                  </a:cubicBezTo>
                  <a:close/>
                  <a:moveTo>
                    <a:pt x="5804" y="1771"/>
                  </a:moveTo>
                  <a:cubicBezTo>
                    <a:pt x="6734" y="1771"/>
                    <a:pt x="7489" y="2525"/>
                    <a:pt x="7489" y="3455"/>
                  </a:cubicBezTo>
                  <a:lnTo>
                    <a:pt x="7489" y="4535"/>
                  </a:lnTo>
                  <a:cubicBezTo>
                    <a:pt x="7255" y="4474"/>
                    <a:pt x="7014" y="4445"/>
                    <a:pt x="6775" y="4445"/>
                  </a:cubicBezTo>
                  <a:lnTo>
                    <a:pt x="2868" y="4445"/>
                  </a:lnTo>
                  <a:cubicBezTo>
                    <a:pt x="2629" y="4445"/>
                    <a:pt x="2387" y="4474"/>
                    <a:pt x="2154" y="4535"/>
                  </a:cubicBezTo>
                  <a:lnTo>
                    <a:pt x="2154" y="3455"/>
                  </a:lnTo>
                  <a:cubicBezTo>
                    <a:pt x="2154" y="2525"/>
                    <a:pt x="2908" y="1771"/>
                    <a:pt x="3838" y="1771"/>
                  </a:cubicBezTo>
                  <a:close/>
                  <a:moveTo>
                    <a:pt x="3196" y="13004"/>
                  </a:moveTo>
                  <a:cubicBezTo>
                    <a:pt x="3499" y="13004"/>
                    <a:pt x="3743" y="13249"/>
                    <a:pt x="3743" y="13551"/>
                  </a:cubicBezTo>
                  <a:lnTo>
                    <a:pt x="3743" y="14259"/>
                  </a:lnTo>
                  <a:cubicBezTo>
                    <a:pt x="3743" y="14279"/>
                    <a:pt x="3726" y="14296"/>
                    <a:pt x="3706" y="14296"/>
                  </a:cubicBezTo>
                  <a:lnTo>
                    <a:pt x="3398" y="14296"/>
                  </a:lnTo>
                  <a:lnTo>
                    <a:pt x="3398" y="13879"/>
                  </a:lnTo>
                  <a:cubicBezTo>
                    <a:pt x="3398" y="13761"/>
                    <a:pt x="3303" y="13663"/>
                    <a:pt x="3182" y="13663"/>
                  </a:cubicBezTo>
                  <a:cubicBezTo>
                    <a:pt x="3064" y="13663"/>
                    <a:pt x="2966" y="13761"/>
                    <a:pt x="2966" y="13879"/>
                  </a:cubicBezTo>
                  <a:lnTo>
                    <a:pt x="2966" y="14296"/>
                  </a:lnTo>
                  <a:lnTo>
                    <a:pt x="2076" y="14296"/>
                  </a:lnTo>
                  <a:lnTo>
                    <a:pt x="2076" y="13879"/>
                  </a:lnTo>
                  <a:cubicBezTo>
                    <a:pt x="2076" y="13761"/>
                    <a:pt x="1979" y="13663"/>
                    <a:pt x="1861" y="13663"/>
                  </a:cubicBezTo>
                  <a:cubicBezTo>
                    <a:pt x="1740" y="13663"/>
                    <a:pt x="1645" y="13761"/>
                    <a:pt x="1645" y="13879"/>
                  </a:cubicBezTo>
                  <a:lnTo>
                    <a:pt x="1645" y="14296"/>
                  </a:lnTo>
                  <a:lnTo>
                    <a:pt x="1337" y="14296"/>
                  </a:lnTo>
                  <a:cubicBezTo>
                    <a:pt x="1314" y="14296"/>
                    <a:pt x="1296" y="14279"/>
                    <a:pt x="1296" y="14259"/>
                  </a:cubicBezTo>
                  <a:lnTo>
                    <a:pt x="1299" y="14259"/>
                  </a:lnTo>
                  <a:lnTo>
                    <a:pt x="1299" y="13551"/>
                  </a:lnTo>
                  <a:cubicBezTo>
                    <a:pt x="1299" y="13249"/>
                    <a:pt x="1544" y="13004"/>
                    <a:pt x="1846" y="13004"/>
                  </a:cubicBezTo>
                  <a:close/>
                  <a:moveTo>
                    <a:pt x="7797" y="13004"/>
                  </a:moveTo>
                  <a:cubicBezTo>
                    <a:pt x="8099" y="13004"/>
                    <a:pt x="8344" y="13249"/>
                    <a:pt x="8344" y="13551"/>
                  </a:cubicBezTo>
                  <a:lnTo>
                    <a:pt x="8346" y="14259"/>
                  </a:lnTo>
                  <a:cubicBezTo>
                    <a:pt x="8346" y="14279"/>
                    <a:pt x="8329" y="14296"/>
                    <a:pt x="8309" y="14296"/>
                  </a:cubicBezTo>
                  <a:lnTo>
                    <a:pt x="8001" y="14296"/>
                  </a:lnTo>
                  <a:lnTo>
                    <a:pt x="8001" y="13879"/>
                  </a:lnTo>
                  <a:cubicBezTo>
                    <a:pt x="8001" y="13761"/>
                    <a:pt x="7903" y="13663"/>
                    <a:pt x="7785" y="13663"/>
                  </a:cubicBezTo>
                  <a:cubicBezTo>
                    <a:pt x="7667" y="13663"/>
                    <a:pt x="7569" y="13761"/>
                    <a:pt x="7569" y="13879"/>
                  </a:cubicBezTo>
                  <a:lnTo>
                    <a:pt x="7569" y="14296"/>
                  </a:lnTo>
                  <a:lnTo>
                    <a:pt x="6677" y="14296"/>
                  </a:lnTo>
                  <a:lnTo>
                    <a:pt x="6677" y="13879"/>
                  </a:lnTo>
                  <a:cubicBezTo>
                    <a:pt x="6677" y="13761"/>
                    <a:pt x="6582" y="13663"/>
                    <a:pt x="6461" y="13663"/>
                  </a:cubicBezTo>
                  <a:cubicBezTo>
                    <a:pt x="6343" y="13663"/>
                    <a:pt x="6245" y="13761"/>
                    <a:pt x="6245" y="13879"/>
                  </a:cubicBezTo>
                  <a:lnTo>
                    <a:pt x="6245" y="14296"/>
                  </a:lnTo>
                  <a:lnTo>
                    <a:pt x="5940" y="14296"/>
                  </a:lnTo>
                  <a:cubicBezTo>
                    <a:pt x="5917" y="14296"/>
                    <a:pt x="5899" y="14279"/>
                    <a:pt x="5899" y="14259"/>
                  </a:cubicBezTo>
                  <a:lnTo>
                    <a:pt x="5899" y="13551"/>
                  </a:lnTo>
                  <a:cubicBezTo>
                    <a:pt x="5899" y="13249"/>
                    <a:pt x="6144" y="13004"/>
                    <a:pt x="6446" y="13004"/>
                  </a:cubicBezTo>
                  <a:close/>
                  <a:moveTo>
                    <a:pt x="7678" y="1"/>
                  </a:moveTo>
                  <a:cubicBezTo>
                    <a:pt x="7493" y="1"/>
                    <a:pt x="7305" y="55"/>
                    <a:pt x="7140" y="168"/>
                  </a:cubicBezTo>
                  <a:lnTo>
                    <a:pt x="5971" y="965"/>
                  </a:lnTo>
                  <a:cubicBezTo>
                    <a:pt x="5825" y="1066"/>
                    <a:pt x="5695" y="1192"/>
                    <a:pt x="5591" y="1339"/>
                  </a:cubicBezTo>
                  <a:lnTo>
                    <a:pt x="4051" y="1339"/>
                  </a:lnTo>
                  <a:cubicBezTo>
                    <a:pt x="3948" y="1192"/>
                    <a:pt x="3818" y="1066"/>
                    <a:pt x="3668" y="965"/>
                  </a:cubicBezTo>
                  <a:lnTo>
                    <a:pt x="3516" y="859"/>
                  </a:lnTo>
                  <a:cubicBezTo>
                    <a:pt x="3477" y="830"/>
                    <a:pt x="3432" y="817"/>
                    <a:pt x="3387" y="817"/>
                  </a:cubicBezTo>
                  <a:cubicBezTo>
                    <a:pt x="3318" y="817"/>
                    <a:pt x="3250" y="849"/>
                    <a:pt x="3208" y="910"/>
                  </a:cubicBezTo>
                  <a:cubicBezTo>
                    <a:pt x="3139" y="1011"/>
                    <a:pt x="3168" y="1152"/>
                    <a:pt x="3271" y="1215"/>
                  </a:cubicBezTo>
                  <a:lnTo>
                    <a:pt x="3427" y="1319"/>
                  </a:lnTo>
                  <a:cubicBezTo>
                    <a:pt x="3447" y="1336"/>
                    <a:pt x="3470" y="1351"/>
                    <a:pt x="3490" y="1368"/>
                  </a:cubicBezTo>
                  <a:cubicBezTo>
                    <a:pt x="3309" y="1397"/>
                    <a:pt x="3133" y="1452"/>
                    <a:pt x="2963" y="1529"/>
                  </a:cubicBezTo>
                  <a:lnTo>
                    <a:pt x="2114" y="948"/>
                  </a:lnTo>
                  <a:cubicBezTo>
                    <a:pt x="2077" y="923"/>
                    <a:pt x="2034" y="910"/>
                    <a:pt x="1992" y="910"/>
                  </a:cubicBezTo>
                  <a:cubicBezTo>
                    <a:pt x="1923" y="910"/>
                    <a:pt x="1856" y="943"/>
                    <a:pt x="1815" y="1005"/>
                  </a:cubicBezTo>
                  <a:lnTo>
                    <a:pt x="1570" y="1359"/>
                  </a:lnTo>
                  <a:cubicBezTo>
                    <a:pt x="1368" y="1656"/>
                    <a:pt x="1446" y="2059"/>
                    <a:pt x="1740" y="2260"/>
                  </a:cubicBezTo>
                  <a:lnTo>
                    <a:pt x="1987" y="2430"/>
                  </a:lnTo>
                  <a:cubicBezTo>
                    <a:pt x="1915" y="2557"/>
                    <a:pt x="1858" y="2692"/>
                    <a:pt x="1815" y="2833"/>
                  </a:cubicBezTo>
                  <a:lnTo>
                    <a:pt x="1498" y="2617"/>
                  </a:lnTo>
                  <a:cubicBezTo>
                    <a:pt x="1006" y="2281"/>
                    <a:pt x="879" y="1610"/>
                    <a:pt x="1213" y="1118"/>
                  </a:cubicBezTo>
                  <a:lnTo>
                    <a:pt x="1524" y="666"/>
                  </a:lnTo>
                  <a:cubicBezTo>
                    <a:pt x="1626" y="515"/>
                    <a:pt x="1794" y="433"/>
                    <a:pt x="1963" y="433"/>
                  </a:cubicBezTo>
                  <a:cubicBezTo>
                    <a:pt x="2065" y="433"/>
                    <a:pt x="2168" y="463"/>
                    <a:pt x="2258" y="525"/>
                  </a:cubicBezTo>
                  <a:lnTo>
                    <a:pt x="2511" y="700"/>
                  </a:lnTo>
                  <a:cubicBezTo>
                    <a:pt x="2549" y="728"/>
                    <a:pt x="2594" y="742"/>
                    <a:pt x="2639" y="742"/>
                  </a:cubicBezTo>
                  <a:cubicBezTo>
                    <a:pt x="2708" y="742"/>
                    <a:pt x="2777" y="709"/>
                    <a:pt x="2819" y="645"/>
                  </a:cubicBezTo>
                  <a:cubicBezTo>
                    <a:pt x="2888" y="545"/>
                    <a:pt x="2857" y="407"/>
                    <a:pt x="2753" y="343"/>
                  </a:cubicBezTo>
                  <a:lnTo>
                    <a:pt x="2503" y="170"/>
                  </a:lnTo>
                  <a:cubicBezTo>
                    <a:pt x="2337" y="57"/>
                    <a:pt x="2148" y="3"/>
                    <a:pt x="1961" y="3"/>
                  </a:cubicBezTo>
                  <a:cubicBezTo>
                    <a:pt x="1654" y="3"/>
                    <a:pt x="1353" y="149"/>
                    <a:pt x="1167" y="421"/>
                  </a:cubicBezTo>
                  <a:lnTo>
                    <a:pt x="856" y="876"/>
                  </a:lnTo>
                  <a:cubicBezTo>
                    <a:pt x="387" y="1564"/>
                    <a:pt x="565" y="2502"/>
                    <a:pt x="1253" y="2974"/>
                  </a:cubicBezTo>
                  <a:lnTo>
                    <a:pt x="1728" y="3297"/>
                  </a:lnTo>
                  <a:cubicBezTo>
                    <a:pt x="1722" y="3349"/>
                    <a:pt x="1720" y="3403"/>
                    <a:pt x="1720" y="3455"/>
                  </a:cubicBezTo>
                  <a:lnTo>
                    <a:pt x="1720" y="4687"/>
                  </a:lnTo>
                  <a:cubicBezTo>
                    <a:pt x="1394" y="4831"/>
                    <a:pt x="1098" y="5033"/>
                    <a:pt x="844" y="5286"/>
                  </a:cubicBezTo>
                  <a:cubicBezTo>
                    <a:pt x="306" y="5821"/>
                    <a:pt x="1" y="6550"/>
                    <a:pt x="4" y="7310"/>
                  </a:cubicBezTo>
                  <a:cubicBezTo>
                    <a:pt x="4" y="8153"/>
                    <a:pt x="297" y="8968"/>
                    <a:pt x="839" y="9613"/>
                  </a:cubicBezTo>
                  <a:cubicBezTo>
                    <a:pt x="510" y="10269"/>
                    <a:pt x="421" y="11018"/>
                    <a:pt x="585" y="11732"/>
                  </a:cubicBezTo>
                  <a:cubicBezTo>
                    <a:pt x="608" y="11829"/>
                    <a:pt x="695" y="11898"/>
                    <a:pt x="795" y="11898"/>
                  </a:cubicBezTo>
                  <a:cubicBezTo>
                    <a:pt x="813" y="11898"/>
                    <a:pt x="827" y="11898"/>
                    <a:pt x="844" y="11896"/>
                  </a:cubicBezTo>
                  <a:cubicBezTo>
                    <a:pt x="960" y="11867"/>
                    <a:pt x="1034" y="11752"/>
                    <a:pt x="1006" y="11637"/>
                  </a:cubicBezTo>
                  <a:cubicBezTo>
                    <a:pt x="876" y="11072"/>
                    <a:pt x="931" y="10482"/>
                    <a:pt x="1158" y="9950"/>
                  </a:cubicBezTo>
                  <a:cubicBezTo>
                    <a:pt x="1820" y="10569"/>
                    <a:pt x="2691" y="10914"/>
                    <a:pt x="3597" y="10914"/>
                  </a:cubicBezTo>
                  <a:cubicBezTo>
                    <a:pt x="3600" y="10914"/>
                    <a:pt x="3604" y="10914"/>
                    <a:pt x="3608" y="10914"/>
                  </a:cubicBezTo>
                  <a:lnTo>
                    <a:pt x="6035" y="10914"/>
                  </a:lnTo>
                  <a:cubicBezTo>
                    <a:pt x="6039" y="10914"/>
                    <a:pt x="6042" y="10914"/>
                    <a:pt x="6046" y="10914"/>
                  </a:cubicBezTo>
                  <a:cubicBezTo>
                    <a:pt x="6952" y="10914"/>
                    <a:pt x="7822" y="10569"/>
                    <a:pt x="8485" y="9950"/>
                  </a:cubicBezTo>
                  <a:cubicBezTo>
                    <a:pt x="8628" y="10289"/>
                    <a:pt x="8706" y="10655"/>
                    <a:pt x="8706" y="11023"/>
                  </a:cubicBezTo>
                  <a:cubicBezTo>
                    <a:pt x="8700" y="11608"/>
                    <a:pt x="8519" y="12172"/>
                    <a:pt x="8182" y="12647"/>
                  </a:cubicBezTo>
                  <a:cubicBezTo>
                    <a:pt x="8059" y="12595"/>
                    <a:pt x="7929" y="12569"/>
                    <a:pt x="7799" y="12569"/>
                  </a:cubicBezTo>
                  <a:lnTo>
                    <a:pt x="6446" y="12569"/>
                  </a:lnTo>
                  <a:cubicBezTo>
                    <a:pt x="5908" y="12569"/>
                    <a:pt x="5471" y="13007"/>
                    <a:pt x="5468" y="13548"/>
                  </a:cubicBezTo>
                  <a:lnTo>
                    <a:pt x="5468" y="14216"/>
                  </a:lnTo>
                  <a:cubicBezTo>
                    <a:pt x="5253" y="14246"/>
                    <a:pt x="5037" y="14261"/>
                    <a:pt x="4821" y="14261"/>
                  </a:cubicBezTo>
                  <a:cubicBezTo>
                    <a:pt x="4605" y="14261"/>
                    <a:pt x="4388" y="14246"/>
                    <a:pt x="4172" y="14216"/>
                  </a:cubicBezTo>
                  <a:lnTo>
                    <a:pt x="4172" y="13551"/>
                  </a:lnTo>
                  <a:cubicBezTo>
                    <a:pt x="4172" y="13010"/>
                    <a:pt x="3735" y="12572"/>
                    <a:pt x="3196" y="12572"/>
                  </a:cubicBezTo>
                  <a:lnTo>
                    <a:pt x="1843" y="12572"/>
                  </a:lnTo>
                  <a:cubicBezTo>
                    <a:pt x="1711" y="12572"/>
                    <a:pt x="1581" y="12598"/>
                    <a:pt x="1460" y="12650"/>
                  </a:cubicBezTo>
                  <a:cubicBezTo>
                    <a:pt x="1411" y="12578"/>
                    <a:pt x="1365" y="12506"/>
                    <a:pt x="1322" y="12434"/>
                  </a:cubicBezTo>
                  <a:cubicBezTo>
                    <a:pt x="1276" y="12362"/>
                    <a:pt x="1210" y="12331"/>
                    <a:pt x="1145" y="12331"/>
                  </a:cubicBezTo>
                  <a:cubicBezTo>
                    <a:pt x="1001" y="12331"/>
                    <a:pt x="861" y="12481"/>
                    <a:pt x="948" y="12650"/>
                  </a:cubicBezTo>
                  <a:cubicBezTo>
                    <a:pt x="997" y="12736"/>
                    <a:pt x="1052" y="12820"/>
                    <a:pt x="1112" y="12900"/>
                  </a:cubicBezTo>
                  <a:cubicBezTo>
                    <a:pt x="954" y="13079"/>
                    <a:pt x="865" y="13309"/>
                    <a:pt x="865" y="13548"/>
                  </a:cubicBezTo>
                  <a:lnTo>
                    <a:pt x="865" y="14259"/>
                  </a:lnTo>
                  <a:cubicBezTo>
                    <a:pt x="865" y="14518"/>
                    <a:pt x="1075" y="14728"/>
                    <a:pt x="1334" y="14728"/>
                  </a:cubicBezTo>
                  <a:lnTo>
                    <a:pt x="3703" y="14728"/>
                  </a:lnTo>
                  <a:cubicBezTo>
                    <a:pt x="3809" y="14728"/>
                    <a:pt x="3910" y="14691"/>
                    <a:pt x="3994" y="14628"/>
                  </a:cubicBezTo>
                  <a:cubicBezTo>
                    <a:pt x="4267" y="14672"/>
                    <a:pt x="4544" y="14694"/>
                    <a:pt x="4820" y="14694"/>
                  </a:cubicBezTo>
                  <a:cubicBezTo>
                    <a:pt x="5096" y="14694"/>
                    <a:pt x="5373" y="14672"/>
                    <a:pt x="5646" y="14628"/>
                  </a:cubicBezTo>
                  <a:cubicBezTo>
                    <a:pt x="5730" y="14691"/>
                    <a:pt x="5833" y="14728"/>
                    <a:pt x="5937" y="14728"/>
                  </a:cubicBezTo>
                  <a:lnTo>
                    <a:pt x="8306" y="14728"/>
                  </a:lnTo>
                  <a:cubicBezTo>
                    <a:pt x="8565" y="14728"/>
                    <a:pt x="8775" y="14518"/>
                    <a:pt x="8775" y="14259"/>
                  </a:cubicBezTo>
                  <a:lnTo>
                    <a:pt x="8775" y="13551"/>
                  </a:lnTo>
                  <a:cubicBezTo>
                    <a:pt x="8775" y="13312"/>
                    <a:pt x="8689" y="13079"/>
                    <a:pt x="8531" y="12903"/>
                  </a:cubicBezTo>
                  <a:cubicBezTo>
                    <a:pt x="8919" y="12353"/>
                    <a:pt x="9132" y="11700"/>
                    <a:pt x="9135" y="11026"/>
                  </a:cubicBezTo>
                  <a:cubicBezTo>
                    <a:pt x="9135" y="10537"/>
                    <a:pt x="9023" y="10053"/>
                    <a:pt x="8804" y="9613"/>
                  </a:cubicBezTo>
                  <a:cubicBezTo>
                    <a:pt x="9345" y="8968"/>
                    <a:pt x="9642" y="8153"/>
                    <a:pt x="9639" y="7310"/>
                  </a:cubicBezTo>
                  <a:cubicBezTo>
                    <a:pt x="9642" y="6699"/>
                    <a:pt x="9446" y="6104"/>
                    <a:pt x="9080" y="5614"/>
                  </a:cubicBezTo>
                  <a:cubicBezTo>
                    <a:pt x="9033" y="5555"/>
                    <a:pt x="8974" y="5530"/>
                    <a:pt x="8916" y="5530"/>
                  </a:cubicBezTo>
                  <a:cubicBezTo>
                    <a:pt x="8763" y="5530"/>
                    <a:pt x="8619" y="5703"/>
                    <a:pt x="8732" y="5870"/>
                  </a:cubicBezTo>
                  <a:cubicBezTo>
                    <a:pt x="9043" y="6288"/>
                    <a:pt x="9210" y="6792"/>
                    <a:pt x="9207" y="7310"/>
                  </a:cubicBezTo>
                  <a:cubicBezTo>
                    <a:pt x="9210" y="8093"/>
                    <a:pt x="8919" y="8850"/>
                    <a:pt x="8392" y="9431"/>
                  </a:cubicBezTo>
                  <a:cubicBezTo>
                    <a:pt x="8387" y="9434"/>
                    <a:pt x="8384" y="9437"/>
                    <a:pt x="8384" y="9440"/>
                  </a:cubicBezTo>
                  <a:cubicBezTo>
                    <a:pt x="8349" y="9477"/>
                    <a:pt x="8312" y="9515"/>
                    <a:pt x="8274" y="9552"/>
                  </a:cubicBezTo>
                  <a:cubicBezTo>
                    <a:pt x="7681" y="10151"/>
                    <a:pt x="6875" y="10485"/>
                    <a:pt x="6035" y="10485"/>
                  </a:cubicBezTo>
                  <a:lnTo>
                    <a:pt x="3611" y="10485"/>
                  </a:lnTo>
                  <a:cubicBezTo>
                    <a:pt x="2724" y="10485"/>
                    <a:pt x="1878" y="10114"/>
                    <a:pt x="1276" y="9463"/>
                  </a:cubicBezTo>
                  <a:cubicBezTo>
                    <a:pt x="1265" y="9446"/>
                    <a:pt x="1250" y="9429"/>
                    <a:pt x="1236" y="9417"/>
                  </a:cubicBezTo>
                  <a:cubicBezTo>
                    <a:pt x="718" y="8835"/>
                    <a:pt x="433" y="8087"/>
                    <a:pt x="436" y="7310"/>
                  </a:cubicBezTo>
                  <a:cubicBezTo>
                    <a:pt x="433" y="6665"/>
                    <a:pt x="692" y="6046"/>
                    <a:pt x="1150" y="5591"/>
                  </a:cubicBezTo>
                  <a:cubicBezTo>
                    <a:pt x="1394" y="5346"/>
                    <a:pt x="1691" y="5156"/>
                    <a:pt x="2013" y="5033"/>
                  </a:cubicBezTo>
                  <a:cubicBezTo>
                    <a:pt x="2287" y="4929"/>
                    <a:pt x="2574" y="4877"/>
                    <a:pt x="2868" y="4877"/>
                  </a:cubicBezTo>
                  <a:lnTo>
                    <a:pt x="6772" y="4877"/>
                  </a:lnTo>
                  <a:cubicBezTo>
                    <a:pt x="7065" y="4877"/>
                    <a:pt x="7353" y="4929"/>
                    <a:pt x="7627" y="5036"/>
                  </a:cubicBezTo>
                  <a:cubicBezTo>
                    <a:pt x="7799" y="5099"/>
                    <a:pt x="7964" y="5185"/>
                    <a:pt x="8116" y="5286"/>
                  </a:cubicBezTo>
                  <a:cubicBezTo>
                    <a:pt x="8153" y="5311"/>
                    <a:pt x="8194" y="5323"/>
                    <a:pt x="8235" y="5323"/>
                  </a:cubicBezTo>
                  <a:cubicBezTo>
                    <a:pt x="8305" y="5323"/>
                    <a:pt x="8374" y="5289"/>
                    <a:pt x="8415" y="5226"/>
                  </a:cubicBezTo>
                  <a:cubicBezTo>
                    <a:pt x="8482" y="5125"/>
                    <a:pt x="8453" y="4992"/>
                    <a:pt x="8355" y="4926"/>
                  </a:cubicBezTo>
                  <a:cubicBezTo>
                    <a:pt x="8217" y="4834"/>
                    <a:pt x="8070" y="4753"/>
                    <a:pt x="7920" y="4687"/>
                  </a:cubicBezTo>
                  <a:lnTo>
                    <a:pt x="7920" y="3455"/>
                  </a:lnTo>
                  <a:cubicBezTo>
                    <a:pt x="7920" y="3400"/>
                    <a:pt x="7917" y="3349"/>
                    <a:pt x="7915" y="3297"/>
                  </a:cubicBezTo>
                  <a:lnTo>
                    <a:pt x="8387" y="2974"/>
                  </a:lnTo>
                  <a:cubicBezTo>
                    <a:pt x="9075" y="2502"/>
                    <a:pt x="9253" y="1564"/>
                    <a:pt x="8784" y="876"/>
                  </a:cubicBezTo>
                  <a:lnTo>
                    <a:pt x="8473" y="421"/>
                  </a:lnTo>
                  <a:cubicBezTo>
                    <a:pt x="8286" y="148"/>
                    <a:pt x="7985" y="1"/>
                    <a:pt x="7678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" name="Google Shape;1880;p125">
              <a:extLst>
                <a:ext uri="{FF2B5EF4-FFF2-40B4-BE49-F238E27FC236}">
                  <a16:creationId xmlns:a16="http://schemas.microsoft.com/office/drawing/2014/main" id="{EA642C5F-834A-B772-DB84-66F7B1DB5CFE}"/>
                </a:ext>
              </a:extLst>
            </p:cNvPr>
            <p:cNvSpPr/>
            <p:nvPr/>
          </p:nvSpPr>
          <p:spPr>
            <a:xfrm>
              <a:off x="2839925" y="2143875"/>
              <a:ext cx="32400" cy="36725"/>
            </a:xfrm>
            <a:custGeom>
              <a:avLst/>
              <a:gdLst/>
              <a:ahLst/>
              <a:cxnLst/>
              <a:rect l="l" t="t" r="r" b="b"/>
              <a:pathLst>
                <a:path w="1296" h="1469" extrusionOk="0">
                  <a:moveTo>
                    <a:pt x="648" y="432"/>
                  </a:moveTo>
                  <a:cubicBezTo>
                    <a:pt x="766" y="432"/>
                    <a:pt x="864" y="570"/>
                    <a:pt x="864" y="734"/>
                  </a:cubicBezTo>
                  <a:cubicBezTo>
                    <a:pt x="864" y="898"/>
                    <a:pt x="763" y="1037"/>
                    <a:pt x="648" y="1037"/>
                  </a:cubicBezTo>
                  <a:cubicBezTo>
                    <a:pt x="530" y="1037"/>
                    <a:pt x="432" y="898"/>
                    <a:pt x="432" y="734"/>
                  </a:cubicBezTo>
                  <a:cubicBezTo>
                    <a:pt x="432" y="570"/>
                    <a:pt x="530" y="432"/>
                    <a:pt x="648" y="432"/>
                  </a:cubicBezTo>
                  <a:close/>
                  <a:moveTo>
                    <a:pt x="648" y="0"/>
                  </a:moveTo>
                  <a:cubicBezTo>
                    <a:pt x="291" y="0"/>
                    <a:pt x="0" y="331"/>
                    <a:pt x="0" y="734"/>
                  </a:cubicBezTo>
                  <a:cubicBezTo>
                    <a:pt x="0" y="1140"/>
                    <a:pt x="291" y="1468"/>
                    <a:pt x="648" y="1468"/>
                  </a:cubicBezTo>
                  <a:cubicBezTo>
                    <a:pt x="1005" y="1468"/>
                    <a:pt x="1296" y="1140"/>
                    <a:pt x="1296" y="734"/>
                  </a:cubicBezTo>
                  <a:cubicBezTo>
                    <a:pt x="1296" y="331"/>
                    <a:pt x="1005" y="0"/>
                    <a:pt x="64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" name="Google Shape;1881;p125">
              <a:extLst>
                <a:ext uri="{FF2B5EF4-FFF2-40B4-BE49-F238E27FC236}">
                  <a16:creationId xmlns:a16="http://schemas.microsoft.com/office/drawing/2014/main" id="{1654C87B-D550-62E8-A55E-2D5302DF81DC}"/>
                </a:ext>
              </a:extLst>
            </p:cNvPr>
            <p:cNvSpPr/>
            <p:nvPr/>
          </p:nvSpPr>
          <p:spPr>
            <a:xfrm>
              <a:off x="2899575" y="2143875"/>
              <a:ext cx="32425" cy="36725"/>
            </a:xfrm>
            <a:custGeom>
              <a:avLst/>
              <a:gdLst/>
              <a:ahLst/>
              <a:cxnLst/>
              <a:rect l="l" t="t" r="r" b="b"/>
              <a:pathLst>
                <a:path w="1297" h="1469" extrusionOk="0">
                  <a:moveTo>
                    <a:pt x="649" y="432"/>
                  </a:moveTo>
                  <a:cubicBezTo>
                    <a:pt x="767" y="432"/>
                    <a:pt x="865" y="570"/>
                    <a:pt x="865" y="734"/>
                  </a:cubicBezTo>
                  <a:cubicBezTo>
                    <a:pt x="865" y="898"/>
                    <a:pt x="767" y="1037"/>
                    <a:pt x="649" y="1037"/>
                  </a:cubicBezTo>
                  <a:cubicBezTo>
                    <a:pt x="533" y="1037"/>
                    <a:pt x="433" y="898"/>
                    <a:pt x="433" y="734"/>
                  </a:cubicBezTo>
                  <a:cubicBezTo>
                    <a:pt x="433" y="570"/>
                    <a:pt x="531" y="432"/>
                    <a:pt x="649" y="432"/>
                  </a:cubicBezTo>
                  <a:close/>
                  <a:moveTo>
                    <a:pt x="649" y="0"/>
                  </a:moveTo>
                  <a:cubicBezTo>
                    <a:pt x="292" y="0"/>
                    <a:pt x="1" y="331"/>
                    <a:pt x="1" y="734"/>
                  </a:cubicBezTo>
                  <a:cubicBezTo>
                    <a:pt x="1" y="1140"/>
                    <a:pt x="292" y="1468"/>
                    <a:pt x="649" y="1468"/>
                  </a:cubicBezTo>
                  <a:cubicBezTo>
                    <a:pt x="1006" y="1468"/>
                    <a:pt x="1296" y="1140"/>
                    <a:pt x="1296" y="734"/>
                  </a:cubicBezTo>
                  <a:cubicBezTo>
                    <a:pt x="1296" y="331"/>
                    <a:pt x="1006" y="0"/>
                    <a:pt x="649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" name="Google Shape;1882;p125">
              <a:extLst>
                <a:ext uri="{FF2B5EF4-FFF2-40B4-BE49-F238E27FC236}">
                  <a16:creationId xmlns:a16="http://schemas.microsoft.com/office/drawing/2014/main" id="{B5617B59-50D4-F3F4-EB82-368039D9529F}"/>
                </a:ext>
              </a:extLst>
            </p:cNvPr>
            <p:cNvSpPr/>
            <p:nvPr/>
          </p:nvSpPr>
          <p:spPr>
            <a:xfrm>
              <a:off x="2832075" y="2229650"/>
              <a:ext cx="107775" cy="92575"/>
            </a:xfrm>
            <a:custGeom>
              <a:avLst/>
              <a:gdLst/>
              <a:ahLst/>
              <a:cxnLst/>
              <a:rect l="l" t="t" r="r" b="b"/>
              <a:pathLst>
                <a:path w="4311" h="3703" extrusionOk="0">
                  <a:moveTo>
                    <a:pt x="2664" y="432"/>
                  </a:moveTo>
                  <a:cubicBezTo>
                    <a:pt x="2719" y="432"/>
                    <a:pt x="2768" y="466"/>
                    <a:pt x="2793" y="516"/>
                  </a:cubicBezTo>
                  <a:cubicBezTo>
                    <a:pt x="2813" y="559"/>
                    <a:pt x="2805" y="608"/>
                    <a:pt x="2773" y="640"/>
                  </a:cubicBezTo>
                  <a:lnTo>
                    <a:pt x="2764" y="648"/>
                  </a:lnTo>
                  <a:lnTo>
                    <a:pt x="2309" y="1089"/>
                  </a:lnTo>
                  <a:cubicBezTo>
                    <a:pt x="2266" y="1129"/>
                    <a:pt x="2211" y="1149"/>
                    <a:pt x="2155" y="1149"/>
                  </a:cubicBezTo>
                  <a:cubicBezTo>
                    <a:pt x="2100" y="1149"/>
                    <a:pt x="2045" y="1129"/>
                    <a:pt x="2001" y="1089"/>
                  </a:cubicBezTo>
                  <a:lnTo>
                    <a:pt x="1547" y="648"/>
                  </a:lnTo>
                  <a:lnTo>
                    <a:pt x="1538" y="640"/>
                  </a:lnTo>
                  <a:cubicBezTo>
                    <a:pt x="1506" y="608"/>
                    <a:pt x="1498" y="559"/>
                    <a:pt x="1518" y="516"/>
                  </a:cubicBezTo>
                  <a:cubicBezTo>
                    <a:pt x="1543" y="466"/>
                    <a:pt x="1591" y="432"/>
                    <a:pt x="1646" y="432"/>
                  </a:cubicBezTo>
                  <a:cubicBezTo>
                    <a:pt x="1649" y="432"/>
                    <a:pt x="1651" y="432"/>
                    <a:pt x="1653" y="433"/>
                  </a:cubicBezTo>
                  <a:lnTo>
                    <a:pt x="2658" y="433"/>
                  </a:lnTo>
                  <a:cubicBezTo>
                    <a:pt x="2660" y="432"/>
                    <a:pt x="2662" y="432"/>
                    <a:pt x="2664" y="432"/>
                  </a:cubicBezTo>
                  <a:close/>
                  <a:moveTo>
                    <a:pt x="2157" y="2661"/>
                  </a:moveTo>
                  <a:cubicBezTo>
                    <a:pt x="2174" y="2675"/>
                    <a:pt x="2191" y="2690"/>
                    <a:pt x="2209" y="2704"/>
                  </a:cubicBezTo>
                  <a:lnTo>
                    <a:pt x="2229" y="2718"/>
                  </a:lnTo>
                  <a:lnTo>
                    <a:pt x="2240" y="2727"/>
                  </a:lnTo>
                  <a:cubicBezTo>
                    <a:pt x="2252" y="2736"/>
                    <a:pt x="2263" y="2744"/>
                    <a:pt x="2275" y="2753"/>
                  </a:cubicBezTo>
                  <a:cubicBezTo>
                    <a:pt x="2358" y="2808"/>
                    <a:pt x="2448" y="2851"/>
                    <a:pt x="2543" y="2882"/>
                  </a:cubicBezTo>
                  <a:lnTo>
                    <a:pt x="2543" y="3271"/>
                  </a:lnTo>
                  <a:lnTo>
                    <a:pt x="1768" y="3271"/>
                  </a:lnTo>
                  <a:lnTo>
                    <a:pt x="1768" y="2882"/>
                  </a:lnTo>
                  <a:cubicBezTo>
                    <a:pt x="1895" y="2842"/>
                    <a:pt x="2016" y="2776"/>
                    <a:pt x="2119" y="2690"/>
                  </a:cubicBezTo>
                  <a:cubicBezTo>
                    <a:pt x="2131" y="2681"/>
                    <a:pt x="2145" y="2669"/>
                    <a:pt x="2157" y="2661"/>
                  </a:cubicBezTo>
                  <a:close/>
                  <a:moveTo>
                    <a:pt x="1653" y="1"/>
                  </a:moveTo>
                  <a:cubicBezTo>
                    <a:pt x="1426" y="1"/>
                    <a:pt x="1215" y="136"/>
                    <a:pt x="1123" y="346"/>
                  </a:cubicBezTo>
                  <a:cubicBezTo>
                    <a:pt x="1034" y="542"/>
                    <a:pt x="1072" y="775"/>
                    <a:pt x="1221" y="933"/>
                  </a:cubicBezTo>
                  <a:cubicBezTo>
                    <a:pt x="1230" y="942"/>
                    <a:pt x="1238" y="951"/>
                    <a:pt x="1247" y="959"/>
                  </a:cubicBezTo>
                  <a:lnTo>
                    <a:pt x="1702" y="1400"/>
                  </a:lnTo>
                  <a:cubicBezTo>
                    <a:pt x="1768" y="1466"/>
                    <a:pt x="1849" y="1515"/>
                    <a:pt x="1938" y="1544"/>
                  </a:cubicBezTo>
                  <a:lnTo>
                    <a:pt x="1938" y="2255"/>
                  </a:lnTo>
                  <a:cubicBezTo>
                    <a:pt x="1915" y="2292"/>
                    <a:pt x="1883" y="2324"/>
                    <a:pt x="1849" y="2353"/>
                  </a:cubicBezTo>
                  <a:lnTo>
                    <a:pt x="1843" y="2358"/>
                  </a:lnTo>
                  <a:cubicBezTo>
                    <a:pt x="1834" y="2367"/>
                    <a:pt x="1826" y="2373"/>
                    <a:pt x="1817" y="2379"/>
                  </a:cubicBezTo>
                  <a:cubicBezTo>
                    <a:pt x="1716" y="2451"/>
                    <a:pt x="1549" y="2523"/>
                    <a:pt x="1285" y="2523"/>
                  </a:cubicBezTo>
                  <a:cubicBezTo>
                    <a:pt x="717" y="2523"/>
                    <a:pt x="470" y="2194"/>
                    <a:pt x="461" y="2183"/>
                  </a:cubicBezTo>
                  <a:cubicBezTo>
                    <a:pt x="414" y="2121"/>
                    <a:pt x="354" y="2095"/>
                    <a:pt x="295" y="2095"/>
                  </a:cubicBezTo>
                  <a:cubicBezTo>
                    <a:pt x="144" y="2095"/>
                    <a:pt x="0" y="2266"/>
                    <a:pt x="110" y="2433"/>
                  </a:cubicBezTo>
                  <a:cubicBezTo>
                    <a:pt x="124" y="2453"/>
                    <a:pt x="484" y="2954"/>
                    <a:pt x="1285" y="2954"/>
                  </a:cubicBezTo>
                  <a:lnTo>
                    <a:pt x="1336" y="2954"/>
                  </a:lnTo>
                  <a:lnTo>
                    <a:pt x="1336" y="3314"/>
                  </a:lnTo>
                  <a:cubicBezTo>
                    <a:pt x="1333" y="3530"/>
                    <a:pt x="1509" y="3703"/>
                    <a:pt x="1725" y="3703"/>
                  </a:cubicBezTo>
                  <a:lnTo>
                    <a:pt x="2589" y="3703"/>
                  </a:lnTo>
                  <a:cubicBezTo>
                    <a:pt x="2802" y="3703"/>
                    <a:pt x="2974" y="3530"/>
                    <a:pt x="2977" y="3317"/>
                  </a:cubicBezTo>
                  <a:lnTo>
                    <a:pt x="2977" y="2954"/>
                  </a:lnTo>
                  <a:lnTo>
                    <a:pt x="3026" y="2954"/>
                  </a:lnTo>
                  <a:cubicBezTo>
                    <a:pt x="3826" y="2954"/>
                    <a:pt x="4186" y="2453"/>
                    <a:pt x="4201" y="2433"/>
                  </a:cubicBezTo>
                  <a:cubicBezTo>
                    <a:pt x="4310" y="2266"/>
                    <a:pt x="4168" y="2096"/>
                    <a:pt x="4017" y="2096"/>
                  </a:cubicBezTo>
                  <a:cubicBezTo>
                    <a:pt x="3957" y="2096"/>
                    <a:pt x="3897" y="2122"/>
                    <a:pt x="3849" y="2186"/>
                  </a:cubicBezTo>
                  <a:cubicBezTo>
                    <a:pt x="3847" y="2189"/>
                    <a:pt x="3596" y="2523"/>
                    <a:pt x="3026" y="2523"/>
                  </a:cubicBezTo>
                  <a:cubicBezTo>
                    <a:pt x="2943" y="2523"/>
                    <a:pt x="2859" y="2514"/>
                    <a:pt x="2779" y="2500"/>
                  </a:cubicBezTo>
                  <a:lnTo>
                    <a:pt x="2770" y="2497"/>
                  </a:lnTo>
                  <a:cubicBezTo>
                    <a:pt x="2750" y="2491"/>
                    <a:pt x="2730" y="2488"/>
                    <a:pt x="2710" y="2482"/>
                  </a:cubicBezTo>
                  <a:lnTo>
                    <a:pt x="2707" y="2482"/>
                  </a:lnTo>
                  <a:cubicBezTo>
                    <a:pt x="2678" y="2474"/>
                    <a:pt x="2649" y="2462"/>
                    <a:pt x="2620" y="2451"/>
                  </a:cubicBezTo>
                  <a:lnTo>
                    <a:pt x="2615" y="2448"/>
                  </a:lnTo>
                  <a:cubicBezTo>
                    <a:pt x="2600" y="2442"/>
                    <a:pt x="2586" y="2436"/>
                    <a:pt x="2574" y="2428"/>
                  </a:cubicBezTo>
                  <a:lnTo>
                    <a:pt x="2566" y="2425"/>
                  </a:lnTo>
                  <a:lnTo>
                    <a:pt x="2545" y="2413"/>
                  </a:lnTo>
                  <a:lnTo>
                    <a:pt x="2522" y="2399"/>
                  </a:lnTo>
                  <a:lnTo>
                    <a:pt x="2508" y="2390"/>
                  </a:lnTo>
                  <a:lnTo>
                    <a:pt x="2494" y="2379"/>
                  </a:lnTo>
                  <a:lnTo>
                    <a:pt x="2479" y="2370"/>
                  </a:lnTo>
                  <a:lnTo>
                    <a:pt x="2462" y="2356"/>
                  </a:lnTo>
                  <a:lnTo>
                    <a:pt x="2456" y="2350"/>
                  </a:lnTo>
                  <a:cubicBezTo>
                    <a:pt x="2448" y="2344"/>
                    <a:pt x="2442" y="2338"/>
                    <a:pt x="2436" y="2333"/>
                  </a:cubicBezTo>
                  <a:lnTo>
                    <a:pt x="2433" y="2327"/>
                  </a:lnTo>
                  <a:cubicBezTo>
                    <a:pt x="2419" y="2315"/>
                    <a:pt x="2407" y="2301"/>
                    <a:pt x="2396" y="2289"/>
                  </a:cubicBezTo>
                  <a:cubicBezTo>
                    <a:pt x="2387" y="2278"/>
                    <a:pt x="2378" y="2266"/>
                    <a:pt x="2370" y="2255"/>
                  </a:cubicBezTo>
                  <a:lnTo>
                    <a:pt x="2370" y="1547"/>
                  </a:lnTo>
                  <a:cubicBezTo>
                    <a:pt x="2459" y="1515"/>
                    <a:pt x="2540" y="1466"/>
                    <a:pt x="2609" y="1403"/>
                  </a:cubicBezTo>
                  <a:lnTo>
                    <a:pt x="3064" y="959"/>
                  </a:lnTo>
                  <a:cubicBezTo>
                    <a:pt x="3072" y="951"/>
                    <a:pt x="3081" y="942"/>
                    <a:pt x="3090" y="933"/>
                  </a:cubicBezTo>
                  <a:cubicBezTo>
                    <a:pt x="3236" y="775"/>
                    <a:pt x="3274" y="542"/>
                    <a:pt x="3187" y="346"/>
                  </a:cubicBezTo>
                  <a:cubicBezTo>
                    <a:pt x="3092" y="136"/>
                    <a:pt x="2885" y="1"/>
                    <a:pt x="2655" y="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4" name="Google Shape;2071;p125">
            <a:extLst>
              <a:ext uri="{FF2B5EF4-FFF2-40B4-BE49-F238E27FC236}">
                <a16:creationId xmlns:a16="http://schemas.microsoft.com/office/drawing/2014/main" id="{EC491FB9-A199-62B4-5923-4ED760A041BF}"/>
              </a:ext>
            </a:extLst>
          </p:cNvPr>
          <p:cNvGrpSpPr/>
          <p:nvPr/>
        </p:nvGrpSpPr>
        <p:grpSpPr>
          <a:xfrm>
            <a:off x="4098424" y="1552657"/>
            <a:ext cx="430514" cy="547259"/>
            <a:chOff x="7012375" y="2654500"/>
            <a:chExt cx="368925" cy="368925"/>
          </a:xfrm>
          <a:solidFill>
            <a:schemeClr val="bg1"/>
          </a:solidFill>
        </p:grpSpPr>
        <p:sp>
          <p:nvSpPr>
            <p:cNvPr id="45" name="Google Shape;2072;p125">
              <a:extLst>
                <a:ext uri="{FF2B5EF4-FFF2-40B4-BE49-F238E27FC236}">
                  <a16:creationId xmlns:a16="http://schemas.microsoft.com/office/drawing/2014/main" id="{0F1A5363-B008-70E6-4354-58D4A681CC4C}"/>
                </a:ext>
              </a:extLst>
            </p:cNvPr>
            <p:cNvSpPr/>
            <p:nvPr/>
          </p:nvSpPr>
          <p:spPr>
            <a:xfrm>
              <a:off x="7198775" y="2837225"/>
              <a:ext cx="11825" cy="10125"/>
            </a:xfrm>
            <a:custGeom>
              <a:avLst/>
              <a:gdLst/>
              <a:ahLst/>
              <a:cxnLst/>
              <a:rect l="l" t="t" r="r" b="b"/>
              <a:pathLst>
                <a:path w="473" h="405" extrusionOk="0">
                  <a:moveTo>
                    <a:pt x="271" y="0"/>
                  </a:moveTo>
                  <a:cubicBezTo>
                    <a:pt x="90" y="0"/>
                    <a:pt x="0" y="219"/>
                    <a:pt x="127" y="346"/>
                  </a:cubicBezTo>
                  <a:cubicBezTo>
                    <a:pt x="168" y="387"/>
                    <a:pt x="218" y="405"/>
                    <a:pt x="268" y="405"/>
                  </a:cubicBezTo>
                  <a:cubicBezTo>
                    <a:pt x="371" y="405"/>
                    <a:pt x="471" y="324"/>
                    <a:pt x="473" y="202"/>
                  </a:cubicBezTo>
                  <a:cubicBezTo>
                    <a:pt x="473" y="92"/>
                    <a:pt x="380" y="0"/>
                    <a:pt x="2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6" name="Google Shape;2073;p125">
              <a:extLst>
                <a:ext uri="{FF2B5EF4-FFF2-40B4-BE49-F238E27FC236}">
                  <a16:creationId xmlns:a16="http://schemas.microsoft.com/office/drawing/2014/main" id="{11BAD0E4-2C31-19D7-70E6-01ABB4AAA262}"/>
                </a:ext>
              </a:extLst>
            </p:cNvPr>
            <p:cNvSpPr/>
            <p:nvPr/>
          </p:nvSpPr>
          <p:spPr>
            <a:xfrm>
              <a:off x="7198775" y="2859525"/>
              <a:ext cx="11825" cy="10150"/>
            </a:xfrm>
            <a:custGeom>
              <a:avLst/>
              <a:gdLst/>
              <a:ahLst/>
              <a:cxnLst/>
              <a:rect l="l" t="t" r="r" b="b"/>
              <a:pathLst>
                <a:path w="473" h="406" extrusionOk="0">
                  <a:moveTo>
                    <a:pt x="271" y="1"/>
                  </a:moveTo>
                  <a:cubicBezTo>
                    <a:pt x="90" y="1"/>
                    <a:pt x="0" y="219"/>
                    <a:pt x="127" y="346"/>
                  </a:cubicBezTo>
                  <a:cubicBezTo>
                    <a:pt x="168" y="387"/>
                    <a:pt x="219" y="405"/>
                    <a:pt x="268" y="405"/>
                  </a:cubicBezTo>
                  <a:cubicBezTo>
                    <a:pt x="371" y="405"/>
                    <a:pt x="471" y="326"/>
                    <a:pt x="473" y="205"/>
                  </a:cubicBezTo>
                  <a:cubicBezTo>
                    <a:pt x="473" y="93"/>
                    <a:pt x="380" y="1"/>
                    <a:pt x="27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2" name="Google Shape;2074;p125">
              <a:extLst>
                <a:ext uri="{FF2B5EF4-FFF2-40B4-BE49-F238E27FC236}">
                  <a16:creationId xmlns:a16="http://schemas.microsoft.com/office/drawing/2014/main" id="{C80A296A-3A8E-C6B9-7CA9-57661411EFE6}"/>
                </a:ext>
              </a:extLst>
            </p:cNvPr>
            <p:cNvSpPr/>
            <p:nvPr/>
          </p:nvSpPr>
          <p:spPr>
            <a:xfrm>
              <a:off x="7102050" y="2786975"/>
              <a:ext cx="32400" cy="10825"/>
            </a:xfrm>
            <a:custGeom>
              <a:avLst/>
              <a:gdLst/>
              <a:ahLst/>
              <a:cxnLst/>
              <a:rect l="l" t="t" r="r" b="b"/>
              <a:pathLst>
                <a:path w="1296" h="433" extrusionOk="0">
                  <a:moveTo>
                    <a:pt x="216" y="1"/>
                  </a:moveTo>
                  <a:cubicBezTo>
                    <a:pt x="98" y="1"/>
                    <a:pt x="0" y="96"/>
                    <a:pt x="0" y="217"/>
                  </a:cubicBezTo>
                  <a:cubicBezTo>
                    <a:pt x="0" y="335"/>
                    <a:pt x="98" y="433"/>
                    <a:pt x="216" y="433"/>
                  </a:cubicBezTo>
                  <a:lnTo>
                    <a:pt x="1080" y="433"/>
                  </a:lnTo>
                  <a:cubicBezTo>
                    <a:pt x="1201" y="433"/>
                    <a:pt x="1296" y="335"/>
                    <a:pt x="1296" y="217"/>
                  </a:cubicBezTo>
                  <a:cubicBezTo>
                    <a:pt x="1296" y="96"/>
                    <a:pt x="1201" y="1"/>
                    <a:pt x="108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3" name="Google Shape;2075;p125">
              <a:extLst>
                <a:ext uri="{FF2B5EF4-FFF2-40B4-BE49-F238E27FC236}">
                  <a16:creationId xmlns:a16="http://schemas.microsoft.com/office/drawing/2014/main" id="{41F2D150-D136-9DB2-425C-C61117B59A6E}"/>
                </a:ext>
              </a:extLst>
            </p:cNvPr>
            <p:cNvSpPr/>
            <p:nvPr/>
          </p:nvSpPr>
          <p:spPr>
            <a:xfrm>
              <a:off x="7172650" y="2786975"/>
              <a:ext cx="32400" cy="10825"/>
            </a:xfrm>
            <a:custGeom>
              <a:avLst/>
              <a:gdLst/>
              <a:ahLst/>
              <a:cxnLst/>
              <a:rect l="l" t="t" r="r" b="b"/>
              <a:pathLst>
                <a:path w="1296" h="433" extrusionOk="0">
                  <a:moveTo>
                    <a:pt x="216" y="1"/>
                  </a:moveTo>
                  <a:cubicBezTo>
                    <a:pt x="98" y="1"/>
                    <a:pt x="1" y="96"/>
                    <a:pt x="1" y="217"/>
                  </a:cubicBezTo>
                  <a:cubicBezTo>
                    <a:pt x="1" y="335"/>
                    <a:pt x="98" y="433"/>
                    <a:pt x="216" y="433"/>
                  </a:cubicBezTo>
                  <a:lnTo>
                    <a:pt x="1080" y="433"/>
                  </a:lnTo>
                  <a:cubicBezTo>
                    <a:pt x="1201" y="433"/>
                    <a:pt x="1296" y="335"/>
                    <a:pt x="1296" y="217"/>
                  </a:cubicBezTo>
                  <a:cubicBezTo>
                    <a:pt x="1296" y="96"/>
                    <a:pt x="1201" y="1"/>
                    <a:pt x="108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4" name="Google Shape;2076;p125">
              <a:extLst>
                <a:ext uri="{FF2B5EF4-FFF2-40B4-BE49-F238E27FC236}">
                  <a16:creationId xmlns:a16="http://schemas.microsoft.com/office/drawing/2014/main" id="{028AA972-6F47-9142-BA69-E376CFD76698}"/>
                </a:ext>
              </a:extLst>
            </p:cNvPr>
            <p:cNvSpPr/>
            <p:nvPr/>
          </p:nvSpPr>
          <p:spPr>
            <a:xfrm>
              <a:off x="7012375" y="2654500"/>
              <a:ext cx="368925" cy="368925"/>
            </a:xfrm>
            <a:custGeom>
              <a:avLst/>
              <a:gdLst/>
              <a:ahLst/>
              <a:cxnLst/>
              <a:rect l="l" t="t" r="r" b="b"/>
              <a:pathLst>
                <a:path w="14757" h="14757" extrusionOk="0">
                  <a:moveTo>
                    <a:pt x="9507" y="429"/>
                  </a:moveTo>
                  <a:cubicBezTo>
                    <a:pt x="9557" y="429"/>
                    <a:pt x="9609" y="449"/>
                    <a:pt x="9656" y="495"/>
                  </a:cubicBezTo>
                  <a:lnTo>
                    <a:pt x="11369" y="2208"/>
                  </a:lnTo>
                  <a:cubicBezTo>
                    <a:pt x="11409" y="2245"/>
                    <a:pt x="11432" y="2303"/>
                    <a:pt x="11432" y="2361"/>
                  </a:cubicBezTo>
                  <a:cubicBezTo>
                    <a:pt x="11432" y="2490"/>
                    <a:pt x="11325" y="2576"/>
                    <a:pt x="11212" y="2576"/>
                  </a:cubicBezTo>
                  <a:cubicBezTo>
                    <a:pt x="11159" y="2576"/>
                    <a:pt x="11105" y="2557"/>
                    <a:pt x="11061" y="2513"/>
                  </a:cubicBezTo>
                  <a:lnTo>
                    <a:pt x="9351" y="800"/>
                  </a:lnTo>
                  <a:cubicBezTo>
                    <a:pt x="9194" y="645"/>
                    <a:pt x="9339" y="429"/>
                    <a:pt x="9507" y="429"/>
                  </a:cubicBezTo>
                  <a:close/>
                  <a:moveTo>
                    <a:pt x="13246" y="6054"/>
                  </a:moveTo>
                  <a:cubicBezTo>
                    <a:pt x="13542" y="6057"/>
                    <a:pt x="13686" y="6414"/>
                    <a:pt x="13479" y="6621"/>
                  </a:cubicBezTo>
                  <a:cubicBezTo>
                    <a:pt x="13411" y="6688"/>
                    <a:pt x="13328" y="6718"/>
                    <a:pt x="13247" y="6718"/>
                  </a:cubicBezTo>
                  <a:cubicBezTo>
                    <a:pt x="13076" y="6718"/>
                    <a:pt x="12913" y="6586"/>
                    <a:pt x="12915" y="6385"/>
                  </a:cubicBezTo>
                  <a:cubicBezTo>
                    <a:pt x="12915" y="6204"/>
                    <a:pt x="13061" y="6057"/>
                    <a:pt x="13243" y="6054"/>
                  </a:cubicBezTo>
                  <a:close/>
                  <a:moveTo>
                    <a:pt x="6083" y="6402"/>
                  </a:moveTo>
                  <a:cubicBezTo>
                    <a:pt x="6282" y="6402"/>
                    <a:pt x="6443" y="6564"/>
                    <a:pt x="6443" y="6762"/>
                  </a:cubicBezTo>
                  <a:lnTo>
                    <a:pt x="6443" y="7626"/>
                  </a:lnTo>
                  <a:cubicBezTo>
                    <a:pt x="6443" y="7824"/>
                    <a:pt x="6282" y="7986"/>
                    <a:pt x="6083" y="7986"/>
                  </a:cubicBezTo>
                  <a:lnTo>
                    <a:pt x="5220" y="7986"/>
                  </a:lnTo>
                  <a:cubicBezTo>
                    <a:pt x="5021" y="7986"/>
                    <a:pt x="4860" y="7824"/>
                    <a:pt x="4860" y="7626"/>
                  </a:cubicBezTo>
                  <a:lnTo>
                    <a:pt x="4860" y="6762"/>
                  </a:lnTo>
                  <a:cubicBezTo>
                    <a:pt x="4860" y="6564"/>
                    <a:pt x="5021" y="6402"/>
                    <a:pt x="5220" y="6402"/>
                  </a:cubicBezTo>
                  <a:close/>
                  <a:moveTo>
                    <a:pt x="8694" y="4793"/>
                  </a:moveTo>
                  <a:lnTo>
                    <a:pt x="8694" y="4793"/>
                  </a:lnTo>
                  <a:cubicBezTo>
                    <a:pt x="9595" y="4963"/>
                    <a:pt x="10243" y="5749"/>
                    <a:pt x="10246" y="6664"/>
                  </a:cubicBezTo>
                  <a:lnTo>
                    <a:pt x="10246" y="7706"/>
                  </a:lnTo>
                  <a:cubicBezTo>
                    <a:pt x="10246" y="8066"/>
                    <a:pt x="9955" y="8357"/>
                    <a:pt x="9595" y="8357"/>
                  </a:cubicBezTo>
                  <a:lnTo>
                    <a:pt x="9555" y="8357"/>
                  </a:lnTo>
                  <a:lnTo>
                    <a:pt x="9555" y="7819"/>
                  </a:lnTo>
                  <a:cubicBezTo>
                    <a:pt x="9552" y="7283"/>
                    <a:pt x="9238" y="6797"/>
                    <a:pt x="8749" y="6578"/>
                  </a:cubicBezTo>
                  <a:lnTo>
                    <a:pt x="8749" y="5167"/>
                  </a:lnTo>
                  <a:cubicBezTo>
                    <a:pt x="8749" y="5041"/>
                    <a:pt x="8732" y="4914"/>
                    <a:pt x="8694" y="4793"/>
                  </a:cubicBezTo>
                  <a:close/>
                  <a:moveTo>
                    <a:pt x="2606" y="4793"/>
                  </a:moveTo>
                  <a:lnTo>
                    <a:pt x="2606" y="4793"/>
                  </a:lnTo>
                  <a:cubicBezTo>
                    <a:pt x="2571" y="4914"/>
                    <a:pt x="2551" y="5041"/>
                    <a:pt x="2551" y="5170"/>
                  </a:cubicBezTo>
                  <a:lnTo>
                    <a:pt x="2551" y="6578"/>
                  </a:lnTo>
                  <a:cubicBezTo>
                    <a:pt x="2062" y="6800"/>
                    <a:pt x="1745" y="7286"/>
                    <a:pt x="1745" y="7822"/>
                  </a:cubicBezTo>
                  <a:lnTo>
                    <a:pt x="1745" y="8363"/>
                  </a:lnTo>
                  <a:lnTo>
                    <a:pt x="1705" y="8363"/>
                  </a:lnTo>
                  <a:cubicBezTo>
                    <a:pt x="1345" y="8363"/>
                    <a:pt x="1054" y="8069"/>
                    <a:pt x="1054" y="7709"/>
                  </a:cubicBezTo>
                  <a:lnTo>
                    <a:pt x="1054" y="6667"/>
                  </a:lnTo>
                  <a:cubicBezTo>
                    <a:pt x="1054" y="5752"/>
                    <a:pt x="1705" y="4966"/>
                    <a:pt x="2606" y="4793"/>
                  </a:cubicBezTo>
                  <a:close/>
                  <a:moveTo>
                    <a:pt x="13649" y="12105"/>
                  </a:moveTo>
                  <a:cubicBezTo>
                    <a:pt x="13637" y="13334"/>
                    <a:pt x="12638" y="14325"/>
                    <a:pt x="11412" y="14325"/>
                  </a:cubicBezTo>
                  <a:lnTo>
                    <a:pt x="3383" y="14325"/>
                  </a:lnTo>
                  <a:cubicBezTo>
                    <a:pt x="2148" y="14322"/>
                    <a:pt x="1141" y="13337"/>
                    <a:pt x="1112" y="12105"/>
                  </a:cubicBezTo>
                  <a:close/>
                  <a:moveTo>
                    <a:pt x="9505" y="0"/>
                  </a:moveTo>
                  <a:cubicBezTo>
                    <a:pt x="9338" y="0"/>
                    <a:pt x="9172" y="63"/>
                    <a:pt x="9046" y="190"/>
                  </a:cubicBezTo>
                  <a:cubicBezTo>
                    <a:pt x="8792" y="443"/>
                    <a:pt x="8792" y="855"/>
                    <a:pt x="9046" y="1108"/>
                  </a:cubicBezTo>
                  <a:lnTo>
                    <a:pt x="10756" y="2818"/>
                  </a:lnTo>
                  <a:cubicBezTo>
                    <a:pt x="10882" y="2945"/>
                    <a:pt x="11048" y="3008"/>
                    <a:pt x="11215" y="3008"/>
                  </a:cubicBezTo>
                  <a:cubicBezTo>
                    <a:pt x="11381" y="3008"/>
                    <a:pt x="11547" y="2945"/>
                    <a:pt x="11674" y="2818"/>
                  </a:cubicBezTo>
                  <a:cubicBezTo>
                    <a:pt x="11927" y="2565"/>
                    <a:pt x="11927" y="2153"/>
                    <a:pt x="11674" y="1900"/>
                  </a:cubicBezTo>
                  <a:lnTo>
                    <a:pt x="10974" y="1200"/>
                  </a:lnTo>
                  <a:lnTo>
                    <a:pt x="11435" y="740"/>
                  </a:lnTo>
                  <a:lnTo>
                    <a:pt x="12359" y="740"/>
                  </a:lnTo>
                  <a:cubicBezTo>
                    <a:pt x="12727" y="740"/>
                    <a:pt x="13027" y="1039"/>
                    <a:pt x="13027" y="1411"/>
                  </a:cubicBezTo>
                  <a:lnTo>
                    <a:pt x="13027" y="5657"/>
                  </a:lnTo>
                  <a:cubicBezTo>
                    <a:pt x="12704" y="5752"/>
                    <a:pt x="12480" y="6051"/>
                    <a:pt x="12480" y="6388"/>
                  </a:cubicBezTo>
                  <a:cubicBezTo>
                    <a:pt x="12480" y="6728"/>
                    <a:pt x="12704" y="7024"/>
                    <a:pt x="13027" y="7122"/>
                  </a:cubicBezTo>
                  <a:lnTo>
                    <a:pt x="13027" y="10810"/>
                  </a:lnTo>
                  <a:lnTo>
                    <a:pt x="11991" y="10810"/>
                  </a:lnTo>
                  <a:cubicBezTo>
                    <a:pt x="11872" y="10810"/>
                    <a:pt x="11775" y="10908"/>
                    <a:pt x="11775" y="11026"/>
                  </a:cubicBezTo>
                  <a:cubicBezTo>
                    <a:pt x="11775" y="11147"/>
                    <a:pt x="11872" y="11242"/>
                    <a:pt x="11991" y="11242"/>
                  </a:cubicBezTo>
                  <a:lnTo>
                    <a:pt x="14109" y="11242"/>
                  </a:lnTo>
                  <a:cubicBezTo>
                    <a:pt x="14227" y="11242"/>
                    <a:pt x="14325" y="11339"/>
                    <a:pt x="14325" y="11457"/>
                  </a:cubicBezTo>
                  <a:cubicBezTo>
                    <a:pt x="14325" y="11578"/>
                    <a:pt x="14227" y="11673"/>
                    <a:pt x="14109" y="11673"/>
                  </a:cubicBezTo>
                  <a:lnTo>
                    <a:pt x="651" y="11673"/>
                  </a:lnTo>
                  <a:cubicBezTo>
                    <a:pt x="530" y="11673"/>
                    <a:pt x="435" y="11578"/>
                    <a:pt x="435" y="11457"/>
                  </a:cubicBezTo>
                  <a:cubicBezTo>
                    <a:pt x="435" y="11339"/>
                    <a:pt x="530" y="11242"/>
                    <a:pt x="651" y="11242"/>
                  </a:cubicBezTo>
                  <a:lnTo>
                    <a:pt x="11064" y="11242"/>
                  </a:lnTo>
                  <a:cubicBezTo>
                    <a:pt x="11182" y="11242"/>
                    <a:pt x="11279" y="11147"/>
                    <a:pt x="11279" y="11026"/>
                  </a:cubicBezTo>
                  <a:cubicBezTo>
                    <a:pt x="11279" y="10908"/>
                    <a:pt x="11182" y="10810"/>
                    <a:pt x="11064" y="10810"/>
                  </a:cubicBezTo>
                  <a:lnTo>
                    <a:pt x="9371" y="10810"/>
                  </a:lnTo>
                  <a:cubicBezTo>
                    <a:pt x="9492" y="10574"/>
                    <a:pt x="9555" y="10312"/>
                    <a:pt x="9558" y="10044"/>
                  </a:cubicBezTo>
                  <a:lnTo>
                    <a:pt x="9558" y="8795"/>
                  </a:lnTo>
                  <a:lnTo>
                    <a:pt x="9595" y="8795"/>
                  </a:lnTo>
                  <a:cubicBezTo>
                    <a:pt x="10194" y="8795"/>
                    <a:pt x="10681" y="8311"/>
                    <a:pt x="10681" y="7712"/>
                  </a:cubicBezTo>
                  <a:lnTo>
                    <a:pt x="10681" y="6667"/>
                  </a:lnTo>
                  <a:cubicBezTo>
                    <a:pt x="10678" y="5424"/>
                    <a:pt x="9705" y="4399"/>
                    <a:pt x="8461" y="4333"/>
                  </a:cubicBezTo>
                  <a:cubicBezTo>
                    <a:pt x="8202" y="3999"/>
                    <a:pt x="7805" y="3803"/>
                    <a:pt x="7382" y="3803"/>
                  </a:cubicBezTo>
                  <a:lnTo>
                    <a:pt x="7062" y="3803"/>
                  </a:lnTo>
                  <a:cubicBezTo>
                    <a:pt x="6944" y="3803"/>
                    <a:pt x="6846" y="3898"/>
                    <a:pt x="6846" y="4019"/>
                  </a:cubicBezTo>
                  <a:cubicBezTo>
                    <a:pt x="6846" y="4137"/>
                    <a:pt x="6944" y="4235"/>
                    <a:pt x="7062" y="4235"/>
                  </a:cubicBezTo>
                  <a:lnTo>
                    <a:pt x="7382" y="4235"/>
                  </a:lnTo>
                  <a:cubicBezTo>
                    <a:pt x="7897" y="4235"/>
                    <a:pt x="8317" y="4652"/>
                    <a:pt x="8317" y="5170"/>
                  </a:cubicBezTo>
                  <a:lnTo>
                    <a:pt x="8317" y="6466"/>
                  </a:lnTo>
                  <a:cubicBezTo>
                    <a:pt x="8277" y="6460"/>
                    <a:pt x="8234" y="6460"/>
                    <a:pt x="8193" y="6460"/>
                  </a:cubicBezTo>
                  <a:lnTo>
                    <a:pt x="6817" y="6460"/>
                  </a:lnTo>
                  <a:cubicBezTo>
                    <a:pt x="6694" y="6163"/>
                    <a:pt x="6403" y="5971"/>
                    <a:pt x="6083" y="5971"/>
                  </a:cubicBezTo>
                  <a:lnTo>
                    <a:pt x="5220" y="5971"/>
                  </a:lnTo>
                  <a:cubicBezTo>
                    <a:pt x="4900" y="5971"/>
                    <a:pt x="4609" y="6163"/>
                    <a:pt x="4489" y="6460"/>
                  </a:cubicBezTo>
                  <a:lnTo>
                    <a:pt x="3110" y="6460"/>
                  </a:lnTo>
                  <a:cubicBezTo>
                    <a:pt x="3069" y="6460"/>
                    <a:pt x="3026" y="6460"/>
                    <a:pt x="2986" y="6466"/>
                  </a:cubicBezTo>
                  <a:lnTo>
                    <a:pt x="2986" y="5170"/>
                  </a:lnTo>
                  <a:cubicBezTo>
                    <a:pt x="2989" y="4652"/>
                    <a:pt x="3406" y="4235"/>
                    <a:pt x="3921" y="4235"/>
                  </a:cubicBezTo>
                  <a:lnTo>
                    <a:pt x="6141" y="4235"/>
                  </a:lnTo>
                  <a:cubicBezTo>
                    <a:pt x="6262" y="4235"/>
                    <a:pt x="6357" y="4137"/>
                    <a:pt x="6357" y="4019"/>
                  </a:cubicBezTo>
                  <a:cubicBezTo>
                    <a:pt x="6357" y="3898"/>
                    <a:pt x="6262" y="3803"/>
                    <a:pt x="6141" y="3803"/>
                  </a:cubicBezTo>
                  <a:lnTo>
                    <a:pt x="3921" y="3803"/>
                  </a:lnTo>
                  <a:cubicBezTo>
                    <a:pt x="3498" y="3803"/>
                    <a:pt x="3101" y="3999"/>
                    <a:pt x="2842" y="4333"/>
                  </a:cubicBezTo>
                  <a:cubicBezTo>
                    <a:pt x="1601" y="4399"/>
                    <a:pt x="625" y="5424"/>
                    <a:pt x="622" y="6667"/>
                  </a:cubicBezTo>
                  <a:lnTo>
                    <a:pt x="622" y="7712"/>
                  </a:lnTo>
                  <a:cubicBezTo>
                    <a:pt x="622" y="8311"/>
                    <a:pt x="1109" y="8795"/>
                    <a:pt x="1708" y="8795"/>
                  </a:cubicBezTo>
                  <a:lnTo>
                    <a:pt x="1748" y="8795"/>
                  </a:lnTo>
                  <a:lnTo>
                    <a:pt x="1748" y="8990"/>
                  </a:lnTo>
                  <a:cubicBezTo>
                    <a:pt x="1748" y="9108"/>
                    <a:pt x="1843" y="9206"/>
                    <a:pt x="1964" y="9206"/>
                  </a:cubicBezTo>
                  <a:cubicBezTo>
                    <a:pt x="2082" y="9206"/>
                    <a:pt x="2180" y="9108"/>
                    <a:pt x="2180" y="8990"/>
                  </a:cubicBezTo>
                  <a:lnTo>
                    <a:pt x="2180" y="7824"/>
                  </a:lnTo>
                  <a:cubicBezTo>
                    <a:pt x="2180" y="7419"/>
                    <a:pt x="2442" y="7059"/>
                    <a:pt x="2827" y="6938"/>
                  </a:cubicBezTo>
                  <a:lnTo>
                    <a:pt x="2839" y="6935"/>
                  </a:lnTo>
                  <a:cubicBezTo>
                    <a:pt x="2928" y="6906"/>
                    <a:pt x="3017" y="6895"/>
                    <a:pt x="3110" y="6895"/>
                  </a:cubicBezTo>
                  <a:lnTo>
                    <a:pt x="4428" y="6895"/>
                  </a:lnTo>
                  <a:lnTo>
                    <a:pt x="4428" y="7629"/>
                  </a:lnTo>
                  <a:cubicBezTo>
                    <a:pt x="4428" y="8066"/>
                    <a:pt x="4782" y="8420"/>
                    <a:pt x="5220" y="8420"/>
                  </a:cubicBezTo>
                  <a:lnTo>
                    <a:pt x="5436" y="8420"/>
                  </a:lnTo>
                  <a:lnTo>
                    <a:pt x="5436" y="9485"/>
                  </a:lnTo>
                  <a:lnTo>
                    <a:pt x="4083" y="9485"/>
                  </a:lnTo>
                  <a:cubicBezTo>
                    <a:pt x="3826" y="9485"/>
                    <a:pt x="3619" y="9310"/>
                    <a:pt x="3619" y="9094"/>
                  </a:cubicBezTo>
                  <a:cubicBezTo>
                    <a:pt x="3619" y="8976"/>
                    <a:pt x="3521" y="8878"/>
                    <a:pt x="3403" y="8878"/>
                  </a:cubicBezTo>
                  <a:cubicBezTo>
                    <a:pt x="3282" y="8878"/>
                    <a:pt x="3187" y="8976"/>
                    <a:pt x="3187" y="9094"/>
                  </a:cubicBezTo>
                  <a:cubicBezTo>
                    <a:pt x="3187" y="9549"/>
                    <a:pt x="3590" y="9917"/>
                    <a:pt x="4085" y="9917"/>
                  </a:cubicBezTo>
                  <a:lnTo>
                    <a:pt x="7218" y="9917"/>
                  </a:lnTo>
                  <a:cubicBezTo>
                    <a:pt x="7713" y="9917"/>
                    <a:pt x="8116" y="9549"/>
                    <a:pt x="8116" y="9094"/>
                  </a:cubicBezTo>
                  <a:cubicBezTo>
                    <a:pt x="8116" y="8976"/>
                    <a:pt x="8018" y="8878"/>
                    <a:pt x="7900" y="8878"/>
                  </a:cubicBezTo>
                  <a:cubicBezTo>
                    <a:pt x="7779" y="8878"/>
                    <a:pt x="7684" y="8976"/>
                    <a:pt x="7684" y="9094"/>
                  </a:cubicBezTo>
                  <a:cubicBezTo>
                    <a:pt x="7684" y="9310"/>
                    <a:pt x="7474" y="9485"/>
                    <a:pt x="7218" y="9485"/>
                  </a:cubicBezTo>
                  <a:lnTo>
                    <a:pt x="5867" y="9485"/>
                  </a:lnTo>
                  <a:lnTo>
                    <a:pt x="5867" y="8417"/>
                  </a:lnTo>
                  <a:lnTo>
                    <a:pt x="6083" y="8417"/>
                  </a:lnTo>
                  <a:cubicBezTo>
                    <a:pt x="6521" y="8417"/>
                    <a:pt x="6875" y="8063"/>
                    <a:pt x="6875" y="7626"/>
                  </a:cubicBezTo>
                  <a:lnTo>
                    <a:pt x="6875" y="6895"/>
                  </a:lnTo>
                  <a:lnTo>
                    <a:pt x="8193" y="6895"/>
                  </a:lnTo>
                  <a:cubicBezTo>
                    <a:pt x="8201" y="6894"/>
                    <a:pt x="8209" y="6894"/>
                    <a:pt x="8217" y="6894"/>
                  </a:cubicBezTo>
                  <a:cubicBezTo>
                    <a:pt x="8301" y="6894"/>
                    <a:pt x="8382" y="6909"/>
                    <a:pt x="8464" y="6935"/>
                  </a:cubicBezTo>
                  <a:lnTo>
                    <a:pt x="8473" y="6938"/>
                  </a:lnTo>
                  <a:cubicBezTo>
                    <a:pt x="8861" y="7059"/>
                    <a:pt x="9123" y="7419"/>
                    <a:pt x="9123" y="7824"/>
                  </a:cubicBezTo>
                  <a:lnTo>
                    <a:pt x="9123" y="10044"/>
                  </a:lnTo>
                  <a:cubicBezTo>
                    <a:pt x="9123" y="10320"/>
                    <a:pt x="9031" y="10591"/>
                    <a:pt x="8861" y="10810"/>
                  </a:cubicBezTo>
                  <a:lnTo>
                    <a:pt x="2439" y="10810"/>
                  </a:lnTo>
                  <a:cubicBezTo>
                    <a:pt x="2269" y="10591"/>
                    <a:pt x="2177" y="10320"/>
                    <a:pt x="2177" y="10044"/>
                  </a:cubicBezTo>
                  <a:lnTo>
                    <a:pt x="2177" y="9917"/>
                  </a:lnTo>
                  <a:cubicBezTo>
                    <a:pt x="2177" y="9796"/>
                    <a:pt x="2079" y="9701"/>
                    <a:pt x="1961" y="9701"/>
                  </a:cubicBezTo>
                  <a:cubicBezTo>
                    <a:pt x="1840" y="9701"/>
                    <a:pt x="1745" y="9796"/>
                    <a:pt x="1745" y="9917"/>
                  </a:cubicBezTo>
                  <a:lnTo>
                    <a:pt x="1745" y="10044"/>
                  </a:lnTo>
                  <a:cubicBezTo>
                    <a:pt x="1745" y="10309"/>
                    <a:pt x="1808" y="10571"/>
                    <a:pt x="1929" y="10810"/>
                  </a:cubicBezTo>
                  <a:lnTo>
                    <a:pt x="648" y="10810"/>
                  </a:lnTo>
                  <a:cubicBezTo>
                    <a:pt x="291" y="10810"/>
                    <a:pt x="1" y="11100"/>
                    <a:pt x="1" y="11457"/>
                  </a:cubicBezTo>
                  <a:cubicBezTo>
                    <a:pt x="1" y="11814"/>
                    <a:pt x="291" y="12105"/>
                    <a:pt x="648" y="12105"/>
                  </a:cubicBezTo>
                  <a:lnTo>
                    <a:pt x="677" y="12105"/>
                  </a:lnTo>
                  <a:cubicBezTo>
                    <a:pt x="709" y="13576"/>
                    <a:pt x="1909" y="14754"/>
                    <a:pt x="3383" y="14756"/>
                  </a:cubicBezTo>
                  <a:lnTo>
                    <a:pt x="11409" y="14756"/>
                  </a:lnTo>
                  <a:cubicBezTo>
                    <a:pt x="12877" y="14754"/>
                    <a:pt x="14069" y="13570"/>
                    <a:pt x="14080" y="12105"/>
                  </a:cubicBezTo>
                  <a:lnTo>
                    <a:pt x="14109" y="12105"/>
                  </a:lnTo>
                  <a:cubicBezTo>
                    <a:pt x="14466" y="12105"/>
                    <a:pt x="14757" y="11814"/>
                    <a:pt x="14757" y="11457"/>
                  </a:cubicBezTo>
                  <a:cubicBezTo>
                    <a:pt x="14757" y="11100"/>
                    <a:pt x="14466" y="10810"/>
                    <a:pt x="14109" y="10810"/>
                  </a:cubicBezTo>
                  <a:lnTo>
                    <a:pt x="13462" y="10810"/>
                  </a:lnTo>
                  <a:lnTo>
                    <a:pt x="13462" y="7119"/>
                  </a:lnTo>
                  <a:cubicBezTo>
                    <a:pt x="13787" y="7024"/>
                    <a:pt x="14009" y="6725"/>
                    <a:pt x="14009" y="6388"/>
                  </a:cubicBezTo>
                  <a:cubicBezTo>
                    <a:pt x="14009" y="6048"/>
                    <a:pt x="13787" y="5749"/>
                    <a:pt x="13462" y="5654"/>
                  </a:cubicBezTo>
                  <a:lnTo>
                    <a:pt x="13462" y="1408"/>
                  </a:lnTo>
                  <a:cubicBezTo>
                    <a:pt x="13462" y="800"/>
                    <a:pt x="12966" y="305"/>
                    <a:pt x="12359" y="305"/>
                  </a:cubicBezTo>
                  <a:lnTo>
                    <a:pt x="11346" y="305"/>
                  </a:lnTo>
                  <a:cubicBezTo>
                    <a:pt x="11288" y="305"/>
                    <a:pt x="11233" y="328"/>
                    <a:pt x="11193" y="368"/>
                  </a:cubicBezTo>
                  <a:lnTo>
                    <a:pt x="10669" y="895"/>
                  </a:lnTo>
                  <a:lnTo>
                    <a:pt x="9964" y="190"/>
                  </a:lnTo>
                  <a:cubicBezTo>
                    <a:pt x="9837" y="63"/>
                    <a:pt x="9671" y="0"/>
                    <a:pt x="95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5" name="Google Shape;2077;p125">
              <a:extLst>
                <a:ext uri="{FF2B5EF4-FFF2-40B4-BE49-F238E27FC236}">
                  <a16:creationId xmlns:a16="http://schemas.microsoft.com/office/drawing/2014/main" id="{15FE821E-77DB-1897-A835-3245A331ABBB}"/>
                </a:ext>
              </a:extLst>
            </p:cNvPr>
            <p:cNvSpPr/>
            <p:nvPr/>
          </p:nvSpPr>
          <p:spPr>
            <a:xfrm>
              <a:off x="7229800" y="2713025"/>
              <a:ext cx="18550" cy="14475"/>
            </a:xfrm>
            <a:custGeom>
              <a:avLst/>
              <a:gdLst/>
              <a:ahLst/>
              <a:cxnLst/>
              <a:rect l="l" t="t" r="r" b="b"/>
              <a:pathLst>
                <a:path w="742" h="579" extrusionOk="0">
                  <a:moveTo>
                    <a:pt x="430" y="1"/>
                  </a:moveTo>
                  <a:cubicBezTo>
                    <a:pt x="379" y="1"/>
                    <a:pt x="326" y="21"/>
                    <a:pt x="279" y="69"/>
                  </a:cubicBezTo>
                  <a:lnTo>
                    <a:pt x="138" y="210"/>
                  </a:lnTo>
                  <a:cubicBezTo>
                    <a:pt x="0" y="345"/>
                    <a:pt x="98" y="578"/>
                    <a:pt x="291" y="578"/>
                  </a:cubicBezTo>
                  <a:cubicBezTo>
                    <a:pt x="349" y="578"/>
                    <a:pt x="403" y="555"/>
                    <a:pt x="444" y="515"/>
                  </a:cubicBezTo>
                  <a:lnTo>
                    <a:pt x="585" y="374"/>
                  </a:lnTo>
                  <a:cubicBezTo>
                    <a:pt x="741" y="217"/>
                    <a:pt x="597" y="1"/>
                    <a:pt x="4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6" name="Google Shape;2078;p125">
              <a:extLst>
                <a:ext uri="{FF2B5EF4-FFF2-40B4-BE49-F238E27FC236}">
                  <a16:creationId xmlns:a16="http://schemas.microsoft.com/office/drawing/2014/main" id="{186440F5-0CB0-60D0-6F37-132F6E423D09}"/>
                </a:ext>
              </a:extLst>
            </p:cNvPr>
            <p:cNvSpPr/>
            <p:nvPr/>
          </p:nvSpPr>
          <p:spPr>
            <a:xfrm>
              <a:off x="7254400" y="2731300"/>
              <a:ext cx="13625" cy="15700"/>
            </a:xfrm>
            <a:custGeom>
              <a:avLst/>
              <a:gdLst/>
              <a:ahLst/>
              <a:cxnLst/>
              <a:rect l="l" t="t" r="r" b="b"/>
              <a:pathLst>
                <a:path w="545" h="628" extrusionOk="0">
                  <a:moveTo>
                    <a:pt x="302" y="0"/>
                  </a:moveTo>
                  <a:cubicBezTo>
                    <a:pt x="210" y="0"/>
                    <a:pt x="126" y="59"/>
                    <a:pt x="99" y="152"/>
                  </a:cubicBezTo>
                  <a:lnTo>
                    <a:pt x="35" y="345"/>
                  </a:lnTo>
                  <a:cubicBezTo>
                    <a:pt x="1" y="457"/>
                    <a:pt x="64" y="581"/>
                    <a:pt x="176" y="616"/>
                  </a:cubicBezTo>
                  <a:cubicBezTo>
                    <a:pt x="199" y="621"/>
                    <a:pt x="220" y="624"/>
                    <a:pt x="243" y="627"/>
                  </a:cubicBezTo>
                  <a:cubicBezTo>
                    <a:pt x="338" y="627"/>
                    <a:pt x="421" y="564"/>
                    <a:pt x="450" y="475"/>
                  </a:cubicBezTo>
                  <a:lnTo>
                    <a:pt x="510" y="282"/>
                  </a:lnTo>
                  <a:cubicBezTo>
                    <a:pt x="545" y="169"/>
                    <a:pt x="482" y="46"/>
                    <a:pt x="369" y="11"/>
                  </a:cubicBezTo>
                  <a:cubicBezTo>
                    <a:pt x="347" y="4"/>
                    <a:pt x="324" y="0"/>
                    <a:pt x="30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7" name="Google Shape;2079;p125">
              <a:extLst>
                <a:ext uri="{FF2B5EF4-FFF2-40B4-BE49-F238E27FC236}">
                  <a16:creationId xmlns:a16="http://schemas.microsoft.com/office/drawing/2014/main" id="{5ED0195B-1A0B-792D-461D-A93336B5B934}"/>
                </a:ext>
              </a:extLst>
            </p:cNvPr>
            <p:cNvSpPr/>
            <p:nvPr/>
          </p:nvSpPr>
          <p:spPr>
            <a:xfrm>
              <a:off x="7210075" y="2691775"/>
              <a:ext cx="18450" cy="12400"/>
            </a:xfrm>
            <a:custGeom>
              <a:avLst/>
              <a:gdLst/>
              <a:ahLst/>
              <a:cxnLst/>
              <a:rect l="l" t="t" r="r" b="b"/>
              <a:pathLst>
                <a:path w="738" h="496" extrusionOk="0">
                  <a:moveTo>
                    <a:pt x="497" y="1"/>
                  </a:moveTo>
                  <a:cubicBezTo>
                    <a:pt x="474" y="1"/>
                    <a:pt x="452" y="4"/>
                    <a:pt x="429" y="12"/>
                  </a:cubicBezTo>
                  <a:lnTo>
                    <a:pt x="237" y="72"/>
                  </a:lnTo>
                  <a:cubicBezTo>
                    <a:pt x="0" y="147"/>
                    <a:pt x="55" y="495"/>
                    <a:pt x="303" y="495"/>
                  </a:cubicBezTo>
                  <a:cubicBezTo>
                    <a:pt x="323" y="495"/>
                    <a:pt x="346" y="492"/>
                    <a:pt x="369" y="484"/>
                  </a:cubicBezTo>
                  <a:lnTo>
                    <a:pt x="562" y="423"/>
                  </a:lnTo>
                  <a:cubicBezTo>
                    <a:pt x="674" y="389"/>
                    <a:pt x="737" y="265"/>
                    <a:pt x="700" y="153"/>
                  </a:cubicBezTo>
                  <a:cubicBezTo>
                    <a:pt x="672" y="60"/>
                    <a:pt x="588" y="1"/>
                    <a:pt x="4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1" name="Google Shape;2132;p125">
            <a:extLst>
              <a:ext uri="{FF2B5EF4-FFF2-40B4-BE49-F238E27FC236}">
                <a16:creationId xmlns:a16="http://schemas.microsoft.com/office/drawing/2014/main" id="{EFD2F227-42E3-264B-287E-935DEB5E52C9}"/>
              </a:ext>
            </a:extLst>
          </p:cNvPr>
          <p:cNvGrpSpPr/>
          <p:nvPr/>
        </p:nvGrpSpPr>
        <p:grpSpPr>
          <a:xfrm>
            <a:off x="4112109" y="3127660"/>
            <a:ext cx="521464" cy="386087"/>
            <a:chOff x="5164950" y="2766900"/>
            <a:chExt cx="368925" cy="256450"/>
          </a:xfrm>
          <a:solidFill>
            <a:schemeClr val="bg1"/>
          </a:solidFill>
        </p:grpSpPr>
        <p:sp>
          <p:nvSpPr>
            <p:cNvPr id="82" name="Google Shape;2133;p125">
              <a:extLst>
                <a:ext uri="{FF2B5EF4-FFF2-40B4-BE49-F238E27FC236}">
                  <a16:creationId xmlns:a16="http://schemas.microsoft.com/office/drawing/2014/main" id="{40ED27C3-2980-394A-A656-08865AD34528}"/>
                </a:ext>
              </a:extLst>
            </p:cNvPr>
            <p:cNvSpPr/>
            <p:nvPr/>
          </p:nvSpPr>
          <p:spPr>
            <a:xfrm>
              <a:off x="5164950" y="2766900"/>
              <a:ext cx="368925" cy="256450"/>
            </a:xfrm>
            <a:custGeom>
              <a:avLst/>
              <a:gdLst/>
              <a:ahLst/>
              <a:cxnLst/>
              <a:rect l="l" t="t" r="r" b="b"/>
              <a:pathLst>
                <a:path w="14757" h="10258" extrusionOk="0">
                  <a:moveTo>
                    <a:pt x="4045" y="432"/>
                  </a:moveTo>
                  <a:cubicBezTo>
                    <a:pt x="4148" y="432"/>
                    <a:pt x="4232" y="516"/>
                    <a:pt x="4232" y="620"/>
                  </a:cubicBezTo>
                  <a:lnTo>
                    <a:pt x="4232" y="1152"/>
                  </a:lnTo>
                  <a:lnTo>
                    <a:pt x="2936" y="1152"/>
                  </a:lnTo>
                  <a:lnTo>
                    <a:pt x="2936" y="620"/>
                  </a:lnTo>
                  <a:cubicBezTo>
                    <a:pt x="2936" y="516"/>
                    <a:pt x="3020" y="432"/>
                    <a:pt x="3124" y="432"/>
                  </a:cubicBezTo>
                  <a:close/>
                  <a:moveTo>
                    <a:pt x="5170" y="1587"/>
                  </a:moveTo>
                  <a:lnTo>
                    <a:pt x="5170" y="2019"/>
                  </a:lnTo>
                  <a:lnTo>
                    <a:pt x="1857" y="2019"/>
                  </a:lnTo>
                  <a:lnTo>
                    <a:pt x="1857" y="1587"/>
                  </a:lnTo>
                  <a:close/>
                  <a:moveTo>
                    <a:pt x="1178" y="5652"/>
                  </a:moveTo>
                  <a:cubicBezTo>
                    <a:pt x="1192" y="5652"/>
                    <a:pt x="1206" y="5663"/>
                    <a:pt x="1206" y="5680"/>
                  </a:cubicBezTo>
                  <a:lnTo>
                    <a:pt x="1206" y="6170"/>
                  </a:lnTo>
                  <a:cubicBezTo>
                    <a:pt x="1206" y="6184"/>
                    <a:pt x="1192" y="6199"/>
                    <a:pt x="1178" y="6199"/>
                  </a:cubicBezTo>
                  <a:lnTo>
                    <a:pt x="685" y="6199"/>
                  </a:lnTo>
                  <a:cubicBezTo>
                    <a:pt x="671" y="6199"/>
                    <a:pt x="656" y="6184"/>
                    <a:pt x="656" y="6170"/>
                  </a:cubicBezTo>
                  <a:lnTo>
                    <a:pt x="656" y="6167"/>
                  </a:lnTo>
                  <a:lnTo>
                    <a:pt x="656" y="5680"/>
                  </a:lnTo>
                  <a:cubicBezTo>
                    <a:pt x="656" y="5663"/>
                    <a:pt x="671" y="5652"/>
                    <a:pt x="685" y="5652"/>
                  </a:cubicBezTo>
                  <a:close/>
                  <a:moveTo>
                    <a:pt x="5170" y="2450"/>
                  </a:moveTo>
                  <a:lnTo>
                    <a:pt x="5170" y="4468"/>
                  </a:lnTo>
                  <a:lnTo>
                    <a:pt x="4603" y="4468"/>
                  </a:lnTo>
                  <a:cubicBezTo>
                    <a:pt x="4485" y="4468"/>
                    <a:pt x="4387" y="4566"/>
                    <a:pt x="4387" y="4684"/>
                  </a:cubicBezTo>
                  <a:cubicBezTo>
                    <a:pt x="4387" y="4805"/>
                    <a:pt x="4485" y="4900"/>
                    <a:pt x="4603" y="4900"/>
                  </a:cubicBezTo>
                  <a:lnTo>
                    <a:pt x="5170" y="4900"/>
                  </a:lnTo>
                  <a:lnTo>
                    <a:pt x="5170" y="7408"/>
                  </a:lnTo>
                  <a:lnTo>
                    <a:pt x="4123" y="7408"/>
                  </a:lnTo>
                  <a:cubicBezTo>
                    <a:pt x="3791" y="7062"/>
                    <a:pt x="3350" y="6889"/>
                    <a:pt x="2908" y="6889"/>
                  </a:cubicBezTo>
                  <a:cubicBezTo>
                    <a:pt x="2466" y="6889"/>
                    <a:pt x="2024" y="7062"/>
                    <a:pt x="1693" y="7408"/>
                  </a:cubicBezTo>
                  <a:lnTo>
                    <a:pt x="1166" y="7408"/>
                  </a:lnTo>
                  <a:lnTo>
                    <a:pt x="1166" y="6630"/>
                  </a:lnTo>
                  <a:lnTo>
                    <a:pt x="1178" y="6630"/>
                  </a:lnTo>
                  <a:cubicBezTo>
                    <a:pt x="1431" y="6627"/>
                    <a:pt x="1638" y="6423"/>
                    <a:pt x="1638" y="6167"/>
                  </a:cubicBezTo>
                  <a:lnTo>
                    <a:pt x="1638" y="5680"/>
                  </a:lnTo>
                  <a:cubicBezTo>
                    <a:pt x="1638" y="5424"/>
                    <a:pt x="1431" y="5217"/>
                    <a:pt x="1178" y="5217"/>
                  </a:cubicBezTo>
                  <a:lnTo>
                    <a:pt x="1166" y="5217"/>
                  </a:lnTo>
                  <a:lnTo>
                    <a:pt x="1166" y="5087"/>
                  </a:lnTo>
                  <a:cubicBezTo>
                    <a:pt x="1166" y="4984"/>
                    <a:pt x="1247" y="4900"/>
                    <a:pt x="1350" y="4900"/>
                  </a:cubicBezTo>
                  <a:lnTo>
                    <a:pt x="3688" y="4900"/>
                  </a:lnTo>
                  <a:cubicBezTo>
                    <a:pt x="3806" y="4900"/>
                    <a:pt x="3901" y="4805"/>
                    <a:pt x="3901" y="4684"/>
                  </a:cubicBezTo>
                  <a:cubicBezTo>
                    <a:pt x="3901" y="4566"/>
                    <a:pt x="3806" y="4468"/>
                    <a:pt x="3688" y="4468"/>
                  </a:cubicBezTo>
                  <a:lnTo>
                    <a:pt x="1699" y="4468"/>
                  </a:lnTo>
                  <a:lnTo>
                    <a:pt x="2211" y="2450"/>
                  </a:lnTo>
                  <a:close/>
                  <a:moveTo>
                    <a:pt x="1391" y="7839"/>
                  </a:moveTo>
                  <a:cubicBezTo>
                    <a:pt x="1324" y="7978"/>
                    <a:pt x="1278" y="8122"/>
                    <a:pt x="1250" y="8271"/>
                  </a:cubicBezTo>
                  <a:lnTo>
                    <a:pt x="429" y="8271"/>
                  </a:lnTo>
                  <a:lnTo>
                    <a:pt x="429" y="7839"/>
                  </a:lnTo>
                  <a:close/>
                  <a:moveTo>
                    <a:pt x="10297" y="7839"/>
                  </a:moveTo>
                  <a:cubicBezTo>
                    <a:pt x="10231" y="7978"/>
                    <a:pt x="10182" y="8122"/>
                    <a:pt x="10156" y="8271"/>
                  </a:cubicBezTo>
                  <a:lnTo>
                    <a:pt x="4566" y="8271"/>
                  </a:lnTo>
                  <a:cubicBezTo>
                    <a:pt x="4540" y="8122"/>
                    <a:pt x="4491" y="7978"/>
                    <a:pt x="4425" y="7839"/>
                  </a:cubicBezTo>
                  <a:close/>
                  <a:moveTo>
                    <a:pt x="14322" y="7839"/>
                  </a:moveTo>
                  <a:lnTo>
                    <a:pt x="14322" y="8271"/>
                  </a:lnTo>
                  <a:lnTo>
                    <a:pt x="13473" y="8271"/>
                  </a:lnTo>
                  <a:cubicBezTo>
                    <a:pt x="13444" y="8122"/>
                    <a:pt x="13398" y="7978"/>
                    <a:pt x="13332" y="7839"/>
                  </a:cubicBezTo>
                  <a:close/>
                  <a:moveTo>
                    <a:pt x="2909" y="7321"/>
                  </a:moveTo>
                  <a:cubicBezTo>
                    <a:pt x="3070" y="7321"/>
                    <a:pt x="3233" y="7352"/>
                    <a:pt x="3388" y="7416"/>
                  </a:cubicBezTo>
                  <a:cubicBezTo>
                    <a:pt x="3858" y="7609"/>
                    <a:pt x="4163" y="8067"/>
                    <a:pt x="4163" y="8574"/>
                  </a:cubicBezTo>
                  <a:cubicBezTo>
                    <a:pt x="4163" y="9267"/>
                    <a:pt x="3601" y="9829"/>
                    <a:pt x="2908" y="9829"/>
                  </a:cubicBezTo>
                  <a:cubicBezTo>
                    <a:pt x="2401" y="9829"/>
                    <a:pt x="1943" y="9523"/>
                    <a:pt x="1750" y="9054"/>
                  </a:cubicBezTo>
                  <a:cubicBezTo>
                    <a:pt x="1558" y="8585"/>
                    <a:pt x="1664" y="8047"/>
                    <a:pt x="2021" y="7687"/>
                  </a:cubicBezTo>
                  <a:cubicBezTo>
                    <a:pt x="2262" y="7448"/>
                    <a:pt x="2582" y="7321"/>
                    <a:pt x="2909" y="7321"/>
                  </a:cubicBezTo>
                  <a:close/>
                  <a:moveTo>
                    <a:pt x="11815" y="7321"/>
                  </a:moveTo>
                  <a:cubicBezTo>
                    <a:pt x="11977" y="7321"/>
                    <a:pt x="12140" y="7352"/>
                    <a:pt x="12295" y="7416"/>
                  </a:cubicBezTo>
                  <a:cubicBezTo>
                    <a:pt x="12762" y="7609"/>
                    <a:pt x="13067" y="8067"/>
                    <a:pt x="13067" y="8574"/>
                  </a:cubicBezTo>
                  <a:cubicBezTo>
                    <a:pt x="13067" y="9267"/>
                    <a:pt x="12505" y="9829"/>
                    <a:pt x="11815" y="9829"/>
                  </a:cubicBezTo>
                  <a:cubicBezTo>
                    <a:pt x="11308" y="9829"/>
                    <a:pt x="10850" y="9523"/>
                    <a:pt x="10657" y="9054"/>
                  </a:cubicBezTo>
                  <a:cubicBezTo>
                    <a:pt x="10462" y="8585"/>
                    <a:pt x="10571" y="8047"/>
                    <a:pt x="10928" y="7687"/>
                  </a:cubicBezTo>
                  <a:cubicBezTo>
                    <a:pt x="11169" y="7448"/>
                    <a:pt x="11489" y="7321"/>
                    <a:pt x="11815" y="7321"/>
                  </a:cubicBezTo>
                  <a:close/>
                  <a:moveTo>
                    <a:pt x="3126" y="1"/>
                  </a:moveTo>
                  <a:cubicBezTo>
                    <a:pt x="2784" y="1"/>
                    <a:pt x="2508" y="277"/>
                    <a:pt x="2508" y="620"/>
                  </a:cubicBezTo>
                  <a:lnTo>
                    <a:pt x="2508" y="1152"/>
                  </a:lnTo>
                  <a:lnTo>
                    <a:pt x="1759" y="1152"/>
                  </a:lnTo>
                  <a:cubicBezTo>
                    <a:pt x="1575" y="1152"/>
                    <a:pt x="1428" y="1302"/>
                    <a:pt x="1425" y="1483"/>
                  </a:cubicBezTo>
                  <a:lnTo>
                    <a:pt x="1425" y="2119"/>
                  </a:lnTo>
                  <a:cubicBezTo>
                    <a:pt x="1428" y="2301"/>
                    <a:pt x="1575" y="2450"/>
                    <a:pt x="1759" y="2450"/>
                  </a:cubicBezTo>
                  <a:lnTo>
                    <a:pt x="1768" y="2450"/>
                  </a:lnTo>
                  <a:lnTo>
                    <a:pt x="1252" y="4477"/>
                  </a:lnTo>
                  <a:cubicBezTo>
                    <a:pt x="953" y="4526"/>
                    <a:pt x="734" y="4782"/>
                    <a:pt x="734" y="5084"/>
                  </a:cubicBezTo>
                  <a:lnTo>
                    <a:pt x="734" y="5217"/>
                  </a:lnTo>
                  <a:lnTo>
                    <a:pt x="688" y="5217"/>
                  </a:lnTo>
                  <a:cubicBezTo>
                    <a:pt x="435" y="5217"/>
                    <a:pt x="228" y="5424"/>
                    <a:pt x="228" y="5677"/>
                  </a:cubicBezTo>
                  <a:lnTo>
                    <a:pt x="228" y="6167"/>
                  </a:lnTo>
                  <a:cubicBezTo>
                    <a:pt x="228" y="6423"/>
                    <a:pt x="435" y="6627"/>
                    <a:pt x="688" y="6627"/>
                  </a:cubicBezTo>
                  <a:lnTo>
                    <a:pt x="734" y="6627"/>
                  </a:lnTo>
                  <a:lnTo>
                    <a:pt x="734" y="7408"/>
                  </a:lnTo>
                  <a:lnTo>
                    <a:pt x="216" y="7408"/>
                  </a:lnTo>
                  <a:cubicBezTo>
                    <a:pt x="98" y="7408"/>
                    <a:pt x="0" y="7503"/>
                    <a:pt x="0" y="7624"/>
                  </a:cubicBezTo>
                  <a:lnTo>
                    <a:pt x="0" y="8487"/>
                  </a:lnTo>
                  <a:cubicBezTo>
                    <a:pt x="0" y="8605"/>
                    <a:pt x="98" y="8703"/>
                    <a:pt x="216" y="8703"/>
                  </a:cubicBezTo>
                  <a:lnTo>
                    <a:pt x="1229" y="8703"/>
                  </a:lnTo>
                  <a:cubicBezTo>
                    <a:pt x="1298" y="9581"/>
                    <a:pt x="2030" y="10258"/>
                    <a:pt x="2911" y="10258"/>
                  </a:cubicBezTo>
                  <a:cubicBezTo>
                    <a:pt x="3791" y="10258"/>
                    <a:pt x="4523" y="9581"/>
                    <a:pt x="4592" y="8703"/>
                  </a:cubicBezTo>
                  <a:lnTo>
                    <a:pt x="10136" y="8703"/>
                  </a:lnTo>
                  <a:cubicBezTo>
                    <a:pt x="10205" y="9581"/>
                    <a:pt x="10936" y="10258"/>
                    <a:pt x="11817" y="10258"/>
                  </a:cubicBezTo>
                  <a:cubicBezTo>
                    <a:pt x="12698" y="10258"/>
                    <a:pt x="13429" y="9581"/>
                    <a:pt x="13496" y="8703"/>
                  </a:cubicBezTo>
                  <a:lnTo>
                    <a:pt x="14541" y="8703"/>
                  </a:lnTo>
                  <a:cubicBezTo>
                    <a:pt x="14659" y="8703"/>
                    <a:pt x="14757" y="8605"/>
                    <a:pt x="14757" y="8487"/>
                  </a:cubicBezTo>
                  <a:lnTo>
                    <a:pt x="14757" y="7624"/>
                  </a:lnTo>
                  <a:cubicBezTo>
                    <a:pt x="14757" y="7504"/>
                    <a:pt x="14662" y="7408"/>
                    <a:pt x="14543" y="7408"/>
                  </a:cubicBezTo>
                  <a:cubicBezTo>
                    <a:pt x="14541" y="7408"/>
                    <a:pt x="14540" y="7408"/>
                    <a:pt x="14538" y="7408"/>
                  </a:cubicBezTo>
                  <a:lnTo>
                    <a:pt x="14480" y="7408"/>
                  </a:lnTo>
                  <a:lnTo>
                    <a:pt x="14480" y="6990"/>
                  </a:lnTo>
                  <a:cubicBezTo>
                    <a:pt x="14480" y="6872"/>
                    <a:pt x="14382" y="6774"/>
                    <a:pt x="14264" y="6774"/>
                  </a:cubicBezTo>
                  <a:cubicBezTo>
                    <a:pt x="14143" y="6774"/>
                    <a:pt x="14048" y="6872"/>
                    <a:pt x="14048" y="6990"/>
                  </a:cubicBezTo>
                  <a:lnTo>
                    <a:pt x="14048" y="7408"/>
                  </a:lnTo>
                  <a:lnTo>
                    <a:pt x="13029" y="7408"/>
                  </a:lnTo>
                  <a:cubicBezTo>
                    <a:pt x="12698" y="7062"/>
                    <a:pt x="12256" y="6889"/>
                    <a:pt x="11815" y="6889"/>
                  </a:cubicBezTo>
                  <a:cubicBezTo>
                    <a:pt x="11373" y="6889"/>
                    <a:pt x="10931" y="7062"/>
                    <a:pt x="10600" y="7408"/>
                  </a:cubicBezTo>
                  <a:lnTo>
                    <a:pt x="5602" y="7408"/>
                  </a:lnTo>
                  <a:lnTo>
                    <a:pt x="5602" y="922"/>
                  </a:lnTo>
                  <a:lnTo>
                    <a:pt x="6454" y="922"/>
                  </a:lnTo>
                  <a:cubicBezTo>
                    <a:pt x="6572" y="922"/>
                    <a:pt x="6670" y="824"/>
                    <a:pt x="6670" y="706"/>
                  </a:cubicBezTo>
                  <a:cubicBezTo>
                    <a:pt x="6670" y="588"/>
                    <a:pt x="6572" y="490"/>
                    <a:pt x="6454" y="490"/>
                  </a:cubicBezTo>
                  <a:lnTo>
                    <a:pt x="5389" y="490"/>
                  </a:lnTo>
                  <a:cubicBezTo>
                    <a:pt x="5268" y="490"/>
                    <a:pt x="5173" y="588"/>
                    <a:pt x="5173" y="706"/>
                  </a:cubicBezTo>
                  <a:lnTo>
                    <a:pt x="5173" y="1152"/>
                  </a:lnTo>
                  <a:lnTo>
                    <a:pt x="4669" y="1152"/>
                  </a:lnTo>
                  <a:lnTo>
                    <a:pt x="4669" y="620"/>
                  </a:lnTo>
                  <a:cubicBezTo>
                    <a:pt x="4667" y="277"/>
                    <a:pt x="4390" y="1"/>
                    <a:pt x="40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3" name="Google Shape;2134;p125">
              <a:extLst>
                <a:ext uri="{FF2B5EF4-FFF2-40B4-BE49-F238E27FC236}">
                  <a16:creationId xmlns:a16="http://schemas.microsoft.com/office/drawing/2014/main" id="{1EA904E8-D0BF-45F1-F2E5-B8F8C3609A95}"/>
                </a:ext>
              </a:extLst>
            </p:cNvPr>
            <p:cNvSpPr/>
            <p:nvPr/>
          </p:nvSpPr>
          <p:spPr>
            <a:xfrm>
              <a:off x="5343925" y="2779125"/>
              <a:ext cx="183050" cy="144325"/>
            </a:xfrm>
            <a:custGeom>
              <a:avLst/>
              <a:gdLst/>
              <a:ahLst/>
              <a:cxnLst/>
              <a:rect l="l" t="t" r="r" b="b"/>
              <a:pathLst>
                <a:path w="7322" h="5773" extrusionOk="0">
                  <a:moveTo>
                    <a:pt x="216" y="1"/>
                  </a:moveTo>
                  <a:cubicBezTo>
                    <a:pt x="96" y="1"/>
                    <a:pt x="1" y="99"/>
                    <a:pt x="1" y="217"/>
                  </a:cubicBezTo>
                  <a:cubicBezTo>
                    <a:pt x="1" y="335"/>
                    <a:pt x="96" y="433"/>
                    <a:pt x="216" y="433"/>
                  </a:cubicBezTo>
                  <a:lnTo>
                    <a:pt x="6889" y="433"/>
                  </a:lnTo>
                  <a:lnTo>
                    <a:pt x="6889" y="5560"/>
                  </a:lnTo>
                  <a:cubicBezTo>
                    <a:pt x="6889" y="5678"/>
                    <a:pt x="6984" y="5773"/>
                    <a:pt x="7105" y="5773"/>
                  </a:cubicBezTo>
                  <a:cubicBezTo>
                    <a:pt x="7223" y="5773"/>
                    <a:pt x="7321" y="5678"/>
                    <a:pt x="7321" y="5560"/>
                  </a:cubicBezTo>
                  <a:lnTo>
                    <a:pt x="7321" y="217"/>
                  </a:lnTo>
                  <a:cubicBezTo>
                    <a:pt x="7321" y="99"/>
                    <a:pt x="7223" y="1"/>
                    <a:pt x="71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4" name="Google Shape;2135;p125">
              <a:extLst>
                <a:ext uri="{FF2B5EF4-FFF2-40B4-BE49-F238E27FC236}">
                  <a16:creationId xmlns:a16="http://schemas.microsoft.com/office/drawing/2014/main" id="{8317B2C2-D5F8-1B3B-93EB-E9B6EA0BC6FA}"/>
                </a:ext>
              </a:extLst>
            </p:cNvPr>
            <p:cNvSpPr/>
            <p:nvPr/>
          </p:nvSpPr>
          <p:spPr>
            <a:xfrm>
              <a:off x="5250950" y="2908900"/>
              <a:ext cx="23200" cy="10825"/>
            </a:xfrm>
            <a:custGeom>
              <a:avLst/>
              <a:gdLst/>
              <a:ahLst/>
              <a:cxnLst/>
              <a:rect l="l" t="t" r="r" b="b"/>
              <a:pathLst>
                <a:path w="928" h="433" extrusionOk="0">
                  <a:moveTo>
                    <a:pt x="216" y="0"/>
                  </a:moveTo>
                  <a:cubicBezTo>
                    <a:pt x="98" y="0"/>
                    <a:pt x="0" y="95"/>
                    <a:pt x="0" y="216"/>
                  </a:cubicBezTo>
                  <a:cubicBezTo>
                    <a:pt x="0" y="334"/>
                    <a:pt x="98" y="432"/>
                    <a:pt x="216" y="432"/>
                  </a:cubicBezTo>
                  <a:lnTo>
                    <a:pt x="711" y="432"/>
                  </a:lnTo>
                  <a:cubicBezTo>
                    <a:pt x="829" y="432"/>
                    <a:pt x="927" y="334"/>
                    <a:pt x="927" y="216"/>
                  </a:cubicBezTo>
                  <a:cubicBezTo>
                    <a:pt x="927" y="95"/>
                    <a:pt x="829" y="0"/>
                    <a:pt x="7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5" name="Google Shape;2136;p125">
              <a:extLst>
                <a:ext uri="{FF2B5EF4-FFF2-40B4-BE49-F238E27FC236}">
                  <a16:creationId xmlns:a16="http://schemas.microsoft.com/office/drawing/2014/main" id="{6F1A9FE6-FE01-A105-1263-12DD4AB6968A}"/>
                </a:ext>
              </a:extLst>
            </p:cNvPr>
            <p:cNvSpPr/>
            <p:nvPr/>
          </p:nvSpPr>
          <p:spPr>
            <a:xfrm>
              <a:off x="5343850" y="2811050"/>
              <a:ext cx="134600" cy="106725"/>
            </a:xfrm>
            <a:custGeom>
              <a:avLst/>
              <a:gdLst/>
              <a:ahLst/>
              <a:cxnLst/>
              <a:rect l="l" t="t" r="r" b="b"/>
              <a:pathLst>
                <a:path w="5384" h="4269" extrusionOk="0">
                  <a:moveTo>
                    <a:pt x="1249" y="439"/>
                  </a:moveTo>
                  <a:cubicBezTo>
                    <a:pt x="1538" y="439"/>
                    <a:pt x="1793" y="644"/>
                    <a:pt x="1852" y="932"/>
                  </a:cubicBezTo>
                  <a:cubicBezTo>
                    <a:pt x="1501" y="1070"/>
                    <a:pt x="1193" y="1300"/>
                    <a:pt x="962" y="1603"/>
                  </a:cubicBezTo>
                  <a:cubicBezTo>
                    <a:pt x="758" y="1496"/>
                    <a:pt x="628" y="1283"/>
                    <a:pt x="631" y="1053"/>
                  </a:cubicBezTo>
                  <a:lnTo>
                    <a:pt x="628" y="1053"/>
                  </a:lnTo>
                  <a:cubicBezTo>
                    <a:pt x="631" y="736"/>
                    <a:pt x="870" y="474"/>
                    <a:pt x="1187" y="443"/>
                  </a:cubicBezTo>
                  <a:cubicBezTo>
                    <a:pt x="1207" y="441"/>
                    <a:pt x="1228" y="439"/>
                    <a:pt x="1249" y="439"/>
                  </a:cubicBezTo>
                  <a:close/>
                  <a:moveTo>
                    <a:pt x="4336" y="433"/>
                  </a:moveTo>
                  <a:cubicBezTo>
                    <a:pt x="4463" y="433"/>
                    <a:pt x="4592" y="473"/>
                    <a:pt x="4705" y="558"/>
                  </a:cubicBezTo>
                  <a:cubicBezTo>
                    <a:pt x="5070" y="834"/>
                    <a:pt x="5021" y="1393"/>
                    <a:pt x="4615" y="1603"/>
                  </a:cubicBezTo>
                  <a:cubicBezTo>
                    <a:pt x="4388" y="1300"/>
                    <a:pt x="4080" y="1070"/>
                    <a:pt x="3729" y="932"/>
                  </a:cubicBezTo>
                  <a:cubicBezTo>
                    <a:pt x="3788" y="625"/>
                    <a:pt x="4056" y="433"/>
                    <a:pt x="4336" y="433"/>
                  </a:cubicBezTo>
                  <a:close/>
                  <a:moveTo>
                    <a:pt x="2790" y="1185"/>
                  </a:moveTo>
                  <a:cubicBezTo>
                    <a:pt x="3729" y="1185"/>
                    <a:pt x="4492" y="1781"/>
                    <a:pt x="4492" y="2512"/>
                  </a:cubicBezTo>
                  <a:cubicBezTo>
                    <a:pt x="4492" y="3244"/>
                    <a:pt x="3729" y="3837"/>
                    <a:pt x="2790" y="3837"/>
                  </a:cubicBezTo>
                  <a:cubicBezTo>
                    <a:pt x="1852" y="3837"/>
                    <a:pt x="1086" y="3244"/>
                    <a:pt x="1086" y="2512"/>
                  </a:cubicBezTo>
                  <a:cubicBezTo>
                    <a:pt x="1086" y="1781"/>
                    <a:pt x="1852" y="1185"/>
                    <a:pt x="2790" y="1185"/>
                  </a:cubicBezTo>
                  <a:close/>
                  <a:moveTo>
                    <a:pt x="1243" y="1"/>
                  </a:moveTo>
                  <a:cubicBezTo>
                    <a:pt x="1022" y="1"/>
                    <a:pt x="798" y="70"/>
                    <a:pt x="602" y="221"/>
                  </a:cubicBezTo>
                  <a:cubicBezTo>
                    <a:pt x="1" y="690"/>
                    <a:pt x="81" y="1626"/>
                    <a:pt x="758" y="1980"/>
                  </a:cubicBezTo>
                  <a:cubicBezTo>
                    <a:pt x="692" y="2150"/>
                    <a:pt x="657" y="2331"/>
                    <a:pt x="657" y="2512"/>
                  </a:cubicBezTo>
                  <a:cubicBezTo>
                    <a:pt x="657" y="3480"/>
                    <a:pt x="1616" y="4268"/>
                    <a:pt x="2793" y="4268"/>
                  </a:cubicBezTo>
                  <a:cubicBezTo>
                    <a:pt x="3970" y="4268"/>
                    <a:pt x="4926" y="3480"/>
                    <a:pt x="4926" y="2512"/>
                  </a:cubicBezTo>
                  <a:cubicBezTo>
                    <a:pt x="4926" y="2331"/>
                    <a:pt x="4895" y="2150"/>
                    <a:pt x="4828" y="1980"/>
                  </a:cubicBezTo>
                  <a:cubicBezTo>
                    <a:pt x="5171" y="1798"/>
                    <a:pt x="5384" y="1442"/>
                    <a:pt x="5384" y="1053"/>
                  </a:cubicBezTo>
                  <a:cubicBezTo>
                    <a:pt x="5384" y="520"/>
                    <a:pt x="4984" y="74"/>
                    <a:pt x="4457" y="11"/>
                  </a:cubicBezTo>
                  <a:cubicBezTo>
                    <a:pt x="4415" y="6"/>
                    <a:pt x="4373" y="3"/>
                    <a:pt x="4332" y="3"/>
                  </a:cubicBezTo>
                  <a:cubicBezTo>
                    <a:pt x="3854" y="3"/>
                    <a:pt x="3428" y="331"/>
                    <a:pt x="3311" y="808"/>
                  </a:cubicBezTo>
                  <a:cubicBezTo>
                    <a:pt x="3140" y="772"/>
                    <a:pt x="2965" y="754"/>
                    <a:pt x="2790" y="754"/>
                  </a:cubicBezTo>
                  <a:cubicBezTo>
                    <a:pt x="2615" y="754"/>
                    <a:pt x="2440" y="772"/>
                    <a:pt x="2269" y="808"/>
                  </a:cubicBezTo>
                  <a:cubicBezTo>
                    <a:pt x="2148" y="306"/>
                    <a:pt x="1705" y="1"/>
                    <a:pt x="12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6" name="Google Shape;2137;p125">
              <a:extLst>
                <a:ext uri="{FF2B5EF4-FFF2-40B4-BE49-F238E27FC236}">
                  <a16:creationId xmlns:a16="http://schemas.microsoft.com/office/drawing/2014/main" id="{049257FA-0D1A-6B8E-4877-3DDFDCE601E8}"/>
                </a:ext>
              </a:extLst>
            </p:cNvPr>
            <p:cNvSpPr/>
            <p:nvPr/>
          </p:nvSpPr>
          <p:spPr>
            <a:xfrm>
              <a:off x="5210000" y="2960575"/>
              <a:ext cx="48375" cy="41450"/>
            </a:xfrm>
            <a:custGeom>
              <a:avLst/>
              <a:gdLst/>
              <a:ahLst/>
              <a:cxnLst/>
              <a:rect l="l" t="t" r="r" b="b"/>
              <a:pathLst>
                <a:path w="1935" h="1658" extrusionOk="0">
                  <a:moveTo>
                    <a:pt x="1104" y="431"/>
                  </a:moveTo>
                  <a:cubicBezTo>
                    <a:pt x="1308" y="431"/>
                    <a:pt x="1503" y="589"/>
                    <a:pt x="1503" y="827"/>
                  </a:cubicBezTo>
                  <a:cubicBezTo>
                    <a:pt x="1503" y="1048"/>
                    <a:pt x="1324" y="1224"/>
                    <a:pt x="1106" y="1224"/>
                  </a:cubicBezTo>
                  <a:cubicBezTo>
                    <a:pt x="754" y="1224"/>
                    <a:pt x="576" y="798"/>
                    <a:pt x="826" y="547"/>
                  </a:cubicBezTo>
                  <a:cubicBezTo>
                    <a:pt x="907" y="467"/>
                    <a:pt x="1007" y="431"/>
                    <a:pt x="1104" y="431"/>
                  </a:cubicBezTo>
                  <a:close/>
                  <a:moveTo>
                    <a:pt x="1106" y="0"/>
                  </a:moveTo>
                  <a:cubicBezTo>
                    <a:pt x="369" y="0"/>
                    <a:pt x="0" y="893"/>
                    <a:pt x="521" y="1414"/>
                  </a:cubicBezTo>
                  <a:cubicBezTo>
                    <a:pt x="690" y="1582"/>
                    <a:pt x="897" y="1658"/>
                    <a:pt x="1100" y="1658"/>
                  </a:cubicBezTo>
                  <a:cubicBezTo>
                    <a:pt x="1526" y="1658"/>
                    <a:pt x="1935" y="1327"/>
                    <a:pt x="1935" y="827"/>
                  </a:cubicBezTo>
                  <a:cubicBezTo>
                    <a:pt x="1932" y="372"/>
                    <a:pt x="1563" y="0"/>
                    <a:pt x="11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7" name="Google Shape;2138;p125">
              <a:extLst>
                <a:ext uri="{FF2B5EF4-FFF2-40B4-BE49-F238E27FC236}">
                  <a16:creationId xmlns:a16="http://schemas.microsoft.com/office/drawing/2014/main" id="{799D8919-7D3F-2EAA-55B5-7174F53C8CD2}"/>
                </a:ext>
              </a:extLst>
            </p:cNvPr>
            <p:cNvSpPr/>
            <p:nvPr/>
          </p:nvSpPr>
          <p:spPr>
            <a:xfrm>
              <a:off x="5432600" y="2960575"/>
              <a:ext cx="48375" cy="41450"/>
            </a:xfrm>
            <a:custGeom>
              <a:avLst/>
              <a:gdLst/>
              <a:ahLst/>
              <a:cxnLst/>
              <a:rect l="l" t="t" r="r" b="b"/>
              <a:pathLst>
                <a:path w="1935" h="1658" extrusionOk="0">
                  <a:moveTo>
                    <a:pt x="1105" y="431"/>
                  </a:moveTo>
                  <a:cubicBezTo>
                    <a:pt x="1308" y="431"/>
                    <a:pt x="1503" y="589"/>
                    <a:pt x="1503" y="827"/>
                  </a:cubicBezTo>
                  <a:cubicBezTo>
                    <a:pt x="1506" y="1048"/>
                    <a:pt x="1327" y="1224"/>
                    <a:pt x="1109" y="1224"/>
                  </a:cubicBezTo>
                  <a:cubicBezTo>
                    <a:pt x="754" y="1224"/>
                    <a:pt x="579" y="798"/>
                    <a:pt x="829" y="547"/>
                  </a:cubicBezTo>
                  <a:cubicBezTo>
                    <a:pt x="909" y="467"/>
                    <a:pt x="1008" y="431"/>
                    <a:pt x="1105" y="431"/>
                  </a:cubicBezTo>
                  <a:close/>
                  <a:moveTo>
                    <a:pt x="1109" y="0"/>
                  </a:moveTo>
                  <a:cubicBezTo>
                    <a:pt x="372" y="0"/>
                    <a:pt x="0" y="893"/>
                    <a:pt x="521" y="1414"/>
                  </a:cubicBezTo>
                  <a:cubicBezTo>
                    <a:pt x="691" y="1582"/>
                    <a:pt x="898" y="1658"/>
                    <a:pt x="1102" y="1658"/>
                  </a:cubicBezTo>
                  <a:cubicBezTo>
                    <a:pt x="1527" y="1658"/>
                    <a:pt x="1935" y="1327"/>
                    <a:pt x="1935" y="827"/>
                  </a:cubicBezTo>
                  <a:cubicBezTo>
                    <a:pt x="1935" y="372"/>
                    <a:pt x="1563" y="0"/>
                    <a:pt x="11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8" name="Google Shape;2139;p125">
              <a:extLst>
                <a:ext uri="{FF2B5EF4-FFF2-40B4-BE49-F238E27FC236}">
                  <a16:creationId xmlns:a16="http://schemas.microsoft.com/office/drawing/2014/main" id="{B7E1893C-508B-847A-0D75-28CA322A6E38}"/>
                </a:ext>
              </a:extLst>
            </p:cNvPr>
            <p:cNvSpPr/>
            <p:nvPr/>
          </p:nvSpPr>
          <p:spPr>
            <a:xfrm>
              <a:off x="5392875" y="2852550"/>
              <a:ext cx="12600" cy="10850"/>
            </a:xfrm>
            <a:custGeom>
              <a:avLst/>
              <a:gdLst/>
              <a:ahLst/>
              <a:cxnLst/>
              <a:rect l="l" t="t" r="r" b="b"/>
              <a:pathLst>
                <a:path w="504" h="434" extrusionOk="0">
                  <a:moveTo>
                    <a:pt x="288" y="0"/>
                  </a:moveTo>
                  <a:cubicBezTo>
                    <a:pt x="95" y="0"/>
                    <a:pt x="0" y="233"/>
                    <a:pt x="135" y="369"/>
                  </a:cubicBezTo>
                  <a:cubicBezTo>
                    <a:pt x="179" y="414"/>
                    <a:pt x="233" y="434"/>
                    <a:pt x="287" y="434"/>
                  </a:cubicBezTo>
                  <a:cubicBezTo>
                    <a:pt x="397" y="434"/>
                    <a:pt x="504" y="347"/>
                    <a:pt x="504" y="216"/>
                  </a:cubicBezTo>
                  <a:cubicBezTo>
                    <a:pt x="504" y="98"/>
                    <a:pt x="406" y="0"/>
                    <a:pt x="2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9" name="Google Shape;2140;p125">
              <a:extLst>
                <a:ext uri="{FF2B5EF4-FFF2-40B4-BE49-F238E27FC236}">
                  <a16:creationId xmlns:a16="http://schemas.microsoft.com/office/drawing/2014/main" id="{5A6DACFB-71D1-CA52-7726-9BD6D5842F62}"/>
                </a:ext>
              </a:extLst>
            </p:cNvPr>
            <p:cNvSpPr/>
            <p:nvPr/>
          </p:nvSpPr>
          <p:spPr>
            <a:xfrm>
              <a:off x="5419925" y="2852550"/>
              <a:ext cx="12625" cy="10850"/>
            </a:xfrm>
            <a:custGeom>
              <a:avLst/>
              <a:gdLst/>
              <a:ahLst/>
              <a:cxnLst/>
              <a:rect l="l" t="t" r="r" b="b"/>
              <a:pathLst>
                <a:path w="505" h="434" extrusionOk="0">
                  <a:moveTo>
                    <a:pt x="288" y="0"/>
                  </a:moveTo>
                  <a:cubicBezTo>
                    <a:pt x="98" y="0"/>
                    <a:pt x="1" y="233"/>
                    <a:pt x="136" y="369"/>
                  </a:cubicBezTo>
                  <a:cubicBezTo>
                    <a:pt x="181" y="414"/>
                    <a:pt x="235" y="434"/>
                    <a:pt x="288" y="434"/>
                  </a:cubicBezTo>
                  <a:cubicBezTo>
                    <a:pt x="399" y="434"/>
                    <a:pt x="504" y="347"/>
                    <a:pt x="504" y="216"/>
                  </a:cubicBezTo>
                  <a:cubicBezTo>
                    <a:pt x="504" y="98"/>
                    <a:pt x="409" y="0"/>
                    <a:pt x="28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0" name="Google Shape;1823;p125">
            <a:extLst>
              <a:ext uri="{FF2B5EF4-FFF2-40B4-BE49-F238E27FC236}">
                <a16:creationId xmlns:a16="http://schemas.microsoft.com/office/drawing/2014/main" id="{09E31601-71E9-3C5A-4805-D4DF0901C965}"/>
              </a:ext>
            </a:extLst>
          </p:cNvPr>
          <p:cNvGrpSpPr/>
          <p:nvPr/>
        </p:nvGrpSpPr>
        <p:grpSpPr>
          <a:xfrm>
            <a:off x="2878773" y="3749015"/>
            <a:ext cx="330526" cy="615876"/>
            <a:chOff x="5869725" y="2072400"/>
            <a:chExt cx="190900" cy="368800"/>
          </a:xfrm>
          <a:solidFill>
            <a:schemeClr val="bg1"/>
          </a:solidFill>
        </p:grpSpPr>
        <p:sp>
          <p:nvSpPr>
            <p:cNvPr id="91" name="Google Shape;1824;p125">
              <a:extLst>
                <a:ext uri="{FF2B5EF4-FFF2-40B4-BE49-F238E27FC236}">
                  <a16:creationId xmlns:a16="http://schemas.microsoft.com/office/drawing/2014/main" id="{C2810E2B-E2E3-060C-93FC-0F45A2666666}"/>
                </a:ext>
              </a:extLst>
            </p:cNvPr>
            <p:cNvSpPr/>
            <p:nvPr/>
          </p:nvSpPr>
          <p:spPr>
            <a:xfrm>
              <a:off x="5869725" y="2072400"/>
              <a:ext cx="190900" cy="368800"/>
            </a:xfrm>
            <a:custGeom>
              <a:avLst/>
              <a:gdLst/>
              <a:ahLst/>
              <a:cxnLst/>
              <a:rect l="l" t="t" r="r" b="b"/>
              <a:pathLst>
                <a:path w="7636" h="14752" extrusionOk="0">
                  <a:moveTo>
                    <a:pt x="5318" y="430"/>
                  </a:moveTo>
                  <a:cubicBezTo>
                    <a:pt x="5436" y="430"/>
                    <a:pt x="5534" y="528"/>
                    <a:pt x="5534" y="646"/>
                  </a:cubicBezTo>
                  <a:cubicBezTo>
                    <a:pt x="5534" y="766"/>
                    <a:pt x="5436" y="861"/>
                    <a:pt x="5318" y="861"/>
                  </a:cubicBezTo>
                  <a:lnTo>
                    <a:pt x="2318" y="861"/>
                  </a:lnTo>
                  <a:cubicBezTo>
                    <a:pt x="2200" y="861"/>
                    <a:pt x="2102" y="766"/>
                    <a:pt x="2102" y="646"/>
                  </a:cubicBezTo>
                  <a:cubicBezTo>
                    <a:pt x="2102" y="528"/>
                    <a:pt x="2200" y="430"/>
                    <a:pt x="2318" y="430"/>
                  </a:cubicBezTo>
                  <a:close/>
                  <a:moveTo>
                    <a:pt x="4034" y="1293"/>
                  </a:moveTo>
                  <a:lnTo>
                    <a:pt x="4034" y="2261"/>
                  </a:lnTo>
                  <a:lnTo>
                    <a:pt x="3602" y="2261"/>
                  </a:lnTo>
                  <a:lnTo>
                    <a:pt x="3602" y="1293"/>
                  </a:lnTo>
                  <a:close/>
                  <a:moveTo>
                    <a:pt x="2753" y="5603"/>
                  </a:moveTo>
                  <a:cubicBezTo>
                    <a:pt x="2902" y="5603"/>
                    <a:pt x="3038" y="5698"/>
                    <a:pt x="3090" y="5842"/>
                  </a:cubicBezTo>
                  <a:cubicBezTo>
                    <a:pt x="2877" y="5934"/>
                    <a:pt x="2689" y="6078"/>
                    <a:pt x="2540" y="6256"/>
                  </a:cubicBezTo>
                  <a:cubicBezTo>
                    <a:pt x="2255" y="6052"/>
                    <a:pt x="2402" y="5603"/>
                    <a:pt x="2753" y="5603"/>
                  </a:cubicBezTo>
                  <a:close/>
                  <a:moveTo>
                    <a:pt x="4886" y="5603"/>
                  </a:moveTo>
                  <a:cubicBezTo>
                    <a:pt x="5234" y="5603"/>
                    <a:pt x="5381" y="6052"/>
                    <a:pt x="5096" y="6256"/>
                  </a:cubicBezTo>
                  <a:cubicBezTo>
                    <a:pt x="4946" y="6078"/>
                    <a:pt x="4759" y="5934"/>
                    <a:pt x="4546" y="5842"/>
                  </a:cubicBezTo>
                  <a:cubicBezTo>
                    <a:pt x="4598" y="5698"/>
                    <a:pt x="4733" y="5603"/>
                    <a:pt x="4886" y="5603"/>
                  </a:cubicBezTo>
                  <a:close/>
                  <a:moveTo>
                    <a:pt x="3818" y="6122"/>
                  </a:moveTo>
                  <a:cubicBezTo>
                    <a:pt x="3960" y="6122"/>
                    <a:pt x="4101" y="6144"/>
                    <a:pt x="4238" y="6187"/>
                  </a:cubicBezTo>
                  <a:lnTo>
                    <a:pt x="4250" y="6190"/>
                  </a:lnTo>
                  <a:cubicBezTo>
                    <a:pt x="4512" y="6276"/>
                    <a:pt x="4722" y="6435"/>
                    <a:pt x="4837" y="6636"/>
                  </a:cubicBezTo>
                  <a:lnTo>
                    <a:pt x="4840" y="6645"/>
                  </a:lnTo>
                  <a:cubicBezTo>
                    <a:pt x="4897" y="6743"/>
                    <a:pt x="4926" y="6858"/>
                    <a:pt x="4926" y="6973"/>
                  </a:cubicBezTo>
                  <a:cubicBezTo>
                    <a:pt x="4923" y="7163"/>
                    <a:pt x="4846" y="7347"/>
                    <a:pt x="4707" y="7480"/>
                  </a:cubicBezTo>
                  <a:cubicBezTo>
                    <a:pt x="4699" y="7488"/>
                    <a:pt x="4690" y="7497"/>
                    <a:pt x="4682" y="7506"/>
                  </a:cubicBezTo>
                  <a:cubicBezTo>
                    <a:pt x="4480" y="7698"/>
                    <a:pt x="4166" y="7822"/>
                    <a:pt x="3818" y="7822"/>
                  </a:cubicBezTo>
                  <a:cubicBezTo>
                    <a:pt x="3470" y="7822"/>
                    <a:pt x="3156" y="7698"/>
                    <a:pt x="2954" y="7506"/>
                  </a:cubicBezTo>
                  <a:cubicBezTo>
                    <a:pt x="2946" y="7497"/>
                    <a:pt x="2937" y="7488"/>
                    <a:pt x="2928" y="7480"/>
                  </a:cubicBezTo>
                  <a:cubicBezTo>
                    <a:pt x="2790" y="7347"/>
                    <a:pt x="2712" y="7163"/>
                    <a:pt x="2710" y="6973"/>
                  </a:cubicBezTo>
                  <a:cubicBezTo>
                    <a:pt x="2710" y="6858"/>
                    <a:pt x="2738" y="6746"/>
                    <a:pt x="2796" y="6645"/>
                  </a:cubicBezTo>
                  <a:cubicBezTo>
                    <a:pt x="2796" y="6642"/>
                    <a:pt x="2799" y="6639"/>
                    <a:pt x="2799" y="6636"/>
                  </a:cubicBezTo>
                  <a:cubicBezTo>
                    <a:pt x="2914" y="6435"/>
                    <a:pt x="3124" y="6276"/>
                    <a:pt x="3383" y="6190"/>
                  </a:cubicBezTo>
                  <a:lnTo>
                    <a:pt x="3398" y="6187"/>
                  </a:lnTo>
                  <a:cubicBezTo>
                    <a:pt x="3534" y="6144"/>
                    <a:pt x="3676" y="6122"/>
                    <a:pt x="3818" y="6122"/>
                  </a:cubicBezTo>
                  <a:close/>
                  <a:moveTo>
                    <a:pt x="2281" y="7057"/>
                  </a:moveTo>
                  <a:cubicBezTo>
                    <a:pt x="2295" y="7235"/>
                    <a:pt x="2353" y="7411"/>
                    <a:pt x="2451" y="7563"/>
                  </a:cubicBezTo>
                  <a:cubicBezTo>
                    <a:pt x="2128" y="7698"/>
                    <a:pt x="1788" y="7791"/>
                    <a:pt x="1440" y="7834"/>
                  </a:cubicBezTo>
                  <a:lnTo>
                    <a:pt x="1440" y="7641"/>
                  </a:lnTo>
                  <a:cubicBezTo>
                    <a:pt x="1639" y="7347"/>
                    <a:pt x="1938" y="7140"/>
                    <a:pt x="2281" y="7057"/>
                  </a:cubicBezTo>
                  <a:close/>
                  <a:moveTo>
                    <a:pt x="5358" y="7057"/>
                  </a:moveTo>
                  <a:cubicBezTo>
                    <a:pt x="5698" y="7140"/>
                    <a:pt x="5997" y="7347"/>
                    <a:pt x="6196" y="7641"/>
                  </a:cubicBezTo>
                  <a:lnTo>
                    <a:pt x="6196" y="7834"/>
                  </a:lnTo>
                  <a:cubicBezTo>
                    <a:pt x="5847" y="7791"/>
                    <a:pt x="5508" y="7698"/>
                    <a:pt x="5188" y="7563"/>
                  </a:cubicBezTo>
                  <a:cubicBezTo>
                    <a:pt x="5283" y="7411"/>
                    <a:pt x="5341" y="7235"/>
                    <a:pt x="5358" y="7057"/>
                  </a:cubicBezTo>
                  <a:close/>
                  <a:moveTo>
                    <a:pt x="6055" y="11052"/>
                  </a:moveTo>
                  <a:lnTo>
                    <a:pt x="5830" y="11484"/>
                  </a:lnTo>
                  <a:lnTo>
                    <a:pt x="1806" y="11484"/>
                  </a:lnTo>
                  <a:lnTo>
                    <a:pt x="1581" y="11052"/>
                  </a:lnTo>
                  <a:close/>
                  <a:moveTo>
                    <a:pt x="4466" y="11916"/>
                  </a:moveTo>
                  <a:lnTo>
                    <a:pt x="4466" y="12348"/>
                  </a:lnTo>
                  <a:lnTo>
                    <a:pt x="3170" y="12348"/>
                  </a:lnTo>
                  <a:lnTo>
                    <a:pt x="3170" y="11916"/>
                  </a:lnTo>
                  <a:close/>
                  <a:moveTo>
                    <a:pt x="2321" y="1"/>
                  </a:moveTo>
                  <a:cubicBezTo>
                    <a:pt x="1961" y="1"/>
                    <a:pt x="1673" y="289"/>
                    <a:pt x="1673" y="648"/>
                  </a:cubicBezTo>
                  <a:cubicBezTo>
                    <a:pt x="1673" y="1005"/>
                    <a:pt x="1961" y="1296"/>
                    <a:pt x="2321" y="1296"/>
                  </a:cubicBezTo>
                  <a:lnTo>
                    <a:pt x="3170" y="1296"/>
                  </a:lnTo>
                  <a:lnTo>
                    <a:pt x="3170" y="2261"/>
                  </a:lnTo>
                  <a:lnTo>
                    <a:pt x="648" y="2261"/>
                  </a:lnTo>
                  <a:cubicBezTo>
                    <a:pt x="291" y="2261"/>
                    <a:pt x="1" y="2551"/>
                    <a:pt x="1" y="2908"/>
                  </a:cubicBezTo>
                  <a:cubicBezTo>
                    <a:pt x="1" y="3265"/>
                    <a:pt x="291" y="3556"/>
                    <a:pt x="648" y="3556"/>
                  </a:cubicBezTo>
                  <a:lnTo>
                    <a:pt x="1008" y="3556"/>
                  </a:lnTo>
                  <a:lnTo>
                    <a:pt x="1008" y="3680"/>
                  </a:lnTo>
                  <a:cubicBezTo>
                    <a:pt x="1008" y="3801"/>
                    <a:pt x="1103" y="3896"/>
                    <a:pt x="1224" y="3896"/>
                  </a:cubicBezTo>
                  <a:cubicBezTo>
                    <a:pt x="1342" y="3896"/>
                    <a:pt x="1440" y="3801"/>
                    <a:pt x="1440" y="3680"/>
                  </a:cubicBezTo>
                  <a:lnTo>
                    <a:pt x="1440" y="3556"/>
                  </a:lnTo>
                  <a:lnTo>
                    <a:pt x="6196" y="3556"/>
                  </a:lnTo>
                  <a:lnTo>
                    <a:pt x="6196" y="7005"/>
                  </a:lnTo>
                  <a:cubicBezTo>
                    <a:pt x="5951" y="6800"/>
                    <a:pt x="5655" y="6665"/>
                    <a:pt x="5341" y="6610"/>
                  </a:cubicBezTo>
                  <a:cubicBezTo>
                    <a:pt x="5781" y="6297"/>
                    <a:pt x="5784" y="5649"/>
                    <a:pt x="5352" y="5329"/>
                  </a:cubicBezTo>
                  <a:cubicBezTo>
                    <a:pt x="5209" y="5223"/>
                    <a:pt x="5045" y="5174"/>
                    <a:pt x="4884" y="5174"/>
                  </a:cubicBezTo>
                  <a:cubicBezTo>
                    <a:pt x="4559" y="5174"/>
                    <a:pt x="4245" y="5374"/>
                    <a:pt x="4132" y="5715"/>
                  </a:cubicBezTo>
                  <a:cubicBezTo>
                    <a:pt x="4028" y="5698"/>
                    <a:pt x="3923" y="5689"/>
                    <a:pt x="3818" y="5689"/>
                  </a:cubicBezTo>
                  <a:cubicBezTo>
                    <a:pt x="3713" y="5689"/>
                    <a:pt x="3608" y="5698"/>
                    <a:pt x="3504" y="5715"/>
                  </a:cubicBezTo>
                  <a:cubicBezTo>
                    <a:pt x="3391" y="5374"/>
                    <a:pt x="3076" y="5174"/>
                    <a:pt x="2752" y="5174"/>
                  </a:cubicBezTo>
                  <a:cubicBezTo>
                    <a:pt x="2590" y="5174"/>
                    <a:pt x="2427" y="5223"/>
                    <a:pt x="2284" y="5329"/>
                  </a:cubicBezTo>
                  <a:cubicBezTo>
                    <a:pt x="1849" y="5649"/>
                    <a:pt x="1855" y="6297"/>
                    <a:pt x="2292" y="6610"/>
                  </a:cubicBezTo>
                  <a:cubicBezTo>
                    <a:pt x="1978" y="6665"/>
                    <a:pt x="1685" y="6800"/>
                    <a:pt x="1440" y="7005"/>
                  </a:cubicBezTo>
                  <a:lnTo>
                    <a:pt x="1440" y="4610"/>
                  </a:lnTo>
                  <a:cubicBezTo>
                    <a:pt x="1440" y="4492"/>
                    <a:pt x="1342" y="4394"/>
                    <a:pt x="1224" y="4394"/>
                  </a:cubicBezTo>
                  <a:cubicBezTo>
                    <a:pt x="1106" y="4394"/>
                    <a:pt x="1008" y="4492"/>
                    <a:pt x="1008" y="4610"/>
                  </a:cubicBezTo>
                  <a:lnTo>
                    <a:pt x="1008" y="10836"/>
                  </a:lnTo>
                  <a:cubicBezTo>
                    <a:pt x="1008" y="10839"/>
                    <a:pt x="1008" y="10848"/>
                    <a:pt x="1008" y="10854"/>
                  </a:cubicBezTo>
                  <a:lnTo>
                    <a:pt x="1008" y="10856"/>
                  </a:lnTo>
                  <a:cubicBezTo>
                    <a:pt x="1008" y="10865"/>
                    <a:pt x="1011" y="10874"/>
                    <a:pt x="1011" y="10882"/>
                  </a:cubicBezTo>
                  <a:lnTo>
                    <a:pt x="1011" y="10885"/>
                  </a:lnTo>
                  <a:cubicBezTo>
                    <a:pt x="1014" y="10894"/>
                    <a:pt x="1017" y="10900"/>
                    <a:pt x="1017" y="10905"/>
                  </a:cubicBezTo>
                  <a:lnTo>
                    <a:pt x="1020" y="10911"/>
                  </a:lnTo>
                  <a:cubicBezTo>
                    <a:pt x="1023" y="10920"/>
                    <a:pt x="1026" y="10926"/>
                    <a:pt x="1028" y="10931"/>
                  </a:cubicBezTo>
                  <a:lnTo>
                    <a:pt x="1028" y="10934"/>
                  </a:lnTo>
                  <a:lnTo>
                    <a:pt x="1028" y="10937"/>
                  </a:lnTo>
                  <a:lnTo>
                    <a:pt x="1480" y="11798"/>
                  </a:lnTo>
                  <a:cubicBezTo>
                    <a:pt x="1515" y="11870"/>
                    <a:pt x="1590" y="11916"/>
                    <a:pt x="1670" y="11916"/>
                  </a:cubicBezTo>
                  <a:lnTo>
                    <a:pt x="2733" y="11916"/>
                  </a:lnTo>
                  <a:lnTo>
                    <a:pt x="2733" y="12564"/>
                  </a:lnTo>
                  <a:cubicBezTo>
                    <a:pt x="2733" y="12682"/>
                    <a:pt x="2828" y="12779"/>
                    <a:pt x="2949" y="12779"/>
                  </a:cubicBezTo>
                  <a:lnTo>
                    <a:pt x="3596" y="12779"/>
                  </a:lnTo>
                  <a:lnTo>
                    <a:pt x="3596" y="14536"/>
                  </a:lnTo>
                  <a:cubicBezTo>
                    <a:pt x="3596" y="14656"/>
                    <a:pt x="3691" y="14751"/>
                    <a:pt x="3812" y="14751"/>
                  </a:cubicBezTo>
                  <a:cubicBezTo>
                    <a:pt x="3930" y="14751"/>
                    <a:pt x="4028" y="14656"/>
                    <a:pt x="4028" y="14536"/>
                  </a:cubicBezTo>
                  <a:lnTo>
                    <a:pt x="4028" y="12779"/>
                  </a:lnTo>
                  <a:lnTo>
                    <a:pt x="4676" y="12779"/>
                  </a:lnTo>
                  <a:cubicBezTo>
                    <a:pt x="4794" y="12779"/>
                    <a:pt x="4892" y="12684"/>
                    <a:pt x="4892" y="12564"/>
                  </a:cubicBezTo>
                  <a:lnTo>
                    <a:pt x="4892" y="11916"/>
                  </a:lnTo>
                  <a:lnTo>
                    <a:pt x="5954" y="11916"/>
                  </a:lnTo>
                  <a:cubicBezTo>
                    <a:pt x="6035" y="11916"/>
                    <a:pt x="6107" y="11873"/>
                    <a:pt x="6144" y="11801"/>
                  </a:cubicBezTo>
                  <a:lnTo>
                    <a:pt x="6596" y="10940"/>
                  </a:lnTo>
                  <a:lnTo>
                    <a:pt x="6596" y="10937"/>
                  </a:lnTo>
                  <a:lnTo>
                    <a:pt x="6596" y="10934"/>
                  </a:lnTo>
                  <a:cubicBezTo>
                    <a:pt x="6599" y="10926"/>
                    <a:pt x="6602" y="10920"/>
                    <a:pt x="6605" y="10914"/>
                  </a:cubicBezTo>
                  <a:lnTo>
                    <a:pt x="6605" y="10908"/>
                  </a:lnTo>
                  <a:cubicBezTo>
                    <a:pt x="6607" y="10900"/>
                    <a:pt x="6610" y="10894"/>
                    <a:pt x="6610" y="10888"/>
                  </a:cubicBezTo>
                  <a:lnTo>
                    <a:pt x="6610" y="10882"/>
                  </a:lnTo>
                  <a:cubicBezTo>
                    <a:pt x="6613" y="10874"/>
                    <a:pt x="6616" y="10865"/>
                    <a:pt x="6616" y="10856"/>
                  </a:cubicBezTo>
                  <a:lnTo>
                    <a:pt x="6616" y="10854"/>
                  </a:lnTo>
                  <a:lnTo>
                    <a:pt x="6616" y="10836"/>
                  </a:lnTo>
                  <a:lnTo>
                    <a:pt x="6616" y="10140"/>
                  </a:lnTo>
                  <a:cubicBezTo>
                    <a:pt x="6616" y="10019"/>
                    <a:pt x="6518" y="9924"/>
                    <a:pt x="6400" y="9924"/>
                  </a:cubicBezTo>
                  <a:cubicBezTo>
                    <a:pt x="6279" y="9924"/>
                    <a:pt x="6184" y="10019"/>
                    <a:pt x="6184" y="10140"/>
                  </a:cubicBezTo>
                  <a:lnTo>
                    <a:pt x="6184" y="10618"/>
                  </a:lnTo>
                  <a:lnTo>
                    <a:pt x="1440" y="10618"/>
                  </a:lnTo>
                  <a:lnTo>
                    <a:pt x="1440" y="8268"/>
                  </a:lnTo>
                  <a:cubicBezTo>
                    <a:pt x="1895" y="8217"/>
                    <a:pt x="2338" y="8093"/>
                    <a:pt x="2756" y="7900"/>
                  </a:cubicBezTo>
                  <a:cubicBezTo>
                    <a:pt x="3071" y="8136"/>
                    <a:pt x="3444" y="8254"/>
                    <a:pt x="3818" y="8254"/>
                  </a:cubicBezTo>
                  <a:cubicBezTo>
                    <a:pt x="4191" y="8254"/>
                    <a:pt x="4565" y="8136"/>
                    <a:pt x="4880" y="7900"/>
                  </a:cubicBezTo>
                  <a:cubicBezTo>
                    <a:pt x="5298" y="8093"/>
                    <a:pt x="5741" y="8217"/>
                    <a:pt x="6196" y="8268"/>
                  </a:cubicBezTo>
                  <a:lnTo>
                    <a:pt x="6196" y="9218"/>
                  </a:lnTo>
                  <a:cubicBezTo>
                    <a:pt x="6196" y="9336"/>
                    <a:pt x="6294" y="9434"/>
                    <a:pt x="6412" y="9434"/>
                  </a:cubicBezTo>
                  <a:cubicBezTo>
                    <a:pt x="6530" y="9434"/>
                    <a:pt x="6628" y="9336"/>
                    <a:pt x="6628" y="9218"/>
                  </a:cubicBezTo>
                  <a:lnTo>
                    <a:pt x="6628" y="3559"/>
                  </a:lnTo>
                  <a:lnTo>
                    <a:pt x="6987" y="3559"/>
                  </a:lnTo>
                  <a:cubicBezTo>
                    <a:pt x="7344" y="3559"/>
                    <a:pt x="7635" y="3268"/>
                    <a:pt x="7635" y="2911"/>
                  </a:cubicBezTo>
                  <a:cubicBezTo>
                    <a:pt x="7635" y="2551"/>
                    <a:pt x="7344" y="2263"/>
                    <a:pt x="6987" y="2263"/>
                  </a:cubicBezTo>
                  <a:lnTo>
                    <a:pt x="6987" y="2261"/>
                  </a:lnTo>
                  <a:lnTo>
                    <a:pt x="5669" y="2261"/>
                  </a:lnTo>
                  <a:cubicBezTo>
                    <a:pt x="5551" y="2261"/>
                    <a:pt x="5453" y="2358"/>
                    <a:pt x="5453" y="2476"/>
                  </a:cubicBezTo>
                  <a:cubicBezTo>
                    <a:pt x="5453" y="2594"/>
                    <a:pt x="5551" y="2692"/>
                    <a:pt x="5669" y="2692"/>
                  </a:cubicBezTo>
                  <a:lnTo>
                    <a:pt x="6987" y="2692"/>
                  </a:lnTo>
                  <a:cubicBezTo>
                    <a:pt x="7108" y="2692"/>
                    <a:pt x="7203" y="2790"/>
                    <a:pt x="7203" y="2908"/>
                  </a:cubicBezTo>
                  <a:cubicBezTo>
                    <a:pt x="7203" y="3026"/>
                    <a:pt x="7108" y="3124"/>
                    <a:pt x="6987" y="3124"/>
                  </a:cubicBezTo>
                  <a:lnTo>
                    <a:pt x="648" y="3124"/>
                  </a:lnTo>
                  <a:cubicBezTo>
                    <a:pt x="528" y="3124"/>
                    <a:pt x="433" y="3026"/>
                    <a:pt x="433" y="2908"/>
                  </a:cubicBezTo>
                  <a:cubicBezTo>
                    <a:pt x="433" y="2790"/>
                    <a:pt x="528" y="2692"/>
                    <a:pt x="648" y="2692"/>
                  </a:cubicBezTo>
                  <a:lnTo>
                    <a:pt x="4748" y="2692"/>
                  </a:lnTo>
                  <a:cubicBezTo>
                    <a:pt x="4866" y="2692"/>
                    <a:pt x="4964" y="2594"/>
                    <a:pt x="4964" y="2476"/>
                  </a:cubicBezTo>
                  <a:cubicBezTo>
                    <a:pt x="4964" y="2358"/>
                    <a:pt x="4866" y="2261"/>
                    <a:pt x="4748" y="2261"/>
                  </a:cubicBezTo>
                  <a:lnTo>
                    <a:pt x="4466" y="2261"/>
                  </a:lnTo>
                  <a:lnTo>
                    <a:pt x="4466" y="1296"/>
                  </a:lnTo>
                  <a:lnTo>
                    <a:pt x="5318" y="1296"/>
                  </a:lnTo>
                  <a:cubicBezTo>
                    <a:pt x="5675" y="1296"/>
                    <a:pt x="5965" y="1005"/>
                    <a:pt x="5965" y="648"/>
                  </a:cubicBezTo>
                  <a:cubicBezTo>
                    <a:pt x="5965" y="289"/>
                    <a:pt x="5675" y="1"/>
                    <a:pt x="53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2" name="Google Shape;1825;p125">
              <a:extLst>
                <a:ext uri="{FF2B5EF4-FFF2-40B4-BE49-F238E27FC236}">
                  <a16:creationId xmlns:a16="http://schemas.microsoft.com/office/drawing/2014/main" id="{82903916-09C3-890B-ED77-46A7B713DF03}"/>
                </a:ext>
              </a:extLst>
            </p:cNvPr>
            <p:cNvSpPr/>
            <p:nvPr/>
          </p:nvSpPr>
          <p:spPr>
            <a:xfrm>
              <a:off x="5948600" y="2231375"/>
              <a:ext cx="12625" cy="10875"/>
            </a:xfrm>
            <a:custGeom>
              <a:avLst/>
              <a:gdLst/>
              <a:ahLst/>
              <a:cxnLst/>
              <a:rect l="l" t="t" r="r" b="b"/>
              <a:pathLst>
                <a:path w="505" h="435" extrusionOk="0">
                  <a:moveTo>
                    <a:pt x="289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4"/>
                    <a:pt x="234" y="434"/>
                    <a:pt x="287" y="434"/>
                  </a:cubicBezTo>
                  <a:cubicBezTo>
                    <a:pt x="398" y="434"/>
                    <a:pt x="505" y="347"/>
                    <a:pt x="505" y="217"/>
                  </a:cubicBezTo>
                  <a:cubicBezTo>
                    <a:pt x="505" y="99"/>
                    <a:pt x="407" y="1"/>
                    <a:pt x="2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3" name="Google Shape;1826;p125">
              <a:extLst>
                <a:ext uri="{FF2B5EF4-FFF2-40B4-BE49-F238E27FC236}">
                  <a16:creationId xmlns:a16="http://schemas.microsoft.com/office/drawing/2014/main" id="{9FD8D9B1-7D23-6BAA-1D6F-819E94DA9906}"/>
                </a:ext>
              </a:extLst>
            </p:cNvPr>
            <p:cNvSpPr/>
            <p:nvPr/>
          </p:nvSpPr>
          <p:spPr>
            <a:xfrm>
              <a:off x="5967325" y="2231375"/>
              <a:ext cx="12625" cy="10875"/>
            </a:xfrm>
            <a:custGeom>
              <a:avLst/>
              <a:gdLst/>
              <a:ahLst/>
              <a:cxnLst/>
              <a:rect l="l" t="t" r="r" b="b"/>
              <a:pathLst>
                <a:path w="505" h="435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79" y="414"/>
                    <a:pt x="234" y="434"/>
                    <a:pt x="287" y="434"/>
                  </a:cubicBezTo>
                  <a:cubicBezTo>
                    <a:pt x="398" y="434"/>
                    <a:pt x="504" y="347"/>
                    <a:pt x="504" y="217"/>
                  </a:cubicBezTo>
                  <a:cubicBezTo>
                    <a:pt x="504" y="99"/>
                    <a:pt x="409" y="1"/>
                    <a:pt x="2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4" name="Google Shape;1993;p125">
            <a:extLst>
              <a:ext uri="{FF2B5EF4-FFF2-40B4-BE49-F238E27FC236}">
                <a16:creationId xmlns:a16="http://schemas.microsoft.com/office/drawing/2014/main" id="{F59D2BAC-4512-EB2B-DFDC-D42C8916F16B}"/>
              </a:ext>
            </a:extLst>
          </p:cNvPr>
          <p:cNvGrpSpPr/>
          <p:nvPr/>
        </p:nvGrpSpPr>
        <p:grpSpPr>
          <a:xfrm>
            <a:off x="1485048" y="3097354"/>
            <a:ext cx="491036" cy="416393"/>
            <a:chOff x="849775" y="3235925"/>
            <a:chExt cx="373175" cy="368925"/>
          </a:xfrm>
        </p:grpSpPr>
        <p:sp>
          <p:nvSpPr>
            <p:cNvPr id="95" name="Google Shape;1994;p125">
              <a:extLst>
                <a:ext uri="{FF2B5EF4-FFF2-40B4-BE49-F238E27FC236}">
                  <a16:creationId xmlns:a16="http://schemas.microsoft.com/office/drawing/2014/main" id="{EFD495E4-DE0E-A282-FDA2-D425F7E6EA37}"/>
                </a:ext>
              </a:extLst>
            </p:cNvPr>
            <p:cNvSpPr/>
            <p:nvPr/>
          </p:nvSpPr>
          <p:spPr>
            <a:xfrm>
              <a:off x="921375" y="3236000"/>
              <a:ext cx="301575" cy="368850"/>
            </a:xfrm>
            <a:custGeom>
              <a:avLst/>
              <a:gdLst/>
              <a:ahLst/>
              <a:cxnLst/>
              <a:rect l="l" t="t" r="r" b="b"/>
              <a:pathLst>
                <a:path w="12063" h="14754" extrusionOk="0">
                  <a:moveTo>
                    <a:pt x="9915" y="1975"/>
                  </a:moveTo>
                  <a:cubicBezTo>
                    <a:pt x="10442" y="2102"/>
                    <a:pt x="10802" y="2594"/>
                    <a:pt x="10762" y="3135"/>
                  </a:cubicBezTo>
                  <a:cubicBezTo>
                    <a:pt x="10721" y="3676"/>
                    <a:pt x="10295" y="4111"/>
                    <a:pt x="9754" y="4160"/>
                  </a:cubicBezTo>
                  <a:cubicBezTo>
                    <a:pt x="9861" y="3737"/>
                    <a:pt x="9915" y="3305"/>
                    <a:pt x="9915" y="2870"/>
                  </a:cubicBezTo>
                  <a:lnTo>
                    <a:pt x="9915" y="1975"/>
                  </a:lnTo>
                  <a:close/>
                  <a:moveTo>
                    <a:pt x="9915" y="1097"/>
                  </a:moveTo>
                  <a:cubicBezTo>
                    <a:pt x="10943" y="1235"/>
                    <a:pt x="11691" y="2148"/>
                    <a:pt x="11622" y="3184"/>
                  </a:cubicBezTo>
                  <a:cubicBezTo>
                    <a:pt x="11553" y="4221"/>
                    <a:pt x="10692" y="5027"/>
                    <a:pt x="9653" y="5027"/>
                  </a:cubicBezTo>
                  <a:lnTo>
                    <a:pt x="9653" y="5029"/>
                  </a:lnTo>
                  <a:cubicBezTo>
                    <a:pt x="9587" y="5029"/>
                    <a:pt x="9521" y="5024"/>
                    <a:pt x="9452" y="5018"/>
                  </a:cubicBezTo>
                  <a:cubicBezTo>
                    <a:pt x="9515" y="4880"/>
                    <a:pt x="9570" y="4739"/>
                    <a:pt x="9622" y="4595"/>
                  </a:cubicBezTo>
                  <a:lnTo>
                    <a:pt x="9653" y="4595"/>
                  </a:lnTo>
                  <a:cubicBezTo>
                    <a:pt x="10456" y="4595"/>
                    <a:pt x="11124" y="3982"/>
                    <a:pt x="11190" y="3184"/>
                  </a:cubicBezTo>
                  <a:cubicBezTo>
                    <a:pt x="11260" y="2387"/>
                    <a:pt x="10704" y="1667"/>
                    <a:pt x="9915" y="1535"/>
                  </a:cubicBezTo>
                  <a:lnTo>
                    <a:pt x="9915" y="1097"/>
                  </a:lnTo>
                  <a:close/>
                  <a:moveTo>
                    <a:pt x="4034" y="8058"/>
                  </a:moveTo>
                  <a:cubicBezTo>
                    <a:pt x="4250" y="8084"/>
                    <a:pt x="4463" y="8098"/>
                    <a:pt x="4679" y="8098"/>
                  </a:cubicBezTo>
                  <a:lnTo>
                    <a:pt x="4687" y="8098"/>
                  </a:lnTo>
                  <a:cubicBezTo>
                    <a:pt x="4903" y="8098"/>
                    <a:pt x="5119" y="8084"/>
                    <a:pt x="5332" y="8058"/>
                  </a:cubicBezTo>
                  <a:lnTo>
                    <a:pt x="5332" y="8058"/>
                  </a:lnTo>
                  <a:lnTo>
                    <a:pt x="5329" y="9379"/>
                  </a:lnTo>
                  <a:lnTo>
                    <a:pt x="4034" y="9379"/>
                  </a:lnTo>
                  <a:lnTo>
                    <a:pt x="4034" y="8058"/>
                  </a:lnTo>
                  <a:close/>
                  <a:moveTo>
                    <a:pt x="8718" y="13890"/>
                  </a:moveTo>
                  <a:cubicBezTo>
                    <a:pt x="8836" y="13890"/>
                    <a:pt x="8934" y="13988"/>
                    <a:pt x="8934" y="14106"/>
                  </a:cubicBezTo>
                  <a:cubicBezTo>
                    <a:pt x="8934" y="14227"/>
                    <a:pt x="8836" y="14322"/>
                    <a:pt x="8718" y="14322"/>
                  </a:cubicBezTo>
                  <a:lnTo>
                    <a:pt x="649" y="14322"/>
                  </a:lnTo>
                  <a:cubicBezTo>
                    <a:pt x="528" y="14322"/>
                    <a:pt x="433" y="14227"/>
                    <a:pt x="433" y="14106"/>
                  </a:cubicBezTo>
                  <a:cubicBezTo>
                    <a:pt x="433" y="13988"/>
                    <a:pt x="528" y="13890"/>
                    <a:pt x="649" y="13890"/>
                  </a:cubicBezTo>
                  <a:close/>
                  <a:moveTo>
                    <a:pt x="8372" y="0"/>
                  </a:moveTo>
                  <a:cubicBezTo>
                    <a:pt x="8251" y="0"/>
                    <a:pt x="8156" y="95"/>
                    <a:pt x="8156" y="216"/>
                  </a:cubicBezTo>
                  <a:cubicBezTo>
                    <a:pt x="8156" y="334"/>
                    <a:pt x="8251" y="432"/>
                    <a:pt x="8372" y="432"/>
                  </a:cubicBezTo>
                  <a:lnTo>
                    <a:pt x="9483" y="432"/>
                  </a:lnTo>
                  <a:lnTo>
                    <a:pt x="9483" y="2870"/>
                  </a:lnTo>
                  <a:cubicBezTo>
                    <a:pt x="9483" y="5513"/>
                    <a:pt x="7330" y="7666"/>
                    <a:pt x="4687" y="7666"/>
                  </a:cubicBezTo>
                  <a:lnTo>
                    <a:pt x="4679" y="7666"/>
                  </a:lnTo>
                  <a:cubicBezTo>
                    <a:pt x="3723" y="7666"/>
                    <a:pt x="2790" y="7381"/>
                    <a:pt x="2002" y="6849"/>
                  </a:cubicBezTo>
                  <a:cubicBezTo>
                    <a:pt x="1964" y="6824"/>
                    <a:pt x="1922" y="6812"/>
                    <a:pt x="1880" y="6812"/>
                  </a:cubicBezTo>
                  <a:cubicBezTo>
                    <a:pt x="1810" y="6812"/>
                    <a:pt x="1742" y="6845"/>
                    <a:pt x="1699" y="6906"/>
                  </a:cubicBezTo>
                  <a:cubicBezTo>
                    <a:pt x="1633" y="7004"/>
                    <a:pt x="1659" y="7140"/>
                    <a:pt x="1760" y="7206"/>
                  </a:cubicBezTo>
                  <a:cubicBezTo>
                    <a:pt x="2315" y="7583"/>
                    <a:pt x="2943" y="7848"/>
                    <a:pt x="3602" y="7986"/>
                  </a:cubicBezTo>
                  <a:lnTo>
                    <a:pt x="3602" y="9379"/>
                  </a:lnTo>
                  <a:lnTo>
                    <a:pt x="1080" y="9379"/>
                  </a:lnTo>
                  <a:cubicBezTo>
                    <a:pt x="959" y="9379"/>
                    <a:pt x="864" y="9477"/>
                    <a:pt x="864" y="9595"/>
                  </a:cubicBezTo>
                  <a:lnTo>
                    <a:pt x="864" y="13458"/>
                  </a:lnTo>
                  <a:lnTo>
                    <a:pt x="649" y="13458"/>
                  </a:lnTo>
                  <a:cubicBezTo>
                    <a:pt x="289" y="13458"/>
                    <a:pt x="1" y="13749"/>
                    <a:pt x="1" y="14106"/>
                  </a:cubicBezTo>
                  <a:cubicBezTo>
                    <a:pt x="1" y="14463"/>
                    <a:pt x="289" y="14754"/>
                    <a:pt x="649" y="14754"/>
                  </a:cubicBezTo>
                  <a:lnTo>
                    <a:pt x="8718" y="14754"/>
                  </a:lnTo>
                  <a:cubicBezTo>
                    <a:pt x="9075" y="14754"/>
                    <a:pt x="9365" y="14463"/>
                    <a:pt x="9365" y="14106"/>
                  </a:cubicBezTo>
                  <a:cubicBezTo>
                    <a:pt x="9365" y="13749"/>
                    <a:pt x="9075" y="13458"/>
                    <a:pt x="8718" y="13458"/>
                  </a:cubicBezTo>
                  <a:lnTo>
                    <a:pt x="8502" y="13458"/>
                  </a:lnTo>
                  <a:lnTo>
                    <a:pt x="8502" y="12911"/>
                  </a:lnTo>
                  <a:cubicBezTo>
                    <a:pt x="8502" y="12791"/>
                    <a:pt x="8404" y="12696"/>
                    <a:pt x="8286" y="12696"/>
                  </a:cubicBezTo>
                  <a:cubicBezTo>
                    <a:pt x="8165" y="12696"/>
                    <a:pt x="8070" y="12791"/>
                    <a:pt x="8070" y="12911"/>
                  </a:cubicBezTo>
                  <a:lnTo>
                    <a:pt x="8070" y="13458"/>
                  </a:lnTo>
                  <a:lnTo>
                    <a:pt x="1296" y="13458"/>
                  </a:lnTo>
                  <a:lnTo>
                    <a:pt x="1296" y="9814"/>
                  </a:lnTo>
                  <a:lnTo>
                    <a:pt x="8070" y="9814"/>
                  </a:lnTo>
                  <a:lnTo>
                    <a:pt x="8070" y="11979"/>
                  </a:lnTo>
                  <a:cubicBezTo>
                    <a:pt x="8070" y="12100"/>
                    <a:pt x="8165" y="12195"/>
                    <a:pt x="8286" y="12195"/>
                  </a:cubicBezTo>
                  <a:cubicBezTo>
                    <a:pt x="8404" y="12195"/>
                    <a:pt x="8502" y="12100"/>
                    <a:pt x="8502" y="11979"/>
                  </a:cubicBezTo>
                  <a:lnTo>
                    <a:pt x="8502" y="9598"/>
                  </a:lnTo>
                  <a:cubicBezTo>
                    <a:pt x="8502" y="9477"/>
                    <a:pt x="8404" y="9382"/>
                    <a:pt x="8286" y="9382"/>
                  </a:cubicBezTo>
                  <a:lnTo>
                    <a:pt x="5764" y="9382"/>
                  </a:lnTo>
                  <a:lnTo>
                    <a:pt x="5764" y="7986"/>
                  </a:lnTo>
                  <a:cubicBezTo>
                    <a:pt x="7238" y="7672"/>
                    <a:pt x="8508" y="6739"/>
                    <a:pt x="9244" y="5427"/>
                  </a:cubicBezTo>
                  <a:cubicBezTo>
                    <a:pt x="9384" y="5451"/>
                    <a:pt x="9522" y="5462"/>
                    <a:pt x="9658" y="5462"/>
                  </a:cubicBezTo>
                  <a:cubicBezTo>
                    <a:pt x="10958" y="5462"/>
                    <a:pt x="12060" y="4405"/>
                    <a:pt x="12060" y="3055"/>
                  </a:cubicBezTo>
                  <a:cubicBezTo>
                    <a:pt x="12063" y="2424"/>
                    <a:pt x="11815" y="1817"/>
                    <a:pt x="11372" y="1368"/>
                  </a:cubicBezTo>
                  <a:cubicBezTo>
                    <a:pt x="10983" y="970"/>
                    <a:pt x="10465" y="720"/>
                    <a:pt x="9912" y="662"/>
                  </a:cubicBezTo>
                  <a:lnTo>
                    <a:pt x="9912" y="216"/>
                  </a:lnTo>
                  <a:cubicBezTo>
                    <a:pt x="9912" y="95"/>
                    <a:pt x="9817" y="0"/>
                    <a:pt x="96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6" name="Google Shape;1995;p125">
              <a:extLst>
                <a:ext uri="{FF2B5EF4-FFF2-40B4-BE49-F238E27FC236}">
                  <a16:creationId xmlns:a16="http://schemas.microsoft.com/office/drawing/2014/main" id="{A8817422-0AC7-F698-A9B9-CD4C4D22913D}"/>
                </a:ext>
              </a:extLst>
            </p:cNvPr>
            <p:cNvSpPr/>
            <p:nvPr/>
          </p:nvSpPr>
          <p:spPr>
            <a:xfrm>
              <a:off x="849775" y="3235925"/>
              <a:ext cx="263225" cy="166700"/>
            </a:xfrm>
            <a:custGeom>
              <a:avLst/>
              <a:gdLst/>
              <a:ahLst/>
              <a:cxnLst/>
              <a:rect l="l" t="t" r="r" b="b"/>
              <a:pathLst>
                <a:path w="10529" h="6668" extrusionOk="0">
                  <a:moveTo>
                    <a:pt x="2315" y="1978"/>
                  </a:moveTo>
                  <a:lnTo>
                    <a:pt x="2315" y="2873"/>
                  </a:lnTo>
                  <a:cubicBezTo>
                    <a:pt x="2315" y="3308"/>
                    <a:pt x="2367" y="3740"/>
                    <a:pt x="2473" y="4163"/>
                  </a:cubicBezTo>
                  <a:cubicBezTo>
                    <a:pt x="1932" y="4114"/>
                    <a:pt x="1506" y="3679"/>
                    <a:pt x="1469" y="3138"/>
                  </a:cubicBezTo>
                  <a:cubicBezTo>
                    <a:pt x="1428" y="2597"/>
                    <a:pt x="1788" y="2105"/>
                    <a:pt x="2315" y="1978"/>
                  </a:cubicBezTo>
                  <a:close/>
                  <a:moveTo>
                    <a:pt x="2315" y="1100"/>
                  </a:moveTo>
                  <a:lnTo>
                    <a:pt x="2315" y="1538"/>
                  </a:lnTo>
                  <a:cubicBezTo>
                    <a:pt x="1526" y="1673"/>
                    <a:pt x="971" y="2390"/>
                    <a:pt x="1037" y="3187"/>
                  </a:cubicBezTo>
                  <a:cubicBezTo>
                    <a:pt x="1106" y="3983"/>
                    <a:pt x="1771" y="4598"/>
                    <a:pt x="2568" y="4598"/>
                  </a:cubicBezTo>
                  <a:cubicBezTo>
                    <a:pt x="2570" y="4598"/>
                    <a:pt x="2572" y="4598"/>
                    <a:pt x="2574" y="4598"/>
                  </a:cubicBezTo>
                  <a:lnTo>
                    <a:pt x="2606" y="4598"/>
                  </a:lnTo>
                  <a:cubicBezTo>
                    <a:pt x="2655" y="4742"/>
                    <a:pt x="2712" y="4883"/>
                    <a:pt x="2773" y="5021"/>
                  </a:cubicBezTo>
                  <a:cubicBezTo>
                    <a:pt x="2706" y="5027"/>
                    <a:pt x="2640" y="5032"/>
                    <a:pt x="2574" y="5032"/>
                  </a:cubicBezTo>
                  <a:cubicBezTo>
                    <a:pt x="1535" y="5030"/>
                    <a:pt x="674" y="4224"/>
                    <a:pt x="605" y="3187"/>
                  </a:cubicBezTo>
                  <a:cubicBezTo>
                    <a:pt x="539" y="2151"/>
                    <a:pt x="1284" y="1238"/>
                    <a:pt x="2315" y="1100"/>
                  </a:cubicBezTo>
                  <a:close/>
                  <a:moveTo>
                    <a:pt x="2531" y="0"/>
                  </a:moveTo>
                  <a:cubicBezTo>
                    <a:pt x="2413" y="0"/>
                    <a:pt x="2315" y="98"/>
                    <a:pt x="2315" y="216"/>
                  </a:cubicBezTo>
                  <a:lnTo>
                    <a:pt x="2315" y="662"/>
                  </a:lnTo>
                  <a:cubicBezTo>
                    <a:pt x="965" y="806"/>
                    <a:pt x="0" y="2041"/>
                    <a:pt x="188" y="3389"/>
                  </a:cubicBezTo>
                  <a:cubicBezTo>
                    <a:pt x="355" y="4597"/>
                    <a:pt x="1389" y="5465"/>
                    <a:pt x="2569" y="5465"/>
                  </a:cubicBezTo>
                  <a:cubicBezTo>
                    <a:pt x="2704" y="5465"/>
                    <a:pt x="2842" y="5453"/>
                    <a:pt x="2980" y="5430"/>
                  </a:cubicBezTo>
                  <a:cubicBezTo>
                    <a:pt x="3222" y="5859"/>
                    <a:pt x="3524" y="6256"/>
                    <a:pt x="3878" y="6601"/>
                  </a:cubicBezTo>
                  <a:cubicBezTo>
                    <a:pt x="3925" y="6648"/>
                    <a:pt x="3977" y="6667"/>
                    <a:pt x="4027" y="6667"/>
                  </a:cubicBezTo>
                  <a:cubicBezTo>
                    <a:pt x="4195" y="6667"/>
                    <a:pt x="4338" y="6449"/>
                    <a:pt x="4180" y="6293"/>
                  </a:cubicBezTo>
                  <a:cubicBezTo>
                    <a:pt x="3826" y="5945"/>
                    <a:pt x="3527" y="5545"/>
                    <a:pt x="3297" y="5104"/>
                  </a:cubicBezTo>
                  <a:cubicBezTo>
                    <a:pt x="3291" y="5090"/>
                    <a:pt x="3282" y="5076"/>
                    <a:pt x="3274" y="5061"/>
                  </a:cubicBezTo>
                  <a:cubicBezTo>
                    <a:pt x="3150" y="4825"/>
                    <a:pt x="3049" y="4578"/>
                    <a:pt x="2968" y="4321"/>
                  </a:cubicBezTo>
                  <a:cubicBezTo>
                    <a:pt x="2966" y="4310"/>
                    <a:pt x="2963" y="4295"/>
                    <a:pt x="2957" y="4284"/>
                  </a:cubicBezTo>
                  <a:cubicBezTo>
                    <a:pt x="2816" y="3826"/>
                    <a:pt x="2747" y="3351"/>
                    <a:pt x="2747" y="2873"/>
                  </a:cubicBezTo>
                  <a:lnTo>
                    <a:pt x="2747" y="432"/>
                  </a:lnTo>
                  <a:lnTo>
                    <a:pt x="10312" y="432"/>
                  </a:lnTo>
                  <a:cubicBezTo>
                    <a:pt x="10433" y="432"/>
                    <a:pt x="10528" y="337"/>
                    <a:pt x="10528" y="216"/>
                  </a:cubicBezTo>
                  <a:cubicBezTo>
                    <a:pt x="10528" y="98"/>
                    <a:pt x="10433" y="0"/>
                    <a:pt x="103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7" name="Google Shape;1996;p125">
              <a:extLst>
                <a:ext uri="{FF2B5EF4-FFF2-40B4-BE49-F238E27FC236}">
                  <a16:creationId xmlns:a16="http://schemas.microsoft.com/office/drawing/2014/main" id="{EAF811B1-C70D-316C-A55A-7BA7D513A2A6}"/>
                </a:ext>
              </a:extLst>
            </p:cNvPr>
            <p:cNvSpPr/>
            <p:nvPr/>
          </p:nvSpPr>
          <p:spPr>
            <a:xfrm>
              <a:off x="989750" y="3502925"/>
              <a:ext cx="97325" cy="46875"/>
            </a:xfrm>
            <a:custGeom>
              <a:avLst/>
              <a:gdLst/>
              <a:ahLst/>
              <a:cxnLst/>
              <a:rect l="l" t="t" r="r" b="b"/>
              <a:pathLst>
                <a:path w="3893" h="1875" extrusionOk="0">
                  <a:moveTo>
                    <a:pt x="2957" y="432"/>
                  </a:moveTo>
                  <a:cubicBezTo>
                    <a:pt x="3233" y="432"/>
                    <a:pt x="3461" y="657"/>
                    <a:pt x="3461" y="936"/>
                  </a:cubicBezTo>
                  <a:cubicBezTo>
                    <a:pt x="3461" y="1215"/>
                    <a:pt x="3233" y="1440"/>
                    <a:pt x="2957" y="1440"/>
                  </a:cubicBezTo>
                  <a:lnTo>
                    <a:pt x="939" y="1440"/>
                  </a:lnTo>
                  <a:cubicBezTo>
                    <a:pt x="660" y="1440"/>
                    <a:pt x="435" y="1215"/>
                    <a:pt x="435" y="936"/>
                  </a:cubicBezTo>
                  <a:cubicBezTo>
                    <a:pt x="435" y="657"/>
                    <a:pt x="660" y="432"/>
                    <a:pt x="939" y="432"/>
                  </a:cubicBezTo>
                  <a:close/>
                  <a:moveTo>
                    <a:pt x="939" y="1"/>
                  </a:moveTo>
                  <a:cubicBezTo>
                    <a:pt x="421" y="1"/>
                    <a:pt x="1" y="421"/>
                    <a:pt x="1" y="936"/>
                  </a:cubicBezTo>
                  <a:cubicBezTo>
                    <a:pt x="1" y="1454"/>
                    <a:pt x="421" y="1875"/>
                    <a:pt x="939" y="1875"/>
                  </a:cubicBezTo>
                  <a:lnTo>
                    <a:pt x="2957" y="1875"/>
                  </a:lnTo>
                  <a:cubicBezTo>
                    <a:pt x="3472" y="1875"/>
                    <a:pt x="3893" y="1454"/>
                    <a:pt x="3893" y="936"/>
                  </a:cubicBezTo>
                  <a:cubicBezTo>
                    <a:pt x="3893" y="421"/>
                    <a:pt x="3472" y="1"/>
                    <a:pt x="29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8" name="Google Shape;1997;p125">
              <a:extLst>
                <a:ext uri="{FF2B5EF4-FFF2-40B4-BE49-F238E27FC236}">
                  <a16:creationId xmlns:a16="http://schemas.microsoft.com/office/drawing/2014/main" id="{A33BC709-EA4B-83E4-4700-DF35E0F7FEA3}"/>
                </a:ext>
              </a:extLst>
            </p:cNvPr>
            <p:cNvSpPr/>
            <p:nvPr/>
          </p:nvSpPr>
          <p:spPr>
            <a:xfrm>
              <a:off x="968675" y="3273700"/>
              <a:ext cx="134675" cy="106750"/>
            </a:xfrm>
            <a:custGeom>
              <a:avLst/>
              <a:gdLst/>
              <a:ahLst/>
              <a:cxnLst/>
              <a:rect l="l" t="t" r="r" b="b"/>
              <a:pathLst>
                <a:path w="5387" h="4270" extrusionOk="0">
                  <a:moveTo>
                    <a:pt x="1249" y="441"/>
                  </a:moveTo>
                  <a:cubicBezTo>
                    <a:pt x="1537" y="441"/>
                    <a:pt x="1792" y="643"/>
                    <a:pt x="1851" y="933"/>
                  </a:cubicBezTo>
                  <a:cubicBezTo>
                    <a:pt x="1500" y="1069"/>
                    <a:pt x="1192" y="1302"/>
                    <a:pt x="965" y="1601"/>
                  </a:cubicBezTo>
                  <a:cubicBezTo>
                    <a:pt x="757" y="1495"/>
                    <a:pt x="628" y="1285"/>
                    <a:pt x="628" y="1054"/>
                  </a:cubicBezTo>
                  <a:cubicBezTo>
                    <a:pt x="631" y="738"/>
                    <a:pt x="872" y="473"/>
                    <a:pt x="1186" y="444"/>
                  </a:cubicBezTo>
                  <a:cubicBezTo>
                    <a:pt x="1207" y="442"/>
                    <a:pt x="1228" y="441"/>
                    <a:pt x="1249" y="441"/>
                  </a:cubicBezTo>
                  <a:close/>
                  <a:moveTo>
                    <a:pt x="4334" y="434"/>
                  </a:moveTo>
                  <a:cubicBezTo>
                    <a:pt x="4461" y="434"/>
                    <a:pt x="4591" y="474"/>
                    <a:pt x="4704" y="559"/>
                  </a:cubicBezTo>
                  <a:cubicBezTo>
                    <a:pt x="5070" y="833"/>
                    <a:pt x="5021" y="1394"/>
                    <a:pt x="4618" y="1601"/>
                  </a:cubicBezTo>
                  <a:cubicBezTo>
                    <a:pt x="4387" y="1302"/>
                    <a:pt x="4079" y="1069"/>
                    <a:pt x="3728" y="933"/>
                  </a:cubicBezTo>
                  <a:cubicBezTo>
                    <a:pt x="3787" y="625"/>
                    <a:pt x="4055" y="434"/>
                    <a:pt x="4334" y="434"/>
                  </a:cubicBezTo>
                  <a:close/>
                  <a:moveTo>
                    <a:pt x="2790" y="1187"/>
                  </a:moveTo>
                  <a:cubicBezTo>
                    <a:pt x="3728" y="1187"/>
                    <a:pt x="4494" y="1780"/>
                    <a:pt x="4494" y="2511"/>
                  </a:cubicBezTo>
                  <a:cubicBezTo>
                    <a:pt x="4494" y="3242"/>
                    <a:pt x="3728" y="3838"/>
                    <a:pt x="2790" y="3838"/>
                  </a:cubicBezTo>
                  <a:cubicBezTo>
                    <a:pt x="1851" y="3838"/>
                    <a:pt x="1088" y="3242"/>
                    <a:pt x="1088" y="2511"/>
                  </a:cubicBezTo>
                  <a:cubicBezTo>
                    <a:pt x="1088" y="1780"/>
                    <a:pt x="1851" y="1187"/>
                    <a:pt x="2790" y="1187"/>
                  </a:cubicBezTo>
                  <a:close/>
                  <a:moveTo>
                    <a:pt x="1244" y="0"/>
                  </a:moveTo>
                  <a:cubicBezTo>
                    <a:pt x="1023" y="0"/>
                    <a:pt x="798" y="70"/>
                    <a:pt x="602" y="222"/>
                  </a:cubicBezTo>
                  <a:cubicBezTo>
                    <a:pt x="0" y="689"/>
                    <a:pt x="84" y="1624"/>
                    <a:pt x="757" y="1981"/>
                  </a:cubicBezTo>
                  <a:cubicBezTo>
                    <a:pt x="691" y="2151"/>
                    <a:pt x="659" y="2330"/>
                    <a:pt x="659" y="2511"/>
                  </a:cubicBezTo>
                  <a:cubicBezTo>
                    <a:pt x="659" y="3481"/>
                    <a:pt x="1615" y="4270"/>
                    <a:pt x="2793" y="4270"/>
                  </a:cubicBezTo>
                  <a:cubicBezTo>
                    <a:pt x="3970" y="4270"/>
                    <a:pt x="4929" y="3481"/>
                    <a:pt x="4929" y="2511"/>
                  </a:cubicBezTo>
                  <a:cubicBezTo>
                    <a:pt x="4929" y="2330"/>
                    <a:pt x="4894" y="2151"/>
                    <a:pt x="4828" y="1981"/>
                  </a:cubicBezTo>
                  <a:cubicBezTo>
                    <a:pt x="5170" y="1800"/>
                    <a:pt x="5386" y="1440"/>
                    <a:pt x="5383" y="1054"/>
                  </a:cubicBezTo>
                  <a:cubicBezTo>
                    <a:pt x="5383" y="522"/>
                    <a:pt x="4986" y="73"/>
                    <a:pt x="4456" y="12"/>
                  </a:cubicBezTo>
                  <a:cubicBezTo>
                    <a:pt x="4414" y="7"/>
                    <a:pt x="4372" y="5"/>
                    <a:pt x="4330" y="5"/>
                  </a:cubicBezTo>
                  <a:cubicBezTo>
                    <a:pt x="3853" y="5"/>
                    <a:pt x="3427" y="330"/>
                    <a:pt x="3314" y="807"/>
                  </a:cubicBezTo>
                  <a:cubicBezTo>
                    <a:pt x="3141" y="771"/>
                    <a:pt x="2966" y="753"/>
                    <a:pt x="2791" y="753"/>
                  </a:cubicBezTo>
                  <a:cubicBezTo>
                    <a:pt x="2616" y="753"/>
                    <a:pt x="2441" y="771"/>
                    <a:pt x="2269" y="807"/>
                  </a:cubicBezTo>
                  <a:cubicBezTo>
                    <a:pt x="2148" y="305"/>
                    <a:pt x="1705" y="0"/>
                    <a:pt x="12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9" name="Google Shape;1998;p125">
              <a:extLst>
                <a:ext uri="{FF2B5EF4-FFF2-40B4-BE49-F238E27FC236}">
                  <a16:creationId xmlns:a16="http://schemas.microsoft.com/office/drawing/2014/main" id="{869335D9-0357-1FC5-AD4A-042D0A0B12C2}"/>
                </a:ext>
              </a:extLst>
            </p:cNvPr>
            <p:cNvSpPr/>
            <p:nvPr/>
          </p:nvSpPr>
          <p:spPr>
            <a:xfrm>
              <a:off x="1017675" y="331522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0" name="Google Shape;1999;p125">
              <a:extLst>
                <a:ext uri="{FF2B5EF4-FFF2-40B4-BE49-F238E27FC236}">
                  <a16:creationId xmlns:a16="http://schemas.microsoft.com/office/drawing/2014/main" id="{47956CB0-9B49-FEC3-C970-C1D7F69CDB28}"/>
                </a:ext>
              </a:extLst>
            </p:cNvPr>
            <p:cNvSpPr/>
            <p:nvPr/>
          </p:nvSpPr>
          <p:spPr>
            <a:xfrm>
              <a:off x="1044725" y="331522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2" y="1"/>
                  </a:moveTo>
                  <a:cubicBezTo>
                    <a:pt x="99" y="1"/>
                    <a:pt x="1" y="234"/>
                    <a:pt x="139" y="369"/>
                  </a:cubicBezTo>
                  <a:cubicBezTo>
                    <a:pt x="183" y="413"/>
                    <a:pt x="237" y="433"/>
                    <a:pt x="290" y="433"/>
                  </a:cubicBezTo>
                  <a:cubicBezTo>
                    <a:pt x="401" y="433"/>
                    <a:pt x="508" y="347"/>
                    <a:pt x="508" y="217"/>
                  </a:cubicBezTo>
                  <a:cubicBezTo>
                    <a:pt x="508" y="96"/>
                    <a:pt x="410" y="1"/>
                    <a:pt x="2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pPr algn="r" rtl="1"/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09550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98" name="Google Shape;898;p85"/>
          <p:cNvCxnSpPr/>
          <p:nvPr/>
        </p:nvCxnSpPr>
        <p:spPr>
          <a:xfrm>
            <a:off x="1755675" y="1948040"/>
            <a:ext cx="599550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99" name="Google Shape;899;p85"/>
          <p:cNvSpPr txBox="1">
            <a:spLocks noGrp="1"/>
          </p:cNvSpPr>
          <p:nvPr>
            <p:ph type="subTitle" idx="1"/>
          </p:nvPr>
        </p:nvSpPr>
        <p:spPr>
          <a:xfrm>
            <a:off x="812475" y="2843752"/>
            <a:ext cx="1578000" cy="278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900" name="Google Shape;900;p85"/>
          <p:cNvSpPr txBox="1">
            <a:spLocks noGrp="1"/>
          </p:cNvSpPr>
          <p:nvPr>
            <p:ph type="subTitle" idx="2"/>
          </p:nvPr>
        </p:nvSpPr>
        <p:spPr>
          <a:xfrm>
            <a:off x="2738625" y="2760052"/>
            <a:ext cx="1657800" cy="362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901" name="Google Shape;901;p85"/>
          <p:cNvSpPr txBox="1">
            <a:spLocks noGrp="1"/>
          </p:cNvSpPr>
          <p:nvPr>
            <p:ph type="subTitle" idx="3"/>
          </p:nvPr>
        </p:nvSpPr>
        <p:spPr>
          <a:xfrm>
            <a:off x="4704725" y="2843752"/>
            <a:ext cx="1657800" cy="278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902" name="Google Shape;902;p85"/>
          <p:cNvSpPr txBox="1">
            <a:spLocks noGrp="1"/>
          </p:cNvSpPr>
          <p:nvPr>
            <p:ph type="subTitle" idx="4"/>
          </p:nvPr>
        </p:nvSpPr>
        <p:spPr>
          <a:xfrm>
            <a:off x="729825" y="3010250"/>
            <a:ext cx="1743300" cy="83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903" name="Google Shape;903;p85"/>
          <p:cNvSpPr txBox="1">
            <a:spLocks noGrp="1"/>
          </p:cNvSpPr>
          <p:nvPr>
            <p:ph type="subTitle" idx="5"/>
          </p:nvPr>
        </p:nvSpPr>
        <p:spPr>
          <a:xfrm>
            <a:off x="2695875" y="3010250"/>
            <a:ext cx="1743300" cy="83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904" name="Google Shape;904;p85"/>
          <p:cNvSpPr txBox="1">
            <a:spLocks noGrp="1"/>
          </p:cNvSpPr>
          <p:nvPr>
            <p:ph type="subTitle" idx="6"/>
          </p:nvPr>
        </p:nvSpPr>
        <p:spPr>
          <a:xfrm>
            <a:off x="4661975" y="3010250"/>
            <a:ext cx="1743300" cy="83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905" name="Google Shape;905;p85"/>
          <p:cNvSpPr txBox="1">
            <a:spLocks noGrp="1"/>
          </p:cNvSpPr>
          <p:nvPr>
            <p:ph type="ctrTitle"/>
          </p:nvPr>
        </p:nvSpPr>
        <p:spPr>
          <a:xfrm>
            <a:off x="1365725" y="3275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یک داستان کوتاه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906" name="Google Shape;906;p85"/>
          <p:cNvSpPr txBox="1">
            <a:spLocks noGrp="1"/>
          </p:cNvSpPr>
          <p:nvPr>
            <p:ph type="subTitle" idx="7"/>
          </p:nvPr>
        </p:nvSpPr>
        <p:spPr>
          <a:xfrm>
            <a:off x="6713575" y="2843752"/>
            <a:ext cx="1657800" cy="278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907" name="Google Shape;907;p85"/>
          <p:cNvSpPr txBox="1">
            <a:spLocks noGrp="1"/>
          </p:cNvSpPr>
          <p:nvPr>
            <p:ph type="subTitle" idx="8"/>
          </p:nvPr>
        </p:nvSpPr>
        <p:spPr>
          <a:xfrm>
            <a:off x="6670825" y="3010250"/>
            <a:ext cx="1743300" cy="83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Aft>
                <a:spcPts val="1600"/>
              </a:spcAft>
            </a:pPr>
            <a:r>
              <a:rPr lang="fa-IR" dirty="0">
                <a:solidFill>
                  <a:schemeClr val="dk1"/>
                </a:solidFill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sp>
        <p:nvSpPr>
          <p:cNvPr id="908" name="Google Shape;908;p85"/>
          <p:cNvSpPr/>
          <p:nvPr/>
        </p:nvSpPr>
        <p:spPr>
          <a:xfrm rot="8100000">
            <a:off x="1143694" y="1490305"/>
            <a:ext cx="915562" cy="915562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909" name="Google Shape;909;p85"/>
          <p:cNvSpPr txBox="1">
            <a:spLocks noGrp="1"/>
          </p:cNvSpPr>
          <p:nvPr>
            <p:ph type="subTitle" idx="1"/>
          </p:nvPr>
        </p:nvSpPr>
        <p:spPr>
          <a:xfrm>
            <a:off x="1129425" y="1788611"/>
            <a:ext cx="944100" cy="31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cs typeface="B Nazanin" panose="00000400000000000000" pitchFamily="2" charset="-78"/>
                <a:sym typeface="Livvic Medium"/>
              </a:rPr>
              <a:t>01</a:t>
            </a:r>
            <a:endParaRPr sz="2400">
              <a:cs typeface="B Nazanin" panose="00000400000000000000" pitchFamily="2" charset="-78"/>
              <a:sym typeface="Livvic Medium"/>
            </a:endParaRPr>
          </a:p>
        </p:txBody>
      </p:sp>
      <p:sp>
        <p:nvSpPr>
          <p:cNvPr id="910" name="Google Shape;910;p85"/>
          <p:cNvSpPr/>
          <p:nvPr/>
        </p:nvSpPr>
        <p:spPr>
          <a:xfrm rot="8100000">
            <a:off x="5075844" y="1496630"/>
            <a:ext cx="915562" cy="915562"/>
          </a:xfrm>
          <a:prstGeom prst="teardrop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911" name="Google Shape;911;p85"/>
          <p:cNvSpPr txBox="1">
            <a:spLocks noGrp="1"/>
          </p:cNvSpPr>
          <p:nvPr>
            <p:ph type="subTitle" idx="1"/>
          </p:nvPr>
        </p:nvSpPr>
        <p:spPr>
          <a:xfrm>
            <a:off x="5061575" y="1794936"/>
            <a:ext cx="944100" cy="31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cs typeface="B Nazanin" panose="00000400000000000000" pitchFamily="2" charset="-78"/>
                <a:sym typeface="Livvic Medium"/>
              </a:rPr>
              <a:t>0</a:t>
            </a:r>
            <a:r>
              <a:rPr lang="en" sz="2400">
                <a:cs typeface="B Nazanin" panose="00000400000000000000" pitchFamily="2" charset="-78"/>
              </a:rPr>
              <a:t>3</a:t>
            </a:r>
            <a:endParaRPr sz="2400">
              <a:cs typeface="B Nazanin" panose="00000400000000000000" pitchFamily="2" charset="-78"/>
              <a:sym typeface="Livvic Medium"/>
            </a:endParaRPr>
          </a:p>
        </p:txBody>
      </p:sp>
      <p:sp>
        <p:nvSpPr>
          <p:cNvPr id="912" name="Google Shape;912;p85"/>
          <p:cNvSpPr/>
          <p:nvPr/>
        </p:nvSpPr>
        <p:spPr>
          <a:xfrm rot="8100000">
            <a:off x="3109744" y="1490284"/>
            <a:ext cx="915562" cy="915562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913" name="Google Shape;913;p85"/>
          <p:cNvSpPr txBox="1">
            <a:spLocks noGrp="1"/>
          </p:cNvSpPr>
          <p:nvPr>
            <p:ph type="subTitle" idx="1"/>
          </p:nvPr>
        </p:nvSpPr>
        <p:spPr>
          <a:xfrm>
            <a:off x="3095475" y="1788590"/>
            <a:ext cx="944100" cy="31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cs typeface="B Nazanin" panose="00000400000000000000" pitchFamily="2" charset="-78"/>
                <a:sym typeface="Livvic Medium"/>
              </a:rPr>
              <a:t>0</a:t>
            </a:r>
            <a:r>
              <a:rPr lang="en" sz="2400">
                <a:cs typeface="B Nazanin" panose="00000400000000000000" pitchFamily="2" charset="-78"/>
              </a:rPr>
              <a:t>2</a:t>
            </a:r>
            <a:endParaRPr sz="2400">
              <a:cs typeface="B Nazanin" panose="00000400000000000000" pitchFamily="2" charset="-78"/>
              <a:sym typeface="Livvic Medium"/>
            </a:endParaRPr>
          </a:p>
        </p:txBody>
      </p:sp>
      <p:sp>
        <p:nvSpPr>
          <p:cNvPr id="914" name="Google Shape;914;p85"/>
          <p:cNvSpPr/>
          <p:nvPr/>
        </p:nvSpPr>
        <p:spPr>
          <a:xfrm rot="8100000">
            <a:off x="7084694" y="1496618"/>
            <a:ext cx="915562" cy="915562"/>
          </a:xfrm>
          <a:prstGeom prst="teardrop">
            <a:avLst>
              <a:gd name="adj" fmla="val 100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915" name="Google Shape;915;p85"/>
          <p:cNvSpPr txBox="1">
            <a:spLocks noGrp="1"/>
          </p:cNvSpPr>
          <p:nvPr>
            <p:ph type="subTitle" idx="1"/>
          </p:nvPr>
        </p:nvSpPr>
        <p:spPr>
          <a:xfrm>
            <a:off x="7070425" y="1794924"/>
            <a:ext cx="944100" cy="31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cs typeface="B Nazanin" panose="00000400000000000000" pitchFamily="2" charset="-78"/>
                <a:sym typeface="Livvic Medium"/>
              </a:rPr>
              <a:t>0</a:t>
            </a:r>
            <a:r>
              <a:rPr lang="en" sz="2400">
                <a:cs typeface="B Nazanin" panose="00000400000000000000" pitchFamily="2" charset="-78"/>
              </a:rPr>
              <a:t>4</a:t>
            </a:r>
            <a:endParaRPr sz="2400">
              <a:cs typeface="B Nazanin" panose="00000400000000000000" pitchFamily="2" charset="-78"/>
              <a:sym typeface="Livvic Medium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0" name="Google Shape;920;p86"/>
          <p:cNvSpPr/>
          <p:nvPr/>
        </p:nvSpPr>
        <p:spPr>
          <a:xfrm>
            <a:off x="61950" y="3945450"/>
            <a:ext cx="1316100" cy="13161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921" name="Google Shape;921;p86"/>
          <p:cNvSpPr/>
          <p:nvPr/>
        </p:nvSpPr>
        <p:spPr>
          <a:xfrm>
            <a:off x="526500" y="3676975"/>
            <a:ext cx="4170300" cy="11058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922" name="Google Shape;922;p86"/>
          <p:cNvSpPr txBox="1">
            <a:spLocks noGrp="1"/>
          </p:cNvSpPr>
          <p:nvPr>
            <p:ph type="title"/>
          </p:nvPr>
        </p:nvSpPr>
        <p:spPr>
          <a:xfrm>
            <a:off x="387473" y="3801261"/>
            <a:ext cx="4435800" cy="85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یک تصویر ارزش هزار </a:t>
            </a:r>
            <a:br>
              <a:rPr lang="fa-IR" dirty="0">
                <a:cs typeface="B Nazanin" panose="00000400000000000000" pitchFamily="2" charset="-78"/>
              </a:rPr>
            </a:br>
            <a:r>
              <a:rPr lang="fa-IR" dirty="0">
                <a:cs typeface="B Nazanin" panose="00000400000000000000" pitchFamily="2" charset="-78"/>
              </a:rPr>
              <a:t>کلمه است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p68"/>
          <p:cNvSpPr/>
          <p:nvPr/>
        </p:nvSpPr>
        <p:spPr>
          <a:xfrm rot="-2700000">
            <a:off x="4320536" y="3160723"/>
            <a:ext cx="673307" cy="673307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11" name="Google Shape;511;p68"/>
          <p:cNvSpPr/>
          <p:nvPr/>
        </p:nvSpPr>
        <p:spPr>
          <a:xfrm rot="-2700000">
            <a:off x="6905980" y="3160723"/>
            <a:ext cx="673307" cy="673307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12" name="Google Shape;512;p68"/>
          <p:cNvSpPr/>
          <p:nvPr/>
        </p:nvSpPr>
        <p:spPr>
          <a:xfrm rot="-2700000">
            <a:off x="1721870" y="3160723"/>
            <a:ext cx="673307" cy="673307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13" name="Google Shape;513;p68"/>
          <p:cNvSpPr/>
          <p:nvPr/>
        </p:nvSpPr>
        <p:spPr>
          <a:xfrm rot="-2700000">
            <a:off x="4312512" y="1100024"/>
            <a:ext cx="673307" cy="673307"/>
          </a:xfrm>
          <a:prstGeom prst="teardrop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14" name="Google Shape;514;p68"/>
          <p:cNvSpPr/>
          <p:nvPr/>
        </p:nvSpPr>
        <p:spPr>
          <a:xfrm rot="-2700000">
            <a:off x="6897956" y="1100024"/>
            <a:ext cx="673307" cy="673307"/>
          </a:xfrm>
          <a:prstGeom prst="teardrop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15" name="Google Shape;515;p68"/>
          <p:cNvSpPr txBox="1">
            <a:spLocks noGrp="1"/>
          </p:cNvSpPr>
          <p:nvPr>
            <p:ph type="title"/>
          </p:nvPr>
        </p:nvSpPr>
        <p:spPr>
          <a:xfrm flipH="1">
            <a:off x="3789825" y="1157790"/>
            <a:ext cx="17538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cs typeface="B Nazanin" panose="00000400000000000000" pitchFamily="2" charset="-78"/>
              </a:rPr>
              <a:t>02</a:t>
            </a:r>
            <a:endParaRPr sz="3000">
              <a:cs typeface="B Nazanin" panose="00000400000000000000" pitchFamily="2" charset="-78"/>
            </a:endParaRPr>
          </a:p>
        </p:txBody>
      </p:sp>
      <p:sp>
        <p:nvSpPr>
          <p:cNvPr id="516" name="Google Shape;516;p68"/>
          <p:cNvSpPr/>
          <p:nvPr/>
        </p:nvSpPr>
        <p:spPr>
          <a:xfrm rot="-2700000">
            <a:off x="1713846" y="1106622"/>
            <a:ext cx="673307" cy="673307"/>
          </a:xfrm>
          <a:prstGeom prst="teardrop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17" name="Google Shape;517;p68"/>
          <p:cNvSpPr txBox="1">
            <a:spLocks noGrp="1"/>
          </p:cNvSpPr>
          <p:nvPr>
            <p:ph type="ctrTitle" idx="16"/>
          </p:nvPr>
        </p:nvSpPr>
        <p:spPr>
          <a:xfrm flipH="1">
            <a:off x="6203978" y="3887979"/>
            <a:ext cx="20427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sz="1400" dirty="0">
                <a:cs typeface="B Nazanin" panose="00000400000000000000" pitchFamily="2" charset="-78"/>
              </a:rPr>
              <a:t>حیوانات خانگی عجیب </a:t>
            </a:r>
            <a:br>
              <a:rPr lang="fa-IR" sz="1400" dirty="0">
                <a:cs typeface="B Nazanin" panose="00000400000000000000" pitchFamily="2" charset="-78"/>
              </a:rPr>
            </a:br>
            <a:r>
              <a:rPr lang="fa-IR" sz="1400" dirty="0">
                <a:cs typeface="B Nazanin" panose="00000400000000000000" pitchFamily="2" charset="-78"/>
              </a:rPr>
              <a:t>و غریب</a:t>
            </a:r>
            <a:endParaRPr sz="1400" dirty="0">
              <a:cs typeface="B Nazanin" panose="00000400000000000000" pitchFamily="2" charset="-78"/>
            </a:endParaRPr>
          </a:p>
        </p:txBody>
      </p:sp>
      <p:sp>
        <p:nvSpPr>
          <p:cNvPr id="518" name="Google Shape;518;p68"/>
          <p:cNvSpPr txBox="1">
            <a:spLocks noGrp="1"/>
          </p:cNvSpPr>
          <p:nvPr>
            <p:ph type="subTitle" idx="19"/>
          </p:nvPr>
        </p:nvSpPr>
        <p:spPr>
          <a:xfrm flipH="1">
            <a:off x="3613016" y="4240128"/>
            <a:ext cx="2070600" cy="85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در اینجا می توانید موضوع بخش را توضیح دهید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19" name="Google Shape;519;p68"/>
          <p:cNvSpPr txBox="1">
            <a:spLocks noGrp="1"/>
          </p:cNvSpPr>
          <p:nvPr>
            <p:ph type="ctrTitle" idx="20"/>
          </p:nvPr>
        </p:nvSpPr>
        <p:spPr>
          <a:xfrm flipH="1">
            <a:off x="860487" y="3894100"/>
            <a:ext cx="23943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sz="1400" dirty="0">
                <a:cs typeface="B Nazanin" panose="00000400000000000000" pitchFamily="2" charset="-78"/>
              </a:rPr>
              <a:t>دستاوردهای کلیدی</a:t>
            </a:r>
            <a:endParaRPr sz="1400" dirty="0">
              <a:cs typeface="B Nazanin" panose="00000400000000000000" pitchFamily="2" charset="-78"/>
            </a:endParaRPr>
          </a:p>
        </p:txBody>
      </p:sp>
      <p:sp>
        <p:nvSpPr>
          <p:cNvPr id="520" name="Google Shape;520;p68"/>
          <p:cNvSpPr txBox="1">
            <a:spLocks noGrp="1"/>
          </p:cNvSpPr>
          <p:nvPr>
            <p:ph type="ctrTitle" idx="5"/>
          </p:nvPr>
        </p:nvSpPr>
        <p:spPr>
          <a:xfrm flipH="1">
            <a:off x="6203975" y="1896850"/>
            <a:ext cx="20427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sz="1400" dirty="0">
                <a:cs typeface="B Nazanin" panose="00000400000000000000" pitchFamily="2" charset="-78"/>
              </a:rPr>
              <a:t>مراقبت های بهداشتی حیوانات خانگی</a:t>
            </a:r>
            <a:endParaRPr sz="1400" dirty="0">
              <a:cs typeface="B Nazanin" panose="00000400000000000000" pitchFamily="2" charset="-78"/>
            </a:endParaRPr>
          </a:p>
        </p:txBody>
      </p:sp>
      <p:sp>
        <p:nvSpPr>
          <p:cNvPr id="521" name="Google Shape;521;p68"/>
          <p:cNvSpPr txBox="1">
            <a:spLocks noGrp="1"/>
          </p:cNvSpPr>
          <p:nvPr>
            <p:ph type="subTitle" idx="1"/>
          </p:nvPr>
        </p:nvSpPr>
        <p:spPr>
          <a:xfrm flipH="1">
            <a:off x="6147425" y="2256084"/>
            <a:ext cx="2155800" cy="5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در اینجا می توانید موضوع بخش را توضیح دهید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22" name="Google Shape;522;p68"/>
          <p:cNvSpPr txBox="1">
            <a:spLocks noGrp="1"/>
          </p:cNvSpPr>
          <p:nvPr>
            <p:ph type="title" idx="2"/>
          </p:nvPr>
        </p:nvSpPr>
        <p:spPr>
          <a:xfrm flipH="1">
            <a:off x="1173491" y="1155227"/>
            <a:ext cx="17538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cs typeface="B Nazanin" panose="00000400000000000000" pitchFamily="2" charset="-78"/>
              </a:rPr>
              <a:t>01</a:t>
            </a:r>
            <a:endParaRPr sz="3000">
              <a:cs typeface="B Nazanin" panose="00000400000000000000" pitchFamily="2" charset="-78"/>
            </a:endParaRPr>
          </a:p>
        </p:txBody>
      </p:sp>
      <p:sp>
        <p:nvSpPr>
          <p:cNvPr id="523" name="Google Shape;523;p68"/>
          <p:cNvSpPr txBox="1">
            <a:spLocks noGrp="1"/>
          </p:cNvSpPr>
          <p:nvPr>
            <p:ph type="title" idx="3"/>
          </p:nvPr>
        </p:nvSpPr>
        <p:spPr>
          <a:xfrm flipH="1">
            <a:off x="6851975" y="1163820"/>
            <a:ext cx="7467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cs typeface="B Nazanin" panose="00000400000000000000" pitchFamily="2" charset="-78"/>
              </a:rPr>
              <a:t>03</a:t>
            </a:r>
            <a:endParaRPr sz="3000">
              <a:cs typeface="B Nazanin" panose="00000400000000000000" pitchFamily="2" charset="-78"/>
            </a:endParaRPr>
          </a:p>
        </p:txBody>
      </p:sp>
      <p:sp>
        <p:nvSpPr>
          <p:cNvPr id="524" name="Google Shape;524;p68"/>
          <p:cNvSpPr txBox="1">
            <a:spLocks noGrp="1"/>
          </p:cNvSpPr>
          <p:nvPr>
            <p:ph type="ctrTitle" idx="4"/>
          </p:nvPr>
        </p:nvSpPr>
        <p:spPr>
          <a:xfrm>
            <a:off x="1555275" y="327500"/>
            <a:ext cx="62229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فهرست مطالب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25" name="Google Shape;525;p68"/>
          <p:cNvSpPr txBox="1">
            <a:spLocks noGrp="1"/>
          </p:cNvSpPr>
          <p:nvPr>
            <p:ph type="ctrTitle" idx="6"/>
          </p:nvPr>
        </p:nvSpPr>
        <p:spPr>
          <a:xfrm flipH="1">
            <a:off x="3645375" y="1885434"/>
            <a:ext cx="20427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sz="1400" dirty="0">
                <a:cs typeface="B Nazanin" panose="00000400000000000000" pitchFamily="2" charset="-78"/>
              </a:rPr>
              <a:t>اعداد کلیدی</a:t>
            </a:r>
            <a:endParaRPr sz="1400" dirty="0">
              <a:cs typeface="B Nazanin" panose="00000400000000000000" pitchFamily="2" charset="-78"/>
            </a:endParaRPr>
          </a:p>
        </p:txBody>
      </p:sp>
      <p:sp>
        <p:nvSpPr>
          <p:cNvPr id="526" name="Google Shape;526;p68"/>
          <p:cNvSpPr txBox="1">
            <a:spLocks noGrp="1"/>
          </p:cNvSpPr>
          <p:nvPr>
            <p:ph type="subTitle" idx="7"/>
          </p:nvPr>
        </p:nvSpPr>
        <p:spPr>
          <a:xfrm flipH="1">
            <a:off x="3588825" y="2254799"/>
            <a:ext cx="2155800" cy="5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در اینجا می توانید موضوع بخش را توضیح دهید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27" name="Google Shape;527;p68"/>
          <p:cNvSpPr txBox="1">
            <a:spLocks noGrp="1"/>
          </p:cNvSpPr>
          <p:nvPr>
            <p:ph type="ctrTitle" idx="8"/>
          </p:nvPr>
        </p:nvSpPr>
        <p:spPr>
          <a:xfrm flipH="1">
            <a:off x="1029041" y="1882204"/>
            <a:ext cx="20427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sz="1400" dirty="0">
                <a:cs typeface="B Nazanin" panose="00000400000000000000" pitchFamily="2" charset="-78"/>
              </a:rPr>
              <a:t>مرکز ما</a:t>
            </a:r>
            <a:endParaRPr sz="1400" dirty="0">
              <a:cs typeface="B Nazanin" panose="00000400000000000000" pitchFamily="2" charset="-78"/>
            </a:endParaRPr>
          </a:p>
        </p:txBody>
      </p:sp>
      <p:sp>
        <p:nvSpPr>
          <p:cNvPr id="528" name="Google Shape;528;p68"/>
          <p:cNvSpPr txBox="1">
            <a:spLocks noGrp="1"/>
          </p:cNvSpPr>
          <p:nvPr>
            <p:ph type="subTitle" idx="9"/>
          </p:nvPr>
        </p:nvSpPr>
        <p:spPr>
          <a:xfrm flipH="1">
            <a:off x="972491" y="2251575"/>
            <a:ext cx="2155800" cy="5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در اینجا می توانید موضوع بخش را توضیح دهید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29" name="Google Shape;529;p68"/>
          <p:cNvSpPr txBox="1">
            <a:spLocks noGrp="1"/>
          </p:cNvSpPr>
          <p:nvPr>
            <p:ph type="title" idx="13"/>
          </p:nvPr>
        </p:nvSpPr>
        <p:spPr>
          <a:xfrm flipH="1">
            <a:off x="3771416" y="3178801"/>
            <a:ext cx="17538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cs typeface="B Nazanin" panose="00000400000000000000" pitchFamily="2" charset="-78"/>
              </a:rPr>
              <a:t>05</a:t>
            </a:r>
            <a:endParaRPr sz="3000">
              <a:cs typeface="B Nazanin" panose="00000400000000000000" pitchFamily="2" charset="-78"/>
            </a:endParaRPr>
          </a:p>
        </p:txBody>
      </p:sp>
      <p:sp>
        <p:nvSpPr>
          <p:cNvPr id="530" name="Google Shape;530;p68"/>
          <p:cNvSpPr txBox="1">
            <a:spLocks noGrp="1"/>
          </p:cNvSpPr>
          <p:nvPr>
            <p:ph type="title" idx="14"/>
          </p:nvPr>
        </p:nvSpPr>
        <p:spPr>
          <a:xfrm flipH="1">
            <a:off x="1684287" y="3171070"/>
            <a:ext cx="7467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cs typeface="B Nazanin" panose="00000400000000000000" pitchFamily="2" charset="-78"/>
              </a:rPr>
              <a:t>04</a:t>
            </a:r>
            <a:endParaRPr sz="3000">
              <a:cs typeface="B Nazanin" panose="00000400000000000000" pitchFamily="2" charset="-78"/>
            </a:endParaRPr>
          </a:p>
        </p:txBody>
      </p:sp>
      <p:sp>
        <p:nvSpPr>
          <p:cNvPr id="531" name="Google Shape;531;p68"/>
          <p:cNvSpPr txBox="1">
            <a:spLocks noGrp="1"/>
          </p:cNvSpPr>
          <p:nvPr>
            <p:ph type="title" idx="15"/>
          </p:nvPr>
        </p:nvSpPr>
        <p:spPr>
          <a:xfrm flipH="1">
            <a:off x="6348428" y="3181372"/>
            <a:ext cx="17538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cs typeface="B Nazanin" panose="00000400000000000000" pitchFamily="2" charset="-78"/>
              </a:rPr>
              <a:t>06</a:t>
            </a:r>
            <a:endParaRPr sz="3000">
              <a:cs typeface="B Nazanin" panose="00000400000000000000" pitchFamily="2" charset="-78"/>
            </a:endParaRPr>
          </a:p>
        </p:txBody>
      </p:sp>
      <p:sp>
        <p:nvSpPr>
          <p:cNvPr id="532" name="Google Shape;532;p68"/>
          <p:cNvSpPr txBox="1">
            <a:spLocks noGrp="1"/>
          </p:cNvSpPr>
          <p:nvPr>
            <p:ph type="subTitle" idx="17"/>
          </p:nvPr>
        </p:nvSpPr>
        <p:spPr>
          <a:xfrm flipH="1">
            <a:off x="6190028" y="4240128"/>
            <a:ext cx="2070600" cy="85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در اینجا می توانید موضوع بخش را توضیح دهید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33" name="Google Shape;533;p68"/>
          <p:cNvSpPr txBox="1">
            <a:spLocks noGrp="1"/>
          </p:cNvSpPr>
          <p:nvPr>
            <p:ph type="ctrTitle" idx="18"/>
          </p:nvPr>
        </p:nvSpPr>
        <p:spPr>
          <a:xfrm flipH="1">
            <a:off x="3626966" y="3887979"/>
            <a:ext cx="20427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sz="1400" dirty="0">
                <a:cs typeface="B Nazanin" panose="00000400000000000000" pitchFamily="2" charset="-78"/>
              </a:rPr>
              <a:t>حیوانات خانگی</a:t>
            </a:r>
            <a:br>
              <a:rPr lang="fa-IR" sz="1400" dirty="0">
                <a:cs typeface="B Nazanin" panose="00000400000000000000" pitchFamily="2" charset="-78"/>
              </a:rPr>
            </a:br>
            <a:r>
              <a:rPr lang="fa-IR" sz="1400" dirty="0">
                <a:cs typeface="B Nazanin" panose="00000400000000000000" pitchFamily="2" charset="-78"/>
              </a:rPr>
              <a:t> محبوب</a:t>
            </a:r>
            <a:endParaRPr sz="1400" dirty="0">
              <a:cs typeface="B Nazanin" panose="00000400000000000000" pitchFamily="2" charset="-78"/>
            </a:endParaRPr>
          </a:p>
        </p:txBody>
      </p:sp>
      <p:sp>
        <p:nvSpPr>
          <p:cNvPr id="534" name="Google Shape;534;p68"/>
          <p:cNvSpPr txBox="1">
            <a:spLocks noGrp="1"/>
          </p:cNvSpPr>
          <p:nvPr>
            <p:ph type="subTitle" idx="21"/>
          </p:nvPr>
        </p:nvSpPr>
        <p:spPr>
          <a:xfrm flipH="1">
            <a:off x="1022337" y="4241353"/>
            <a:ext cx="2070600" cy="85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در اینجا می توانید موضوع بخش را توضیح دهید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7" name="Google Shape;927;p87"/>
          <p:cNvSpPr/>
          <p:nvPr/>
        </p:nvSpPr>
        <p:spPr>
          <a:xfrm>
            <a:off x="542000" y="-385675"/>
            <a:ext cx="2571600" cy="39099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928" name="Google Shape;928;p87"/>
          <p:cNvSpPr txBox="1">
            <a:spLocks noGrp="1"/>
          </p:cNvSpPr>
          <p:nvPr>
            <p:ph type="title"/>
          </p:nvPr>
        </p:nvSpPr>
        <p:spPr>
          <a:xfrm>
            <a:off x="418641" y="1250550"/>
            <a:ext cx="2472209" cy="220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یک تصویر ارزش هزارکلمه است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929" name="Google Shape;929;p87"/>
          <p:cNvSpPr/>
          <p:nvPr/>
        </p:nvSpPr>
        <p:spPr>
          <a:xfrm rot="10800000">
            <a:off x="2386050" y="0"/>
            <a:ext cx="1316100" cy="13161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4" name="Google Shape;934;p88"/>
          <p:cNvSpPr txBox="1">
            <a:spLocks noGrp="1"/>
          </p:cNvSpPr>
          <p:nvPr>
            <p:ph type="ctrTitle" idx="6"/>
          </p:nvPr>
        </p:nvSpPr>
        <p:spPr>
          <a:xfrm>
            <a:off x="1365725" y="3275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نقاط عطف رسیده است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935" name="Google Shape;935;p88"/>
          <p:cNvSpPr txBox="1">
            <a:spLocks noGrp="1"/>
          </p:cNvSpPr>
          <p:nvPr>
            <p:ph type="title"/>
          </p:nvPr>
        </p:nvSpPr>
        <p:spPr>
          <a:xfrm>
            <a:off x="674625" y="2928277"/>
            <a:ext cx="3064500" cy="93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50,000</a:t>
            </a:r>
            <a:endParaRPr sz="3000">
              <a:cs typeface="B Nazanin" panose="00000400000000000000" pitchFamily="2" charset="-78"/>
            </a:endParaRPr>
          </a:p>
        </p:txBody>
      </p:sp>
      <p:sp>
        <p:nvSpPr>
          <p:cNvPr id="936" name="Google Shape;936;p88"/>
          <p:cNvSpPr txBox="1">
            <a:spLocks noGrp="1"/>
          </p:cNvSpPr>
          <p:nvPr>
            <p:ph type="title" idx="2"/>
          </p:nvPr>
        </p:nvSpPr>
        <p:spPr>
          <a:xfrm>
            <a:off x="2944550" y="1279425"/>
            <a:ext cx="3064500" cy="93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20,000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937" name="Google Shape;937;p88"/>
          <p:cNvSpPr txBox="1">
            <a:spLocks noGrp="1"/>
          </p:cNvSpPr>
          <p:nvPr>
            <p:ph type="title" idx="3"/>
          </p:nvPr>
        </p:nvSpPr>
        <p:spPr>
          <a:xfrm>
            <a:off x="5070575" y="2920220"/>
            <a:ext cx="3064500" cy="93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500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938" name="Google Shape;938;p88"/>
          <p:cNvSpPr/>
          <p:nvPr/>
        </p:nvSpPr>
        <p:spPr>
          <a:xfrm>
            <a:off x="4388100" y="2854000"/>
            <a:ext cx="367800" cy="3678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cxnSp>
        <p:nvCxnSpPr>
          <p:cNvPr id="939" name="Google Shape;939;p88"/>
          <p:cNvCxnSpPr/>
          <p:nvPr/>
        </p:nvCxnSpPr>
        <p:spPr>
          <a:xfrm>
            <a:off x="3380850" y="3689396"/>
            <a:ext cx="238230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940" name="Google Shape;940;p88"/>
          <p:cNvCxnSpPr>
            <a:stCxn id="938" idx="4"/>
          </p:cNvCxnSpPr>
          <p:nvPr/>
        </p:nvCxnSpPr>
        <p:spPr>
          <a:xfrm>
            <a:off x="4572000" y="3221800"/>
            <a:ext cx="0" cy="47760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41" name="Google Shape;941;p88"/>
          <p:cNvSpPr txBox="1">
            <a:spLocks noGrp="1"/>
          </p:cNvSpPr>
          <p:nvPr>
            <p:ph type="subTitle" idx="1"/>
          </p:nvPr>
        </p:nvSpPr>
        <p:spPr>
          <a:xfrm flipH="1">
            <a:off x="1178925" y="3663791"/>
            <a:ext cx="2055900" cy="66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lnSpc>
                <a:spcPct val="115000"/>
              </a:lnSpc>
            </a:pPr>
            <a:r>
              <a:rPr lang="fa-IR" dirty="0">
                <a:cs typeface="B Nazanin" panose="00000400000000000000" pitchFamily="2" charset="-78"/>
              </a:rPr>
              <a:t>بازدید از مرکز ما در 5 سال گذشته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942" name="Google Shape;942;p88"/>
          <p:cNvSpPr txBox="1">
            <a:spLocks noGrp="1"/>
          </p:cNvSpPr>
          <p:nvPr>
            <p:ph type="subTitle" idx="4"/>
          </p:nvPr>
        </p:nvSpPr>
        <p:spPr>
          <a:xfrm flipH="1">
            <a:off x="3266849" y="2078426"/>
            <a:ext cx="2419800" cy="3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Aft>
                <a:spcPts val="1600"/>
              </a:spcAft>
            </a:pPr>
            <a:r>
              <a:rPr lang="fa-IR" dirty="0">
                <a:cs typeface="B Nazanin" panose="00000400000000000000" pitchFamily="2" charset="-78"/>
              </a:rPr>
              <a:t>حیوانات خانگی که تاکنون با موفقیت به آنها کمک کرده ایم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943" name="Google Shape;943;p88"/>
          <p:cNvSpPr txBox="1">
            <a:spLocks noGrp="1"/>
          </p:cNvSpPr>
          <p:nvPr>
            <p:ph type="subTitle" idx="5"/>
          </p:nvPr>
        </p:nvSpPr>
        <p:spPr>
          <a:xfrm flipH="1">
            <a:off x="5574875" y="3663791"/>
            <a:ext cx="2055900" cy="66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lnSpc>
                <a:spcPct val="115000"/>
              </a:lnSpc>
            </a:pPr>
            <a:r>
              <a:rPr lang="fa-IR" dirty="0">
                <a:cs typeface="B Nazanin" panose="00000400000000000000" pitchFamily="2" charset="-78"/>
              </a:rPr>
              <a:t>عملیات اضطراری انجام شده در 5 سال گذشته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8" name="Google Shape;948;p89"/>
          <p:cNvSpPr txBox="1">
            <a:spLocks noGrp="1"/>
          </p:cNvSpPr>
          <p:nvPr>
            <p:ph type="title" idx="3"/>
          </p:nvPr>
        </p:nvSpPr>
        <p:spPr>
          <a:xfrm>
            <a:off x="4367050" y="1208359"/>
            <a:ext cx="2328000" cy="93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5,000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949" name="Google Shape;949;p89"/>
          <p:cNvSpPr txBox="1">
            <a:spLocks noGrp="1"/>
          </p:cNvSpPr>
          <p:nvPr>
            <p:ph type="title"/>
          </p:nvPr>
        </p:nvSpPr>
        <p:spPr>
          <a:xfrm>
            <a:off x="1023775" y="1209134"/>
            <a:ext cx="2328000" cy="93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70,000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950" name="Google Shape;950;p89"/>
          <p:cNvSpPr txBox="1">
            <a:spLocks noGrp="1"/>
          </p:cNvSpPr>
          <p:nvPr>
            <p:ph type="title" idx="5"/>
          </p:nvPr>
        </p:nvSpPr>
        <p:spPr>
          <a:xfrm>
            <a:off x="2614450" y="3229025"/>
            <a:ext cx="2328000" cy="93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20,000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951" name="Google Shape;951;p89"/>
          <p:cNvSpPr txBox="1">
            <a:spLocks noGrp="1"/>
          </p:cNvSpPr>
          <p:nvPr>
            <p:ph type="subTitle" idx="6"/>
          </p:nvPr>
        </p:nvSpPr>
        <p:spPr>
          <a:xfrm flipH="1">
            <a:off x="2614450" y="3954720"/>
            <a:ext cx="2328000" cy="66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Aft>
                <a:spcPts val="1600"/>
              </a:spcAft>
            </a:pPr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952" name="Google Shape;952;p89"/>
          <p:cNvSpPr txBox="1">
            <a:spLocks noGrp="1"/>
          </p:cNvSpPr>
          <p:nvPr>
            <p:ph type="subTitle" idx="1"/>
          </p:nvPr>
        </p:nvSpPr>
        <p:spPr>
          <a:xfrm flipH="1">
            <a:off x="1023775" y="1944635"/>
            <a:ext cx="2328000" cy="66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Aft>
                <a:spcPts val="1600"/>
              </a:spcAft>
            </a:pPr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953" name="Google Shape;953;p89"/>
          <p:cNvSpPr txBox="1">
            <a:spLocks noGrp="1"/>
          </p:cNvSpPr>
          <p:nvPr>
            <p:ph type="subTitle" idx="8"/>
          </p:nvPr>
        </p:nvSpPr>
        <p:spPr>
          <a:xfrm flipH="1">
            <a:off x="5957950" y="3953657"/>
            <a:ext cx="2328000" cy="66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Aft>
                <a:spcPts val="1600"/>
              </a:spcAft>
            </a:pPr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954" name="Google Shape;954;p89"/>
          <p:cNvSpPr txBox="1">
            <a:spLocks noGrp="1"/>
          </p:cNvSpPr>
          <p:nvPr>
            <p:ph type="ctrTitle" idx="2"/>
          </p:nvPr>
        </p:nvSpPr>
        <p:spPr>
          <a:xfrm>
            <a:off x="1365725" y="3275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نقاط عطف رسیده است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955" name="Google Shape;955;p89"/>
          <p:cNvSpPr txBox="1">
            <a:spLocks noGrp="1"/>
          </p:cNvSpPr>
          <p:nvPr>
            <p:ph type="subTitle" idx="4"/>
          </p:nvPr>
        </p:nvSpPr>
        <p:spPr>
          <a:xfrm flipH="1">
            <a:off x="4367050" y="1943825"/>
            <a:ext cx="2328000" cy="66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Aft>
                <a:spcPts val="1600"/>
              </a:spcAft>
            </a:pPr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956" name="Google Shape;956;p89"/>
          <p:cNvSpPr txBox="1">
            <a:spLocks noGrp="1"/>
          </p:cNvSpPr>
          <p:nvPr>
            <p:ph type="title" idx="7"/>
          </p:nvPr>
        </p:nvSpPr>
        <p:spPr>
          <a:xfrm>
            <a:off x="5957950" y="3227963"/>
            <a:ext cx="2328000" cy="93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cs typeface="B Nazanin" panose="00000400000000000000" pitchFamily="2" charset="-78"/>
              </a:rPr>
              <a:t>700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957" name="Google Shape;957;p89"/>
          <p:cNvGrpSpPr/>
          <p:nvPr/>
        </p:nvGrpSpPr>
        <p:grpSpPr>
          <a:xfrm>
            <a:off x="714300" y="2668175"/>
            <a:ext cx="7715400" cy="504900"/>
            <a:chOff x="714300" y="2846525"/>
            <a:chExt cx="7715400" cy="504900"/>
          </a:xfrm>
        </p:grpSpPr>
        <p:cxnSp>
          <p:nvCxnSpPr>
            <p:cNvPr id="958" name="Google Shape;958;p89"/>
            <p:cNvCxnSpPr/>
            <p:nvPr/>
          </p:nvCxnSpPr>
          <p:spPr>
            <a:xfrm>
              <a:off x="714300" y="3098975"/>
              <a:ext cx="7715400" cy="0"/>
            </a:xfrm>
            <a:prstGeom prst="straightConnector1">
              <a:avLst/>
            </a:prstGeom>
            <a:noFill/>
            <a:ln w="2857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959" name="Google Shape;959;p89"/>
            <p:cNvSpPr/>
            <p:nvPr/>
          </p:nvSpPr>
          <p:spPr>
            <a:xfrm>
              <a:off x="1935325" y="2846525"/>
              <a:ext cx="504900" cy="5049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60" name="Google Shape;960;p89"/>
            <p:cNvSpPr/>
            <p:nvPr/>
          </p:nvSpPr>
          <p:spPr>
            <a:xfrm>
              <a:off x="3595425" y="2915950"/>
              <a:ext cx="366000" cy="366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61" name="Google Shape;961;p89"/>
            <p:cNvSpPr/>
            <p:nvPr/>
          </p:nvSpPr>
          <p:spPr>
            <a:xfrm>
              <a:off x="5424225" y="2992125"/>
              <a:ext cx="213600" cy="2136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62" name="Google Shape;962;p89"/>
            <p:cNvSpPr/>
            <p:nvPr/>
          </p:nvSpPr>
          <p:spPr>
            <a:xfrm>
              <a:off x="7053500" y="3030500"/>
              <a:ext cx="136800" cy="136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" name="Google Shape;967;p90"/>
          <p:cNvSpPr/>
          <p:nvPr/>
        </p:nvSpPr>
        <p:spPr>
          <a:xfrm>
            <a:off x="4964350" y="1401125"/>
            <a:ext cx="2958900" cy="29589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968" name="Google Shape;968;p90"/>
          <p:cNvSpPr/>
          <p:nvPr/>
        </p:nvSpPr>
        <p:spPr>
          <a:xfrm>
            <a:off x="541375" y="1030675"/>
            <a:ext cx="3594300" cy="3594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969" name="Google Shape;969;p90"/>
          <p:cNvSpPr txBox="1">
            <a:spLocks noGrp="1"/>
          </p:cNvSpPr>
          <p:nvPr>
            <p:ph type="title"/>
          </p:nvPr>
        </p:nvSpPr>
        <p:spPr>
          <a:xfrm>
            <a:off x="1174525" y="2167609"/>
            <a:ext cx="2328000" cy="93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cs typeface="B Nazanin" panose="00000400000000000000" pitchFamily="2" charset="-78"/>
              </a:rPr>
              <a:t>25,000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970" name="Google Shape;970;p90"/>
          <p:cNvSpPr txBox="1">
            <a:spLocks noGrp="1"/>
          </p:cNvSpPr>
          <p:nvPr>
            <p:ph type="subTitle" idx="1"/>
          </p:nvPr>
        </p:nvSpPr>
        <p:spPr>
          <a:xfrm flipH="1">
            <a:off x="1174525" y="2903110"/>
            <a:ext cx="2328000" cy="66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971" name="Google Shape;971;p90"/>
          <p:cNvSpPr txBox="1">
            <a:spLocks noGrp="1"/>
          </p:cNvSpPr>
          <p:nvPr>
            <p:ph type="ctrTitle" idx="2"/>
          </p:nvPr>
        </p:nvSpPr>
        <p:spPr>
          <a:xfrm>
            <a:off x="1365725" y="3275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نقاط عطف رسیده است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972" name="Google Shape;972;p90"/>
          <p:cNvSpPr txBox="1">
            <a:spLocks noGrp="1"/>
          </p:cNvSpPr>
          <p:nvPr>
            <p:ph type="title" idx="3"/>
          </p:nvPr>
        </p:nvSpPr>
        <p:spPr>
          <a:xfrm>
            <a:off x="5279800" y="2166834"/>
            <a:ext cx="2328000" cy="93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4,000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973" name="Google Shape;973;p90"/>
          <p:cNvSpPr txBox="1">
            <a:spLocks noGrp="1"/>
          </p:cNvSpPr>
          <p:nvPr>
            <p:ph type="subTitle" idx="4"/>
          </p:nvPr>
        </p:nvSpPr>
        <p:spPr>
          <a:xfrm flipH="1">
            <a:off x="5279800" y="2902300"/>
            <a:ext cx="2328000" cy="66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Aft>
                <a:spcPts val="1600"/>
              </a:spcAft>
            </a:pPr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8" name="Google Shape;978;p91"/>
          <p:cNvSpPr txBox="1">
            <a:spLocks noGrp="1"/>
          </p:cNvSpPr>
          <p:nvPr>
            <p:ph type="title"/>
          </p:nvPr>
        </p:nvSpPr>
        <p:spPr>
          <a:xfrm>
            <a:off x="608775" y="1817125"/>
            <a:ext cx="7926600" cy="131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4,498,300,000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979" name="Google Shape;979;p91"/>
          <p:cNvSpPr txBox="1">
            <a:spLocks noGrp="1"/>
          </p:cNvSpPr>
          <p:nvPr>
            <p:ph type="subTitle" idx="1"/>
          </p:nvPr>
        </p:nvSpPr>
        <p:spPr>
          <a:xfrm flipH="1">
            <a:off x="608775" y="3130400"/>
            <a:ext cx="7926600" cy="61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اعداد بزرگ توجه مخاطبان شما را جلب می کند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" name="Google Shape;984;p92"/>
          <p:cNvSpPr/>
          <p:nvPr/>
        </p:nvSpPr>
        <p:spPr>
          <a:xfrm>
            <a:off x="-472600" y="997800"/>
            <a:ext cx="9253200" cy="31479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985" name="Google Shape;985;p92"/>
          <p:cNvSpPr txBox="1">
            <a:spLocks noGrp="1"/>
          </p:cNvSpPr>
          <p:nvPr>
            <p:ph type="title"/>
          </p:nvPr>
        </p:nvSpPr>
        <p:spPr>
          <a:xfrm>
            <a:off x="526225" y="1824375"/>
            <a:ext cx="5587200" cy="131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cs typeface="B Nazanin" panose="00000400000000000000" pitchFamily="2" charset="-78"/>
              </a:rPr>
              <a:t>5,000,500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986" name="Google Shape;986;p92"/>
          <p:cNvSpPr txBox="1">
            <a:spLocks noGrp="1"/>
          </p:cNvSpPr>
          <p:nvPr>
            <p:ph type="subTitle" idx="1"/>
          </p:nvPr>
        </p:nvSpPr>
        <p:spPr>
          <a:xfrm flipH="1">
            <a:off x="526225" y="3005325"/>
            <a:ext cx="5587200" cy="61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اعداد بزرگ توجه مخاطبان شما را جلب می کند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987" name="Google Shape;987;p92"/>
          <p:cNvSpPr/>
          <p:nvPr/>
        </p:nvSpPr>
        <p:spPr>
          <a:xfrm rot="5400000">
            <a:off x="4440800" y="360450"/>
            <a:ext cx="1182600" cy="11826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988" name="Google Shape;988;p92"/>
          <p:cNvSpPr/>
          <p:nvPr/>
        </p:nvSpPr>
        <p:spPr>
          <a:xfrm rot="-5400000">
            <a:off x="-38100" y="3903750"/>
            <a:ext cx="1182600" cy="11826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989" name="Google Shape;989;p92"/>
          <p:cNvPicPr preferRelativeResize="0"/>
          <p:nvPr/>
        </p:nvPicPr>
        <p:blipFill rotWithShape="1">
          <a:blip r:embed="rId3">
            <a:alphaModFix/>
          </a:blip>
          <a:srcRect l="20129" r="20123"/>
          <a:stretch/>
        </p:blipFill>
        <p:spPr>
          <a:xfrm>
            <a:off x="6315200" y="989200"/>
            <a:ext cx="2836800" cy="3165000"/>
          </a:xfrm>
          <a:prstGeom prst="roundRect">
            <a:avLst>
              <a:gd name="adj" fmla="val 24312"/>
            </a:avLst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4" name="Google Shape;994;p93"/>
          <p:cNvSpPr txBox="1">
            <a:spLocks noGrp="1"/>
          </p:cNvSpPr>
          <p:nvPr>
            <p:ph type="ctrTitle"/>
          </p:nvPr>
        </p:nvSpPr>
        <p:spPr>
          <a:xfrm>
            <a:off x="1365750" y="10579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عالی</a:t>
            </a:r>
            <a:br>
              <a:rPr lang="fa-IR" dirty="0">
                <a:cs typeface="B Nazanin" panose="00000400000000000000" pitchFamily="2" charset="-78"/>
              </a:rPr>
            </a:br>
            <a:r>
              <a:rPr lang="fa-IR" dirty="0">
                <a:cs typeface="B Nazanin" panose="00000400000000000000" pitchFamily="2" charset="-78"/>
              </a:rPr>
              <a:t>کلمات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995" name="Google Shape;995;p93"/>
          <p:cNvSpPr txBox="1">
            <a:spLocks noGrp="1"/>
          </p:cNvSpPr>
          <p:nvPr>
            <p:ph type="subTitle" idx="1"/>
          </p:nvPr>
        </p:nvSpPr>
        <p:spPr>
          <a:xfrm flipH="1">
            <a:off x="1310700" y="3456500"/>
            <a:ext cx="6522600" cy="66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زیرا کلمات کلیدی برای جلب توجه مخاطبان شما عالی هستند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996" name="Google Shape;996;p93"/>
          <p:cNvSpPr/>
          <p:nvPr/>
        </p:nvSpPr>
        <p:spPr>
          <a:xfrm rot="5400000">
            <a:off x="592700" y="505000"/>
            <a:ext cx="1182600" cy="1182600"/>
          </a:xfrm>
          <a:prstGeom prst="teardrop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997" name="Google Shape;997;p93"/>
          <p:cNvSpPr/>
          <p:nvPr/>
        </p:nvSpPr>
        <p:spPr>
          <a:xfrm rot="-5400000">
            <a:off x="7505700" y="2703600"/>
            <a:ext cx="1182600" cy="1182600"/>
          </a:xfrm>
          <a:prstGeom prst="teardrop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" name="Google Shape;1002;p94"/>
          <p:cNvSpPr txBox="1">
            <a:spLocks noGrp="1"/>
          </p:cNvSpPr>
          <p:nvPr>
            <p:ph type="ctrTitle"/>
          </p:nvPr>
        </p:nvSpPr>
        <p:spPr>
          <a:xfrm>
            <a:off x="2379250" y="1267450"/>
            <a:ext cx="44406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عالی</a:t>
            </a:r>
            <a:br>
              <a:rPr lang="fa-IR" dirty="0">
                <a:cs typeface="B Nazanin" panose="00000400000000000000" pitchFamily="2" charset="-78"/>
              </a:rPr>
            </a:br>
            <a:r>
              <a:rPr lang="fa-IR" dirty="0">
                <a:cs typeface="B Nazanin" panose="00000400000000000000" pitchFamily="2" charset="-78"/>
              </a:rPr>
              <a:t>کلمات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003" name="Google Shape;1003;p94"/>
          <p:cNvSpPr txBox="1">
            <a:spLocks noGrp="1"/>
          </p:cNvSpPr>
          <p:nvPr>
            <p:ph type="subTitle" idx="1"/>
          </p:nvPr>
        </p:nvSpPr>
        <p:spPr>
          <a:xfrm flipH="1">
            <a:off x="2324150" y="3208850"/>
            <a:ext cx="4440600" cy="66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زیرا کلمات کلیدی برای جلب توجه مخاطبان شما عالی هستند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004" name="Google Shape;1004;p94"/>
          <p:cNvSpPr/>
          <p:nvPr/>
        </p:nvSpPr>
        <p:spPr>
          <a:xfrm rot="5400000" flipH="1">
            <a:off x="1141550" y="-47450"/>
            <a:ext cx="1182600" cy="1182600"/>
          </a:xfrm>
          <a:prstGeom prst="teardrop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005" name="Google Shape;1005;p94"/>
          <p:cNvSpPr/>
          <p:nvPr/>
        </p:nvSpPr>
        <p:spPr>
          <a:xfrm rot="-5400000">
            <a:off x="5637250" y="3876050"/>
            <a:ext cx="1182600" cy="1182600"/>
          </a:xfrm>
          <a:prstGeom prst="teardrop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" name="Google Shape;1010;p95"/>
          <p:cNvSpPr txBox="1">
            <a:spLocks noGrp="1"/>
          </p:cNvSpPr>
          <p:nvPr>
            <p:ph type="ctrTitle"/>
          </p:nvPr>
        </p:nvSpPr>
        <p:spPr>
          <a:xfrm>
            <a:off x="1403825" y="3275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فرآیند ما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011" name="Google Shape;1011;p95"/>
          <p:cNvSpPr/>
          <p:nvPr/>
        </p:nvSpPr>
        <p:spPr>
          <a:xfrm rot="5400000" flipH="1">
            <a:off x="2951809" y="2925174"/>
            <a:ext cx="1578900" cy="1578900"/>
          </a:xfrm>
          <a:prstGeom prst="teardrop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012" name="Google Shape;1012;p95"/>
          <p:cNvSpPr/>
          <p:nvPr/>
        </p:nvSpPr>
        <p:spPr>
          <a:xfrm rot="-5400000" flipH="1">
            <a:off x="4605945" y="1328975"/>
            <a:ext cx="1538400" cy="1538400"/>
          </a:xfrm>
          <a:prstGeom prst="teardrop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013" name="Google Shape;1013;p95"/>
          <p:cNvSpPr/>
          <p:nvPr/>
        </p:nvSpPr>
        <p:spPr>
          <a:xfrm rot="-5400000">
            <a:off x="4605957" y="2925175"/>
            <a:ext cx="1297500" cy="1297500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014" name="Google Shape;1014;p95"/>
          <p:cNvSpPr/>
          <p:nvPr/>
        </p:nvSpPr>
        <p:spPr>
          <a:xfrm rot="10800000" flipH="1">
            <a:off x="3233232" y="1569875"/>
            <a:ext cx="1297500" cy="1297500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015" name="Google Shape;1015;p95"/>
          <p:cNvSpPr txBox="1">
            <a:spLocks noGrp="1"/>
          </p:cNvSpPr>
          <p:nvPr>
            <p:ph type="ctrTitle" idx="4294967295"/>
          </p:nvPr>
        </p:nvSpPr>
        <p:spPr>
          <a:xfrm>
            <a:off x="1086578" y="1648457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sz="1800" dirty="0">
                <a:cs typeface="B Nazanin" panose="00000400000000000000" pitchFamily="2" charset="-78"/>
              </a:rPr>
              <a:t>عنوان در اینجا</a:t>
            </a:r>
            <a:endParaRPr sz="1800" dirty="0">
              <a:cs typeface="B Nazanin" panose="00000400000000000000" pitchFamily="2" charset="-78"/>
            </a:endParaRPr>
          </a:p>
        </p:txBody>
      </p:sp>
      <p:sp>
        <p:nvSpPr>
          <p:cNvPr id="1016" name="Google Shape;1016;p95"/>
          <p:cNvSpPr txBox="1">
            <a:spLocks noGrp="1"/>
          </p:cNvSpPr>
          <p:nvPr>
            <p:ph type="subTitle" idx="4294967295"/>
          </p:nvPr>
        </p:nvSpPr>
        <p:spPr>
          <a:xfrm>
            <a:off x="625859" y="2006462"/>
            <a:ext cx="2024100" cy="84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Aft>
                <a:spcPts val="1600"/>
              </a:spcAft>
              <a:buNone/>
            </a:pPr>
            <a:r>
              <a:rPr lang="fa-IR" sz="1400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sz="1400" dirty="0">
              <a:cs typeface="B Nazanin" panose="00000400000000000000" pitchFamily="2" charset="-78"/>
            </a:endParaRPr>
          </a:p>
        </p:txBody>
      </p:sp>
      <p:sp>
        <p:nvSpPr>
          <p:cNvPr id="1017" name="Google Shape;1017;p95"/>
          <p:cNvSpPr txBox="1">
            <a:spLocks noGrp="1"/>
          </p:cNvSpPr>
          <p:nvPr>
            <p:ph type="ctrTitle" idx="4294967295"/>
          </p:nvPr>
        </p:nvSpPr>
        <p:spPr>
          <a:xfrm>
            <a:off x="6785205" y="1639962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sz="1800" dirty="0">
                <a:cs typeface="B Nazanin" panose="00000400000000000000" pitchFamily="2" charset="-78"/>
              </a:rPr>
              <a:t>عنوان در اینجا</a:t>
            </a:r>
            <a:endParaRPr sz="1800" dirty="0">
              <a:cs typeface="B Nazanin" panose="00000400000000000000" pitchFamily="2" charset="-78"/>
            </a:endParaRPr>
          </a:p>
        </p:txBody>
      </p:sp>
      <p:sp>
        <p:nvSpPr>
          <p:cNvPr id="1018" name="Google Shape;1018;p95"/>
          <p:cNvSpPr txBox="1">
            <a:spLocks noGrp="1"/>
          </p:cNvSpPr>
          <p:nvPr>
            <p:ph type="subTitle" idx="4294967295"/>
          </p:nvPr>
        </p:nvSpPr>
        <p:spPr>
          <a:xfrm>
            <a:off x="6374668" y="2006462"/>
            <a:ext cx="2154600" cy="84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Aft>
                <a:spcPts val="1600"/>
              </a:spcAft>
              <a:buNone/>
            </a:pPr>
            <a:r>
              <a:rPr lang="fa-IR" sz="1400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sz="1400" dirty="0">
              <a:cs typeface="B Nazanin" panose="00000400000000000000" pitchFamily="2" charset="-78"/>
            </a:endParaRPr>
          </a:p>
        </p:txBody>
      </p:sp>
      <p:sp>
        <p:nvSpPr>
          <p:cNvPr id="1019" name="Google Shape;1019;p95"/>
          <p:cNvSpPr txBox="1">
            <a:spLocks noGrp="1"/>
          </p:cNvSpPr>
          <p:nvPr>
            <p:ph type="ctrTitle" idx="4294967295"/>
          </p:nvPr>
        </p:nvSpPr>
        <p:spPr>
          <a:xfrm>
            <a:off x="1086578" y="2924005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sz="1800" dirty="0">
                <a:cs typeface="B Nazanin" panose="00000400000000000000" pitchFamily="2" charset="-78"/>
              </a:rPr>
              <a:t>عنوان در اینجا</a:t>
            </a:r>
            <a:endParaRPr sz="1800" dirty="0">
              <a:cs typeface="B Nazanin" panose="00000400000000000000" pitchFamily="2" charset="-78"/>
            </a:endParaRPr>
          </a:p>
        </p:txBody>
      </p:sp>
      <p:sp>
        <p:nvSpPr>
          <p:cNvPr id="1020" name="Google Shape;1020;p95"/>
          <p:cNvSpPr txBox="1">
            <a:spLocks noGrp="1"/>
          </p:cNvSpPr>
          <p:nvPr>
            <p:ph type="subTitle" idx="4294967295"/>
          </p:nvPr>
        </p:nvSpPr>
        <p:spPr>
          <a:xfrm>
            <a:off x="625859" y="3280040"/>
            <a:ext cx="2024100" cy="84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Aft>
                <a:spcPts val="1600"/>
              </a:spcAft>
              <a:buNone/>
            </a:pPr>
            <a:r>
              <a:rPr lang="fa-IR" sz="1400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sz="1400" dirty="0">
              <a:cs typeface="B Nazanin" panose="00000400000000000000" pitchFamily="2" charset="-78"/>
            </a:endParaRPr>
          </a:p>
        </p:txBody>
      </p:sp>
      <p:sp>
        <p:nvSpPr>
          <p:cNvPr id="1021" name="Google Shape;1021;p95"/>
          <p:cNvSpPr txBox="1">
            <a:spLocks noGrp="1"/>
          </p:cNvSpPr>
          <p:nvPr>
            <p:ph type="ctrTitle" idx="4294967295"/>
          </p:nvPr>
        </p:nvSpPr>
        <p:spPr>
          <a:xfrm>
            <a:off x="6933452" y="2896718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sz="1800" dirty="0">
                <a:cs typeface="B Nazanin" panose="00000400000000000000" pitchFamily="2" charset="-78"/>
              </a:rPr>
              <a:t>عنوان در اینجا</a:t>
            </a:r>
            <a:endParaRPr sz="1800" dirty="0">
              <a:cs typeface="B Nazanin" panose="00000400000000000000" pitchFamily="2" charset="-78"/>
            </a:endParaRPr>
          </a:p>
        </p:txBody>
      </p:sp>
      <p:sp>
        <p:nvSpPr>
          <p:cNvPr id="1022" name="Google Shape;1022;p95"/>
          <p:cNvSpPr txBox="1">
            <a:spLocks noGrp="1"/>
          </p:cNvSpPr>
          <p:nvPr>
            <p:ph type="subTitle" idx="4294967295"/>
          </p:nvPr>
        </p:nvSpPr>
        <p:spPr>
          <a:xfrm>
            <a:off x="6374658" y="3280040"/>
            <a:ext cx="2154600" cy="84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Aft>
                <a:spcPts val="1600"/>
              </a:spcAft>
              <a:buNone/>
            </a:pPr>
            <a:r>
              <a:rPr lang="fa-IR" sz="1400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sz="1400" dirty="0">
              <a:cs typeface="B Nazanin" panose="00000400000000000000" pitchFamily="2" charset="-78"/>
            </a:endParaRPr>
          </a:p>
        </p:txBody>
      </p:sp>
      <p:sp>
        <p:nvSpPr>
          <p:cNvPr id="1023" name="Google Shape;1023;p95"/>
          <p:cNvSpPr txBox="1">
            <a:spLocks noGrp="1"/>
          </p:cNvSpPr>
          <p:nvPr>
            <p:ph type="ctrTitle" idx="4294967295"/>
          </p:nvPr>
        </p:nvSpPr>
        <p:spPr>
          <a:xfrm>
            <a:off x="3447149" y="2033353"/>
            <a:ext cx="8565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cs typeface="B Nazanin" panose="00000400000000000000" pitchFamily="2" charset="-78"/>
              </a:rPr>
              <a:t>01</a:t>
            </a:r>
            <a:endParaRPr sz="3000">
              <a:cs typeface="B Nazanin" panose="00000400000000000000" pitchFamily="2" charset="-78"/>
            </a:endParaRPr>
          </a:p>
        </p:txBody>
      </p:sp>
      <p:sp>
        <p:nvSpPr>
          <p:cNvPr id="1024" name="Google Shape;1024;p95"/>
          <p:cNvSpPr txBox="1">
            <a:spLocks noGrp="1"/>
          </p:cNvSpPr>
          <p:nvPr>
            <p:ph type="ctrTitle" idx="4294967295"/>
          </p:nvPr>
        </p:nvSpPr>
        <p:spPr>
          <a:xfrm>
            <a:off x="4837364" y="2033353"/>
            <a:ext cx="8565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cs typeface="B Nazanin" panose="00000400000000000000" pitchFamily="2" charset="-78"/>
              </a:rPr>
              <a:t>02</a:t>
            </a:r>
            <a:endParaRPr sz="3000">
              <a:cs typeface="B Nazanin" panose="00000400000000000000" pitchFamily="2" charset="-78"/>
            </a:endParaRPr>
          </a:p>
        </p:txBody>
      </p:sp>
      <p:sp>
        <p:nvSpPr>
          <p:cNvPr id="1025" name="Google Shape;1025;p95"/>
          <p:cNvSpPr txBox="1">
            <a:spLocks noGrp="1"/>
          </p:cNvSpPr>
          <p:nvPr>
            <p:ph type="ctrTitle" idx="4294967295"/>
          </p:nvPr>
        </p:nvSpPr>
        <p:spPr>
          <a:xfrm>
            <a:off x="4837364" y="3350125"/>
            <a:ext cx="8565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cs typeface="B Nazanin" panose="00000400000000000000" pitchFamily="2" charset="-78"/>
              </a:rPr>
              <a:t>04</a:t>
            </a:r>
            <a:endParaRPr sz="3000">
              <a:cs typeface="B Nazanin" panose="00000400000000000000" pitchFamily="2" charset="-78"/>
            </a:endParaRPr>
          </a:p>
        </p:txBody>
      </p:sp>
      <p:sp>
        <p:nvSpPr>
          <p:cNvPr id="1026" name="Google Shape;1026;p95"/>
          <p:cNvSpPr txBox="1">
            <a:spLocks noGrp="1"/>
          </p:cNvSpPr>
          <p:nvPr>
            <p:ph type="ctrTitle" idx="4294967295"/>
          </p:nvPr>
        </p:nvSpPr>
        <p:spPr>
          <a:xfrm>
            <a:off x="3447099" y="3350125"/>
            <a:ext cx="8565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cs typeface="B Nazanin" panose="00000400000000000000" pitchFamily="2" charset="-78"/>
              </a:rPr>
              <a:t>03</a:t>
            </a:r>
            <a:endParaRPr sz="300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3072CB1-25E6-4498-802B-9136C86A8A13}"/>
              </a:ext>
            </a:extLst>
          </p:cNvPr>
          <p:cNvSpPr txBox="1"/>
          <p:nvPr/>
        </p:nvSpPr>
        <p:spPr>
          <a:xfrm>
            <a:off x="0" y="23895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  <a:cs typeface="B Nazanin" panose="00000400000000000000" pitchFamily="2" charset="-78"/>
              </a:rPr>
              <a:t>پاورپوینت قالب های اسب</a:t>
            </a:r>
            <a:endParaRPr lang="ko-KR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E3E2C748-AB84-437B-8B26-2C4429ECF6AA}"/>
              </a:ext>
            </a:extLst>
          </p:cNvPr>
          <p:cNvGrpSpPr/>
          <p:nvPr/>
        </p:nvGrpSpPr>
        <p:grpSpPr>
          <a:xfrm>
            <a:off x="346851" y="1266943"/>
            <a:ext cx="8450300" cy="2968806"/>
            <a:chOff x="462468" y="1315015"/>
            <a:chExt cx="11267066" cy="3958409"/>
          </a:xfrm>
        </p:grpSpPr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E2DA2140-6009-49F1-89AF-A40C59F72431}"/>
                </a:ext>
              </a:extLst>
            </p:cNvPr>
            <p:cNvGrpSpPr/>
            <p:nvPr/>
          </p:nvGrpSpPr>
          <p:grpSpPr>
            <a:xfrm>
              <a:off x="664286" y="1315015"/>
              <a:ext cx="10863428" cy="2917984"/>
              <a:chOff x="709903" y="1315015"/>
              <a:chExt cx="10863428" cy="2917984"/>
            </a:xfrm>
          </p:grpSpPr>
          <p:grpSp>
            <p:nvGrpSpPr>
              <p:cNvPr id="12" name="Google Shape;3768;p43">
                <a:extLst>
                  <a:ext uri="{FF2B5EF4-FFF2-40B4-BE49-F238E27FC236}">
                    <a16:creationId xmlns:a16="http://schemas.microsoft.com/office/drawing/2014/main" id="{2FF453E7-D9FA-476B-9396-445C0B9F3D01}"/>
                  </a:ext>
                </a:extLst>
              </p:cNvPr>
              <p:cNvGrpSpPr/>
              <p:nvPr/>
            </p:nvGrpSpPr>
            <p:grpSpPr>
              <a:xfrm>
                <a:off x="875231" y="2681398"/>
                <a:ext cx="1241319" cy="873888"/>
                <a:chOff x="540088" y="2736475"/>
                <a:chExt cx="1472869" cy="1036900"/>
              </a:xfrm>
            </p:grpSpPr>
            <p:sp>
              <p:nvSpPr>
                <p:cNvPr id="94" name="Google Shape;3769;p43">
                  <a:extLst>
                    <a:ext uri="{FF2B5EF4-FFF2-40B4-BE49-F238E27FC236}">
                      <a16:creationId xmlns:a16="http://schemas.microsoft.com/office/drawing/2014/main" id="{5FB3B40D-2C5E-418C-B1C6-44045F8D37B3}"/>
                    </a:ext>
                  </a:extLst>
                </p:cNvPr>
                <p:cNvSpPr/>
                <p:nvPr/>
              </p:nvSpPr>
              <p:spPr>
                <a:xfrm flipH="1">
                  <a:off x="1898538" y="2736475"/>
                  <a:ext cx="61050" cy="10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2" h="4140" extrusionOk="0">
                      <a:moveTo>
                        <a:pt x="1757" y="0"/>
                      </a:moveTo>
                      <a:cubicBezTo>
                        <a:pt x="1757" y="0"/>
                        <a:pt x="1400" y="239"/>
                        <a:pt x="685" y="1489"/>
                      </a:cubicBezTo>
                      <a:cubicBezTo>
                        <a:pt x="0" y="2769"/>
                        <a:pt x="298" y="3841"/>
                        <a:pt x="298" y="3841"/>
                      </a:cubicBezTo>
                      <a:lnTo>
                        <a:pt x="1013" y="4139"/>
                      </a:lnTo>
                      <a:cubicBezTo>
                        <a:pt x="1013" y="4139"/>
                        <a:pt x="1430" y="3663"/>
                        <a:pt x="1936" y="2501"/>
                      </a:cubicBezTo>
                      <a:cubicBezTo>
                        <a:pt x="2442" y="1311"/>
                        <a:pt x="1757" y="0"/>
                        <a:pt x="1757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5" name="Google Shape;3770;p43">
                  <a:extLst>
                    <a:ext uri="{FF2B5EF4-FFF2-40B4-BE49-F238E27FC236}">
                      <a16:creationId xmlns:a16="http://schemas.microsoft.com/office/drawing/2014/main" id="{BE699815-B275-433E-9116-8143833C8852}"/>
                    </a:ext>
                  </a:extLst>
                </p:cNvPr>
                <p:cNvSpPr/>
                <p:nvPr/>
              </p:nvSpPr>
              <p:spPr>
                <a:xfrm rot="379608" flipH="1">
                  <a:off x="1560869" y="2777071"/>
                  <a:ext cx="442153" cy="204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05" h="7056" extrusionOk="0">
                      <a:moveTo>
                        <a:pt x="4037" y="1"/>
                      </a:moveTo>
                      <a:cubicBezTo>
                        <a:pt x="1840" y="1"/>
                        <a:pt x="1" y="543"/>
                        <a:pt x="1" y="543"/>
                      </a:cubicBezTo>
                      <a:lnTo>
                        <a:pt x="864" y="2092"/>
                      </a:lnTo>
                      <a:lnTo>
                        <a:pt x="7415" y="4027"/>
                      </a:lnTo>
                      <a:cubicBezTo>
                        <a:pt x="7415" y="4027"/>
                        <a:pt x="13144" y="7055"/>
                        <a:pt x="14186" y="7055"/>
                      </a:cubicBezTo>
                      <a:cubicBezTo>
                        <a:pt x="14362" y="7055"/>
                        <a:pt x="14405" y="6969"/>
                        <a:pt x="14263" y="6766"/>
                      </a:cubicBezTo>
                      <a:cubicBezTo>
                        <a:pt x="13280" y="5367"/>
                        <a:pt x="11494" y="2092"/>
                        <a:pt x="7415" y="543"/>
                      </a:cubicBezTo>
                      <a:cubicBezTo>
                        <a:pt x="6323" y="136"/>
                        <a:pt x="5135" y="1"/>
                        <a:pt x="4037" y="1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6" name="Google Shape;3771;p43">
                  <a:extLst>
                    <a:ext uri="{FF2B5EF4-FFF2-40B4-BE49-F238E27FC236}">
                      <a16:creationId xmlns:a16="http://schemas.microsoft.com/office/drawing/2014/main" id="{766BEBDC-34FC-475F-9FA2-DF215533EA25}"/>
                    </a:ext>
                  </a:extLst>
                </p:cNvPr>
                <p:cNvSpPr/>
                <p:nvPr/>
              </p:nvSpPr>
              <p:spPr>
                <a:xfrm flipH="1">
                  <a:off x="540088" y="3005525"/>
                  <a:ext cx="394525" cy="43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81" h="17572" extrusionOk="0">
                      <a:moveTo>
                        <a:pt x="6318" y="0"/>
                      </a:moveTo>
                      <a:cubicBezTo>
                        <a:pt x="5748" y="0"/>
                        <a:pt x="5130" y="74"/>
                        <a:pt x="4466" y="225"/>
                      </a:cubicBezTo>
                      <a:cubicBezTo>
                        <a:pt x="1519" y="910"/>
                        <a:pt x="0" y="2964"/>
                        <a:pt x="0" y="2964"/>
                      </a:cubicBezTo>
                      <a:lnTo>
                        <a:pt x="774" y="3977"/>
                      </a:lnTo>
                      <a:cubicBezTo>
                        <a:pt x="774" y="3977"/>
                        <a:pt x="1977" y="3067"/>
                        <a:pt x="3372" y="3067"/>
                      </a:cubicBezTo>
                      <a:cubicBezTo>
                        <a:pt x="3916" y="3067"/>
                        <a:pt x="4489" y="3205"/>
                        <a:pt x="5032" y="3590"/>
                      </a:cubicBezTo>
                      <a:cubicBezTo>
                        <a:pt x="6342" y="4513"/>
                        <a:pt x="6699" y="6567"/>
                        <a:pt x="6580" y="11003"/>
                      </a:cubicBezTo>
                      <a:cubicBezTo>
                        <a:pt x="6483" y="14612"/>
                        <a:pt x="8869" y="17571"/>
                        <a:pt x="11462" y="17571"/>
                      </a:cubicBezTo>
                      <a:cubicBezTo>
                        <a:pt x="12056" y="17571"/>
                        <a:pt x="12661" y="17416"/>
                        <a:pt x="13250" y="17077"/>
                      </a:cubicBezTo>
                      <a:cubicBezTo>
                        <a:pt x="12297" y="16541"/>
                        <a:pt x="11999" y="15321"/>
                        <a:pt x="11999" y="15321"/>
                      </a:cubicBezTo>
                      <a:lnTo>
                        <a:pt x="11999" y="15321"/>
                      </a:lnTo>
                      <a:cubicBezTo>
                        <a:pt x="11999" y="15321"/>
                        <a:pt x="12166" y="15347"/>
                        <a:pt x="12428" y="15347"/>
                      </a:cubicBezTo>
                      <a:cubicBezTo>
                        <a:pt x="13042" y="15347"/>
                        <a:pt x="14177" y="15201"/>
                        <a:pt x="14887" y="14219"/>
                      </a:cubicBezTo>
                      <a:cubicBezTo>
                        <a:pt x="15780" y="12939"/>
                        <a:pt x="14768" y="11688"/>
                        <a:pt x="14768" y="11688"/>
                      </a:cubicBezTo>
                      <a:cubicBezTo>
                        <a:pt x="14768" y="11688"/>
                        <a:pt x="14179" y="13010"/>
                        <a:pt x="13199" y="13010"/>
                      </a:cubicBezTo>
                      <a:cubicBezTo>
                        <a:pt x="12839" y="13010"/>
                        <a:pt x="12425" y="12831"/>
                        <a:pt x="11969" y="12343"/>
                      </a:cubicBezTo>
                      <a:cubicBezTo>
                        <a:pt x="11463" y="11807"/>
                        <a:pt x="11731" y="7818"/>
                        <a:pt x="11136" y="4423"/>
                      </a:cubicBezTo>
                      <a:cubicBezTo>
                        <a:pt x="10645" y="1625"/>
                        <a:pt x="9000" y="0"/>
                        <a:pt x="6318" y="0"/>
                      </a:cubicBezTo>
                      <a:close/>
                    </a:path>
                  </a:pathLst>
                </a:custGeom>
                <a:solidFill>
                  <a:srgbClr val="706F6F">
                    <a:alpha val="74720"/>
                  </a:srgbClr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7" name="Google Shape;3772;p43">
                  <a:extLst>
                    <a:ext uri="{FF2B5EF4-FFF2-40B4-BE49-F238E27FC236}">
                      <a16:creationId xmlns:a16="http://schemas.microsoft.com/office/drawing/2014/main" id="{8CF74848-3FD2-4658-9491-B1382B9A319D}"/>
                    </a:ext>
                  </a:extLst>
                </p:cNvPr>
                <p:cNvSpPr/>
                <p:nvPr/>
              </p:nvSpPr>
              <p:spPr>
                <a:xfrm flipH="1">
                  <a:off x="868338" y="3212125"/>
                  <a:ext cx="318625" cy="440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45" h="17627" extrusionOk="0">
                      <a:moveTo>
                        <a:pt x="11613" y="0"/>
                      </a:moveTo>
                      <a:lnTo>
                        <a:pt x="1" y="1846"/>
                      </a:lnTo>
                      <a:cubicBezTo>
                        <a:pt x="1" y="1846"/>
                        <a:pt x="2561" y="7741"/>
                        <a:pt x="4139" y="9081"/>
                      </a:cubicBezTo>
                      <a:cubicBezTo>
                        <a:pt x="5688" y="10421"/>
                        <a:pt x="8516" y="11761"/>
                        <a:pt x="8963" y="12535"/>
                      </a:cubicBezTo>
                      <a:cubicBezTo>
                        <a:pt x="9141" y="12773"/>
                        <a:pt x="9320" y="13577"/>
                        <a:pt x="9499" y="14500"/>
                      </a:cubicBezTo>
                      <a:cubicBezTo>
                        <a:pt x="10035" y="14917"/>
                        <a:pt x="10749" y="15542"/>
                        <a:pt x="11345" y="16376"/>
                      </a:cubicBezTo>
                      <a:cubicBezTo>
                        <a:pt x="11821" y="17001"/>
                        <a:pt x="12327" y="17388"/>
                        <a:pt x="12744" y="17626"/>
                      </a:cubicBezTo>
                      <a:cubicBezTo>
                        <a:pt x="12566" y="16019"/>
                        <a:pt x="12238" y="13190"/>
                        <a:pt x="11613" y="11106"/>
                      </a:cubicBezTo>
                      <a:cubicBezTo>
                        <a:pt x="11226" y="9796"/>
                        <a:pt x="9558" y="7831"/>
                        <a:pt x="9826" y="6848"/>
                      </a:cubicBezTo>
                      <a:cubicBezTo>
                        <a:pt x="10809" y="3186"/>
                        <a:pt x="11613" y="0"/>
                        <a:pt x="11613" y="0"/>
                      </a:cubicBezTo>
                      <a:close/>
                    </a:path>
                  </a:pathLst>
                </a:custGeom>
                <a:solidFill>
                  <a:srgbClr val="706F6F">
                    <a:alpha val="74720"/>
                  </a:srgbClr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8" name="Google Shape;3773;p43">
                  <a:extLst>
                    <a:ext uri="{FF2B5EF4-FFF2-40B4-BE49-F238E27FC236}">
                      <a16:creationId xmlns:a16="http://schemas.microsoft.com/office/drawing/2014/main" id="{DFEE56A3-9BA4-48C5-B0F9-B4C63CB60387}"/>
                    </a:ext>
                  </a:extLst>
                </p:cNvPr>
                <p:cNvSpPr/>
                <p:nvPr/>
              </p:nvSpPr>
              <p:spPr>
                <a:xfrm flipH="1">
                  <a:off x="860913" y="3574625"/>
                  <a:ext cx="113150" cy="19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26" h="7950" extrusionOk="0">
                      <a:moveTo>
                        <a:pt x="983" y="0"/>
                      </a:moveTo>
                      <a:cubicBezTo>
                        <a:pt x="1340" y="1816"/>
                        <a:pt x="1608" y="4228"/>
                        <a:pt x="1400" y="4526"/>
                      </a:cubicBezTo>
                      <a:cubicBezTo>
                        <a:pt x="0" y="6640"/>
                        <a:pt x="0" y="7920"/>
                        <a:pt x="0" y="7920"/>
                      </a:cubicBezTo>
                      <a:lnTo>
                        <a:pt x="2710" y="7950"/>
                      </a:lnTo>
                      <a:cubicBezTo>
                        <a:pt x="2710" y="7950"/>
                        <a:pt x="2471" y="6372"/>
                        <a:pt x="3275" y="6104"/>
                      </a:cubicBezTo>
                      <a:cubicBezTo>
                        <a:pt x="4050" y="5806"/>
                        <a:pt x="4526" y="5449"/>
                        <a:pt x="4347" y="4347"/>
                      </a:cubicBezTo>
                      <a:cubicBezTo>
                        <a:pt x="4347" y="4139"/>
                        <a:pt x="4288" y="3722"/>
                        <a:pt x="4228" y="3126"/>
                      </a:cubicBezTo>
                      <a:cubicBezTo>
                        <a:pt x="3811" y="2888"/>
                        <a:pt x="3305" y="2501"/>
                        <a:pt x="2829" y="1876"/>
                      </a:cubicBezTo>
                      <a:cubicBezTo>
                        <a:pt x="2233" y="1042"/>
                        <a:pt x="1519" y="417"/>
                        <a:pt x="983" y="0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9" name="Google Shape;3774;p43">
                  <a:extLst>
                    <a:ext uri="{FF2B5EF4-FFF2-40B4-BE49-F238E27FC236}">
                      <a16:creationId xmlns:a16="http://schemas.microsoft.com/office/drawing/2014/main" id="{63A0A25B-0840-415C-9217-58E48A3CBDC9}"/>
                    </a:ext>
                  </a:extLst>
                </p:cNvPr>
                <p:cNvSpPr/>
                <p:nvPr/>
              </p:nvSpPr>
              <p:spPr>
                <a:xfrm flipH="1">
                  <a:off x="1527838" y="3259750"/>
                  <a:ext cx="178675" cy="389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47" h="15573" extrusionOk="0">
                      <a:moveTo>
                        <a:pt x="3990" y="1"/>
                      </a:moveTo>
                      <a:cubicBezTo>
                        <a:pt x="3990" y="1"/>
                        <a:pt x="3365" y="5032"/>
                        <a:pt x="1966" y="6521"/>
                      </a:cubicBezTo>
                      <a:cubicBezTo>
                        <a:pt x="834" y="7742"/>
                        <a:pt x="537" y="10273"/>
                        <a:pt x="1" y="12357"/>
                      </a:cubicBezTo>
                      <a:cubicBezTo>
                        <a:pt x="149" y="12744"/>
                        <a:pt x="269" y="13310"/>
                        <a:pt x="269" y="14024"/>
                      </a:cubicBezTo>
                      <a:cubicBezTo>
                        <a:pt x="269" y="14650"/>
                        <a:pt x="507" y="15185"/>
                        <a:pt x="775" y="15573"/>
                      </a:cubicBezTo>
                      <a:cubicBezTo>
                        <a:pt x="1311" y="13905"/>
                        <a:pt x="2263" y="11523"/>
                        <a:pt x="2621" y="10630"/>
                      </a:cubicBezTo>
                      <a:cubicBezTo>
                        <a:pt x="3067" y="9409"/>
                        <a:pt x="7146" y="2174"/>
                        <a:pt x="7146" y="2174"/>
                      </a:cubicBezTo>
                      <a:lnTo>
                        <a:pt x="3990" y="1"/>
                      </a:lnTo>
                      <a:close/>
                    </a:path>
                  </a:pathLst>
                </a:custGeom>
                <a:solidFill>
                  <a:srgbClr val="706F6F">
                    <a:alpha val="74720"/>
                  </a:srgbClr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00" name="Google Shape;3775;p43">
                  <a:extLst>
                    <a:ext uri="{FF2B5EF4-FFF2-40B4-BE49-F238E27FC236}">
                      <a16:creationId xmlns:a16="http://schemas.microsoft.com/office/drawing/2014/main" id="{96908BB7-910D-4E67-B716-02A0638236C5}"/>
                    </a:ext>
                  </a:extLst>
                </p:cNvPr>
                <p:cNvSpPr/>
                <p:nvPr/>
              </p:nvSpPr>
              <p:spPr>
                <a:xfrm flipH="1">
                  <a:off x="1687138" y="3568650"/>
                  <a:ext cx="151125" cy="204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45" h="8189" extrusionOk="0">
                      <a:moveTo>
                        <a:pt x="5271" y="1"/>
                      </a:moveTo>
                      <a:cubicBezTo>
                        <a:pt x="5152" y="418"/>
                        <a:pt x="5003" y="864"/>
                        <a:pt x="4854" y="1251"/>
                      </a:cubicBezTo>
                      <a:cubicBezTo>
                        <a:pt x="3990" y="3455"/>
                        <a:pt x="2502" y="4943"/>
                        <a:pt x="1787" y="5509"/>
                      </a:cubicBezTo>
                      <a:cubicBezTo>
                        <a:pt x="805" y="6253"/>
                        <a:pt x="1" y="8189"/>
                        <a:pt x="1" y="8189"/>
                      </a:cubicBezTo>
                      <a:lnTo>
                        <a:pt x="2948" y="8189"/>
                      </a:lnTo>
                      <a:cubicBezTo>
                        <a:pt x="2948" y="8189"/>
                        <a:pt x="3008" y="6641"/>
                        <a:pt x="3961" y="6462"/>
                      </a:cubicBezTo>
                      <a:cubicBezTo>
                        <a:pt x="4884" y="6253"/>
                        <a:pt x="5479" y="5598"/>
                        <a:pt x="5658" y="4586"/>
                      </a:cubicBezTo>
                      <a:cubicBezTo>
                        <a:pt x="5717" y="4288"/>
                        <a:pt x="5866" y="3782"/>
                        <a:pt x="6045" y="3217"/>
                      </a:cubicBezTo>
                      <a:cubicBezTo>
                        <a:pt x="5777" y="2829"/>
                        <a:pt x="5539" y="2294"/>
                        <a:pt x="5539" y="1668"/>
                      </a:cubicBezTo>
                      <a:cubicBezTo>
                        <a:pt x="5539" y="954"/>
                        <a:pt x="5419" y="388"/>
                        <a:pt x="5271" y="1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01" name="Google Shape;3776;p43">
                  <a:extLst>
                    <a:ext uri="{FF2B5EF4-FFF2-40B4-BE49-F238E27FC236}">
                      <a16:creationId xmlns:a16="http://schemas.microsoft.com/office/drawing/2014/main" id="{3125C8E4-D3A5-441B-B0E4-E6A753E295B3}"/>
                    </a:ext>
                  </a:extLst>
                </p:cNvPr>
                <p:cNvSpPr/>
                <p:nvPr/>
              </p:nvSpPr>
              <p:spPr>
                <a:xfrm flipH="1">
                  <a:off x="833363" y="2811825"/>
                  <a:ext cx="1161950" cy="559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478" h="22375" extrusionOk="0">
                      <a:moveTo>
                        <a:pt x="6948" y="1"/>
                      </a:moveTo>
                      <a:cubicBezTo>
                        <a:pt x="6059" y="1"/>
                        <a:pt x="5107" y="74"/>
                        <a:pt x="4198" y="232"/>
                      </a:cubicBezTo>
                      <a:cubicBezTo>
                        <a:pt x="2204" y="619"/>
                        <a:pt x="417" y="1453"/>
                        <a:pt x="90" y="3001"/>
                      </a:cubicBezTo>
                      <a:cubicBezTo>
                        <a:pt x="90" y="3001"/>
                        <a:pt x="60" y="3031"/>
                        <a:pt x="0" y="3150"/>
                      </a:cubicBezTo>
                      <a:cubicBezTo>
                        <a:pt x="139" y="3140"/>
                        <a:pt x="265" y="3136"/>
                        <a:pt x="371" y="3136"/>
                      </a:cubicBezTo>
                      <a:cubicBezTo>
                        <a:pt x="583" y="3136"/>
                        <a:pt x="715" y="3150"/>
                        <a:pt x="715" y="3150"/>
                      </a:cubicBezTo>
                      <a:cubicBezTo>
                        <a:pt x="715" y="3150"/>
                        <a:pt x="596" y="4787"/>
                        <a:pt x="536" y="5710"/>
                      </a:cubicBezTo>
                      <a:cubicBezTo>
                        <a:pt x="477" y="6633"/>
                        <a:pt x="1340" y="9372"/>
                        <a:pt x="1429" y="10861"/>
                      </a:cubicBezTo>
                      <a:cubicBezTo>
                        <a:pt x="1459" y="11725"/>
                        <a:pt x="983" y="11874"/>
                        <a:pt x="626" y="12261"/>
                      </a:cubicBezTo>
                      <a:cubicBezTo>
                        <a:pt x="655" y="12618"/>
                        <a:pt x="774" y="13422"/>
                        <a:pt x="804" y="13630"/>
                      </a:cubicBezTo>
                      <a:cubicBezTo>
                        <a:pt x="932" y="14379"/>
                        <a:pt x="1597" y="14612"/>
                        <a:pt x="2182" y="14612"/>
                      </a:cubicBezTo>
                      <a:cubicBezTo>
                        <a:pt x="2551" y="14612"/>
                        <a:pt x="2888" y="14519"/>
                        <a:pt x="3037" y="14404"/>
                      </a:cubicBezTo>
                      <a:cubicBezTo>
                        <a:pt x="3171" y="14501"/>
                        <a:pt x="3344" y="14554"/>
                        <a:pt x="3522" y="14554"/>
                      </a:cubicBezTo>
                      <a:cubicBezTo>
                        <a:pt x="3781" y="14554"/>
                        <a:pt x="4052" y="14443"/>
                        <a:pt x="4228" y="14196"/>
                      </a:cubicBezTo>
                      <a:cubicBezTo>
                        <a:pt x="4556" y="13779"/>
                        <a:pt x="4675" y="13213"/>
                        <a:pt x="4675" y="12380"/>
                      </a:cubicBezTo>
                      <a:cubicBezTo>
                        <a:pt x="4675" y="11576"/>
                        <a:pt x="5360" y="11070"/>
                        <a:pt x="5776" y="9313"/>
                      </a:cubicBezTo>
                      <a:cubicBezTo>
                        <a:pt x="5985" y="8390"/>
                        <a:pt x="6223" y="7586"/>
                        <a:pt x="6223" y="6961"/>
                      </a:cubicBezTo>
                      <a:cubicBezTo>
                        <a:pt x="7027" y="7586"/>
                        <a:pt x="8010" y="9492"/>
                        <a:pt x="8158" y="10266"/>
                      </a:cubicBezTo>
                      <a:cubicBezTo>
                        <a:pt x="8486" y="12112"/>
                        <a:pt x="8694" y="13243"/>
                        <a:pt x="9171" y="14940"/>
                      </a:cubicBezTo>
                      <a:cubicBezTo>
                        <a:pt x="10094" y="18156"/>
                        <a:pt x="11731" y="19347"/>
                        <a:pt x="11731" y="19347"/>
                      </a:cubicBezTo>
                      <a:cubicBezTo>
                        <a:pt x="14381" y="21103"/>
                        <a:pt x="20128" y="22205"/>
                        <a:pt x="24415" y="22354"/>
                      </a:cubicBezTo>
                      <a:cubicBezTo>
                        <a:pt x="24816" y="22368"/>
                        <a:pt x="25205" y="22375"/>
                        <a:pt x="25583" y="22375"/>
                      </a:cubicBezTo>
                      <a:cubicBezTo>
                        <a:pt x="29244" y="22375"/>
                        <a:pt x="31823" y="21751"/>
                        <a:pt x="33496" y="21103"/>
                      </a:cubicBezTo>
                      <a:cubicBezTo>
                        <a:pt x="33753" y="21005"/>
                        <a:pt x="34068" y="20965"/>
                        <a:pt x="34423" y="20965"/>
                      </a:cubicBezTo>
                      <a:cubicBezTo>
                        <a:pt x="36036" y="20965"/>
                        <a:pt x="38485" y="21793"/>
                        <a:pt x="40144" y="21793"/>
                      </a:cubicBezTo>
                      <a:cubicBezTo>
                        <a:pt x="40449" y="21793"/>
                        <a:pt x="40728" y="21765"/>
                        <a:pt x="40969" y="21699"/>
                      </a:cubicBezTo>
                      <a:cubicBezTo>
                        <a:pt x="42815" y="21193"/>
                        <a:pt x="43649" y="19406"/>
                        <a:pt x="45227" y="15417"/>
                      </a:cubicBezTo>
                      <a:cubicBezTo>
                        <a:pt x="46478" y="12261"/>
                        <a:pt x="43321" y="9075"/>
                        <a:pt x="39272" y="7139"/>
                      </a:cubicBezTo>
                      <a:cubicBezTo>
                        <a:pt x="38232" y="6653"/>
                        <a:pt x="37143" y="6473"/>
                        <a:pt x="36042" y="6473"/>
                      </a:cubicBezTo>
                      <a:cubicBezTo>
                        <a:pt x="33301" y="6473"/>
                        <a:pt x="30491" y="7595"/>
                        <a:pt x="28196" y="7914"/>
                      </a:cubicBezTo>
                      <a:cubicBezTo>
                        <a:pt x="27819" y="7962"/>
                        <a:pt x="27379" y="7985"/>
                        <a:pt x="26894" y="7985"/>
                      </a:cubicBezTo>
                      <a:cubicBezTo>
                        <a:pt x="24124" y="7985"/>
                        <a:pt x="19904" y="7234"/>
                        <a:pt x="17775" y="6246"/>
                      </a:cubicBezTo>
                      <a:cubicBezTo>
                        <a:pt x="15602" y="5234"/>
                        <a:pt x="13339" y="1721"/>
                        <a:pt x="10094" y="440"/>
                      </a:cubicBezTo>
                      <a:cubicBezTo>
                        <a:pt x="9405" y="158"/>
                        <a:pt x="8244" y="1"/>
                        <a:pt x="6948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02" name="Google Shape;3777;p43">
                  <a:extLst>
                    <a:ext uri="{FF2B5EF4-FFF2-40B4-BE49-F238E27FC236}">
                      <a16:creationId xmlns:a16="http://schemas.microsoft.com/office/drawing/2014/main" id="{102D1FE3-E434-4F93-B461-2EC0BE1C736F}"/>
                    </a:ext>
                  </a:extLst>
                </p:cNvPr>
                <p:cNvSpPr/>
                <p:nvPr/>
              </p:nvSpPr>
              <p:spPr>
                <a:xfrm flipH="1">
                  <a:off x="1958813" y="2890225"/>
                  <a:ext cx="46925" cy="228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7" h="9125" extrusionOk="0">
                      <a:moveTo>
                        <a:pt x="788" y="0"/>
                      </a:moveTo>
                      <a:cubicBezTo>
                        <a:pt x="682" y="0"/>
                        <a:pt x="556" y="4"/>
                        <a:pt x="417" y="14"/>
                      </a:cubicBezTo>
                      <a:cubicBezTo>
                        <a:pt x="298" y="282"/>
                        <a:pt x="0" y="966"/>
                        <a:pt x="0" y="1651"/>
                      </a:cubicBezTo>
                      <a:cubicBezTo>
                        <a:pt x="0" y="2604"/>
                        <a:pt x="149" y="2574"/>
                        <a:pt x="388" y="3855"/>
                      </a:cubicBezTo>
                      <a:cubicBezTo>
                        <a:pt x="566" y="4688"/>
                        <a:pt x="804" y="7368"/>
                        <a:pt x="1043" y="9125"/>
                      </a:cubicBezTo>
                      <a:cubicBezTo>
                        <a:pt x="1400" y="8738"/>
                        <a:pt x="1876" y="8589"/>
                        <a:pt x="1846" y="7725"/>
                      </a:cubicBezTo>
                      <a:cubicBezTo>
                        <a:pt x="1757" y="6236"/>
                        <a:pt x="894" y="3497"/>
                        <a:pt x="953" y="2574"/>
                      </a:cubicBezTo>
                      <a:cubicBezTo>
                        <a:pt x="1013" y="1651"/>
                        <a:pt x="1132" y="14"/>
                        <a:pt x="1132" y="14"/>
                      </a:cubicBezTo>
                      <a:cubicBezTo>
                        <a:pt x="1132" y="14"/>
                        <a:pt x="1000" y="0"/>
                        <a:pt x="78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03" name="Google Shape;3778;p43">
                  <a:extLst>
                    <a:ext uri="{FF2B5EF4-FFF2-40B4-BE49-F238E27FC236}">
                      <a16:creationId xmlns:a16="http://schemas.microsoft.com/office/drawing/2014/main" id="{DA59B319-F887-44C0-BDE1-372892DB359D}"/>
                    </a:ext>
                  </a:extLst>
                </p:cNvPr>
                <p:cNvSpPr/>
                <p:nvPr/>
              </p:nvSpPr>
              <p:spPr>
                <a:xfrm flipH="1">
                  <a:off x="1626088" y="2958300"/>
                  <a:ext cx="213650" cy="369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46" h="14798" extrusionOk="0">
                      <a:moveTo>
                        <a:pt x="149" y="0"/>
                      </a:moveTo>
                      <a:lnTo>
                        <a:pt x="0" y="1102"/>
                      </a:lnTo>
                      <a:cubicBezTo>
                        <a:pt x="1787" y="2858"/>
                        <a:pt x="1816" y="5062"/>
                        <a:pt x="2710" y="8158"/>
                      </a:cubicBezTo>
                      <a:cubicBezTo>
                        <a:pt x="3633" y="11404"/>
                        <a:pt x="4347" y="12743"/>
                        <a:pt x="5717" y="13607"/>
                      </a:cubicBezTo>
                      <a:cubicBezTo>
                        <a:pt x="7086" y="14500"/>
                        <a:pt x="8486" y="14798"/>
                        <a:pt x="8486" y="14798"/>
                      </a:cubicBezTo>
                      <a:lnTo>
                        <a:pt x="8545" y="12624"/>
                      </a:lnTo>
                      <a:cubicBezTo>
                        <a:pt x="8545" y="12624"/>
                        <a:pt x="6669" y="12595"/>
                        <a:pt x="5449" y="10838"/>
                      </a:cubicBezTo>
                      <a:cubicBezTo>
                        <a:pt x="4526" y="9558"/>
                        <a:pt x="3573" y="5776"/>
                        <a:pt x="2799" y="3454"/>
                      </a:cubicBezTo>
                      <a:cubicBezTo>
                        <a:pt x="2025" y="1161"/>
                        <a:pt x="14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04" name="Google Shape;3779;p43">
                  <a:extLst>
                    <a:ext uri="{FF2B5EF4-FFF2-40B4-BE49-F238E27FC236}">
                      <a16:creationId xmlns:a16="http://schemas.microsoft.com/office/drawing/2014/main" id="{F2D8B562-5C8B-44BF-837C-C7CFBB8EC962}"/>
                    </a:ext>
                  </a:extLst>
                </p:cNvPr>
                <p:cNvSpPr/>
                <p:nvPr/>
              </p:nvSpPr>
              <p:spPr>
                <a:xfrm flipH="1">
                  <a:off x="1136313" y="3259750"/>
                  <a:ext cx="442175" cy="11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687" h="4431" extrusionOk="0">
                      <a:moveTo>
                        <a:pt x="17687" y="1"/>
                      </a:moveTo>
                      <a:cubicBezTo>
                        <a:pt x="17686" y="1"/>
                        <a:pt x="15334" y="1579"/>
                        <a:pt x="9677" y="2323"/>
                      </a:cubicBezTo>
                      <a:cubicBezTo>
                        <a:pt x="9060" y="2405"/>
                        <a:pt x="8399" y="2439"/>
                        <a:pt x="7723" y="2439"/>
                      </a:cubicBezTo>
                      <a:cubicBezTo>
                        <a:pt x="4227" y="2439"/>
                        <a:pt x="358" y="1519"/>
                        <a:pt x="358" y="1519"/>
                      </a:cubicBezTo>
                      <a:lnTo>
                        <a:pt x="1" y="3365"/>
                      </a:lnTo>
                      <a:cubicBezTo>
                        <a:pt x="1" y="3365"/>
                        <a:pt x="3705" y="4431"/>
                        <a:pt x="9356" y="4431"/>
                      </a:cubicBezTo>
                      <a:cubicBezTo>
                        <a:pt x="9827" y="4431"/>
                        <a:pt x="10312" y="4423"/>
                        <a:pt x="10809" y="4407"/>
                      </a:cubicBezTo>
                      <a:cubicBezTo>
                        <a:pt x="11404" y="4377"/>
                        <a:pt x="12625" y="4288"/>
                        <a:pt x="13846" y="4020"/>
                      </a:cubicBezTo>
                      <a:cubicBezTo>
                        <a:pt x="15215" y="3752"/>
                        <a:pt x="16555" y="3306"/>
                        <a:pt x="16555" y="3306"/>
                      </a:cubicBezTo>
                      <a:lnTo>
                        <a:pt x="17687" y="1"/>
                      </a:ln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05" name="Google Shape;3780;p43">
                  <a:extLst>
                    <a:ext uri="{FF2B5EF4-FFF2-40B4-BE49-F238E27FC236}">
                      <a16:creationId xmlns:a16="http://schemas.microsoft.com/office/drawing/2014/main" id="{499B723D-B4E9-47DF-AA3F-17C0129226F5}"/>
                    </a:ext>
                  </a:extLst>
                </p:cNvPr>
                <p:cNvSpPr/>
                <p:nvPr/>
              </p:nvSpPr>
              <p:spPr>
                <a:xfrm flipH="1">
                  <a:off x="1550913" y="3233675"/>
                  <a:ext cx="373700" cy="289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48" h="11584" extrusionOk="0">
                      <a:moveTo>
                        <a:pt x="10264" y="1"/>
                      </a:moveTo>
                      <a:cubicBezTo>
                        <a:pt x="10041" y="1"/>
                        <a:pt x="9859" y="64"/>
                        <a:pt x="9737" y="210"/>
                      </a:cubicBezTo>
                      <a:cubicBezTo>
                        <a:pt x="6015" y="4736"/>
                        <a:pt x="3127" y="6463"/>
                        <a:pt x="1579" y="7415"/>
                      </a:cubicBezTo>
                      <a:cubicBezTo>
                        <a:pt x="1" y="8368"/>
                        <a:pt x="477" y="9738"/>
                        <a:pt x="805" y="10393"/>
                      </a:cubicBezTo>
                      <a:cubicBezTo>
                        <a:pt x="864" y="10542"/>
                        <a:pt x="1073" y="10839"/>
                        <a:pt x="1311" y="11197"/>
                      </a:cubicBezTo>
                      <a:cubicBezTo>
                        <a:pt x="2085" y="11197"/>
                        <a:pt x="3097" y="11286"/>
                        <a:pt x="4110" y="11584"/>
                      </a:cubicBezTo>
                      <a:lnTo>
                        <a:pt x="3455" y="10393"/>
                      </a:lnTo>
                      <a:cubicBezTo>
                        <a:pt x="3455" y="10393"/>
                        <a:pt x="11672" y="7475"/>
                        <a:pt x="12417" y="6492"/>
                      </a:cubicBezTo>
                      <a:cubicBezTo>
                        <a:pt x="13161" y="5510"/>
                        <a:pt x="14947" y="2711"/>
                        <a:pt x="14947" y="2711"/>
                      </a:cubicBezTo>
                      <a:cubicBezTo>
                        <a:pt x="14947" y="2711"/>
                        <a:pt x="11722" y="1"/>
                        <a:pt x="1026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06" name="Google Shape;3781;p43">
                  <a:extLst>
                    <a:ext uri="{FF2B5EF4-FFF2-40B4-BE49-F238E27FC236}">
                      <a16:creationId xmlns:a16="http://schemas.microsoft.com/office/drawing/2014/main" id="{379A8D89-CFD0-4770-97B8-2C97862FC6A1}"/>
                    </a:ext>
                  </a:extLst>
                </p:cNvPr>
                <p:cNvSpPr/>
                <p:nvPr/>
              </p:nvSpPr>
              <p:spPr>
                <a:xfrm flipH="1">
                  <a:off x="1752638" y="3513575"/>
                  <a:ext cx="139225" cy="16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69" h="6790" extrusionOk="0">
                      <a:moveTo>
                        <a:pt x="1" y="1"/>
                      </a:moveTo>
                      <a:cubicBezTo>
                        <a:pt x="686" y="1072"/>
                        <a:pt x="1877" y="2710"/>
                        <a:pt x="2293" y="3693"/>
                      </a:cubicBezTo>
                      <a:cubicBezTo>
                        <a:pt x="3276" y="5955"/>
                        <a:pt x="5360" y="6789"/>
                        <a:pt x="5360" y="6789"/>
                      </a:cubicBezTo>
                      <a:lnTo>
                        <a:pt x="5569" y="3693"/>
                      </a:lnTo>
                      <a:cubicBezTo>
                        <a:pt x="5569" y="3693"/>
                        <a:pt x="4646" y="3395"/>
                        <a:pt x="4020" y="2621"/>
                      </a:cubicBezTo>
                      <a:cubicBezTo>
                        <a:pt x="3604" y="2115"/>
                        <a:pt x="2800" y="388"/>
                        <a:pt x="2800" y="388"/>
                      </a:cubicBezTo>
                      <a:cubicBezTo>
                        <a:pt x="1787" y="90"/>
                        <a:pt x="775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07" name="Google Shape;3782;p43">
                  <a:extLst>
                    <a:ext uri="{FF2B5EF4-FFF2-40B4-BE49-F238E27FC236}">
                      <a16:creationId xmlns:a16="http://schemas.microsoft.com/office/drawing/2014/main" id="{9DB7A431-A516-4A32-B905-CBFEEB52F6EB}"/>
                    </a:ext>
                  </a:extLst>
                </p:cNvPr>
                <p:cNvSpPr/>
                <p:nvPr/>
              </p:nvSpPr>
              <p:spPr>
                <a:xfrm flipH="1">
                  <a:off x="872963" y="3196625"/>
                  <a:ext cx="383950" cy="453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58" h="18158" extrusionOk="0">
                      <a:moveTo>
                        <a:pt x="6363" y="0"/>
                      </a:moveTo>
                      <a:cubicBezTo>
                        <a:pt x="5489" y="0"/>
                        <a:pt x="4913" y="25"/>
                        <a:pt x="4913" y="25"/>
                      </a:cubicBezTo>
                      <a:cubicBezTo>
                        <a:pt x="4913" y="25"/>
                        <a:pt x="3335" y="7706"/>
                        <a:pt x="2799" y="9761"/>
                      </a:cubicBezTo>
                      <a:cubicBezTo>
                        <a:pt x="2233" y="11785"/>
                        <a:pt x="1161" y="14167"/>
                        <a:pt x="387" y="15239"/>
                      </a:cubicBezTo>
                      <a:cubicBezTo>
                        <a:pt x="268" y="15388"/>
                        <a:pt x="149" y="15567"/>
                        <a:pt x="0" y="15775"/>
                      </a:cubicBezTo>
                      <a:cubicBezTo>
                        <a:pt x="268" y="16073"/>
                        <a:pt x="625" y="16609"/>
                        <a:pt x="893" y="17562"/>
                      </a:cubicBezTo>
                      <a:cubicBezTo>
                        <a:pt x="953" y="17770"/>
                        <a:pt x="1012" y="17978"/>
                        <a:pt x="1072" y="18157"/>
                      </a:cubicBezTo>
                      <a:cubicBezTo>
                        <a:pt x="1548" y="17115"/>
                        <a:pt x="2144" y="16043"/>
                        <a:pt x="2799" y="15596"/>
                      </a:cubicBezTo>
                      <a:cubicBezTo>
                        <a:pt x="4436" y="14525"/>
                        <a:pt x="5062" y="13959"/>
                        <a:pt x="5538" y="12798"/>
                      </a:cubicBezTo>
                      <a:cubicBezTo>
                        <a:pt x="5985" y="11637"/>
                        <a:pt x="6461" y="9076"/>
                        <a:pt x="8188" y="8629"/>
                      </a:cubicBezTo>
                      <a:cubicBezTo>
                        <a:pt x="9885" y="8183"/>
                        <a:pt x="13369" y="6664"/>
                        <a:pt x="14649" y="2526"/>
                      </a:cubicBezTo>
                      <a:cubicBezTo>
                        <a:pt x="15357" y="264"/>
                        <a:pt x="9244" y="0"/>
                        <a:pt x="636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08" name="Google Shape;3783;p43">
                  <a:extLst>
                    <a:ext uri="{FF2B5EF4-FFF2-40B4-BE49-F238E27FC236}">
                      <a16:creationId xmlns:a16="http://schemas.microsoft.com/office/drawing/2014/main" id="{BFD5BCA5-156D-4150-8F05-0FC4AA283C6C}"/>
                    </a:ext>
                  </a:extLst>
                </p:cNvPr>
                <p:cNvSpPr/>
                <p:nvPr/>
              </p:nvSpPr>
              <p:spPr>
                <a:xfrm flipH="1">
                  <a:off x="1230113" y="3591000"/>
                  <a:ext cx="146650" cy="18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66" h="7265" extrusionOk="0">
                      <a:moveTo>
                        <a:pt x="4794" y="0"/>
                      </a:moveTo>
                      <a:cubicBezTo>
                        <a:pt x="4050" y="1132"/>
                        <a:pt x="3037" y="2799"/>
                        <a:pt x="2502" y="3394"/>
                      </a:cubicBezTo>
                      <a:cubicBezTo>
                        <a:pt x="1876" y="4109"/>
                        <a:pt x="1" y="7265"/>
                        <a:pt x="1" y="7265"/>
                      </a:cubicBezTo>
                      <a:lnTo>
                        <a:pt x="2829" y="7265"/>
                      </a:lnTo>
                      <a:cubicBezTo>
                        <a:pt x="2829" y="7265"/>
                        <a:pt x="3127" y="5925"/>
                        <a:pt x="3752" y="5866"/>
                      </a:cubicBezTo>
                      <a:cubicBezTo>
                        <a:pt x="4615" y="5806"/>
                        <a:pt x="4764" y="5330"/>
                        <a:pt x="4943" y="4913"/>
                      </a:cubicBezTo>
                      <a:cubicBezTo>
                        <a:pt x="5003" y="4675"/>
                        <a:pt x="5360" y="3543"/>
                        <a:pt x="5866" y="2382"/>
                      </a:cubicBezTo>
                      <a:cubicBezTo>
                        <a:pt x="5806" y="2203"/>
                        <a:pt x="5747" y="1995"/>
                        <a:pt x="5687" y="1787"/>
                      </a:cubicBezTo>
                      <a:cubicBezTo>
                        <a:pt x="5419" y="834"/>
                        <a:pt x="5062" y="298"/>
                        <a:pt x="4794" y="0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09" name="Google Shape;3784;p43">
                  <a:extLst>
                    <a:ext uri="{FF2B5EF4-FFF2-40B4-BE49-F238E27FC236}">
                      <a16:creationId xmlns:a16="http://schemas.microsoft.com/office/drawing/2014/main" id="{4DF24DF9-2943-4A3D-9616-276C65A9522E}"/>
                    </a:ext>
                  </a:extLst>
                </p:cNvPr>
                <p:cNvSpPr/>
                <p:nvPr/>
              </p:nvSpPr>
              <p:spPr>
                <a:xfrm flipH="1">
                  <a:off x="1931288" y="2954575"/>
                  <a:ext cx="40950" cy="31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8" h="1241" extrusionOk="0">
                      <a:moveTo>
                        <a:pt x="1400" y="0"/>
                      </a:moveTo>
                      <a:cubicBezTo>
                        <a:pt x="1400" y="0"/>
                        <a:pt x="834" y="0"/>
                        <a:pt x="358" y="387"/>
                      </a:cubicBezTo>
                      <a:cubicBezTo>
                        <a:pt x="0" y="685"/>
                        <a:pt x="209" y="1221"/>
                        <a:pt x="209" y="1221"/>
                      </a:cubicBezTo>
                      <a:cubicBezTo>
                        <a:pt x="209" y="1221"/>
                        <a:pt x="314" y="1240"/>
                        <a:pt x="464" y="1240"/>
                      </a:cubicBezTo>
                      <a:cubicBezTo>
                        <a:pt x="690" y="1240"/>
                        <a:pt x="1019" y="1197"/>
                        <a:pt x="1251" y="983"/>
                      </a:cubicBezTo>
                      <a:cubicBezTo>
                        <a:pt x="1638" y="655"/>
                        <a:pt x="1400" y="0"/>
                        <a:pt x="140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0" name="Google Shape;3785;p43">
                  <a:extLst>
                    <a:ext uri="{FF2B5EF4-FFF2-40B4-BE49-F238E27FC236}">
                      <a16:creationId xmlns:a16="http://schemas.microsoft.com/office/drawing/2014/main" id="{8C91ACF1-BA23-46C4-AB26-1890CF783C0E}"/>
                    </a:ext>
                  </a:extLst>
                </p:cNvPr>
                <p:cNvSpPr/>
                <p:nvPr/>
              </p:nvSpPr>
              <p:spPr>
                <a:xfrm flipH="1">
                  <a:off x="1877688" y="2741675"/>
                  <a:ext cx="58075" cy="12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3" h="4903" extrusionOk="0">
                      <a:moveTo>
                        <a:pt x="2204" y="1"/>
                      </a:moveTo>
                      <a:lnTo>
                        <a:pt x="2204" y="1"/>
                      </a:lnTo>
                      <a:cubicBezTo>
                        <a:pt x="2203" y="1"/>
                        <a:pt x="1757" y="90"/>
                        <a:pt x="923" y="1251"/>
                      </a:cubicBezTo>
                      <a:cubicBezTo>
                        <a:pt x="90" y="2442"/>
                        <a:pt x="0" y="4407"/>
                        <a:pt x="0" y="4407"/>
                      </a:cubicBezTo>
                      <a:cubicBezTo>
                        <a:pt x="0" y="4407"/>
                        <a:pt x="225" y="4902"/>
                        <a:pt x="728" y="4902"/>
                      </a:cubicBezTo>
                      <a:cubicBezTo>
                        <a:pt x="934" y="4902"/>
                        <a:pt x="1186" y="4819"/>
                        <a:pt x="1489" y="4586"/>
                      </a:cubicBezTo>
                      <a:cubicBezTo>
                        <a:pt x="2323" y="3574"/>
                        <a:pt x="2204" y="1"/>
                        <a:pt x="2204" y="1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</p:grpSp>
          <p:cxnSp>
            <p:nvCxnSpPr>
              <p:cNvPr id="13" name="Google Shape;3786;p43">
                <a:extLst>
                  <a:ext uri="{FF2B5EF4-FFF2-40B4-BE49-F238E27FC236}">
                    <a16:creationId xmlns:a16="http://schemas.microsoft.com/office/drawing/2014/main" id="{2FD3A252-E989-434F-8062-820FF0D27192}"/>
                  </a:ext>
                </a:extLst>
              </p:cNvPr>
              <p:cNvCxnSpPr/>
              <p:nvPr/>
            </p:nvCxnSpPr>
            <p:spPr>
              <a:xfrm>
                <a:off x="709903" y="4041502"/>
                <a:ext cx="10862956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oval" w="med" len="med"/>
                <a:tailEnd type="oval" w="med" len="med"/>
              </a:ln>
            </p:spPr>
          </p:cxnSp>
          <p:sp>
            <p:nvSpPr>
              <p:cNvPr id="14" name="Google Shape;3787;p43">
                <a:extLst>
                  <a:ext uri="{FF2B5EF4-FFF2-40B4-BE49-F238E27FC236}">
                    <a16:creationId xmlns:a16="http://schemas.microsoft.com/office/drawing/2014/main" id="{456C907B-6C22-4ABF-8A0F-9DDEDDC41D76}"/>
                  </a:ext>
                </a:extLst>
              </p:cNvPr>
              <p:cNvSpPr/>
              <p:nvPr/>
            </p:nvSpPr>
            <p:spPr>
              <a:xfrm>
                <a:off x="811324" y="1315015"/>
                <a:ext cx="3645210" cy="540652"/>
              </a:xfrm>
              <a:prstGeom prst="roundRect">
                <a:avLst>
                  <a:gd name="adj" fmla="val 16667"/>
                </a:avLst>
              </a:prstGeom>
              <a:solidFill>
                <a:schemeClr val="lt2"/>
              </a:solidFill>
              <a:ln w="19050" cap="flat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ctr"/>
                <a:r>
                  <a:rPr lang="fa-IR" sz="1200" b="1" dirty="0">
                    <a:latin typeface="Georgia" panose="02040502050405020303" pitchFamily="18" charset="0"/>
                    <a:ea typeface="Fira Sans Extra Condensed SemiBold"/>
                    <a:cs typeface="B Nazanin" panose="00000400000000000000" pitchFamily="2" charset="-78"/>
                    <a:sym typeface="Fira Sans Extra Condensed SemiBold"/>
                  </a:rPr>
                  <a:t>تکامل / انتخاب طبیعی</a:t>
                </a:r>
                <a:endParaRPr lang="en-US" sz="1200" b="1" dirty="0">
                  <a:latin typeface="Georgia" panose="02040502050405020303" pitchFamily="18" charset="0"/>
                  <a:ea typeface="Fira Sans Extra Condensed SemiBold"/>
                  <a:cs typeface="B Nazanin" panose="00000400000000000000" pitchFamily="2" charset="-78"/>
                  <a:sym typeface="Fira Sans Extra Condensed SemiBold"/>
                </a:endParaRPr>
              </a:p>
            </p:txBody>
          </p:sp>
          <p:grpSp>
            <p:nvGrpSpPr>
              <p:cNvPr id="19" name="Google Shape;3792;p43">
                <a:extLst>
                  <a:ext uri="{FF2B5EF4-FFF2-40B4-BE49-F238E27FC236}">
                    <a16:creationId xmlns:a16="http://schemas.microsoft.com/office/drawing/2014/main" id="{4ECD9999-D9B5-4232-9B1F-7A598DD4CC65}"/>
                  </a:ext>
                </a:extLst>
              </p:cNvPr>
              <p:cNvGrpSpPr/>
              <p:nvPr/>
            </p:nvGrpSpPr>
            <p:grpSpPr>
              <a:xfrm>
                <a:off x="2834351" y="2519316"/>
                <a:ext cx="1471664" cy="1036052"/>
                <a:chOff x="540088" y="2736475"/>
                <a:chExt cx="1472869" cy="1036900"/>
              </a:xfrm>
            </p:grpSpPr>
            <p:sp>
              <p:nvSpPr>
                <p:cNvPr id="77" name="Google Shape;3793;p43">
                  <a:extLst>
                    <a:ext uri="{FF2B5EF4-FFF2-40B4-BE49-F238E27FC236}">
                      <a16:creationId xmlns:a16="http://schemas.microsoft.com/office/drawing/2014/main" id="{098C6DE9-9CCD-4E26-87EA-03FD8686788C}"/>
                    </a:ext>
                  </a:extLst>
                </p:cNvPr>
                <p:cNvSpPr/>
                <p:nvPr/>
              </p:nvSpPr>
              <p:spPr>
                <a:xfrm flipH="1">
                  <a:off x="1898538" y="2736475"/>
                  <a:ext cx="61050" cy="10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2" h="4140" extrusionOk="0">
                      <a:moveTo>
                        <a:pt x="1757" y="0"/>
                      </a:moveTo>
                      <a:cubicBezTo>
                        <a:pt x="1757" y="0"/>
                        <a:pt x="1400" y="239"/>
                        <a:pt x="685" y="1489"/>
                      </a:cubicBezTo>
                      <a:cubicBezTo>
                        <a:pt x="0" y="2769"/>
                        <a:pt x="298" y="3841"/>
                        <a:pt x="298" y="3841"/>
                      </a:cubicBezTo>
                      <a:lnTo>
                        <a:pt x="1013" y="4139"/>
                      </a:lnTo>
                      <a:cubicBezTo>
                        <a:pt x="1013" y="4139"/>
                        <a:pt x="1430" y="3663"/>
                        <a:pt x="1936" y="2501"/>
                      </a:cubicBezTo>
                      <a:cubicBezTo>
                        <a:pt x="2442" y="1311"/>
                        <a:pt x="1757" y="0"/>
                        <a:pt x="1757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8" name="Google Shape;3794;p43">
                  <a:extLst>
                    <a:ext uri="{FF2B5EF4-FFF2-40B4-BE49-F238E27FC236}">
                      <a16:creationId xmlns:a16="http://schemas.microsoft.com/office/drawing/2014/main" id="{0CE5856F-2715-45B0-9048-3E724A71799E}"/>
                    </a:ext>
                  </a:extLst>
                </p:cNvPr>
                <p:cNvSpPr/>
                <p:nvPr/>
              </p:nvSpPr>
              <p:spPr>
                <a:xfrm rot="379608" flipH="1">
                  <a:off x="1560869" y="2777071"/>
                  <a:ext cx="442153" cy="204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05" h="7056" extrusionOk="0">
                      <a:moveTo>
                        <a:pt x="4037" y="1"/>
                      </a:moveTo>
                      <a:cubicBezTo>
                        <a:pt x="1840" y="1"/>
                        <a:pt x="1" y="543"/>
                        <a:pt x="1" y="543"/>
                      </a:cubicBezTo>
                      <a:lnTo>
                        <a:pt x="864" y="2092"/>
                      </a:lnTo>
                      <a:lnTo>
                        <a:pt x="7415" y="4027"/>
                      </a:lnTo>
                      <a:cubicBezTo>
                        <a:pt x="7415" y="4027"/>
                        <a:pt x="13144" y="7055"/>
                        <a:pt x="14186" y="7055"/>
                      </a:cubicBezTo>
                      <a:cubicBezTo>
                        <a:pt x="14362" y="7055"/>
                        <a:pt x="14405" y="6969"/>
                        <a:pt x="14263" y="6766"/>
                      </a:cubicBezTo>
                      <a:cubicBezTo>
                        <a:pt x="13280" y="5367"/>
                        <a:pt x="11494" y="2092"/>
                        <a:pt x="7415" y="543"/>
                      </a:cubicBezTo>
                      <a:cubicBezTo>
                        <a:pt x="6323" y="136"/>
                        <a:pt x="5135" y="1"/>
                        <a:pt x="4037" y="1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9" name="Google Shape;3795;p43">
                  <a:extLst>
                    <a:ext uri="{FF2B5EF4-FFF2-40B4-BE49-F238E27FC236}">
                      <a16:creationId xmlns:a16="http://schemas.microsoft.com/office/drawing/2014/main" id="{0F1E8334-08E0-4B6C-A2D2-D649255E4A33}"/>
                    </a:ext>
                  </a:extLst>
                </p:cNvPr>
                <p:cNvSpPr/>
                <p:nvPr/>
              </p:nvSpPr>
              <p:spPr>
                <a:xfrm flipH="1">
                  <a:off x="540088" y="3005525"/>
                  <a:ext cx="394525" cy="43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81" h="17572" extrusionOk="0">
                      <a:moveTo>
                        <a:pt x="6318" y="0"/>
                      </a:moveTo>
                      <a:cubicBezTo>
                        <a:pt x="5748" y="0"/>
                        <a:pt x="5130" y="74"/>
                        <a:pt x="4466" y="225"/>
                      </a:cubicBezTo>
                      <a:cubicBezTo>
                        <a:pt x="1519" y="910"/>
                        <a:pt x="0" y="2964"/>
                        <a:pt x="0" y="2964"/>
                      </a:cubicBezTo>
                      <a:lnTo>
                        <a:pt x="774" y="3977"/>
                      </a:lnTo>
                      <a:cubicBezTo>
                        <a:pt x="774" y="3977"/>
                        <a:pt x="1977" y="3067"/>
                        <a:pt x="3372" y="3067"/>
                      </a:cubicBezTo>
                      <a:cubicBezTo>
                        <a:pt x="3916" y="3067"/>
                        <a:pt x="4489" y="3205"/>
                        <a:pt x="5032" y="3590"/>
                      </a:cubicBezTo>
                      <a:cubicBezTo>
                        <a:pt x="6342" y="4513"/>
                        <a:pt x="6699" y="6567"/>
                        <a:pt x="6580" y="11003"/>
                      </a:cubicBezTo>
                      <a:cubicBezTo>
                        <a:pt x="6483" y="14612"/>
                        <a:pt x="8869" y="17571"/>
                        <a:pt x="11462" y="17571"/>
                      </a:cubicBezTo>
                      <a:cubicBezTo>
                        <a:pt x="12056" y="17571"/>
                        <a:pt x="12661" y="17416"/>
                        <a:pt x="13250" y="17077"/>
                      </a:cubicBezTo>
                      <a:cubicBezTo>
                        <a:pt x="12297" y="16541"/>
                        <a:pt x="11999" y="15321"/>
                        <a:pt x="11999" y="15321"/>
                      </a:cubicBezTo>
                      <a:lnTo>
                        <a:pt x="11999" y="15321"/>
                      </a:lnTo>
                      <a:cubicBezTo>
                        <a:pt x="11999" y="15321"/>
                        <a:pt x="12166" y="15347"/>
                        <a:pt x="12428" y="15347"/>
                      </a:cubicBezTo>
                      <a:cubicBezTo>
                        <a:pt x="13042" y="15347"/>
                        <a:pt x="14177" y="15201"/>
                        <a:pt x="14887" y="14219"/>
                      </a:cubicBezTo>
                      <a:cubicBezTo>
                        <a:pt x="15780" y="12939"/>
                        <a:pt x="14768" y="11688"/>
                        <a:pt x="14768" y="11688"/>
                      </a:cubicBezTo>
                      <a:cubicBezTo>
                        <a:pt x="14768" y="11688"/>
                        <a:pt x="14179" y="13010"/>
                        <a:pt x="13199" y="13010"/>
                      </a:cubicBezTo>
                      <a:cubicBezTo>
                        <a:pt x="12839" y="13010"/>
                        <a:pt x="12425" y="12831"/>
                        <a:pt x="11969" y="12343"/>
                      </a:cubicBezTo>
                      <a:cubicBezTo>
                        <a:pt x="11463" y="11807"/>
                        <a:pt x="11731" y="7818"/>
                        <a:pt x="11136" y="4423"/>
                      </a:cubicBezTo>
                      <a:cubicBezTo>
                        <a:pt x="10645" y="1625"/>
                        <a:pt x="9000" y="0"/>
                        <a:pt x="6318" y="0"/>
                      </a:cubicBezTo>
                      <a:close/>
                    </a:path>
                  </a:pathLst>
                </a:custGeom>
                <a:solidFill>
                  <a:srgbClr val="706F6F">
                    <a:alpha val="74720"/>
                  </a:srgbClr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0" name="Google Shape;3796;p43">
                  <a:extLst>
                    <a:ext uri="{FF2B5EF4-FFF2-40B4-BE49-F238E27FC236}">
                      <a16:creationId xmlns:a16="http://schemas.microsoft.com/office/drawing/2014/main" id="{00E20543-EB14-4555-8D73-6E8BDF8C34EF}"/>
                    </a:ext>
                  </a:extLst>
                </p:cNvPr>
                <p:cNvSpPr/>
                <p:nvPr/>
              </p:nvSpPr>
              <p:spPr>
                <a:xfrm flipH="1">
                  <a:off x="868338" y="3212125"/>
                  <a:ext cx="318625" cy="440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45" h="17627" extrusionOk="0">
                      <a:moveTo>
                        <a:pt x="11613" y="0"/>
                      </a:moveTo>
                      <a:lnTo>
                        <a:pt x="1" y="1846"/>
                      </a:lnTo>
                      <a:cubicBezTo>
                        <a:pt x="1" y="1846"/>
                        <a:pt x="2561" y="7741"/>
                        <a:pt x="4139" y="9081"/>
                      </a:cubicBezTo>
                      <a:cubicBezTo>
                        <a:pt x="5688" y="10421"/>
                        <a:pt x="8516" y="11761"/>
                        <a:pt x="8963" y="12535"/>
                      </a:cubicBezTo>
                      <a:cubicBezTo>
                        <a:pt x="9141" y="12773"/>
                        <a:pt x="9320" y="13577"/>
                        <a:pt x="9499" y="14500"/>
                      </a:cubicBezTo>
                      <a:cubicBezTo>
                        <a:pt x="10035" y="14917"/>
                        <a:pt x="10749" y="15542"/>
                        <a:pt x="11345" y="16376"/>
                      </a:cubicBezTo>
                      <a:cubicBezTo>
                        <a:pt x="11821" y="17001"/>
                        <a:pt x="12327" y="17388"/>
                        <a:pt x="12744" y="17626"/>
                      </a:cubicBezTo>
                      <a:cubicBezTo>
                        <a:pt x="12566" y="16019"/>
                        <a:pt x="12238" y="13190"/>
                        <a:pt x="11613" y="11106"/>
                      </a:cubicBezTo>
                      <a:cubicBezTo>
                        <a:pt x="11226" y="9796"/>
                        <a:pt x="9558" y="7831"/>
                        <a:pt x="9826" y="6848"/>
                      </a:cubicBezTo>
                      <a:cubicBezTo>
                        <a:pt x="10809" y="3186"/>
                        <a:pt x="11613" y="0"/>
                        <a:pt x="11613" y="0"/>
                      </a:cubicBezTo>
                      <a:close/>
                    </a:path>
                  </a:pathLst>
                </a:custGeom>
                <a:solidFill>
                  <a:srgbClr val="706F6F">
                    <a:alpha val="74720"/>
                  </a:srgbClr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1" name="Google Shape;3797;p43">
                  <a:extLst>
                    <a:ext uri="{FF2B5EF4-FFF2-40B4-BE49-F238E27FC236}">
                      <a16:creationId xmlns:a16="http://schemas.microsoft.com/office/drawing/2014/main" id="{596B6217-C6DF-463D-B389-69200D04AD14}"/>
                    </a:ext>
                  </a:extLst>
                </p:cNvPr>
                <p:cNvSpPr/>
                <p:nvPr/>
              </p:nvSpPr>
              <p:spPr>
                <a:xfrm flipH="1">
                  <a:off x="860913" y="3574625"/>
                  <a:ext cx="113150" cy="19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26" h="7950" extrusionOk="0">
                      <a:moveTo>
                        <a:pt x="983" y="0"/>
                      </a:moveTo>
                      <a:cubicBezTo>
                        <a:pt x="1340" y="1816"/>
                        <a:pt x="1608" y="4228"/>
                        <a:pt x="1400" y="4526"/>
                      </a:cubicBezTo>
                      <a:cubicBezTo>
                        <a:pt x="0" y="6640"/>
                        <a:pt x="0" y="7920"/>
                        <a:pt x="0" y="7920"/>
                      </a:cubicBezTo>
                      <a:lnTo>
                        <a:pt x="2710" y="7950"/>
                      </a:lnTo>
                      <a:cubicBezTo>
                        <a:pt x="2710" y="7950"/>
                        <a:pt x="2471" y="6372"/>
                        <a:pt x="3275" y="6104"/>
                      </a:cubicBezTo>
                      <a:cubicBezTo>
                        <a:pt x="4050" y="5806"/>
                        <a:pt x="4526" y="5449"/>
                        <a:pt x="4347" y="4347"/>
                      </a:cubicBezTo>
                      <a:cubicBezTo>
                        <a:pt x="4347" y="4139"/>
                        <a:pt x="4288" y="3722"/>
                        <a:pt x="4228" y="3126"/>
                      </a:cubicBezTo>
                      <a:cubicBezTo>
                        <a:pt x="3811" y="2888"/>
                        <a:pt x="3305" y="2501"/>
                        <a:pt x="2829" y="1876"/>
                      </a:cubicBezTo>
                      <a:cubicBezTo>
                        <a:pt x="2233" y="1042"/>
                        <a:pt x="1519" y="417"/>
                        <a:pt x="983" y="0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2" name="Google Shape;3798;p43">
                  <a:extLst>
                    <a:ext uri="{FF2B5EF4-FFF2-40B4-BE49-F238E27FC236}">
                      <a16:creationId xmlns:a16="http://schemas.microsoft.com/office/drawing/2014/main" id="{A22935A0-022A-4505-A511-8C7100040630}"/>
                    </a:ext>
                  </a:extLst>
                </p:cNvPr>
                <p:cNvSpPr/>
                <p:nvPr/>
              </p:nvSpPr>
              <p:spPr>
                <a:xfrm flipH="1">
                  <a:off x="1527838" y="3259750"/>
                  <a:ext cx="178675" cy="389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47" h="15573" extrusionOk="0">
                      <a:moveTo>
                        <a:pt x="3990" y="1"/>
                      </a:moveTo>
                      <a:cubicBezTo>
                        <a:pt x="3990" y="1"/>
                        <a:pt x="3365" y="5032"/>
                        <a:pt x="1966" y="6521"/>
                      </a:cubicBezTo>
                      <a:cubicBezTo>
                        <a:pt x="834" y="7742"/>
                        <a:pt x="537" y="10273"/>
                        <a:pt x="1" y="12357"/>
                      </a:cubicBezTo>
                      <a:cubicBezTo>
                        <a:pt x="149" y="12744"/>
                        <a:pt x="269" y="13310"/>
                        <a:pt x="269" y="14024"/>
                      </a:cubicBezTo>
                      <a:cubicBezTo>
                        <a:pt x="269" y="14650"/>
                        <a:pt x="507" y="15185"/>
                        <a:pt x="775" y="15573"/>
                      </a:cubicBezTo>
                      <a:cubicBezTo>
                        <a:pt x="1311" y="13905"/>
                        <a:pt x="2263" y="11523"/>
                        <a:pt x="2621" y="10630"/>
                      </a:cubicBezTo>
                      <a:cubicBezTo>
                        <a:pt x="3067" y="9409"/>
                        <a:pt x="7146" y="2174"/>
                        <a:pt x="7146" y="2174"/>
                      </a:cubicBezTo>
                      <a:lnTo>
                        <a:pt x="3990" y="1"/>
                      </a:lnTo>
                      <a:close/>
                    </a:path>
                  </a:pathLst>
                </a:custGeom>
                <a:solidFill>
                  <a:srgbClr val="706F6F">
                    <a:alpha val="74720"/>
                  </a:srgbClr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3" name="Google Shape;3799;p43">
                  <a:extLst>
                    <a:ext uri="{FF2B5EF4-FFF2-40B4-BE49-F238E27FC236}">
                      <a16:creationId xmlns:a16="http://schemas.microsoft.com/office/drawing/2014/main" id="{E8128927-9678-4E51-8406-1AC94EFA8F53}"/>
                    </a:ext>
                  </a:extLst>
                </p:cNvPr>
                <p:cNvSpPr/>
                <p:nvPr/>
              </p:nvSpPr>
              <p:spPr>
                <a:xfrm flipH="1">
                  <a:off x="1687138" y="3568650"/>
                  <a:ext cx="151125" cy="204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45" h="8189" extrusionOk="0">
                      <a:moveTo>
                        <a:pt x="5271" y="1"/>
                      </a:moveTo>
                      <a:cubicBezTo>
                        <a:pt x="5152" y="418"/>
                        <a:pt x="5003" y="864"/>
                        <a:pt x="4854" y="1251"/>
                      </a:cubicBezTo>
                      <a:cubicBezTo>
                        <a:pt x="3990" y="3455"/>
                        <a:pt x="2502" y="4943"/>
                        <a:pt x="1787" y="5509"/>
                      </a:cubicBezTo>
                      <a:cubicBezTo>
                        <a:pt x="805" y="6253"/>
                        <a:pt x="1" y="8189"/>
                        <a:pt x="1" y="8189"/>
                      </a:cubicBezTo>
                      <a:lnTo>
                        <a:pt x="2948" y="8189"/>
                      </a:lnTo>
                      <a:cubicBezTo>
                        <a:pt x="2948" y="8189"/>
                        <a:pt x="3008" y="6641"/>
                        <a:pt x="3961" y="6462"/>
                      </a:cubicBezTo>
                      <a:cubicBezTo>
                        <a:pt x="4884" y="6253"/>
                        <a:pt x="5479" y="5598"/>
                        <a:pt x="5658" y="4586"/>
                      </a:cubicBezTo>
                      <a:cubicBezTo>
                        <a:pt x="5717" y="4288"/>
                        <a:pt x="5866" y="3782"/>
                        <a:pt x="6045" y="3217"/>
                      </a:cubicBezTo>
                      <a:cubicBezTo>
                        <a:pt x="5777" y="2829"/>
                        <a:pt x="5539" y="2294"/>
                        <a:pt x="5539" y="1668"/>
                      </a:cubicBezTo>
                      <a:cubicBezTo>
                        <a:pt x="5539" y="954"/>
                        <a:pt x="5419" y="388"/>
                        <a:pt x="5271" y="1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4" name="Google Shape;3800;p43">
                  <a:extLst>
                    <a:ext uri="{FF2B5EF4-FFF2-40B4-BE49-F238E27FC236}">
                      <a16:creationId xmlns:a16="http://schemas.microsoft.com/office/drawing/2014/main" id="{E21026C7-D9A7-4560-8A19-903241BD2293}"/>
                    </a:ext>
                  </a:extLst>
                </p:cNvPr>
                <p:cNvSpPr/>
                <p:nvPr/>
              </p:nvSpPr>
              <p:spPr>
                <a:xfrm flipH="1">
                  <a:off x="833363" y="2811825"/>
                  <a:ext cx="1161950" cy="559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478" h="22375" extrusionOk="0">
                      <a:moveTo>
                        <a:pt x="6948" y="1"/>
                      </a:moveTo>
                      <a:cubicBezTo>
                        <a:pt x="6059" y="1"/>
                        <a:pt x="5107" y="74"/>
                        <a:pt x="4198" y="232"/>
                      </a:cubicBezTo>
                      <a:cubicBezTo>
                        <a:pt x="2204" y="619"/>
                        <a:pt x="417" y="1453"/>
                        <a:pt x="90" y="3001"/>
                      </a:cubicBezTo>
                      <a:cubicBezTo>
                        <a:pt x="90" y="3001"/>
                        <a:pt x="60" y="3031"/>
                        <a:pt x="0" y="3150"/>
                      </a:cubicBezTo>
                      <a:cubicBezTo>
                        <a:pt x="139" y="3140"/>
                        <a:pt x="265" y="3136"/>
                        <a:pt x="371" y="3136"/>
                      </a:cubicBezTo>
                      <a:cubicBezTo>
                        <a:pt x="583" y="3136"/>
                        <a:pt x="715" y="3150"/>
                        <a:pt x="715" y="3150"/>
                      </a:cubicBezTo>
                      <a:cubicBezTo>
                        <a:pt x="715" y="3150"/>
                        <a:pt x="596" y="4787"/>
                        <a:pt x="536" y="5710"/>
                      </a:cubicBezTo>
                      <a:cubicBezTo>
                        <a:pt x="477" y="6633"/>
                        <a:pt x="1340" y="9372"/>
                        <a:pt x="1429" y="10861"/>
                      </a:cubicBezTo>
                      <a:cubicBezTo>
                        <a:pt x="1459" y="11725"/>
                        <a:pt x="983" y="11874"/>
                        <a:pt x="626" y="12261"/>
                      </a:cubicBezTo>
                      <a:cubicBezTo>
                        <a:pt x="655" y="12618"/>
                        <a:pt x="774" y="13422"/>
                        <a:pt x="804" y="13630"/>
                      </a:cubicBezTo>
                      <a:cubicBezTo>
                        <a:pt x="932" y="14379"/>
                        <a:pt x="1597" y="14612"/>
                        <a:pt x="2182" y="14612"/>
                      </a:cubicBezTo>
                      <a:cubicBezTo>
                        <a:pt x="2551" y="14612"/>
                        <a:pt x="2888" y="14519"/>
                        <a:pt x="3037" y="14404"/>
                      </a:cubicBezTo>
                      <a:cubicBezTo>
                        <a:pt x="3171" y="14501"/>
                        <a:pt x="3344" y="14554"/>
                        <a:pt x="3522" y="14554"/>
                      </a:cubicBezTo>
                      <a:cubicBezTo>
                        <a:pt x="3781" y="14554"/>
                        <a:pt x="4052" y="14443"/>
                        <a:pt x="4228" y="14196"/>
                      </a:cubicBezTo>
                      <a:cubicBezTo>
                        <a:pt x="4556" y="13779"/>
                        <a:pt x="4675" y="13213"/>
                        <a:pt x="4675" y="12380"/>
                      </a:cubicBezTo>
                      <a:cubicBezTo>
                        <a:pt x="4675" y="11576"/>
                        <a:pt x="5360" y="11070"/>
                        <a:pt x="5776" y="9313"/>
                      </a:cubicBezTo>
                      <a:cubicBezTo>
                        <a:pt x="5985" y="8390"/>
                        <a:pt x="6223" y="7586"/>
                        <a:pt x="6223" y="6961"/>
                      </a:cubicBezTo>
                      <a:cubicBezTo>
                        <a:pt x="7027" y="7586"/>
                        <a:pt x="8010" y="9492"/>
                        <a:pt x="8158" y="10266"/>
                      </a:cubicBezTo>
                      <a:cubicBezTo>
                        <a:pt x="8486" y="12112"/>
                        <a:pt x="8694" y="13243"/>
                        <a:pt x="9171" y="14940"/>
                      </a:cubicBezTo>
                      <a:cubicBezTo>
                        <a:pt x="10094" y="18156"/>
                        <a:pt x="11731" y="19347"/>
                        <a:pt x="11731" y="19347"/>
                      </a:cubicBezTo>
                      <a:cubicBezTo>
                        <a:pt x="14381" y="21103"/>
                        <a:pt x="20128" y="22205"/>
                        <a:pt x="24415" y="22354"/>
                      </a:cubicBezTo>
                      <a:cubicBezTo>
                        <a:pt x="24816" y="22368"/>
                        <a:pt x="25205" y="22375"/>
                        <a:pt x="25583" y="22375"/>
                      </a:cubicBezTo>
                      <a:cubicBezTo>
                        <a:pt x="29244" y="22375"/>
                        <a:pt x="31823" y="21751"/>
                        <a:pt x="33496" y="21103"/>
                      </a:cubicBezTo>
                      <a:cubicBezTo>
                        <a:pt x="33753" y="21005"/>
                        <a:pt x="34068" y="20965"/>
                        <a:pt x="34423" y="20965"/>
                      </a:cubicBezTo>
                      <a:cubicBezTo>
                        <a:pt x="36036" y="20965"/>
                        <a:pt x="38485" y="21793"/>
                        <a:pt x="40144" y="21793"/>
                      </a:cubicBezTo>
                      <a:cubicBezTo>
                        <a:pt x="40449" y="21793"/>
                        <a:pt x="40728" y="21765"/>
                        <a:pt x="40969" y="21699"/>
                      </a:cubicBezTo>
                      <a:cubicBezTo>
                        <a:pt x="42815" y="21193"/>
                        <a:pt x="43649" y="19406"/>
                        <a:pt x="45227" y="15417"/>
                      </a:cubicBezTo>
                      <a:cubicBezTo>
                        <a:pt x="46478" y="12261"/>
                        <a:pt x="43321" y="9075"/>
                        <a:pt x="39272" y="7139"/>
                      </a:cubicBezTo>
                      <a:cubicBezTo>
                        <a:pt x="38232" y="6653"/>
                        <a:pt x="37143" y="6473"/>
                        <a:pt x="36042" y="6473"/>
                      </a:cubicBezTo>
                      <a:cubicBezTo>
                        <a:pt x="33301" y="6473"/>
                        <a:pt x="30491" y="7595"/>
                        <a:pt x="28196" y="7914"/>
                      </a:cubicBezTo>
                      <a:cubicBezTo>
                        <a:pt x="27819" y="7962"/>
                        <a:pt x="27379" y="7985"/>
                        <a:pt x="26894" y="7985"/>
                      </a:cubicBezTo>
                      <a:cubicBezTo>
                        <a:pt x="24124" y="7985"/>
                        <a:pt x="19904" y="7234"/>
                        <a:pt x="17775" y="6246"/>
                      </a:cubicBezTo>
                      <a:cubicBezTo>
                        <a:pt x="15602" y="5234"/>
                        <a:pt x="13339" y="1721"/>
                        <a:pt x="10094" y="440"/>
                      </a:cubicBezTo>
                      <a:cubicBezTo>
                        <a:pt x="9405" y="158"/>
                        <a:pt x="8244" y="1"/>
                        <a:pt x="6948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5" name="Google Shape;3801;p43">
                  <a:extLst>
                    <a:ext uri="{FF2B5EF4-FFF2-40B4-BE49-F238E27FC236}">
                      <a16:creationId xmlns:a16="http://schemas.microsoft.com/office/drawing/2014/main" id="{64BFE057-3744-45C8-A299-E0E774C92393}"/>
                    </a:ext>
                  </a:extLst>
                </p:cNvPr>
                <p:cNvSpPr/>
                <p:nvPr/>
              </p:nvSpPr>
              <p:spPr>
                <a:xfrm flipH="1">
                  <a:off x="1958813" y="2890225"/>
                  <a:ext cx="46925" cy="228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7" h="9125" extrusionOk="0">
                      <a:moveTo>
                        <a:pt x="788" y="0"/>
                      </a:moveTo>
                      <a:cubicBezTo>
                        <a:pt x="682" y="0"/>
                        <a:pt x="556" y="4"/>
                        <a:pt x="417" y="14"/>
                      </a:cubicBezTo>
                      <a:cubicBezTo>
                        <a:pt x="298" y="282"/>
                        <a:pt x="0" y="966"/>
                        <a:pt x="0" y="1651"/>
                      </a:cubicBezTo>
                      <a:cubicBezTo>
                        <a:pt x="0" y="2604"/>
                        <a:pt x="149" y="2574"/>
                        <a:pt x="388" y="3855"/>
                      </a:cubicBezTo>
                      <a:cubicBezTo>
                        <a:pt x="566" y="4688"/>
                        <a:pt x="804" y="7368"/>
                        <a:pt x="1043" y="9125"/>
                      </a:cubicBezTo>
                      <a:cubicBezTo>
                        <a:pt x="1400" y="8738"/>
                        <a:pt x="1876" y="8589"/>
                        <a:pt x="1846" y="7725"/>
                      </a:cubicBezTo>
                      <a:cubicBezTo>
                        <a:pt x="1757" y="6236"/>
                        <a:pt x="894" y="3497"/>
                        <a:pt x="953" y="2574"/>
                      </a:cubicBezTo>
                      <a:cubicBezTo>
                        <a:pt x="1013" y="1651"/>
                        <a:pt x="1132" y="14"/>
                        <a:pt x="1132" y="14"/>
                      </a:cubicBezTo>
                      <a:cubicBezTo>
                        <a:pt x="1132" y="14"/>
                        <a:pt x="1000" y="0"/>
                        <a:pt x="78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6" name="Google Shape;3802;p43">
                  <a:extLst>
                    <a:ext uri="{FF2B5EF4-FFF2-40B4-BE49-F238E27FC236}">
                      <a16:creationId xmlns:a16="http://schemas.microsoft.com/office/drawing/2014/main" id="{119C4E7E-6891-4E2E-8A2B-3A592EAFCB55}"/>
                    </a:ext>
                  </a:extLst>
                </p:cNvPr>
                <p:cNvSpPr/>
                <p:nvPr/>
              </p:nvSpPr>
              <p:spPr>
                <a:xfrm flipH="1">
                  <a:off x="1626088" y="2958300"/>
                  <a:ext cx="213650" cy="369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46" h="14798" extrusionOk="0">
                      <a:moveTo>
                        <a:pt x="149" y="0"/>
                      </a:moveTo>
                      <a:lnTo>
                        <a:pt x="0" y="1102"/>
                      </a:lnTo>
                      <a:cubicBezTo>
                        <a:pt x="1787" y="2858"/>
                        <a:pt x="1816" y="5062"/>
                        <a:pt x="2710" y="8158"/>
                      </a:cubicBezTo>
                      <a:cubicBezTo>
                        <a:pt x="3633" y="11404"/>
                        <a:pt x="4347" y="12743"/>
                        <a:pt x="5717" y="13607"/>
                      </a:cubicBezTo>
                      <a:cubicBezTo>
                        <a:pt x="7086" y="14500"/>
                        <a:pt x="8486" y="14798"/>
                        <a:pt x="8486" y="14798"/>
                      </a:cubicBezTo>
                      <a:lnTo>
                        <a:pt x="8545" y="12624"/>
                      </a:lnTo>
                      <a:cubicBezTo>
                        <a:pt x="8545" y="12624"/>
                        <a:pt x="6669" y="12595"/>
                        <a:pt x="5449" y="10838"/>
                      </a:cubicBezTo>
                      <a:cubicBezTo>
                        <a:pt x="4526" y="9558"/>
                        <a:pt x="3573" y="5776"/>
                        <a:pt x="2799" y="3454"/>
                      </a:cubicBezTo>
                      <a:cubicBezTo>
                        <a:pt x="2025" y="1161"/>
                        <a:pt x="14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7" name="Google Shape;3803;p43">
                  <a:extLst>
                    <a:ext uri="{FF2B5EF4-FFF2-40B4-BE49-F238E27FC236}">
                      <a16:creationId xmlns:a16="http://schemas.microsoft.com/office/drawing/2014/main" id="{DF3ED36F-7571-4157-9165-35A71FA61BDB}"/>
                    </a:ext>
                  </a:extLst>
                </p:cNvPr>
                <p:cNvSpPr/>
                <p:nvPr/>
              </p:nvSpPr>
              <p:spPr>
                <a:xfrm flipH="1">
                  <a:off x="1136313" y="3259750"/>
                  <a:ext cx="442175" cy="11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687" h="4431" extrusionOk="0">
                      <a:moveTo>
                        <a:pt x="17687" y="1"/>
                      </a:moveTo>
                      <a:cubicBezTo>
                        <a:pt x="17686" y="1"/>
                        <a:pt x="15334" y="1579"/>
                        <a:pt x="9677" y="2323"/>
                      </a:cubicBezTo>
                      <a:cubicBezTo>
                        <a:pt x="9060" y="2405"/>
                        <a:pt x="8399" y="2439"/>
                        <a:pt x="7723" y="2439"/>
                      </a:cubicBezTo>
                      <a:cubicBezTo>
                        <a:pt x="4227" y="2439"/>
                        <a:pt x="358" y="1519"/>
                        <a:pt x="358" y="1519"/>
                      </a:cubicBezTo>
                      <a:lnTo>
                        <a:pt x="1" y="3365"/>
                      </a:lnTo>
                      <a:cubicBezTo>
                        <a:pt x="1" y="3365"/>
                        <a:pt x="3705" y="4431"/>
                        <a:pt x="9356" y="4431"/>
                      </a:cubicBezTo>
                      <a:cubicBezTo>
                        <a:pt x="9827" y="4431"/>
                        <a:pt x="10312" y="4423"/>
                        <a:pt x="10809" y="4407"/>
                      </a:cubicBezTo>
                      <a:cubicBezTo>
                        <a:pt x="11404" y="4377"/>
                        <a:pt x="12625" y="4288"/>
                        <a:pt x="13846" y="4020"/>
                      </a:cubicBezTo>
                      <a:cubicBezTo>
                        <a:pt x="15215" y="3752"/>
                        <a:pt x="16555" y="3306"/>
                        <a:pt x="16555" y="3306"/>
                      </a:cubicBezTo>
                      <a:lnTo>
                        <a:pt x="17687" y="1"/>
                      </a:ln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8" name="Google Shape;3804;p43">
                  <a:extLst>
                    <a:ext uri="{FF2B5EF4-FFF2-40B4-BE49-F238E27FC236}">
                      <a16:creationId xmlns:a16="http://schemas.microsoft.com/office/drawing/2014/main" id="{6C7434C6-3478-4215-8870-2F257692C19D}"/>
                    </a:ext>
                  </a:extLst>
                </p:cNvPr>
                <p:cNvSpPr/>
                <p:nvPr/>
              </p:nvSpPr>
              <p:spPr>
                <a:xfrm flipH="1">
                  <a:off x="1550913" y="3233675"/>
                  <a:ext cx="373700" cy="289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48" h="11584" extrusionOk="0">
                      <a:moveTo>
                        <a:pt x="10264" y="1"/>
                      </a:moveTo>
                      <a:cubicBezTo>
                        <a:pt x="10041" y="1"/>
                        <a:pt x="9859" y="64"/>
                        <a:pt x="9737" y="210"/>
                      </a:cubicBezTo>
                      <a:cubicBezTo>
                        <a:pt x="6015" y="4736"/>
                        <a:pt x="3127" y="6463"/>
                        <a:pt x="1579" y="7415"/>
                      </a:cubicBezTo>
                      <a:cubicBezTo>
                        <a:pt x="1" y="8368"/>
                        <a:pt x="477" y="9738"/>
                        <a:pt x="805" y="10393"/>
                      </a:cubicBezTo>
                      <a:cubicBezTo>
                        <a:pt x="864" y="10542"/>
                        <a:pt x="1073" y="10839"/>
                        <a:pt x="1311" y="11197"/>
                      </a:cubicBezTo>
                      <a:cubicBezTo>
                        <a:pt x="2085" y="11197"/>
                        <a:pt x="3097" y="11286"/>
                        <a:pt x="4110" y="11584"/>
                      </a:cubicBezTo>
                      <a:lnTo>
                        <a:pt x="3455" y="10393"/>
                      </a:lnTo>
                      <a:cubicBezTo>
                        <a:pt x="3455" y="10393"/>
                        <a:pt x="11672" y="7475"/>
                        <a:pt x="12417" y="6492"/>
                      </a:cubicBezTo>
                      <a:cubicBezTo>
                        <a:pt x="13161" y="5510"/>
                        <a:pt x="14947" y="2711"/>
                        <a:pt x="14947" y="2711"/>
                      </a:cubicBezTo>
                      <a:cubicBezTo>
                        <a:pt x="14947" y="2711"/>
                        <a:pt x="11722" y="1"/>
                        <a:pt x="1026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89" name="Google Shape;3805;p43">
                  <a:extLst>
                    <a:ext uri="{FF2B5EF4-FFF2-40B4-BE49-F238E27FC236}">
                      <a16:creationId xmlns:a16="http://schemas.microsoft.com/office/drawing/2014/main" id="{9414AD5D-6024-4AFF-B2FD-62F5E390E1C8}"/>
                    </a:ext>
                  </a:extLst>
                </p:cNvPr>
                <p:cNvSpPr/>
                <p:nvPr/>
              </p:nvSpPr>
              <p:spPr>
                <a:xfrm flipH="1">
                  <a:off x="1752638" y="3513575"/>
                  <a:ext cx="139225" cy="16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69" h="6790" extrusionOk="0">
                      <a:moveTo>
                        <a:pt x="1" y="1"/>
                      </a:moveTo>
                      <a:cubicBezTo>
                        <a:pt x="686" y="1072"/>
                        <a:pt x="1877" y="2710"/>
                        <a:pt x="2293" y="3693"/>
                      </a:cubicBezTo>
                      <a:cubicBezTo>
                        <a:pt x="3276" y="5955"/>
                        <a:pt x="5360" y="6789"/>
                        <a:pt x="5360" y="6789"/>
                      </a:cubicBezTo>
                      <a:lnTo>
                        <a:pt x="5569" y="3693"/>
                      </a:lnTo>
                      <a:cubicBezTo>
                        <a:pt x="5569" y="3693"/>
                        <a:pt x="4646" y="3395"/>
                        <a:pt x="4020" y="2621"/>
                      </a:cubicBezTo>
                      <a:cubicBezTo>
                        <a:pt x="3604" y="2115"/>
                        <a:pt x="2800" y="388"/>
                        <a:pt x="2800" y="388"/>
                      </a:cubicBezTo>
                      <a:cubicBezTo>
                        <a:pt x="1787" y="90"/>
                        <a:pt x="775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0" name="Google Shape;3806;p43">
                  <a:extLst>
                    <a:ext uri="{FF2B5EF4-FFF2-40B4-BE49-F238E27FC236}">
                      <a16:creationId xmlns:a16="http://schemas.microsoft.com/office/drawing/2014/main" id="{38385789-3797-4FE8-99E4-0FAAD4F21859}"/>
                    </a:ext>
                  </a:extLst>
                </p:cNvPr>
                <p:cNvSpPr/>
                <p:nvPr/>
              </p:nvSpPr>
              <p:spPr>
                <a:xfrm flipH="1">
                  <a:off x="872963" y="3196625"/>
                  <a:ext cx="383950" cy="453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58" h="18158" extrusionOk="0">
                      <a:moveTo>
                        <a:pt x="6363" y="0"/>
                      </a:moveTo>
                      <a:cubicBezTo>
                        <a:pt x="5489" y="0"/>
                        <a:pt x="4913" y="25"/>
                        <a:pt x="4913" y="25"/>
                      </a:cubicBezTo>
                      <a:cubicBezTo>
                        <a:pt x="4913" y="25"/>
                        <a:pt x="3335" y="7706"/>
                        <a:pt x="2799" y="9761"/>
                      </a:cubicBezTo>
                      <a:cubicBezTo>
                        <a:pt x="2233" y="11785"/>
                        <a:pt x="1161" y="14167"/>
                        <a:pt x="387" y="15239"/>
                      </a:cubicBezTo>
                      <a:cubicBezTo>
                        <a:pt x="268" y="15388"/>
                        <a:pt x="149" y="15567"/>
                        <a:pt x="0" y="15775"/>
                      </a:cubicBezTo>
                      <a:cubicBezTo>
                        <a:pt x="268" y="16073"/>
                        <a:pt x="625" y="16609"/>
                        <a:pt x="893" y="17562"/>
                      </a:cubicBezTo>
                      <a:cubicBezTo>
                        <a:pt x="953" y="17770"/>
                        <a:pt x="1012" y="17978"/>
                        <a:pt x="1072" y="18157"/>
                      </a:cubicBezTo>
                      <a:cubicBezTo>
                        <a:pt x="1548" y="17115"/>
                        <a:pt x="2144" y="16043"/>
                        <a:pt x="2799" y="15596"/>
                      </a:cubicBezTo>
                      <a:cubicBezTo>
                        <a:pt x="4436" y="14525"/>
                        <a:pt x="5062" y="13959"/>
                        <a:pt x="5538" y="12798"/>
                      </a:cubicBezTo>
                      <a:cubicBezTo>
                        <a:pt x="5985" y="11637"/>
                        <a:pt x="6461" y="9076"/>
                        <a:pt x="8188" y="8629"/>
                      </a:cubicBezTo>
                      <a:cubicBezTo>
                        <a:pt x="9885" y="8183"/>
                        <a:pt x="13369" y="6664"/>
                        <a:pt x="14649" y="2526"/>
                      </a:cubicBezTo>
                      <a:cubicBezTo>
                        <a:pt x="15357" y="264"/>
                        <a:pt x="9244" y="0"/>
                        <a:pt x="636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" name="Google Shape;3807;p43">
                  <a:extLst>
                    <a:ext uri="{FF2B5EF4-FFF2-40B4-BE49-F238E27FC236}">
                      <a16:creationId xmlns:a16="http://schemas.microsoft.com/office/drawing/2014/main" id="{593D3596-9C9A-44E0-91BC-DF6BB0EA4BF3}"/>
                    </a:ext>
                  </a:extLst>
                </p:cNvPr>
                <p:cNvSpPr/>
                <p:nvPr/>
              </p:nvSpPr>
              <p:spPr>
                <a:xfrm flipH="1">
                  <a:off x="1230113" y="3591000"/>
                  <a:ext cx="146650" cy="18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66" h="7265" extrusionOk="0">
                      <a:moveTo>
                        <a:pt x="4794" y="0"/>
                      </a:moveTo>
                      <a:cubicBezTo>
                        <a:pt x="4050" y="1132"/>
                        <a:pt x="3037" y="2799"/>
                        <a:pt x="2502" y="3394"/>
                      </a:cubicBezTo>
                      <a:cubicBezTo>
                        <a:pt x="1876" y="4109"/>
                        <a:pt x="1" y="7265"/>
                        <a:pt x="1" y="7265"/>
                      </a:cubicBezTo>
                      <a:lnTo>
                        <a:pt x="2829" y="7265"/>
                      </a:lnTo>
                      <a:cubicBezTo>
                        <a:pt x="2829" y="7265"/>
                        <a:pt x="3127" y="5925"/>
                        <a:pt x="3752" y="5866"/>
                      </a:cubicBezTo>
                      <a:cubicBezTo>
                        <a:pt x="4615" y="5806"/>
                        <a:pt x="4764" y="5330"/>
                        <a:pt x="4943" y="4913"/>
                      </a:cubicBezTo>
                      <a:cubicBezTo>
                        <a:pt x="5003" y="4675"/>
                        <a:pt x="5360" y="3543"/>
                        <a:pt x="5866" y="2382"/>
                      </a:cubicBezTo>
                      <a:cubicBezTo>
                        <a:pt x="5806" y="2203"/>
                        <a:pt x="5747" y="1995"/>
                        <a:pt x="5687" y="1787"/>
                      </a:cubicBezTo>
                      <a:cubicBezTo>
                        <a:pt x="5419" y="834"/>
                        <a:pt x="5062" y="298"/>
                        <a:pt x="4794" y="0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2" name="Google Shape;3808;p43">
                  <a:extLst>
                    <a:ext uri="{FF2B5EF4-FFF2-40B4-BE49-F238E27FC236}">
                      <a16:creationId xmlns:a16="http://schemas.microsoft.com/office/drawing/2014/main" id="{04E59013-98DD-47DE-BCDE-71E91B679094}"/>
                    </a:ext>
                  </a:extLst>
                </p:cNvPr>
                <p:cNvSpPr/>
                <p:nvPr/>
              </p:nvSpPr>
              <p:spPr>
                <a:xfrm flipH="1">
                  <a:off x="1931288" y="2954575"/>
                  <a:ext cx="40950" cy="31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8" h="1241" extrusionOk="0">
                      <a:moveTo>
                        <a:pt x="1400" y="0"/>
                      </a:moveTo>
                      <a:cubicBezTo>
                        <a:pt x="1400" y="0"/>
                        <a:pt x="834" y="0"/>
                        <a:pt x="358" y="387"/>
                      </a:cubicBezTo>
                      <a:cubicBezTo>
                        <a:pt x="0" y="685"/>
                        <a:pt x="209" y="1221"/>
                        <a:pt x="209" y="1221"/>
                      </a:cubicBezTo>
                      <a:cubicBezTo>
                        <a:pt x="209" y="1221"/>
                        <a:pt x="314" y="1240"/>
                        <a:pt x="464" y="1240"/>
                      </a:cubicBezTo>
                      <a:cubicBezTo>
                        <a:pt x="690" y="1240"/>
                        <a:pt x="1019" y="1197"/>
                        <a:pt x="1251" y="983"/>
                      </a:cubicBezTo>
                      <a:cubicBezTo>
                        <a:pt x="1638" y="655"/>
                        <a:pt x="1400" y="0"/>
                        <a:pt x="140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3" name="Google Shape;3809;p43">
                  <a:extLst>
                    <a:ext uri="{FF2B5EF4-FFF2-40B4-BE49-F238E27FC236}">
                      <a16:creationId xmlns:a16="http://schemas.microsoft.com/office/drawing/2014/main" id="{53B6E614-3B29-4C72-86DE-0AF3A0AB61AE}"/>
                    </a:ext>
                  </a:extLst>
                </p:cNvPr>
                <p:cNvSpPr/>
                <p:nvPr/>
              </p:nvSpPr>
              <p:spPr>
                <a:xfrm flipH="1">
                  <a:off x="1877688" y="2741675"/>
                  <a:ext cx="58075" cy="12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3" h="4903" extrusionOk="0">
                      <a:moveTo>
                        <a:pt x="2204" y="1"/>
                      </a:moveTo>
                      <a:lnTo>
                        <a:pt x="2204" y="1"/>
                      </a:lnTo>
                      <a:cubicBezTo>
                        <a:pt x="2203" y="1"/>
                        <a:pt x="1757" y="90"/>
                        <a:pt x="923" y="1251"/>
                      </a:cubicBezTo>
                      <a:cubicBezTo>
                        <a:pt x="90" y="2442"/>
                        <a:pt x="0" y="4407"/>
                        <a:pt x="0" y="4407"/>
                      </a:cubicBezTo>
                      <a:cubicBezTo>
                        <a:pt x="0" y="4407"/>
                        <a:pt x="225" y="4902"/>
                        <a:pt x="728" y="4902"/>
                      </a:cubicBezTo>
                      <a:cubicBezTo>
                        <a:pt x="934" y="4902"/>
                        <a:pt x="1186" y="4819"/>
                        <a:pt x="1489" y="4586"/>
                      </a:cubicBezTo>
                      <a:cubicBezTo>
                        <a:pt x="2323" y="3574"/>
                        <a:pt x="2204" y="1"/>
                        <a:pt x="2204" y="1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20" name="Google Shape;3810;p43">
                <a:extLst>
                  <a:ext uri="{FF2B5EF4-FFF2-40B4-BE49-F238E27FC236}">
                    <a16:creationId xmlns:a16="http://schemas.microsoft.com/office/drawing/2014/main" id="{FAE5A664-08A6-4114-9984-8DD63197283C}"/>
                  </a:ext>
                </a:extLst>
              </p:cNvPr>
              <p:cNvGrpSpPr/>
              <p:nvPr/>
            </p:nvGrpSpPr>
            <p:grpSpPr>
              <a:xfrm>
                <a:off x="4855966" y="2382227"/>
                <a:ext cx="1666723" cy="1173372"/>
                <a:chOff x="540088" y="2736475"/>
                <a:chExt cx="1472869" cy="1036900"/>
              </a:xfrm>
            </p:grpSpPr>
            <p:sp>
              <p:nvSpPr>
                <p:cNvPr id="60" name="Google Shape;3811;p43">
                  <a:extLst>
                    <a:ext uri="{FF2B5EF4-FFF2-40B4-BE49-F238E27FC236}">
                      <a16:creationId xmlns:a16="http://schemas.microsoft.com/office/drawing/2014/main" id="{AA4A5820-C891-45EC-B872-C5771047B0DE}"/>
                    </a:ext>
                  </a:extLst>
                </p:cNvPr>
                <p:cNvSpPr/>
                <p:nvPr/>
              </p:nvSpPr>
              <p:spPr>
                <a:xfrm flipH="1">
                  <a:off x="1898538" y="2736475"/>
                  <a:ext cx="61050" cy="10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2" h="4140" extrusionOk="0">
                      <a:moveTo>
                        <a:pt x="1757" y="0"/>
                      </a:moveTo>
                      <a:cubicBezTo>
                        <a:pt x="1757" y="0"/>
                        <a:pt x="1400" y="239"/>
                        <a:pt x="685" y="1489"/>
                      </a:cubicBezTo>
                      <a:cubicBezTo>
                        <a:pt x="0" y="2769"/>
                        <a:pt x="298" y="3841"/>
                        <a:pt x="298" y="3841"/>
                      </a:cubicBezTo>
                      <a:lnTo>
                        <a:pt x="1013" y="4139"/>
                      </a:lnTo>
                      <a:cubicBezTo>
                        <a:pt x="1013" y="4139"/>
                        <a:pt x="1430" y="3663"/>
                        <a:pt x="1936" y="2501"/>
                      </a:cubicBezTo>
                      <a:cubicBezTo>
                        <a:pt x="2442" y="1311"/>
                        <a:pt x="1757" y="0"/>
                        <a:pt x="1757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61" name="Google Shape;3812;p43">
                  <a:extLst>
                    <a:ext uri="{FF2B5EF4-FFF2-40B4-BE49-F238E27FC236}">
                      <a16:creationId xmlns:a16="http://schemas.microsoft.com/office/drawing/2014/main" id="{1AD55069-70A0-44FA-83EA-5E36539677D7}"/>
                    </a:ext>
                  </a:extLst>
                </p:cNvPr>
                <p:cNvSpPr/>
                <p:nvPr/>
              </p:nvSpPr>
              <p:spPr>
                <a:xfrm rot="379608" flipH="1">
                  <a:off x="1560869" y="2777071"/>
                  <a:ext cx="442153" cy="204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05" h="7056" extrusionOk="0">
                      <a:moveTo>
                        <a:pt x="4037" y="1"/>
                      </a:moveTo>
                      <a:cubicBezTo>
                        <a:pt x="1840" y="1"/>
                        <a:pt x="1" y="543"/>
                        <a:pt x="1" y="543"/>
                      </a:cubicBezTo>
                      <a:lnTo>
                        <a:pt x="864" y="2092"/>
                      </a:lnTo>
                      <a:lnTo>
                        <a:pt x="7415" y="4027"/>
                      </a:lnTo>
                      <a:cubicBezTo>
                        <a:pt x="7415" y="4027"/>
                        <a:pt x="13144" y="7055"/>
                        <a:pt x="14186" y="7055"/>
                      </a:cubicBezTo>
                      <a:cubicBezTo>
                        <a:pt x="14362" y="7055"/>
                        <a:pt x="14405" y="6969"/>
                        <a:pt x="14263" y="6766"/>
                      </a:cubicBezTo>
                      <a:cubicBezTo>
                        <a:pt x="13280" y="5367"/>
                        <a:pt x="11494" y="2092"/>
                        <a:pt x="7415" y="543"/>
                      </a:cubicBezTo>
                      <a:cubicBezTo>
                        <a:pt x="6323" y="136"/>
                        <a:pt x="5135" y="1"/>
                        <a:pt x="4037" y="1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62" name="Google Shape;3813;p43">
                  <a:extLst>
                    <a:ext uri="{FF2B5EF4-FFF2-40B4-BE49-F238E27FC236}">
                      <a16:creationId xmlns:a16="http://schemas.microsoft.com/office/drawing/2014/main" id="{D089B82B-8C05-4584-B521-5AC0BA876B4D}"/>
                    </a:ext>
                  </a:extLst>
                </p:cNvPr>
                <p:cNvSpPr/>
                <p:nvPr/>
              </p:nvSpPr>
              <p:spPr>
                <a:xfrm flipH="1">
                  <a:off x="540088" y="3005525"/>
                  <a:ext cx="394525" cy="43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81" h="17572" extrusionOk="0">
                      <a:moveTo>
                        <a:pt x="6318" y="0"/>
                      </a:moveTo>
                      <a:cubicBezTo>
                        <a:pt x="5748" y="0"/>
                        <a:pt x="5130" y="74"/>
                        <a:pt x="4466" y="225"/>
                      </a:cubicBezTo>
                      <a:cubicBezTo>
                        <a:pt x="1519" y="910"/>
                        <a:pt x="0" y="2964"/>
                        <a:pt x="0" y="2964"/>
                      </a:cubicBezTo>
                      <a:lnTo>
                        <a:pt x="774" y="3977"/>
                      </a:lnTo>
                      <a:cubicBezTo>
                        <a:pt x="774" y="3977"/>
                        <a:pt x="1977" y="3067"/>
                        <a:pt x="3372" y="3067"/>
                      </a:cubicBezTo>
                      <a:cubicBezTo>
                        <a:pt x="3916" y="3067"/>
                        <a:pt x="4489" y="3205"/>
                        <a:pt x="5032" y="3590"/>
                      </a:cubicBezTo>
                      <a:cubicBezTo>
                        <a:pt x="6342" y="4513"/>
                        <a:pt x="6699" y="6567"/>
                        <a:pt x="6580" y="11003"/>
                      </a:cubicBezTo>
                      <a:cubicBezTo>
                        <a:pt x="6483" y="14612"/>
                        <a:pt x="8869" y="17571"/>
                        <a:pt x="11462" y="17571"/>
                      </a:cubicBezTo>
                      <a:cubicBezTo>
                        <a:pt x="12056" y="17571"/>
                        <a:pt x="12661" y="17416"/>
                        <a:pt x="13250" y="17077"/>
                      </a:cubicBezTo>
                      <a:cubicBezTo>
                        <a:pt x="12297" y="16541"/>
                        <a:pt x="11999" y="15321"/>
                        <a:pt x="11999" y="15321"/>
                      </a:cubicBezTo>
                      <a:lnTo>
                        <a:pt x="11999" y="15321"/>
                      </a:lnTo>
                      <a:cubicBezTo>
                        <a:pt x="11999" y="15321"/>
                        <a:pt x="12166" y="15347"/>
                        <a:pt x="12428" y="15347"/>
                      </a:cubicBezTo>
                      <a:cubicBezTo>
                        <a:pt x="13042" y="15347"/>
                        <a:pt x="14177" y="15201"/>
                        <a:pt x="14887" y="14219"/>
                      </a:cubicBezTo>
                      <a:cubicBezTo>
                        <a:pt x="15780" y="12939"/>
                        <a:pt x="14768" y="11688"/>
                        <a:pt x="14768" y="11688"/>
                      </a:cubicBezTo>
                      <a:cubicBezTo>
                        <a:pt x="14768" y="11688"/>
                        <a:pt x="14179" y="13010"/>
                        <a:pt x="13199" y="13010"/>
                      </a:cubicBezTo>
                      <a:cubicBezTo>
                        <a:pt x="12839" y="13010"/>
                        <a:pt x="12425" y="12831"/>
                        <a:pt x="11969" y="12343"/>
                      </a:cubicBezTo>
                      <a:cubicBezTo>
                        <a:pt x="11463" y="11807"/>
                        <a:pt x="11731" y="7818"/>
                        <a:pt x="11136" y="4423"/>
                      </a:cubicBezTo>
                      <a:cubicBezTo>
                        <a:pt x="10645" y="1625"/>
                        <a:pt x="9000" y="0"/>
                        <a:pt x="6318" y="0"/>
                      </a:cubicBezTo>
                      <a:close/>
                    </a:path>
                  </a:pathLst>
                </a:custGeom>
                <a:solidFill>
                  <a:srgbClr val="706F6F">
                    <a:alpha val="74720"/>
                  </a:srgbClr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63" name="Google Shape;3814;p43">
                  <a:extLst>
                    <a:ext uri="{FF2B5EF4-FFF2-40B4-BE49-F238E27FC236}">
                      <a16:creationId xmlns:a16="http://schemas.microsoft.com/office/drawing/2014/main" id="{A883314C-67BB-4E34-9F29-A3B276CC5020}"/>
                    </a:ext>
                  </a:extLst>
                </p:cNvPr>
                <p:cNvSpPr/>
                <p:nvPr/>
              </p:nvSpPr>
              <p:spPr>
                <a:xfrm flipH="1">
                  <a:off x="868338" y="3212125"/>
                  <a:ext cx="318625" cy="440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45" h="17627" extrusionOk="0">
                      <a:moveTo>
                        <a:pt x="11613" y="0"/>
                      </a:moveTo>
                      <a:lnTo>
                        <a:pt x="1" y="1846"/>
                      </a:lnTo>
                      <a:cubicBezTo>
                        <a:pt x="1" y="1846"/>
                        <a:pt x="2561" y="7741"/>
                        <a:pt x="4139" y="9081"/>
                      </a:cubicBezTo>
                      <a:cubicBezTo>
                        <a:pt x="5688" y="10421"/>
                        <a:pt x="8516" y="11761"/>
                        <a:pt x="8963" y="12535"/>
                      </a:cubicBezTo>
                      <a:cubicBezTo>
                        <a:pt x="9141" y="12773"/>
                        <a:pt x="9320" y="13577"/>
                        <a:pt x="9499" y="14500"/>
                      </a:cubicBezTo>
                      <a:cubicBezTo>
                        <a:pt x="10035" y="14917"/>
                        <a:pt x="10749" y="15542"/>
                        <a:pt x="11345" y="16376"/>
                      </a:cubicBezTo>
                      <a:cubicBezTo>
                        <a:pt x="11821" y="17001"/>
                        <a:pt x="12327" y="17388"/>
                        <a:pt x="12744" y="17626"/>
                      </a:cubicBezTo>
                      <a:cubicBezTo>
                        <a:pt x="12566" y="16019"/>
                        <a:pt x="12238" y="13190"/>
                        <a:pt x="11613" y="11106"/>
                      </a:cubicBezTo>
                      <a:cubicBezTo>
                        <a:pt x="11226" y="9796"/>
                        <a:pt x="9558" y="7831"/>
                        <a:pt x="9826" y="6848"/>
                      </a:cubicBezTo>
                      <a:cubicBezTo>
                        <a:pt x="10809" y="3186"/>
                        <a:pt x="11613" y="0"/>
                        <a:pt x="11613" y="0"/>
                      </a:cubicBezTo>
                      <a:close/>
                    </a:path>
                  </a:pathLst>
                </a:custGeom>
                <a:solidFill>
                  <a:srgbClr val="706F6F">
                    <a:alpha val="74720"/>
                  </a:srgbClr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64" name="Google Shape;3815;p43">
                  <a:extLst>
                    <a:ext uri="{FF2B5EF4-FFF2-40B4-BE49-F238E27FC236}">
                      <a16:creationId xmlns:a16="http://schemas.microsoft.com/office/drawing/2014/main" id="{163579CE-960F-45CF-AD03-0AB5CF8A2534}"/>
                    </a:ext>
                  </a:extLst>
                </p:cNvPr>
                <p:cNvSpPr/>
                <p:nvPr/>
              </p:nvSpPr>
              <p:spPr>
                <a:xfrm flipH="1">
                  <a:off x="860913" y="3574625"/>
                  <a:ext cx="113150" cy="19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26" h="7950" extrusionOk="0">
                      <a:moveTo>
                        <a:pt x="983" y="0"/>
                      </a:moveTo>
                      <a:cubicBezTo>
                        <a:pt x="1340" y="1816"/>
                        <a:pt x="1608" y="4228"/>
                        <a:pt x="1400" y="4526"/>
                      </a:cubicBezTo>
                      <a:cubicBezTo>
                        <a:pt x="0" y="6640"/>
                        <a:pt x="0" y="7920"/>
                        <a:pt x="0" y="7920"/>
                      </a:cubicBezTo>
                      <a:lnTo>
                        <a:pt x="2710" y="7950"/>
                      </a:lnTo>
                      <a:cubicBezTo>
                        <a:pt x="2710" y="7950"/>
                        <a:pt x="2471" y="6372"/>
                        <a:pt x="3275" y="6104"/>
                      </a:cubicBezTo>
                      <a:cubicBezTo>
                        <a:pt x="4050" y="5806"/>
                        <a:pt x="4526" y="5449"/>
                        <a:pt x="4347" y="4347"/>
                      </a:cubicBezTo>
                      <a:cubicBezTo>
                        <a:pt x="4347" y="4139"/>
                        <a:pt x="4288" y="3722"/>
                        <a:pt x="4228" y="3126"/>
                      </a:cubicBezTo>
                      <a:cubicBezTo>
                        <a:pt x="3811" y="2888"/>
                        <a:pt x="3305" y="2501"/>
                        <a:pt x="2829" y="1876"/>
                      </a:cubicBezTo>
                      <a:cubicBezTo>
                        <a:pt x="2233" y="1042"/>
                        <a:pt x="1519" y="417"/>
                        <a:pt x="983" y="0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65" name="Google Shape;3816;p43">
                  <a:extLst>
                    <a:ext uri="{FF2B5EF4-FFF2-40B4-BE49-F238E27FC236}">
                      <a16:creationId xmlns:a16="http://schemas.microsoft.com/office/drawing/2014/main" id="{2717D52E-F5A2-41B5-A863-6CAC74F150CF}"/>
                    </a:ext>
                  </a:extLst>
                </p:cNvPr>
                <p:cNvSpPr/>
                <p:nvPr/>
              </p:nvSpPr>
              <p:spPr>
                <a:xfrm flipH="1">
                  <a:off x="1527838" y="3259750"/>
                  <a:ext cx="178675" cy="389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47" h="15573" extrusionOk="0">
                      <a:moveTo>
                        <a:pt x="3990" y="1"/>
                      </a:moveTo>
                      <a:cubicBezTo>
                        <a:pt x="3990" y="1"/>
                        <a:pt x="3365" y="5032"/>
                        <a:pt x="1966" y="6521"/>
                      </a:cubicBezTo>
                      <a:cubicBezTo>
                        <a:pt x="834" y="7742"/>
                        <a:pt x="537" y="10273"/>
                        <a:pt x="1" y="12357"/>
                      </a:cubicBezTo>
                      <a:cubicBezTo>
                        <a:pt x="149" y="12744"/>
                        <a:pt x="269" y="13310"/>
                        <a:pt x="269" y="14024"/>
                      </a:cubicBezTo>
                      <a:cubicBezTo>
                        <a:pt x="269" y="14650"/>
                        <a:pt x="507" y="15185"/>
                        <a:pt x="775" y="15573"/>
                      </a:cubicBezTo>
                      <a:cubicBezTo>
                        <a:pt x="1311" y="13905"/>
                        <a:pt x="2263" y="11523"/>
                        <a:pt x="2621" y="10630"/>
                      </a:cubicBezTo>
                      <a:cubicBezTo>
                        <a:pt x="3067" y="9409"/>
                        <a:pt x="7146" y="2174"/>
                        <a:pt x="7146" y="2174"/>
                      </a:cubicBezTo>
                      <a:lnTo>
                        <a:pt x="3990" y="1"/>
                      </a:lnTo>
                      <a:close/>
                    </a:path>
                  </a:pathLst>
                </a:custGeom>
                <a:solidFill>
                  <a:srgbClr val="706F6F">
                    <a:alpha val="74720"/>
                  </a:srgbClr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66" name="Google Shape;3817;p43">
                  <a:extLst>
                    <a:ext uri="{FF2B5EF4-FFF2-40B4-BE49-F238E27FC236}">
                      <a16:creationId xmlns:a16="http://schemas.microsoft.com/office/drawing/2014/main" id="{05875C4F-F12F-40DC-BEF1-549DF6EC954B}"/>
                    </a:ext>
                  </a:extLst>
                </p:cNvPr>
                <p:cNvSpPr/>
                <p:nvPr/>
              </p:nvSpPr>
              <p:spPr>
                <a:xfrm flipH="1">
                  <a:off x="1687138" y="3568650"/>
                  <a:ext cx="151125" cy="204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45" h="8189" extrusionOk="0">
                      <a:moveTo>
                        <a:pt x="5271" y="1"/>
                      </a:moveTo>
                      <a:cubicBezTo>
                        <a:pt x="5152" y="418"/>
                        <a:pt x="5003" y="864"/>
                        <a:pt x="4854" y="1251"/>
                      </a:cubicBezTo>
                      <a:cubicBezTo>
                        <a:pt x="3990" y="3455"/>
                        <a:pt x="2502" y="4943"/>
                        <a:pt x="1787" y="5509"/>
                      </a:cubicBezTo>
                      <a:cubicBezTo>
                        <a:pt x="805" y="6253"/>
                        <a:pt x="1" y="8189"/>
                        <a:pt x="1" y="8189"/>
                      </a:cubicBezTo>
                      <a:lnTo>
                        <a:pt x="2948" y="8189"/>
                      </a:lnTo>
                      <a:cubicBezTo>
                        <a:pt x="2948" y="8189"/>
                        <a:pt x="3008" y="6641"/>
                        <a:pt x="3961" y="6462"/>
                      </a:cubicBezTo>
                      <a:cubicBezTo>
                        <a:pt x="4884" y="6253"/>
                        <a:pt x="5479" y="5598"/>
                        <a:pt x="5658" y="4586"/>
                      </a:cubicBezTo>
                      <a:cubicBezTo>
                        <a:pt x="5717" y="4288"/>
                        <a:pt x="5866" y="3782"/>
                        <a:pt x="6045" y="3217"/>
                      </a:cubicBezTo>
                      <a:cubicBezTo>
                        <a:pt x="5777" y="2829"/>
                        <a:pt x="5539" y="2294"/>
                        <a:pt x="5539" y="1668"/>
                      </a:cubicBezTo>
                      <a:cubicBezTo>
                        <a:pt x="5539" y="954"/>
                        <a:pt x="5419" y="388"/>
                        <a:pt x="5271" y="1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67" name="Google Shape;3818;p43">
                  <a:extLst>
                    <a:ext uri="{FF2B5EF4-FFF2-40B4-BE49-F238E27FC236}">
                      <a16:creationId xmlns:a16="http://schemas.microsoft.com/office/drawing/2014/main" id="{860BF062-AA35-42C1-AFE8-B4B77A54B3A9}"/>
                    </a:ext>
                  </a:extLst>
                </p:cNvPr>
                <p:cNvSpPr/>
                <p:nvPr/>
              </p:nvSpPr>
              <p:spPr>
                <a:xfrm flipH="1">
                  <a:off x="833363" y="2811825"/>
                  <a:ext cx="1161950" cy="559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478" h="22375" extrusionOk="0">
                      <a:moveTo>
                        <a:pt x="6948" y="1"/>
                      </a:moveTo>
                      <a:cubicBezTo>
                        <a:pt x="6059" y="1"/>
                        <a:pt x="5107" y="74"/>
                        <a:pt x="4198" y="232"/>
                      </a:cubicBezTo>
                      <a:cubicBezTo>
                        <a:pt x="2204" y="619"/>
                        <a:pt x="417" y="1453"/>
                        <a:pt x="90" y="3001"/>
                      </a:cubicBezTo>
                      <a:cubicBezTo>
                        <a:pt x="90" y="3001"/>
                        <a:pt x="60" y="3031"/>
                        <a:pt x="0" y="3150"/>
                      </a:cubicBezTo>
                      <a:cubicBezTo>
                        <a:pt x="139" y="3140"/>
                        <a:pt x="265" y="3136"/>
                        <a:pt x="371" y="3136"/>
                      </a:cubicBezTo>
                      <a:cubicBezTo>
                        <a:pt x="583" y="3136"/>
                        <a:pt x="715" y="3150"/>
                        <a:pt x="715" y="3150"/>
                      </a:cubicBezTo>
                      <a:cubicBezTo>
                        <a:pt x="715" y="3150"/>
                        <a:pt x="596" y="4787"/>
                        <a:pt x="536" y="5710"/>
                      </a:cubicBezTo>
                      <a:cubicBezTo>
                        <a:pt x="477" y="6633"/>
                        <a:pt x="1340" y="9372"/>
                        <a:pt x="1429" y="10861"/>
                      </a:cubicBezTo>
                      <a:cubicBezTo>
                        <a:pt x="1459" y="11725"/>
                        <a:pt x="983" y="11874"/>
                        <a:pt x="626" y="12261"/>
                      </a:cubicBezTo>
                      <a:cubicBezTo>
                        <a:pt x="655" y="12618"/>
                        <a:pt x="774" y="13422"/>
                        <a:pt x="804" y="13630"/>
                      </a:cubicBezTo>
                      <a:cubicBezTo>
                        <a:pt x="932" y="14379"/>
                        <a:pt x="1597" y="14612"/>
                        <a:pt x="2182" y="14612"/>
                      </a:cubicBezTo>
                      <a:cubicBezTo>
                        <a:pt x="2551" y="14612"/>
                        <a:pt x="2888" y="14519"/>
                        <a:pt x="3037" y="14404"/>
                      </a:cubicBezTo>
                      <a:cubicBezTo>
                        <a:pt x="3171" y="14501"/>
                        <a:pt x="3344" y="14554"/>
                        <a:pt x="3522" y="14554"/>
                      </a:cubicBezTo>
                      <a:cubicBezTo>
                        <a:pt x="3781" y="14554"/>
                        <a:pt x="4052" y="14443"/>
                        <a:pt x="4228" y="14196"/>
                      </a:cubicBezTo>
                      <a:cubicBezTo>
                        <a:pt x="4556" y="13779"/>
                        <a:pt x="4675" y="13213"/>
                        <a:pt x="4675" y="12380"/>
                      </a:cubicBezTo>
                      <a:cubicBezTo>
                        <a:pt x="4675" y="11576"/>
                        <a:pt x="5360" y="11070"/>
                        <a:pt x="5776" y="9313"/>
                      </a:cubicBezTo>
                      <a:cubicBezTo>
                        <a:pt x="5985" y="8390"/>
                        <a:pt x="6223" y="7586"/>
                        <a:pt x="6223" y="6961"/>
                      </a:cubicBezTo>
                      <a:cubicBezTo>
                        <a:pt x="7027" y="7586"/>
                        <a:pt x="8010" y="9492"/>
                        <a:pt x="8158" y="10266"/>
                      </a:cubicBezTo>
                      <a:cubicBezTo>
                        <a:pt x="8486" y="12112"/>
                        <a:pt x="8694" y="13243"/>
                        <a:pt x="9171" y="14940"/>
                      </a:cubicBezTo>
                      <a:cubicBezTo>
                        <a:pt x="10094" y="18156"/>
                        <a:pt x="11731" y="19347"/>
                        <a:pt x="11731" y="19347"/>
                      </a:cubicBezTo>
                      <a:cubicBezTo>
                        <a:pt x="14381" y="21103"/>
                        <a:pt x="20128" y="22205"/>
                        <a:pt x="24415" y="22354"/>
                      </a:cubicBezTo>
                      <a:cubicBezTo>
                        <a:pt x="24816" y="22368"/>
                        <a:pt x="25205" y="22375"/>
                        <a:pt x="25583" y="22375"/>
                      </a:cubicBezTo>
                      <a:cubicBezTo>
                        <a:pt x="29244" y="22375"/>
                        <a:pt x="31823" y="21751"/>
                        <a:pt x="33496" y="21103"/>
                      </a:cubicBezTo>
                      <a:cubicBezTo>
                        <a:pt x="33753" y="21005"/>
                        <a:pt x="34068" y="20965"/>
                        <a:pt x="34423" y="20965"/>
                      </a:cubicBezTo>
                      <a:cubicBezTo>
                        <a:pt x="36036" y="20965"/>
                        <a:pt x="38485" y="21793"/>
                        <a:pt x="40144" y="21793"/>
                      </a:cubicBezTo>
                      <a:cubicBezTo>
                        <a:pt x="40449" y="21793"/>
                        <a:pt x="40728" y="21765"/>
                        <a:pt x="40969" y="21699"/>
                      </a:cubicBezTo>
                      <a:cubicBezTo>
                        <a:pt x="42815" y="21193"/>
                        <a:pt x="43649" y="19406"/>
                        <a:pt x="45227" y="15417"/>
                      </a:cubicBezTo>
                      <a:cubicBezTo>
                        <a:pt x="46478" y="12261"/>
                        <a:pt x="43321" y="9075"/>
                        <a:pt x="39272" y="7139"/>
                      </a:cubicBezTo>
                      <a:cubicBezTo>
                        <a:pt x="38232" y="6653"/>
                        <a:pt x="37143" y="6473"/>
                        <a:pt x="36042" y="6473"/>
                      </a:cubicBezTo>
                      <a:cubicBezTo>
                        <a:pt x="33301" y="6473"/>
                        <a:pt x="30491" y="7595"/>
                        <a:pt x="28196" y="7914"/>
                      </a:cubicBezTo>
                      <a:cubicBezTo>
                        <a:pt x="27819" y="7962"/>
                        <a:pt x="27379" y="7985"/>
                        <a:pt x="26894" y="7985"/>
                      </a:cubicBezTo>
                      <a:cubicBezTo>
                        <a:pt x="24124" y="7985"/>
                        <a:pt x="19904" y="7234"/>
                        <a:pt x="17775" y="6246"/>
                      </a:cubicBezTo>
                      <a:cubicBezTo>
                        <a:pt x="15602" y="5234"/>
                        <a:pt x="13339" y="1721"/>
                        <a:pt x="10094" y="440"/>
                      </a:cubicBezTo>
                      <a:cubicBezTo>
                        <a:pt x="9405" y="158"/>
                        <a:pt x="8244" y="1"/>
                        <a:pt x="6948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68" name="Google Shape;3819;p43">
                  <a:extLst>
                    <a:ext uri="{FF2B5EF4-FFF2-40B4-BE49-F238E27FC236}">
                      <a16:creationId xmlns:a16="http://schemas.microsoft.com/office/drawing/2014/main" id="{156C7CB0-03D6-44B2-8705-B79B91E3BCB9}"/>
                    </a:ext>
                  </a:extLst>
                </p:cNvPr>
                <p:cNvSpPr/>
                <p:nvPr/>
              </p:nvSpPr>
              <p:spPr>
                <a:xfrm flipH="1">
                  <a:off x="1958813" y="2890225"/>
                  <a:ext cx="46925" cy="228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7" h="9125" extrusionOk="0">
                      <a:moveTo>
                        <a:pt x="788" y="0"/>
                      </a:moveTo>
                      <a:cubicBezTo>
                        <a:pt x="682" y="0"/>
                        <a:pt x="556" y="4"/>
                        <a:pt x="417" y="14"/>
                      </a:cubicBezTo>
                      <a:cubicBezTo>
                        <a:pt x="298" y="282"/>
                        <a:pt x="0" y="966"/>
                        <a:pt x="0" y="1651"/>
                      </a:cubicBezTo>
                      <a:cubicBezTo>
                        <a:pt x="0" y="2604"/>
                        <a:pt x="149" y="2574"/>
                        <a:pt x="388" y="3855"/>
                      </a:cubicBezTo>
                      <a:cubicBezTo>
                        <a:pt x="566" y="4688"/>
                        <a:pt x="804" y="7368"/>
                        <a:pt x="1043" y="9125"/>
                      </a:cubicBezTo>
                      <a:cubicBezTo>
                        <a:pt x="1400" y="8738"/>
                        <a:pt x="1876" y="8589"/>
                        <a:pt x="1846" y="7725"/>
                      </a:cubicBezTo>
                      <a:cubicBezTo>
                        <a:pt x="1757" y="6236"/>
                        <a:pt x="894" y="3497"/>
                        <a:pt x="953" y="2574"/>
                      </a:cubicBezTo>
                      <a:cubicBezTo>
                        <a:pt x="1013" y="1651"/>
                        <a:pt x="1132" y="14"/>
                        <a:pt x="1132" y="14"/>
                      </a:cubicBezTo>
                      <a:cubicBezTo>
                        <a:pt x="1132" y="14"/>
                        <a:pt x="1000" y="0"/>
                        <a:pt x="78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69" name="Google Shape;3820;p43">
                  <a:extLst>
                    <a:ext uri="{FF2B5EF4-FFF2-40B4-BE49-F238E27FC236}">
                      <a16:creationId xmlns:a16="http://schemas.microsoft.com/office/drawing/2014/main" id="{E62C7C4C-77FB-4CCE-8BF8-4BC01B2DD567}"/>
                    </a:ext>
                  </a:extLst>
                </p:cNvPr>
                <p:cNvSpPr/>
                <p:nvPr/>
              </p:nvSpPr>
              <p:spPr>
                <a:xfrm flipH="1">
                  <a:off x="1626088" y="2958300"/>
                  <a:ext cx="213650" cy="369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46" h="14798" extrusionOk="0">
                      <a:moveTo>
                        <a:pt x="149" y="0"/>
                      </a:moveTo>
                      <a:lnTo>
                        <a:pt x="0" y="1102"/>
                      </a:lnTo>
                      <a:cubicBezTo>
                        <a:pt x="1787" y="2858"/>
                        <a:pt x="1816" y="5062"/>
                        <a:pt x="2710" y="8158"/>
                      </a:cubicBezTo>
                      <a:cubicBezTo>
                        <a:pt x="3633" y="11404"/>
                        <a:pt x="4347" y="12743"/>
                        <a:pt x="5717" y="13607"/>
                      </a:cubicBezTo>
                      <a:cubicBezTo>
                        <a:pt x="7086" y="14500"/>
                        <a:pt x="8486" y="14798"/>
                        <a:pt x="8486" y="14798"/>
                      </a:cubicBezTo>
                      <a:lnTo>
                        <a:pt x="8545" y="12624"/>
                      </a:lnTo>
                      <a:cubicBezTo>
                        <a:pt x="8545" y="12624"/>
                        <a:pt x="6669" y="12595"/>
                        <a:pt x="5449" y="10838"/>
                      </a:cubicBezTo>
                      <a:cubicBezTo>
                        <a:pt x="4526" y="9558"/>
                        <a:pt x="3573" y="5776"/>
                        <a:pt x="2799" y="3454"/>
                      </a:cubicBezTo>
                      <a:cubicBezTo>
                        <a:pt x="2025" y="1161"/>
                        <a:pt x="14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0" name="Google Shape;3821;p43">
                  <a:extLst>
                    <a:ext uri="{FF2B5EF4-FFF2-40B4-BE49-F238E27FC236}">
                      <a16:creationId xmlns:a16="http://schemas.microsoft.com/office/drawing/2014/main" id="{89D39C2D-8C73-45B5-AEA5-8D6EB505AB74}"/>
                    </a:ext>
                  </a:extLst>
                </p:cNvPr>
                <p:cNvSpPr/>
                <p:nvPr/>
              </p:nvSpPr>
              <p:spPr>
                <a:xfrm flipH="1">
                  <a:off x="1136313" y="3259750"/>
                  <a:ext cx="442175" cy="11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687" h="4431" extrusionOk="0">
                      <a:moveTo>
                        <a:pt x="17687" y="1"/>
                      </a:moveTo>
                      <a:cubicBezTo>
                        <a:pt x="17686" y="1"/>
                        <a:pt x="15334" y="1579"/>
                        <a:pt x="9677" y="2323"/>
                      </a:cubicBezTo>
                      <a:cubicBezTo>
                        <a:pt x="9060" y="2405"/>
                        <a:pt x="8399" y="2439"/>
                        <a:pt x="7723" y="2439"/>
                      </a:cubicBezTo>
                      <a:cubicBezTo>
                        <a:pt x="4227" y="2439"/>
                        <a:pt x="358" y="1519"/>
                        <a:pt x="358" y="1519"/>
                      </a:cubicBezTo>
                      <a:lnTo>
                        <a:pt x="1" y="3365"/>
                      </a:lnTo>
                      <a:cubicBezTo>
                        <a:pt x="1" y="3365"/>
                        <a:pt x="3705" y="4431"/>
                        <a:pt x="9356" y="4431"/>
                      </a:cubicBezTo>
                      <a:cubicBezTo>
                        <a:pt x="9827" y="4431"/>
                        <a:pt x="10312" y="4423"/>
                        <a:pt x="10809" y="4407"/>
                      </a:cubicBezTo>
                      <a:cubicBezTo>
                        <a:pt x="11404" y="4377"/>
                        <a:pt x="12625" y="4288"/>
                        <a:pt x="13846" y="4020"/>
                      </a:cubicBezTo>
                      <a:cubicBezTo>
                        <a:pt x="15215" y="3752"/>
                        <a:pt x="16555" y="3306"/>
                        <a:pt x="16555" y="3306"/>
                      </a:cubicBezTo>
                      <a:lnTo>
                        <a:pt x="17687" y="1"/>
                      </a:ln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1" name="Google Shape;3822;p43">
                  <a:extLst>
                    <a:ext uri="{FF2B5EF4-FFF2-40B4-BE49-F238E27FC236}">
                      <a16:creationId xmlns:a16="http://schemas.microsoft.com/office/drawing/2014/main" id="{DF3E276E-26ED-4E46-B233-46E552E02646}"/>
                    </a:ext>
                  </a:extLst>
                </p:cNvPr>
                <p:cNvSpPr/>
                <p:nvPr/>
              </p:nvSpPr>
              <p:spPr>
                <a:xfrm flipH="1">
                  <a:off x="1550913" y="3233675"/>
                  <a:ext cx="373700" cy="289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48" h="11584" extrusionOk="0">
                      <a:moveTo>
                        <a:pt x="10264" y="1"/>
                      </a:moveTo>
                      <a:cubicBezTo>
                        <a:pt x="10041" y="1"/>
                        <a:pt x="9859" y="64"/>
                        <a:pt x="9737" y="210"/>
                      </a:cubicBezTo>
                      <a:cubicBezTo>
                        <a:pt x="6015" y="4736"/>
                        <a:pt x="3127" y="6463"/>
                        <a:pt x="1579" y="7415"/>
                      </a:cubicBezTo>
                      <a:cubicBezTo>
                        <a:pt x="1" y="8368"/>
                        <a:pt x="477" y="9738"/>
                        <a:pt x="805" y="10393"/>
                      </a:cubicBezTo>
                      <a:cubicBezTo>
                        <a:pt x="864" y="10542"/>
                        <a:pt x="1073" y="10839"/>
                        <a:pt x="1311" y="11197"/>
                      </a:cubicBezTo>
                      <a:cubicBezTo>
                        <a:pt x="2085" y="11197"/>
                        <a:pt x="3097" y="11286"/>
                        <a:pt x="4110" y="11584"/>
                      </a:cubicBezTo>
                      <a:lnTo>
                        <a:pt x="3455" y="10393"/>
                      </a:lnTo>
                      <a:cubicBezTo>
                        <a:pt x="3455" y="10393"/>
                        <a:pt x="11672" y="7475"/>
                        <a:pt x="12417" y="6492"/>
                      </a:cubicBezTo>
                      <a:cubicBezTo>
                        <a:pt x="13161" y="5510"/>
                        <a:pt x="14947" y="2711"/>
                        <a:pt x="14947" y="2711"/>
                      </a:cubicBezTo>
                      <a:cubicBezTo>
                        <a:pt x="14947" y="2711"/>
                        <a:pt x="11722" y="1"/>
                        <a:pt x="1026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2" name="Google Shape;3823;p43">
                  <a:extLst>
                    <a:ext uri="{FF2B5EF4-FFF2-40B4-BE49-F238E27FC236}">
                      <a16:creationId xmlns:a16="http://schemas.microsoft.com/office/drawing/2014/main" id="{FE505684-79D2-4F3B-9AD6-0114EB3D270E}"/>
                    </a:ext>
                  </a:extLst>
                </p:cNvPr>
                <p:cNvSpPr/>
                <p:nvPr/>
              </p:nvSpPr>
              <p:spPr>
                <a:xfrm flipH="1">
                  <a:off x="1752638" y="3513575"/>
                  <a:ext cx="139225" cy="16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69" h="6790" extrusionOk="0">
                      <a:moveTo>
                        <a:pt x="1" y="1"/>
                      </a:moveTo>
                      <a:cubicBezTo>
                        <a:pt x="686" y="1072"/>
                        <a:pt x="1877" y="2710"/>
                        <a:pt x="2293" y="3693"/>
                      </a:cubicBezTo>
                      <a:cubicBezTo>
                        <a:pt x="3276" y="5955"/>
                        <a:pt x="5360" y="6789"/>
                        <a:pt x="5360" y="6789"/>
                      </a:cubicBezTo>
                      <a:lnTo>
                        <a:pt x="5569" y="3693"/>
                      </a:lnTo>
                      <a:cubicBezTo>
                        <a:pt x="5569" y="3693"/>
                        <a:pt x="4646" y="3395"/>
                        <a:pt x="4020" y="2621"/>
                      </a:cubicBezTo>
                      <a:cubicBezTo>
                        <a:pt x="3604" y="2115"/>
                        <a:pt x="2800" y="388"/>
                        <a:pt x="2800" y="388"/>
                      </a:cubicBezTo>
                      <a:cubicBezTo>
                        <a:pt x="1787" y="90"/>
                        <a:pt x="775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3" name="Google Shape;3824;p43">
                  <a:extLst>
                    <a:ext uri="{FF2B5EF4-FFF2-40B4-BE49-F238E27FC236}">
                      <a16:creationId xmlns:a16="http://schemas.microsoft.com/office/drawing/2014/main" id="{AF123C12-4FEE-4F3F-B534-295FC2CE18C6}"/>
                    </a:ext>
                  </a:extLst>
                </p:cNvPr>
                <p:cNvSpPr/>
                <p:nvPr/>
              </p:nvSpPr>
              <p:spPr>
                <a:xfrm flipH="1">
                  <a:off x="872963" y="3196625"/>
                  <a:ext cx="383950" cy="453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58" h="18158" extrusionOk="0">
                      <a:moveTo>
                        <a:pt x="6363" y="0"/>
                      </a:moveTo>
                      <a:cubicBezTo>
                        <a:pt x="5489" y="0"/>
                        <a:pt x="4913" y="25"/>
                        <a:pt x="4913" y="25"/>
                      </a:cubicBezTo>
                      <a:cubicBezTo>
                        <a:pt x="4913" y="25"/>
                        <a:pt x="3335" y="7706"/>
                        <a:pt x="2799" y="9761"/>
                      </a:cubicBezTo>
                      <a:cubicBezTo>
                        <a:pt x="2233" y="11785"/>
                        <a:pt x="1161" y="14167"/>
                        <a:pt x="387" y="15239"/>
                      </a:cubicBezTo>
                      <a:cubicBezTo>
                        <a:pt x="268" y="15388"/>
                        <a:pt x="149" y="15567"/>
                        <a:pt x="0" y="15775"/>
                      </a:cubicBezTo>
                      <a:cubicBezTo>
                        <a:pt x="268" y="16073"/>
                        <a:pt x="625" y="16609"/>
                        <a:pt x="893" y="17562"/>
                      </a:cubicBezTo>
                      <a:cubicBezTo>
                        <a:pt x="953" y="17770"/>
                        <a:pt x="1012" y="17978"/>
                        <a:pt x="1072" y="18157"/>
                      </a:cubicBezTo>
                      <a:cubicBezTo>
                        <a:pt x="1548" y="17115"/>
                        <a:pt x="2144" y="16043"/>
                        <a:pt x="2799" y="15596"/>
                      </a:cubicBezTo>
                      <a:cubicBezTo>
                        <a:pt x="4436" y="14525"/>
                        <a:pt x="5062" y="13959"/>
                        <a:pt x="5538" y="12798"/>
                      </a:cubicBezTo>
                      <a:cubicBezTo>
                        <a:pt x="5985" y="11637"/>
                        <a:pt x="6461" y="9076"/>
                        <a:pt x="8188" y="8629"/>
                      </a:cubicBezTo>
                      <a:cubicBezTo>
                        <a:pt x="9885" y="8183"/>
                        <a:pt x="13369" y="6664"/>
                        <a:pt x="14649" y="2526"/>
                      </a:cubicBezTo>
                      <a:cubicBezTo>
                        <a:pt x="15357" y="264"/>
                        <a:pt x="9244" y="0"/>
                        <a:pt x="636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4" name="Google Shape;3825;p43">
                  <a:extLst>
                    <a:ext uri="{FF2B5EF4-FFF2-40B4-BE49-F238E27FC236}">
                      <a16:creationId xmlns:a16="http://schemas.microsoft.com/office/drawing/2014/main" id="{7DF5DF17-3F6B-4AD6-B118-2DB1E4E3E65C}"/>
                    </a:ext>
                  </a:extLst>
                </p:cNvPr>
                <p:cNvSpPr/>
                <p:nvPr/>
              </p:nvSpPr>
              <p:spPr>
                <a:xfrm flipH="1">
                  <a:off x="1230113" y="3591000"/>
                  <a:ext cx="146650" cy="18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66" h="7265" extrusionOk="0">
                      <a:moveTo>
                        <a:pt x="4794" y="0"/>
                      </a:moveTo>
                      <a:cubicBezTo>
                        <a:pt x="4050" y="1132"/>
                        <a:pt x="3037" y="2799"/>
                        <a:pt x="2502" y="3394"/>
                      </a:cubicBezTo>
                      <a:cubicBezTo>
                        <a:pt x="1876" y="4109"/>
                        <a:pt x="1" y="7265"/>
                        <a:pt x="1" y="7265"/>
                      </a:cubicBezTo>
                      <a:lnTo>
                        <a:pt x="2829" y="7265"/>
                      </a:lnTo>
                      <a:cubicBezTo>
                        <a:pt x="2829" y="7265"/>
                        <a:pt x="3127" y="5925"/>
                        <a:pt x="3752" y="5866"/>
                      </a:cubicBezTo>
                      <a:cubicBezTo>
                        <a:pt x="4615" y="5806"/>
                        <a:pt x="4764" y="5330"/>
                        <a:pt x="4943" y="4913"/>
                      </a:cubicBezTo>
                      <a:cubicBezTo>
                        <a:pt x="5003" y="4675"/>
                        <a:pt x="5360" y="3543"/>
                        <a:pt x="5866" y="2382"/>
                      </a:cubicBezTo>
                      <a:cubicBezTo>
                        <a:pt x="5806" y="2203"/>
                        <a:pt x="5747" y="1995"/>
                        <a:pt x="5687" y="1787"/>
                      </a:cubicBezTo>
                      <a:cubicBezTo>
                        <a:pt x="5419" y="834"/>
                        <a:pt x="5062" y="298"/>
                        <a:pt x="4794" y="0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5" name="Google Shape;3826;p43">
                  <a:extLst>
                    <a:ext uri="{FF2B5EF4-FFF2-40B4-BE49-F238E27FC236}">
                      <a16:creationId xmlns:a16="http://schemas.microsoft.com/office/drawing/2014/main" id="{9DE0B6EB-0005-4B0D-8AD2-53CE12607008}"/>
                    </a:ext>
                  </a:extLst>
                </p:cNvPr>
                <p:cNvSpPr/>
                <p:nvPr/>
              </p:nvSpPr>
              <p:spPr>
                <a:xfrm flipH="1">
                  <a:off x="1931288" y="2954575"/>
                  <a:ext cx="40950" cy="31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8" h="1241" extrusionOk="0">
                      <a:moveTo>
                        <a:pt x="1400" y="0"/>
                      </a:moveTo>
                      <a:cubicBezTo>
                        <a:pt x="1400" y="0"/>
                        <a:pt x="834" y="0"/>
                        <a:pt x="358" y="387"/>
                      </a:cubicBezTo>
                      <a:cubicBezTo>
                        <a:pt x="0" y="685"/>
                        <a:pt x="209" y="1221"/>
                        <a:pt x="209" y="1221"/>
                      </a:cubicBezTo>
                      <a:cubicBezTo>
                        <a:pt x="209" y="1221"/>
                        <a:pt x="314" y="1240"/>
                        <a:pt x="464" y="1240"/>
                      </a:cubicBezTo>
                      <a:cubicBezTo>
                        <a:pt x="690" y="1240"/>
                        <a:pt x="1019" y="1197"/>
                        <a:pt x="1251" y="983"/>
                      </a:cubicBezTo>
                      <a:cubicBezTo>
                        <a:pt x="1638" y="655"/>
                        <a:pt x="1400" y="0"/>
                        <a:pt x="140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6" name="Google Shape;3827;p43">
                  <a:extLst>
                    <a:ext uri="{FF2B5EF4-FFF2-40B4-BE49-F238E27FC236}">
                      <a16:creationId xmlns:a16="http://schemas.microsoft.com/office/drawing/2014/main" id="{7C28C183-9703-426C-8214-CD4EED02C790}"/>
                    </a:ext>
                  </a:extLst>
                </p:cNvPr>
                <p:cNvSpPr/>
                <p:nvPr/>
              </p:nvSpPr>
              <p:spPr>
                <a:xfrm flipH="1">
                  <a:off x="1877688" y="2741675"/>
                  <a:ext cx="58075" cy="12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3" h="4903" extrusionOk="0">
                      <a:moveTo>
                        <a:pt x="2204" y="1"/>
                      </a:moveTo>
                      <a:lnTo>
                        <a:pt x="2204" y="1"/>
                      </a:lnTo>
                      <a:cubicBezTo>
                        <a:pt x="2203" y="1"/>
                        <a:pt x="1757" y="90"/>
                        <a:pt x="923" y="1251"/>
                      </a:cubicBezTo>
                      <a:cubicBezTo>
                        <a:pt x="90" y="2442"/>
                        <a:pt x="0" y="4407"/>
                        <a:pt x="0" y="4407"/>
                      </a:cubicBezTo>
                      <a:cubicBezTo>
                        <a:pt x="0" y="4407"/>
                        <a:pt x="225" y="4902"/>
                        <a:pt x="728" y="4902"/>
                      </a:cubicBezTo>
                      <a:cubicBezTo>
                        <a:pt x="934" y="4902"/>
                        <a:pt x="1186" y="4819"/>
                        <a:pt x="1489" y="4586"/>
                      </a:cubicBezTo>
                      <a:cubicBezTo>
                        <a:pt x="2323" y="3574"/>
                        <a:pt x="2204" y="1"/>
                        <a:pt x="2204" y="1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21" name="Google Shape;3828;p43">
                <a:extLst>
                  <a:ext uri="{FF2B5EF4-FFF2-40B4-BE49-F238E27FC236}">
                    <a16:creationId xmlns:a16="http://schemas.microsoft.com/office/drawing/2014/main" id="{A23E6E96-82F8-4675-97A1-6549ECCF8445}"/>
                  </a:ext>
                </a:extLst>
              </p:cNvPr>
              <p:cNvGrpSpPr/>
              <p:nvPr/>
            </p:nvGrpSpPr>
            <p:grpSpPr>
              <a:xfrm>
                <a:off x="6899193" y="2149387"/>
                <a:ext cx="1973132" cy="1389085"/>
                <a:chOff x="540088" y="2736475"/>
                <a:chExt cx="1472869" cy="1036900"/>
              </a:xfrm>
            </p:grpSpPr>
            <p:sp>
              <p:nvSpPr>
                <p:cNvPr id="43" name="Google Shape;3829;p43">
                  <a:extLst>
                    <a:ext uri="{FF2B5EF4-FFF2-40B4-BE49-F238E27FC236}">
                      <a16:creationId xmlns:a16="http://schemas.microsoft.com/office/drawing/2014/main" id="{004FC340-3D9F-4A33-9A05-08F8CC5D56E8}"/>
                    </a:ext>
                  </a:extLst>
                </p:cNvPr>
                <p:cNvSpPr/>
                <p:nvPr/>
              </p:nvSpPr>
              <p:spPr>
                <a:xfrm flipH="1">
                  <a:off x="1898538" y="2736475"/>
                  <a:ext cx="61050" cy="10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2" h="4140" extrusionOk="0">
                      <a:moveTo>
                        <a:pt x="1757" y="0"/>
                      </a:moveTo>
                      <a:cubicBezTo>
                        <a:pt x="1757" y="0"/>
                        <a:pt x="1400" y="239"/>
                        <a:pt x="685" y="1489"/>
                      </a:cubicBezTo>
                      <a:cubicBezTo>
                        <a:pt x="0" y="2769"/>
                        <a:pt x="298" y="3841"/>
                        <a:pt x="298" y="3841"/>
                      </a:cubicBezTo>
                      <a:lnTo>
                        <a:pt x="1013" y="4139"/>
                      </a:lnTo>
                      <a:cubicBezTo>
                        <a:pt x="1013" y="4139"/>
                        <a:pt x="1430" y="3663"/>
                        <a:pt x="1936" y="2501"/>
                      </a:cubicBezTo>
                      <a:cubicBezTo>
                        <a:pt x="2442" y="1311"/>
                        <a:pt x="1757" y="0"/>
                        <a:pt x="1757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4" name="Google Shape;3830;p43">
                  <a:extLst>
                    <a:ext uri="{FF2B5EF4-FFF2-40B4-BE49-F238E27FC236}">
                      <a16:creationId xmlns:a16="http://schemas.microsoft.com/office/drawing/2014/main" id="{21BE5A31-369B-4017-BEEB-8A74E6A7EEFF}"/>
                    </a:ext>
                  </a:extLst>
                </p:cNvPr>
                <p:cNvSpPr/>
                <p:nvPr/>
              </p:nvSpPr>
              <p:spPr>
                <a:xfrm rot="379608" flipH="1">
                  <a:off x="1560869" y="2777071"/>
                  <a:ext cx="442153" cy="204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05" h="7056" extrusionOk="0">
                      <a:moveTo>
                        <a:pt x="4037" y="1"/>
                      </a:moveTo>
                      <a:cubicBezTo>
                        <a:pt x="1840" y="1"/>
                        <a:pt x="1" y="543"/>
                        <a:pt x="1" y="543"/>
                      </a:cubicBezTo>
                      <a:lnTo>
                        <a:pt x="864" y="2092"/>
                      </a:lnTo>
                      <a:lnTo>
                        <a:pt x="7415" y="4027"/>
                      </a:lnTo>
                      <a:cubicBezTo>
                        <a:pt x="7415" y="4027"/>
                        <a:pt x="13144" y="7055"/>
                        <a:pt x="14186" y="7055"/>
                      </a:cubicBezTo>
                      <a:cubicBezTo>
                        <a:pt x="14362" y="7055"/>
                        <a:pt x="14405" y="6969"/>
                        <a:pt x="14263" y="6766"/>
                      </a:cubicBezTo>
                      <a:cubicBezTo>
                        <a:pt x="13280" y="5367"/>
                        <a:pt x="11494" y="2092"/>
                        <a:pt x="7415" y="543"/>
                      </a:cubicBezTo>
                      <a:cubicBezTo>
                        <a:pt x="6323" y="136"/>
                        <a:pt x="5135" y="1"/>
                        <a:pt x="4037" y="1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5" name="Google Shape;3831;p43">
                  <a:extLst>
                    <a:ext uri="{FF2B5EF4-FFF2-40B4-BE49-F238E27FC236}">
                      <a16:creationId xmlns:a16="http://schemas.microsoft.com/office/drawing/2014/main" id="{ABC6BBC4-AB23-4198-824C-A528CCED88C7}"/>
                    </a:ext>
                  </a:extLst>
                </p:cNvPr>
                <p:cNvSpPr/>
                <p:nvPr/>
              </p:nvSpPr>
              <p:spPr>
                <a:xfrm flipH="1">
                  <a:off x="540088" y="3005525"/>
                  <a:ext cx="394525" cy="43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81" h="17572" extrusionOk="0">
                      <a:moveTo>
                        <a:pt x="6318" y="0"/>
                      </a:moveTo>
                      <a:cubicBezTo>
                        <a:pt x="5748" y="0"/>
                        <a:pt x="5130" y="74"/>
                        <a:pt x="4466" y="225"/>
                      </a:cubicBezTo>
                      <a:cubicBezTo>
                        <a:pt x="1519" y="910"/>
                        <a:pt x="0" y="2964"/>
                        <a:pt x="0" y="2964"/>
                      </a:cubicBezTo>
                      <a:lnTo>
                        <a:pt x="774" y="3977"/>
                      </a:lnTo>
                      <a:cubicBezTo>
                        <a:pt x="774" y="3977"/>
                        <a:pt x="1977" y="3067"/>
                        <a:pt x="3372" y="3067"/>
                      </a:cubicBezTo>
                      <a:cubicBezTo>
                        <a:pt x="3916" y="3067"/>
                        <a:pt x="4489" y="3205"/>
                        <a:pt x="5032" y="3590"/>
                      </a:cubicBezTo>
                      <a:cubicBezTo>
                        <a:pt x="6342" y="4513"/>
                        <a:pt x="6699" y="6567"/>
                        <a:pt x="6580" y="11003"/>
                      </a:cubicBezTo>
                      <a:cubicBezTo>
                        <a:pt x="6483" y="14612"/>
                        <a:pt x="8869" y="17571"/>
                        <a:pt x="11462" y="17571"/>
                      </a:cubicBezTo>
                      <a:cubicBezTo>
                        <a:pt x="12056" y="17571"/>
                        <a:pt x="12661" y="17416"/>
                        <a:pt x="13250" y="17077"/>
                      </a:cubicBezTo>
                      <a:cubicBezTo>
                        <a:pt x="12297" y="16541"/>
                        <a:pt x="11999" y="15321"/>
                        <a:pt x="11999" y="15321"/>
                      </a:cubicBezTo>
                      <a:lnTo>
                        <a:pt x="11999" y="15321"/>
                      </a:lnTo>
                      <a:cubicBezTo>
                        <a:pt x="11999" y="15321"/>
                        <a:pt x="12166" y="15347"/>
                        <a:pt x="12428" y="15347"/>
                      </a:cubicBezTo>
                      <a:cubicBezTo>
                        <a:pt x="13042" y="15347"/>
                        <a:pt x="14177" y="15201"/>
                        <a:pt x="14887" y="14219"/>
                      </a:cubicBezTo>
                      <a:cubicBezTo>
                        <a:pt x="15780" y="12939"/>
                        <a:pt x="14768" y="11688"/>
                        <a:pt x="14768" y="11688"/>
                      </a:cubicBezTo>
                      <a:cubicBezTo>
                        <a:pt x="14768" y="11688"/>
                        <a:pt x="14179" y="13010"/>
                        <a:pt x="13199" y="13010"/>
                      </a:cubicBezTo>
                      <a:cubicBezTo>
                        <a:pt x="12839" y="13010"/>
                        <a:pt x="12425" y="12831"/>
                        <a:pt x="11969" y="12343"/>
                      </a:cubicBezTo>
                      <a:cubicBezTo>
                        <a:pt x="11463" y="11807"/>
                        <a:pt x="11731" y="7818"/>
                        <a:pt x="11136" y="4423"/>
                      </a:cubicBezTo>
                      <a:cubicBezTo>
                        <a:pt x="10645" y="1625"/>
                        <a:pt x="9000" y="0"/>
                        <a:pt x="6318" y="0"/>
                      </a:cubicBezTo>
                      <a:close/>
                    </a:path>
                  </a:pathLst>
                </a:custGeom>
                <a:solidFill>
                  <a:srgbClr val="706F6F">
                    <a:alpha val="74720"/>
                  </a:srgbClr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6" name="Google Shape;3832;p43">
                  <a:extLst>
                    <a:ext uri="{FF2B5EF4-FFF2-40B4-BE49-F238E27FC236}">
                      <a16:creationId xmlns:a16="http://schemas.microsoft.com/office/drawing/2014/main" id="{6088C1F2-C517-4D44-A4D6-31DCB34B4152}"/>
                    </a:ext>
                  </a:extLst>
                </p:cNvPr>
                <p:cNvSpPr/>
                <p:nvPr/>
              </p:nvSpPr>
              <p:spPr>
                <a:xfrm flipH="1">
                  <a:off x="868338" y="3212125"/>
                  <a:ext cx="318625" cy="440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45" h="17627" extrusionOk="0">
                      <a:moveTo>
                        <a:pt x="11613" y="0"/>
                      </a:moveTo>
                      <a:lnTo>
                        <a:pt x="1" y="1846"/>
                      </a:lnTo>
                      <a:cubicBezTo>
                        <a:pt x="1" y="1846"/>
                        <a:pt x="2561" y="7741"/>
                        <a:pt x="4139" y="9081"/>
                      </a:cubicBezTo>
                      <a:cubicBezTo>
                        <a:pt x="5688" y="10421"/>
                        <a:pt x="8516" y="11761"/>
                        <a:pt x="8963" y="12535"/>
                      </a:cubicBezTo>
                      <a:cubicBezTo>
                        <a:pt x="9141" y="12773"/>
                        <a:pt x="9320" y="13577"/>
                        <a:pt x="9499" y="14500"/>
                      </a:cubicBezTo>
                      <a:cubicBezTo>
                        <a:pt x="10035" y="14917"/>
                        <a:pt x="10749" y="15542"/>
                        <a:pt x="11345" y="16376"/>
                      </a:cubicBezTo>
                      <a:cubicBezTo>
                        <a:pt x="11821" y="17001"/>
                        <a:pt x="12327" y="17388"/>
                        <a:pt x="12744" y="17626"/>
                      </a:cubicBezTo>
                      <a:cubicBezTo>
                        <a:pt x="12566" y="16019"/>
                        <a:pt x="12238" y="13190"/>
                        <a:pt x="11613" y="11106"/>
                      </a:cubicBezTo>
                      <a:cubicBezTo>
                        <a:pt x="11226" y="9796"/>
                        <a:pt x="9558" y="7831"/>
                        <a:pt x="9826" y="6848"/>
                      </a:cubicBezTo>
                      <a:cubicBezTo>
                        <a:pt x="10809" y="3186"/>
                        <a:pt x="11613" y="0"/>
                        <a:pt x="11613" y="0"/>
                      </a:cubicBezTo>
                      <a:close/>
                    </a:path>
                  </a:pathLst>
                </a:custGeom>
                <a:solidFill>
                  <a:srgbClr val="706F6F">
                    <a:alpha val="74720"/>
                  </a:srgbClr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7" name="Google Shape;3833;p43">
                  <a:extLst>
                    <a:ext uri="{FF2B5EF4-FFF2-40B4-BE49-F238E27FC236}">
                      <a16:creationId xmlns:a16="http://schemas.microsoft.com/office/drawing/2014/main" id="{A5A8DC4A-903B-44DC-B73A-E47111A2880F}"/>
                    </a:ext>
                  </a:extLst>
                </p:cNvPr>
                <p:cNvSpPr/>
                <p:nvPr/>
              </p:nvSpPr>
              <p:spPr>
                <a:xfrm flipH="1">
                  <a:off x="860913" y="3574625"/>
                  <a:ext cx="113150" cy="19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26" h="7950" extrusionOk="0">
                      <a:moveTo>
                        <a:pt x="983" y="0"/>
                      </a:moveTo>
                      <a:cubicBezTo>
                        <a:pt x="1340" y="1816"/>
                        <a:pt x="1608" y="4228"/>
                        <a:pt x="1400" y="4526"/>
                      </a:cubicBezTo>
                      <a:cubicBezTo>
                        <a:pt x="0" y="6640"/>
                        <a:pt x="0" y="7920"/>
                        <a:pt x="0" y="7920"/>
                      </a:cubicBezTo>
                      <a:lnTo>
                        <a:pt x="2710" y="7950"/>
                      </a:lnTo>
                      <a:cubicBezTo>
                        <a:pt x="2710" y="7950"/>
                        <a:pt x="2471" y="6372"/>
                        <a:pt x="3275" y="6104"/>
                      </a:cubicBezTo>
                      <a:cubicBezTo>
                        <a:pt x="4050" y="5806"/>
                        <a:pt x="4526" y="5449"/>
                        <a:pt x="4347" y="4347"/>
                      </a:cubicBezTo>
                      <a:cubicBezTo>
                        <a:pt x="4347" y="4139"/>
                        <a:pt x="4288" y="3722"/>
                        <a:pt x="4228" y="3126"/>
                      </a:cubicBezTo>
                      <a:cubicBezTo>
                        <a:pt x="3811" y="2888"/>
                        <a:pt x="3305" y="2501"/>
                        <a:pt x="2829" y="1876"/>
                      </a:cubicBezTo>
                      <a:cubicBezTo>
                        <a:pt x="2233" y="1042"/>
                        <a:pt x="1519" y="417"/>
                        <a:pt x="983" y="0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8" name="Google Shape;3834;p43">
                  <a:extLst>
                    <a:ext uri="{FF2B5EF4-FFF2-40B4-BE49-F238E27FC236}">
                      <a16:creationId xmlns:a16="http://schemas.microsoft.com/office/drawing/2014/main" id="{48F5CFEA-2155-47F1-B5F6-034F76451451}"/>
                    </a:ext>
                  </a:extLst>
                </p:cNvPr>
                <p:cNvSpPr/>
                <p:nvPr/>
              </p:nvSpPr>
              <p:spPr>
                <a:xfrm flipH="1">
                  <a:off x="1527838" y="3259750"/>
                  <a:ext cx="178675" cy="389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47" h="15573" extrusionOk="0">
                      <a:moveTo>
                        <a:pt x="3990" y="1"/>
                      </a:moveTo>
                      <a:cubicBezTo>
                        <a:pt x="3990" y="1"/>
                        <a:pt x="3365" y="5032"/>
                        <a:pt x="1966" y="6521"/>
                      </a:cubicBezTo>
                      <a:cubicBezTo>
                        <a:pt x="834" y="7742"/>
                        <a:pt x="537" y="10273"/>
                        <a:pt x="1" y="12357"/>
                      </a:cubicBezTo>
                      <a:cubicBezTo>
                        <a:pt x="149" y="12744"/>
                        <a:pt x="269" y="13310"/>
                        <a:pt x="269" y="14024"/>
                      </a:cubicBezTo>
                      <a:cubicBezTo>
                        <a:pt x="269" y="14650"/>
                        <a:pt x="507" y="15185"/>
                        <a:pt x="775" y="15573"/>
                      </a:cubicBezTo>
                      <a:cubicBezTo>
                        <a:pt x="1311" y="13905"/>
                        <a:pt x="2263" y="11523"/>
                        <a:pt x="2621" y="10630"/>
                      </a:cubicBezTo>
                      <a:cubicBezTo>
                        <a:pt x="3067" y="9409"/>
                        <a:pt x="7146" y="2174"/>
                        <a:pt x="7146" y="2174"/>
                      </a:cubicBezTo>
                      <a:lnTo>
                        <a:pt x="3990" y="1"/>
                      </a:lnTo>
                      <a:close/>
                    </a:path>
                  </a:pathLst>
                </a:custGeom>
                <a:solidFill>
                  <a:srgbClr val="706F6F">
                    <a:alpha val="74720"/>
                  </a:srgbClr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9" name="Google Shape;3835;p43">
                  <a:extLst>
                    <a:ext uri="{FF2B5EF4-FFF2-40B4-BE49-F238E27FC236}">
                      <a16:creationId xmlns:a16="http://schemas.microsoft.com/office/drawing/2014/main" id="{4BEFC529-5661-4033-9B11-5768ED11837F}"/>
                    </a:ext>
                  </a:extLst>
                </p:cNvPr>
                <p:cNvSpPr/>
                <p:nvPr/>
              </p:nvSpPr>
              <p:spPr>
                <a:xfrm flipH="1">
                  <a:off x="1687138" y="3568650"/>
                  <a:ext cx="151125" cy="204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45" h="8189" extrusionOk="0">
                      <a:moveTo>
                        <a:pt x="5271" y="1"/>
                      </a:moveTo>
                      <a:cubicBezTo>
                        <a:pt x="5152" y="418"/>
                        <a:pt x="5003" y="864"/>
                        <a:pt x="4854" y="1251"/>
                      </a:cubicBezTo>
                      <a:cubicBezTo>
                        <a:pt x="3990" y="3455"/>
                        <a:pt x="2502" y="4943"/>
                        <a:pt x="1787" y="5509"/>
                      </a:cubicBezTo>
                      <a:cubicBezTo>
                        <a:pt x="805" y="6253"/>
                        <a:pt x="1" y="8189"/>
                        <a:pt x="1" y="8189"/>
                      </a:cubicBezTo>
                      <a:lnTo>
                        <a:pt x="2948" y="8189"/>
                      </a:lnTo>
                      <a:cubicBezTo>
                        <a:pt x="2948" y="8189"/>
                        <a:pt x="3008" y="6641"/>
                        <a:pt x="3961" y="6462"/>
                      </a:cubicBezTo>
                      <a:cubicBezTo>
                        <a:pt x="4884" y="6253"/>
                        <a:pt x="5479" y="5598"/>
                        <a:pt x="5658" y="4586"/>
                      </a:cubicBezTo>
                      <a:cubicBezTo>
                        <a:pt x="5717" y="4288"/>
                        <a:pt x="5866" y="3782"/>
                        <a:pt x="6045" y="3217"/>
                      </a:cubicBezTo>
                      <a:cubicBezTo>
                        <a:pt x="5777" y="2829"/>
                        <a:pt x="5539" y="2294"/>
                        <a:pt x="5539" y="1668"/>
                      </a:cubicBezTo>
                      <a:cubicBezTo>
                        <a:pt x="5539" y="954"/>
                        <a:pt x="5419" y="388"/>
                        <a:pt x="5271" y="1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0" name="Google Shape;3836;p43">
                  <a:extLst>
                    <a:ext uri="{FF2B5EF4-FFF2-40B4-BE49-F238E27FC236}">
                      <a16:creationId xmlns:a16="http://schemas.microsoft.com/office/drawing/2014/main" id="{0A9C8D23-0D77-4DA0-A314-07046755B6F0}"/>
                    </a:ext>
                  </a:extLst>
                </p:cNvPr>
                <p:cNvSpPr/>
                <p:nvPr/>
              </p:nvSpPr>
              <p:spPr>
                <a:xfrm flipH="1">
                  <a:off x="833363" y="2811825"/>
                  <a:ext cx="1161950" cy="559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478" h="22375" extrusionOk="0">
                      <a:moveTo>
                        <a:pt x="6948" y="1"/>
                      </a:moveTo>
                      <a:cubicBezTo>
                        <a:pt x="6059" y="1"/>
                        <a:pt x="5107" y="74"/>
                        <a:pt x="4198" y="232"/>
                      </a:cubicBezTo>
                      <a:cubicBezTo>
                        <a:pt x="2204" y="619"/>
                        <a:pt x="417" y="1453"/>
                        <a:pt x="90" y="3001"/>
                      </a:cubicBezTo>
                      <a:cubicBezTo>
                        <a:pt x="90" y="3001"/>
                        <a:pt x="60" y="3031"/>
                        <a:pt x="0" y="3150"/>
                      </a:cubicBezTo>
                      <a:cubicBezTo>
                        <a:pt x="139" y="3140"/>
                        <a:pt x="265" y="3136"/>
                        <a:pt x="371" y="3136"/>
                      </a:cubicBezTo>
                      <a:cubicBezTo>
                        <a:pt x="583" y="3136"/>
                        <a:pt x="715" y="3150"/>
                        <a:pt x="715" y="3150"/>
                      </a:cubicBezTo>
                      <a:cubicBezTo>
                        <a:pt x="715" y="3150"/>
                        <a:pt x="596" y="4787"/>
                        <a:pt x="536" y="5710"/>
                      </a:cubicBezTo>
                      <a:cubicBezTo>
                        <a:pt x="477" y="6633"/>
                        <a:pt x="1340" y="9372"/>
                        <a:pt x="1429" y="10861"/>
                      </a:cubicBezTo>
                      <a:cubicBezTo>
                        <a:pt x="1459" y="11725"/>
                        <a:pt x="983" y="11874"/>
                        <a:pt x="626" y="12261"/>
                      </a:cubicBezTo>
                      <a:cubicBezTo>
                        <a:pt x="655" y="12618"/>
                        <a:pt x="774" y="13422"/>
                        <a:pt x="804" y="13630"/>
                      </a:cubicBezTo>
                      <a:cubicBezTo>
                        <a:pt x="932" y="14379"/>
                        <a:pt x="1597" y="14612"/>
                        <a:pt x="2182" y="14612"/>
                      </a:cubicBezTo>
                      <a:cubicBezTo>
                        <a:pt x="2551" y="14612"/>
                        <a:pt x="2888" y="14519"/>
                        <a:pt x="3037" y="14404"/>
                      </a:cubicBezTo>
                      <a:cubicBezTo>
                        <a:pt x="3171" y="14501"/>
                        <a:pt x="3344" y="14554"/>
                        <a:pt x="3522" y="14554"/>
                      </a:cubicBezTo>
                      <a:cubicBezTo>
                        <a:pt x="3781" y="14554"/>
                        <a:pt x="4052" y="14443"/>
                        <a:pt x="4228" y="14196"/>
                      </a:cubicBezTo>
                      <a:cubicBezTo>
                        <a:pt x="4556" y="13779"/>
                        <a:pt x="4675" y="13213"/>
                        <a:pt x="4675" y="12380"/>
                      </a:cubicBezTo>
                      <a:cubicBezTo>
                        <a:pt x="4675" y="11576"/>
                        <a:pt x="5360" y="11070"/>
                        <a:pt x="5776" y="9313"/>
                      </a:cubicBezTo>
                      <a:cubicBezTo>
                        <a:pt x="5985" y="8390"/>
                        <a:pt x="6223" y="7586"/>
                        <a:pt x="6223" y="6961"/>
                      </a:cubicBezTo>
                      <a:cubicBezTo>
                        <a:pt x="7027" y="7586"/>
                        <a:pt x="8010" y="9492"/>
                        <a:pt x="8158" y="10266"/>
                      </a:cubicBezTo>
                      <a:cubicBezTo>
                        <a:pt x="8486" y="12112"/>
                        <a:pt x="8694" y="13243"/>
                        <a:pt x="9171" y="14940"/>
                      </a:cubicBezTo>
                      <a:cubicBezTo>
                        <a:pt x="10094" y="18156"/>
                        <a:pt x="11731" y="19347"/>
                        <a:pt x="11731" y="19347"/>
                      </a:cubicBezTo>
                      <a:cubicBezTo>
                        <a:pt x="14381" y="21103"/>
                        <a:pt x="20128" y="22205"/>
                        <a:pt x="24415" y="22354"/>
                      </a:cubicBezTo>
                      <a:cubicBezTo>
                        <a:pt x="24816" y="22368"/>
                        <a:pt x="25205" y="22375"/>
                        <a:pt x="25583" y="22375"/>
                      </a:cubicBezTo>
                      <a:cubicBezTo>
                        <a:pt x="29244" y="22375"/>
                        <a:pt x="31823" y="21751"/>
                        <a:pt x="33496" y="21103"/>
                      </a:cubicBezTo>
                      <a:cubicBezTo>
                        <a:pt x="33753" y="21005"/>
                        <a:pt x="34068" y="20965"/>
                        <a:pt x="34423" y="20965"/>
                      </a:cubicBezTo>
                      <a:cubicBezTo>
                        <a:pt x="36036" y="20965"/>
                        <a:pt x="38485" y="21793"/>
                        <a:pt x="40144" y="21793"/>
                      </a:cubicBezTo>
                      <a:cubicBezTo>
                        <a:pt x="40449" y="21793"/>
                        <a:pt x="40728" y="21765"/>
                        <a:pt x="40969" y="21699"/>
                      </a:cubicBezTo>
                      <a:cubicBezTo>
                        <a:pt x="42815" y="21193"/>
                        <a:pt x="43649" y="19406"/>
                        <a:pt x="45227" y="15417"/>
                      </a:cubicBezTo>
                      <a:cubicBezTo>
                        <a:pt x="46478" y="12261"/>
                        <a:pt x="43321" y="9075"/>
                        <a:pt x="39272" y="7139"/>
                      </a:cubicBezTo>
                      <a:cubicBezTo>
                        <a:pt x="38232" y="6653"/>
                        <a:pt x="37143" y="6473"/>
                        <a:pt x="36042" y="6473"/>
                      </a:cubicBezTo>
                      <a:cubicBezTo>
                        <a:pt x="33301" y="6473"/>
                        <a:pt x="30491" y="7595"/>
                        <a:pt x="28196" y="7914"/>
                      </a:cubicBezTo>
                      <a:cubicBezTo>
                        <a:pt x="27819" y="7962"/>
                        <a:pt x="27379" y="7985"/>
                        <a:pt x="26894" y="7985"/>
                      </a:cubicBezTo>
                      <a:cubicBezTo>
                        <a:pt x="24124" y="7985"/>
                        <a:pt x="19904" y="7234"/>
                        <a:pt x="17775" y="6246"/>
                      </a:cubicBezTo>
                      <a:cubicBezTo>
                        <a:pt x="15602" y="5234"/>
                        <a:pt x="13339" y="1721"/>
                        <a:pt x="10094" y="440"/>
                      </a:cubicBezTo>
                      <a:cubicBezTo>
                        <a:pt x="9405" y="158"/>
                        <a:pt x="8244" y="1"/>
                        <a:pt x="6948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1" name="Google Shape;3837;p43">
                  <a:extLst>
                    <a:ext uri="{FF2B5EF4-FFF2-40B4-BE49-F238E27FC236}">
                      <a16:creationId xmlns:a16="http://schemas.microsoft.com/office/drawing/2014/main" id="{BC233AA0-8860-4CEC-813E-06668938E94F}"/>
                    </a:ext>
                  </a:extLst>
                </p:cNvPr>
                <p:cNvSpPr/>
                <p:nvPr/>
              </p:nvSpPr>
              <p:spPr>
                <a:xfrm flipH="1">
                  <a:off x="1958813" y="2890225"/>
                  <a:ext cx="46925" cy="228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7" h="9125" extrusionOk="0">
                      <a:moveTo>
                        <a:pt x="788" y="0"/>
                      </a:moveTo>
                      <a:cubicBezTo>
                        <a:pt x="682" y="0"/>
                        <a:pt x="556" y="4"/>
                        <a:pt x="417" y="14"/>
                      </a:cubicBezTo>
                      <a:cubicBezTo>
                        <a:pt x="298" y="282"/>
                        <a:pt x="0" y="966"/>
                        <a:pt x="0" y="1651"/>
                      </a:cubicBezTo>
                      <a:cubicBezTo>
                        <a:pt x="0" y="2604"/>
                        <a:pt x="149" y="2574"/>
                        <a:pt x="388" y="3855"/>
                      </a:cubicBezTo>
                      <a:cubicBezTo>
                        <a:pt x="566" y="4688"/>
                        <a:pt x="804" y="7368"/>
                        <a:pt x="1043" y="9125"/>
                      </a:cubicBezTo>
                      <a:cubicBezTo>
                        <a:pt x="1400" y="8738"/>
                        <a:pt x="1876" y="8589"/>
                        <a:pt x="1846" y="7725"/>
                      </a:cubicBezTo>
                      <a:cubicBezTo>
                        <a:pt x="1757" y="6236"/>
                        <a:pt x="894" y="3497"/>
                        <a:pt x="953" y="2574"/>
                      </a:cubicBezTo>
                      <a:cubicBezTo>
                        <a:pt x="1013" y="1651"/>
                        <a:pt x="1132" y="14"/>
                        <a:pt x="1132" y="14"/>
                      </a:cubicBezTo>
                      <a:cubicBezTo>
                        <a:pt x="1132" y="14"/>
                        <a:pt x="1000" y="0"/>
                        <a:pt x="78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2" name="Google Shape;3838;p43">
                  <a:extLst>
                    <a:ext uri="{FF2B5EF4-FFF2-40B4-BE49-F238E27FC236}">
                      <a16:creationId xmlns:a16="http://schemas.microsoft.com/office/drawing/2014/main" id="{1318CB2E-8B9B-4F24-9692-D36B1A22ED6F}"/>
                    </a:ext>
                  </a:extLst>
                </p:cNvPr>
                <p:cNvSpPr/>
                <p:nvPr/>
              </p:nvSpPr>
              <p:spPr>
                <a:xfrm flipH="1">
                  <a:off x="1626088" y="2958300"/>
                  <a:ext cx="213650" cy="369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46" h="14798" extrusionOk="0">
                      <a:moveTo>
                        <a:pt x="149" y="0"/>
                      </a:moveTo>
                      <a:lnTo>
                        <a:pt x="0" y="1102"/>
                      </a:lnTo>
                      <a:cubicBezTo>
                        <a:pt x="1787" y="2858"/>
                        <a:pt x="1816" y="5062"/>
                        <a:pt x="2710" y="8158"/>
                      </a:cubicBezTo>
                      <a:cubicBezTo>
                        <a:pt x="3633" y="11404"/>
                        <a:pt x="4347" y="12743"/>
                        <a:pt x="5717" y="13607"/>
                      </a:cubicBezTo>
                      <a:cubicBezTo>
                        <a:pt x="7086" y="14500"/>
                        <a:pt x="8486" y="14798"/>
                        <a:pt x="8486" y="14798"/>
                      </a:cubicBezTo>
                      <a:lnTo>
                        <a:pt x="8545" y="12624"/>
                      </a:lnTo>
                      <a:cubicBezTo>
                        <a:pt x="8545" y="12624"/>
                        <a:pt x="6669" y="12595"/>
                        <a:pt x="5449" y="10838"/>
                      </a:cubicBezTo>
                      <a:cubicBezTo>
                        <a:pt x="4526" y="9558"/>
                        <a:pt x="3573" y="5776"/>
                        <a:pt x="2799" y="3454"/>
                      </a:cubicBezTo>
                      <a:cubicBezTo>
                        <a:pt x="2025" y="1161"/>
                        <a:pt x="14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3" name="Google Shape;3839;p43">
                  <a:extLst>
                    <a:ext uri="{FF2B5EF4-FFF2-40B4-BE49-F238E27FC236}">
                      <a16:creationId xmlns:a16="http://schemas.microsoft.com/office/drawing/2014/main" id="{6F4F1ABF-CAC6-4D54-9E16-3BC668F8C933}"/>
                    </a:ext>
                  </a:extLst>
                </p:cNvPr>
                <p:cNvSpPr/>
                <p:nvPr/>
              </p:nvSpPr>
              <p:spPr>
                <a:xfrm flipH="1">
                  <a:off x="1136313" y="3259750"/>
                  <a:ext cx="442175" cy="11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687" h="4431" extrusionOk="0">
                      <a:moveTo>
                        <a:pt x="17687" y="1"/>
                      </a:moveTo>
                      <a:cubicBezTo>
                        <a:pt x="17686" y="1"/>
                        <a:pt x="15334" y="1579"/>
                        <a:pt x="9677" y="2323"/>
                      </a:cubicBezTo>
                      <a:cubicBezTo>
                        <a:pt x="9060" y="2405"/>
                        <a:pt x="8399" y="2439"/>
                        <a:pt x="7723" y="2439"/>
                      </a:cubicBezTo>
                      <a:cubicBezTo>
                        <a:pt x="4227" y="2439"/>
                        <a:pt x="358" y="1519"/>
                        <a:pt x="358" y="1519"/>
                      </a:cubicBezTo>
                      <a:lnTo>
                        <a:pt x="1" y="3365"/>
                      </a:lnTo>
                      <a:cubicBezTo>
                        <a:pt x="1" y="3365"/>
                        <a:pt x="3705" y="4431"/>
                        <a:pt x="9356" y="4431"/>
                      </a:cubicBezTo>
                      <a:cubicBezTo>
                        <a:pt x="9827" y="4431"/>
                        <a:pt x="10312" y="4423"/>
                        <a:pt x="10809" y="4407"/>
                      </a:cubicBezTo>
                      <a:cubicBezTo>
                        <a:pt x="11404" y="4377"/>
                        <a:pt x="12625" y="4288"/>
                        <a:pt x="13846" y="4020"/>
                      </a:cubicBezTo>
                      <a:cubicBezTo>
                        <a:pt x="15215" y="3752"/>
                        <a:pt x="16555" y="3306"/>
                        <a:pt x="16555" y="3306"/>
                      </a:cubicBezTo>
                      <a:lnTo>
                        <a:pt x="17687" y="1"/>
                      </a:ln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4" name="Google Shape;3840;p43">
                  <a:extLst>
                    <a:ext uri="{FF2B5EF4-FFF2-40B4-BE49-F238E27FC236}">
                      <a16:creationId xmlns:a16="http://schemas.microsoft.com/office/drawing/2014/main" id="{75825D95-56FE-4714-BC8E-4CE93664F560}"/>
                    </a:ext>
                  </a:extLst>
                </p:cNvPr>
                <p:cNvSpPr/>
                <p:nvPr/>
              </p:nvSpPr>
              <p:spPr>
                <a:xfrm flipH="1">
                  <a:off x="1550913" y="3233675"/>
                  <a:ext cx="373700" cy="289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48" h="11584" extrusionOk="0">
                      <a:moveTo>
                        <a:pt x="10264" y="1"/>
                      </a:moveTo>
                      <a:cubicBezTo>
                        <a:pt x="10041" y="1"/>
                        <a:pt x="9859" y="64"/>
                        <a:pt x="9737" y="210"/>
                      </a:cubicBezTo>
                      <a:cubicBezTo>
                        <a:pt x="6015" y="4736"/>
                        <a:pt x="3127" y="6463"/>
                        <a:pt x="1579" y="7415"/>
                      </a:cubicBezTo>
                      <a:cubicBezTo>
                        <a:pt x="1" y="8368"/>
                        <a:pt x="477" y="9738"/>
                        <a:pt x="805" y="10393"/>
                      </a:cubicBezTo>
                      <a:cubicBezTo>
                        <a:pt x="864" y="10542"/>
                        <a:pt x="1073" y="10839"/>
                        <a:pt x="1311" y="11197"/>
                      </a:cubicBezTo>
                      <a:cubicBezTo>
                        <a:pt x="2085" y="11197"/>
                        <a:pt x="3097" y="11286"/>
                        <a:pt x="4110" y="11584"/>
                      </a:cubicBezTo>
                      <a:lnTo>
                        <a:pt x="3455" y="10393"/>
                      </a:lnTo>
                      <a:cubicBezTo>
                        <a:pt x="3455" y="10393"/>
                        <a:pt x="11672" y="7475"/>
                        <a:pt x="12417" y="6492"/>
                      </a:cubicBezTo>
                      <a:cubicBezTo>
                        <a:pt x="13161" y="5510"/>
                        <a:pt x="14947" y="2711"/>
                        <a:pt x="14947" y="2711"/>
                      </a:cubicBezTo>
                      <a:cubicBezTo>
                        <a:pt x="14947" y="2711"/>
                        <a:pt x="11722" y="1"/>
                        <a:pt x="1026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5" name="Google Shape;3841;p43">
                  <a:extLst>
                    <a:ext uri="{FF2B5EF4-FFF2-40B4-BE49-F238E27FC236}">
                      <a16:creationId xmlns:a16="http://schemas.microsoft.com/office/drawing/2014/main" id="{80C106D3-1800-45CF-95ED-9D37A682D590}"/>
                    </a:ext>
                  </a:extLst>
                </p:cNvPr>
                <p:cNvSpPr/>
                <p:nvPr/>
              </p:nvSpPr>
              <p:spPr>
                <a:xfrm flipH="1">
                  <a:off x="1752638" y="3513575"/>
                  <a:ext cx="139225" cy="16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69" h="6790" extrusionOk="0">
                      <a:moveTo>
                        <a:pt x="1" y="1"/>
                      </a:moveTo>
                      <a:cubicBezTo>
                        <a:pt x="686" y="1072"/>
                        <a:pt x="1877" y="2710"/>
                        <a:pt x="2293" y="3693"/>
                      </a:cubicBezTo>
                      <a:cubicBezTo>
                        <a:pt x="3276" y="5955"/>
                        <a:pt x="5360" y="6789"/>
                        <a:pt x="5360" y="6789"/>
                      </a:cubicBezTo>
                      <a:lnTo>
                        <a:pt x="5569" y="3693"/>
                      </a:lnTo>
                      <a:cubicBezTo>
                        <a:pt x="5569" y="3693"/>
                        <a:pt x="4646" y="3395"/>
                        <a:pt x="4020" y="2621"/>
                      </a:cubicBezTo>
                      <a:cubicBezTo>
                        <a:pt x="3604" y="2115"/>
                        <a:pt x="2800" y="388"/>
                        <a:pt x="2800" y="388"/>
                      </a:cubicBezTo>
                      <a:cubicBezTo>
                        <a:pt x="1787" y="90"/>
                        <a:pt x="775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6" name="Google Shape;3842;p43">
                  <a:extLst>
                    <a:ext uri="{FF2B5EF4-FFF2-40B4-BE49-F238E27FC236}">
                      <a16:creationId xmlns:a16="http://schemas.microsoft.com/office/drawing/2014/main" id="{F0E45F8C-B800-4DB2-8AEF-D924030348F1}"/>
                    </a:ext>
                  </a:extLst>
                </p:cNvPr>
                <p:cNvSpPr/>
                <p:nvPr/>
              </p:nvSpPr>
              <p:spPr>
                <a:xfrm flipH="1">
                  <a:off x="872963" y="3196625"/>
                  <a:ext cx="383950" cy="453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58" h="18158" extrusionOk="0">
                      <a:moveTo>
                        <a:pt x="6363" y="0"/>
                      </a:moveTo>
                      <a:cubicBezTo>
                        <a:pt x="5489" y="0"/>
                        <a:pt x="4913" y="25"/>
                        <a:pt x="4913" y="25"/>
                      </a:cubicBezTo>
                      <a:cubicBezTo>
                        <a:pt x="4913" y="25"/>
                        <a:pt x="3335" y="7706"/>
                        <a:pt x="2799" y="9761"/>
                      </a:cubicBezTo>
                      <a:cubicBezTo>
                        <a:pt x="2233" y="11785"/>
                        <a:pt x="1161" y="14167"/>
                        <a:pt x="387" y="15239"/>
                      </a:cubicBezTo>
                      <a:cubicBezTo>
                        <a:pt x="268" y="15388"/>
                        <a:pt x="149" y="15567"/>
                        <a:pt x="0" y="15775"/>
                      </a:cubicBezTo>
                      <a:cubicBezTo>
                        <a:pt x="268" y="16073"/>
                        <a:pt x="625" y="16609"/>
                        <a:pt x="893" y="17562"/>
                      </a:cubicBezTo>
                      <a:cubicBezTo>
                        <a:pt x="953" y="17770"/>
                        <a:pt x="1012" y="17978"/>
                        <a:pt x="1072" y="18157"/>
                      </a:cubicBezTo>
                      <a:cubicBezTo>
                        <a:pt x="1548" y="17115"/>
                        <a:pt x="2144" y="16043"/>
                        <a:pt x="2799" y="15596"/>
                      </a:cubicBezTo>
                      <a:cubicBezTo>
                        <a:pt x="4436" y="14525"/>
                        <a:pt x="5062" y="13959"/>
                        <a:pt x="5538" y="12798"/>
                      </a:cubicBezTo>
                      <a:cubicBezTo>
                        <a:pt x="5985" y="11637"/>
                        <a:pt x="6461" y="9076"/>
                        <a:pt x="8188" y="8629"/>
                      </a:cubicBezTo>
                      <a:cubicBezTo>
                        <a:pt x="9885" y="8183"/>
                        <a:pt x="13369" y="6664"/>
                        <a:pt x="14649" y="2526"/>
                      </a:cubicBezTo>
                      <a:cubicBezTo>
                        <a:pt x="15357" y="264"/>
                        <a:pt x="9244" y="0"/>
                        <a:pt x="636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7" name="Google Shape;3843;p43">
                  <a:extLst>
                    <a:ext uri="{FF2B5EF4-FFF2-40B4-BE49-F238E27FC236}">
                      <a16:creationId xmlns:a16="http://schemas.microsoft.com/office/drawing/2014/main" id="{06689DB4-13A3-4287-A7CA-55538FB48CDA}"/>
                    </a:ext>
                  </a:extLst>
                </p:cNvPr>
                <p:cNvSpPr/>
                <p:nvPr/>
              </p:nvSpPr>
              <p:spPr>
                <a:xfrm flipH="1">
                  <a:off x="1230113" y="3591000"/>
                  <a:ext cx="146650" cy="18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66" h="7265" extrusionOk="0">
                      <a:moveTo>
                        <a:pt x="4794" y="0"/>
                      </a:moveTo>
                      <a:cubicBezTo>
                        <a:pt x="4050" y="1132"/>
                        <a:pt x="3037" y="2799"/>
                        <a:pt x="2502" y="3394"/>
                      </a:cubicBezTo>
                      <a:cubicBezTo>
                        <a:pt x="1876" y="4109"/>
                        <a:pt x="1" y="7265"/>
                        <a:pt x="1" y="7265"/>
                      </a:cubicBezTo>
                      <a:lnTo>
                        <a:pt x="2829" y="7265"/>
                      </a:lnTo>
                      <a:cubicBezTo>
                        <a:pt x="2829" y="7265"/>
                        <a:pt x="3127" y="5925"/>
                        <a:pt x="3752" y="5866"/>
                      </a:cubicBezTo>
                      <a:cubicBezTo>
                        <a:pt x="4615" y="5806"/>
                        <a:pt x="4764" y="5330"/>
                        <a:pt x="4943" y="4913"/>
                      </a:cubicBezTo>
                      <a:cubicBezTo>
                        <a:pt x="5003" y="4675"/>
                        <a:pt x="5360" y="3543"/>
                        <a:pt x="5866" y="2382"/>
                      </a:cubicBezTo>
                      <a:cubicBezTo>
                        <a:pt x="5806" y="2203"/>
                        <a:pt x="5747" y="1995"/>
                        <a:pt x="5687" y="1787"/>
                      </a:cubicBezTo>
                      <a:cubicBezTo>
                        <a:pt x="5419" y="834"/>
                        <a:pt x="5062" y="298"/>
                        <a:pt x="4794" y="0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8" name="Google Shape;3844;p43">
                  <a:extLst>
                    <a:ext uri="{FF2B5EF4-FFF2-40B4-BE49-F238E27FC236}">
                      <a16:creationId xmlns:a16="http://schemas.microsoft.com/office/drawing/2014/main" id="{490E5D7D-9A3A-435B-86AA-837B1EB94662}"/>
                    </a:ext>
                  </a:extLst>
                </p:cNvPr>
                <p:cNvSpPr/>
                <p:nvPr/>
              </p:nvSpPr>
              <p:spPr>
                <a:xfrm flipH="1">
                  <a:off x="1931288" y="2954575"/>
                  <a:ext cx="40950" cy="31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8" h="1241" extrusionOk="0">
                      <a:moveTo>
                        <a:pt x="1400" y="0"/>
                      </a:moveTo>
                      <a:cubicBezTo>
                        <a:pt x="1400" y="0"/>
                        <a:pt x="834" y="0"/>
                        <a:pt x="358" y="387"/>
                      </a:cubicBezTo>
                      <a:cubicBezTo>
                        <a:pt x="0" y="685"/>
                        <a:pt x="209" y="1221"/>
                        <a:pt x="209" y="1221"/>
                      </a:cubicBezTo>
                      <a:cubicBezTo>
                        <a:pt x="209" y="1221"/>
                        <a:pt x="314" y="1240"/>
                        <a:pt x="464" y="1240"/>
                      </a:cubicBezTo>
                      <a:cubicBezTo>
                        <a:pt x="690" y="1240"/>
                        <a:pt x="1019" y="1197"/>
                        <a:pt x="1251" y="983"/>
                      </a:cubicBezTo>
                      <a:cubicBezTo>
                        <a:pt x="1638" y="655"/>
                        <a:pt x="1400" y="0"/>
                        <a:pt x="140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9" name="Google Shape;3845;p43">
                  <a:extLst>
                    <a:ext uri="{FF2B5EF4-FFF2-40B4-BE49-F238E27FC236}">
                      <a16:creationId xmlns:a16="http://schemas.microsoft.com/office/drawing/2014/main" id="{D0DDD72E-8897-49E5-BFB3-95A6493FFCC8}"/>
                    </a:ext>
                  </a:extLst>
                </p:cNvPr>
                <p:cNvSpPr/>
                <p:nvPr/>
              </p:nvSpPr>
              <p:spPr>
                <a:xfrm flipH="1">
                  <a:off x="1877688" y="2741675"/>
                  <a:ext cx="58075" cy="12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3" h="4903" extrusionOk="0">
                      <a:moveTo>
                        <a:pt x="2204" y="1"/>
                      </a:moveTo>
                      <a:lnTo>
                        <a:pt x="2204" y="1"/>
                      </a:lnTo>
                      <a:cubicBezTo>
                        <a:pt x="2203" y="1"/>
                        <a:pt x="1757" y="90"/>
                        <a:pt x="923" y="1251"/>
                      </a:cubicBezTo>
                      <a:cubicBezTo>
                        <a:pt x="90" y="2442"/>
                        <a:pt x="0" y="4407"/>
                        <a:pt x="0" y="4407"/>
                      </a:cubicBezTo>
                      <a:cubicBezTo>
                        <a:pt x="0" y="4407"/>
                        <a:pt x="225" y="4902"/>
                        <a:pt x="728" y="4902"/>
                      </a:cubicBezTo>
                      <a:cubicBezTo>
                        <a:pt x="934" y="4902"/>
                        <a:pt x="1186" y="4819"/>
                        <a:pt x="1489" y="4586"/>
                      </a:cubicBezTo>
                      <a:cubicBezTo>
                        <a:pt x="2323" y="3574"/>
                        <a:pt x="2204" y="1"/>
                        <a:pt x="2204" y="1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22" name="Google Shape;3846;p43">
                <a:extLst>
                  <a:ext uri="{FF2B5EF4-FFF2-40B4-BE49-F238E27FC236}">
                    <a16:creationId xmlns:a16="http://schemas.microsoft.com/office/drawing/2014/main" id="{BE968A4F-4487-43BB-AFE1-9BAA8655D1AE}"/>
                  </a:ext>
                </a:extLst>
              </p:cNvPr>
              <p:cNvGrpSpPr/>
              <p:nvPr/>
            </p:nvGrpSpPr>
            <p:grpSpPr>
              <a:xfrm>
                <a:off x="9064425" y="1798222"/>
                <a:ext cx="2508906" cy="1766270"/>
                <a:chOff x="540088" y="2736475"/>
                <a:chExt cx="1472869" cy="1036900"/>
              </a:xfrm>
            </p:grpSpPr>
            <p:sp>
              <p:nvSpPr>
                <p:cNvPr id="26" name="Google Shape;3847;p43">
                  <a:extLst>
                    <a:ext uri="{FF2B5EF4-FFF2-40B4-BE49-F238E27FC236}">
                      <a16:creationId xmlns:a16="http://schemas.microsoft.com/office/drawing/2014/main" id="{59F6E062-C138-4836-BC1B-7F7AB0210E48}"/>
                    </a:ext>
                  </a:extLst>
                </p:cNvPr>
                <p:cNvSpPr/>
                <p:nvPr/>
              </p:nvSpPr>
              <p:spPr>
                <a:xfrm flipH="1">
                  <a:off x="1898538" y="2736475"/>
                  <a:ext cx="61050" cy="103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2" h="4140" extrusionOk="0">
                      <a:moveTo>
                        <a:pt x="1757" y="0"/>
                      </a:moveTo>
                      <a:cubicBezTo>
                        <a:pt x="1757" y="0"/>
                        <a:pt x="1400" y="239"/>
                        <a:pt x="685" y="1489"/>
                      </a:cubicBezTo>
                      <a:cubicBezTo>
                        <a:pt x="0" y="2769"/>
                        <a:pt x="298" y="3841"/>
                        <a:pt x="298" y="3841"/>
                      </a:cubicBezTo>
                      <a:lnTo>
                        <a:pt x="1013" y="4139"/>
                      </a:lnTo>
                      <a:cubicBezTo>
                        <a:pt x="1013" y="4139"/>
                        <a:pt x="1430" y="3663"/>
                        <a:pt x="1936" y="2501"/>
                      </a:cubicBezTo>
                      <a:cubicBezTo>
                        <a:pt x="2442" y="1311"/>
                        <a:pt x="1757" y="0"/>
                        <a:pt x="1757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7" name="Google Shape;3848;p43">
                  <a:extLst>
                    <a:ext uri="{FF2B5EF4-FFF2-40B4-BE49-F238E27FC236}">
                      <a16:creationId xmlns:a16="http://schemas.microsoft.com/office/drawing/2014/main" id="{A5753FD5-5B6B-4DB1-AD6E-BEE780E67CC7}"/>
                    </a:ext>
                  </a:extLst>
                </p:cNvPr>
                <p:cNvSpPr/>
                <p:nvPr/>
              </p:nvSpPr>
              <p:spPr>
                <a:xfrm rot="379608" flipH="1">
                  <a:off x="1560869" y="2777071"/>
                  <a:ext cx="442153" cy="204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05" h="7056" extrusionOk="0">
                      <a:moveTo>
                        <a:pt x="4037" y="1"/>
                      </a:moveTo>
                      <a:cubicBezTo>
                        <a:pt x="1840" y="1"/>
                        <a:pt x="1" y="543"/>
                        <a:pt x="1" y="543"/>
                      </a:cubicBezTo>
                      <a:lnTo>
                        <a:pt x="864" y="2092"/>
                      </a:lnTo>
                      <a:lnTo>
                        <a:pt x="7415" y="4027"/>
                      </a:lnTo>
                      <a:cubicBezTo>
                        <a:pt x="7415" y="4027"/>
                        <a:pt x="13144" y="7055"/>
                        <a:pt x="14186" y="7055"/>
                      </a:cubicBezTo>
                      <a:cubicBezTo>
                        <a:pt x="14362" y="7055"/>
                        <a:pt x="14405" y="6969"/>
                        <a:pt x="14263" y="6766"/>
                      </a:cubicBezTo>
                      <a:cubicBezTo>
                        <a:pt x="13280" y="5367"/>
                        <a:pt x="11494" y="2092"/>
                        <a:pt x="7415" y="543"/>
                      </a:cubicBezTo>
                      <a:cubicBezTo>
                        <a:pt x="6323" y="136"/>
                        <a:pt x="5135" y="1"/>
                        <a:pt x="4037" y="1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8" name="Google Shape;3849;p43">
                  <a:extLst>
                    <a:ext uri="{FF2B5EF4-FFF2-40B4-BE49-F238E27FC236}">
                      <a16:creationId xmlns:a16="http://schemas.microsoft.com/office/drawing/2014/main" id="{86EC51E7-1D91-4C46-A808-1DD3369EC228}"/>
                    </a:ext>
                  </a:extLst>
                </p:cNvPr>
                <p:cNvSpPr/>
                <p:nvPr/>
              </p:nvSpPr>
              <p:spPr>
                <a:xfrm flipH="1">
                  <a:off x="540088" y="3005525"/>
                  <a:ext cx="394525" cy="439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81" h="17572" extrusionOk="0">
                      <a:moveTo>
                        <a:pt x="6318" y="0"/>
                      </a:moveTo>
                      <a:cubicBezTo>
                        <a:pt x="5748" y="0"/>
                        <a:pt x="5130" y="74"/>
                        <a:pt x="4466" y="225"/>
                      </a:cubicBezTo>
                      <a:cubicBezTo>
                        <a:pt x="1519" y="910"/>
                        <a:pt x="0" y="2964"/>
                        <a:pt x="0" y="2964"/>
                      </a:cubicBezTo>
                      <a:lnTo>
                        <a:pt x="774" y="3977"/>
                      </a:lnTo>
                      <a:cubicBezTo>
                        <a:pt x="774" y="3977"/>
                        <a:pt x="1977" y="3067"/>
                        <a:pt x="3372" y="3067"/>
                      </a:cubicBezTo>
                      <a:cubicBezTo>
                        <a:pt x="3916" y="3067"/>
                        <a:pt x="4489" y="3205"/>
                        <a:pt x="5032" y="3590"/>
                      </a:cubicBezTo>
                      <a:cubicBezTo>
                        <a:pt x="6342" y="4513"/>
                        <a:pt x="6699" y="6567"/>
                        <a:pt x="6580" y="11003"/>
                      </a:cubicBezTo>
                      <a:cubicBezTo>
                        <a:pt x="6483" y="14612"/>
                        <a:pt x="8869" y="17571"/>
                        <a:pt x="11462" y="17571"/>
                      </a:cubicBezTo>
                      <a:cubicBezTo>
                        <a:pt x="12056" y="17571"/>
                        <a:pt x="12661" y="17416"/>
                        <a:pt x="13250" y="17077"/>
                      </a:cubicBezTo>
                      <a:cubicBezTo>
                        <a:pt x="12297" y="16541"/>
                        <a:pt x="11999" y="15321"/>
                        <a:pt x="11999" y="15321"/>
                      </a:cubicBezTo>
                      <a:lnTo>
                        <a:pt x="11999" y="15321"/>
                      </a:lnTo>
                      <a:cubicBezTo>
                        <a:pt x="11999" y="15321"/>
                        <a:pt x="12166" y="15347"/>
                        <a:pt x="12428" y="15347"/>
                      </a:cubicBezTo>
                      <a:cubicBezTo>
                        <a:pt x="13042" y="15347"/>
                        <a:pt x="14177" y="15201"/>
                        <a:pt x="14887" y="14219"/>
                      </a:cubicBezTo>
                      <a:cubicBezTo>
                        <a:pt x="15780" y="12939"/>
                        <a:pt x="14768" y="11688"/>
                        <a:pt x="14768" y="11688"/>
                      </a:cubicBezTo>
                      <a:cubicBezTo>
                        <a:pt x="14768" y="11688"/>
                        <a:pt x="14179" y="13010"/>
                        <a:pt x="13199" y="13010"/>
                      </a:cubicBezTo>
                      <a:cubicBezTo>
                        <a:pt x="12839" y="13010"/>
                        <a:pt x="12425" y="12831"/>
                        <a:pt x="11969" y="12343"/>
                      </a:cubicBezTo>
                      <a:cubicBezTo>
                        <a:pt x="11463" y="11807"/>
                        <a:pt x="11731" y="7818"/>
                        <a:pt x="11136" y="4423"/>
                      </a:cubicBezTo>
                      <a:cubicBezTo>
                        <a:pt x="10645" y="1625"/>
                        <a:pt x="9000" y="0"/>
                        <a:pt x="6318" y="0"/>
                      </a:cubicBezTo>
                      <a:close/>
                    </a:path>
                  </a:pathLst>
                </a:custGeom>
                <a:solidFill>
                  <a:srgbClr val="706F6F">
                    <a:alpha val="74720"/>
                  </a:srgbClr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29" name="Google Shape;3850;p43">
                  <a:extLst>
                    <a:ext uri="{FF2B5EF4-FFF2-40B4-BE49-F238E27FC236}">
                      <a16:creationId xmlns:a16="http://schemas.microsoft.com/office/drawing/2014/main" id="{A25C39D6-0A69-41C9-AD6E-9F6B8A82BA8F}"/>
                    </a:ext>
                  </a:extLst>
                </p:cNvPr>
                <p:cNvSpPr/>
                <p:nvPr/>
              </p:nvSpPr>
              <p:spPr>
                <a:xfrm flipH="1">
                  <a:off x="868338" y="3212125"/>
                  <a:ext cx="318625" cy="440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45" h="17627" extrusionOk="0">
                      <a:moveTo>
                        <a:pt x="11613" y="0"/>
                      </a:moveTo>
                      <a:lnTo>
                        <a:pt x="1" y="1846"/>
                      </a:lnTo>
                      <a:cubicBezTo>
                        <a:pt x="1" y="1846"/>
                        <a:pt x="2561" y="7741"/>
                        <a:pt x="4139" y="9081"/>
                      </a:cubicBezTo>
                      <a:cubicBezTo>
                        <a:pt x="5688" y="10421"/>
                        <a:pt x="8516" y="11761"/>
                        <a:pt x="8963" y="12535"/>
                      </a:cubicBezTo>
                      <a:cubicBezTo>
                        <a:pt x="9141" y="12773"/>
                        <a:pt x="9320" y="13577"/>
                        <a:pt x="9499" y="14500"/>
                      </a:cubicBezTo>
                      <a:cubicBezTo>
                        <a:pt x="10035" y="14917"/>
                        <a:pt x="10749" y="15542"/>
                        <a:pt x="11345" y="16376"/>
                      </a:cubicBezTo>
                      <a:cubicBezTo>
                        <a:pt x="11821" y="17001"/>
                        <a:pt x="12327" y="17388"/>
                        <a:pt x="12744" y="17626"/>
                      </a:cubicBezTo>
                      <a:cubicBezTo>
                        <a:pt x="12566" y="16019"/>
                        <a:pt x="12238" y="13190"/>
                        <a:pt x="11613" y="11106"/>
                      </a:cubicBezTo>
                      <a:cubicBezTo>
                        <a:pt x="11226" y="9796"/>
                        <a:pt x="9558" y="7831"/>
                        <a:pt x="9826" y="6848"/>
                      </a:cubicBezTo>
                      <a:cubicBezTo>
                        <a:pt x="10809" y="3186"/>
                        <a:pt x="11613" y="0"/>
                        <a:pt x="11613" y="0"/>
                      </a:cubicBezTo>
                      <a:close/>
                    </a:path>
                  </a:pathLst>
                </a:custGeom>
                <a:solidFill>
                  <a:srgbClr val="706F6F">
                    <a:alpha val="74720"/>
                  </a:srgbClr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0" name="Google Shape;3851;p43">
                  <a:extLst>
                    <a:ext uri="{FF2B5EF4-FFF2-40B4-BE49-F238E27FC236}">
                      <a16:creationId xmlns:a16="http://schemas.microsoft.com/office/drawing/2014/main" id="{22CB746D-DC04-46B2-B6A9-E62B47078C83}"/>
                    </a:ext>
                  </a:extLst>
                </p:cNvPr>
                <p:cNvSpPr/>
                <p:nvPr/>
              </p:nvSpPr>
              <p:spPr>
                <a:xfrm flipH="1">
                  <a:off x="860913" y="3574625"/>
                  <a:ext cx="113150" cy="19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26" h="7950" extrusionOk="0">
                      <a:moveTo>
                        <a:pt x="983" y="0"/>
                      </a:moveTo>
                      <a:cubicBezTo>
                        <a:pt x="1340" y="1816"/>
                        <a:pt x="1608" y="4228"/>
                        <a:pt x="1400" y="4526"/>
                      </a:cubicBezTo>
                      <a:cubicBezTo>
                        <a:pt x="0" y="6640"/>
                        <a:pt x="0" y="7920"/>
                        <a:pt x="0" y="7920"/>
                      </a:cubicBezTo>
                      <a:lnTo>
                        <a:pt x="2710" y="7950"/>
                      </a:lnTo>
                      <a:cubicBezTo>
                        <a:pt x="2710" y="7950"/>
                        <a:pt x="2471" y="6372"/>
                        <a:pt x="3275" y="6104"/>
                      </a:cubicBezTo>
                      <a:cubicBezTo>
                        <a:pt x="4050" y="5806"/>
                        <a:pt x="4526" y="5449"/>
                        <a:pt x="4347" y="4347"/>
                      </a:cubicBezTo>
                      <a:cubicBezTo>
                        <a:pt x="4347" y="4139"/>
                        <a:pt x="4288" y="3722"/>
                        <a:pt x="4228" y="3126"/>
                      </a:cubicBezTo>
                      <a:cubicBezTo>
                        <a:pt x="3811" y="2888"/>
                        <a:pt x="3305" y="2501"/>
                        <a:pt x="2829" y="1876"/>
                      </a:cubicBezTo>
                      <a:cubicBezTo>
                        <a:pt x="2233" y="1042"/>
                        <a:pt x="1519" y="417"/>
                        <a:pt x="983" y="0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1" name="Google Shape;3852;p43">
                  <a:extLst>
                    <a:ext uri="{FF2B5EF4-FFF2-40B4-BE49-F238E27FC236}">
                      <a16:creationId xmlns:a16="http://schemas.microsoft.com/office/drawing/2014/main" id="{33282061-E79C-42D3-A536-59F0B3563E7D}"/>
                    </a:ext>
                  </a:extLst>
                </p:cNvPr>
                <p:cNvSpPr/>
                <p:nvPr/>
              </p:nvSpPr>
              <p:spPr>
                <a:xfrm flipH="1">
                  <a:off x="1527838" y="3259750"/>
                  <a:ext cx="178675" cy="389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47" h="15573" extrusionOk="0">
                      <a:moveTo>
                        <a:pt x="3990" y="1"/>
                      </a:moveTo>
                      <a:cubicBezTo>
                        <a:pt x="3990" y="1"/>
                        <a:pt x="3365" y="5032"/>
                        <a:pt x="1966" y="6521"/>
                      </a:cubicBezTo>
                      <a:cubicBezTo>
                        <a:pt x="834" y="7742"/>
                        <a:pt x="537" y="10273"/>
                        <a:pt x="1" y="12357"/>
                      </a:cubicBezTo>
                      <a:cubicBezTo>
                        <a:pt x="149" y="12744"/>
                        <a:pt x="269" y="13310"/>
                        <a:pt x="269" y="14024"/>
                      </a:cubicBezTo>
                      <a:cubicBezTo>
                        <a:pt x="269" y="14650"/>
                        <a:pt x="507" y="15185"/>
                        <a:pt x="775" y="15573"/>
                      </a:cubicBezTo>
                      <a:cubicBezTo>
                        <a:pt x="1311" y="13905"/>
                        <a:pt x="2263" y="11523"/>
                        <a:pt x="2621" y="10630"/>
                      </a:cubicBezTo>
                      <a:cubicBezTo>
                        <a:pt x="3067" y="9409"/>
                        <a:pt x="7146" y="2174"/>
                        <a:pt x="7146" y="2174"/>
                      </a:cubicBezTo>
                      <a:lnTo>
                        <a:pt x="3990" y="1"/>
                      </a:lnTo>
                      <a:close/>
                    </a:path>
                  </a:pathLst>
                </a:custGeom>
                <a:solidFill>
                  <a:srgbClr val="706F6F">
                    <a:alpha val="74720"/>
                  </a:srgbClr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2" name="Google Shape;3853;p43">
                  <a:extLst>
                    <a:ext uri="{FF2B5EF4-FFF2-40B4-BE49-F238E27FC236}">
                      <a16:creationId xmlns:a16="http://schemas.microsoft.com/office/drawing/2014/main" id="{E95511DC-CF5E-445C-9A66-DC2A02E38973}"/>
                    </a:ext>
                  </a:extLst>
                </p:cNvPr>
                <p:cNvSpPr/>
                <p:nvPr/>
              </p:nvSpPr>
              <p:spPr>
                <a:xfrm flipH="1">
                  <a:off x="1687138" y="3568650"/>
                  <a:ext cx="151125" cy="204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45" h="8189" extrusionOk="0">
                      <a:moveTo>
                        <a:pt x="5271" y="1"/>
                      </a:moveTo>
                      <a:cubicBezTo>
                        <a:pt x="5152" y="418"/>
                        <a:pt x="5003" y="864"/>
                        <a:pt x="4854" y="1251"/>
                      </a:cubicBezTo>
                      <a:cubicBezTo>
                        <a:pt x="3990" y="3455"/>
                        <a:pt x="2502" y="4943"/>
                        <a:pt x="1787" y="5509"/>
                      </a:cubicBezTo>
                      <a:cubicBezTo>
                        <a:pt x="805" y="6253"/>
                        <a:pt x="1" y="8189"/>
                        <a:pt x="1" y="8189"/>
                      </a:cubicBezTo>
                      <a:lnTo>
                        <a:pt x="2948" y="8189"/>
                      </a:lnTo>
                      <a:cubicBezTo>
                        <a:pt x="2948" y="8189"/>
                        <a:pt x="3008" y="6641"/>
                        <a:pt x="3961" y="6462"/>
                      </a:cubicBezTo>
                      <a:cubicBezTo>
                        <a:pt x="4884" y="6253"/>
                        <a:pt x="5479" y="5598"/>
                        <a:pt x="5658" y="4586"/>
                      </a:cubicBezTo>
                      <a:cubicBezTo>
                        <a:pt x="5717" y="4288"/>
                        <a:pt x="5866" y="3782"/>
                        <a:pt x="6045" y="3217"/>
                      </a:cubicBezTo>
                      <a:cubicBezTo>
                        <a:pt x="5777" y="2829"/>
                        <a:pt x="5539" y="2294"/>
                        <a:pt x="5539" y="1668"/>
                      </a:cubicBezTo>
                      <a:cubicBezTo>
                        <a:pt x="5539" y="954"/>
                        <a:pt x="5419" y="388"/>
                        <a:pt x="5271" y="1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3" name="Google Shape;3854;p43">
                  <a:extLst>
                    <a:ext uri="{FF2B5EF4-FFF2-40B4-BE49-F238E27FC236}">
                      <a16:creationId xmlns:a16="http://schemas.microsoft.com/office/drawing/2014/main" id="{6080C87C-6435-46E2-90DD-6D4F5D2C2978}"/>
                    </a:ext>
                  </a:extLst>
                </p:cNvPr>
                <p:cNvSpPr/>
                <p:nvPr/>
              </p:nvSpPr>
              <p:spPr>
                <a:xfrm flipH="1">
                  <a:off x="833363" y="2811825"/>
                  <a:ext cx="1161950" cy="559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478" h="22375" extrusionOk="0">
                      <a:moveTo>
                        <a:pt x="6948" y="1"/>
                      </a:moveTo>
                      <a:cubicBezTo>
                        <a:pt x="6059" y="1"/>
                        <a:pt x="5107" y="74"/>
                        <a:pt x="4198" y="232"/>
                      </a:cubicBezTo>
                      <a:cubicBezTo>
                        <a:pt x="2204" y="619"/>
                        <a:pt x="417" y="1453"/>
                        <a:pt x="90" y="3001"/>
                      </a:cubicBezTo>
                      <a:cubicBezTo>
                        <a:pt x="90" y="3001"/>
                        <a:pt x="60" y="3031"/>
                        <a:pt x="0" y="3150"/>
                      </a:cubicBezTo>
                      <a:cubicBezTo>
                        <a:pt x="139" y="3140"/>
                        <a:pt x="265" y="3136"/>
                        <a:pt x="371" y="3136"/>
                      </a:cubicBezTo>
                      <a:cubicBezTo>
                        <a:pt x="583" y="3136"/>
                        <a:pt x="715" y="3150"/>
                        <a:pt x="715" y="3150"/>
                      </a:cubicBezTo>
                      <a:cubicBezTo>
                        <a:pt x="715" y="3150"/>
                        <a:pt x="596" y="4787"/>
                        <a:pt x="536" y="5710"/>
                      </a:cubicBezTo>
                      <a:cubicBezTo>
                        <a:pt x="477" y="6633"/>
                        <a:pt x="1340" y="9372"/>
                        <a:pt x="1429" y="10861"/>
                      </a:cubicBezTo>
                      <a:cubicBezTo>
                        <a:pt x="1459" y="11725"/>
                        <a:pt x="983" y="11874"/>
                        <a:pt x="626" y="12261"/>
                      </a:cubicBezTo>
                      <a:cubicBezTo>
                        <a:pt x="655" y="12618"/>
                        <a:pt x="774" y="13422"/>
                        <a:pt x="804" y="13630"/>
                      </a:cubicBezTo>
                      <a:cubicBezTo>
                        <a:pt x="932" y="14379"/>
                        <a:pt x="1597" y="14612"/>
                        <a:pt x="2182" y="14612"/>
                      </a:cubicBezTo>
                      <a:cubicBezTo>
                        <a:pt x="2551" y="14612"/>
                        <a:pt x="2888" y="14519"/>
                        <a:pt x="3037" y="14404"/>
                      </a:cubicBezTo>
                      <a:cubicBezTo>
                        <a:pt x="3171" y="14501"/>
                        <a:pt x="3344" y="14554"/>
                        <a:pt x="3522" y="14554"/>
                      </a:cubicBezTo>
                      <a:cubicBezTo>
                        <a:pt x="3781" y="14554"/>
                        <a:pt x="4052" y="14443"/>
                        <a:pt x="4228" y="14196"/>
                      </a:cubicBezTo>
                      <a:cubicBezTo>
                        <a:pt x="4556" y="13779"/>
                        <a:pt x="4675" y="13213"/>
                        <a:pt x="4675" y="12380"/>
                      </a:cubicBezTo>
                      <a:cubicBezTo>
                        <a:pt x="4675" y="11576"/>
                        <a:pt x="5360" y="11070"/>
                        <a:pt x="5776" y="9313"/>
                      </a:cubicBezTo>
                      <a:cubicBezTo>
                        <a:pt x="5985" y="8390"/>
                        <a:pt x="6223" y="7586"/>
                        <a:pt x="6223" y="6961"/>
                      </a:cubicBezTo>
                      <a:cubicBezTo>
                        <a:pt x="7027" y="7586"/>
                        <a:pt x="8010" y="9492"/>
                        <a:pt x="8158" y="10266"/>
                      </a:cubicBezTo>
                      <a:cubicBezTo>
                        <a:pt x="8486" y="12112"/>
                        <a:pt x="8694" y="13243"/>
                        <a:pt x="9171" y="14940"/>
                      </a:cubicBezTo>
                      <a:cubicBezTo>
                        <a:pt x="10094" y="18156"/>
                        <a:pt x="11731" y="19347"/>
                        <a:pt x="11731" y="19347"/>
                      </a:cubicBezTo>
                      <a:cubicBezTo>
                        <a:pt x="14381" y="21103"/>
                        <a:pt x="20128" y="22205"/>
                        <a:pt x="24415" y="22354"/>
                      </a:cubicBezTo>
                      <a:cubicBezTo>
                        <a:pt x="24816" y="22368"/>
                        <a:pt x="25205" y="22375"/>
                        <a:pt x="25583" y="22375"/>
                      </a:cubicBezTo>
                      <a:cubicBezTo>
                        <a:pt x="29244" y="22375"/>
                        <a:pt x="31823" y="21751"/>
                        <a:pt x="33496" y="21103"/>
                      </a:cubicBezTo>
                      <a:cubicBezTo>
                        <a:pt x="33753" y="21005"/>
                        <a:pt x="34068" y="20965"/>
                        <a:pt x="34423" y="20965"/>
                      </a:cubicBezTo>
                      <a:cubicBezTo>
                        <a:pt x="36036" y="20965"/>
                        <a:pt x="38485" y="21793"/>
                        <a:pt x="40144" y="21793"/>
                      </a:cubicBezTo>
                      <a:cubicBezTo>
                        <a:pt x="40449" y="21793"/>
                        <a:pt x="40728" y="21765"/>
                        <a:pt x="40969" y="21699"/>
                      </a:cubicBezTo>
                      <a:cubicBezTo>
                        <a:pt x="42815" y="21193"/>
                        <a:pt x="43649" y="19406"/>
                        <a:pt x="45227" y="15417"/>
                      </a:cubicBezTo>
                      <a:cubicBezTo>
                        <a:pt x="46478" y="12261"/>
                        <a:pt x="43321" y="9075"/>
                        <a:pt x="39272" y="7139"/>
                      </a:cubicBezTo>
                      <a:cubicBezTo>
                        <a:pt x="38232" y="6653"/>
                        <a:pt x="37143" y="6473"/>
                        <a:pt x="36042" y="6473"/>
                      </a:cubicBezTo>
                      <a:cubicBezTo>
                        <a:pt x="33301" y="6473"/>
                        <a:pt x="30491" y="7595"/>
                        <a:pt x="28196" y="7914"/>
                      </a:cubicBezTo>
                      <a:cubicBezTo>
                        <a:pt x="27819" y="7962"/>
                        <a:pt x="27379" y="7985"/>
                        <a:pt x="26894" y="7985"/>
                      </a:cubicBezTo>
                      <a:cubicBezTo>
                        <a:pt x="24124" y="7985"/>
                        <a:pt x="19904" y="7234"/>
                        <a:pt x="17775" y="6246"/>
                      </a:cubicBezTo>
                      <a:cubicBezTo>
                        <a:pt x="15602" y="5234"/>
                        <a:pt x="13339" y="1721"/>
                        <a:pt x="10094" y="440"/>
                      </a:cubicBezTo>
                      <a:cubicBezTo>
                        <a:pt x="9405" y="158"/>
                        <a:pt x="8244" y="1"/>
                        <a:pt x="6948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4" name="Google Shape;3855;p43">
                  <a:extLst>
                    <a:ext uri="{FF2B5EF4-FFF2-40B4-BE49-F238E27FC236}">
                      <a16:creationId xmlns:a16="http://schemas.microsoft.com/office/drawing/2014/main" id="{076C070F-0773-4BE5-A8F5-F52A904269A7}"/>
                    </a:ext>
                  </a:extLst>
                </p:cNvPr>
                <p:cNvSpPr/>
                <p:nvPr/>
              </p:nvSpPr>
              <p:spPr>
                <a:xfrm flipH="1">
                  <a:off x="1958813" y="2890225"/>
                  <a:ext cx="46925" cy="228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7" h="9125" extrusionOk="0">
                      <a:moveTo>
                        <a:pt x="788" y="0"/>
                      </a:moveTo>
                      <a:cubicBezTo>
                        <a:pt x="682" y="0"/>
                        <a:pt x="556" y="4"/>
                        <a:pt x="417" y="14"/>
                      </a:cubicBezTo>
                      <a:cubicBezTo>
                        <a:pt x="298" y="282"/>
                        <a:pt x="0" y="966"/>
                        <a:pt x="0" y="1651"/>
                      </a:cubicBezTo>
                      <a:cubicBezTo>
                        <a:pt x="0" y="2604"/>
                        <a:pt x="149" y="2574"/>
                        <a:pt x="388" y="3855"/>
                      </a:cubicBezTo>
                      <a:cubicBezTo>
                        <a:pt x="566" y="4688"/>
                        <a:pt x="804" y="7368"/>
                        <a:pt x="1043" y="9125"/>
                      </a:cubicBezTo>
                      <a:cubicBezTo>
                        <a:pt x="1400" y="8738"/>
                        <a:pt x="1876" y="8589"/>
                        <a:pt x="1846" y="7725"/>
                      </a:cubicBezTo>
                      <a:cubicBezTo>
                        <a:pt x="1757" y="6236"/>
                        <a:pt x="894" y="3497"/>
                        <a:pt x="953" y="2574"/>
                      </a:cubicBezTo>
                      <a:cubicBezTo>
                        <a:pt x="1013" y="1651"/>
                        <a:pt x="1132" y="14"/>
                        <a:pt x="1132" y="14"/>
                      </a:cubicBezTo>
                      <a:cubicBezTo>
                        <a:pt x="1132" y="14"/>
                        <a:pt x="1000" y="0"/>
                        <a:pt x="788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5" name="Google Shape;3856;p43">
                  <a:extLst>
                    <a:ext uri="{FF2B5EF4-FFF2-40B4-BE49-F238E27FC236}">
                      <a16:creationId xmlns:a16="http://schemas.microsoft.com/office/drawing/2014/main" id="{F50A108C-6CBD-4131-994A-32DDE645AFFB}"/>
                    </a:ext>
                  </a:extLst>
                </p:cNvPr>
                <p:cNvSpPr/>
                <p:nvPr/>
              </p:nvSpPr>
              <p:spPr>
                <a:xfrm flipH="1">
                  <a:off x="1626088" y="2958300"/>
                  <a:ext cx="213650" cy="369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46" h="14798" extrusionOk="0">
                      <a:moveTo>
                        <a:pt x="149" y="0"/>
                      </a:moveTo>
                      <a:lnTo>
                        <a:pt x="0" y="1102"/>
                      </a:lnTo>
                      <a:cubicBezTo>
                        <a:pt x="1787" y="2858"/>
                        <a:pt x="1816" y="5062"/>
                        <a:pt x="2710" y="8158"/>
                      </a:cubicBezTo>
                      <a:cubicBezTo>
                        <a:pt x="3633" y="11404"/>
                        <a:pt x="4347" y="12743"/>
                        <a:pt x="5717" y="13607"/>
                      </a:cubicBezTo>
                      <a:cubicBezTo>
                        <a:pt x="7086" y="14500"/>
                        <a:pt x="8486" y="14798"/>
                        <a:pt x="8486" y="14798"/>
                      </a:cubicBezTo>
                      <a:lnTo>
                        <a:pt x="8545" y="12624"/>
                      </a:lnTo>
                      <a:cubicBezTo>
                        <a:pt x="8545" y="12624"/>
                        <a:pt x="6669" y="12595"/>
                        <a:pt x="5449" y="10838"/>
                      </a:cubicBezTo>
                      <a:cubicBezTo>
                        <a:pt x="4526" y="9558"/>
                        <a:pt x="3573" y="5776"/>
                        <a:pt x="2799" y="3454"/>
                      </a:cubicBezTo>
                      <a:cubicBezTo>
                        <a:pt x="2025" y="1161"/>
                        <a:pt x="149" y="0"/>
                        <a:pt x="149" y="0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6" name="Google Shape;3857;p43">
                  <a:extLst>
                    <a:ext uri="{FF2B5EF4-FFF2-40B4-BE49-F238E27FC236}">
                      <a16:creationId xmlns:a16="http://schemas.microsoft.com/office/drawing/2014/main" id="{19D9C88D-7CDE-4EA3-B2F5-DE496C42E755}"/>
                    </a:ext>
                  </a:extLst>
                </p:cNvPr>
                <p:cNvSpPr/>
                <p:nvPr/>
              </p:nvSpPr>
              <p:spPr>
                <a:xfrm flipH="1">
                  <a:off x="1136313" y="3259750"/>
                  <a:ext cx="442175" cy="11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687" h="4431" extrusionOk="0">
                      <a:moveTo>
                        <a:pt x="17687" y="1"/>
                      </a:moveTo>
                      <a:cubicBezTo>
                        <a:pt x="17686" y="1"/>
                        <a:pt x="15334" y="1579"/>
                        <a:pt x="9677" y="2323"/>
                      </a:cubicBezTo>
                      <a:cubicBezTo>
                        <a:pt x="9060" y="2405"/>
                        <a:pt x="8399" y="2439"/>
                        <a:pt x="7723" y="2439"/>
                      </a:cubicBezTo>
                      <a:cubicBezTo>
                        <a:pt x="4227" y="2439"/>
                        <a:pt x="358" y="1519"/>
                        <a:pt x="358" y="1519"/>
                      </a:cubicBezTo>
                      <a:lnTo>
                        <a:pt x="1" y="3365"/>
                      </a:lnTo>
                      <a:cubicBezTo>
                        <a:pt x="1" y="3365"/>
                        <a:pt x="3705" y="4431"/>
                        <a:pt x="9356" y="4431"/>
                      </a:cubicBezTo>
                      <a:cubicBezTo>
                        <a:pt x="9827" y="4431"/>
                        <a:pt x="10312" y="4423"/>
                        <a:pt x="10809" y="4407"/>
                      </a:cubicBezTo>
                      <a:cubicBezTo>
                        <a:pt x="11404" y="4377"/>
                        <a:pt x="12625" y="4288"/>
                        <a:pt x="13846" y="4020"/>
                      </a:cubicBezTo>
                      <a:cubicBezTo>
                        <a:pt x="15215" y="3752"/>
                        <a:pt x="16555" y="3306"/>
                        <a:pt x="16555" y="3306"/>
                      </a:cubicBezTo>
                      <a:lnTo>
                        <a:pt x="17687" y="1"/>
                      </a:ln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7" name="Google Shape;3858;p43">
                  <a:extLst>
                    <a:ext uri="{FF2B5EF4-FFF2-40B4-BE49-F238E27FC236}">
                      <a16:creationId xmlns:a16="http://schemas.microsoft.com/office/drawing/2014/main" id="{20418156-09ED-46A8-B986-D505DA928DD3}"/>
                    </a:ext>
                  </a:extLst>
                </p:cNvPr>
                <p:cNvSpPr/>
                <p:nvPr/>
              </p:nvSpPr>
              <p:spPr>
                <a:xfrm flipH="1">
                  <a:off x="1550913" y="3233675"/>
                  <a:ext cx="373700" cy="289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48" h="11584" extrusionOk="0">
                      <a:moveTo>
                        <a:pt x="10264" y="1"/>
                      </a:moveTo>
                      <a:cubicBezTo>
                        <a:pt x="10041" y="1"/>
                        <a:pt x="9859" y="64"/>
                        <a:pt x="9737" y="210"/>
                      </a:cubicBezTo>
                      <a:cubicBezTo>
                        <a:pt x="6015" y="4736"/>
                        <a:pt x="3127" y="6463"/>
                        <a:pt x="1579" y="7415"/>
                      </a:cubicBezTo>
                      <a:cubicBezTo>
                        <a:pt x="1" y="8368"/>
                        <a:pt x="477" y="9738"/>
                        <a:pt x="805" y="10393"/>
                      </a:cubicBezTo>
                      <a:cubicBezTo>
                        <a:pt x="864" y="10542"/>
                        <a:pt x="1073" y="10839"/>
                        <a:pt x="1311" y="11197"/>
                      </a:cubicBezTo>
                      <a:cubicBezTo>
                        <a:pt x="2085" y="11197"/>
                        <a:pt x="3097" y="11286"/>
                        <a:pt x="4110" y="11584"/>
                      </a:cubicBezTo>
                      <a:lnTo>
                        <a:pt x="3455" y="10393"/>
                      </a:lnTo>
                      <a:cubicBezTo>
                        <a:pt x="3455" y="10393"/>
                        <a:pt x="11672" y="7475"/>
                        <a:pt x="12417" y="6492"/>
                      </a:cubicBezTo>
                      <a:cubicBezTo>
                        <a:pt x="13161" y="5510"/>
                        <a:pt x="14947" y="2711"/>
                        <a:pt x="14947" y="2711"/>
                      </a:cubicBezTo>
                      <a:cubicBezTo>
                        <a:pt x="14947" y="2711"/>
                        <a:pt x="11722" y="1"/>
                        <a:pt x="1026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8" name="Google Shape;3859;p43">
                  <a:extLst>
                    <a:ext uri="{FF2B5EF4-FFF2-40B4-BE49-F238E27FC236}">
                      <a16:creationId xmlns:a16="http://schemas.microsoft.com/office/drawing/2014/main" id="{826D011F-1CB5-4B0A-BD9F-F62C5968AA51}"/>
                    </a:ext>
                  </a:extLst>
                </p:cNvPr>
                <p:cNvSpPr/>
                <p:nvPr/>
              </p:nvSpPr>
              <p:spPr>
                <a:xfrm flipH="1">
                  <a:off x="1752638" y="3513575"/>
                  <a:ext cx="139225" cy="169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69" h="6790" extrusionOk="0">
                      <a:moveTo>
                        <a:pt x="1" y="1"/>
                      </a:moveTo>
                      <a:cubicBezTo>
                        <a:pt x="686" y="1072"/>
                        <a:pt x="1877" y="2710"/>
                        <a:pt x="2293" y="3693"/>
                      </a:cubicBezTo>
                      <a:cubicBezTo>
                        <a:pt x="3276" y="5955"/>
                        <a:pt x="5360" y="6789"/>
                        <a:pt x="5360" y="6789"/>
                      </a:cubicBezTo>
                      <a:lnTo>
                        <a:pt x="5569" y="3693"/>
                      </a:lnTo>
                      <a:cubicBezTo>
                        <a:pt x="5569" y="3693"/>
                        <a:pt x="4646" y="3395"/>
                        <a:pt x="4020" y="2621"/>
                      </a:cubicBezTo>
                      <a:cubicBezTo>
                        <a:pt x="3604" y="2115"/>
                        <a:pt x="2800" y="388"/>
                        <a:pt x="2800" y="388"/>
                      </a:cubicBezTo>
                      <a:cubicBezTo>
                        <a:pt x="1787" y="90"/>
                        <a:pt x="775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39" name="Google Shape;3860;p43">
                  <a:extLst>
                    <a:ext uri="{FF2B5EF4-FFF2-40B4-BE49-F238E27FC236}">
                      <a16:creationId xmlns:a16="http://schemas.microsoft.com/office/drawing/2014/main" id="{D43301C5-25CD-4735-B4DF-FC2C97484C58}"/>
                    </a:ext>
                  </a:extLst>
                </p:cNvPr>
                <p:cNvSpPr/>
                <p:nvPr/>
              </p:nvSpPr>
              <p:spPr>
                <a:xfrm flipH="1">
                  <a:off x="872963" y="3196625"/>
                  <a:ext cx="383950" cy="453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58" h="18158" extrusionOk="0">
                      <a:moveTo>
                        <a:pt x="6363" y="0"/>
                      </a:moveTo>
                      <a:cubicBezTo>
                        <a:pt x="5489" y="0"/>
                        <a:pt x="4913" y="25"/>
                        <a:pt x="4913" y="25"/>
                      </a:cubicBezTo>
                      <a:cubicBezTo>
                        <a:pt x="4913" y="25"/>
                        <a:pt x="3335" y="7706"/>
                        <a:pt x="2799" y="9761"/>
                      </a:cubicBezTo>
                      <a:cubicBezTo>
                        <a:pt x="2233" y="11785"/>
                        <a:pt x="1161" y="14167"/>
                        <a:pt x="387" y="15239"/>
                      </a:cubicBezTo>
                      <a:cubicBezTo>
                        <a:pt x="268" y="15388"/>
                        <a:pt x="149" y="15567"/>
                        <a:pt x="0" y="15775"/>
                      </a:cubicBezTo>
                      <a:cubicBezTo>
                        <a:pt x="268" y="16073"/>
                        <a:pt x="625" y="16609"/>
                        <a:pt x="893" y="17562"/>
                      </a:cubicBezTo>
                      <a:cubicBezTo>
                        <a:pt x="953" y="17770"/>
                        <a:pt x="1012" y="17978"/>
                        <a:pt x="1072" y="18157"/>
                      </a:cubicBezTo>
                      <a:cubicBezTo>
                        <a:pt x="1548" y="17115"/>
                        <a:pt x="2144" y="16043"/>
                        <a:pt x="2799" y="15596"/>
                      </a:cubicBezTo>
                      <a:cubicBezTo>
                        <a:pt x="4436" y="14525"/>
                        <a:pt x="5062" y="13959"/>
                        <a:pt x="5538" y="12798"/>
                      </a:cubicBezTo>
                      <a:cubicBezTo>
                        <a:pt x="5985" y="11637"/>
                        <a:pt x="6461" y="9076"/>
                        <a:pt x="8188" y="8629"/>
                      </a:cubicBezTo>
                      <a:cubicBezTo>
                        <a:pt x="9885" y="8183"/>
                        <a:pt x="13369" y="6664"/>
                        <a:pt x="14649" y="2526"/>
                      </a:cubicBezTo>
                      <a:cubicBezTo>
                        <a:pt x="15357" y="264"/>
                        <a:pt x="9244" y="0"/>
                        <a:pt x="636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0" name="Google Shape;3861;p43">
                  <a:extLst>
                    <a:ext uri="{FF2B5EF4-FFF2-40B4-BE49-F238E27FC236}">
                      <a16:creationId xmlns:a16="http://schemas.microsoft.com/office/drawing/2014/main" id="{AAB2F08A-5B9B-4C21-BC38-C1397F102A20}"/>
                    </a:ext>
                  </a:extLst>
                </p:cNvPr>
                <p:cNvSpPr/>
                <p:nvPr/>
              </p:nvSpPr>
              <p:spPr>
                <a:xfrm flipH="1">
                  <a:off x="1230113" y="3591000"/>
                  <a:ext cx="146650" cy="181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66" h="7265" extrusionOk="0">
                      <a:moveTo>
                        <a:pt x="4794" y="0"/>
                      </a:moveTo>
                      <a:cubicBezTo>
                        <a:pt x="4050" y="1132"/>
                        <a:pt x="3037" y="2799"/>
                        <a:pt x="2502" y="3394"/>
                      </a:cubicBezTo>
                      <a:cubicBezTo>
                        <a:pt x="1876" y="4109"/>
                        <a:pt x="1" y="7265"/>
                        <a:pt x="1" y="7265"/>
                      </a:cubicBezTo>
                      <a:lnTo>
                        <a:pt x="2829" y="7265"/>
                      </a:lnTo>
                      <a:cubicBezTo>
                        <a:pt x="2829" y="7265"/>
                        <a:pt x="3127" y="5925"/>
                        <a:pt x="3752" y="5866"/>
                      </a:cubicBezTo>
                      <a:cubicBezTo>
                        <a:pt x="4615" y="5806"/>
                        <a:pt x="4764" y="5330"/>
                        <a:pt x="4943" y="4913"/>
                      </a:cubicBezTo>
                      <a:cubicBezTo>
                        <a:pt x="5003" y="4675"/>
                        <a:pt x="5360" y="3543"/>
                        <a:pt x="5866" y="2382"/>
                      </a:cubicBezTo>
                      <a:cubicBezTo>
                        <a:pt x="5806" y="2203"/>
                        <a:pt x="5747" y="1995"/>
                        <a:pt x="5687" y="1787"/>
                      </a:cubicBezTo>
                      <a:cubicBezTo>
                        <a:pt x="5419" y="834"/>
                        <a:pt x="5062" y="298"/>
                        <a:pt x="4794" y="0"/>
                      </a:cubicBezTo>
                      <a:close/>
                    </a:path>
                  </a:pathLst>
                </a:custGeom>
                <a:solidFill>
                  <a:srgbClr val="C6C6C6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1" name="Google Shape;3862;p43">
                  <a:extLst>
                    <a:ext uri="{FF2B5EF4-FFF2-40B4-BE49-F238E27FC236}">
                      <a16:creationId xmlns:a16="http://schemas.microsoft.com/office/drawing/2014/main" id="{CBC0B9E0-1901-4D80-B2B5-3D19A9ABC039}"/>
                    </a:ext>
                  </a:extLst>
                </p:cNvPr>
                <p:cNvSpPr/>
                <p:nvPr/>
              </p:nvSpPr>
              <p:spPr>
                <a:xfrm flipH="1">
                  <a:off x="1931288" y="2954575"/>
                  <a:ext cx="40950" cy="31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8" h="1241" extrusionOk="0">
                      <a:moveTo>
                        <a:pt x="1400" y="0"/>
                      </a:moveTo>
                      <a:cubicBezTo>
                        <a:pt x="1400" y="0"/>
                        <a:pt x="834" y="0"/>
                        <a:pt x="358" y="387"/>
                      </a:cubicBezTo>
                      <a:cubicBezTo>
                        <a:pt x="0" y="685"/>
                        <a:pt x="209" y="1221"/>
                        <a:pt x="209" y="1221"/>
                      </a:cubicBezTo>
                      <a:cubicBezTo>
                        <a:pt x="209" y="1221"/>
                        <a:pt x="314" y="1240"/>
                        <a:pt x="464" y="1240"/>
                      </a:cubicBezTo>
                      <a:cubicBezTo>
                        <a:pt x="690" y="1240"/>
                        <a:pt x="1019" y="1197"/>
                        <a:pt x="1251" y="983"/>
                      </a:cubicBezTo>
                      <a:cubicBezTo>
                        <a:pt x="1638" y="655"/>
                        <a:pt x="1400" y="0"/>
                        <a:pt x="140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2" name="Google Shape;3863;p43">
                  <a:extLst>
                    <a:ext uri="{FF2B5EF4-FFF2-40B4-BE49-F238E27FC236}">
                      <a16:creationId xmlns:a16="http://schemas.microsoft.com/office/drawing/2014/main" id="{32C34831-4CA8-421B-9C8B-862ACF5CA995}"/>
                    </a:ext>
                  </a:extLst>
                </p:cNvPr>
                <p:cNvSpPr/>
                <p:nvPr/>
              </p:nvSpPr>
              <p:spPr>
                <a:xfrm flipH="1">
                  <a:off x="1877688" y="2741675"/>
                  <a:ext cx="58075" cy="12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3" h="4903" extrusionOk="0">
                      <a:moveTo>
                        <a:pt x="2204" y="1"/>
                      </a:moveTo>
                      <a:lnTo>
                        <a:pt x="2204" y="1"/>
                      </a:lnTo>
                      <a:cubicBezTo>
                        <a:pt x="2203" y="1"/>
                        <a:pt x="1757" y="90"/>
                        <a:pt x="923" y="1251"/>
                      </a:cubicBezTo>
                      <a:cubicBezTo>
                        <a:pt x="90" y="2442"/>
                        <a:pt x="0" y="4407"/>
                        <a:pt x="0" y="4407"/>
                      </a:cubicBezTo>
                      <a:cubicBezTo>
                        <a:pt x="0" y="4407"/>
                        <a:pt x="225" y="4902"/>
                        <a:pt x="728" y="4902"/>
                      </a:cubicBezTo>
                      <a:cubicBezTo>
                        <a:pt x="934" y="4902"/>
                        <a:pt x="1186" y="4819"/>
                        <a:pt x="1489" y="4586"/>
                      </a:cubicBezTo>
                      <a:cubicBezTo>
                        <a:pt x="2323" y="3574"/>
                        <a:pt x="2204" y="1"/>
                        <a:pt x="2204" y="1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68569" tIns="68569" rIns="68569" bIns="68569" anchor="ctr" anchorCtr="0">
                  <a:noAutofit/>
                </a:bodyPr>
                <a:lstStyle/>
                <a:p>
                  <a:endParaRPr sz="1050">
                    <a:cs typeface="B Nazanin" panose="00000400000000000000" pitchFamily="2" charset="-78"/>
                  </a:endParaRPr>
                </a:p>
              </p:txBody>
            </p:sp>
          </p:grpSp>
          <p:cxnSp>
            <p:nvCxnSpPr>
              <p:cNvPr id="23" name="Google Shape;3864;p43">
                <a:extLst>
                  <a:ext uri="{FF2B5EF4-FFF2-40B4-BE49-F238E27FC236}">
                    <a16:creationId xmlns:a16="http://schemas.microsoft.com/office/drawing/2014/main" id="{CBE582E5-1CA1-422F-B938-110B1931EA62}"/>
                  </a:ext>
                </a:extLst>
              </p:cNvPr>
              <p:cNvCxnSpPr>
                <a:stCxn id="14" idx="3"/>
              </p:cNvCxnSpPr>
              <p:nvPr/>
            </p:nvCxnSpPr>
            <p:spPr>
              <a:xfrm>
                <a:off x="4456534" y="1585341"/>
                <a:ext cx="7116325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solid"/>
                <a:round/>
                <a:headEnd type="oval" w="med" len="med"/>
                <a:tailEnd type="oval" w="med" len="med"/>
              </a:ln>
            </p:spPr>
          </p:cxnSp>
          <p:sp>
            <p:nvSpPr>
              <p:cNvPr id="24" name="Google Shape;3865;p43">
                <a:extLst>
                  <a:ext uri="{FF2B5EF4-FFF2-40B4-BE49-F238E27FC236}">
                    <a16:creationId xmlns:a16="http://schemas.microsoft.com/office/drawing/2014/main" id="{6548328B-0060-4E58-B1E5-2FDA61704982}"/>
                  </a:ext>
                </a:extLst>
              </p:cNvPr>
              <p:cNvSpPr/>
              <p:nvPr/>
            </p:nvSpPr>
            <p:spPr>
              <a:xfrm>
                <a:off x="811326" y="3846843"/>
                <a:ext cx="2081950" cy="354179"/>
              </a:xfrm>
              <a:prstGeom prst="roundRect">
                <a:avLst>
                  <a:gd name="adj" fmla="val 16667"/>
                </a:avLst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ctr"/>
                <a:r>
                  <a:rPr lang="fa-IR" sz="900" dirty="0">
                    <a:latin typeface="Georgia Pro Cond" panose="02040506050405020303" pitchFamily="18" charset="0"/>
                    <a:ea typeface="Fira Sans Extra Condensed"/>
                    <a:cs typeface="B Nazanin" panose="00000400000000000000" pitchFamily="2" charset="-78"/>
                    <a:sym typeface="Fira Sans Extra Condensed"/>
                  </a:rPr>
                  <a:t>60 میلیون سال پیش</a:t>
                </a:r>
                <a:endParaRPr sz="900" dirty="0">
                  <a:latin typeface="Georgia" panose="02040502050405020303" pitchFamily="18" charset="0"/>
                  <a:ea typeface="Fira Sans Extra Condensed"/>
                  <a:cs typeface="B Nazanin" panose="00000400000000000000" pitchFamily="2" charset="-78"/>
                  <a:sym typeface="Fira Sans Extra Condensed"/>
                </a:endParaRPr>
              </a:p>
            </p:txBody>
          </p:sp>
          <p:sp>
            <p:nvSpPr>
              <p:cNvPr id="25" name="Google Shape;3866;p43">
                <a:extLst>
                  <a:ext uri="{FF2B5EF4-FFF2-40B4-BE49-F238E27FC236}">
                    <a16:creationId xmlns:a16="http://schemas.microsoft.com/office/drawing/2014/main" id="{8A06A580-7F2E-4AD3-A780-A4A694011806}"/>
                  </a:ext>
                </a:extLst>
              </p:cNvPr>
              <p:cNvSpPr/>
              <p:nvPr/>
            </p:nvSpPr>
            <p:spPr>
              <a:xfrm>
                <a:off x="9371669" y="3878820"/>
                <a:ext cx="2081950" cy="354179"/>
              </a:xfrm>
              <a:prstGeom prst="roundRect">
                <a:avLst>
                  <a:gd name="adj" fmla="val 16667"/>
                </a:avLst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pPr algn="ctr"/>
                <a:r>
                  <a:rPr lang="fa-IR" sz="900" dirty="0">
                    <a:latin typeface="Georgia Pro Cond" panose="02040506050405020303" pitchFamily="18" charset="0"/>
                    <a:cs typeface="B Nazanin" panose="00000400000000000000" pitchFamily="2" charset="-78"/>
                    <a:sym typeface="Fira Sans Extra Condensed"/>
                  </a:rPr>
                  <a:t>2 میلیون سال پیش</a:t>
                </a:r>
                <a:endParaRPr sz="900" dirty="0">
                  <a:latin typeface="Georgia" panose="02040502050405020303" pitchFamily="18" charset="0"/>
                  <a:ea typeface="Fira Sans Extra Condensed"/>
                  <a:cs typeface="B Nazanin" panose="00000400000000000000" pitchFamily="2" charset="-78"/>
                  <a:sym typeface="Fira Sans Extra Condensed"/>
                </a:endParaRPr>
              </a:p>
            </p:txBody>
          </p:sp>
        </p:grpSp>
        <p:grpSp>
          <p:nvGrpSpPr>
            <p:cNvPr id="125" name="Group 124">
              <a:extLst>
                <a:ext uri="{FF2B5EF4-FFF2-40B4-BE49-F238E27FC236}">
                  <a16:creationId xmlns:a16="http://schemas.microsoft.com/office/drawing/2014/main" id="{672ED114-94A9-40A9-AC11-70CBF980623C}"/>
                </a:ext>
              </a:extLst>
            </p:cNvPr>
            <p:cNvGrpSpPr/>
            <p:nvPr/>
          </p:nvGrpSpPr>
          <p:grpSpPr>
            <a:xfrm>
              <a:off x="462468" y="4377452"/>
              <a:ext cx="11267066" cy="895972"/>
              <a:chOff x="320717" y="4377452"/>
              <a:chExt cx="11267066" cy="895972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A02084A-1B8C-42CA-8D69-4A83EE5B1EB9}"/>
                  </a:ext>
                </a:extLst>
              </p:cNvPr>
              <p:cNvSpPr txBox="1"/>
              <p:nvPr/>
            </p:nvSpPr>
            <p:spPr>
              <a:xfrm>
                <a:off x="320717" y="4377452"/>
                <a:ext cx="1937871" cy="89597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914378">
                  <a:spcBef>
                    <a:spcPts val="150"/>
                  </a:spcBef>
                  <a:defRPr/>
                </a:pPr>
                <a:r>
                  <a:rPr lang="fa-IR" sz="105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Georgia" panose="02040502050405020303" pitchFamily="18" charset="0"/>
                    <a:cs typeface="B Nazanin" panose="00000400000000000000" pitchFamily="2" charset="-78"/>
                    <a:sym typeface="Fira Sans Extra Condensed SemiBold"/>
                  </a:rPr>
                  <a:t>اهیپوس</a:t>
                </a:r>
              </a:p>
              <a:p>
                <a:pPr algn="ctr" defTabSz="914378">
                  <a:spcBef>
                    <a:spcPts val="150"/>
                  </a:spcBef>
                  <a:defRPr/>
                </a:pPr>
                <a:r>
                  <a:rPr lang="fa-IR" sz="105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Georgia" panose="02040502050405020303" pitchFamily="18" charset="0"/>
                    <a:cs typeface="B Nazanin" panose="00000400000000000000" pitchFamily="2" charset="-78"/>
                    <a:sym typeface="Fira Sans Extra Condensed SemiBold"/>
                  </a:rPr>
                  <a:t>بسیار مهم است که خدمات مشتری داشته باشید، اما همین طور است.</a:t>
                </a:r>
                <a:endParaRPr lang="en-US" sz="825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Google Shape;3788;p43">
                <a:extLst>
                  <a:ext uri="{FF2B5EF4-FFF2-40B4-BE49-F238E27FC236}">
                    <a16:creationId xmlns:a16="http://schemas.microsoft.com/office/drawing/2014/main" id="{84334FEB-1DB1-4145-BA99-CD5E331F1E53}"/>
                  </a:ext>
                </a:extLst>
              </p:cNvPr>
              <p:cNvSpPr/>
              <p:nvPr/>
            </p:nvSpPr>
            <p:spPr>
              <a:xfrm>
                <a:off x="2336011" y="4648348"/>
                <a:ext cx="239580" cy="354179"/>
              </a:xfrm>
              <a:prstGeom prst="chevron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Google Shape;3789;p43">
                <a:extLst>
                  <a:ext uri="{FF2B5EF4-FFF2-40B4-BE49-F238E27FC236}">
                    <a16:creationId xmlns:a16="http://schemas.microsoft.com/office/drawing/2014/main" id="{80082FE6-F205-4C00-8F49-458354F0F2B6}"/>
                  </a:ext>
                </a:extLst>
              </p:cNvPr>
              <p:cNvSpPr/>
              <p:nvPr/>
            </p:nvSpPr>
            <p:spPr>
              <a:xfrm>
                <a:off x="4668309" y="4648348"/>
                <a:ext cx="239580" cy="354179"/>
              </a:xfrm>
              <a:prstGeom prst="chevron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Google Shape;3790;p43">
                <a:extLst>
                  <a:ext uri="{FF2B5EF4-FFF2-40B4-BE49-F238E27FC236}">
                    <a16:creationId xmlns:a16="http://schemas.microsoft.com/office/drawing/2014/main" id="{AA832BCE-525E-49BB-819C-F6C8F025379E}"/>
                  </a:ext>
                </a:extLst>
              </p:cNvPr>
              <p:cNvSpPr/>
              <p:nvPr/>
            </p:nvSpPr>
            <p:spPr>
              <a:xfrm>
                <a:off x="7000607" y="4648348"/>
                <a:ext cx="239580" cy="354179"/>
              </a:xfrm>
              <a:prstGeom prst="chevron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Google Shape;3791;p43">
                <a:extLst>
                  <a:ext uri="{FF2B5EF4-FFF2-40B4-BE49-F238E27FC236}">
                    <a16:creationId xmlns:a16="http://schemas.microsoft.com/office/drawing/2014/main" id="{5B8956DC-DD55-4146-9749-3E649145E0E5}"/>
                  </a:ext>
                </a:extLst>
              </p:cNvPr>
              <p:cNvSpPr/>
              <p:nvPr/>
            </p:nvSpPr>
            <p:spPr>
              <a:xfrm>
                <a:off x="9332905" y="4648348"/>
                <a:ext cx="239580" cy="354179"/>
              </a:xfrm>
              <a:prstGeom prst="chevron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EB0AE12F-544A-4631-9E07-D9AADBCFB81E}"/>
                  </a:ext>
                </a:extLst>
              </p:cNvPr>
              <p:cNvSpPr txBox="1"/>
              <p:nvPr/>
            </p:nvSpPr>
            <p:spPr>
              <a:xfrm>
                <a:off x="2653016" y="4377452"/>
                <a:ext cx="1937871" cy="89597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914378">
                  <a:spcBef>
                    <a:spcPts val="150"/>
                  </a:spcBef>
                  <a:defRPr/>
                </a:pPr>
                <a:r>
                  <a:rPr lang="fa-IR" sz="105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Georgia" panose="02040502050405020303" pitchFamily="18" charset="0"/>
                    <a:cs typeface="B Nazanin" panose="00000400000000000000" pitchFamily="2" charset="-78"/>
                    <a:sym typeface="Fira Sans Extra Condensed SemiBold"/>
                  </a:rPr>
                  <a:t>مزهیپوس</a:t>
                </a:r>
              </a:p>
              <a:p>
                <a:pPr algn="ctr" defTabSz="914378">
                  <a:spcBef>
                    <a:spcPts val="150"/>
                  </a:spcBef>
                  <a:defRPr/>
                </a:pPr>
                <a:r>
                  <a:rPr lang="fa-IR" sz="105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Georgia" panose="02040502050405020303" pitchFamily="18" charset="0"/>
                    <a:cs typeface="B Nazanin" panose="00000400000000000000" pitchFamily="2" charset="-78"/>
                    <a:sym typeface="Fira Sans Extra Condensed SemiBold"/>
                  </a:rPr>
                  <a:t>بسیار مهم است که خدمات مشتری داشته باشید، اما همین طور است.</a:t>
                </a:r>
                <a:endParaRPr lang="en-US" sz="825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71B7585F-02AE-4F7C-AA95-75BACA9F6134}"/>
                  </a:ext>
                </a:extLst>
              </p:cNvPr>
              <p:cNvSpPr txBox="1"/>
              <p:nvPr/>
            </p:nvSpPr>
            <p:spPr>
              <a:xfrm>
                <a:off x="4985313" y="4377452"/>
                <a:ext cx="1937871" cy="89597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914378">
                  <a:spcBef>
                    <a:spcPts val="150"/>
                  </a:spcBef>
                  <a:defRPr/>
                </a:pPr>
                <a:r>
                  <a:rPr lang="fa-IR" sz="105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Georgia" panose="02040502050405020303" pitchFamily="18" charset="0"/>
                    <a:cs typeface="B Nazanin" panose="00000400000000000000" pitchFamily="2" charset="-78"/>
                    <a:sym typeface="Fira Sans Extra Condensed SemiBold"/>
                  </a:rPr>
                  <a:t>مریچیپوس</a:t>
                </a:r>
              </a:p>
              <a:p>
                <a:pPr algn="ctr" defTabSz="914378">
                  <a:spcBef>
                    <a:spcPts val="150"/>
                  </a:spcBef>
                  <a:defRPr/>
                </a:pPr>
                <a:r>
                  <a:rPr lang="fa-IR" sz="105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Georgia" panose="02040502050405020303" pitchFamily="18" charset="0"/>
                    <a:cs typeface="B Nazanin" panose="00000400000000000000" pitchFamily="2" charset="-78"/>
                    <a:sym typeface="Fira Sans Extra Condensed SemiBold"/>
                  </a:rPr>
                  <a:t>بسیار مهم است که خدمات مشتری داشته باشید، اما همین طور است.</a:t>
                </a:r>
                <a:endParaRPr lang="en-US" sz="825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9FB6D2BA-E70C-4A27-BDD0-E25AFBA8C416}"/>
                  </a:ext>
                </a:extLst>
              </p:cNvPr>
              <p:cNvSpPr txBox="1"/>
              <p:nvPr/>
            </p:nvSpPr>
            <p:spPr>
              <a:xfrm>
                <a:off x="7317613" y="4377452"/>
                <a:ext cx="1937871" cy="89597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914378">
                  <a:spcBef>
                    <a:spcPts val="150"/>
                  </a:spcBef>
                  <a:defRPr/>
                </a:pPr>
                <a:r>
                  <a:rPr lang="fa-IR" sz="105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Georgia" panose="02040502050405020303" pitchFamily="18" charset="0"/>
                    <a:cs typeface="B Nazanin" panose="00000400000000000000" pitchFamily="2" charset="-78"/>
                    <a:sym typeface="Fira Sans Extra Condensed SemiBold"/>
                  </a:rPr>
                  <a:t>پلیوحیپوس</a:t>
                </a:r>
              </a:p>
              <a:p>
                <a:pPr algn="ctr" defTabSz="914378">
                  <a:spcBef>
                    <a:spcPts val="150"/>
                  </a:spcBef>
                  <a:defRPr/>
                </a:pPr>
                <a:r>
                  <a:rPr lang="fa-IR" sz="105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Georgia" panose="02040502050405020303" pitchFamily="18" charset="0"/>
                    <a:cs typeface="B Nazanin" panose="00000400000000000000" pitchFamily="2" charset="-78"/>
                    <a:sym typeface="Fira Sans Extra Condensed SemiBold"/>
                  </a:rPr>
                  <a:t>بسیار مهم است که خدمات مشتری داشته باشید، اما همین طور است.</a:t>
                </a:r>
                <a:endParaRPr lang="en-US" sz="825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24" name="TextBox 123">
                <a:extLst>
                  <a:ext uri="{FF2B5EF4-FFF2-40B4-BE49-F238E27FC236}">
                    <a16:creationId xmlns:a16="http://schemas.microsoft.com/office/drawing/2014/main" id="{499EA345-0E3F-440E-B607-BEF5ED0C7A7F}"/>
                  </a:ext>
                </a:extLst>
              </p:cNvPr>
              <p:cNvSpPr txBox="1"/>
              <p:nvPr/>
            </p:nvSpPr>
            <p:spPr>
              <a:xfrm>
                <a:off x="9649912" y="4377452"/>
                <a:ext cx="1937871" cy="89597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 defTabSz="914378">
                  <a:spcBef>
                    <a:spcPts val="150"/>
                  </a:spcBef>
                  <a:defRPr/>
                </a:pPr>
                <a:r>
                  <a:rPr lang="fa-IR" sz="105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Georgia" panose="02040502050405020303" pitchFamily="18" charset="0"/>
                    <a:cs typeface="B Nazanin" panose="00000400000000000000" pitchFamily="2" charset="-78"/>
                    <a:sym typeface="Fira Sans Extra Condensed SemiBold"/>
                  </a:rPr>
                  <a:t>اسب ها</a:t>
                </a:r>
              </a:p>
              <a:p>
                <a:pPr algn="ctr" defTabSz="914378">
                  <a:spcBef>
                    <a:spcPts val="150"/>
                  </a:spcBef>
                  <a:defRPr/>
                </a:pPr>
                <a:r>
                  <a:rPr lang="fa-IR" sz="105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Georgia" panose="02040502050405020303" pitchFamily="18" charset="0"/>
                    <a:cs typeface="B Nazanin" panose="00000400000000000000" pitchFamily="2" charset="-78"/>
                    <a:sym typeface="Fira Sans Extra Condensed SemiBold"/>
                  </a:rPr>
                  <a:t>بسیار مهم است که خدمات مشتری داشته باشید، اما همین طور است.</a:t>
                </a:r>
                <a:endParaRPr lang="en-US" sz="825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900032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0E1B4C4B-95CF-4EBB-96CE-2785A3F55E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4000" cy="2875936"/>
          </a:xfrm>
          <a:custGeom>
            <a:avLst/>
            <a:gdLst>
              <a:gd name="connsiteX0" fmla="*/ 0 w 12192000"/>
              <a:gd name="connsiteY0" fmla="*/ 0 h 3834581"/>
              <a:gd name="connsiteX1" fmla="*/ 12192000 w 12192000"/>
              <a:gd name="connsiteY1" fmla="*/ 0 h 3834581"/>
              <a:gd name="connsiteX2" fmla="*/ 12192000 w 12192000"/>
              <a:gd name="connsiteY2" fmla="*/ 3834581 h 3834581"/>
              <a:gd name="connsiteX3" fmla="*/ 0 w 12192000"/>
              <a:gd name="connsiteY3" fmla="*/ 3834581 h 3834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834581">
                <a:moveTo>
                  <a:pt x="0" y="0"/>
                </a:moveTo>
                <a:lnTo>
                  <a:pt x="12192000" y="0"/>
                </a:lnTo>
                <a:lnTo>
                  <a:pt x="12192000" y="3834581"/>
                </a:lnTo>
                <a:lnTo>
                  <a:pt x="0" y="3834581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C6823489-5FB9-4F73-A640-21DFD19D95CB}"/>
              </a:ext>
            </a:extLst>
          </p:cNvPr>
          <p:cNvSpPr/>
          <p:nvPr/>
        </p:nvSpPr>
        <p:spPr>
          <a:xfrm>
            <a:off x="22214" y="44853"/>
            <a:ext cx="9144000" cy="2875936"/>
          </a:xfrm>
          <a:prstGeom prst="rect">
            <a:avLst/>
          </a:prstGeom>
          <a:gradFill flip="none" rotWithShape="1">
            <a:gsLst>
              <a:gs pos="3000">
                <a:schemeClr val="accent1">
                  <a:alpha val="70000"/>
                </a:schemeClr>
              </a:gs>
              <a:gs pos="100000">
                <a:schemeClr val="accent2">
                  <a:alpha val="86000"/>
                </a:schemeClr>
              </a:gs>
            </a:gsLst>
            <a:lin ang="2700000" scaled="1"/>
            <a:tileRect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050" dirty="0"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6217459A-2015-4C1C-8CA9-88210B2FC7AF}"/>
              </a:ext>
            </a:extLst>
          </p:cNvPr>
          <p:cNvSpPr/>
          <p:nvPr/>
        </p:nvSpPr>
        <p:spPr>
          <a:xfrm>
            <a:off x="1076213" y="1653050"/>
            <a:ext cx="917523" cy="91752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cs typeface="B Nazanin" panose="00000400000000000000" pitchFamily="2" charset="-78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0A6FABB9-5E25-46C1-8008-6C8D3D4532B3}"/>
              </a:ext>
            </a:extLst>
          </p:cNvPr>
          <p:cNvSpPr/>
          <p:nvPr/>
        </p:nvSpPr>
        <p:spPr>
          <a:xfrm>
            <a:off x="4019559" y="1653050"/>
            <a:ext cx="917523" cy="91752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050">
              <a:cs typeface="B Nazanin" panose="00000400000000000000" pitchFamily="2" charset="-78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4AE29A2C-09AD-4B66-AB8F-C1F43F67DFA2}"/>
              </a:ext>
            </a:extLst>
          </p:cNvPr>
          <p:cNvSpPr/>
          <p:nvPr/>
        </p:nvSpPr>
        <p:spPr>
          <a:xfrm>
            <a:off x="6962906" y="1653050"/>
            <a:ext cx="917523" cy="91752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050">
              <a:cs typeface="B Nazanin" panose="00000400000000000000" pitchFamily="2" charset="-78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C0AE4236-4EAA-4ED3-9E33-DD2A267A808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5561" y="1835703"/>
            <a:ext cx="547511" cy="547511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965070D5-C920-412F-AD9D-A2E58BA1A70F}"/>
              </a:ext>
            </a:extLst>
          </p:cNvPr>
          <p:cNvSpPr/>
          <p:nvPr/>
        </p:nvSpPr>
        <p:spPr>
          <a:xfrm>
            <a:off x="423383" y="3531126"/>
            <a:ext cx="221694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fa-IR" sz="1050" dirty="0">
                <a:latin typeface="Georgia Pro Light" panose="02040302050405020303" pitchFamily="18" charset="0"/>
                <a:cs typeface="B Nazanin" panose="00000400000000000000" pitchFamily="2" charset="-78"/>
              </a:rPr>
              <a:t>آن را با نیازهای خود تطبیق دهید و تمام توجه مخاطب را به خود جلب می کند.</a:t>
            </a:r>
            <a:endParaRPr lang="en-US" sz="1050" dirty="0">
              <a:latin typeface="Georgia Pro Light" panose="02040302050405020303" pitchFamily="18" charset="0"/>
              <a:cs typeface="B Nazanin" panose="00000400000000000000" pitchFamily="2" charset="-78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A055BBE5-5E64-4304-A5DD-81D2267D9959}"/>
              </a:ext>
            </a:extLst>
          </p:cNvPr>
          <p:cNvSpPr/>
          <p:nvPr/>
        </p:nvSpPr>
        <p:spPr>
          <a:xfrm>
            <a:off x="3369849" y="3531126"/>
            <a:ext cx="221694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fa-IR" sz="1050" dirty="0">
                <a:latin typeface="Georgia Pro Light" panose="02040302050405020303" pitchFamily="18" charset="0"/>
                <a:cs typeface="B Nazanin" panose="00000400000000000000" pitchFamily="2" charset="-78"/>
              </a:rPr>
              <a:t>آن را با نیازهای خود تطبیق دهید و تمام توجه مخاطب را به خود جلب می کند.</a:t>
            </a:r>
            <a:endParaRPr lang="en-US" sz="1050" dirty="0">
              <a:latin typeface="Georgia Pro Light" panose="02040302050405020303" pitchFamily="18" charset="0"/>
              <a:cs typeface="B Nazanin" panose="00000400000000000000" pitchFamily="2" charset="-78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3CD1173E-713D-42A1-932C-3FEC8EB42236}"/>
              </a:ext>
            </a:extLst>
          </p:cNvPr>
          <p:cNvSpPr/>
          <p:nvPr/>
        </p:nvSpPr>
        <p:spPr>
          <a:xfrm>
            <a:off x="6310845" y="3531126"/>
            <a:ext cx="221694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fa-IR" sz="1050" dirty="0">
                <a:latin typeface="Georgia Pro Light" panose="02040302050405020303" pitchFamily="18" charset="0"/>
                <a:cs typeface="B Nazanin" panose="00000400000000000000" pitchFamily="2" charset="-78"/>
              </a:rPr>
              <a:t>آن را با نیازهای خود تطبیق دهید و تمام توجه مخاطب را به خود جلب می کند.</a:t>
            </a:r>
            <a:endParaRPr lang="en-US" sz="1050" dirty="0">
              <a:latin typeface="Georgia Pro Light" panose="02040302050405020303" pitchFamily="18" charset="0"/>
              <a:cs typeface="B Nazanin" panose="00000400000000000000" pitchFamily="2" charset="-78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3145CBFB-C173-47D1-A41B-5E3C0B79C982}"/>
              </a:ext>
            </a:extLst>
          </p:cNvPr>
          <p:cNvSpPr/>
          <p:nvPr/>
        </p:nvSpPr>
        <p:spPr>
          <a:xfrm>
            <a:off x="1153613" y="3167193"/>
            <a:ext cx="755335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1500" b="1" dirty="0">
                <a:latin typeface="Georgia" panose="02040502050405020303" pitchFamily="18" charset="0"/>
                <a:cs typeface="B Nazanin" panose="00000400000000000000" pitchFamily="2" charset="-78"/>
              </a:rPr>
              <a:t>چالش ها</a:t>
            </a:r>
            <a:endParaRPr lang="en-US" sz="1500" b="1" dirty="0"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B8B18A47-B979-407B-8F17-AE1D913D4FEA}"/>
              </a:ext>
            </a:extLst>
          </p:cNvPr>
          <p:cNvSpPr/>
          <p:nvPr/>
        </p:nvSpPr>
        <p:spPr>
          <a:xfrm>
            <a:off x="4158360" y="3167193"/>
            <a:ext cx="639919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1500" b="1" dirty="0">
                <a:latin typeface="Georgia" panose="02040502050405020303" pitchFamily="18" charset="0"/>
                <a:cs typeface="B Nazanin" panose="00000400000000000000" pitchFamily="2" charset="-78"/>
              </a:rPr>
              <a:t>راه حل</a:t>
            </a:r>
            <a:endParaRPr lang="en-US" sz="1500" b="1" dirty="0"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A0D07CA3-C114-400A-917F-1BB4C15CDFE3}"/>
              </a:ext>
            </a:extLst>
          </p:cNvPr>
          <p:cNvSpPr/>
          <p:nvPr/>
        </p:nvSpPr>
        <p:spPr>
          <a:xfrm>
            <a:off x="7158667" y="3167193"/>
            <a:ext cx="521297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1500" b="1" dirty="0">
                <a:latin typeface="Georgia" panose="02040502050405020303" pitchFamily="18" charset="0"/>
                <a:cs typeface="B Nazanin" panose="00000400000000000000" pitchFamily="2" charset="-78"/>
              </a:rPr>
              <a:t>نتایج</a:t>
            </a:r>
            <a:endParaRPr lang="en-US" sz="1500" b="1" dirty="0"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8324568-4BAB-42C4-830E-61C83B402269}"/>
              </a:ext>
            </a:extLst>
          </p:cNvPr>
          <p:cNvSpPr/>
          <p:nvPr/>
        </p:nvSpPr>
        <p:spPr>
          <a:xfrm>
            <a:off x="2831780" y="341777"/>
            <a:ext cx="34804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a-I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cs typeface="B Nazanin" panose="00000400000000000000" pitchFamily="2" charset="-78"/>
              </a:rPr>
              <a:t>الگوی پاورپوینت مطالعه موردی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D2A382E-F97B-4F0E-B4B8-87DFCF5A599E}"/>
              </a:ext>
            </a:extLst>
          </p:cNvPr>
          <p:cNvCxnSpPr/>
          <p:nvPr/>
        </p:nvCxnSpPr>
        <p:spPr>
          <a:xfrm>
            <a:off x="2595297" y="826525"/>
            <a:ext cx="395340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0A95DF2-24A5-49E8-A04A-336FE672BACF}"/>
              </a:ext>
            </a:extLst>
          </p:cNvPr>
          <p:cNvCxnSpPr/>
          <p:nvPr/>
        </p:nvCxnSpPr>
        <p:spPr>
          <a:xfrm>
            <a:off x="2943225" y="1578671"/>
            <a:ext cx="0" cy="1061575"/>
          </a:xfrm>
          <a:prstGeom prst="line">
            <a:avLst/>
          </a:prstGeom>
          <a:ln w="57150">
            <a:solidFill>
              <a:schemeClr val="bg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81210409-CB88-43C0-A2E4-15F23BD8A286}"/>
              </a:ext>
            </a:extLst>
          </p:cNvPr>
          <p:cNvCxnSpPr/>
          <p:nvPr/>
        </p:nvCxnSpPr>
        <p:spPr>
          <a:xfrm>
            <a:off x="6044679" y="1578671"/>
            <a:ext cx="0" cy="1061575"/>
          </a:xfrm>
          <a:prstGeom prst="line">
            <a:avLst/>
          </a:prstGeom>
          <a:ln w="57150">
            <a:solidFill>
              <a:schemeClr val="bg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oogle Shape;2022;p125">
            <a:extLst>
              <a:ext uri="{FF2B5EF4-FFF2-40B4-BE49-F238E27FC236}">
                <a16:creationId xmlns:a16="http://schemas.microsoft.com/office/drawing/2014/main" id="{3C27BA2D-3C44-3E92-4380-2F4F5AB68860}"/>
              </a:ext>
            </a:extLst>
          </p:cNvPr>
          <p:cNvGrpSpPr/>
          <p:nvPr/>
        </p:nvGrpSpPr>
        <p:grpSpPr>
          <a:xfrm>
            <a:off x="1265903" y="1768821"/>
            <a:ext cx="530757" cy="594764"/>
            <a:chOff x="3356100" y="1517875"/>
            <a:chExt cx="305800" cy="368950"/>
          </a:xfrm>
        </p:grpSpPr>
        <p:sp>
          <p:nvSpPr>
            <p:cNvPr id="5" name="Google Shape;2023;p125">
              <a:extLst>
                <a:ext uri="{FF2B5EF4-FFF2-40B4-BE49-F238E27FC236}">
                  <a16:creationId xmlns:a16="http://schemas.microsoft.com/office/drawing/2014/main" id="{4740360B-5DBE-39DC-A9E5-ED669042BCCD}"/>
                </a:ext>
              </a:extLst>
            </p:cNvPr>
            <p:cNvSpPr/>
            <p:nvPr/>
          </p:nvSpPr>
          <p:spPr>
            <a:xfrm>
              <a:off x="3600850" y="1582800"/>
              <a:ext cx="28375" cy="193975"/>
            </a:xfrm>
            <a:custGeom>
              <a:avLst/>
              <a:gdLst/>
              <a:ahLst/>
              <a:cxnLst/>
              <a:rect l="l" t="t" r="r" b="b"/>
              <a:pathLst>
                <a:path w="1135" h="7759" extrusionOk="0">
                  <a:moveTo>
                    <a:pt x="890" y="0"/>
                  </a:moveTo>
                  <a:cubicBezTo>
                    <a:pt x="870" y="0"/>
                    <a:pt x="850" y="3"/>
                    <a:pt x="829" y="9"/>
                  </a:cubicBezTo>
                  <a:cubicBezTo>
                    <a:pt x="726" y="41"/>
                    <a:pt x="619" y="55"/>
                    <a:pt x="513" y="55"/>
                  </a:cubicBezTo>
                  <a:lnTo>
                    <a:pt x="510" y="55"/>
                  </a:lnTo>
                  <a:cubicBezTo>
                    <a:pt x="375" y="55"/>
                    <a:pt x="245" y="110"/>
                    <a:pt x="150" y="205"/>
                  </a:cubicBezTo>
                  <a:cubicBezTo>
                    <a:pt x="55" y="297"/>
                    <a:pt x="0" y="427"/>
                    <a:pt x="3" y="559"/>
                  </a:cubicBezTo>
                  <a:lnTo>
                    <a:pt x="3" y="7543"/>
                  </a:lnTo>
                  <a:cubicBezTo>
                    <a:pt x="3" y="7661"/>
                    <a:pt x="98" y="7759"/>
                    <a:pt x="219" y="7759"/>
                  </a:cubicBezTo>
                  <a:cubicBezTo>
                    <a:pt x="337" y="7759"/>
                    <a:pt x="435" y="7661"/>
                    <a:pt x="435" y="7543"/>
                  </a:cubicBezTo>
                  <a:lnTo>
                    <a:pt x="435" y="562"/>
                  </a:lnTo>
                  <a:cubicBezTo>
                    <a:pt x="435" y="542"/>
                    <a:pt x="441" y="525"/>
                    <a:pt x="455" y="513"/>
                  </a:cubicBezTo>
                  <a:cubicBezTo>
                    <a:pt x="470" y="496"/>
                    <a:pt x="490" y="490"/>
                    <a:pt x="510" y="490"/>
                  </a:cubicBezTo>
                  <a:lnTo>
                    <a:pt x="516" y="490"/>
                  </a:lnTo>
                  <a:cubicBezTo>
                    <a:pt x="662" y="490"/>
                    <a:pt x="812" y="467"/>
                    <a:pt x="953" y="427"/>
                  </a:cubicBezTo>
                  <a:cubicBezTo>
                    <a:pt x="1068" y="389"/>
                    <a:pt x="1135" y="268"/>
                    <a:pt x="1097" y="156"/>
                  </a:cubicBezTo>
                  <a:cubicBezTo>
                    <a:pt x="1069" y="62"/>
                    <a:pt x="982" y="0"/>
                    <a:pt x="89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" name="Google Shape;2024;p125">
              <a:extLst>
                <a:ext uri="{FF2B5EF4-FFF2-40B4-BE49-F238E27FC236}">
                  <a16:creationId xmlns:a16="http://schemas.microsoft.com/office/drawing/2014/main" id="{F90D662D-3204-66F3-3EC8-9614CE5E8E18}"/>
                </a:ext>
              </a:extLst>
            </p:cNvPr>
            <p:cNvSpPr/>
            <p:nvPr/>
          </p:nvSpPr>
          <p:spPr>
            <a:xfrm>
              <a:off x="3508750" y="1517900"/>
              <a:ext cx="153150" cy="368925"/>
            </a:xfrm>
            <a:custGeom>
              <a:avLst/>
              <a:gdLst/>
              <a:ahLst/>
              <a:cxnLst/>
              <a:rect l="l" t="t" r="r" b="b"/>
              <a:pathLst>
                <a:path w="6126" h="14757" extrusionOk="0">
                  <a:moveTo>
                    <a:pt x="4200" y="0"/>
                  </a:moveTo>
                  <a:cubicBezTo>
                    <a:pt x="3751" y="0"/>
                    <a:pt x="3327" y="196"/>
                    <a:pt x="3037" y="533"/>
                  </a:cubicBezTo>
                  <a:cubicBezTo>
                    <a:pt x="2725" y="177"/>
                    <a:pt x="2303" y="8"/>
                    <a:pt x="1884" y="8"/>
                  </a:cubicBezTo>
                  <a:cubicBezTo>
                    <a:pt x="1313" y="8"/>
                    <a:pt x="748" y="323"/>
                    <a:pt x="480" y="910"/>
                  </a:cubicBezTo>
                  <a:cubicBezTo>
                    <a:pt x="17" y="1926"/>
                    <a:pt x="760" y="3080"/>
                    <a:pt x="1877" y="3083"/>
                  </a:cubicBezTo>
                  <a:lnTo>
                    <a:pt x="1879" y="3083"/>
                  </a:lnTo>
                  <a:cubicBezTo>
                    <a:pt x="1900" y="3083"/>
                    <a:pt x="1920" y="3092"/>
                    <a:pt x="1937" y="3106"/>
                  </a:cubicBezTo>
                  <a:cubicBezTo>
                    <a:pt x="1948" y="3121"/>
                    <a:pt x="1957" y="3138"/>
                    <a:pt x="1957" y="3155"/>
                  </a:cubicBezTo>
                  <a:lnTo>
                    <a:pt x="1957" y="11601"/>
                  </a:lnTo>
                  <a:cubicBezTo>
                    <a:pt x="1957" y="11619"/>
                    <a:pt x="1948" y="11636"/>
                    <a:pt x="1937" y="11650"/>
                  </a:cubicBezTo>
                  <a:cubicBezTo>
                    <a:pt x="1920" y="11665"/>
                    <a:pt x="1900" y="11673"/>
                    <a:pt x="1879" y="11673"/>
                  </a:cubicBezTo>
                  <a:lnTo>
                    <a:pt x="1877" y="11673"/>
                  </a:lnTo>
                  <a:cubicBezTo>
                    <a:pt x="1874" y="11673"/>
                    <a:pt x="1871" y="11673"/>
                    <a:pt x="1868" y="11673"/>
                  </a:cubicBezTo>
                  <a:cubicBezTo>
                    <a:pt x="747" y="11673"/>
                    <a:pt x="1" y="12833"/>
                    <a:pt x="466" y="13853"/>
                  </a:cubicBezTo>
                  <a:cubicBezTo>
                    <a:pt x="734" y="14442"/>
                    <a:pt x="1301" y="14757"/>
                    <a:pt x="1874" y="14757"/>
                  </a:cubicBezTo>
                  <a:cubicBezTo>
                    <a:pt x="2298" y="14757"/>
                    <a:pt x="2725" y="14585"/>
                    <a:pt x="3037" y="14224"/>
                  </a:cubicBezTo>
                  <a:cubicBezTo>
                    <a:pt x="3348" y="14579"/>
                    <a:pt x="3771" y="14748"/>
                    <a:pt x="4189" y="14748"/>
                  </a:cubicBezTo>
                  <a:cubicBezTo>
                    <a:pt x="4761" y="14748"/>
                    <a:pt x="5325" y="14433"/>
                    <a:pt x="5593" y="13847"/>
                  </a:cubicBezTo>
                  <a:cubicBezTo>
                    <a:pt x="6056" y="12831"/>
                    <a:pt x="5314" y="11676"/>
                    <a:pt x="4197" y="11673"/>
                  </a:cubicBezTo>
                  <a:lnTo>
                    <a:pt x="4194" y="11673"/>
                  </a:lnTo>
                  <a:cubicBezTo>
                    <a:pt x="4174" y="11673"/>
                    <a:pt x="4154" y="11665"/>
                    <a:pt x="4139" y="11650"/>
                  </a:cubicBezTo>
                  <a:cubicBezTo>
                    <a:pt x="4125" y="11636"/>
                    <a:pt x="4119" y="11619"/>
                    <a:pt x="4119" y="11601"/>
                  </a:cubicBezTo>
                  <a:lnTo>
                    <a:pt x="4119" y="11069"/>
                  </a:lnTo>
                  <a:cubicBezTo>
                    <a:pt x="4119" y="10948"/>
                    <a:pt x="4021" y="10853"/>
                    <a:pt x="3903" y="10853"/>
                  </a:cubicBezTo>
                  <a:cubicBezTo>
                    <a:pt x="3782" y="10853"/>
                    <a:pt x="3687" y="10948"/>
                    <a:pt x="3687" y="11069"/>
                  </a:cubicBezTo>
                  <a:lnTo>
                    <a:pt x="3687" y="11601"/>
                  </a:lnTo>
                  <a:cubicBezTo>
                    <a:pt x="3687" y="11734"/>
                    <a:pt x="3739" y="11863"/>
                    <a:pt x="3834" y="11955"/>
                  </a:cubicBezTo>
                  <a:cubicBezTo>
                    <a:pt x="3929" y="12050"/>
                    <a:pt x="4059" y="12105"/>
                    <a:pt x="4194" y="12105"/>
                  </a:cubicBezTo>
                  <a:lnTo>
                    <a:pt x="4197" y="12105"/>
                  </a:lnTo>
                  <a:cubicBezTo>
                    <a:pt x="4199" y="12105"/>
                    <a:pt x="4202" y="12105"/>
                    <a:pt x="4205" y="12105"/>
                  </a:cubicBezTo>
                  <a:cubicBezTo>
                    <a:pt x="5064" y="12105"/>
                    <a:pt x="5597" y="13043"/>
                    <a:pt x="5158" y="13781"/>
                  </a:cubicBezTo>
                  <a:cubicBezTo>
                    <a:pt x="4943" y="14144"/>
                    <a:pt x="4573" y="14324"/>
                    <a:pt x="4204" y="14324"/>
                  </a:cubicBezTo>
                  <a:cubicBezTo>
                    <a:pt x="3820" y="14324"/>
                    <a:pt x="3435" y="14128"/>
                    <a:pt x="3227" y="13740"/>
                  </a:cubicBezTo>
                  <a:cubicBezTo>
                    <a:pt x="3186" y="13664"/>
                    <a:pt x="3112" y="13626"/>
                    <a:pt x="3037" y="13626"/>
                  </a:cubicBezTo>
                  <a:cubicBezTo>
                    <a:pt x="2962" y="13626"/>
                    <a:pt x="2887" y="13664"/>
                    <a:pt x="2847" y="13740"/>
                  </a:cubicBezTo>
                  <a:cubicBezTo>
                    <a:pt x="2637" y="14121"/>
                    <a:pt x="2257" y="14313"/>
                    <a:pt x="1877" y="14313"/>
                  </a:cubicBezTo>
                  <a:cubicBezTo>
                    <a:pt x="1510" y="14313"/>
                    <a:pt x="1143" y="14134"/>
                    <a:pt x="929" y="13772"/>
                  </a:cubicBezTo>
                  <a:cubicBezTo>
                    <a:pt x="492" y="13038"/>
                    <a:pt x="1019" y="12108"/>
                    <a:pt x="1874" y="12105"/>
                  </a:cubicBezTo>
                  <a:lnTo>
                    <a:pt x="1877" y="12105"/>
                  </a:lnTo>
                  <a:cubicBezTo>
                    <a:pt x="2012" y="12105"/>
                    <a:pt x="2141" y="12053"/>
                    <a:pt x="2239" y="11955"/>
                  </a:cubicBezTo>
                  <a:cubicBezTo>
                    <a:pt x="2334" y="11863"/>
                    <a:pt x="2386" y="11734"/>
                    <a:pt x="2386" y="11601"/>
                  </a:cubicBezTo>
                  <a:lnTo>
                    <a:pt x="2386" y="3155"/>
                  </a:lnTo>
                  <a:cubicBezTo>
                    <a:pt x="2386" y="3023"/>
                    <a:pt x="2334" y="2893"/>
                    <a:pt x="2239" y="2801"/>
                  </a:cubicBezTo>
                  <a:cubicBezTo>
                    <a:pt x="2144" y="2706"/>
                    <a:pt x="2015" y="2651"/>
                    <a:pt x="1879" y="2651"/>
                  </a:cubicBezTo>
                  <a:lnTo>
                    <a:pt x="1874" y="2651"/>
                  </a:lnTo>
                  <a:cubicBezTo>
                    <a:pt x="1871" y="2651"/>
                    <a:pt x="1868" y="2651"/>
                    <a:pt x="1866" y="2651"/>
                  </a:cubicBezTo>
                  <a:cubicBezTo>
                    <a:pt x="1010" y="2651"/>
                    <a:pt x="476" y="1713"/>
                    <a:pt x="915" y="976"/>
                  </a:cubicBezTo>
                  <a:cubicBezTo>
                    <a:pt x="1131" y="612"/>
                    <a:pt x="1500" y="432"/>
                    <a:pt x="1869" y="432"/>
                  </a:cubicBezTo>
                  <a:cubicBezTo>
                    <a:pt x="2254" y="432"/>
                    <a:pt x="2638" y="628"/>
                    <a:pt x="2847" y="1016"/>
                  </a:cubicBezTo>
                  <a:cubicBezTo>
                    <a:pt x="2887" y="1092"/>
                    <a:pt x="2962" y="1131"/>
                    <a:pt x="3037" y="1131"/>
                  </a:cubicBezTo>
                  <a:cubicBezTo>
                    <a:pt x="3112" y="1131"/>
                    <a:pt x="3186" y="1092"/>
                    <a:pt x="3227" y="1016"/>
                  </a:cubicBezTo>
                  <a:cubicBezTo>
                    <a:pt x="3427" y="650"/>
                    <a:pt x="3804" y="443"/>
                    <a:pt x="4193" y="443"/>
                  </a:cubicBezTo>
                  <a:cubicBezTo>
                    <a:pt x="4379" y="443"/>
                    <a:pt x="4568" y="491"/>
                    <a:pt x="4741" y="590"/>
                  </a:cubicBezTo>
                  <a:cubicBezTo>
                    <a:pt x="5276" y="895"/>
                    <a:pt x="5458" y="1580"/>
                    <a:pt x="5144" y="2110"/>
                  </a:cubicBezTo>
                  <a:cubicBezTo>
                    <a:pt x="5083" y="2214"/>
                    <a:pt x="5115" y="2346"/>
                    <a:pt x="5219" y="2407"/>
                  </a:cubicBezTo>
                  <a:cubicBezTo>
                    <a:pt x="5254" y="2428"/>
                    <a:pt x="5293" y="2438"/>
                    <a:pt x="5331" y="2438"/>
                  </a:cubicBezTo>
                  <a:cubicBezTo>
                    <a:pt x="5404" y="2438"/>
                    <a:pt x="5475" y="2400"/>
                    <a:pt x="5515" y="2332"/>
                  </a:cubicBezTo>
                  <a:cubicBezTo>
                    <a:pt x="6126" y="1307"/>
                    <a:pt x="5391" y="9"/>
                    <a:pt x="42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" name="Google Shape;2025;p125">
              <a:extLst>
                <a:ext uri="{FF2B5EF4-FFF2-40B4-BE49-F238E27FC236}">
                  <a16:creationId xmlns:a16="http://schemas.microsoft.com/office/drawing/2014/main" id="{7DD789ED-C568-2597-06A7-379687FBC146}"/>
                </a:ext>
              </a:extLst>
            </p:cNvPr>
            <p:cNvSpPr/>
            <p:nvPr/>
          </p:nvSpPr>
          <p:spPr>
            <a:xfrm>
              <a:off x="3356100" y="1517875"/>
              <a:ext cx="151675" cy="368950"/>
            </a:xfrm>
            <a:custGeom>
              <a:avLst/>
              <a:gdLst/>
              <a:ahLst/>
              <a:cxnLst/>
              <a:rect l="l" t="t" r="r" b="b"/>
              <a:pathLst>
                <a:path w="6067" h="14758" extrusionOk="0">
                  <a:moveTo>
                    <a:pt x="4196" y="0"/>
                  </a:moveTo>
                  <a:cubicBezTo>
                    <a:pt x="3773" y="0"/>
                    <a:pt x="3346" y="173"/>
                    <a:pt x="3034" y="534"/>
                  </a:cubicBezTo>
                  <a:cubicBezTo>
                    <a:pt x="2722" y="178"/>
                    <a:pt x="2300" y="9"/>
                    <a:pt x="1881" y="9"/>
                  </a:cubicBezTo>
                  <a:cubicBezTo>
                    <a:pt x="1309" y="9"/>
                    <a:pt x="743" y="324"/>
                    <a:pt x="478" y="911"/>
                  </a:cubicBezTo>
                  <a:cubicBezTo>
                    <a:pt x="14" y="1927"/>
                    <a:pt x="757" y="3084"/>
                    <a:pt x="1874" y="3084"/>
                  </a:cubicBezTo>
                  <a:lnTo>
                    <a:pt x="1877" y="3084"/>
                  </a:lnTo>
                  <a:cubicBezTo>
                    <a:pt x="1900" y="3084"/>
                    <a:pt x="1920" y="3093"/>
                    <a:pt x="1934" y="3107"/>
                  </a:cubicBezTo>
                  <a:cubicBezTo>
                    <a:pt x="1946" y="3122"/>
                    <a:pt x="1954" y="3139"/>
                    <a:pt x="1954" y="3156"/>
                  </a:cubicBezTo>
                  <a:lnTo>
                    <a:pt x="1954" y="3692"/>
                  </a:lnTo>
                  <a:cubicBezTo>
                    <a:pt x="1954" y="3810"/>
                    <a:pt x="2049" y="3905"/>
                    <a:pt x="2170" y="3905"/>
                  </a:cubicBezTo>
                  <a:cubicBezTo>
                    <a:pt x="2288" y="3905"/>
                    <a:pt x="2386" y="3810"/>
                    <a:pt x="2386" y="3692"/>
                  </a:cubicBezTo>
                  <a:lnTo>
                    <a:pt x="2386" y="3156"/>
                  </a:lnTo>
                  <a:cubicBezTo>
                    <a:pt x="2386" y="3024"/>
                    <a:pt x="2332" y="2894"/>
                    <a:pt x="2239" y="2802"/>
                  </a:cubicBezTo>
                  <a:cubicBezTo>
                    <a:pt x="2142" y="2707"/>
                    <a:pt x="2012" y="2652"/>
                    <a:pt x="1880" y="2652"/>
                  </a:cubicBezTo>
                  <a:lnTo>
                    <a:pt x="1874" y="2652"/>
                  </a:lnTo>
                  <a:cubicBezTo>
                    <a:pt x="1871" y="2652"/>
                    <a:pt x="1869" y="2652"/>
                    <a:pt x="1866" y="2652"/>
                  </a:cubicBezTo>
                  <a:cubicBezTo>
                    <a:pt x="1007" y="2652"/>
                    <a:pt x="473" y="1714"/>
                    <a:pt x="915" y="977"/>
                  </a:cubicBezTo>
                  <a:cubicBezTo>
                    <a:pt x="1131" y="613"/>
                    <a:pt x="1499" y="433"/>
                    <a:pt x="1868" y="433"/>
                  </a:cubicBezTo>
                  <a:cubicBezTo>
                    <a:pt x="2252" y="433"/>
                    <a:pt x="2637" y="629"/>
                    <a:pt x="2847" y="1017"/>
                  </a:cubicBezTo>
                  <a:cubicBezTo>
                    <a:pt x="2887" y="1093"/>
                    <a:pt x="2962" y="1132"/>
                    <a:pt x="3037" y="1132"/>
                  </a:cubicBezTo>
                  <a:cubicBezTo>
                    <a:pt x="3112" y="1132"/>
                    <a:pt x="3187" y="1093"/>
                    <a:pt x="3227" y="1017"/>
                  </a:cubicBezTo>
                  <a:cubicBezTo>
                    <a:pt x="3436" y="637"/>
                    <a:pt x="3815" y="445"/>
                    <a:pt x="4194" y="445"/>
                  </a:cubicBezTo>
                  <a:cubicBezTo>
                    <a:pt x="4561" y="445"/>
                    <a:pt x="4929" y="625"/>
                    <a:pt x="5144" y="986"/>
                  </a:cubicBezTo>
                  <a:cubicBezTo>
                    <a:pt x="5579" y="1720"/>
                    <a:pt x="5052" y="2649"/>
                    <a:pt x="4197" y="2652"/>
                  </a:cubicBezTo>
                  <a:lnTo>
                    <a:pt x="4194" y="2652"/>
                  </a:lnTo>
                  <a:cubicBezTo>
                    <a:pt x="4059" y="2652"/>
                    <a:pt x="3929" y="2707"/>
                    <a:pt x="3834" y="2802"/>
                  </a:cubicBezTo>
                  <a:cubicBezTo>
                    <a:pt x="3739" y="2894"/>
                    <a:pt x="3687" y="3024"/>
                    <a:pt x="3687" y="3156"/>
                  </a:cubicBezTo>
                  <a:lnTo>
                    <a:pt x="3687" y="11602"/>
                  </a:lnTo>
                  <a:cubicBezTo>
                    <a:pt x="3687" y="11735"/>
                    <a:pt x="3739" y="11864"/>
                    <a:pt x="3834" y="11956"/>
                  </a:cubicBezTo>
                  <a:cubicBezTo>
                    <a:pt x="3929" y="12051"/>
                    <a:pt x="4059" y="12106"/>
                    <a:pt x="4194" y="12106"/>
                  </a:cubicBezTo>
                  <a:lnTo>
                    <a:pt x="4200" y="12106"/>
                  </a:lnTo>
                  <a:cubicBezTo>
                    <a:pt x="4202" y="12106"/>
                    <a:pt x="4205" y="12106"/>
                    <a:pt x="4208" y="12106"/>
                  </a:cubicBezTo>
                  <a:cubicBezTo>
                    <a:pt x="5064" y="12106"/>
                    <a:pt x="5598" y="13044"/>
                    <a:pt x="5158" y="13782"/>
                  </a:cubicBezTo>
                  <a:cubicBezTo>
                    <a:pt x="4943" y="14145"/>
                    <a:pt x="4574" y="14325"/>
                    <a:pt x="4205" y="14325"/>
                  </a:cubicBezTo>
                  <a:cubicBezTo>
                    <a:pt x="3820" y="14325"/>
                    <a:pt x="3436" y="14129"/>
                    <a:pt x="3227" y="13741"/>
                  </a:cubicBezTo>
                  <a:cubicBezTo>
                    <a:pt x="3187" y="13665"/>
                    <a:pt x="3112" y="13627"/>
                    <a:pt x="3037" y="13627"/>
                  </a:cubicBezTo>
                  <a:cubicBezTo>
                    <a:pt x="2962" y="13627"/>
                    <a:pt x="2887" y="13665"/>
                    <a:pt x="2847" y="13741"/>
                  </a:cubicBezTo>
                  <a:cubicBezTo>
                    <a:pt x="2637" y="14122"/>
                    <a:pt x="2257" y="14314"/>
                    <a:pt x="1877" y="14314"/>
                  </a:cubicBezTo>
                  <a:cubicBezTo>
                    <a:pt x="1510" y="14314"/>
                    <a:pt x="1143" y="14135"/>
                    <a:pt x="930" y="13773"/>
                  </a:cubicBezTo>
                  <a:cubicBezTo>
                    <a:pt x="492" y="13039"/>
                    <a:pt x="1019" y="12109"/>
                    <a:pt x="1874" y="12106"/>
                  </a:cubicBezTo>
                  <a:lnTo>
                    <a:pt x="1877" y="12106"/>
                  </a:lnTo>
                  <a:cubicBezTo>
                    <a:pt x="2012" y="12106"/>
                    <a:pt x="2142" y="12054"/>
                    <a:pt x="2239" y="11956"/>
                  </a:cubicBezTo>
                  <a:cubicBezTo>
                    <a:pt x="2334" y="11864"/>
                    <a:pt x="2386" y="11735"/>
                    <a:pt x="2386" y="11602"/>
                  </a:cubicBezTo>
                  <a:lnTo>
                    <a:pt x="2386" y="4613"/>
                  </a:lnTo>
                  <a:cubicBezTo>
                    <a:pt x="2386" y="4492"/>
                    <a:pt x="2291" y="4397"/>
                    <a:pt x="2170" y="4397"/>
                  </a:cubicBezTo>
                  <a:cubicBezTo>
                    <a:pt x="2052" y="4397"/>
                    <a:pt x="1954" y="4492"/>
                    <a:pt x="1954" y="4613"/>
                  </a:cubicBezTo>
                  <a:lnTo>
                    <a:pt x="1954" y="11602"/>
                  </a:lnTo>
                  <a:cubicBezTo>
                    <a:pt x="1954" y="11620"/>
                    <a:pt x="1949" y="11637"/>
                    <a:pt x="1934" y="11651"/>
                  </a:cubicBezTo>
                  <a:cubicBezTo>
                    <a:pt x="1920" y="11666"/>
                    <a:pt x="1900" y="11674"/>
                    <a:pt x="1880" y="11674"/>
                  </a:cubicBezTo>
                  <a:lnTo>
                    <a:pt x="1874" y="11674"/>
                  </a:lnTo>
                  <a:cubicBezTo>
                    <a:pt x="1871" y="11674"/>
                    <a:pt x="1868" y="11674"/>
                    <a:pt x="1866" y="11674"/>
                  </a:cubicBezTo>
                  <a:cubicBezTo>
                    <a:pt x="745" y="11674"/>
                    <a:pt x="1" y="12834"/>
                    <a:pt x="466" y="13854"/>
                  </a:cubicBezTo>
                  <a:cubicBezTo>
                    <a:pt x="733" y="14443"/>
                    <a:pt x="1299" y="14758"/>
                    <a:pt x="1872" y="14758"/>
                  </a:cubicBezTo>
                  <a:cubicBezTo>
                    <a:pt x="2295" y="14758"/>
                    <a:pt x="2722" y="14586"/>
                    <a:pt x="3034" y="14225"/>
                  </a:cubicBezTo>
                  <a:cubicBezTo>
                    <a:pt x="3346" y="14580"/>
                    <a:pt x="3768" y="14749"/>
                    <a:pt x="4187" y="14749"/>
                  </a:cubicBezTo>
                  <a:cubicBezTo>
                    <a:pt x="4759" y="14749"/>
                    <a:pt x="5324" y="14434"/>
                    <a:pt x="5590" y="13848"/>
                  </a:cubicBezTo>
                  <a:cubicBezTo>
                    <a:pt x="6054" y="12832"/>
                    <a:pt x="5314" y="11677"/>
                    <a:pt x="4197" y="11674"/>
                  </a:cubicBezTo>
                  <a:lnTo>
                    <a:pt x="4191" y="11674"/>
                  </a:lnTo>
                  <a:cubicBezTo>
                    <a:pt x="4171" y="11674"/>
                    <a:pt x="4151" y="11666"/>
                    <a:pt x="4137" y="11651"/>
                  </a:cubicBezTo>
                  <a:cubicBezTo>
                    <a:pt x="4122" y="11637"/>
                    <a:pt x="4116" y="11620"/>
                    <a:pt x="4116" y="11602"/>
                  </a:cubicBezTo>
                  <a:lnTo>
                    <a:pt x="4116" y="3156"/>
                  </a:lnTo>
                  <a:cubicBezTo>
                    <a:pt x="4113" y="3139"/>
                    <a:pt x="4122" y="3122"/>
                    <a:pt x="4134" y="3107"/>
                  </a:cubicBezTo>
                  <a:cubicBezTo>
                    <a:pt x="4151" y="3093"/>
                    <a:pt x="4171" y="3084"/>
                    <a:pt x="4191" y="3084"/>
                  </a:cubicBezTo>
                  <a:lnTo>
                    <a:pt x="4194" y="3084"/>
                  </a:lnTo>
                  <a:cubicBezTo>
                    <a:pt x="4197" y="3084"/>
                    <a:pt x="4200" y="3084"/>
                    <a:pt x="4202" y="3084"/>
                  </a:cubicBezTo>
                  <a:cubicBezTo>
                    <a:pt x="5323" y="3084"/>
                    <a:pt x="6067" y="1924"/>
                    <a:pt x="5605" y="905"/>
                  </a:cubicBezTo>
                  <a:cubicBezTo>
                    <a:pt x="5337" y="316"/>
                    <a:pt x="4769" y="0"/>
                    <a:pt x="41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" name="Google Shape;2026;p125">
              <a:extLst>
                <a:ext uri="{FF2B5EF4-FFF2-40B4-BE49-F238E27FC236}">
                  <a16:creationId xmlns:a16="http://schemas.microsoft.com/office/drawing/2014/main" id="{162120CA-AF7A-D18E-7715-1D8CCDAE260F}"/>
                </a:ext>
              </a:extLst>
            </p:cNvPr>
            <p:cNvSpPr/>
            <p:nvPr/>
          </p:nvSpPr>
          <p:spPr>
            <a:xfrm>
              <a:off x="3398625" y="1544450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0"/>
                  </a:moveTo>
                  <a:cubicBezTo>
                    <a:pt x="95" y="0"/>
                    <a:pt x="0" y="233"/>
                    <a:pt x="135" y="369"/>
                  </a:cubicBezTo>
                  <a:cubicBezTo>
                    <a:pt x="179" y="413"/>
                    <a:pt x="233" y="432"/>
                    <a:pt x="286" y="432"/>
                  </a:cubicBezTo>
                  <a:cubicBezTo>
                    <a:pt x="397" y="432"/>
                    <a:pt x="504" y="347"/>
                    <a:pt x="504" y="216"/>
                  </a:cubicBezTo>
                  <a:cubicBezTo>
                    <a:pt x="504" y="95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" name="Google Shape;2027;p125">
              <a:extLst>
                <a:ext uri="{FF2B5EF4-FFF2-40B4-BE49-F238E27FC236}">
                  <a16:creationId xmlns:a16="http://schemas.microsoft.com/office/drawing/2014/main" id="{11818B07-3CC9-FB66-3CEA-41F961BED35A}"/>
                </a:ext>
              </a:extLst>
            </p:cNvPr>
            <p:cNvSpPr/>
            <p:nvPr/>
          </p:nvSpPr>
          <p:spPr>
            <a:xfrm>
              <a:off x="3420125" y="15680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0"/>
                  </a:moveTo>
                  <a:cubicBezTo>
                    <a:pt x="99" y="0"/>
                    <a:pt x="1" y="234"/>
                    <a:pt x="136" y="369"/>
                  </a:cubicBezTo>
                  <a:cubicBezTo>
                    <a:pt x="181" y="413"/>
                    <a:pt x="235" y="432"/>
                    <a:pt x="288" y="432"/>
                  </a:cubicBezTo>
                  <a:cubicBezTo>
                    <a:pt x="399" y="432"/>
                    <a:pt x="505" y="347"/>
                    <a:pt x="505" y="216"/>
                  </a:cubicBezTo>
                  <a:cubicBezTo>
                    <a:pt x="505" y="95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" name="Google Shape;2028;p125">
              <a:extLst>
                <a:ext uri="{FF2B5EF4-FFF2-40B4-BE49-F238E27FC236}">
                  <a16:creationId xmlns:a16="http://schemas.microsoft.com/office/drawing/2014/main" id="{ED4A2810-EAF9-CA1E-0380-1E43F3948665}"/>
                </a:ext>
              </a:extLst>
            </p:cNvPr>
            <p:cNvSpPr/>
            <p:nvPr/>
          </p:nvSpPr>
          <p:spPr>
            <a:xfrm>
              <a:off x="3601125" y="1850025"/>
              <a:ext cx="12700" cy="10800"/>
            </a:xfrm>
            <a:custGeom>
              <a:avLst/>
              <a:gdLst/>
              <a:ahLst/>
              <a:cxnLst/>
              <a:rect l="l" t="t" r="r" b="b"/>
              <a:pathLst>
                <a:path w="508" h="432" extrusionOk="0">
                  <a:moveTo>
                    <a:pt x="292" y="0"/>
                  </a:moveTo>
                  <a:cubicBezTo>
                    <a:pt x="99" y="0"/>
                    <a:pt x="1" y="231"/>
                    <a:pt x="139" y="369"/>
                  </a:cubicBezTo>
                  <a:cubicBezTo>
                    <a:pt x="183" y="412"/>
                    <a:pt x="236" y="432"/>
                    <a:pt x="289" y="432"/>
                  </a:cubicBezTo>
                  <a:cubicBezTo>
                    <a:pt x="400" y="432"/>
                    <a:pt x="508" y="345"/>
                    <a:pt x="508" y="216"/>
                  </a:cubicBezTo>
                  <a:cubicBezTo>
                    <a:pt x="508" y="95"/>
                    <a:pt x="410" y="0"/>
                    <a:pt x="2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" name="Google Shape;2029;p125">
              <a:extLst>
                <a:ext uri="{FF2B5EF4-FFF2-40B4-BE49-F238E27FC236}">
                  <a16:creationId xmlns:a16="http://schemas.microsoft.com/office/drawing/2014/main" id="{344D7E14-A7B4-5849-4C0E-BEA585618D3A}"/>
                </a:ext>
              </a:extLst>
            </p:cNvPr>
            <p:cNvSpPr/>
            <p:nvPr/>
          </p:nvSpPr>
          <p:spPr>
            <a:xfrm>
              <a:off x="3586300" y="182577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6" y="0"/>
                    <a:pt x="1" y="231"/>
                    <a:pt x="136" y="369"/>
                  </a:cubicBezTo>
                  <a:cubicBezTo>
                    <a:pt x="180" y="412"/>
                    <a:pt x="233" y="432"/>
                    <a:pt x="286" y="432"/>
                  </a:cubicBezTo>
                  <a:cubicBezTo>
                    <a:pt x="397" y="432"/>
                    <a:pt x="505" y="345"/>
                    <a:pt x="505" y="216"/>
                  </a:cubicBezTo>
                  <a:cubicBezTo>
                    <a:pt x="505" y="95"/>
                    <a:pt x="407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" name="Google Shape;2030;p125">
              <a:extLst>
                <a:ext uri="{FF2B5EF4-FFF2-40B4-BE49-F238E27FC236}">
                  <a16:creationId xmlns:a16="http://schemas.microsoft.com/office/drawing/2014/main" id="{34D64F60-F772-98BA-482B-2A722A53DE37}"/>
                </a:ext>
              </a:extLst>
            </p:cNvPr>
            <p:cNvSpPr/>
            <p:nvPr/>
          </p:nvSpPr>
          <p:spPr>
            <a:xfrm>
              <a:off x="3545275" y="15431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0"/>
                  </a:moveTo>
                  <a:cubicBezTo>
                    <a:pt x="96" y="0"/>
                    <a:pt x="1" y="234"/>
                    <a:pt x="136" y="369"/>
                  </a:cubicBezTo>
                  <a:cubicBezTo>
                    <a:pt x="180" y="413"/>
                    <a:pt x="234" y="432"/>
                    <a:pt x="287" y="432"/>
                  </a:cubicBezTo>
                  <a:cubicBezTo>
                    <a:pt x="398" y="432"/>
                    <a:pt x="505" y="347"/>
                    <a:pt x="505" y="216"/>
                  </a:cubicBezTo>
                  <a:cubicBezTo>
                    <a:pt x="505" y="95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" name="Google Shape;2031;p125">
              <a:extLst>
                <a:ext uri="{FF2B5EF4-FFF2-40B4-BE49-F238E27FC236}">
                  <a16:creationId xmlns:a16="http://schemas.microsoft.com/office/drawing/2014/main" id="{EC1343D0-5FBD-4CD3-B3DE-E854DA911116}"/>
                </a:ext>
              </a:extLst>
            </p:cNvPr>
            <p:cNvSpPr/>
            <p:nvPr/>
          </p:nvSpPr>
          <p:spPr>
            <a:xfrm>
              <a:off x="3570775" y="1568050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0"/>
                  </a:moveTo>
                  <a:cubicBezTo>
                    <a:pt x="95" y="0"/>
                    <a:pt x="0" y="234"/>
                    <a:pt x="135" y="369"/>
                  </a:cubicBezTo>
                  <a:cubicBezTo>
                    <a:pt x="179" y="413"/>
                    <a:pt x="233" y="432"/>
                    <a:pt x="286" y="432"/>
                  </a:cubicBezTo>
                  <a:cubicBezTo>
                    <a:pt x="397" y="432"/>
                    <a:pt x="504" y="347"/>
                    <a:pt x="504" y="216"/>
                  </a:cubicBezTo>
                  <a:cubicBezTo>
                    <a:pt x="504" y="95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Google Shape;2032;p125">
              <a:extLst>
                <a:ext uri="{FF2B5EF4-FFF2-40B4-BE49-F238E27FC236}">
                  <a16:creationId xmlns:a16="http://schemas.microsoft.com/office/drawing/2014/main" id="{BD4EA504-E99B-08D5-E462-9602E7FE781D}"/>
                </a:ext>
              </a:extLst>
            </p:cNvPr>
            <p:cNvSpPr/>
            <p:nvPr/>
          </p:nvSpPr>
          <p:spPr>
            <a:xfrm>
              <a:off x="3602000" y="15494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" name="Google Shape;2033;p125">
              <a:extLst>
                <a:ext uri="{FF2B5EF4-FFF2-40B4-BE49-F238E27FC236}">
                  <a16:creationId xmlns:a16="http://schemas.microsoft.com/office/drawing/2014/main" id="{BBD4257D-154F-0BEC-E6D7-7E51F2664B45}"/>
                </a:ext>
              </a:extLst>
            </p:cNvPr>
            <p:cNvSpPr/>
            <p:nvPr/>
          </p:nvSpPr>
          <p:spPr>
            <a:xfrm>
              <a:off x="3399900" y="1830800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2" y="1"/>
                  </a:moveTo>
                  <a:cubicBezTo>
                    <a:pt x="99" y="1"/>
                    <a:pt x="1" y="231"/>
                    <a:pt x="136" y="369"/>
                  </a:cubicBezTo>
                  <a:cubicBezTo>
                    <a:pt x="181" y="413"/>
                    <a:pt x="235" y="432"/>
                    <a:pt x="288" y="432"/>
                  </a:cubicBezTo>
                  <a:cubicBezTo>
                    <a:pt x="400" y="432"/>
                    <a:pt x="508" y="346"/>
                    <a:pt x="508" y="217"/>
                  </a:cubicBezTo>
                  <a:cubicBezTo>
                    <a:pt x="508" y="96"/>
                    <a:pt x="410" y="1"/>
                    <a:pt x="2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" name="Google Shape;2034;p125">
              <a:extLst>
                <a:ext uri="{FF2B5EF4-FFF2-40B4-BE49-F238E27FC236}">
                  <a16:creationId xmlns:a16="http://schemas.microsoft.com/office/drawing/2014/main" id="{5A4EF924-B8C7-C772-F49D-76802E44629F}"/>
                </a:ext>
              </a:extLst>
            </p:cNvPr>
            <p:cNvSpPr/>
            <p:nvPr/>
          </p:nvSpPr>
          <p:spPr>
            <a:xfrm>
              <a:off x="3428050" y="1815850"/>
              <a:ext cx="12625" cy="10850"/>
            </a:xfrm>
            <a:custGeom>
              <a:avLst/>
              <a:gdLst/>
              <a:ahLst/>
              <a:cxnLst/>
              <a:rect l="l" t="t" r="r" b="b"/>
              <a:pathLst>
                <a:path w="505" h="434" extrusionOk="0">
                  <a:moveTo>
                    <a:pt x="288" y="0"/>
                  </a:moveTo>
                  <a:cubicBezTo>
                    <a:pt x="96" y="0"/>
                    <a:pt x="1" y="233"/>
                    <a:pt x="136" y="368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6"/>
                    <a:pt x="504" y="216"/>
                  </a:cubicBezTo>
                  <a:cubicBezTo>
                    <a:pt x="504" y="98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Google Shape;2035;p125">
              <a:extLst>
                <a:ext uri="{FF2B5EF4-FFF2-40B4-BE49-F238E27FC236}">
                  <a16:creationId xmlns:a16="http://schemas.microsoft.com/office/drawing/2014/main" id="{7CAC3B3D-9F71-CB37-A15F-CCB5FC9318F0}"/>
                </a:ext>
              </a:extLst>
            </p:cNvPr>
            <p:cNvSpPr/>
            <p:nvPr/>
          </p:nvSpPr>
          <p:spPr>
            <a:xfrm>
              <a:off x="3447275" y="1840875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1"/>
                  </a:moveTo>
                  <a:cubicBezTo>
                    <a:pt x="95" y="1"/>
                    <a:pt x="0" y="231"/>
                    <a:pt x="135" y="369"/>
                  </a:cubicBezTo>
                  <a:cubicBezTo>
                    <a:pt x="179" y="413"/>
                    <a:pt x="233" y="432"/>
                    <a:pt x="285" y="432"/>
                  </a:cubicBezTo>
                  <a:cubicBezTo>
                    <a:pt x="397" y="432"/>
                    <a:pt x="504" y="346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Google Shape;2036;p125">
              <a:extLst>
                <a:ext uri="{FF2B5EF4-FFF2-40B4-BE49-F238E27FC236}">
                  <a16:creationId xmlns:a16="http://schemas.microsoft.com/office/drawing/2014/main" id="{60C6DA11-2996-FA48-5563-71B449AEA707}"/>
                </a:ext>
              </a:extLst>
            </p:cNvPr>
            <p:cNvSpPr/>
            <p:nvPr/>
          </p:nvSpPr>
          <p:spPr>
            <a:xfrm>
              <a:off x="3552775" y="183317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1"/>
                  </a:moveTo>
                  <a:cubicBezTo>
                    <a:pt x="98" y="1"/>
                    <a:pt x="0" y="234"/>
                    <a:pt x="139" y="369"/>
                  </a:cubicBezTo>
                  <a:cubicBezTo>
                    <a:pt x="182" y="413"/>
                    <a:pt x="236" y="433"/>
                    <a:pt x="290" y="433"/>
                  </a:cubicBezTo>
                  <a:cubicBezTo>
                    <a:pt x="400" y="433"/>
                    <a:pt x="507" y="347"/>
                    <a:pt x="507" y="217"/>
                  </a:cubicBezTo>
                  <a:cubicBezTo>
                    <a:pt x="507" y="99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2" name="Google Shape;2037;p125">
              <a:extLst>
                <a:ext uri="{FF2B5EF4-FFF2-40B4-BE49-F238E27FC236}">
                  <a16:creationId xmlns:a16="http://schemas.microsoft.com/office/drawing/2014/main" id="{A7C22DB2-1BF0-15E4-6AF1-33B5AE2C8EFB}"/>
                </a:ext>
              </a:extLst>
            </p:cNvPr>
            <p:cNvSpPr/>
            <p:nvPr/>
          </p:nvSpPr>
          <p:spPr>
            <a:xfrm>
              <a:off x="3450575" y="1551000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0"/>
                  </a:moveTo>
                  <a:cubicBezTo>
                    <a:pt x="98" y="0"/>
                    <a:pt x="1" y="233"/>
                    <a:pt x="136" y="369"/>
                  </a:cubicBezTo>
                  <a:cubicBezTo>
                    <a:pt x="181" y="413"/>
                    <a:pt x="235" y="432"/>
                    <a:pt x="289" y="432"/>
                  </a:cubicBezTo>
                  <a:cubicBezTo>
                    <a:pt x="401" y="432"/>
                    <a:pt x="507" y="347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oogle Shape;2113;p125">
            <a:extLst>
              <a:ext uri="{FF2B5EF4-FFF2-40B4-BE49-F238E27FC236}">
                <a16:creationId xmlns:a16="http://schemas.microsoft.com/office/drawing/2014/main" id="{70E3FFEE-6687-4858-52DE-F2E8DFFBAC8F}"/>
              </a:ext>
            </a:extLst>
          </p:cNvPr>
          <p:cNvGrpSpPr/>
          <p:nvPr/>
        </p:nvGrpSpPr>
        <p:grpSpPr>
          <a:xfrm>
            <a:off x="4282591" y="1827016"/>
            <a:ext cx="468713" cy="556198"/>
            <a:chOff x="5842825" y="1517900"/>
            <a:chExt cx="271775" cy="368925"/>
          </a:xfrm>
        </p:grpSpPr>
        <p:sp>
          <p:nvSpPr>
            <p:cNvPr id="24" name="Google Shape;2114;p125">
              <a:extLst>
                <a:ext uri="{FF2B5EF4-FFF2-40B4-BE49-F238E27FC236}">
                  <a16:creationId xmlns:a16="http://schemas.microsoft.com/office/drawing/2014/main" id="{A4C05E6F-BC89-7D8D-A27C-25C291F36CA5}"/>
                </a:ext>
              </a:extLst>
            </p:cNvPr>
            <p:cNvSpPr/>
            <p:nvPr/>
          </p:nvSpPr>
          <p:spPr>
            <a:xfrm>
              <a:off x="5842825" y="1517900"/>
              <a:ext cx="271775" cy="368925"/>
            </a:xfrm>
            <a:custGeom>
              <a:avLst/>
              <a:gdLst/>
              <a:ahLst/>
              <a:cxnLst/>
              <a:rect l="l" t="t" r="r" b="b"/>
              <a:pathLst>
                <a:path w="10871" h="14757" extrusionOk="0">
                  <a:moveTo>
                    <a:pt x="6477" y="4079"/>
                  </a:moveTo>
                  <a:cubicBezTo>
                    <a:pt x="6682" y="4079"/>
                    <a:pt x="6889" y="4140"/>
                    <a:pt x="6889" y="4589"/>
                  </a:cubicBezTo>
                  <a:cubicBezTo>
                    <a:pt x="6889" y="4891"/>
                    <a:pt x="6736" y="5199"/>
                    <a:pt x="6477" y="5199"/>
                  </a:cubicBezTo>
                  <a:cubicBezTo>
                    <a:pt x="6460" y="5199"/>
                    <a:pt x="6446" y="5199"/>
                    <a:pt x="6428" y="5196"/>
                  </a:cubicBezTo>
                  <a:lnTo>
                    <a:pt x="6428" y="4082"/>
                  </a:lnTo>
                  <a:cubicBezTo>
                    <a:pt x="6446" y="4079"/>
                    <a:pt x="6460" y="4079"/>
                    <a:pt x="6477" y="4079"/>
                  </a:cubicBezTo>
                  <a:close/>
                  <a:moveTo>
                    <a:pt x="875" y="4076"/>
                  </a:moveTo>
                  <a:cubicBezTo>
                    <a:pt x="890" y="4076"/>
                    <a:pt x="907" y="4079"/>
                    <a:pt x="924" y="4079"/>
                  </a:cubicBezTo>
                  <a:lnTo>
                    <a:pt x="924" y="5199"/>
                  </a:lnTo>
                  <a:cubicBezTo>
                    <a:pt x="907" y="5202"/>
                    <a:pt x="890" y="5202"/>
                    <a:pt x="875" y="5202"/>
                  </a:cubicBezTo>
                  <a:lnTo>
                    <a:pt x="875" y="5199"/>
                  </a:lnTo>
                  <a:cubicBezTo>
                    <a:pt x="616" y="5199"/>
                    <a:pt x="464" y="4888"/>
                    <a:pt x="464" y="4589"/>
                  </a:cubicBezTo>
                  <a:cubicBezTo>
                    <a:pt x="464" y="4137"/>
                    <a:pt x="671" y="4076"/>
                    <a:pt x="875" y="4076"/>
                  </a:cubicBezTo>
                  <a:close/>
                  <a:moveTo>
                    <a:pt x="10435" y="7378"/>
                  </a:moveTo>
                  <a:lnTo>
                    <a:pt x="10435" y="7810"/>
                  </a:lnTo>
                  <a:lnTo>
                    <a:pt x="5450" y="7813"/>
                  </a:lnTo>
                  <a:lnTo>
                    <a:pt x="5450" y="7378"/>
                  </a:lnTo>
                  <a:close/>
                  <a:moveTo>
                    <a:pt x="4655" y="2502"/>
                  </a:moveTo>
                  <a:cubicBezTo>
                    <a:pt x="4750" y="2813"/>
                    <a:pt x="4920" y="3195"/>
                    <a:pt x="5205" y="3452"/>
                  </a:cubicBezTo>
                  <a:cubicBezTo>
                    <a:pt x="5366" y="3598"/>
                    <a:pt x="5441" y="3846"/>
                    <a:pt x="5513" y="4091"/>
                  </a:cubicBezTo>
                  <a:cubicBezTo>
                    <a:pt x="5599" y="4376"/>
                    <a:pt x="5700" y="4718"/>
                    <a:pt x="5996" y="4831"/>
                  </a:cubicBezTo>
                  <a:lnTo>
                    <a:pt x="5996" y="5642"/>
                  </a:lnTo>
                  <a:cubicBezTo>
                    <a:pt x="5996" y="6106"/>
                    <a:pt x="5858" y="6561"/>
                    <a:pt x="5593" y="6946"/>
                  </a:cubicBezTo>
                  <a:lnTo>
                    <a:pt x="5234" y="6946"/>
                  </a:lnTo>
                  <a:cubicBezTo>
                    <a:pt x="5113" y="6946"/>
                    <a:pt x="5018" y="7041"/>
                    <a:pt x="5018" y="7162"/>
                  </a:cubicBezTo>
                  <a:lnTo>
                    <a:pt x="5018" y="7534"/>
                  </a:lnTo>
                  <a:cubicBezTo>
                    <a:pt x="4848" y="7652"/>
                    <a:pt x="4664" y="7750"/>
                    <a:pt x="4468" y="7822"/>
                  </a:cubicBezTo>
                  <a:cubicBezTo>
                    <a:pt x="4462" y="7822"/>
                    <a:pt x="4453" y="7824"/>
                    <a:pt x="4448" y="7827"/>
                  </a:cubicBezTo>
                  <a:cubicBezTo>
                    <a:pt x="4200" y="7917"/>
                    <a:pt x="3941" y="7960"/>
                    <a:pt x="3679" y="7960"/>
                  </a:cubicBezTo>
                  <a:lnTo>
                    <a:pt x="3673" y="7960"/>
                  </a:lnTo>
                  <a:cubicBezTo>
                    <a:pt x="2395" y="7957"/>
                    <a:pt x="1356" y="6921"/>
                    <a:pt x="1356" y="5642"/>
                  </a:cubicBezTo>
                  <a:lnTo>
                    <a:pt x="1356" y="5639"/>
                  </a:lnTo>
                  <a:lnTo>
                    <a:pt x="1356" y="4822"/>
                  </a:lnTo>
                  <a:cubicBezTo>
                    <a:pt x="1673" y="4718"/>
                    <a:pt x="1874" y="4514"/>
                    <a:pt x="1903" y="4255"/>
                  </a:cubicBezTo>
                  <a:cubicBezTo>
                    <a:pt x="1926" y="4039"/>
                    <a:pt x="2479" y="3115"/>
                    <a:pt x="3437" y="3026"/>
                  </a:cubicBezTo>
                  <a:cubicBezTo>
                    <a:pt x="4039" y="2971"/>
                    <a:pt x="4422" y="2726"/>
                    <a:pt x="4655" y="2502"/>
                  </a:cubicBezTo>
                  <a:close/>
                  <a:moveTo>
                    <a:pt x="5018" y="8046"/>
                  </a:moveTo>
                  <a:lnTo>
                    <a:pt x="5018" y="8697"/>
                  </a:lnTo>
                  <a:lnTo>
                    <a:pt x="4750" y="8662"/>
                  </a:lnTo>
                  <a:lnTo>
                    <a:pt x="4750" y="8176"/>
                  </a:lnTo>
                  <a:cubicBezTo>
                    <a:pt x="4842" y="8138"/>
                    <a:pt x="4931" y="8092"/>
                    <a:pt x="5018" y="8046"/>
                  </a:cubicBezTo>
                  <a:close/>
                  <a:moveTo>
                    <a:pt x="3037" y="8317"/>
                  </a:moveTo>
                  <a:cubicBezTo>
                    <a:pt x="3244" y="8366"/>
                    <a:pt x="3457" y="8392"/>
                    <a:pt x="3673" y="8392"/>
                  </a:cubicBezTo>
                  <a:lnTo>
                    <a:pt x="3673" y="8394"/>
                  </a:lnTo>
                  <a:lnTo>
                    <a:pt x="3679" y="8394"/>
                  </a:lnTo>
                  <a:cubicBezTo>
                    <a:pt x="3895" y="8394"/>
                    <a:pt x="4108" y="8371"/>
                    <a:pt x="4318" y="8320"/>
                  </a:cubicBezTo>
                  <a:lnTo>
                    <a:pt x="4318" y="8979"/>
                  </a:lnTo>
                  <a:cubicBezTo>
                    <a:pt x="4263" y="9324"/>
                    <a:pt x="4212" y="9647"/>
                    <a:pt x="4163" y="9949"/>
                  </a:cubicBezTo>
                  <a:cubicBezTo>
                    <a:pt x="4004" y="9995"/>
                    <a:pt x="3841" y="10018"/>
                    <a:pt x="3677" y="10018"/>
                  </a:cubicBezTo>
                  <a:cubicBezTo>
                    <a:pt x="3514" y="10018"/>
                    <a:pt x="3349" y="9995"/>
                    <a:pt x="3190" y="9949"/>
                  </a:cubicBezTo>
                  <a:cubicBezTo>
                    <a:pt x="3141" y="9647"/>
                    <a:pt x="3092" y="9321"/>
                    <a:pt x="3037" y="8979"/>
                  </a:cubicBezTo>
                  <a:lnTo>
                    <a:pt x="3037" y="8317"/>
                  </a:lnTo>
                  <a:close/>
                  <a:moveTo>
                    <a:pt x="4091" y="10412"/>
                  </a:moveTo>
                  <a:lnTo>
                    <a:pt x="4091" y="10412"/>
                  </a:lnTo>
                  <a:cubicBezTo>
                    <a:pt x="3901" y="11610"/>
                    <a:pt x="3768" y="12459"/>
                    <a:pt x="3676" y="13064"/>
                  </a:cubicBezTo>
                  <a:cubicBezTo>
                    <a:pt x="3584" y="12459"/>
                    <a:pt x="3452" y="11610"/>
                    <a:pt x="3262" y="10412"/>
                  </a:cubicBezTo>
                  <a:lnTo>
                    <a:pt x="3262" y="10412"/>
                  </a:lnTo>
                  <a:cubicBezTo>
                    <a:pt x="3398" y="10438"/>
                    <a:pt x="3537" y="10451"/>
                    <a:pt x="3675" y="10451"/>
                  </a:cubicBezTo>
                  <a:cubicBezTo>
                    <a:pt x="3814" y="10451"/>
                    <a:pt x="3953" y="10438"/>
                    <a:pt x="4091" y="10412"/>
                  </a:cubicBezTo>
                  <a:close/>
                  <a:moveTo>
                    <a:pt x="2617" y="9094"/>
                  </a:moveTo>
                  <a:cubicBezTo>
                    <a:pt x="2669" y="9439"/>
                    <a:pt x="2726" y="9791"/>
                    <a:pt x="2781" y="10142"/>
                  </a:cubicBezTo>
                  <a:cubicBezTo>
                    <a:pt x="2997" y="11506"/>
                    <a:pt x="3210" y="12865"/>
                    <a:pt x="3337" y="13709"/>
                  </a:cubicBezTo>
                  <a:lnTo>
                    <a:pt x="1874" y="11696"/>
                  </a:lnTo>
                  <a:lnTo>
                    <a:pt x="1998" y="11054"/>
                  </a:lnTo>
                  <a:cubicBezTo>
                    <a:pt x="2012" y="10968"/>
                    <a:pt x="1972" y="10879"/>
                    <a:pt x="1897" y="10833"/>
                  </a:cubicBezTo>
                  <a:lnTo>
                    <a:pt x="1506" y="10594"/>
                  </a:lnTo>
                  <a:lnTo>
                    <a:pt x="1583" y="9471"/>
                  </a:lnTo>
                  <a:lnTo>
                    <a:pt x="1583" y="9465"/>
                  </a:lnTo>
                  <a:lnTo>
                    <a:pt x="1598" y="9241"/>
                  </a:lnTo>
                  <a:lnTo>
                    <a:pt x="2617" y="9094"/>
                  </a:lnTo>
                  <a:close/>
                  <a:moveTo>
                    <a:pt x="4736" y="9097"/>
                  </a:moveTo>
                  <a:lnTo>
                    <a:pt x="5015" y="9137"/>
                  </a:lnTo>
                  <a:lnTo>
                    <a:pt x="5015" y="12333"/>
                  </a:lnTo>
                  <a:lnTo>
                    <a:pt x="4013" y="13711"/>
                  </a:lnTo>
                  <a:cubicBezTo>
                    <a:pt x="4128" y="12960"/>
                    <a:pt x="4318" y="11737"/>
                    <a:pt x="4569" y="10145"/>
                  </a:cubicBezTo>
                  <a:lnTo>
                    <a:pt x="4736" y="9097"/>
                  </a:lnTo>
                  <a:close/>
                  <a:moveTo>
                    <a:pt x="5015" y="13067"/>
                  </a:moveTo>
                  <a:lnTo>
                    <a:pt x="5015" y="14325"/>
                  </a:lnTo>
                  <a:lnTo>
                    <a:pt x="4099" y="14325"/>
                  </a:lnTo>
                  <a:lnTo>
                    <a:pt x="5015" y="13067"/>
                  </a:lnTo>
                  <a:close/>
                  <a:moveTo>
                    <a:pt x="3829" y="0"/>
                  </a:moveTo>
                  <a:cubicBezTo>
                    <a:pt x="2369" y="0"/>
                    <a:pt x="1724" y="587"/>
                    <a:pt x="1635" y="677"/>
                  </a:cubicBezTo>
                  <a:cubicBezTo>
                    <a:pt x="1612" y="697"/>
                    <a:pt x="1537" y="763"/>
                    <a:pt x="1437" y="867"/>
                  </a:cubicBezTo>
                  <a:cubicBezTo>
                    <a:pt x="1280" y="1023"/>
                    <a:pt x="1424" y="1237"/>
                    <a:pt x="1590" y="1237"/>
                  </a:cubicBezTo>
                  <a:cubicBezTo>
                    <a:pt x="1641" y="1237"/>
                    <a:pt x="1694" y="1217"/>
                    <a:pt x="1742" y="1169"/>
                  </a:cubicBezTo>
                  <a:cubicBezTo>
                    <a:pt x="1848" y="1062"/>
                    <a:pt x="1923" y="999"/>
                    <a:pt x="1926" y="999"/>
                  </a:cubicBezTo>
                  <a:cubicBezTo>
                    <a:pt x="1929" y="993"/>
                    <a:pt x="1935" y="987"/>
                    <a:pt x="1940" y="982"/>
                  </a:cubicBezTo>
                  <a:cubicBezTo>
                    <a:pt x="1946" y="976"/>
                    <a:pt x="2487" y="432"/>
                    <a:pt x="3829" y="432"/>
                  </a:cubicBezTo>
                  <a:cubicBezTo>
                    <a:pt x="5095" y="432"/>
                    <a:pt x="5317" y="1180"/>
                    <a:pt x="5326" y="1209"/>
                  </a:cubicBezTo>
                  <a:cubicBezTo>
                    <a:pt x="5340" y="1275"/>
                    <a:pt x="5389" y="1333"/>
                    <a:pt x="5452" y="1356"/>
                  </a:cubicBezTo>
                  <a:cubicBezTo>
                    <a:pt x="5458" y="1359"/>
                    <a:pt x="6074" y="1621"/>
                    <a:pt x="6290" y="2211"/>
                  </a:cubicBezTo>
                  <a:cubicBezTo>
                    <a:pt x="6460" y="2677"/>
                    <a:pt x="6353" y="3299"/>
                    <a:pt x="6299" y="3552"/>
                  </a:cubicBezTo>
                  <a:cubicBezTo>
                    <a:pt x="6126" y="3575"/>
                    <a:pt x="5996" y="3725"/>
                    <a:pt x="5996" y="3901"/>
                  </a:cubicBezTo>
                  <a:lnTo>
                    <a:pt x="5996" y="4180"/>
                  </a:lnTo>
                  <a:cubicBezTo>
                    <a:pt x="5973" y="4119"/>
                    <a:pt x="5953" y="4048"/>
                    <a:pt x="5927" y="3964"/>
                  </a:cubicBezTo>
                  <a:cubicBezTo>
                    <a:pt x="5844" y="3679"/>
                    <a:pt x="5746" y="3354"/>
                    <a:pt x="5493" y="3126"/>
                  </a:cubicBezTo>
                  <a:cubicBezTo>
                    <a:pt x="5185" y="2850"/>
                    <a:pt x="5044" y="2320"/>
                    <a:pt x="4998" y="2107"/>
                  </a:cubicBezTo>
                  <a:cubicBezTo>
                    <a:pt x="4969" y="1968"/>
                    <a:pt x="4850" y="1890"/>
                    <a:pt x="4729" y="1890"/>
                  </a:cubicBezTo>
                  <a:cubicBezTo>
                    <a:pt x="4645" y="1890"/>
                    <a:pt x="4561" y="1928"/>
                    <a:pt x="4505" y="2009"/>
                  </a:cubicBezTo>
                  <a:cubicBezTo>
                    <a:pt x="4373" y="2202"/>
                    <a:pt x="4056" y="2530"/>
                    <a:pt x="3397" y="2591"/>
                  </a:cubicBezTo>
                  <a:cubicBezTo>
                    <a:pt x="2764" y="2651"/>
                    <a:pt x="2300" y="2994"/>
                    <a:pt x="2024" y="3273"/>
                  </a:cubicBezTo>
                  <a:cubicBezTo>
                    <a:pt x="1722" y="3578"/>
                    <a:pt x="1500" y="3953"/>
                    <a:pt x="1474" y="4206"/>
                  </a:cubicBezTo>
                  <a:cubicBezTo>
                    <a:pt x="1465" y="4263"/>
                    <a:pt x="1419" y="4312"/>
                    <a:pt x="1356" y="4350"/>
                  </a:cubicBezTo>
                  <a:lnTo>
                    <a:pt x="1356" y="4004"/>
                  </a:lnTo>
                  <a:cubicBezTo>
                    <a:pt x="1356" y="3906"/>
                    <a:pt x="1316" y="3811"/>
                    <a:pt x="1244" y="3745"/>
                  </a:cubicBezTo>
                  <a:lnTo>
                    <a:pt x="1235" y="3739"/>
                  </a:lnTo>
                  <a:lnTo>
                    <a:pt x="1232" y="3734"/>
                  </a:lnTo>
                  <a:lnTo>
                    <a:pt x="1221" y="3725"/>
                  </a:lnTo>
                  <a:cubicBezTo>
                    <a:pt x="1177" y="3693"/>
                    <a:pt x="1129" y="3670"/>
                    <a:pt x="1077" y="3656"/>
                  </a:cubicBezTo>
                  <a:cubicBezTo>
                    <a:pt x="1065" y="3463"/>
                    <a:pt x="1039" y="3112"/>
                    <a:pt x="982" y="2600"/>
                  </a:cubicBezTo>
                  <a:cubicBezTo>
                    <a:pt x="956" y="2389"/>
                    <a:pt x="1031" y="2136"/>
                    <a:pt x="1203" y="1848"/>
                  </a:cubicBezTo>
                  <a:cubicBezTo>
                    <a:pt x="1264" y="1747"/>
                    <a:pt x="1232" y="1615"/>
                    <a:pt x="1129" y="1552"/>
                  </a:cubicBezTo>
                  <a:cubicBezTo>
                    <a:pt x="1094" y="1531"/>
                    <a:pt x="1056" y="1522"/>
                    <a:pt x="1018" y="1522"/>
                  </a:cubicBezTo>
                  <a:cubicBezTo>
                    <a:pt x="944" y="1522"/>
                    <a:pt x="872" y="1560"/>
                    <a:pt x="832" y="1626"/>
                  </a:cubicBezTo>
                  <a:cubicBezTo>
                    <a:pt x="610" y="1998"/>
                    <a:pt x="515" y="2340"/>
                    <a:pt x="553" y="2651"/>
                  </a:cubicBezTo>
                  <a:cubicBezTo>
                    <a:pt x="607" y="3141"/>
                    <a:pt x="633" y="3478"/>
                    <a:pt x="645" y="3668"/>
                  </a:cubicBezTo>
                  <a:cubicBezTo>
                    <a:pt x="250" y="3757"/>
                    <a:pt x="32" y="4082"/>
                    <a:pt x="32" y="4589"/>
                  </a:cubicBezTo>
                  <a:cubicBezTo>
                    <a:pt x="32" y="5185"/>
                    <a:pt x="394" y="5634"/>
                    <a:pt x="878" y="5634"/>
                  </a:cubicBezTo>
                  <a:cubicBezTo>
                    <a:pt x="892" y="5634"/>
                    <a:pt x="910" y="5634"/>
                    <a:pt x="927" y="5631"/>
                  </a:cubicBezTo>
                  <a:lnTo>
                    <a:pt x="927" y="5639"/>
                  </a:lnTo>
                  <a:cubicBezTo>
                    <a:pt x="927" y="6745"/>
                    <a:pt x="1589" y="7744"/>
                    <a:pt x="2605" y="8173"/>
                  </a:cubicBezTo>
                  <a:lnTo>
                    <a:pt x="2605" y="8659"/>
                  </a:lnTo>
                  <a:lnTo>
                    <a:pt x="1460" y="8823"/>
                  </a:lnTo>
                  <a:cubicBezTo>
                    <a:pt x="1304" y="8846"/>
                    <a:pt x="1186" y="8973"/>
                    <a:pt x="1175" y="9129"/>
                  </a:cubicBezTo>
                  <a:lnTo>
                    <a:pt x="1163" y="9327"/>
                  </a:lnTo>
                  <a:cubicBezTo>
                    <a:pt x="440" y="9788"/>
                    <a:pt x="3" y="10585"/>
                    <a:pt x="0" y="11443"/>
                  </a:cubicBezTo>
                  <a:lnTo>
                    <a:pt x="0" y="12911"/>
                  </a:lnTo>
                  <a:cubicBezTo>
                    <a:pt x="0" y="13032"/>
                    <a:pt x="98" y="13127"/>
                    <a:pt x="216" y="13127"/>
                  </a:cubicBezTo>
                  <a:cubicBezTo>
                    <a:pt x="337" y="13127"/>
                    <a:pt x="432" y="13032"/>
                    <a:pt x="432" y="12911"/>
                  </a:cubicBezTo>
                  <a:lnTo>
                    <a:pt x="432" y="11443"/>
                  </a:lnTo>
                  <a:cubicBezTo>
                    <a:pt x="435" y="10856"/>
                    <a:pt x="682" y="10294"/>
                    <a:pt x="1120" y="9900"/>
                  </a:cubicBezTo>
                  <a:lnTo>
                    <a:pt x="1120" y="9900"/>
                  </a:lnTo>
                  <a:lnTo>
                    <a:pt x="1065" y="10695"/>
                  </a:lnTo>
                  <a:cubicBezTo>
                    <a:pt x="1059" y="10775"/>
                    <a:pt x="1100" y="10850"/>
                    <a:pt x="1169" y="10893"/>
                  </a:cubicBezTo>
                  <a:lnTo>
                    <a:pt x="1543" y="11121"/>
                  </a:lnTo>
                  <a:lnTo>
                    <a:pt x="1434" y="11705"/>
                  </a:lnTo>
                  <a:cubicBezTo>
                    <a:pt x="1422" y="11765"/>
                    <a:pt x="1434" y="11826"/>
                    <a:pt x="1471" y="11875"/>
                  </a:cubicBezTo>
                  <a:lnTo>
                    <a:pt x="3253" y="14325"/>
                  </a:lnTo>
                  <a:lnTo>
                    <a:pt x="435" y="14325"/>
                  </a:lnTo>
                  <a:lnTo>
                    <a:pt x="435" y="13827"/>
                  </a:lnTo>
                  <a:cubicBezTo>
                    <a:pt x="435" y="13709"/>
                    <a:pt x="337" y="13611"/>
                    <a:pt x="219" y="13611"/>
                  </a:cubicBezTo>
                  <a:cubicBezTo>
                    <a:pt x="98" y="13611"/>
                    <a:pt x="3" y="13709"/>
                    <a:pt x="3" y="13827"/>
                  </a:cubicBezTo>
                  <a:lnTo>
                    <a:pt x="3" y="14541"/>
                  </a:lnTo>
                  <a:cubicBezTo>
                    <a:pt x="3" y="14659"/>
                    <a:pt x="98" y="14756"/>
                    <a:pt x="219" y="14756"/>
                  </a:cubicBezTo>
                  <a:lnTo>
                    <a:pt x="10654" y="14756"/>
                  </a:lnTo>
                  <a:cubicBezTo>
                    <a:pt x="10772" y="14756"/>
                    <a:pt x="10870" y="14659"/>
                    <a:pt x="10870" y="14541"/>
                  </a:cubicBezTo>
                  <a:lnTo>
                    <a:pt x="10870" y="10145"/>
                  </a:lnTo>
                  <a:cubicBezTo>
                    <a:pt x="10870" y="10027"/>
                    <a:pt x="10772" y="9929"/>
                    <a:pt x="10654" y="9929"/>
                  </a:cubicBezTo>
                  <a:cubicBezTo>
                    <a:pt x="10533" y="9929"/>
                    <a:pt x="10438" y="10027"/>
                    <a:pt x="10438" y="10145"/>
                  </a:cubicBezTo>
                  <a:lnTo>
                    <a:pt x="10438" y="14325"/>
                  </a:lnTo>
                  <a:lnTo>
                    <a:pt x="5450" y="14325"/>
                  </a:lnTo>
                  <a:lnTo>
                    <a:pt x="5450" y="8242"/>
                  </a:lnTo>
                  <a:lnTo>
                    <a:pt x="10435" y="8242"/>
                  </a:lnTo>
                  <a:lnTo>
                    <a:pt x="10435" y="9215"/>
                  </a:lnTo>
                  <a:cubicBezTo>
                    <a:pt x="10435" y="9333"/>
                    <a:pt x="10530" y="9431"/>
                    <a:pt x="10651" y="9431"/>
                  </a:cubicBezTo>
                  <a:cubicBezTo>
                    <a:pt x="10769" y="9431"/>
                    <a:pt x="10867" y="9333"/>
                    <a:pt x="10867" y="9215"/>
                  </a:cubicBezTo>
                  <a:lnTo>
                    <a:pt x="10867" y="7162"/>
                  </a:lnTo>
                  <a:cubicBezTo>
                    <a:pt x="10867" y="7041"/>
                    <a:pt x="10769" y="6946"/>
                    <a:pt x="10651" y="6946"/>
                  </a:cubicBezTo>
                  <a:lnTo>
                    <a:pt x="6100" y="6946"/>
                  </a:lnTo>
                  <a:cubicBezTo>
                    <a:pt x="6316" y="6543"/>
                    <a:pt x="6428" y="6094"/>
                    <a:pt x="6428" y="5639"/>
                  </a:cubicBezTo>
                  <a:lnTo>
                    <a:pt x="6428" y="5631"/>
                  </a:lnTo>
                  <a:lnTo>
                    <a:pt x="6477" y="5631"/>
                  </a:lnTo>
                  <a:cubicBezTo>
                    <a:pt x="6958" y="5631"/>
                    <a:pt x="7321" y="5182"/>
                    <a:pt x="7321" y="4589"/>
                  </a:cubicBezTo>
                  <a:cubicBezTo>
                    <a:pt x="7321" y="4085"/>
                    <a:pt x="7105" y="3760"/>
                    <a:pt x="6716" y="3670"/>
                  </a:cubicBezTo>
                  <a:cubicBezTo>
                    <a:pt x="6788" y="3357"/>
                    <a:pt x="6906" y="2643"/>
                    <a:pt x="6696" y="2064"/>
                  </a:cubicBezTo>
                  <a:cubicBezTo>
                    <a:pt x="6469" y="1439"/>
                    <a:pt x="5925" y="1108"/>
                    <a:pt x="5709" y="999"/>
                  </a:cubicBezTo>
                  <a:cubicBezTo>
                    <a:pt x="5593" y="723"/>
                    <a:pt x="5165" y="0"/>
                    <a:pt x="38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Google Shape;2115;p125">
              <a:extLst>
                <a:ext uri="{FF2B5EF4-FFF2-40B4-BE49-F238E27FC236}">
                  <a16:creationId xmlns:a16="http://schemas.microsoft.com/office/drawing/2014/main" id="{BB0D439C-3E2D-A74F-B51B-D51BF47F430F}"/>
                </a:ext>
              </a:extLst>
            </p:cNvPr>
            <p:cNvSpPr/>
            <p:nvPr/>
          </p:nvSpPr>
          <p:spPr>
            <a:xfrm>
              <a:off x="5999200" y="1738750"/>
              <a:ext cx="47600" cy="10825"/>
            </a:xfrm>
            <a:custGeom>
              <a:avLst/>
              <a:gdLst/>
              <a:ahLst/>
              <a:cxnLst/>
              <a:rect l="l" t="t" r="r" b="b"/>
              <a:pathLst>
                <a:path w="1904" h="433" extrusionOk="0">
                  <a:moveTo>
                    <a:pt x="216" y="1"/>
                  </a:moveTo>
                  <a:cubicBezTo>
                    <a:pt x="98" y="1"/>
                    <a:pt x="1" y="96"/>
                    <a:pt x="1" y="217"/>
                  </a:cubicBezTo>
                  <a:cubicBezTo>
                    <a:pt x="1" y="335"/>
                    <a:pt x="98" y="433"/>
                    <a:pt x="216" y="433"/>
                  </a:cubicBezTo>
                  <a:lnTo>
                    <a:pt x="1688" y="433"/>
                  </a:lnTo>
                  <a:cubicBezTo>
                    <a:pt x="1806" y="433"/>
                    <a:pt x="1903" y="335"/>
                    <a:pt x="1903" y="217"/>
                  </a:cubicBezTo>
                  <a:cubicBezTo>
                    <a:pt x="1903" y="96"/>
                    <a:pt x="1806" y="1"/>
                    <a:pt x="16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6" name="Google Shape;2116;p125">
              <a:extLst>
                <a:ext uri="{FF2B5EF4-FFF2-40B4-BE49-F238E27FC236}">
                  <a16:creationId xmlns:a16="http://schemas.microsoft.com/office/drawing/2014/main" id="{1ACE70E7-7902-EBCB-7103-0CB3EE86347A}"/>
                </a:ext>
              </a:extLst>
            </p:cNvPr>
            <p:cNvSpPr/>
            <p:nvPr/>
          </p:nvSpPr>
          <p:spPr>
            <a:xfrm>
              <a:off x="5999200" y="1778550"/>
              <a:ext cx="84300" cy="10825"/>
            </a:xfrm>
            <a:custGeom>
              <a:avLst/>
              <a:gdLst/>
              <a:ahLst/>
              <a:cxnLst/>
              <a:rect l="l" t="t" r="r" b="b"/>
              <a:pathLst>
                <a:path w="3372" h="433" extrusionOk="0">
                  <a:moveTo>
                    <a:pt x="216" y="1"/>
                  </a:moveTo>
                  <a:cubicBezTo>
                    <a:pt x="98" y="1"/>
                    <a:pt x="1" y="96"/>
                    <a:pt x="1" y="217"/>
                  </a:cubicBezTo>
                  <a:cubicBezTo>
                    <a:pt x="1" y="335"/>
                    <a:pt x="98" y="433"/>
                    <a:pt x="216" y="433"/>
                  </a:cubicBezTo>
                  <a:lnTo>
                    <a:pt x="3156" y="433"/>
                  </a:lnTo>
                  <a:cubicBezTo>
                    <a:pt x="3277" y="433"/>
                    <a:pt x="3372" y="335"/>
                    <a:pt x="3372" y="217"/>
                  </a:cubicBezTo>
                  <a:cubicBezTo>
                    <a:pt x="3372" y="96"/>
                    <a:pt x="3277" y="1"/>
                    <a:pt x="31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Google Shape;2117;p125">
              <a:extLst>
                <a:ext uri="{FF2B5EF4-FFF2-40B4-BE49-F238E27FC236}">
                  <a16:creationId xmlns:a16="http://schemas.microsoft.com/office/drawing/2014/main" id="{0F340C30-5FEB-B8AD-F203-8325858FEF40}"/>
                </a:ext>
              </a:extLst>
            </p:cNvPr>
            <p:cNvSpPr/>
            <p:nvPr/>
          </p:nvSpPr>
          <p:spPr>
            <a:xfrm>
              <a:off x="5999200" y="1799350"/>
              <a:ext cx="84300" cy="10825"/>
            </a:xfrm>
            <a:custGeom>
              <a:avLst/>
              <a:gdLst/>
              <a:ahLst/>
              <a:cxnLst/>
              <a:rect l="l" t="t" r="r" b="b"/>
              <a:pathLst>
                <a:path w="3372" h="433" extrusionOk="0">
                  <a:moveTo>
                    <a:pt x="216" y="1"/>
                  </a:moveTo>
                  <a:cubicBezTo>
                    <a:pt x="98" y="1"/>
                    <a:pt x="1" y="99"/>
                    <a:pt x="1" y="217"/>
                  </a:cubicBezTo>
                  <a:cubicBezTo>
                    <a:pt x="1" y="338"/>
                    <a:pt x="98" y="433"/>
                    <a:pt x="216" y="433"/>
                  </a:cubicBezTo>
                  <a:lnTo>
                    <a:pt x="3156" y="433"/>
                  </a:lnTo>
                  <a:cubicBezTo>
                    <a:pt x="3277" y="433"/>
                    <a:pt x="3372" y="338"/>
                    <a:pt x="3372" y="217"/>
                  </a:cubicBezTo>
                  <a:cubicBezTo>
                    <a:pt x="3372" y="99"/>
                    <a:pt x="3277" y="1"/>
                    <a:pt x="31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" name="Google Shape;2118;p125">
              <a:extLst>
                <a:ext uri="{FF2B5EF4-FFF2-40B4-BE49-F238E27FC236}">
                  <a16:creationId xmlns:a16="http://schemas.microsoft.com/office/drawing/2014/main" id="{BA9068B1-C686-B888-6D9E-2E5CF9D9945E}"/>
                </a:ext>
              </a:extLst>
            </p:cNvPr>
            <p:cNvSpPr/>
            <p:nvPr/>
          </p:nvSpPr>
          <p:spPr>
            <a:xfrm>
              <a:off x="5999200" y="1820225"/>
              <a:ext cx="84300" cy="10825"/>
            </a:xfrm>
            <a:custGeom>
              <a:avLst/>
              <a:gdLst/>
              <a:ahLst/>
              <a:cxnLst/>
              <a:rect l="l" t="t" r="r" b="b"/>
              <a:pathLst>
                <a:path w="3372" h="433" extrusionOk="0">
                  <a:moveTo>
                    <a:pt x="216" y="1"/>
                  </a:moveTo>
                  <a:cubicBezTo>
                    <a:pt x="98" y="1"/>
                    <a:pt x="1" y="96"/>
                    <a:pt x="1" y="217"/>
                  </a:cubicBezTo>
                  <a:cubicBezTo>
                    <a:pt x="1" y="335"/>
                    <a:pt x="98" y="432"/>
                    <a:pt x="216" y="432"/>
                  </a:cubicBezTo>
                  <a:lnTo>
                    <a:pt x="3156" y="432"/>
                  </a:lnTo>
                  <a:cubicBezTo>
                    <a:pt x="3277" y="432"/>
                    <a:pt x="3372" y="335"/>
                    <a:pt x="3372" y="217"/>
                  </a:cubicBezTo>
                  <a:cubicBezTo>
                    <a:pt x="3372" y="96"/>
                    <a:pt x="3277" y="1"/>
                    <a:pt x="31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" name="Google Shape;2119;p125">
              <a:extLst>
                <a:ext uri="{FF2B5EF4-FFF2-40B4-BE49-F238E27FC236}">
                  <a16:creationId xmlns:a16="http://schemas.microsoft.com/office/drawing/2014/main" id="{3F93A961-01EA-E08A-1010-37EF0C594012}"/>
                </a:ext>
              </a:extLst>
            </p:cNvPr>
            <p:cNvSpPr/>
            <p:nvPr/>
          </p:nvSpPr>
          <p:spPr>
            <a:xfrm>
              <a:off x="5999200" y="1841025"/>
              <a:ext cx="84300" cy="10825"/>
            </a:xfrm>
            <a:custGeom>
              <a:avLst/>
              <a:gdLst/>
              <a:ahLst/>
              <a:cxnLst/>
              <a:rect l="l" t="t" r="r" b="b"/>
              <a:pathLst>
                <a:path w="3372" h="433" extrusionOk="0">
                  <a:moveTo>
                    <a:pt x="216" y="1"/>
                  </a:moveTo>
                  <a:cubicBezTo>
                    <a:pt x="98" y="1"/>
                    <a:pt x="1" y="98"/>
                    <a:pt x="1" y="216"/>
                  </a:cubicBezTo>
                  <a:cubicBezTo>
                    <a:pt x="1" y="337"/>
                    <a:pt x="98" y="432"/>
                    <a:pt x="216" y="432"/>
                  </a:cubicBezTo>
                  <a:lnTo>
                    <a:pt x="3156" y="432"/>
                  </a:lnTo>
                  <a:cubicBezTo>
                    <a:pt x="3277" y="432"/>
                    <a:pt x="3372" y="337"/>
                    <a:pt x="3372" y="216"/>
                  </a:cubicBezTo>
                  <a:cubicBezTo>
                    <a:pt x="3372" y="98"/>
                    <a:pt x="3277" y="1"/>
                    <a:pt x="31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" name="Google Shape;2120;p125">
              <a:extLst>
                <a:ext uri="{FF2B5EF4-FFF2-40B4-BE49-F238E27FC236}">
                  <a16:creationId xmlns:a16="http://schemas.microsoft.com/office/drawing/2014/main" id="{90D64C7B-F52B-B64F-5E54-3508E0AACB54}"/>
                </a:ext>
              </a:extLst>
            </p:cNvPr>
            <p:cNvSpPr/>
            <p:nvPr/>
          </p:nvSpPr>
          <p:spPr>
            <a:xfrm>
              <a:off x="5896425" y="1633075"/>
              <a:ext cx="30900" cy="13275"/>
            </a:xfrm>
            <a:custGeom>
              <a:avLst/>
              <a:gdLst/>
              <a:ahLst/>
              <a:cxnLst/>
              <a:rect l="l" t="t" r="r" b="b"/>
              <a:pathLst>
                <a:path w="1236" h="531" extrusionOk="0">
                  <a:moveTo>
                    <a:pt x="619" y="0"/>
                  </a:moveTo>
                  <a:cubicBezTo>
                    <a:pt x="455" y="0"/>
                    <a:pt x="291" y="42"/>
                    <a:pt x="145" y="126"/>
                  </a:cubicBezTo>
                  <a:cubicBezTo>
                    <a:pt x="38" y="183"/>
                    <a:pt x="1" y="316"/>
                    <a:pt x="61" y="419"/>
                  </a:cubicBezTo>
                  <a:cubicBezTo>
                    <a:pt x="100" y="490"/>
                    <a:pt x="174" y="530"/>
                    <a:pt x="250" y="530"/>
                  </a:cubicBezTo>
                  <a:cubicBezTo>
                    <a:pt x="286" y="530"/>
                    <a:pt x="322" y="521"/>
                    <a:pt x="355" y="503"/>
                  </a:cubicBezTo>
                  <a:cubicBezTo>
                    <a:pt x="437" y="456"/>
                    <a:pt x="528" y="433"/>
                    <a:pt x="619" y="433"/>
                  </a:cubicBezTo>
                  <a:cubicBezTo>
                    <a:pt x="707" y="433"/>
                    <a:pt x="795" y="455"/>
                    <a:pt x="876" y="497"/>
                  </a:cubicBezTo>
                  <a:cubicBezTo>
                    <a:pt x="912" y="520"/>
                    <a:pt x="952" y="531"/>
                    <a:pt x="992" y="531"/>
                  </a:cubicBezTo>
                  <a:cubicBezTo>
                    <a:pt x="1063" y="531"/>
                    <a:pt x="1132" y="496"/>
                    <a:pt x="1172" y="431"/>
                  </a:cubicBezTo>
                  <a:cubicBezTo>
                    <a:pt x="1236" y="330"/>
                    <a:pt x="1207" y="195"/>
                    <a:pt x="1106" y="131"/>
                  </a:cubicBezTo>
                  <a:cubicBezTo>
                    <a:pt x="956" y="44"/>
                    <a:pt x="787" y="0"/>
                    <a:pt x="6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" name="Google Shape;2121;p125">
              <a:extLst>
                <a:ext uri="{FF2B5EF4-FFF2-40B4-BE49-F238E27FC236}">
                  <a16:creationId xmlns:a16="http://schemas.microsoft.com/office/drawing/2014/main" id="{0CF230F1-2A86-096C-466A-E895E7C69F3B}"/>
                </a:ext>
              </a:extLst>
            </p:cNvPr>
            <p:cNvSpPr/>
            <p:nvPr/>
          </p:nvSpPr>
          <p:spPr>
            <a:xfrm>
              <a:off x="5942275" y="1633075"/>
              <a:ext cx="30825" cy="13225"/>
            </a:xfrm>
            <a:custGeom>
              <a:avLst/>
              <a:gdLst/>
              <a:ahLst/>
              <a:cxnLst/>
              <a:rect l="l" t="t" r="r" b="b"/>
              <a:pathLst>
                <a:path w="1233" h="529" extrusionOk="0">
                  <a:moveTo>
                    <a:pt x="617" y="0"/>
                  </a:moveTo>
                  <a:cubicBezTo>
                    <a:pt x="449" y="0"/>
                    <a:pt x="280" y="44"/>
                    <a:pt x="130" y="131"/>
                  </a:cubicBezTo>
                  <a:cubicBezTo>
                    <a:pt x="29" y="195"/>
                    <a:pt x="0" y="327"/>
                    <a:pt x="64" y="428"/>
                  </a:cubicBezTo>
                  <a:cubicBezTo>
                    <a:pt x="106" y="493"/>
                    <a:pt x="176" y="529"/>
                    <a:pt x="248" y="529"/>
                  </a:cubicBezTo>
                  <a:cubicBezTo>
                    <a:pt x="287" y="529"/>
                    <a:pt x="327" y="518"/>
                    <a:pt x="363" y="494"/>
                  </a:cubicBezTo>
                  <a:cubicBezTo>
                    <a:pt x="442" y="452"/>
                    <a:pt x="529" y="431"/>
                    <a:pt x="616" y="431"/>
                  </a:cubicBezTo>
                  <a:cubicBezTo>
                    <a:pt x="707" y="431"/>
                    <a:pt x="799" y="454"/>
                    <a:pt x="881" y="500"/>
                  </a:cubicBezTo>
                  <a:cubicBezTo>
                    <a:pt x="915" y="520"/>
                    <a:pt x="952" y="529"/>
                    <a:pt x="988" y="529"/>
                  </a:cubicBezTo>
                  <a:cubicBezTo>
                    <a:pt x="1063" y="529"/>
                    <a:pt x="1136" y="489"/>
                    <a:pt x="1175" y="419"/>
                  </a:cubicBezTo>
                  <a:cubicBezTo>
                    <a:pt x="1233" y="316"/>
                    <a:pt x="1198" y="183"/>
                    <a:pt x="1092" y="126"/>
                  </a:cubicBezTo>
                  <a:cubicBezTo>
                    <a:pt x="945" y="42"/>
                    <a:pt x="781" y="0"/>
                    <a:pt x="6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195955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1" name="Google Shape;1031;p96"/>
          <p:cNvGrpSpPr/>
          <p:nvPr/>
        </p:nvGrpSpPr>
        <p:grpSpPr>
          <a:xfrm>
            <a:off x="2631429" y="1506086"/>
            <a:ext cx="3886206" cy="2775271"/>
            <a:chOff x="2599381" y="1471563"/>
            <a:chExt cx="3886206" cy="2790900"/>
          </a:xfrm>
        </p:grpSpPr>
        <p:grpSp>
          <p:nvGrpSpPr>
            <p:cNvPr id="1032" name="Google Shape;1032;p96"/>
            <p:cNvGrpSpPr/>
            <p:nvPr/>
          </p:nvGrpSpPr>
          <p:grpSpPr>
            <a:xfrm>
              <a:off x="2723277" y="1471563"/>
              <a:ext cx="3223648" cy="2790900"/>
              <a:chOff x="2723277" y="1471563"/>
              <a:chExt cx="3223648" cy="2790900"/>
            </a:xfrm>
          </p:grpSpPr>
          <p:sp>
            <p:nvSpPr>
              <p:cNvPr id="1033" name="Google Shape;1033;p96"/>
              <p:cNvSpPr/>
              <p:nvPr/>
            </p:nvSpPr>
            <p:spPr>
              <a:xfrm>
                <a:off x="3156025" y="1471563"/>
                <a:ext cx="2790900" cy="27909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34" name="Google Shape;1034;p96"/>
              <p:cNvSpPr/>
              <p:nvPr/>
            </p:nvSpPr>
            <p:spPr>
              <a:xfrm>
                <a:off x="2723277" y="1471602"/>
                <a:ext cx="1970100" cy="3654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1035" name="Google Shape;1035;p96"/>
            <p:cNvSpPr/>
            <p:nvPr/>
          </p:nvSpPr>
          <p:spPr>
            <a:xfrm>
              <a:off x="3651300" y="1966838"/>
              <a:ext cx="1800300" cy="18003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36" name="Google Shape;1036;p96"/>
            <p:cNvSpPr/>
            <p:nvPr/>
          </p:nvSpPr>
          <p:spPr>
            <a:xfrm>
              <a:off x="3917950" y="2233487"/>
              <a:ext cx="1267200" cy="12669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grpSp>
          <p:nvGrpSpPr>
            <p:cNvPr id="1037" name="Google Shape;1037;p96"/>
            <p:cNvGrpSpPr/>
            <p:nvPr/>
          </p:nvGrpSpPr>
          <p:grpSpPr>
            <a:xfrm>
              <a:off x="3405550" y="1720300"/>
              <a:ext cx="3079713" cy="2292488"/>
              <a:chOff x="3405550" y="1720300"/>
              <a:chExt cx="3079713" cy="2292488"/>
            </a:xfrm>
          </p:grpSpPr>
          <p:sp>
            <p:nvSpPr>
              <p:cNvPr id="1038" name="Google Shape;1038;p96"/>
              <p:cNvSpPr/>
              <p:nvPr/>
            </p:nvSpPr>
            <p:spPr>
              <a:xfrm>
                <a:off x="3405550" y="1721088"/>
                <a:ext cx="2291700" cy="22917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39" name="Google Shape;1039;p96"/>
              <p:cNvSpPr/>
              <p:nvPr/>
            </p:nvSpPr>
            <p:spPr>
              <a:xfrm>
                <a:off x="4384963" y="1720300"/>
                <a:ext cx="2100300" cy="36900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040" name="Google Shape;1040;p96"/>
            <p:cNvGrpSpPr/>
            <p:nvPr/>
          </p:nvGrpSpPr>
          <p:grpSpPr>
            <a:xfrm>
              <a:off x="4199859" y="2515468"/>
              <a:ext cx="703076" cy="703076"/>
              <a:chOff x="4549025" y="2654550"/>
              <a:chExt cx="368875" cy="368875"/>
            </a:xfrm>
          </p:grpSpPr>
          <p:sp>
            <p:nvSpPr>
              <p:cNvPr id="1041" name="Google Shape;1041;p96"/>
              <p:cNvSpPr/>
              <p:nvPr/>
            </p:nvSpPr>
            <p:spPr>
              <a:xfrm>
                <a:off x="4616400" y="2890125"/>
                <a:ext cx="153450" cy="69900"/>
              </a:xfrm>
              <a:custGeom>
                <a:avLst/>
                <a:gdLst/>
                <a:ahLst/>
                <a:cxnLst/>
                <a:rect l="l" t="t" r="r" b="b"/>
                <a:pathLst>
                  <a:path w="6138" h="2796" extrusionOk="0">
                    <a:moveTo>
                      <a:pt x="216" y="0"/>
                    </a:moveTo>
                    <a:cubicBezTo>
                      <a:pt x="98" y="0"/>
                      <a:pt x="0" y="98"/>
                      <a:pt x="0" y="216"/>
                    </a:cubicBezTo>
                    <a:lnTo>
                      <a:pt x="0" y="2579"/>
                    </a:lnTo>
                    <a:cubicBezTo>
                      <a:pt x="0" y="2700"/>
                      <a:pt x="98" y="2795"/>
                      <a:pt x="216" y="2795"/>
                    </a:cubicBezTo>
                    <a:lnTo>
                      <a:pt x="1002" y="2795"/>
                    </a:lnTo>
                    <a:cubicBezTo>
                      <a:pt x="1120" y="2795"/>
                      <a:pt x="1218" y="2700"/>
                      <a:pt x="1218" y="2579"/>
                    </a:cubicBezTo>
                    <a:cubicBezTo>
                      <a:pt x="1218" y="2461"/>
                      <a:pt x="1120" y="2363"/>
                      <a:pt x="1002" y="2363"/>
                    </a:cubicBezTo>
                    <a:lnTo>
                      <a:pt x="432" y="2363"/>
                    </a:lnTo>
                    <a:lnTo>
                      <a:pt x="432" y="432"/>
                    </a:lnTo>
                    <a:lnTo>
                      <a:pt x="5706" y="432"/>
                    </a:lnTo>
                    <a:lnTo>
                      <a:pt x="5706" y="2363"/>
                    </a:lnTo>
                    <a:lnTo>
                      <a:pt x="1912" y="2363"/>
                    </a:lnTo>
                    <a:cubicBezTo>
                      <a:pt x="1794" y="2363"/>
                      <a:pt x="1696" y="2461"/>
                      <a:pt x="1696" y="2579"/>
                    </a:cubicBezTo>
                    <a:cubicBezTo>
                      <a:pt x="1696" y="2700"/>
                      <a:pt x="1794" y="2795"/>
                      <a:pt x="1912" y="2795"/>
                    </a:cubicBezTo>
                    <a:lnTo>
                      <a:pt x="5922" y="2795"/>
                    </a:lnTo>
                    <a:cubicBezTo>
                      <a:pt x="6040" y="2795"/>
                      <a:pt x="6138" y="2700"/>
                      <a:pt x="6138" y="2579"/>
                    </a:cubicBezTo>
                    <a:lnTo>
                      <a:pt x="6138" y="216"/>
                    </a:lnTo>
                    <a:cubicBezTo>
                      <a:pt x="6138" y="98"/>
                      <a:pt x="6040" y="0"/>
                      <a:pt x="592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42" name="Google Shape;1042;p96"/>
              <p:cNvSpPr/>
              <p:nvPr/>
            </p:nvSpPr>
            <p:spPr>
              <a:xfrm>
                <a:off x="4800125" y="2943075"/>
                <a:ext cx="12625" cy="10825"/>
              </a:xfrm>
              <a:custGeom>
                <a:avLst/>
                <a:gdLst/>
                <a:ahLst/>
                <a:cxnLst/>
                <a:rect l="l" t="t" r="r" b="b"/>
                <a:pathLst>
                  <a:path w="505" h="433" extrusionOk="0">
                    <a:moveTo>
                      <a:pt x="289" y="1"/>
                    </a:moveTo>
                    <a:cubicBezTo>
                      <a:pt x="96" y="1"/>
                      <a:pt x="1" y="234"/>
                      <a:pt x="136" y="369"/>
                    </a:cubicBezTo>
                    <a:cubicBezTo>
                      <a:pt x="180" y="413"/>
                      <a:pt x="234" y="433"/>
                      <a:pt x="287" y="433"/>
                    </a:cubicBezTo>
                    <a:cubicBezTo>
                      <a:pt x="398" y="433"/>
                      <a:pt x="505" y="347"/>
                      <a:pt x="505" y="217"/>
                    </a:cubicBezTo>
                    <a:cubicBezTo>
                      <a:pt x="505" y="99"/>
                      <a:pt x="410" y="1"/>
                      <a:pt x="289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43" name="Google Shape;1043;p96"/>
              <p:cNvSpPr/>
              <p:nvPr/>
            </p:nvSpPr>
            <p:spPr>
              <a:xfrm>
                <a:off x="4549025" y="2654550"/>
                <a:ext cx="368875" cy="368875"/>
              </a:xfrm>
              <a:custGeom>
                <a:avLst/>
                <a:gdLst/>
                <a:ahLst/>
                <a:cxnLst/>
                <a:rect l="l" t="t" r="r" b="b"/>
                <a:pathLst>
                  <a:path w="14755" h="14755" extrusionOk="0">
                    <a:moveTo>
                      <a:pt x="7382" y="431"/>
                    </a:moveTo>
                    <a:cubicBezTo>
                      <a:pt x="7505" y="431"/>
                      <a:pt x="7631" y="477"/>
                      <a:pt x="7733" y="580"/>
                    </a:cubicBezTo>
                    <a:cubicBezTo>
                      <a:pt x="8050" y="896"/>
                      <a:pt x="7825" y="1440"/>
                      <a:pt x="7379" y="1440"/>
                    </a:cubicBezTo>
                    <a:cubicBezTo>
                      <a:pt x="7100" y="1440"/>
                      <a:pt x="6875" y="1213"/>
                      <a:pt x="6875" y="936"/>
                    </a:cubicBezTo>
                    <a:cubicBezTo>
                      <a:pt x="6875" y="632"/>
                      <a:pt x="7123" y="431"/>
                      <a:pt x="7382" y="431"/>
                    </a:cubicBezTo>
                    <a:close/>
                    <a:moveTo>
                      <a:pt x="5148" y="1410"/>
                    </a:moveTo>
                    <a:cubicBezTo>
                      <a:pt x="5271" y="1410"/>
                      <a:pt x="5397" y="1456"/>
                      <a:pt x="5499" y="1558"/>
                    </a:cubicBezTo>
                    <a:cubicBezTo>
                      <a:pt x="5816" y="1878"/>
                      <a:pt x="5591" y="2419"/>
                      <a:pt x="5145" y="2419"/>
                    </a:cubicBezTo>
                    <a:cubicBezTo>
                      <a:pt x="4866" y="2419"/>
                      <a:pt x="4641" y="2194"/>
                      <a:pt x="4641" y="1915"/>
                    </a:cubicBezTo>
                    <a:cubicBezTo>
                      <a:pt x="4641" y="1611"/>
                      <a:pt x="4889" y="1410"/>
                      <a:pt x="5148" y="1410"/>
                    </a:cubicBezTo>
                    <a:close/>
                    <a:moveTo>
                      <a:pt x="9608" y="1411"/>
                    </a:moveTo>
                    <a:cubicBezTo>
                      <a:pt x="9609" y="1411"/>
                      <a:pt x="9611" y="1411"/>
                      <a:pt x="9613" y="1411"/>
                    </a:cubicBezTo>
                    <a:lnTo>
                      <a:pt x="9610" y="1414"/>
                    </a:lnTo>
                    <a:cubicBezTo>
                      <a:pt x="10059" y="1414"/>
                      <a:pt x="10284" y="1956"/>
                      <a:pt x="9967" y="2272"/>
                    </a:cubicBezTo>
                    <a:cubicBezTo>
                      <a:pt x="9863" y="2376"/>
                      <a:pt x="9736" y="2422"/>
                      <a:pt x="9612" y="2422"/>
                    </a:cubicBezTo>
                    <a:cubicBezTo>
                      <a:pt x="9353" y="2422"/>
                      <a:pt x="9106" y="2221"/>
                      <a:pt x="9106" y="1918"/>
                    </a:cubicBezTo>
                    <a:cubicBezTo>
                      <a:pt x="9106" y="1638"/>
                      <a:pt x="9331" y="1411"/>
                      <a:pt x="9608" y="1411"/>
                    </a:cubicBezTo>
                    <a:close/>
                    <a:moveTo>
                      <a:pt x="10442" y="2347"/>
                    </a:moveTo>
                    <a:lnTo>
                      <a:pt x="12046" y="2350"/>
                    </a:lnTo>
                    <a:cubicBezTo>
                      <a:pt x="12880" y="2350"/>
                      <a:pt x="13557" y="3026"/>
                      <a:pt x="13560" y="3861"/>
                    </a:cubicBezTo>
                    <a:lnTo>
                      <a:pt x="13560" y="5085"/>
                    </a:lnTo>
                    <a:lnTo>
                      <a:pt x="9636" y="5085"/>
                    </a:lnTo>
                    <a:cubicBezTo>
                      <a:pt x="9987" y="4379"/>
                      <a:pt x="9990" y="3553"/>
                      <a:pt x="9642" y="2851"/>
                    </a:cubicBezTo>
                    <a:cubicBezTo>
                      <a:pt x="9981" y="2839"/>
                      <a:pt x="10287" y="2646"/>
                      <a:pt x="10442" y="2347"/>
                    </a:cubicBezTo>
                    <a:close/>
                    <a:moveTo>
                      <a:pt x="7378" y="1872"/>
                    </a:moveTo>
                    <a:cubicBezTo>
                      <a:pt x="8223" y="1873"/>
                      <a:pt x="8983" y="2382"/>
                      <a:pt x="9308" y="3162"/>
                    </a:cubicBezTo>
                    <a:cubicBezTo>
                      <a:pt x="9630" y="3942"/>
                      <a:pt x="9452" y="4843"/>
                      <a:pt x="8853" y="5439"/>
                    </a:cubicBezTo>
                    <a:cubicBezTo>
                      <a:pt x="8454" y="5840"/>
                      <a:pt x="7920" y="6052"/>
                      <a:pt x="7375" y="6052"/>
                    </a:cubicBezTo>
                    <a:cubicBezTo>
                      <a:pt x="7106" y="6052"/>
                      <a:pt x="6835" y="6000"/>
                      <a:pt x="6576" y="5894"/>
                    </a:cubicBezTo>
                    <a:cubicBezTo>
                      <a:pt x="5796" y="5568"/>
                      <a:pt x="5286" y="4806"/>
                      <a:pt x="5286" y="3962"/>
                    </a:cubicBezTo>
                    <a:cubicBezTo>
                      <a:pt x="5289" y="2808"/>
                      <a:pt x="6224" y="1873"/>
                      <a:pt x="7378" y="1872"/>
                    </a:cubicBezTo>
                    <a:close/>
                    <a:moveTo>
                      <a:pt x="2186" y="5519"/>
                    </a:moveTo>
                    <a:lnTo>
                      <a:pt x="2186" y="6757"/>
                    </a:lnTo>
                    <a:lnTo>
                      <a:pt x="1196" y="6757"/>
                    </a:lnTo>
                    <a:lnTo>
                      <a:pt x="1196" y="5519"/>
                    </a:lnTo>
                    <a:close/>
                    <a:moveTo>
                      <a:pt x="3608" y="5519"/>
                    </a:moveTo>
                    <a:lnTo>
                      <a:pt x="3608" y="6757"/>
                    </a:lnTo>
                    <a:lnTo>
                      <a:pt x="2618" y="6757"/>
                    </a:lnTo>
                    <a:lnTo>
                      <a:pt x="2618" y="5519"/>
                    </a:lnTo>
                    <a:close/>
                    <a:moveTo>
                      <a:pt x="5030" y="5519"/>
                    </a:moveTo>
                    <a:lnTo>
                      <a:pt x="5030" y="6757"/>
                    </a:lnTo>
                    <a:lnTo>
                      <a:pt x="4040" y="6757"/>
                    </a:lnTo>
                    <a:lnTo>
                      <a:pt x="4040" y="5519"/>
                    </a:lnTo>
                    <a:close/>
                    <a:moveTo>
                      <a:pt x="5459" y="5600"/>
                    </a:moveTo>
                    <a:cubicBezTo>
                      <a:pt x="5727" y="5911"/>
                      <a:pt x="6069" y="6156"/>
                      <a:pt x="6452" y="6308"/>
                    </a:cubicBezTo>
                    <a:lnTo>
                      <a:pt x="6449" y="6308"/>
                    </a:lnTo>
                    <a:lnTo>
                      <a:pt x="6449" y="6757"/>
                    </a:lnTo>
                    <a:lnTo>
                      <a:pt x="5459" y="6757"/>
                    </a:lnTo>
                    <a:lnTo>
                      <a:pt x="5459" y="5600"/>
                    </a:lnTo>
                    <a:close/>
                    <a:moveTo>
                      <a:pt x="7871" y="6435"/>
                    </a:moveTo>
                    <a:lnTo>
                      <a:pt x="7871" y="6757"/>
                    </a:lnTo>
                    <a:lnTo>
                      <a:pt x="6881" y="6757"/>
                    </a:lnTo>
                    <a:lnTo>
                      <a:pt x="6881" y="6435"/>
                    </a:lnTo>
                    <a:cubicBezTo>
                      <a:pt x="7045" y="6467"/>
                      <a:pt x="7211" y="6482"/>
                      <a:pt x="7376" y="6482"/>
                    </a:cubicBezTo>
                    <a:cubicBezTo>
                      <a:pt x="7542" y="6482"/>
                      <a:pt x="7707" y="6467"/>
                      <a:pt x="7871" y="6435"/>
                    </a:cubicBezTo>
                    <a:close/>
                    <a:moveTo>
                      <a:pt x="9293" y="5600"/>
                    </a:moveTo>
                    <a:lnTo>
                      <a:pt x="9293" y="6757"/>
                    </a:lnTo>
                    <a:lnTo>
                      <a:pt x="8303" y="6757"/>
                    </a:lnTo>
                    <a:lnTo>
                      <a:pt x="8303" y="6308"/>
                    </a:lnTo>
                    <a:cubicBezTo>
                      <a:pt x="8686" y="6156"/>
                      <a:pt x="9026" y="5911"/>
                      <a:pt x="9293" y="5600"/>
                    </a:cubicBezTo>
                    <a:close/>
                    <a:moveTo>
                      <a:pt x="10716" y="5519"/>
                    </a:moveTo>
                    <a:lnTo>
                      <a:pt x="10716" y="6757"/>
                    </a:lnTo>
                    <a:lnTo>
                      <a:pt x="9725" y="6757"/>
                    </a:lnTo>
                    <a:lnTo>
                      <a:pt x="9725" y="5519"/>
                    </a:lnTo>
                    <a:close/>
                    <a:moveTo>
                      <a:pt x="12138" y="5519"/>
                    </a:moveTo>
                    <a:lnTo>
                      <a:pt x="12138" y="6757"/>
                    </a:lnTo>
                    <a:lnTo>
                      <a:pt x="11147" y="6757"/>
                    </a:lnTo>
                    <a:lnTo>
                      <a:pt x="11147" y="5519"/>
                    </a:lnTo>
                    <a:close/>
                    <a:moveTo>
                      <a:pt x="13560" y="5519"/>
                    </a:moveTo>
                    <a:lnTo>
                      <a:pt x="13560" y="6757"/>
                    </a:lnTo>
                    <a:lnTo>
                      <a:pt x="12569" y="6757"/>
                    </a:lnTo>
                    <a:lnTo>
                      <a:pt x="12569" y="5519"/>
                    </a:lnTo>
                    <a:close/>
                    <a:moveTo>
                      <a:pt x="2186" y="7189"/>
                    </a:moveTo>
                    <a:lnTo>
                      <a:pt x="2186" y="7935"/>
                    </a:lnTo>
                    <a:cubicBezTo>
                      <a:pt x="2186" y="8208"/>
                      <a:pt x="1964" y="8430"/>
                      <a:pt x="1691" y="8430"/>
                    </a:cubicBezTo>
                    <a:cubicBezTo>
                      <a:pt x="1417" y="8430"/>
                      <a:pt x="1196" y="8208"/>
                      <a:pt x="1196" y="7935"/>
                    </a:cubicBezTo>
                    <a:lnTo>
                      <a:pt x="1196" y="7189"/>
                    </a:lnTo>
                    <a:close/>
                    <a:moveTo>
                      <a:pt x="3608" y="7189"/>
                    </a:moveTo>
                    <a:lnTo>
                      <a:pt x="3608" y="7935"/>
                    </a:lnTo>
                    <a:cubicBezTo>
                      <a:pt x="3605" y="8208"/>
                      <a:pt x="3386" y="8427"/>
                      <a:pt x="3113" y="8430"/>
                    </a:cubicBezTo>
                    <a:lnTo>
                      <a:pt x="3110" y="8430"/>
                    </a:lnTo>
                    <a:cubicBezTo>
                      <a:pt x="2839" y="8430"/>
                      <a:pt x="2618" y="8208"/>
                      <a:pt x="2618" y="7935"/>
                    </a:cubicBezTo>
                    <a:lnTo>
                      <a:pt x="2618" y="7189"/>
                    </a:lnTo>
                    <a:close/>
                    <a:moveTo>
                      <a:pt x="5027" y="7189"/>
                    </a:moveTo>
                    <a:lnTo>
                      <a:pt x="5027" y="7935"/>
                    </a:lnTo>
                    <a:cubicBezTo>
                      <a:pt x="5027" y="8208"/>
                      <a:pt x="4808" y="8427"/>
                      <a:pt x="4535" y="8430"/>
                    </a:cubicBezTo>
                    <a:cubicBezTo>
                      <a:pt x="4261" y="8430"/>
                      <a:pt x="4040" y="8208"/>
                      <a:pt x="4040" y="7935"/>
                    </a:cubicBezTo>
                    <a:lnTo>
                      <a:pt x="4040" y="7189"/>
                    </a:lnTo>
                    <a:close/>
                    <a:moveTo>
                      <a:pt x="6449" y="7189"/>
                    </a:moveTo>
                    <a:lnTo>
                      <a:pt x="6449" y="7935"/>
                    </a:lnTo>
                    <a:cubicBezTo>
                      <a:pt x="6449" y="8208"/>
                      <a:pt x="6228" y="8427"/>
                      <a:pt x="5957" y="8430"/>
                    </a:cubicBezTo>
                    <a:lnTo>
                      <a:pt x="5954" y="8430"/>
                    </a:lnTo>
                    <a:cubicBezTo>
                      <a:pt x="5681" y="8430"/>
                      <a:pt x="5459" y="8208"/>
                      <a:pt x="5459" y="7935"/>
                    </a:cubicBezTo>
                    <a:lnTo>
                      <a:pt x="5459" y="7189"/>
                    </a:lnTo>
                    <a:close/>
                    <a:moveTo>
                      <a:pt x="7871" y="7189"/>
                    </a:moveTo>
                    <a:lnTo>
                      <a:pt x="7871" y="7935"/>
                    </a:lnTo>
                    <a:cubicBezTo>
                      <a:pt x="7871" y="8208"/>
                      <a:pt x="7650" y="8427"/>
                      <a:pt x="7379" y="8430"/>
                    </a:cubicBezTo>
                    <a:lnTo>
                      <a:pt x="7376" y="8430"/>
                    </a:lnTo>
                    <a:cubicBezTo>
                      <a:pt x="7103" y="8430"/>
                      <a:pt x="6881" y="8208"/>
                      <a:pt x="6881" y="7935"/>
                    </a:cubicBezTo>
                    <a:lnTo>
                      <a:pt x="6881" y="7189"/>
                    </a:lnTo>
                    <a:close/>
                    <a:moveTo>
                      <a:pt x="9293" y="7189"/>
                    </a:moveTo>
                    <a:lnTo>
                      <a:pt x="9293" y="7935"/>
                    </a:lnTo>
                    <a:cubicBezTo>
                      <a:pt x="9293" y="8208"/>
                      <a:pt x="9072" y="8427"/>
                      <a:pt x="8801" y="8430"/>
                    </a:cubicBezTo>
                    <a:lnTo>
                      <a:pt x="8798" y="8430"/>
                    </a:lnTo>
                    <a:cubicBezTo>
                      <a:pt x="8525" y="8430"/>
                      <a:pt x="8303" y="8208"/>
                      <a:pt x="8303" y="7935"/>
                    </a:cubicBezTo>
                    <a:lnTo>
                      <a:pt x="8303" y="7189"/>
                    </a:lnTo>
                    <a:close/>
                    <a:moveTo>
                      <a:pt x="10718" y="7189"/>
                    </a:moveTo>
                    <a:lnTo>
                      <a:pt x="10718" y="7935"/>
                    </a:lnTo>
                    <a:cubicBezTo>
                      <a:pt x="10716" y="8208"/>
                      <a:pt x="10494" y="8430"/>
                      <a:pt x="10223" y="8430"/>
                    </a:cubicBezTo>
                    <a:lnTo>
                      <a:pt x="10220" y="8430"/>
                    </a:lnTo>
                    <a:cubicBezTo>
                      <a:pt x="9947" y="8430"/>
                      <a:pt x="9728" y="8208"/>
                      <a:pt x="9728" y="7935"/>
                    </a:cubicBezTo>
                    <a:lnTo>
                      <a:pt x="9728" y="7189"/>
                    </a:lnTo>
                    <a:close/>
                    <a:moveTo>
                      <a:pt x="12138" y="7189"/>
                    </a:moveTo>
                    <a:lnTo>
                      <a:pt x="12138" y="7935"/>
                    </a:lnTo>
                    <a:cubicBezTo>
                      <a:pt x="12135" y="8208"/>
                      <a:pt x="11916" y="8427"/>
                      <a:pt x="11645" y="8430"/>
                    </a:cubicBezTo>
                    <a:lnTo>
                      <a:pt x="11642" y="8430"/>
                    </a:lnTo>
                    <a:cubicBezTo>
                      <a:pt x="11369" y="8430"/>
                      <a:pt x="11147" y="8208"/>
                      <a:pt x="11147" y="7935"/>
                    </a:cubicBezTo>
                    <a:lnTo>
                      <a:pt x="11147" y="7189"/>
                    </a:lnTo>
                    <a:close/>
                    <a:moveTo>
                      <a:pt x="13560" y="7189"/>
                    </a:moveTo>
                    <a:lnTo>
                      <a:pt x="13560" y="7935"/>
                    </a:lnTo>
                    <a:cubicBezTo>
                      <a:pt x="13560" y="8208"/>
                      <a:pt x="13338" y="8430"/>
                      <a:pt x="13065" y="8430"/>
                    </a:cubicBezTo>
                    <a:cubicBezTo>
                      <a:pt x="12791" y="8430"/>
                      <a:pt x="12569" y="8208"/>
                      <a:pt x="12569" y="7935"/>
                    </a:cubicBezTo>
                    <a:lnTo>
                      <a:pt x="12569" y="7189"/>
                    </a:lnTo>
                    <a:close/>
                    <a:moveTo>
                      <a:pt x="11714" y="9855"/>
                    </a:moveTo>
                    <a:lnTo>
                      <a:pt x="11714" y="13459"/>
                    </a:lnTo>
                    <a:lnTo>
                      <a:pt x="9786" y="13459"/>
                    </a:lnTo>
                    <a:lnTo>
                      <a:pt x="9786" y="9855"/>
                    </a:lnTo>
                    <a:close/>
                    <a:moveTo>
                      <a:pt x="14107" y="13891"/>
                    </a:moveTo>
                    <a:cubicBezTo>
                      <a:pt x="14225" y="13891"/>
                      <a:pt x="14323" y="13989"/>
                      <a:pt x="14323" y="14107"/>
                    </a:cubicBezTo>
                    <a:cubicBezTo>
                      <a:pt x="14323" y="14228"/>
                      <a:pt x="14225" y="14323"/>
                      <a:pt x="14107" y="14323"/>
                    </a:cubicBezTo>
                    <a:lnTo>
                      <a:pt x="649" y="14323"/>
                    </a:lnTo>
                    <a:cubicBezTo>
                      <a:pt x="531" y="14323"/>
                      <a:pt x="433" y="14228"/>
                      <a:pt x="433" y="14107"/>
                    </a:cubicBezTo>
                    <a:cubicBezTo>
                      <a:pt x="433" y="13989"/>
                      <a:pt x="531" y="13891"/>
                      <a:pt x="649" y="13891"/>
                    </a:cubicBezTo>
                    <a:close/>
                    <a:moveTo>
                      <a:pt x="7376" y="1"/>
                    </a:moveTo>
                    <a:cubicBezTo>
                      <a:pt x="6579" y="1"/>
                      <a:pt x="6147" y="936"/>
                      <a:pt x="6665" y="1544"/>
                    </a:cubicBezTo>
                    <a:cubicBezTo>
                      <a:pt x="6455" y="1604"/>
                      <a:pt x="6256" y="1691"/>
                      <a:pt x="6072" y="1803"/>
                    </a:cubicBezTo>
                    <a:cubicBezTo>
                      <a:pt x="6025" y="1325"/>
                      <a:pt x="5622" y="961"/>
                      <a:pt x="5144" y="961"/>
                    </a:cubicBezTo>
                    <a:cubicBezTo>
                      <a:pt x="5124" y="961"/>
                      <a:pt x="5105" y="961"/>
                      <a:pt x="5085" y="962"/>
                    </a:cubicBezTo>
                    <a:cubicBezTo>
                      <a:pt x="4584" y="991"/>
                      <a:pt x="4195" y="1411"/>
                      <a:pt x="4207" y="1915"/>
                    </a:cubicBezTo>
                    <a:lnTo>
                      <a:pt x="3821" y="1915"/>
                    </a:lnTo>
                    <a:cubicBezTo>
                      <a:pt x="3703" y="1915"/>
                      <a:pt x="3605" y="2013"/>
                      <a:pt x="3605" y="2131"/>
                    </a:cubicBezTo>
                    <a:cubicBezTo>
                      <a:pt x="3605" y="2252"/>
                      <a:pt x="3703" y="2347"/>
                      <a:pt x="3821" y="2347"/>
                    </a:cubicBezTo>
                    <a:lnTo>
                      <a:pt x="4313" y="2347"/>
                    </a:lnTo>
                    <a:cubicBezTo>
                      <a:pt x="4469" y="2646"/>
                      <a:pt x="4774" y="2839"/>
                      <a:pt x="5113" y="2851"/>
                    </a:cubicBezTo>
                    <a:cubicBezTo>
                      <a:pt x="4765" y="3556"/>
                      <a:pt x="4768" y="4382"/>
                      <a:pt x="5119" y="5085"/>
                    </a:cubicBezTo>
                    <a:lnTo>
                      <a:pt x="1196" y="5085"/>
                    </a:lnTo>
                    <a:lnTo>
                      <a:pt x="1196" y="3861"/>
                    </a:lnTo>
                    <a:cubicBezTo>
                      <a:pt x="1198" y="3026"/>
                      <a:pt x="1875" y="2353"/>
                      <a:pt x="2710" y="2350"/>
                    </a:cubicBezTo>
                    <a:lnTo>
                      <a:pt x="2888" y="2350"/>
                    </a:lnTo>
                    <a:cubicBezTo>
                      <a:pt x="3006" y="2350"/>
                      <a:pt x="3104" y="2255"/>
                      <a:pt x="3104" y="2134"/>
                    </a:cubicBezTo>
                    <a:cubicBezTo>
                      <a:pt x="3104" y="2016"/>
                      <a:pt x="3006" y="1918"/>
                      <a:pt x="2888" y="1918"/>
                    </a:cubicBezTo>
                    <a:lnTo>
                      <a:pt x="2710" y="1918"/>
                    </a:lnTo>
                    <a:cubicBezTo>
                      <a:pt x="1636" y="1921"/>
                      <a:pt x="767" y="2790"/>
                      <a:pt x="764" y="3864"/>
                    </a:cubicBezTo>
                    <a:lnTo>
                      <a:pt x="764" y="7935"/>
                    </a:lnTo>
                    <a:cubicBezTo>
                      <a:pt x="764" y="8266"/>
                      <a:pt x="939" y="8571"/>
                      <a:pt x="1224" y="8735"/>
                    </a:cubicBezTo>
                    <a:lnTo>
                      <a:pt x="1224" y="13459"/>
                    </a:lnTo>
                    <a:lnTo>
                      <a:pt x="649" y="13459"/>
                    </a:lnTo>
                    <a:cubicBezTo>
                      <a:pt x="292" y="13459"/>
                      <a:pt x="1" y="13747"/>
                      <a:pt x="1" y="14107"/>
                    </a:cubicBezTo>
                    <a:cubicBezTo>
                      <a:pt x="1" y="14464"/>
                      <a:pt x="292" y="14754"/>
                      <a:pt x="649" y="14754"/>
                    </a:cubicBezTo>
                    <a:lnTo>
                      <a:pt x="14107" y="14754"/>
                    </a:lnTo>
                    <a:cubicBezTo>
                      <a:pt x="14467" y="14754"/>
                      <a:pt x="14754" y="14464"/>
                      <a:pt x="14754" y="14107"/>
                    </a:cubicBezTo>
                    <a:cubicBezTo>
                      <a:pt x="14754" y="13747"/>
                      <a:pt x="14467" y="13459"/>
                      <a:pt x="14107" y="13459"/>
                    </a:cubicBezTo>
                    <a:lnTo>
                      <a:pt x="13531" y="13459"/>
                    </a:lnTo>
                    <a:lnTo>
                      <a:pt x="13531" y="10146"/>
                    </a:lnTo>
                    <a:cubicBezTo>
                      <a:pt x="13531" y="10025"/>
                      <a:pt x="13433" y="9930"/>
                      <a:pt x="13315" y="9930"/>
                    </a:cubicBezTo>
                    <a:cubicBezTo>
                      <a:pt x="13197" y="9930"/>
                      <a:pt x="13099" y="10025"/>
                      <a:pt x="13099" y="10146"/>
                    </a:cubicBezTo>
                    <a:lnTo>
                      <a:pt x="13099" y="13459"/>
                    </a:lnTo>
                    <a:lnTo>
                      <a:pt x="12149" y="13459"/>
                    </a:lnTo>
                    <a:lnTo>
                      <a:pt x="12149" y="9639"/>
                    </a:lnTo>
                    <a:cubicBezTo>
                      <a:pt x="12149" y="9521"/>
                      <a:pt x="12051" y="9423"/>
                      <a:pt x="11933" y="9423"/>
                    </a:cubicBezTo>
                    <a:lnTo>
                      <a:pt x="9570" y="9423"/>
                    </a:lnTo>
                    <a:cubicBezTo>
                      <a:pt x="9449" y="9423"/>
                      <a:pt x="9354" y="9521"/>
                      <a:pt x="9354" y="9639"/>
                    </a:cubicBezTo>
                    <a:lnTo>
                      <a:pt x="9354" y="13459"/>
                    </a:lnTo>
                    <a:lnTo>
                      <a:pt x="1656" y="13459"/>
                    </a:lnTo>
                    <a:lnTo>
                      <a:pt x="1656" y="8862"/>
                    </a:lnTo>
                    <a:lnTo>
                      <a:pt x="1691" y="8862"/>
                    </a:lnTo>
                    <a:cubicBezTo>
                      <a:pt x="1875" y="8639"/>
                      <a:pt x="2138" y="8527"/>
                      <a:pt x="2401" y="8527"/>
                    </a:cubicBezTo>
                    <a:cubicBezTo>
                      <a:pt x="2664" y="8527"/>
                      <a:pt x="2927" y="8639"/>
                      <a:pt x="3113" y="8862"/>
                    </a:cubicBezTo>
                    <a:cubicBezTo>
                      <a:pt x="3297" y="8639"/>
                      <a:pt x="3560" y="8527"/>
                      <a:pt x="3823" y="8527"/>
                    </a:cubicBezTo>
                    <a:cubicBezTo>
                      <a:pt x="4086" y="8527"/>
                      <a:pt x="4349" y="8639"/>
                      <a:pt x="4535" y="8862"/>
                    </a:cubicBezTo>
                    <a:cubicBezTo>
                      <a:pt x="4719" y="8639"/>
                      <a:pt x="4982" y="8527"/>
                      <a:pt x="5244" y="8527"/>
                    </a:cubicBezTo>
                    <a:cubicBezTo>
                      <a:pt x="5507" y="8527"/>
                      <a:pt x="5770" y="8639"/>
                      <a:pt x="5954" y="8862"/>
                    </a:cubicBezTo>
                    <a:cubicBezTo>
                      <a:pt x="6140" y="8639"/>
                      <a:pt x="6403" y="8527"/>
                      <a:pt x="6666" y="8527"/>
                    </a:cubicBezTo>
                    <a:cubicBezTo>
                      <a:pt x="6929" y="8527"/>
                      <a:pt x="7192" y="8639"/>
                      <a:pt x="7376" y="8862"/>
                    </a:cubicBezTo>
                    <a:cubicBezTo>
                      <a:pt x="7562" y="8639"/>
                      <a:pt x="7825" y="8527"/>
                      <a:pt x="8088" y="8527"/>
                    </a:cubicBezTo>
                    <a:cubicBezTo>
                      <a:pt x="8351" y="8527"/>
                      <a:pt x="8614" y="8639"/>
                      <a:pt x="8798" y="8862"/>
                    </a:cubicBezTo>
                    <a:cubicBezTo>
                      <a:pt x="8984" y="8639"/>
                      <a:pt x="9247" y="8527"/>
                      <a:pt x="9510" y="8527"/>
                    </a:cubicBezTo>
                    <a:cubicBezTo>
                      <a:pt x="9773" y="8527"/>
                      <a:pt x="10036" y="8639"/>
                      <a:pt x="10220" y="8862"/>
                    </a:cubicBezTo>
                    <a:cubicBezTo>
                      <a:pt x="10406" y="8639"/>
                      <a:pt x="10669" y="8527"/>
                      <a:pt x="10931" y="8527"/>
                    </a:cubicBezTo>
                    <a:cubicBezTo>
                      <a:pt x="11194" y="8527"/>
                      <a:pt x="11457" y="8639"/>
                      <a:pt x="11642" y="8862"/>
                    </a:cubicBezTo>
                    <a:cubicBezTo>
                      <a:pt x="11828" y="8639"/>
                      <a:pt x="12091" y="8527"/>
                      <a:pt x="12354" y="8527"/>
                    </a:cubicBezTo>
                    <a:cubicBezTo>
                      <a:pt x="12616" y="8527"/>
                      <a:pt x="12879" y="8639"/>
                      <a:pt x="13065" y="8862"/>
                    </a:cubicBezTo>
                    <a:lnTo>
                      <a:pt x="13099" y="8862"/>
                    </a:lnTo>
                    <a:lnTo>
                      <a:pt x="13099" y="9216"/>
                    </a:lnTo>
                    <a:cubicBezTo>
                      <a:pt x="13099" y="9334"/>
                      <a:pt x="13194" y="9432"/>
                      <a:pt x="13315" y="9432"/>
                    </a:cubicBezTo>
                    <a:cubicBezTo>
                      <a:pt x="13433" y="9432"/>
                      <a:pt x="13531" y="9334"/>
                      <a:pt x="13531" y="9216"/>
                    </a:cubicBezTo>
                    <a:lnTo>
                      <a:pt x="13531" y="8735"/>
                    </a:lnTo>
                    <a:cubicBezTo>
                      <a:pt x="13816" y="8568"/>
                      <a:pt x="13992" y="8266"/>
                      <a:pt x="13992" y="7935"/>
                    </a:cubicBezTo>
                    <a:lnTo>
                      <a:pt x="13992" y="3861"/>
                    </a:lnTo>
                    <a:cubicBezTo>
                      <a:pt x="13989" y="2788"/>
                      <a:pt x="13119" y="1918"/>
                      <a:pt x="12046" y="1915"/>
                    </a:cubicBezTo>
                    <a:lnTo>
                      <a:pt x="10546" y="1915"/>
                    </a:lnTo>
                    <a:cubicBezTo>
                      <a:pt x="10557" y="1411"/>
                      <a:pt x="10169" y="991"/>
                      <a:pt x="9668" y="962"/>
                    </a:cubicBezTo>
                    <a:cubicBezTo>
                      <a:pt x="9648" y="961"/>
                      <a:pt x="9628" y="961"/>
                      <a:pt x="9608" y="961"/>
                    </a:cubicBezTo>
                    <a:cubicBezTo>
                      <a:pt x="9130" y="961"/>
                      <a:pt x="8727" y="1325"/>
                      <a:pt x="8680" y="1803"/>
                    </a:cubicBezTo>
                    <a:cubicBezTo>
                      <a:pt x="8496" y="1691"/>
                      <a:pt x="8297" y="1604"/>
                      <a:pt x="8090" y="1544"/>
                    </a:cubicBezTo>
                    <a:cubicBezTo>
                      <a:pt x="8605" y="936"/>
                      <a:pt x="8174" y="1"/>
                      <a:pt x="7376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44" name="Google Shape;1044;p96"/>
              <p:cNvSpPr/>
              <p:nvPr/>
            </p:nvSpPr>
            <p:spPr>
              <a:xfrm>
                <a:off x="4692100" y="2712200"/>
                <a:ext cx="82800" cy="82875"/>
              </a:xfrm>
              <a:custGeom>
                <a:avLst/>
                <a:gdLst/>
                <a:ahLst/>
                <a:cxnLst/>
                <a:rect l="l" t="t" r="r" b="b"/>
                <a:pathLst>
                  <a:path w="3312" h="3315" extrusionOk="0">
                    <a:moveTo>
                      <a:pt x="1657" y="432"/>
                    </a:moveTo>
                    <a:cubicBezTo>
                      <a:pt x="1710" y="432"/>
                      <a:pt x="1765" y="452"/>
                      <a:pt x="1809" y="496"/>
                    </a:cubicBezTo>
                    <a:cubicBezTo>
                      <a:pt x="1849" y="536"/>
                      <a:pt x="1872" y="591"/>
                      <a:pt x="1872" y="648"/>
                    </a:cubicBezTo>
                    <a:lnTo>
                      <a:pt x="1872" y="1224"/>
                    </a:lnTo>
                    <a:cubicBezTo>
                      <a:pt x="1872" y="1345"/>
                      <a:pt x="1967" y="1440"/>
                      <a:pt x="2088" y="1440"/>
                    </a:cubicBezTo>
                    <a:lnTo>
                      <a:pt x="2664" y="1440"/>
                    </a:lnTo>
                    <a:cubicBezTo>
                      <a:pt x="2857" y="1440"/>
                      <a:pt x="2952" y="1673"/>
                      <a:pt x="2816" y="1811"/>
                    </a:cubicBezTo>
                    <a:cubicBezTo>
                      <a:pt x="2776" y="1852"/>
                      <a:pt x="2718" y="1872"/>
                      <a:pt x="2664" y="1872"/>
                    </a:cubicBezTo>
                    <a:lnTo>
                      <a:pt x="2088" y="1872"/>
                    </a:lnTo>
                    <a:cubicBezTo>
                      <a:pt x="1967" y="1872"/>
                      <a:pt x="1872" y="1970"/>
                      <a:pt x="1872" y="2088"/>
                    </a:cubicBezTo>
                    <a:lnTo>
                      <a:pt x="1872" y="2664"/>
                    </a:lnTo>
                    <a:cubicBezTo>
                      <a:pt x="1872" y="2785"/>
                      <a:pt x="1774" y="2880"/>
                      <a:pt x="1656" y="2880"/>
                    </a:cubicBezTo>
                    <a:cubicBezTo>
                      <a:pt x="1535" y="2880"/>
                      <a:pt x="1440" y="2785"/>
                      <a:pt x="1440" y="2664"/>
                    </a:cubicBezTo>
                    <a:lnTo>
                      <a:pt x="1440" y="2088"/>
                    </a:lnTo>
                    <a:cubicBezTo>
                      <a:pt x="1440" y="1970"/>
                      <a:pt x="1342" y="1872"/>
                      <a:pt x="1224" y="1872"/>
                    </a:cubicBezTo>
                    <a:lnTo>
                      <a:pt x="649" y="1872"/>
                    </a:lnTo>
                    <a:cubicBezTo>
                      <a:pt x="528" y="1872"/>
                      <a:pt x="433" y="1777"/>
                      <a:pt x="433" y="1656"/>
                    </a:cubicBezTo>
                    <a:cubicBezTo>
                      <a:pt x="433" y="1538"/>
                      <a:pt x="528" y="1440"/>
                      <a:pt x="649" y="1440"/>
                    </a:cubicBezTo>
                    <a:lnTo>
                      <a:pt x="1224" y="1440"/>
                    </a:lnTo>
                    <a:cubicBezTo>
                      <a:pt x="1342" y="1440"/>
                      <a:pt x="1440" y="1345"/>
                      <a:pt x="1440" y="1224"/>
                    </a:cubicBezTo>
                    <a:lnTo>
                      <a:pt x="1440" y="648"/>
                    </a:lnTo>
                    <a:cubicBezTo>
                      <a:pt x="1438" y="518"/>
                      <a:pt x="1545" y="432"/>
                      <a:pt x="1657" y="432"/>
                    </a:cubicBezTo>
                    <a:close/>
                    <a:moveTo>
                      <a:pt x="1656" y="1"/>
                    </a:moveTo>
                    <a:cubicBezTo>
                      <a:pt x="1296" y="1"/>
                      <a:pt x="1008" y="292"/>
                      <a:pt x="1008" y="648"/>
                    </a:cubicBezTo>
                    <a:lnTo>
                      <a:pt x="1008" y="1008"/>
                    </a:lnTo>
                    <a:lnTo>
                      <a:pt x="649" y="1008"/>
                    </a:lnTo>
                    <a:cubicBezTo>
                      <a:pt x="289" y="1008"/>
                      <a:pt x="1" y="1299"/>
                      <a:pt x="1" y="1656"/>
                    </a:cubicBezTo>
                    <a:cubicBezTo>
                      <a:pt x="1" y="2016"/>
                      <a:pt x="289" y="2304"/>
                      <a:pt x="649" y="2304"/>
                    </a:cubicBezTo>
                    <a:lnTo>
                      <a:pt x="1008" y="2304"/>
                    </a:lnTo>
                    <a:lnTo>
                      <a:pt x="1008" y="2664"/>
                    </a:lnTo>
                    <a:cubicBezTo>
                      <a:pt x="1008" y="3023"/>
                      <a:pt x="1296" y="3314"/>
                      <a:pt x="1656" y="3314"/>
                    </a:cubicBezTo>
                    <a:cubicBezTo>
                      <a:pt x="2013" y="3314"/>
                      <a:pt x="2304" y="3023"/>
                      <a:pt x="2304" y="2664"/>
                    </a:cubicBezTo>
                    <a:lnTo>
                      <a:pt x="2304" y="2304"/>
                    </a:lnTo>
                    <a:lnTo>
                      <a:pt x="2664" y="2304"/>
                    </a:lnTo>
                    <a:cubicBezTo>
                      <a:pt x="3021" y="2304"/>
                      <a:pt x="3311" y="2016"/>
                      <a:pt x="3311" y="1656"/>
                    </a:cubicBezTo>
                    <a:cubicBezTo>
                      <a:pt x="3311" y="1299"/>
                      <a:pt x="3021" y="1008"/>
                      <a:pt x="2664" y="1008"/>
                    </a:cubicBezTo>
                    <a:lnTo>
                      <a:pt x="2304" y="1008"/>
                    </a:lnTo>
                    <a:lnTo>
                      <a:pt x="2304" y="648"/>
                    </a:lnTo>
                    <a:cubicBezTo>
                      <a:pt x="2304" y="292"/>
                      <a:pt x="2013" y="1"/>
                      <a:pt x="1656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045" name="Google Shape;1045;p96"/>
            <p:cNvGrpSpPr/>
            <p:nvPr/>
          </p:nvGrpSpPr>
          <p:grpSpPr>
            <a:xfrm rot="10800000">
              <a:off x="3644125" y="1986027"/>
              <a:ext cx="2841463" cy="1762174"/>
              <a:chOff x="1446667" y="1471563"/>
              <a:chExt cx="4500258" cy="2790900"/>
            </a:xfrm>
          </p:grpSpPr>
          <p:sp>
            <p:nvSpPr>
              <p:cNvPr id="1046" name="Google Shape;1046;p96"/>
              <p:cNvSpPr/>
              <p:nvPr/>
            </p:nvSpPr>
            <p:spPr>
              <a:xfrm>
                <a:off x="3156025" y="1471563"/>
                <a:ext cx="2790900" cy="27909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47" name="Google Shape;1047;p96"/>
              <p:cNvSpPr/>
              <p:nvPr/>
            </p:nvSpPr>
            <p:spPr>
              <a:xfrm>
                <a:off x="1446667" y="1472508"/>
                <a:ext cx="3398100" cy="5787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048" name="Google Shape;1048;p96"/>
            <p:cNvGrpSpPr/>
            <p:nvPr/>
          </p:nvGrpSpPr>
          <p:grpSpPr>
            <a:xfrm rot="10800000">
              <a:off x="2599381" y="2186168"/>
              <a:ext cx="2594922" cy="1361957"/>
              <a:chOff x="3405550" y="1721088"/>
              <a:chExt cx="4366351" cy="2291700"/>
            </a:xfrm>
          </p:grpSpPr>
          <p:sp>
            <p:nvSpPr>
              <p:cNvPr id="1049" name="Google Shape;1049;p96"/>
              <p:cNvSpPr/>
              <p:nvPr/>
            </p:nvSpPr>
            <p:spPr>
              <a:xfrm>
                <a:off x="3405550" y="1721088"/>
                <a:ext cx="2291700" cy="22917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1050" name="Google Shape;1050;p96"/>
              <p:cNvSpPr/>
              <p:nvPr/>
            </p:nvSpPr>
            <p:spPr>
              <a:xfrm>
                <a:off x="4237901" y="1721349"/>
                <a:ext cx="3534000" cy="62490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1051" name="Google Shape;1051;p96"/>
          <p:cNvSpPr txBox="1">
            <a:spLocks noGrp="1"/>
          </p:cNvSpPr>
          <p:nvPr>
            <p:ph type="ctrTitle" idx="4294967295"/>
          </p:nvPr>
        </p:nvSpPr>
        <p:spPr>
          <a:xfrm>
            <a:off x="2816887" y="1431225"/>
            <a:ext cx="620700" cy="507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cs typeface="B Nazanin" panose="00000400000000000000" pitchFamily="2" charset="-78"/>
              </a:rPr>
              <a:t>01</a:t>
            </a:r>
            <a:endParaRPr sz="2000">
              <a:cs typeface="B Nazanin" panose="00000400000000000000" pitchFamily="2" charset="-78"/>
            </a:endParaRPr>
          </a:p>
        </p:txBody>
      </p:sp>
      <p:sp>
        <p:nvSpPr>
          <p:cNvPr id="1052" name="Google Shape;1052;p96"/>
          <p:cNvSpPr txBox="1">
            <a:spLocks noGrp="1"/>
          </p:cNvSpPr>
          <p:nvPr>
            <p:ph type="ctrTitle" idx="4294967295"/>
          </p:nvPr>
        </p:nvSpPr>
        <p:spPr>
          <a:xfrm>
            <a:off x="5905053" y="1671601"/>
            <a:ext cx="620700" cy="507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cs typeface="B Nazanin" panose="00000400000000000000" pitchFamily="2" charset="-78"/>
              </a:rPr>
              <a:t>02</a:t>
            </a:r>
            <a:endParaRPr sz="2000">
              <a:cs typeface="B Nazanin" panose="00000400000000000000" pitchFamily="2" charset="-78"/>
            </a:endParaRPr>
          </a:p>
        </p:txBody>
      </p:sp>
      <p:sp>
        <p:nvSpPr>
          <p:cNvPr id="1053" name="Google Shape;1053;p96"/>
          <p:cNvSpPr txBox="1">
            <a:spLocks noGrp="1"/>
          </p:cNvSpPr>
          <p:nvPr>
            <p:ph type="ctrTitle" idx="4294967295"/>
          </p:nvPr>
        </p:nvSpPr>
        <p:spPr>
          <a:xfrm>
            <a:off x="5896941" y="3320260"/>
            <a:ext cx="620700" cy="507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cs typeface="B Nazanin" panose="00000400000000000000" pitchFamily="2" charset="-78"/>
              </a:rPr>
              <a:t>04</a:t>
            </a:r>
            <a:endParaRPr sz="2000">
              <a:cs typeface="B Nazanin" panose="00000400000000000000" pitchFamily="2" charset="-78"/>
            </a:endParaRPr>
          </a:p>
        </p:txBody>
      </p:sp>
      <p:sp>
        <p:nvSpPr>
          <p:cNvPr id="1054" name="Google Shape;1054;p96"/>
          <p:cNvSpPr txBox="1">
            <a:spLocks noGrp="1"/>
          </p:cNvSpPr>
          <p:nvPr>
            <p:ph type="ctrTitle" idx="4294967295"/>
          </p:nvPr>
        </p:nvSpPr>
        <p:spPr>
          <a:xfrm>
            <a:off x="2749400" y="3137808"/>
            <a:ext cx="620700" cy="507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cs typeface="B Nazanin" panose="00000400000000000000" pitchFamily="2" charset="-78"/>
              </a:rPr>
              <a:t>03</a:t>
            </a:r>
            <a:endParaRPr sz="2000">
              <a:cs typeface="B Nazanin" panose="00000400000000000000" pitchFamily="2" charset="-78"/>
            </a:endParaRPr>
          </a:p>
        </p:txBody>
      </p:sp>
      <p:sp>
        <p:nvSpPr>
          <p:cNvPr id="1055" name="Google Shape;1055;p96"/>
          <p:cNvSpPr txBox="1">
            <a:spLocks noGrp="1"/>
          </p:cNvSpPr>
          <p:nvPr>
            <p:ph type="ctrTitle"/>
          </p:nvPr>
        </p:nvSpPr>
        <p:spPr>
          <a:xfrm>
            <a:off x="1403825" y="3275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فرآیند ما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056" name="Google Shape;1056;p96"/>
          <p:cNvSpPr txBox="1">
            <a:spLocks noGrp="1"/>
          </p:cNvSpPr>
          <p:nvPr>
            <p:ph type="ctrTitle" idx="4294967295"/>
          </p:nvPr>
        </p:nvSpPr>
        <p:spPr>
          <a:xfrm>
            <a:off x="1063938" y="1405881"/>
            <a:ext cx="1614600" cy="4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sz="1800" dirty="0">
                <a:cs typeface="B Nazanin" panose="00000400000000000000" pitchFamily="2" charset="-78"/>
              </a:rPr>
              <a:t>سگ ها</a:t>
            </a:r>
            <a:endParaRPr sz="1800" dirty="0">
              <a:cs typeface="B Nazanin" panose="00000400000000000000" pitchFamily="2" charset="-78"/>
            </a:endParaRPr>
          </a:p>
        </p:txBody>
      </p:sp>
      <p:sp>
        <p:nvSpPr>
          <p:cNvPr id="1057" name="Google Shape;1057;p96"/>
          <p:cNvSpPr txBox="1">
            <a:spLocks noGrp="1"/>
          </p:cNvSpPr>
          <p:nvPr>
            <p:ph type="subTitle" idx="4294967295"/>
          </p:nvPr>
        </p:nvSpPr>
        <p:spPr>
          <a:xfrm>
            <a:off x="654434" y="1758812"/>
            <a:ext cx="2024100" cy="84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Aft>
                <a:spcPts val="1600"/>
              </a:spcAft>
              <a:buNone/>
            </a:pPr>
            <a:r>
              <a:rPr lang="fa-IR" sz="1400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sz="1400" dirty="0">
              <a:cs typeface="B Nazanin" panose="00000400000000000000" pitchFamily="2" charset="-78"/>
            </a:endParaRPr>
          </a:p>
        </p:txBody>
      </p:sp>
      <p:sp>
        <p:nvSpPr>
          <p:cNvPr id="1058" name="Google Shape;1058;p96"/>
          <p:cNvSpPr txBox="1">
            <a:spLocks noGrp="1"/>
          </p:cNvSpPr>
          <p:nvPr>
            <p:ph type="ctrTitle" idx="4294967295"/>
          </p:nvPr>
        </p:nvSpPr>
        <p:spPr>
          <a:xfrm>
            <a:off x="6541282" y="1653531"/>
            <a:ext cx="1790400" cy="4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sz="1800" dirty="0">
                <a:cs typeface="B Nazanin" panose="00000400000000000000" pitchFamily="2" charset="-78"/>
              </a:rPr>
              <a:t>گربه ها</a:t>
            </a:r>
            <a:endParaRPr sz="1800" dirty="0">
              <a:cs typeface="B Nazanin" panose="00000400000000000000" pitchFamily="2" charset="-78"/>
            </a:endParaRPr>
          </a:p>
        </p:txBody>
      </p:sp>
      <p:sp>
        <p:nvSpPr>
          <p:cNvPr id="1059" name="Google Shape;1059;p96"/>
          <p:cNvSpPr txBox="1">
            <a:spLocks noGrp="1"/>
          </p:cNvSpPr>
          <p:nvPr>
            <p:ph type="subTitle" idx="4294967295"/>
          </p:nvPr>
        </p:nvSpPr>
        <p:spPr>
          <a:xfrm>
            <a:off x="6546118" y="2006462"/>
            <a:ext cx="2154600" cy="84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Aft>
                <a:spcPts val="1600"/>
              </a:spcAft>
              <a:buNone/>
            </a:pPr>
            <a:r>
              <a:rPr lang="fa-IR" sz="1400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sz="1400" dirty="0">
              <a:cs typeface="B Nazanin" panose="00000400000000000000" pitchFamily="2" charset="-78"/>
            </a:endParaRPr>
          </a:p>
        </p:txBody>
      </p:sp>
      <p:sp>
        <p:nvSpPr>
          <p:cNvPr id="1060" name="Google Shape;1060;p96"/>
          <p:cNvSpPr txBox="1">
            <a:spLocks noGrp="1"/>
          </p:cNvSpPr>
          <p:nvPr>
            <p:ph type="ctrTitle" idx="4294967295"/>
          </p:nvPr>
        </p:nvSpPr>
        <p:spPr>
          <a:xfrm>
            <a:off x="1063938" y="3157219"/>
            <a:ext cx="1614600" cy="4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sz="1800" dirty="0">
                <a:cs typeface="B Nazanin" panose="00000400000000000000" pitchFamily="2" charset="-78"/>
              </a:rPr>
              <a:t>پرنده ها</a:t>
            </a:r>
            <a:endParaRPr sz="1800" dirty="0">
              <a:cs typeface="B Nazanin" panose="00000400000000000000" pitchFamily="2" charset="-78"/>
            </a:endParaRPr>
          </a:p>
        </p:txBody>
      </p:sp>
      <p:sp>
        <p:nvSpPr>
          <p:cNvPr id="1061" name="Google Shape;1061;p96"/>
          <p:cNvSpPr txBox="1">
            <a:spLocks noGrp="1"/>
          </p:cNvSpPr>
          <p:nvPr>
            <p:ph type="subTitle" idx="4294967295"/>
          </p:nvPr>
        </p:nvSpPr>
        <p:spPr>
          <a:xfrm>
            <a:off x="654434" y="3518165"/>
            <a:ext cx="2024100" cy="84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Aft>
                <a:spcPts val="1600"/>
              </a:spcAft>
              <a:buNone/>
            </a:pPr>
            <a:r>
              <a:rPr lang="fa-IR" sz="1400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sz="1400" dirty="0">
              <a:cs typeface="B Nazanin" panose="00000400000000000000" pitchFamily="2" charset="-78"/>
            </a:endParaRPr>
          </a:p>
        </p:txBody>
      </p:sp>
      <p:sp>
        <p:nvSpPr>
          <p:cNvPr id="1062" name="Google Shape;1062;p96"/>
          <p:cNvSpPr txBox="1">
            <a:spLocks noGrp="1"/>
          </p:cNvSpPr>
          <p:nvPr>
            <p:ph type="ctrTitle" idx="4294967295"/>
          </p:nvPr>
        </p:nvSpPr>
        <p:spPr>
          <a:xfrm>
            <a:off x="6517625" y="3315181"/>
            <a:ext cx="1790400" cy="4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sz="1800" dirty="0">
                <a:cs typeface="B Nazanin" panose="00000400000000000000" pitchFamily="2" charset="-78"/>
              </a:rPr>
              <a:t>ماهی</a:t>
            </a:r>
            <a:endParaRPr sz="1800" dirty="0">
              <a:cs typeface="B Nazanin" panose="00000400000000000000" pitchFamily="2" charset="-78"/>
            </a:endParaRPr>
          </a:p>
        </p:txBody>
      </p:sp>
      <p:sp>
        <p:nvSpPr>
          <p:cNvPr id="1063" name="Google Shape;1063;p96"/>
          <p:cNvSpPr txBox="1">
            <a:spLocks noGrp="1"/>
          </p:cNvSpPr>
          <p:nvPr>
            <p:ph type="subTitle" idx="4294967295"/>
          </p:nvPr>
        </p:nvSpPr>
        <p:spPr>
          <a:xfrm>
            <a:off x="6546108" y="3670565"/>
            <a:ext cx="2154600" cy="84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Aft>
                <a:spcPts val="1600"/>
              </a:spcAft>
              <a:buNone/>
            </a:pPr>
            <a:r>
              <a:rPr lang="fa-IR" sz="1400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sz="1400" dirty="0">
              <a:cs typeface="B Nazanin" panose="00000400000000000000" pitchFamily="2" charset="-78"/>
            </a:endParaRPr>
          </a:p>
        </p:txBody>
      </p:sp>
      <p:grpSp>
        <p:nvGrpSpPr>
          <p:cNvPr id="1064" name="Google Shape;1064;p96"/>
          <p:cNvGrpSpPr/>
          <p:nvPr/>
        </p:nvGrpSpPr>
        <p:grpSpPr>
          <a:xfrm>
            <a:off x="718963" y="1470538"/>
            <a:ext cx="251400" cy="368950"/>
            <a:chOff x="2144425" y="2072325"/>
            <a:chExt cx="251400" cy="368950"/>
          </a:xfrm>
        </p:grpSpPr>
        <p:sp>
          <p:nvSpPr>
            <p:cNvPr id="1065" name="Google Shape;1065;p96"/>
            <p:cNvSpPr/>
            <p:nvPr/>
          </p:nvSpPr>
          <p:spPr>
            <a:xfrm>
              <a:off x="2144425" y="2072325"/>
              <a:ext cx="251400" cy="368950"/>
            </a:xfrm>
            <a:custGeom>
              <a:avLst/>
              <a:gdLst/>
              <a:ahLst/>
              <a:cxnLst/>
              <a:rect l="l" t="t" r="r" b="b"/>
              <a:pathLst>
                <a:path w="10056" h="14758" extrusionOk="0">
                  <a:moveTo>
                    <a:pt x="6757" y="1155"/>
                  </a:moveTo>
                  <a:cubicBezTo>
                    <a:pt x="7272" y="1155"/>
                    <a:pt x="7689" y="1573"/>
                    <a:pt x="7692" y="2091"/>
                  </a:cubicBezTo>
                  <a:lnTo>
                    <a:pt x="7692" y="4008"/>
                  </a:lnTo>
                  <a:lnTo>
                    <a:pt x="6190" y="4008"/>
                  </a:lnTo>
                  <a:cubicBezTo>
                    <a:pt x="6069" y="3712"/>
                    <a:pt x="5781" y="3519"/>
                    <a:pt x="5461" y="3516"/>
                  </a:cubicBezTo>
                  <a:lnTo>
                    <a:pt x="4598" y="3516"/>
                  </a:lnTo>
                  <a:cubicBezTo>
                    <a:pt x="4275" y="3516"/>
                    <a:pt x="3987" y="3709"/>
                    <a:pt x="3863" y="4005"/>
                  </a:cubicBezTo>
                  <a:lnTo>
                    <a:pt x="2364" y="4005"/>
                  </a:lnTo>
                  <a:lnTo>
                    <a:pt x="2361" y="2091"/>
                  </a:lnTo>
                  <a:cubicBezTo>
                    <a:pt x="2364" y="1573"/>
                    <a:pt x="2781" y="1155"/>
                    <a:pt x="3296" y="1155"/>
                  </a:cubicBezTo>
                  <a:close/>
                  <a:moveTo>
                    <a:pt x="5458" y="3950"/>
                  </a:moveTo>
                  <a:cubicBezTo>
                    <a:pt x="5657" y="3950"/>
                    <a:pt x="5818" y="4112"/>
                    <a:pt x="5818" y="4310"/>
                  </a:cubicBezTo>
                  <a:lnTo>
                    <a:pt x="5818" y="5174"/>
                  </a:lnTo>
                  <a:cubicBezTo>
                    <a:pt x="5818" y="5373"/>
                    <a:pt x="5657" y="5534"/>
                    <a:pt x="5458" y="5534"/>
                  </a:cubicBezTo>
                  <a:lnTo>
                    <a:pt x="4595" y="5534"/>
                  </a:lnTo>
                  <a:cubicBezTo>
                    <a:pt x="4396" y="5534"/>
                    <a:pt x="4235" y="5373"/>
                    <a:pt x="4235" y="5174"/>
                  </a:cubicBezTo>
                  <a:lnTo>
                    <a:pt x="4235" y="4310"/>
                  </a:lnTo>
                  <a:cubicBezTo>
                    <a:pt x="4235" y="4112"/>
                    <a:pt x="4396" y="3950"/>
                    <a:pt x="4595" y="3950"/>
                  </a:cubicBezTo>
                  <a:close/>
                  <a:moveTo>
                    <a:pt x="6901" y="433"/>
                  </a:moveTo>
                  <a:lnTo>
                    <a:pt x="6901" y="436"/>
                  </a:lnTo>
                  <a:lnTo>
                    <a:pt x="8803" y="436"/>
                  </a:lnTo>
                  <a:cubicBezTo>
                    <a:pt x="9255" y="436"/>
                    <a:pt x="9624" y="801"/>
                    <a:pt x="9624" y="1256"/>
                  </a:cubicBezTo>
                  <a:lnTo>
                    <a:pt x="9624" y="4944"/>
                  </a:lnTo>
                  <a:cubicBezTo>
                    <a:pt x="9624" y="5177"/>
                    <a:pt x="9526" y="5401"/>
                    <a:pt x="9350" y="5557"/>
                  </a:cubicBezTo>
                  <a:lnTo>
                    <a:pt x="9350" y="5433"/>
                  </a:lnTo>
                  <a:cubicBezTo>
                    <a:pt x="9350" y="4725"/>
                    <a:pt x="8829" y="4123"/>
                    <a:pt x="8127" y="4022"/>
                  </a:cubicBezTo>
                  <a:lnTo>
                    <a:pt x="8127" y="2091"/>
                  </a:lnTo>
                  <a:cubicBezTo>
                    <a:pt x="8127" y="1386"/>
                    <a:pt x="7591" y="795"/>
                    <a:pt x="6889" y="729"/>
                  </a:cubicBezTo>
                  <a:lnTo>
                    <a:pt x="6889" y="447"/>
                  </a:lnTo>
                  <a:cubicBezTo>
                    <a:pt x="6889" y="441"/>
                    <a:pt x="6895" y="436"/>
                    <a:pt x="6901" y="433"/>
                  </a:cubicBezTo>
                  <a:close/>
                  <a:moveTo>
                    <a:pt x="7923" y="4440"/>
                  </a:moveTo>
                  <a:cubicBezTo>
                    <a:pt x="8472" y="4440"/>
                    <a:pt x="8916" y="4886"/>
                    <a:pt x="8916" y="5433"/>
                  </a:cubicBezTo>
                  <a:lnTo>
                    <a:pt x="8916" y="7511"/>
                  </a:lnTo>
                  <a:cubicBezTo>
                    <a:pt x="8916" y="8248"/>
                    <a:pt x="8317" y="8847"/>
                    <a:pt x="7577" y="8850"/>
                  </a:cubicBezTo>
                  <a:lnTo>
                    <a:pt x="6872" y="8850"/>
                  </a:lnTo>
                  <a:cubicBezTo>
                    <a:pt x="6754" y="8850"/>
                    <a:pt x="6656" y="8948"/>
                    <a:pt x="6656" y="9066"/>
                  </a:cubicBezTo>
                  <a:cubicBezTo>
                    <a:pt x="6656" y="9184"/>
                    <a:pt x="6754" y="9282"/>
                    <a:pt x="6872" y="9282"/>
                  </a:cubicBezTo>
                  <a:lnTo>
                    <a:pt x="7577" y="9282"/>
                  </a:lnTo>
                  <a:cubicBezTo>
                    <a:pt x="7856" y="9282"/>
                    <a:pt x="8130" y="9216"/>
                    <a:pt x="8374" y="9092"/>
                  </a:cubicBezTo>
                  <a:lnTo>
                    <a:pt x="8374" y="9092"/>
                  </a:lnTo>
                  <a:lnTo>
                    <a:pt x="7934" y="12595"/>
                  </a:lnTo>
                  <a:lnTo>
                    <a:pt x="6567" y="12595"/>
                  </a:lnTo>
                  <a:lnTo>
                    <a:pt x="6567" y="12466"/>
                  </a:lnTo>
                  <a:cubicBezTo>
                    <a:pt x="6567" y="11870"/>
                    <a:pt x="6083" y="11389"/>
                    <a:pt x="5487" y="11386"/>
                  </a:cubicBezTo>
                  <a:lnTo>
                    <a:pt x="4566" y="11386"/>
                  </a:lnTo>
                  <a:cubicBezTo>
                    <a:pt x="3970" y="11389"/>
                    <a:pt x="3486" y="11870"/>
                    <a:pt x="3486" y="12466"/>
                  </a:cubicBezTo>
                  <a:lnTo>
                    <a:pt x="3486" y="12595"/>
                  </a:lnTo>
                  <a:lnTo>
                    <a:pt x="2119" y="12595"/>
                  </a:lnTo>
                  <a:lnTo>
                    <a:pt x="1679" y="9092"/>
                  </a:lnTo>
                  <a:lnTo>
                    <a:pt x="1679" y="9092"/>
                  </a:lnTo>
                  <a:cubicBezTo>
                    <a:pt x="1923" y="9216"/>
                    <a:pt x="2197" y="9282"/>
                    <a:pt x="2476" y="9282"/>
                  </a:cubicBezTo>
                  <a:lnTo>
                    <a:pt x="5948" y="9282"/>
                  </a:lnTo>
                  <a:cubicBezTo>
                    <a:pt x="6069" y="9282"/>
                    <a:pt x="6164" y="9184"/>
                    <a:pt x="6164" y="9066"/>
                  </a:cubicBezTo>
                  <a:cubicBezTo>
                    <a:pt x="6164" y="8948"/>
                    <a:pt x="6069" y="8850"/>
                    <a:pt x="5948" y="8850"/>
                  </a:cubicBezTo>
                  <a:lnTo>
                    <a:pt x="2476" y="8850"/>
                  </a:lnTo>
                  <a:cubicBezTo>
                    <a:pt x="1736" y="8847"/>
                    <a:pt x="1140" y="8248"/>
                    <a:pt x="1137" y="7511"/>
                  </a:cubicBezTo>
                  <a:lnTo>
                    <a:pt x="1137" y="5433"/>
                  </a:lnTo>
                  <a:cubicBezTo>
                    <a:pt x="1137" y="4883"/>
                    <a:pt x="1581" y="4440"/>
                    <a:pt x="2130" y="4440"/>
                  </a:cubicBezTo>
                  <a:lnTo>
                    <a:pt x="3803" y="4440"/>
                  </a:lnTo>
                  <a:lnTo>
                    <a:pt x="3803" y="5174"/>
                  </a:lnTo>
                  <a:cubicBezTo>
                    <a:pt x="3803" y="5612"/>
                    <a:pt x="4157" y="5966"/>
                    <a:pt x="4595" y="5966"/>
                  </a:cubicBezTo>
                  <a:lnTo>
                    <a:pt x="4811" y="5966"/>
                  </a:lnTo>
                  <a:lnTo>
                    <a:pt x="4811" y="6973"/>
                  </a:lnTo>
                  <a:lnTo>
                    <a:pt x="3037" y="6973"/>
                  </a:lnTo>
                  <a:cubicBezTo>
                    <a:pt x="2680" y="6973"/>
                    <a:pt x="2390" y="6682"/>
                    <a:pt x="2390" y="6325"/>
                  </a:cubicBezTo>
                  <a:cubicBezTo>
                    <a:pt x="2390" y="6205"/>
                    <a:pt x="2295" y="6110"/>
                    <a:pt x="2174" y="6110"/>
                  </a:cubicBezTo>
                  <a:cubicBezTo>
                    <a:pt x="2056" y="6110"/>
                    <a:pt x="1958" y="6205"/>
                    <a:pt x="1958" y="6325"/>
                  </a:cubicBezTo>
                  <a:cubicBezTo>
                    <a:pt x="1961" y="6921"/>
                    <a:pt x="2441" y="7402"/>
                    <a:pt x="3037" y="7405"/>
                  </a:cubicBezTo>
                  <a:lnTo>
                    <a:pt x="7016" y="7405"/>
                  </a:lnTo>
                  <a:cubicBezTo>
                    <a:pt x="7612" y="7402"/>
                    <a:pt x="8092" y="6921"/>
                    <a:pt x="8095" y="6325"/>
                  </a:cubicBezTo>
                  <a:cubicBezTo>
                    <a:pt x="8095" y="6205"/>
                    <a:pt x="7997" y="6110"/>
                    <a:pt x="7879" y="6110"/>
                  </a:cubicBezTo>
                  <a:cubicBezTo>
                    <a:pt x="7761" y="6110"/>
                    <a:pt x="7663" y="6205"/>
                    <a:pt x="7663" y="6325"/>
                  </a:cubicBezTo>
                  <a:cubicBezTo>
                    <a:pt x="7663" y="6682"/>
                    <a:pt x="7373" y="6973"/>
                    <a:pt x="7016" y="6973"/>
                  </a:cubicBezTo>
                  <a:lnTo>
                    <a:pt x="5242" y="6973"/>
                  </a:lnTo>
                  <a:lnTo>
                    <a:pt x="5242" y="5966"/>
                  </a:lnTo>
                  <a:lnTo>
                    <a:pt x="5458" y="5966"/>
                  </a:lnTo>
                  <a:cubicBezTo>
                    <a:pt x="5896" y="5966"/>
                    <a:pt x="6250" y="5612"/>
                    <a:pt x="6250" y="5174"/>
                  </a:cubicBezTo>
                  <a:lnTo>
                    <a:pt x="6250" y="4440"/>
                  </a:lnTo>
                  <a:close/>
                  <a:moveTo>
                    <a:pt x="8775" y="9388"/>
                  </a:moveTo>
                  <a:cubicBezTo>
                    <a:pt x="9200" y="9898"/>
                    <a:pt x="9422" y="10476"/>
                    <a:pt x="9422" y="11083"/>
                  </a:cubicBezTo>
                  <a:lnTo>
                    <a:pt x="9422" y="11083"/>
                  </a:lnTo>
                  <a:cubicBezTo>
                    <a:pt x="9422" y="11664"/>
                    <a:pt x="9215" y="12224"/>
                    <a:pt x="8818" y="12722"/>
                  </a:cubicBezTo>
                  <a:cubicBezTo>
                    <a:pt x="8680" y="12647"/>
                    <a:pt x="8527" y="12604"/>
                    <a:pt x="8372" y="12598"/>
                  </a:cubicBezTo>
                  <a:lnTo>
                    <a:pt x="8775" y="9388"/>
                  </a:lnTo>
                  <a:close/>
                  <a:moveTo>
                    <a:pt x="3702" y="13030"/>
                  </a:moveTo>
                  <a:cubicBezTo>
                    <a:pt x="4059" y="13030"/>
                    <a:pt x="4350" y="13318"/>
                    <a:pt x="4350" y="13678"/>
                  </a:cubicBezTo>
                  <a:lnTo>
                    <a:pt x="4350" y="14254"/>
                  </a:lnTo>
                  <a:cubicBezTo>
                    <a:pt x="4347" y="14279"/>
                    <a:pt x="4333" y="14305"/>
                    <a:pt x="4310" y="14317"/>
                  </a:cubicBezTo>
                  <a:cubicBezTo>
                    <a:pt x="4298" y="14323"/>
                    <a:pt x="4290" y="14323"/>
                    <a:pt x="4278" y="14323"/>
                  </a:cubicBezTo>
                  <a:lnTo>
                    <a:pt x="3602" y="14323"/>
                  </a:lnTo>
                  <a:lnTo>
                    <a:pt x="3602" y="13905"/>
                  </a:lnTo>
                  <a:cubicBezTo>
                    <a:pt x="3602" y="13787"/>
                    <a:pt x="3504" y="13689"/>
                    <a:pt x="3386" y="13689"/>
                  </a:cubicBezTo>
                  <a:cubicBezTo>
                    <a:pt x="3265" y="13689"/>
                    <a:pt x="3170" y="13787"/>
                    <a:pt x="3170" y="13905"/>
                  </a:cubicBezTo>
                  <a:lnTo>
                    <a:pt x="3170" y="14323"/>
                  </a:lnTo>
                  <a:lnTo>
                    <a:pt x="2274" y="14323"/>
                  </a:lnTo>
                  <a:lnTo>
                    <a:pt x="2274" y="13905"/>
                  </a:lnTo>
                  <a:cubicBezTo>
                    <a:pt x="2274" y="13787"/>
                    <a:pt x="2179" y="13689"/>
                    <a:pt x="2059" y="13689"/>
                  </a:cubicBezTo>
                  <a:cubicBezTo>
                    <a:pt x="1940" y="13689"/>
                    <a:pt x="1843" y="13787"/>
                    <a:pt x="1843" y="13905"/>
                  </a:cubicBezTo>
                  <a:lnTo>
                    <a:pt x="1843" y="14323"/>
                  </a:lnTo>
                  <a:lnTo>
                    <a:pt x="1166" y="14323"/>
                  </a:lnTo>
                  <a:cubicBezTo>
                    <a:pt x="1164" y="14323"/>
                    <a:pt x="1163" y="14323"/>
                    <a:pt x="1161" y="14323"/>
                  </a:cubicBezTo>
                  <a:cubicBezTo>
                    <a:pt x="1123" y="14323"/>
                    <a:pt x="1094" y="14292"/>
                    <a:pt x="1094" y="14254"/>
                  </a:cubicBezTo>
                  <a:lnTo>
                    <a:pt x="1094" y="13678"/>
                  </a:lnTo>
                  <a:cubicBezTo>
                    <a:pt x="1094" y="13318"/>
                    <a:pt x="1382" y="13030"/>
                    <a:pt x="1742" y="13030"/>
                  </a:cubicBezTo>
                  <a:close/>
                  <a:moveTo>
                    <a:pt x="5490" y="11818"/>
                  </a:moveTo>
                  <a:cubicBezTo>
                    <a:pt x="5847" y="11818"/>
                    <a:pt x="6138" y="12109"/>
                    <a:pt x="6138" y="12466"/>
                  </a:cubicBezTo>
                  <a:lnTo>
                    <a:pt x="6138" y="12618"/>
                  </a:lnTo>
                  <a:cubicBezTo>
                    <a:pt x="5634" y="12722"/>
                    <a:pt x="5274" y="13162"/>
                    <a:pt x="5274" y="13678"/>
                  </a:cubicBezTo>
                  <a:lnTo>
                    <a:pt x="5274" y="14254"/>
                  </a:lnTo>
                  <a:cubicBezTo>
                    <a:pt x="5274" y="14274"/>
                    <a:pt x="5274" y="14297"/>
                    <a:pt x="5277" y="14320"/>
                  </a:cubicBezTo>
                  <a:cubicBezTo>
                    <a:pt x="5193" y="14323"/>
                    <a:pt x="5110" y="14324"/>
                    <a:pt x="5027" y="14324"/>
                  </a:cubicBezTo>
                  <a:cubicBezTo>
                    <a:pt x="4944" y="14324"/>
                    <a:pt x="4861" y="14323"/>
                    <a:pt x="4779" y="14320"/>
                  </a:cubicBezTo>
                  <a:cubicBezTo>
                    <a:pt x="4782" y="14297"/>
                    <a:pt x="4782" y="14274"/>
                    <a:pt x="4782" y="14254"/>
                  </a:cubicBezTo>
                  <a:lnTo>
                    <a:pt x="4782" y="13678"/>
                  </a:lnTo>
                  <a:cubicBezTo>
                    <a:pt x="4782" y="13162"/>
                    <a:pt x="4422" y="12722"/>
                    <a:pt x="3918" y="12618"/>
                  </a:cubicBezTo>
                  <a:lnTo>
                    <a:pt x="3918" y="12466"/>
                  </a:lnTo>
                  <a:cubicBezTo>
                    <a:pt x="3918" y="12109"/>
                    <a:pt x="4209" y="11818"/>
                    <a:pt x="4566" y="11818"/>
                  </a:cubicBezTo>
                  <a:close/>
                  <a:moveTo>
                    <a:pt x="8314" y="13030"/>
                  </a:moveTo>
                  <a:cubicBezTo>
                    <a:pt x="8674" y="13030"/>
                    <a:pt x="8962" y="13321"/>
                    <a:pt x="8962" y="13678"/>
                  </a:cubicBezTo>
                  <a:lnTo>
                    <a:pt x="8962" y="14254"/>
                  </a:lnTo>
                  <a:cubicBezTo>
                    <a:pt x="8962" y="14291"/>
                    <a:pt x="8930" y="14325"/>
                    <a:pt x="8890" y="14325"/>
                  </a:cubicBezTo>
                  <a:lnTo>
                    <a:pt x="8213" y="14325"/>
                  </a:lnTo>
                  <a:lnTo>
                    <a:pt x="8213" y="13908"/>
                  </a:lnTo>
                  <a:cubicBezTo>
                    <a:pt x="8213" y="13787"/>
                    <a:pt x="8115" y="13692"/>
                    <a:pt x="7997" y="13692"/>
                  </a:cubicBezTo>
                  <a:cubicBezTo>
                    <a:pt x="7876" y="13692"/>
                    <a:pt x="7781" y="13787"/>
                    <a:pt x="7781" y="13908"/>
                  </a:cubicBezTo>
                  <a:lnTo>
                    <a:pt x="7781" y="14325"/>
                  </a:lnTo>
                  <a:lnTo>
                    <a:pt x="6886" y="14325"/>
                  </a:lnTo>
                  <a:lnTo>
                    <a:pt x="6886" y="13908"/>
                  </a:lnTo>
                  <a:cubicBezTo>
                    <a:pt x="6886" y="13787"/>
                    <a:pt x="6791" y="13692"/>
                    <a:pt x="6670" y="13692"/>
                  </a:cubicBezTo>
                  <a:cubicBezTo>
                    <a:pt x="6552" y="13692"/>
                    <a:pt x="6454" y="13787"/>
                    <a:pt x="6454" y="13908"/>
                  </a:cubicBezTo>
                  <a:lnTo>
                    <a:pt x="6454" y="14325"/>
                  </a:lnTo>
                  <a:lnTo>
                    <a:pt x="5778" y="14325"/>
                  </a:lnTo>
                  <a:cubicBezTo>
                    <a:pt x="5766" y="14325"/>
                    <a:pt x="5758" y="14323"/>
                    <a:pt x="5746" y="14317"/>
                  </a:cubicBezTo>
                  <a:cubicBezTo>
                    <a:pt x="5723" y="14305"/>
                    <a:pt x="5709" y="14279"/>
                    <a:pt x="5709" y="14254"/>
                  </a:cubicBezTo>
                  <a:lnTo>
                    <a:pt x="5709" y="13678"/>
                  </a:lnTo>
                  <a:cubicBezTo>
                    <a:pt x="5709" y="13321"/>
                    <a:pt x="5997" y="13030"/>
                    <a:pt x="6356" y="13030"/>
                  </a:cubicBezTo>
                  <a:close/>
                  <a:moveTo>
                    <a:pt x="1252" y="1"/>
                  </a:moveTo>
                  <a:cubicBezTo>
                    <a:pt x="559" y="1"/>
                    <a:pt x="0" y="562"/>
                    <a:pt x="0" y="1256"/>
                  </a:cubicBezTo>
                  <a:lnTo>
                    <a:pt x="0" y="1840"/>
                  </a:lnTo>
                  <a:cubicBezTo>
                    <a:pt x="0" y="1961"/>
                    <a:pt x="95" y="2056"/>
                    <a:pt x="216" y="2056"/>
                  </a:cubicBezTo>
                  <a:cubicBezTo>
                    <a:pt x="334" y="2056"/>
                    <a:pt x="432" y="1961"/>
                    <a:pt x="432" y="1840"/>
                  </a:cubicBezTo>
                  <a:lnTo>
                    <a:pt x="432" y="1256"/>
                  </a:lnTo>
                  <a:cubicBezTo>
                    <a:pt x="432" y="801"/>
                    <a:pt x="798" y="433"/>
                    <a:pt x="1252" y="433"/>
                  </a:cubicBezTo>
                  <a:lnTo>
                    <a:pt x="3155" y="433"/>
                  </a:lnTo>
                  <a:cubicBezTo>
                    <a:pt x="3161" y="433"/>
                    <a:pt x="3170" y="438"/>
                    <a:pt x="3170" y="447"/>
                  </a:cubicBezTo>
                  <a:lnTo>
                    <a:pt x="3170" y="726"/>
                  </a:lnTo>
                  <a:cubicBezTo>
                    <a:pt x="2467" y="795"/>
                    <a:pt x="1929" y="1386"/>
                    <a:pt x="1929" y="2091"/>
                  </a:cubicBezTo>
                  <a:lnTo>
                    <a:pt x="1929" y="4022"/>
                  </a:lnTo>
                  <a:cubicBezTo>
                    <a:pt x="1227" y="4123"/>
                    <a:pt x="705" y="4725"/>
                    <a:pt x="705" y="5433"/>
                  </a:cubicBezTo>
                  <a:lnTo>
                    <a:pt x="705" y="5557"/>
                  </a:lnTo>
                  <a:cubicBezTo>
                    <a:pt x="533" y="5401"/>
                    <a:pt x="432" y="5180"/>
                    <a:pt x="432" y="4944"/>
                  </a:cubicBezTo>
                  <a:lnTo>
                    <a:pt x="432" y="2764"/>
                  </a:lnTo>
                  <a:cubicBezTo>
                    <a:pt x="432" y="2644"/>
                    <a:pt x="334" y="2549"/>
                    <a:pt x="216" y="2549"/>
                  </a:cubicBezTo>
                  <a:cubicBezTo>
                    <a:pt x="98" y="2549"/>
                    <a:pt x="0" y="2644"/>
                    <a:pt x="0" y="2764"/>
                  </a:cubicBezTo>
                  <a:lnTo>
                    <a:pt x="0" y="4944"/>
                  </a:lnTo>
                  <a:cubicBezTo>
                    <a:pt x="0" y="5424"/>
                    <a:pt x="274" y="5862"/>
                    <a:pt x="705" y="6072"/>
                  </a:cubicBezTo>
                  <a:lnTo>
                    <a:pt x="705" y="7511"/>
                  </a:lnTo>
                  <a:cubicBezTo>
                    <a:pt x="705" y="7966"/>
                    <a:pt x="884" y="8404"/>
                    <a:pt x="1198" y="8735"/>
                  </a:cubicBezTo>
                  <a:lnTo>
                    <a:pt x="1209" y="8830"/>
                  </a:lnTo>
                  <a:cubicBezTo>
                    <a:pt x="559" y="9472"/>
                    <a:pt x="199" y="10266"/>
                    <a:pt x="199" y="11084"/>
                  </a:cubicBezTo>
                  <a:cubicBezTo>
                    <a:pt x="199" y="11248"/>
                    <a:pt x="213" y="11415"/>
                    <a:pt x="242" y="11576"/>
                  </a:cubicBezTo>
                  <a:cubicBezTo>
                    <a:pt x="259" y="11680"/>
                    <a:pt x="351" y="11758"/>
                    <a:pt x="455" y="11758"/>
                  </a:cubicBezTo>
                  <a:cubicBezTo>
                    <a:pt x="467" y="11758"/>
                    <a:pt x="481" y="11755"/>
                    <a:pt x="492" y="11755"/>
                  </a:cubicBezTo>
                  <a:cubicBezTo>
                    <a:pt x="610" y="11732"/>
                    <a:pt x="688" y="11619"/>
                    <a:pt x="668" y="11504"/>
                  </a:cubicBezTo>
                  <a:cubicBezTo>
                    <a:pt x="642" y="11366"/>
                    <a:pt x="631" y="11225"/>
                    <a:pt x="631" y="11084"/>
                  </a:cubicBezTo>
                  <a:cubicBezTo>
                    <a:pt x="631" y="10477"/>
                    <a:pt x="855" y="9898"/>
                    <a:pt x="1278" y="9391"/>
                  </a:cubicBezTo>
                  <a:lnTo>
                    <a:pt x="1681" y="12598"/>
                  </a:lnTo>
                  <a:cubicBezTo>
                    <a:pt x="1526" y="12607"/>
                    <a:pt x="1373" y="12650"/>
                    <a:pt x="1235" y="12722"/>
                  </a:cubicBezTo>
                  <a:cubicBezTo>
                    <a:pt x="1129" y="12590"/>
                    <a:pt x="1034" y="12449"/>
                    <a:pt x="953" y="12302"/>
                  </a:cubicBezTo>
                  <a:cubicBezTo>
                    <a:pt x="914" y="12229"/>
                    <a:pt x="839" y="12188"/>
                    <a:pt x="763" y="12188"/>
                  </a:cubicBezTo>
                  <a:cubicBezTo>
                    <a:pt x="728" y="12188"/>
                    <a:pt x="692" y="12197"/>
                    <a:pt x="659" y="12215"/>
                  </a:cubicBezTo>
                  <a:cubicBezTo>
                    <a:pt x="553" y="12273"/>
                    <a:pt x="516" y="12405"/>
                    <a:pt x="573" y="12509"/>
                  </a:cubicBezTo>
                  <a:cubicBezTo>
                    <a:pt x="668" y="12682"/>
                    <a:pt x="777" y="12846"/>
                    <a:pt x="901" y="12998"/>
                  </a:cubicBezTo>
                  <a:cubicBezTo>
                    <a:pt x="746" y="13188"/>
                    <a:pt x="659" y="13430"/>
                    <a:pt x="659" y="13678"/>
                  </a:cubicBezTo>
                  <a:lnTo>
                    <a:pt x="659" y="14254"/>
                  </a:lnTo>
                  <a:cubicBezTo>
                    <a:pt x="659" y="14533"/>
                    <a:pt x="884" y="14757"/>
                    <a:pt x="1163" y="14757"/>
                  </a:cubicBezTo>
                  <a:lnTo>
                    <a:pt x="4275" y="14757"/>
                  </a:lnTo>
                  <a:cubicBezTo>
                    <a:pt x="4330" y="14757"/>
                    <a:pt x="4387" y="14749"/>
                    <a:pt x="4439" y="14729"/>
                  </a:cubicBezTo>
                  <a:cubicBezTo>
                    <a:pt x="4632" y="14749"/>
                    <a:pt x="4831" y="14757"/>
                    <a:pt x="5026" y="14757"/>
                  </a:cubicBezTo>
                  <a:cubicBezTo>
                    <a:pt x="5222" y="14757"/>
                    <a:pt x="5418" y="14749"/>
                    <a:pt x="5611" y="14729"/>
                  </a:cubicBezTo>
                  <a:cubicBezTo>
                    <a:pt x="5666" y="14749"/>
                    <a:pt x="5720" y="14757"/>
                    <a:pt x="5775" y="14757"/>
                  </a:cubicBezTo>
                  <a:lnTo>
                    <a:pt x="8887" y="14757"/>
                  </a:lnTo>
                  <a:cubicBezTo>
                    <a:pt x="9166" y="14757"/>
                    <a:pt x="9391" y="14533"/>
                    <a:pt x="9391" y="14254"/>
                  </a:cubicBezTo>
                  <a:lnTo>
                    <a:pt x="9391" y="13678"/>
                  </a:lnTo>
                  <a:cubicBezTo>
                    <a:pt x="9391" y="13430"/>
                    <a:pt x="9307" y="13188"/>
                    <a:pt x="9149" y="12998"/>
                  </a:cubicBezTo>
                  <a:cubicBezTo>
                    <a:pt x="9609" y="12423"/>
                    <a:pt x="9851" y="11766"/>
                    <a:pt x="9851" y="11084"/>
                  </a:cubicBezTo>
                  <a:cubicBezTo>
                    <a:pt x="9851" y="10269"/>
                    <a:pt x="9494" y="9472"/>
                    <a:pt x="8841" y="8830"/>
                  </a:cubicBezTo>
                  <a:lnTo>
                    <a:pt x="8855" y="8735"/>
                  </a:lnTo>
                  <a:cubicBezTo>
                    <a:pt x="9172" y="8407"/>
                    <a:pt x="9347" y="7966"/>
                    <a:pt x="9350" y="7511"/>
                  </a:cubicBezTo>
                  <a:lnTo>
                    <a:pt x="9350" y="6072"/>
                  </a:lnTo>
                  <a:cubicBezTo>
                    <a:pt x="9782" y="5862"/>
                    <a:pt x="10056" y="5422"/>
                    <a:pt x="10056" y="4944"/>
                  </a:cubicBezTo>
                  <a:lnTo>
                    <a:pt x="10056" y="1256"/>
                  </a:lnTo>
                  <a:cubicBezTo>
                    <a:pt x="10056" y="562"/>
                    <a:pt x="9494" y="1"/>
                    <a:pt x="8803" y="1"/>
                  </a:cubicBezTo>
                  <a:lnTo>
                    <a:pt x="6901" y="1"/>
                  </a:lnTo>
                  <a:cubicBezTo>
                    <a:pt x="6653" y="1"/>
                    <a:pt x="6454" y="202"/>
                    <a:pt x="6454" y="447"/>
                  </a:cubicBezTo>
                  <a:lnTo>
                    <a:pt x="6454" y="721"/>
                  </a:lnTo>
                  <a:lnTo>
                    <a:pt x="3602" y="721"/>
                  </a:lnTo>
                  <a:lnTo>
                    <a:pt x="3602" y="447"/>
                  </a:lnTo>
                  <a:cubicBezTo>
                    <a:pt x="3602" y="202"/>
                    <a:pt x="3400" y="1"/>
                    <a:pt x="31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66" name="Google Shape;1066;p96"/>
            <p:cNvSpPr/>
            <p:nvPr/>
          </p:nvSpPr>
          <p:spPr>
            <a:xfrm>
              <a:off x="2215750" y="2119175"/>
              <a:ext cx="32400" cy="36750"/>
            </a:xfrm>
            <a:custGeom>
              <a:avLst/>
              <a:gdLst/>
              <a:ahLst/>
              <a:cxnLst/>
              <a:rect l="l" t="t" r="r" b="b"/>
              <a:pathLst>
                <a:path w="1296" h="1470" extrusionOk="0">
                  <a:moveTo>
                    <a:pt x="648" y="433"/>
                  </a:moveTo>
                  <a:cubicBezTo>
                    <a:pt x="766" y="433"/>
                    <a:pt x="864" y="571"/>
                    <a:pt x="864" y="735"/>
                  </a:cubicBezTo>
                  <a:cubicBezTo>
                    <a:pt x="864" y="899"/>
                    <a:pt x="766" y="1037"/>
                    <a:pt x="648" y="1037"/>
                  </a:cubicBezTo>
                  <a:cubicBezTo>
                    <a:pt x="530" y="1037"/>
                    <a:pt x="432" y="899"/>
                    <a:pt x="432" y="735"/>
                  </a:cubicBezTo>
                  <a:cubicBezTo>
                    <a:pt x="432" y="571"/>
                    <a:pt x="530" y="433"/>
                    <a:pt x="648" y="433"/>
                  </a:cubicBezTo>
                  <a:close/>
                  <a:moveTo>
                    <a:pt x="648" y="1"/>
                  </a:moveTo>
                  <a:cubicBezTo>
                    <a:pt x="291" y="1"/>
                    <a:pt x="0" y="329"/>
                    <a:pt x="0" y="735"/>
                  </a:cubicBezTo>
                  <a:cubicBezTo>
                    <a:pt x="0" y="1141"/>
                    <a:pt x="291" y="1469"/>
                    <a:pt x="648" y="1469"/>
                  </a:cubicBezTo>
                  <a:cubicBezTo>
                    <a:pt x="1005" y="1469"/>
                    <a:pt x="1295" y="1141"/>
                    <a:pt x="1295" y="735"/>
                  </a:cubicBezTo>
                  <a:cubicBezTo>
                    <a:pt x="1295" y="329"/>
                    <a:pt x="1005" y="1"/>
                    <a:pt x="6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67" name="Google Shape;1067;p96"/>
            <p:cNvSpPr/>
            <p:nvPr/>
          </p:nvSpPr>
          <p:spPr>
            <a:xfrm>
              <a:off x="2292100" y="2119175"/>
              <a:ext cx="32400" cy="36750"/>
            </a:xfrm>
            <a:custGeom>
              <a:avLst/>
              <a:gdLst/>
              <a:ahLst/>
              <a:cxnLst/>
              <a:rect l="l" t="t" r="r" b="b"/>
              <a:pathLst>
                <a:path w="1296" h="1470" extrusionOk="0">
                  <a:moveTo>
                    <a:pt x="648" y="433"/>
                  </a:moveTo>
                  <a:cubicBezTo>
                    <a:pt x="766" y="433"/>
                    <a:pt x="864" y="571"/>
                    <a:pt x="864" y="735"/>
                  </a:cubicBezTo>
                  <a:cubicBezTo>
                    <a:pt x="864" y="899"/>
                    <a:pt x="763" y="1037"/>
                    <a:pt x="648" y="1037"/>
                  </a:cubicBezTo>
                  <a:cubicBezTo>
                    <a:pt x="533" y="1037"/>
                    <a:pt x="432" y="899"/>
                    <a:pt x="432" y="735"/>
                  </a:cubicBezTo>
                  <a:cubicBezTo>
                    <a:pt x="432" y="571"/>
                    <a:pt x="530" y="433"/>
                    <a:pt x="648" y="433"/>
                  </a:cubicBezTo>
                  <a:close/>
                  <a:moveTo>
                    <a:pt x="648" y="1"/>
                  </a:moveTo>
                  <a:cubicBezTo>
                    <a:pt x="291" y="1"/>
                    <a:pt x="0" y="329"/>
                    <a:pt x="0" y="735"/>
                  </a:cubicBezTo>
                  <a:cubicBezTo>
                    <a:pt x="0" y="1141"/>
                    <a:pt x="291" y="1469"/>
                    <a:pt x="648" y="1469"/>
                  </a:cubicBezTo>
                  <a:cubicBezTo>
                    <a:pt x="1005" y="1469"/>
                    <a:pt x="1296" y="1141"/>
                    <a:pt x="1296" y="735"/>
                  </a:cubicBezTo>
                  <a:cubicBezTo>
                    <a:pt x="1296" y="329"/>
                    <a:pt x="1005" y="1"/>
                    <a:pt x="6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68" name="Google Shape;1068;p96"/>
            <p:cNvSpPr/>
            <p:nvPr/>
          </p:nvSpPr>
          <p:spPr>
            <a:xfrm>
              <a:off x="2211000" y="2193375"/>
              <a:ext cx="12675" cy="10825"/>
            </a:xfrm>
            <a:custGeom>
              <a:avLst/>
              <a:gdLst/>
              <a:ahLst/>
              <a:cxnLst/>
              <a:rect l="l" t="t" r="r" b="b"/>
              <a:pathLst>
                <a:path w="507" h="433" extrusionOk="0">
                  <a:moveTo>
                    <a:pt x="291" y="1"/>
                  </a:moveTo>
                  <a:cubicBezTo>
                    <a:pt x="98" y="1"/>
                    <a:pt x="0" y="234"/>
                    <a:pt x="138" y="369"/>
                  </a:cubicBezTo>
                  <a:cubicBezTo>
                    <a:pt x="182" y="413"/>
                    <a:pt x="236" y="433"/>
                    <a:pt x="289" y="433"/>
                  </a:cubicBezTo>
                  <a:cubicBezTo>
                    <a:pt x="400" y="433"/>
                    <a:pt x="507" y="347"/>
                    <a:pt x="507" y="217"/>
                  </a:cubicBezTo>
                  <a:cubicBezTo>
                    <a:pt x="507" y="99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69" name="Google Shape;1069;p96"/>
            <p:cNvSpPr/>
            <p:nvPr/>
          </p:nvSpPr>
          <p:spPr>
            <a:xfrm>
              <a:off x="2211000" y="2215775"/>
              <a:ext cx="12675" cy="10800"/>
            </a:xfrm>
            <a:custGeom>
              <a:avLst/>
              <a:gdLst/>
              <a:ahLst/>
              <a:cxnLst/>
              <a:rect l="l" t="t" r="r" b="b"/>
              <a:pathLst>
                <a:path w="507" h="432" extrusionOk="0">
                  <a:moveTo>
                    <a:pt x="291" y="0"/>
                  </a:moveTo>
                  <a:cubicBezTo>
                    <a:pt x="98" y="0"/>
                    <a:pt x="0" y="230"/>
                    <a:pt x="138" y="369"/>
                  </a:cubicBezTo>
                  <a:cubicBezTo>
                    <a:pt x="182" y="412"/>
                    <a:pt x="235" y="432"/>
                    <a:pt x="288" y="432"/>
                  </a:cubicBezTo>
                  <a:cubicBezTo>
                    <a:pt x="399" y="432"/>
                    <a:pt x="507" y="345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70" name="Google Shape;1070;p96"/>
            <p:cNvSpPr/>
            <p:nvPr/>
          </p:nvSpPr>
          <p:spPr>
            <a:xfrm>
              <a:off x="2314775" y="2193375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1"/>
                  </a:moveTo>
                  <a:cubicBezTo>
                    <a:pt x="95" y="1"/>
                    <a:pt x="0" y="234"/>
                    <a:pt x="135" y="369"/>
                  </a:cubicBezTo>
                  <a:cubicBezTo>
                    <a:pt x="179" y="413"/>
                    <a:pt x="233" y="433"/>
                    <a:pt x="287" y="433"/>
                  </a:cubicBezTo>
                  <a:cubicBezTo>
                    <a:pt x="397" y="433"/>
                    <a:pt x="504" y="347"/>
                    <a:pt x="504" y="217"/>
                  </a:cubicBezTo>
                  <a:cubicBezTo>
                    <a:pt x="504" y="99"/>
                    <a:pt x="409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71" name="Google Shape;1071;p96"/>
            <p:cNvSpPr/>
            <p:nvPr/>
          </p:nvSpPr>
          <p:spPr>
            <a:xfrm>
              <a:off x="2314775" y="2215775"/>
              <a:ext cx="12600" cy="10800"/>
            </a:xfrm>
            <a:custGeom>
              <a:avLst/>
              <a:gdLst/>
              <a:ahLst/>
              <a:cxnLst/>
              <a:rect l="l" t="t" r="r" b="b"/>
              <a:pathLst>
                <a:path w="504" h="432" extrusionOk="0">
                  <a:moveTo>
                    <a:pt x="288" y="0"/>
                  </a:moveTo>
                  <a:cubicBezTo>
                    <a:pt x="95" y="0"/>
                    <a:pt x="0" y="230"/>
                    <a:pt x="135" y="369"/>
                  </a:cubicBezTo>
                  <a:cubicBezTo>
                    <a:pt x="179" y="412"/>
                    <a:pt x="233" y="432"/>
                    <a:pt x="285" y="432"/>
                  </a:cubicBezTo>
                  <a:cubicBezTo>
                    <a:pt x="397" y="432"/>
                    <a:pt x="504" y="345"/>
                    <a:pt x="504" y="216"/>
                  </a:cubicBezTo>
                  <a:cubicBezTo>
                    <a:pt x="504" y="95"/>
                    <a:pt x="409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072" name="Google Shape;1072;p96"/>
          <p:cNvGrpSpPr/>
          <p:nvPr/>
        </p:nvGrpSpPr>
        <p:grpSpPr>
          <a:xfrm>
            <a:off x="8398025" y="1678863"/>
            <a:ext cx="236375" cy="368875"/>
            <a:chOff x="3390125" y="2072325"/>
            <a:chExt cx="236375" cy="368875"/>
          </a:xfrm>
        </p:grpSpPr>
        <p:sp>
          <p:nvSpPr>
            <p:cNvPr id="1073" name="Google Shape;1073;p96"/>
            <p:cNvSpPr/>
            <p:nvPr/>
          </p:nvSpPr>
          <p:spPr>
            <a:xfrm>
              <a:off x="3390125" y="2072325"/>
              <a:ext cx="236375" cy="368875"/>
            </a:xfrm>
            <a:custGeom>
              <a:avLst/>
              <a:gdLst/>
              <a:ahLst/>
              <a:cxnLst/>
              <a:rect l="l" t="t" r="r" b="b"/>
              <a:pathLst>
                <a:path w="9455" h="14755" extrusionOk="0">
                  <a:moveTo>
                    <a:pt x="1731" y="1299"/>
                  </a:moveTo>
                  <a:lnTo>
                    <a:pt x="1731" y="2321"/>
                  </a:lnTo>
                  <a:cubicBezTo>
                    <a:pt x="1641" y="2407"/>
                    <a:pt x="1555" y="2500"/>
                    <a:pt x="1471" y="2592"/>
                  </a:cubicBezTo>
                  <a:cubicBezTo>
                    <a:pt x="1371" y="2572"/>
                    <a:pt x="1296" y="2482"/>
                    <a:pt x="1299" y="2379"/>
                  </a:cubicBezTo>
                  <a:lnTo>
                    <a:pt x="1299" y="1515"/>
                  </a:lnTo>
                  <a:cubicBezTo>
                    <a:pt x="1299" y="1397"/>
                    <a:pt x="1394" y="1299"/>
                    <a:pt x="1515" y="1299"/>
                  </a:cubicBezTo>
                  <a:close/>
                  <a:moveTo>
                    <a:pt x="7940" y="1299"/>
                  </a:moveTo>
                  <a:cubicBezTo>
                    <a:pt x="8061" y="1299"/>
                    <a:pt x="8156" y="1394"/>
                    <a:pt x="8156" y="1515"/>
                  </a:cubicBezTo>
                  <a:lnTo>
                    <a:pt x="8159" y="2379"/>
                  </a:lnTo>
                  <a:cubicBezTo>
                    <a:pt x="8159" y="2482"/>
                    <a:pt x="8084" y="2572"/>
                    <a:pt x="7983" y="2592"/>
                  </a:cubicBezTo>
                  <a:cubicBezTo>
                    <a:pt x="7900" y="2497"/>
                    <a:pt x="7816" y="2407"/>
                    <a:pt x="7724" y="2321"/>
                  </a:cubicBezTo>
                  <a:lnTo>
                    <a:pt x="7724" y="1299"/>
                  </a:lnTo>
                  <a:close/>
                  <a:moveTo>
                    <a:pt x="7943" y="433"/>
                  </a:moveTo>
                  <a:cubicBezTo>
                    <a:pt x="8539" y="436"/>
                    <a:pt x="9022" y="916"/>
                    <a:pt x="9022" y="1512"/>
                  </a:cubicBezTo>
                  <a:lnTo>
                    <a:pt x="9022" y="2376"/>
                  </a:lnTo>
                  <a:cubicBezTo>
                    <a:pt x="9022" y="2759"/>
                    <a:pt x="8821" y="3113"/>
                    <a:pt x="8493" y="3309"/>
                  </a:cubicBezTo>
                  <a:cubicBezTo>
                    <a:pt x="8421" y="3182"/>
                    <a:pt x="8343" y="3061"/>
                    <a:pt x="8260" y="2943"/>
                  </a:cubicBezTo>
                  <a:cubicBezTo>
                    <a:pt x="8464" y="2828"/>
                    <a:pt x="8591" y="2612"/>
                    <a:pt x="8591" y="2379"/>
                  </a:cubicBezTo>
                  <a:lnTo>
                    <a:pt x="8591" y="1515"/>
                  </a:lnTo>
                  <a:cubicBezTo>
                    <a:pt x="8591" y="1158"/>
                    <a:pt x="8300" y="867"/>
                    <a:pt x="7943" y="867"/>
                  </a:cubicBezTo>
                  <a:lnTo>
                    <a:pt x="7511" y="867"/>
                  </a:lnTo>
                  <a:cubicBezTo>
                    <a:pt x="7390" y="867"/>
                    <a:pt x="7295" y="965"/>
                    <a:pt x="7295" y="1083"/>
                  </a:cubicBezTo>
                  <a:lnTo>
                    <a:pt x="7295" y="1956"/>
                  </a:lnTo>
                  <a:cubicBezTo>
                    <a:pt x="7157" y="1855"/>
                    <a:pt x="7013" y="1760"/>
                    <a:pt x="6863" y="1676"/>
                  </a:cubicBezTo>
                  <a:lnTo>
                    <a:pt x="6863" y="620"/>
                  </a:lnTo>
                  <a:cubicBezTo>
                    <a:pt x="6863" y="516"/>
                    <a:pt x="6947" y="433"/>
                    <a:pt x="7050" y="433"/>
                  </a:cubicBezTo>
                  <a:close/>
                  <a:moveTo>
                    <a:pt x="4730" y="1544"/>
                  </a:moveTo>
                  <a:cubicBezTo>
                    <a:pt x="6878" y="1544"/>
                    <a:pt x="8616" y="3285"/>
                    <a:pt x="8619" y="5433"/>
                  </a:cubicBezTo>
                  <a:lnTo>
                    <a:pt x="8616" y="6515"/>
                  </a:lnTo>
                  <a:cubicBezTo>
                    <a:pt x="8616" y="7727"/>
                    <a:pt x="7963" y="8844"/>
                    <a:pt x="6907" y="9440"/>
                  </a:cubicBezTo>
                  <a:cubicBezTo>
                    <a:pt x="6803" y="9501"/>
                    <a:pt x="6765" y="9633"/>
                    <a:pt x="6823" y="9737"/>
                  </a:cubicBezTo>
                  <a:cubicBezTo>
                    <a:pt x="6864" y="9807"/>
                    <a:pt x="6936" y="9846"/>
                    <a:pt x="7011" y="9846"/>
                  </a:cubicBezTo>
                  <a:cubicBezTo>
                    <a:pt x="7048" y="9846"/>
                    <a:pt x="7085" y="9837"/>
                    <a:pt x="7120" y="9817"/>
                  </a:cubicBezTo>
                  <a:cubicBezTo>
                    <a:pt x="7393" y="9662"/>
                    <a:pt x="7646" y="9475"/>
                    <a:pt x="7874" y="9256"/>
                  </a:cubicBezTo>
                  <a:lnTo>
                    <a:pt x="7874" y="9256"/>
                  </a:lnTo>
                  <a:lnTo>
                    <a:pt x="7623" y="12595"/>
                  </a:lnTo>
                  <a:lnTo>
                    <a:pt x="6270" y="12595"/>
                  </a:lnTo>
                  <a:lnTo>
                    <a:pt x="6270" y="12466"/>
                  </a:lnTo>
                  <a:cubicBezTo>
                    <a:pt x="6270" y="11870"/>
                    <a:pt x="5787" y="11386"/>
                    <a:pt x="5191" y="11386"/>
                  </a:cubicBezTo>
                  <a:lnTo>
                    <a:pt x="4270" y="11386"/>
                  </a:lnTo>
                  <a:cubicBezTo>
                    <a:pt x="3674" y="11386"/>
                    <a:pt x="3190" y="11870"/>
                    <a:pt x="3190" y="12466"/>
                  </a:cubicBezTo>
                  <a:lnTo>
                    <a:pt x="3190" y="12595"/>
                  </a:lnTo>
                  <a:lnTo>
                    <a:pt x="1831" y="12595"/>
                  </a:lnTo>
                  <a:lnTo>
                    <a:pt x="1578" y="9256"/>
                  </a:lnTo>
                  <a:lnTo>
                    <a:pt x="1578" y="9256"/>
                  </a:lnTo>
                  <a:cubicBezTo>
                    <a:pt x="2280" y="9930"/>
                    <a:pt x="3219" y="10304"/>
                    <a:pt x="4195" y="10304"/>
                  </a:cubicBezTo>
                  <a:lnTo>
                    <a:pt x="5263" y="10304"/>
                  </a:lnTo>
                  <a:cubicBezTo>
                    <a:pt x="5585" y="10304"/>
                    <a:pt x="5905" y="10264"/>
                    <a:pt x="6216" y="10183"/>
                  </a:cubicBezTo>
                  <a:cubicBezTo>
                    <a:pt x="6334" y="10154"/>
                    <a:pt x="6403" y="10036"/>
                    <a:pt x="6371" y="9921"/>
                  </a:cubicBezTo>
                  <a:cubicBezTo>
                    <a:pt x="6347" y="9822"/>
                    <a:pt x="6261" y="9758"/>
                    <a:pt x="6166" y="9758"/>
                  </a:cubicBezTo>
                  <a:cubicBezTo>
                    <a:pt x="6147" y="9758"/>
                    <a:pt x="6128" y="9760"/>
                    <a:pt x="6109" y="9766"/>
                  </a:cubicBezTo>
                  <a:cubicBezTo>
                    <a:pt x="5833" y="9838"/>
                    <a:pt x="5548" y="9872"/>
                    <a:pt x="5263" y="9872"/>
                  </a:cubicBezTo>
                  <a:lnTo>
                    <a:pt x="4198" y="9872"/>
                  </a:lnTo>
                  <a:cubicBezTo>
                    <a:pt x="2341" y="9872"/>
                    <a:pt x="838" y="8369"/>
                    <a:pt x="838" y="6515"/>
                  </a:cubicBezTo>
                  <a:lnTo>
                    <a:pt x="838" y="5433"/>
                  </a:lnTo>
                  <a:cubicBezTo>
                    <a:pt x="838" y="3285"/>
                    <a:pt x="2580" y="1544"/>
                    <a:pt x="4724" y="1544"/>
                  </a:cubicBezTo>
                  <a:close/>
                  <a:moveTo>
                    <a:pt x="8274" y="9717"/>
                  </a:moveTo>
                  <a:cubicBezTo>
                    <a:pt x="8498" y="10125"/>
                    <a:pt x="8616" y="10583"/>
                    <a:pt x="8619" y="11049"/>
                  </a:cubicBezTo>
                  <a:lnTo>
                    <a:pt x="8616" y="11049"/>
                  </a:lnTo>
                  <a:cubicBezTo>
                    <a:pt x="8614" y="11631"/>
                    <a:pt x="8432" y="12198"/>
                    <a:pt x="8093" y="12673"/>
                  </a:cubicBezTo>
                  <a:lnTo>
                    <a:pt x="8052" y="12659"/>
                  </a:lnTo>
                  <a:lnTo>
                    <a:pt x="8274" y="9717"/>
                  </a:lnTo>
                  <a:close/>
                  <a:moveTo>
                    <a:pt x="5188" y="11818"/>
                  </a:moveTo>
                  <a:cubicBezTo>
                    <a:pt x="5545" y="11818"/>
                    <a:pt x="5836" y="12109"/>
                    <a:pt x="5836" y="12466"/>
                  </a:cubicBezTo>
                  <a:lnTo>
                    <a:pt x="5836" y="12745"/>
                  </a:lnTo>
                  <a:cubicBezTo>
                    <a:pt x="5548" y="12924"/>
                    <a:pt x="5375" y="13237"/>
                    <a:pt x="5375" y="13577"/>
                  </a:cubicBezTo>
                  <a:lnTo>
                    <a:pt x="5375" y="14245"/>
                  </a:lnTo>
                  <a:cubicBezTo>
                    <a:pt x="5161" y="14275"/>
                    <a:pt x="4944" y="14290"/>
                    <a:pt x="4727" y="14290"/>
                  </a:cubicBezTo>
                  <a:cubicBezTo>
                    <a:pt x="4511" y="14290"/>
                    <a:pt x="4294" y="14275"/>
                    <a:pt x="4080" y="14245"/>
                  </a:cubicBezTo>
                  <a:lnTo>
                    <a:pt x="4080" y="13577"/>
                  </a:lnTo>
                  <a:cubicBezTo>
                    <a:pt x="4080" y="13237"/>
                    <a:pt x="3904" y="12924"/>
                    <a:pt x="3619" y="12745"/>
                  </a:cubicBezTo>
                  <a:lnTo>
                    <a:pt x="3619" y="12466"/>
                  </a:lnTo>
                  <a:cubicBezTo>
                    <a:pt x="3619" y="12109"/>
                    <a:pt x="3907" y="11818"/>
                    <a:pt x="4267" y="11818"/>
                  </a:cubicBezTo>
                  <a:close/>
                  <a:moveTo>
                    <a:pt x="3098" y="13027"/>
                  </a:moveTo>
                  <a:cubicBezTo>
                    <a:pt x="3400" y="13027"/>
                    <a:pt x="3645" y="13275"/>
                    <a:pt x="3648" y="13577"/>
                  </a:cubicBezTo>
                  <a:lnTo>
                    <a:pt x="3648" y="14288"/>
                  </a:lnTo>
                  <a:cubicBezTo>
                    <a:pt x="3648" y="14308"/>
                    <a:pt x="3631" y="14325"/>
                    <a:pt x="3607" y="14325"/>
                  </a:cubicBezTo>
                  <a:lnTo>
                    <a:pt x="3299" y="14325"/>
                  </a:lnTo>
                  <a:lnTo>
                    <a:pt x="3299" y="13908"/>
                  </a:lnTo>
                  <a:cubicBezTo>
                    <a:pt x="3299" y="13787"/>
                    <a:pt x="3204" y="13692"/>
                    <a:pt x="3084" y="13692"/>
                  </a:cubicBezTo>
                  <a:cubicBezTo>
                    <a:pt x="2966" y="13692"/>
                    <a:pt x="2868" y="13787"/>
                    <a:pt x="2868" y="13908"/>
                  </a:cubicBezTo>
                  <a:lnTo>
                    <a:pt x="2868" y="14325"/>
                  </a:lnTo>
                  <a:lnTo>
                    <a:pt x="1975" y="14325"/>
                  </a:lnTo>
                  <a:lnTo>
                    <a:pt x="1975" y="13908"/>
                  </a:lnTo>
                  <a:cubicBezTo>
                    <a:pt x="1975" y="13787"/>
                    <a:pt x="1877" y="13692"/>
                    <a:pt x="1759" y="13692"/>
                  </a:cubicBezTo>
                  <a:cubicBezTo>
                    <a:pt x="1641" y="13692"/>
                    <a:pt x="1543" y="13787"/>
                    <a:pt x="1543" y="13908"/>
                  </a:cubicBezTo>
                  <a:lnTo>
                    <a:pt x="1543" y="14325"/>
                  </a:lnTo>
                  <a:lnTo>
                    <a:pt x="1235" y="14325"/>
                  </a:lnTo>
                  <a:cubicBezTo>
                    <a:pt x="1215" y="14325"/>
                    <a:pt x="1195" y="14308"/>
                    <a:pt x="1198" y="14288"/>
                  </a:cubicBezTo>
                  <a:lnTo>
                    <a:pt x="1198" y="13577"/>
                  </a:lnTo>
                  <a:cubicBezTo>
                    <a:pt x="1198" y="13275"/>
                    <a:pt x="1443" y="13027"/>
                    <a:pt x="1745" y="13027"/>
                  </a:cubicBezTo>
                  <a:close/>
                  <a:moveTo>
                    <a:pt x="7710" y="13027"/>
                  </a:moveTo>
                  <a:cubicBezTo>
                    <a:pt x="8012" y="13027"/>
                    <a:pt x="8257" y="13275"/>
                    <a:pt x="8260" y="13577"/>
                  </a:cubicBezTo>
                  <a:lnTo>
                    <a:pt x="8260" y="14288"/>
                  </a:lnTo>
                  <a:lnTo>
                    <a:pt x="8257" y="14288"/>
                  </a:lnTo>
                  <a:cubicBezTo>
                    <a:pt x="8257" y="14308"/>
                    <a:pt x="8239" y="14325"/>
                    <a:pt x="8219" y="14325"/>
                  </a:cubicBezTo>
                  <a:lnTo>
                    <a:pt x="7911" y="14325"/>
                  </a:lnTo>
                  <a:lnTo>
                    <a:pt x="7911" y="13908"/>
                  </a:lnTo>
                  <a:cubicBezTo>
                    <a:pt x="7911" y="13787"/>
                    <a:pt x="7816" y="13692"/>
                    <a:pt x="7695" y="13692"/>
                  </a:cubicBezTo>
                  <a:cubicBezTo>
                    <a:pt x="7577" y="13692"/>
                    <a:pt x="7479" y="13787"/>
                    <a:pt x="7479" y="13908"/>
                  </a:cubicBezTo>
                  <a:lnTo>
                    <a:pt x="7479" y="14325"/>
                  </a:lnTo>
                  <a:lnTo>
                    <a:pt x="6587" y="14325"/>
                  </a:lnTo>
                  <a:lnTo>
                    <a:pt x="6587" y="13908"/>
                  </a:lnTo>
                  <a:cubicBezTo>
                    <a:pt x="6587" y="13787"/>
                    <a:pt x="6489" y="13692"/>
                    <a:pt x="6371" y="13692"/>
                  </a:cubicBezTo>
                  <a:cubicBezTo>
                    <a:pt x="6250" y="13692"/>
                    <a:pt x="6155" y="13787"/>
                    <a:pt x="6155" y="13908"/>
                  </a:cubicBezTo>
                  <a:lnTo>
                    <a:pt x="6155" y="14325"/>
                  </a:lnTo>
                  <a:lnTo>
                    <a:pt x="5847" y="14325"/>
                  </a:lnTo>
                  <a:cubicBezTo>
                    <a:pt x="5827" y="14325"/>
                    <a:pt x="5810" y="14308"/>
                    <a:pt x="5810" y="14288"/>
                  </a:cubicBezTo>
                  <a:lnTo>
                    <a:pt x="5810" y="13577"/>
                  </a:lnTo>
                  <a:cubicBezTo>
                    <a:pt x="5810" y="13275"/>
                    <a:pt x="6054" y="13027"/>
                    <a:pt x="6357" y="13027"/>
                  </a:cubicBezTo>
                  <a:close/>
                  <a:moveTo>
                    <a:pt x="1515" y="1"/>
                  </a:moveTo>
                  <a:cubicBezTo>
                    <a:pt x="680" y="4"/>
                    <a:pt x="3" y="677"/>
                    <a:pt x="0" y="1512"/>
                  </a:cubicBezTo>
                  <a:lnTo>
                    <a:pt x="0" y="2376"/>
                  </a:lnTo>
                  <a:cubicBezTo>
                    <a:pt x="3" y="2923"/>
                    <a:pt x="294" y="3427"/>
                    <a:pt x="769" y="3697"/>
                  </a:cubicBezTo>
                  <a:cubicBezTo>
                    <a:pt x="527" y="4244"/>
                    <a:pt x="403" y="4834"/>
                    <a:pt x="406" y="5433"/>
                  </a:cubicBezTo>
                  <a:lnTo>
                    <a:pt x="406" y="6515"/>
                  </a:lnTo>
                  <a:cubicBezTo>
                    <a:pt x="403" y="7301"/>
                    <a:pt x="648" y="8067"/>
                    <a:pt x="1106" y="8706"/>
                  </a:cubicBezTo>
                  <a:lnTo>
                    <a:pt x="1129" y="9014"/>
                  </a:lnTo>
                  <a:cubicBezTo>
                    <a:pt x="654" y="9616"/>
                    <a:pt x="406" y="10318"/>
                    <a:pt x="406" y="11049"/>
                  </a:cubicBezTo>
                  <a:cubicBezTo>
                    <a:pt x="403" y="11182"/>
                    <a:pt x="412" y="11317"/>
                    <a:pt x="429" y="11450"/>
                  </a:cubicBezTo>
                  <a:cubicBezTo>
                    <a:pt x="444" y="11556"/>
                    <a:pt x="536" y="11637"/>
                    <a:pt x="645" y="11637"/>
                  </a:cubicBezTo>
                  <a:cubicBezTo>
                    <a:pt x="648" y="11638"/>
                    <a:pt x="651" y="11638"/>
                    <a:pt x="654" y="11638"/>
                  </a:cubicBezTo>
                  <a:cubicBezTo>
                    <a:pt x="660" y="11638"/>
                    <a:pt x="665" y="11637"/>
                    <a:pt x="671" y="11637"/>
                  </a:cubicBezTo>
                  <a:cubicBezTo>
                    <a:pt x="789" y="11622"/>
                    <a:pt x="876" y="11513"/>
                    <a:pt x="858" y="11395"/>
                  </a:cubicBezTo>
                  <a:cubicBezTo>
                    <a:pt x="786" y="10816"/>
                    <a:pt x="899" y="10226"/>
                    <a:pt x="1181" y="9717"/>
                  </a:cubicBezTo>
                  <a:lnTo>
                    <a:pt x="1402" y="12659"/>
                  </a:lnTo>
                  <a:lnTo>
                    <a:pt x="1362" y="12673"/>
                  </a:lnTo>
                  <a:cubicBezTo>
                    <a:pt x="1261" y="12529"/>
                    <a:pt x="1172" y="12374"/>
                    <a:pt x="1097" y="12215"/>
                  </a:cubicBezTo>
                  <a:cubicBezTo>
                    <a:pt x="1054" y="12129"/>
                    <a:pt x="981" y="12093"/>
                    <a:pt x="910" y="12093"/>
                  </a:cubicBezTo>
                  <a:cubicBezTo>
                    <a:pt x="772" y="12093"/>
                    <a:pt x="636" y="12226"/>
                    <a:pt x="706" y="12394"/>
                  </a:cubicBezTo>
                  <a:cubicBezTo>
                    <a:pt x="789" y="12581"/>
                    <a:pt x="893" y="12757"/>
                    <a:pt x="1011" y="12926"/>
                  </a:cubicBezTo>
                  <a:cubicBezTo>
                    <a:pt x="853" y="13105"/>
                    <a:pt x="766" y="13335"/>
                    <a:pt x="766" y="13574"/>
                  </a:cubicBezTo>
                  <a:lnTo>
                    <a:pt x="766" y="14285"/>
                  </a:lnTo>
                  <a:cubicBezTo>
                    <a:pt x="766" y="14544"/>
                    <a:pt x="976" y="14754"/>
                    <a:pt x="1235" y="14754"/>
                  </a:cubicBezTo>
                  <a:lnTo>
                    <a:pt x="3607" y="14754"/>
                  </a:lnTo>
                  <a:cubicBezTo>
                    <a:pt x="3714" y="14754"/>
                    <a:pt x="3815" y="14720"/>
                    <a:pt x="3898" y="14654"/>
                  </a:cubicBezTo>
                  <a:cubicBezTo>
                    <a:pt x="4173" y="14698"/>
                    <a:pt x="4450" y="14721"/>
                    <a:pt x="4727" y="14721"/>
                  </a:cubicBezTo>
                  <a:cubicBezTo>
                    <a:pt x="5004" y="14721"/>
                    <a:pt x="5280" y="14698"/>
                    <a:pt x="5554" y="14654"/>
                  </a:cubicBezTo>
                  <a:cubicBezTo>
                    <a:pt x="5637" y="14720"/>
                    <a:pt x="5741" y="14754"/>
                    <a:pt x="5844" y="14754"/>
                  </a:cubicBezTo>
                  <a:lnTo>
                    <a:pt x="8216" y="14754"/>
                  </a:lnTo>
                  <a:cubicBezTo>
                    <a:pt x="8478" y="14754"/>
                    <a:pt x="8688" y="14544"/>
                    <a:pt x="8688" y="14282"/>
                  </a:cubicBezTo>
                  <a:lnTo>
                    <a:pt x="8688" y="13577"/>
                  </a:lnTo>
                  <a:cubicBezTo>
                    <a:pt x="8688" y="13338"/>
                    <a:pt x="8599" y="13108"/>
                    <a:pt x="8441" y="12929"/>
                  </a:cubicBezTo>
                  <a:cubicBezTo>
                    <a:pt x="8832" y="12379"/>
                    <a:pt x="9045" y="11723"/>
                    <a:pt x="9048" y="11049"/>
                  </a:cubicBezTo>
                  <a:cubicBezTo>
                    <a:pt x="9048" y="10321"/>
                    <a:pt x="8798" y="9619"/>
                    <a:pt x="8326" y="9014"/>
                  </a:cubicBezTo>
                  <a:lnTo>
                    <a:pt x="8349" y="8709"/>
                  </a:lnTo>
                  <a:cubicBezTo>
                    <a:pt x="8804" y="8067"/>
                    <a:pt x="9048" y="7301"/>
                    <a:pt x="9048" y="6515"/>
                  </a:cubicBezTo>
                  <a:lnTo>
                    <a:pt x="9048" y="5433"/>
                  </a:lnTo>
                  <a:cubicBezTo>
                    <a:pt x="9051" y="4834"/>
                    <a:pt x="8927" y="4244"/>
                    <a:pt x="8686" y="3697"/>
                  </a:cubicBezTo>
                  <a:cubicBezTo>
                    <a:pt x="9161" y="3427"/>
                    <a:pt x="9451" y="2923"/>
                    <a:pt x="9454" y="2379"/>
                  </a:cubicBezTo>
                  <a:lnTo>
                    <a:pt x="9454" y="1515"/>
                  </a:lnTo>
                  <a:cubicBezTo>
                    <a:pt x="9451" y="680"/>
                    <a:pt x="8775" y="4"/>
                    <a:pt x="7940" y="4"/>
                  </a:cubicBezTo>
                  <a:lnTo>
                    <a:pt x="7048" y="4"/>
                  </a:lnTo>
                  <a:cubicBezTo>
                    <a:pt x="6705" y="4"/>
                    <a:pt x="6429" y="280"/>
                    <a:pt x="6429" y="623"/>
                  </a:cubicBezTo>
                  <a:lnTo>
                    <a:pt x="6429" y="1460"/>
                  </a:lnTo>
                  <a:cubicBezTo>
                    <a:pt x="5897" y="1233"/>
                    <a:pt x="5328" y="1115"/>
                    <a:pt x="4751" y="1115"/>
                  </a:cubicBezTo>
                  <a:cubicBezTo>
                    <a:pt x="4744" y="1115"/>
                    <a:pt x="4737" y="1115"/>
                    <a:pt x="4730" y="1115"/>
                  </a:cubicBezTo>
                  <a:lnTo>
                    <a:pt x="4724" y="1115"/>
                  </a:lnTo>
                  <a:cubicBezTo>
                    <a:pt x="4718" y="1115"/>
                    <a:pt x="4711" y="1115"/>
                    <a:pt x="4704" y="1115"/>
                  </a:cubicBezTo>
                  <a:cubicBezTo>
                    <a:pt x="4112" y="1115"/>
                    <a:pt x="3527" y="1241"/>
                    <a:pt x="2986" y="1481"/>
                  </a:cubicBezTo>
                  <a:cubicBezTo>
                    <a:pt x="2941" y="1419"/>
                    <a:pt x="2877" y="1391"/>
                    <a:pt x="2813" y="1391"/>
                  </a:cubicBezTo>
                  <a:cubicBezTo>
                    <a:pt x="2703" y="1391"/>
                    <a:pt x="2594" y="1475"/>
                    <a:pt x="2594" y="1607"/>
                  </a:cubicBezTo>
                  <a:lnTo>
                    <a:pt x="2594" y="1676"/>
                  </a:lnTo>
                  <a:cubicBezTo>
                    <a:pt x="2444" y="1763"/>
                    <a:pt x="2301" y="1855"/>
                    <a:pt x="2162" y="1958"/>
                  </a:cubicBezTo>
                  <a:lnTo>
                    <a:pt x="2162" y="1083"/>
                  </a:lnTo>
                  <a:cubicBezTo>
                    <a:pt x="2162" y="962"/>
                    <a:pt x="2067" y="867"/>
                    <a:pt x="1946" y="867"/>
                  </a:cubicBezTo>
                  <a:lnTo>
                    <a:pt x="1515" y="867"/>
                  </a:lnTo>
                  <a:cubicBezTo>
                    <a:pt x="1158" y="867"/>
                    <a:pt x="867" y="1155"/>
                    <a:pt x="867" y="1515"/>
                  </a:cubicBezTo>
                  <a:lnTo>
                    <a:pt x="867" y="2379"/>
                  </a:lnTo>
                  <a:cubicBezTo>
                    <a:pt x="867" y="2612"/>
                    <a:pt x="994" y="2828"/>
                    <a:pt x="1198" y="2943"/>
                  </a:cubicBezTo>
                  <a:cubicBezTo>
                    <a:pt x="1114" y="3058"/>
                    <a:pt x="1037" y="3182"/>
                    <a:pt x="965" y="3306"/>
                  </a:cubicBezTo>
                  <a:cubicBezTo>
                    <a:pt x="637" y="3113"/>
                    <a:pt x="438" y="2759"/>
                    <a:pt x="435" y="2376"/>
                  </a:cubicBezTo>
                  <a:lnTo>
                    <a:pt x="435" y="1512"/>
                  </a:lnTo>
                  <a:cubicBezTo>
                    <a:pt x="438" y="919"/>
                    <a:pt x="919" y="436"/>
                    <a:pt x="1515" y="433"/>
                  </a:cubicBezTo>
                  <a:lnTo>
                    <a:pt x="2410" y="433"/>
                  </a:lnTo>
                  <a:cubicBezTo>
                    <a:pt x="2511" y="433"/>
                    <a:pt x="2597" y="519"/>
                    <a:pt x="2597" y="620"/>
                  </a:cubicBezTo>
                  <a:lnTo>
                    <a:pt x="2597" y="689"/>
                  </a:lnTo>
                  <a:cubicBezTo>
                    <a:pt x="2597" y="807"/>
                    <a:pt x="2692" y="905"/>
                    <a:pt x="2813" y="905"/>
                  </a:cubicBezTo>
                  <a:cubicBezTo>
                    <a:pt x="2931" y="905"/>
                    <a:pt x="3029" y="807"/>
                    <a:pt x="3029" y="689"/>
                  </a:cubicBezTo>
                  <a:lnTo>
                    <a:pt x="3029" y="620"/>
                  </a:lnTo>
                  <a:cubicBezTo>
                    <a:pt x="3026" y="280"/>
                    <a:pt x="2750" y="1"/>
                    <a:pt x="24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74" name="Google Shape;1074;p96"/>
            <p:cNvSpPr/>
            <p:nvPr/>
          </p:nvSpPr>
          <p:spPr>
            <a:xfrm>
              <a:off x="3414675" y="2190150"/>
              <a:ext cx="187425" cy="117550"/>
            </a:xfrm>
            <a:custGeom>
              <a:avLst/>
              <a:gdLst/>
              <a:ahLst/>
              <a:cxnLst/>
              <a:rect l="l" t="t" r="r" b="b"/>
              <a:pathLst>
                <a:path w="7497" h="4702" extrusionOk="0">
                  <a:moveTo>
                    <a:pt x="4212" y="432"/>
                  </a:moveTo>
                  <a:cubicBezTo>
                    <a:pt x="4261" y="435"/>
                    <a:pt x="4301" y="464"/>
                    <a:pt x="4321" y="507"/>
                  </a:cubicBezTo>
                  <a:cubicBezTo>
                    <a:pt x="4344" y="553"/>
                    <a:pt x="4335" y="608"/>
                    <a:pt x="4304" y="648"/>
                  </a:cubicBezTo>
                  <a:cubicBezTo>
                    <a:pt x="4301" y="651"/>
                    <a:pt x="4298" y="654"/>
                    <a:pt x="4295" y="657"/>
                  </a:cubicBezTo>
                  <a:lnTo>
                    <a:pt x="3872" y="1097"/>
                  </a:lnTo>
                  <a:cubicBezTo>
                    <a:pt x="3836" y="1135"/>
                    <a:pt x="3789" y="1153"/>
                    <a:pt x="3743" y="1153"/>
                  </a:cubicBezTo>
                  <a:cubicBezTo>
                    <a:pt x="3696" y="1153"/>
                    <a:pt x="3650" y="1135"/>
                    <a:pt x="3616" y="1097"/>
                  </a:cubicBezTo>
                  <a:lnTo>
                    <a:pt x="3190" y="657"/>
                  </a:lnTo>
                  <a:lnTo>
                    <a:pt x="3181" y="648"/>
                  </a:lnTo>
                  <a:cubicBezTo>
                    <a:pt x="3149" y="608"/>
                    <a:pt x="3144" y="553"/>
                    <a:pt x="3170" y="507"/>
                  </a:cubicBezTo>
                  <a:cubicBezTo>
                    <a:pt x="3187" y="464"/>
                    <a:pt x="3230" y="435"/>
                    <a:pt x="3276" y="432"/>
                  </a:cubicBezTo>
                  <a:close/>
                  <a:moveTo>
                    <a:pt x="4957" y="893"/>
                  </a:moveTo>
                  <a:cubicBezTo>
                    <a:pt x="5236" y="893"/>
                    <a:pt x="5513" y="973"/>
                    <a:pt x="5746" y="1126"/>
                  </a:cubicBezTo>
                  <a:lnTo>
                    <a:pt x="5185" y="1215"/>
                  </a:lnTo>
                  <a:cubicBezTo>
                    <a:pt x="5064" y="1224"/>
                    <a:pt x="4975" y="1327"/>
                    <a:pt x="4983" y="1445"/>
                  </a:cubicBezTo>
                  <a:cubicBezTo>
                    <a:pt x="4994" y="1561"/>
                    <a:pt x="5089" y="1648"/>
                    <a:pt x="5201" y="1648"/>
                  </a:cubicBezTo>
                  <a:cubicBezTo>
                    <a:pt x="5206" y="1648"/>
                    <a:pt x="5211" y="1647"/>
                    <a:pt x="5216" y="1647"/>
                  </a:cubicBezTo>
                  <a:cubicBezTo>
                    <a:pt x="5228" y="1644"/>
                    <a:pt x="5239" y="1644"/>
                    <a:pt x="5251" y="1644"/>
                  </a:cubicBezTo>
                  <a:lnTo>
                    <a:pt x="6140" y="1503"/>
                  </a:lnTo>
                  <a:cubicBezTo>
                    <a:pt x="6212" y="1604"/>
                    <a:pt x="6270" y="1713"/>
                    <a:pt x="6316" y="1828"/>
                  </a:cubicBezTo>
                  <a:lnTo>
                    <a:pt x="5265" y="1710"/>
                  </a:lnTo>
                  <a:cubicBezTo>
                    <a:pt x="5256" y="1709"/>
                    <a:pt x="5248" y="1709"/>
                    <a:pt x="5239" y="1709"/>
                  </a:cubicBezTo>
                  <a:cubicBezTo>
                    <a:pt x="5132" y="1709"/>
                    <a:pt x="5040" y="1789"/>
                    <a:pt x="5026" y="1900"/>
                  </a:cubicBezTo>
                  <a:cubicBezTo>
                    <a:pt x="5012" y="2018"/>
                    <a:pt x="5098" y="2125"/>
                    <a:pt x="5216" y="2139"/>
                  </a:cubicBezTo>
                  <a:lnTo>
                    <a:pt x="6408" y="2275"/>
                  </a:lnTo>
                  <a:cubicBezTo>
                    <a:pt x="6408" y="2298"/>
                    <a:pt x="6411" y="2323"/>
                    <a:pt x="6411" y="2347"/>
                  </a:cubicBezTo>
                  <a:cubicBezTo>
                    <a:pt x="6408" y="3403"/>
                    <a:pt x="5550" y="4261"/>
                    <a:pt x="4491" y="4264"/>
                  </a:cubicBezTo>
                  <a:lnTo>
                    <a:pt x="2997" y="4264"/>
                  </a:lnTo>
                  <a:cubicBezTo>
                    <a:pt x="1937" y="4264"/>
                    <a:pt x="1080" y="3406"/>
                    <a:pt x="1080" y="2347"/>
                  </a:cubicBezTo>
                  <a:cubicBezTo>
                    <a:pt x="1080" y="2323"/>
                    <a:pt x="1080" y="2298"/>
                    <a:pt x="1080" y="2275"/>
                  </a:cubicBezTo>
                  <a:lnTo>
                    <a:pt x="2271" y="2139"/>
                  </a:lnTo>
                  <a:cubicBezTo>
                    <a:pt x="2389" y="2125"/>
                    <a:pt x="2476" y="2018"/>
                    <a:pt x="2461" y="1900"/>
                  </a:cubicBezTo>
                  <a:cubicBezTo>
                    <a:pt x="2451" y="1791"/>
                    <a:pt x="2358" y="1709"/>
                    <a:pt x="2249" y="1709"/>
                  </a:cubicBezTo>
                  <a:cubicBezTo>
                    <a:pt x="2240" y="1709"/>
                    <a:pt x="2231" y="1709"/>
                    <a:pt x="2222" y="1710"/>
                  </a:cubicBezTo>
                  <a:lnTo>
                    <a:pt x="1175" y="1828"/>
                  </a:lnTo>
                  <a:cubicBezTo>
                    <a:pt x="1218" y="1713"/>
                    <a:pt x="1278" y="1604"/>
                    <a:pt x="1350" y="1506"/>
                  </a:cubicBezTo>
                  <a:lnTo>
                    <a:pt x="2240" y="1644"/>
                  </a:lnTo>
                  <a:cubicBezTo>
                    <a:pt x="2250" y="1646"/>
                    <a:pt x="2261" y="1646"/>
                    <a:pt x="2272" y="1646"/>
                  </a:cubicBezTo>
                  <a:cubicBezTo>
                    <a:pt x="2377" y="1646"/>
                    <a:pt x="2469" y="1570"/>
                    <a:pt x="2484" y="1463"/>
                  </a:cubicBezTo>
                  <a:cubicBezTo>
                    <a:pt x="2505" y="1345"/>
                    <a:pt x="2424" y="1235"/>
                    <a:pt x="2306" y="1218"/>
                  </a:cubicBezTo>
                  <a:lnTo>
                    <a:pt x="1745" y="1129"/>
                  </a:lnTo>
                  <a:cubicBezTo>
                    <a:pt x="1978" y="976"/>
                    <a:pt x="2251" y="896"/>
                    <a:pt x="2530" y="896"/>
                  </a:cubicBezTo>
                  <a:lnTo>
                    <a:pt x="2827" y="896"/>
                  </a:lnTo>
                  <a:cubicBezTo>
                    <a:pt x="2836" y="907"/>
                    <a:pt x="2844" y="919"/>
                    <a:pt x="2856" y="930"/>
                  </a:cubicBezTo>
                  <a:cubicBezTo>
                    <a:pt x="2864" y="942"/>
                    <a:pt x="2870" y="947"/>
                    <a:pt x="2879" y="959"/>
                  </a:cubicBezTo>
                  <a:lnTo>
                    <a:pt x="3305" y="1399"/>
                  </a:lnTo>
                  <a:cubicBezTo>
                    <a:pt x="3368" y="1466"/>
                    <a:pt x="3443" y="1515"/>
                    <a:pt x="3529" y="1546"/>
                  </a:cubicBezTo>
                  <a:lnTo>
                    <a:pt x="3529" y="2571"/>
                  </a:lnTo>
                  <a:cubicBezTo>
                    <a:pt x="3478" y="2649"/>
                    <a:pt x="3308" y="2842"/>
                    <a:pt x="2873" y="2842"/>
                  </a:cubicBezTo>
                  <a:cubicBezTo>
                    <a:pt x="2306" y="2842"/>
                    <a:pt x="2058" y="2513"/>
                    <a:pt x="2047" y="2502"/>
                  </a:cubicBezTo>
                  <a:cubicBezTo>
                    <a:pt x="2000" y="2434"/>
                    <a:pt x="1937" y="2407"/>
                    <a:pt x="1876" y="2407"/>
                  </a:cubicBezTo>
                  <a:cubicBezTo>
                    <a:pt x="1723" y="2407"/>
                    <a:pt x="1576" y="2581"/>
                    <a:pt x="1696" y="2750"/>
                  </a:cubicBezTo>
                  <a:cubicBezTo>
                    <a:pt x="1710" y="2773"/>
                    <a:pt x="2070" y="3273"/>
                    <a:pt x="2873" y="3273"/>
                  </a:cubicBezTo>
                  <a:cubicBezTo>
                    <a:pt x="3313" y="3273"/>
                    <a:pt x="3584" y="3121"/>
                    <a:pt x="3745" y="2974"/>
                  </a:cubicBezTo>
                  <a:cubicBezTo>
                    <a:pt x="3904" y="3121"/>
                    <a:pt x="4177" y="3273"/>
                    <a:pt x="4615" y="3273"/>
                  </a:cubicBezTo>
                  <a:cubicBezTo>
                    <a:pt x="5418" y="3273"/>
                    <a:pt x="5781" y="2773"/>
                    <a:pt x="5795" y="2750"/>
                  </a:cubicBezTo>
                  <a:cubicBezTo>
                    <a:pt x="5912" y="2581"/>
                    <a:pt x="5765" y="2407"/>
                    <a:pt x="5612" y="2407"/>
                  </a:cubicBezTo>
                  <a:cubicBezTo>
                    <a:pt x="5550" y="2407"/>
                    <a:pt x="5488" y="2434"/>
                    <a:pt x="5441" y="2502"/>
                  </a:cubicBezTo>
                  <a:cubicBezTo>
                    <a:pt x="5438" y="2505"/>
                    <a:pt x="5188" y="2842"/>
                    <a:pt x="4615" y="2842"/>
                  </a:cubicBezTo>
                  <a:cubicBezTo>
                    <a:pt x="4180" y="2842"/>
                    <a:pt x="4010" y="2646"/>
                    <a:pt x="3961" y="2571"/>
                  </a:cubicBezTo>
                  <a:lnTo>
                    <a:pt x="3961" y="1546"/>
                  </a:lnTo>
                  <a:cubicBezTo>
                    <a:pt x="4045" y="1512"/>
                    <a:pt x="4122" y="1463"/>
                    <a:pt x="4183" y="1397"/>
                  </a:cubicBezTo>
                  <a:lnTo>
                    <a:pt x="4609" y="956"/>
                  </a:lnTo>
                  <a:cubicBezTo>
                    <a:pt x="4618" y="947"/>
                    <a:pt x="4626" y="939"/>
                    <a:pt x="4635" y="927"/>
                  </a:cubicBezTo>
                  <a:cubicBezTo>
                    <a:pt x="4641" y="919"/>
                    <a:pt x="4652" y="904"/>
                    <a:pt x="4661" y="893"/>
                  </a:cubicBezTo>
                  <a:close/>
                  <a:moveTo>
                    <a:pt x="3279" y="0"/>
                  </a:moveTo>
                  <a:cubicBezTo>
                    <a:pt x="3060" y="0"/>
                    <a:pt x="2864" y="130"/>
                    <a:pt x="2778" y="329"/>
                  </a:cubicBezTo>
                  <a:cubicBezTo>
                    <a:pt x="2758" y="369"/>
                    <a:pt x="2744" y="415"/>
                    <a:pt x="2735" y="461"/>
                  </a:cubicBezTo>
                  <a:lnTo>
                    <a:pt x="2533" y="461"/>
                  </a:lnTo>
                  <a:cubicBezTo>
                    <a:pt x="2035" y="461"/>
                    <a:pt x="1555" y="660"/>
                    <a:pt x="1203" y="1017"/>
                  </a:cubicBezTo>
                  <a:cubicBezTo>
                    <a:pt x="1195" y="1022"/>
                    <a:pt x="1186" y="1031"/>
                    <a:pt x="1180" y="1040"/>
                  </a:cubicBezTo>
                  <a:lnTo>
                    <a:pt x="265" y="896"/>
                  </a:lnTo>
                  <a:cubicBezTo>
                    <a:pt x="253" y="894"/>
                    <a:pt x="241" y="893"/>
                    <a:pt x="230" y="893"/>
                  </a:cubicBezTo>
                  <a:cubicBezTo>
                    <a:pt x="126" y="893"/>
                    <a:pt x="35" y="971"/>
                    <a:pt x="17" y="1077"/>
                  </a:cubicBezTo>
                  <a:cubicBezTo>
                    <a:pt x="0" y="1192"/>
                    <a:pt x="81" y="1304"/>
                    <a:pt x="199" y="1322"/>
                  </a:cubicBezTo>
                  <a:lnTo>
                    <a:pt x="887" y="1431"/>
                  </a:lnTo>
                  <a:cubicBezTo>
                    <a:pt x="809" y="1572"/>
                    <a:pt x="749" y="1722"/>
                    <a:pt x="708" y="1880"/>
                  </a:cubicBezTo>
                  <a:lnTo>
                    <a:pt x="251" y="1935"/>
                  </a:lnTo>
                  <a:cubicBezTo>
                    <a:pt x="132" y="1941"/>
                    <a:pt x="40" y="2041"/>
                    <a:pt x="46" y="2162"/>
                  </a:cubicBezTo>
                  <a:cubicBezTo>
                    <a:pt x="55" y="2277"/>
                    <a:pt x="150" y="2367"/>
                    <a:pt x="263" y="2367"/>
                  </a:cubicBezTo>
                  <a:cubicBezTo>
                    <a:pt x="267" y="2367"/>
                    <a:pt x="270" y="2367"/>
                    <a:pt x="274" y="2367"/>
                  </a:cubicBezTo>
                  <a:lnTo>
                    <a:pt x="299" y="2367"/>
                  </a:lnTo>
                  <a:lnTo>
                    <a:pt x="648" y="2326"/>
                  </a:lnTo>
                  <a:lnTo>
                    <a:pt x="648" y="2349"/>
                  </a:lnTo>
                  <a:cubicBezTo>
                    <a:pt x="651" y="3648"/>
                    <a:pt x="1701" y="4698"/>
                    <a:pt x="3000" y="4701"/>
                  </a:cubicBezTo>
                  <a:lnTo>
                    <a:pt x="4494" y="4701"/>
                  </a:lnTo>
                  <a:cubicBezTo>
                    <a:pt x="5792" y="4698"/>
                    <a:pt x="6843" y="3648"/>
                    <a:pt x="6846" y="2349"/>
                  </a:cubicBezTo>
                  <a:lnTo>
                    <a:pt x="6846" y="2326"/>
                  </a:lnTo>
                  <a:lnTo>
                    <a:pt x="7194" y="2367"/>
                  </a:lnTo>
                  <a:lnTo>
                    <a:pt x="7220" y="2367"/>
                  </a:lnTo>
                  <a:cubicBezTo>
                    <a:pt x="7223" y="2367"/>
                    <a:pt x="7227" y="2367"/>
                    <a:pt x="7230" y="2367"/>
                  </a:cubicBezTo>
                  <a:cubicBezTo>
                    <a:pt x="7344" y="2367"/>
                    <a:pt x="7439" y="2277"/>
                    <a:pt x="7447" y="2162"/>
                  </a:cubicBezTo>
                  <a:cubicBezTo>
                    <a:pt x="7453" y="2041"/>
                    <a:pt x="7361" y="1941"/>
                    <a:pt x="7243" y="1935"/>
                  </a:cubicBezTo>
                  <a:lnTo>
                    <a:pt x="6788" y="1883"/>
                  </a:lnTo>
                  <a:cubicBezTo>
                    <a:pt x="6748" y="1725"/>
                    <a:pt x="6687" y="1572"/>
                    <a:pt x="6607" y="1431"/>
                  </a:cubicBezTo>
                  <a:lnTo>
                    <a:pt x="7298" y="1325"/>
                  </a:lnTo>
                  <a:cubicBezTo>
                    <a:pt x="7416" y="1304"/>
                    <a:pt x="7496" y="1195"/>
                    <a:pt x="7476" y="1077"/>
                  </a:cubicBezTo>
                  <a:cubicBezTo>
                    <a:pt x="7460" y="970"/>
                    <a:pt x="7366" y="893"/>
                    <a:pt x="7263" y="893"/>
                  </a:cubicBezTo>
                  <a:cubicBezTo>
                    <a:pt x="7252" y="893"/>
                    <a:pt x="7242" y="894"/>
                    <a:pt x="7231" y="896"/>
                  </a:cubicBezTo>
                  <a:lnTo>
                    <a:pt x="6316" y="1040"/>
                  </a:lnTo>
                  <a:cubicBezTo>
                    <a:pt x="5962" y="671"/>
                    <a:pt x="5473" y="461"/>
                    <a:pt x="4960" y="461"/>
                  </a:cubicBezTo>
                  <a:lnTo>
                    <a:pt x="4759" y="461"/>
                  </a:lnTo>
                  <a:cubicBezTo>
                    <a:pt x="4750" y="415"/>
                    <a:pt x="4736" y="369"/>
                    <a:pt x="4715" y="329"/>
                  </a:cubicBezTo>
                  <a:cubicBezTo>
                    <a:pt x="4629" y="130"/>
                    <a:pt x="4430" y="0"/>
                    <a:pt x="42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75" name="Google Shape;1075;p96"/>
            <p:cNvSpPr/>
            <p:nvPr/>
          </p:nvSpPr>
          <p:spPr>
            <a:xfrm>
              <a:off x="3462225" y="2147475"/>
              <a:ext cx="32425" cy="36725"/>
            </a:xfrm>
            <a:custGeom>
              <a:avLst/>
              <a:gdLst/>
              <a:ahLst/>
              <a:cxnLst/>
              <a:rect l="l" t="t" r="r" b="b"/>
              <a:pathLst>
                <a:path w="1297" h="1469" extrusionOk="0">
                  <a:moveTo>
                    <a:pt x="649" y="432"/>
                  </a:moveTo>
                  <a:cubicBezTo>
                    <a:pt x="764" y="432"/>
                    <a:pt x="865" y="570"/>
                    <a:pt x="865" y="734"/>
                  </a:cubicBezTo>
                  <a:cubicBezTo>
                    <a:pt x="865" y="898"/>
                    <a:pt x="764" y="1037"/>
                    <a:pt x="649" y="1037"/>
                  </a:cubicBezTo>
                  <a:cubicBezTo>
                    <a:pt x="531" y="1037"/>
                    <a:pt x="433" y="898"/>
                    <a:pt x="433" y="734"/>
                  </a:cubicBezTo>
                  <a:cubicBezTo>
                    <a:pt x="433" y="570"/>
                    <a:pt x="531" y="432"/>
                    <a:pt x="649" y="432"/>
                  </a:cubicBezTo>
                  <a:close/>
                  <a:moveTo>
                    <a:pt x="649" y="0"/>
                  </a:moveTo>
                  <a:cubicBezTo>
                    <a:pt x="292" y="0"/>
                    <a:pt x="1" y="328"/>
                    <a:pt x="1" y="734"/>
                  </a:cubicBezTo>
                  <a:cubicBezTo>
                    <a:pt x="1" y="1140"/>
                    <a:pt x="292" y="1468"/>
                    <a:pt x="649" y="1468"/>
                  </a:cubicBezTo>
                  <a:cubicBezTo>
                    <a:pt x="1006" y="1468"/>
                    <a:pt x="1296" y="1140"/>
                    <a:pt x="1296" y="734"/>
                  </a:cubicBezTo>
                  <a:cubicBezTo>
                    <a:pt x="1296" y="328"/>
                    <a:pt x="1006" y="0"/>
                    <a:pt x="6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76" name="Google Shape;1076;p96"/>
            <p:cNvSpPr/>
            <p:nvPr/>
          </p:nvSpPr>
          <p:spPr>
            <a:xfrm>
              <a:off x="3522050" y="2147475"/>
              <a:ext cx="32400" cy="36725"/>
            </a:xfrm>
            <a:custGeom>
              <a:avLst/>
              <a:gdLst/>
              <a:ahLst/>
              <a:cxnLst/>
              <a:rect l="l" t="t" r="r" b="b"/>
              <a:pathLst>
                <a:path w="1296" h="1469" extrusionOk="0">
                  <a:moveTo>
                    <a:pt x="648" y="432"/>
                  </a:moveTo>
                  <a:cubicBezTo>
                    <a:pt x="763" y="432"/>
                    <a:pt x="864" y="570"/>
                    <a:pt x="864" y="734"/>
                  </a:cubicBezTo>
                  <a:cubicBezTo>
                    <a:pt x="864" y="898"/>
                    <a:pt x="763" y="1037"/>
                    <a:pt x="648" y="1037"/>
                  </a:cubicBezTo>
                  <a:cubicBezTo>
                    <a:pt x="530" y="1037"/>
                    <a:pt x="432" y="898"/>
                    <a:pt x="432" y="734"/>
                  </a:cubicBezTo>
                  <a:cubicBezTo>
                    <a:pt x="432" y="570"/>
                    <a:pt x="530" y="432"/>
                    <a:pt x="648" y="432"/>
                  </a:cubicBezTo>
                  <a:close/>
                  <a:moveTo>
                    <a:pt x="648" y="0"/>
                  </a:moveTo>
                  <a:cubicBezTo>
                    <a:pt x="291" y="0"/>
                    <a:pt x="0" y="328"/>
                    <a:pt x="0" y="734"/>
                  </a:cubicBezTo>
                  <a:cubicBezTo>
                    <a:pt x="0" y="1140"/>
                    <a:pt x="288" y="1468"/>
                    <a:pt x="648" y="1468"/>
                  </a:cubicBezTo>
                  <a:cubicBezTo>
                    <a:pt x="1005" y="1468"/>
                    <a:pt x="1296" y="1140"/>
                    <a:pt x="1296" y="734"/>
                  </a:cubicBezTo>
                  <a:cubicBezTo>
                    <a:pt x="1296" y="328"/>
                    <a:pt x="1005" y="0"/>
                    <a:pt x="6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077" name="Google Shape;1077;p96"/>
          <p:cNvGrpSpPr/>
          <p:nvPr/>
        </p:nvGrpSpPr>
        <p:grpSpPr>
          <a:xfrm>
            <a:off x="660263" y="3187738"/>
            <a:ext cx="368800" cy="369325"/>
            <a:chOff x="2701525" y="2654825"/>
            <a:chExt cx="368800" cy="369325"/>
          </a:xfrm>
        </p:grpSpPr>
        <p:sp>
          <p:nvSpPr>
            <p:cNvPr id="1078" name="Google Shape;1078;p96"/>
            <p:cNvSpPr/>
            <p:nvPr/>
          </p:nvSpPr>
          <p:spPr>
            <a:xfrm>
              <a:off x="2701525" y="2654825"/>
              <a:ext cx="368800" cy="369325"/>
            </a:xfrm>
            <a:custGeom>
              <a:avLst/>
              <a:gdLst/>
              <a:ahLst/>
              <a:cxnLst/>
              <a:rect l="l" t="t" r="r" b="b"/>
              <a:pathLst>
                <a:path w="14752" h="14773" extrusionOk="0">
                  <a:moveTo>
                    <a:pt x="10707" y="3583"/>
                  </a:moveTo>
                  <a:lnTo>
                    <a:pt x="10707" y="3703"/>
                  </a:lnTo>
                  <a:cubicBezTo>
                    <a:pt x="10707" y="4003"/>
                    <a:pt x="10462" y="4245"/>
                    <a:pt x="10165" y="4245"/>
                  </a:cubicBezTo>
                  <a:lnTo>
                    <a:pt x="9486" y="4245"/>
                  </a:lnTo>
                  <a:cubicBezTo>
                    <a:pt x="9639" y="4043"/>
                    <a:pt x="9765" y="3821"/>
                    <a:pt x="9855" y="3583"/>
                  </a:cubicBezTo>
                  <a:close/>
                  <a:moveTo>
                    <a:pt x="7379" y="419"/>
                  </a:moveTo>
                  <a:cubicBezTo>
                    <a:pt x="8274" y="422"/>
                    <a:pt x="9083" y="960"/>
                    <a:pt x="9428" y="1789"/>
                  </a:cubicBezTo>
                  <a:cubicBezTo>
                    <a:pt x="9771" y="2621"/>
                    <a:pt x="9581" y="3574"/>
                    <a:pt x="8945" y="4207"/>
                  </a:cubicBezTo>
                  <a:cubicBezTo>
                    <a:pt x="8521" y="4633"/>
                    <a:pt x="7952" y="4859"/>
                    <a:pt x="7374" y="4859"/>
                  </a:cubicBezTo>
                  <a:cubicBezTo>
                    <a:pt x="7089" y="4859"/>
                    <a:pt x="6801" y="4804"/>
                    <a:pt x="6527" y="4691"/>
                  </a:cubicBezTo>
                  <a:cubicBezTo>
                    <a:pt x="5698" y="4345"/>
                    <a:pt x="5159" y="3536"/>
                    <a:pt x="5159" y="2638"/>
                  </a:cubicBezTo>
                  <a:cubicBezTo>
                    <a:pt x="5159" y="1415"/>
                    <a:pt x="6152" y="422"/>
                    <a:pt x="7379" y="419"/>
                  </a:cubicBezTo>
                  <a:close/>
                  <a:moveTo>
                    <a:pt x="8778" y="4887"/>
                  </a:moveTo>
                  <a:lnTo>
                    <a:pt x="8807" y="4921"/>
                  </a:lnTo>
                  <a:lnTo>
                    <a:pt x="8830" y="4944"/>
                  </a:lnTo>
                  <a:cubicBezTo>
                    <a:pt x="8838" y="4956"/>
                    <a:pt x="8850" y="4964"/>
                    <a:pt x="8858" y="4976"/>
                  </a:cubicBezTo>
                  <a:lnTo>
                    <a:pt x="8879" y="5002"/>
                  </a:lnTo>
                  <a:lnTo>
                    <a:pt x="8907" y="5033"/>
                  </a:lnTo>
                  <a:lnTo>
                    <a:pt x="8930" y="5059"/>
                  </a:lnTo>
                  <a:cubicBezTo>
                    <a:pt x="8939" y="5071"/>
                    <a:pt x="8948" y="5082"/>
                    <a:pt x="8956" y="5094"/>
                  </a:cubicBezTo>
                  <a:cubicBezTo>
                    <a:pt x="8968" y="5105"/>
                    <a:pt x="8974" y="5111"/>
                    <a:pt x="8979" y="5120"/>
                  </a:cubicBezTo>
                  <a:cubicBezTo>
                    <a:pt x="8988" y="5131"/>
                    <a:pt x="8997" y="5143"/>
                    <a:pt x="9005" y="5154"/>
                  </a:cubicBezTo>
                  <a:cubicBezTo>
                    <a:pt x="9014" y="5166"/>
                    <a:pt x="9023" y="5175"/>
                    <a:pt x="9028" y="5183"/>
                  </a:cubicBezTo>
                  <a:cubicBezTo>
                    <a:pt x="9034" y="5192"/>
                    <a:pt x="9046" y="5206"/>
                    <a:pt x="9054" y="5218"/>
                  </a:cubicBezTo>
                  <a:lnTo>
                    <a:pt x="9077" y="5246"/>
                  </a:lnTo>
                  <a:lnTo>
                    <a:pt x="9103" y="5284"/>
                  </a:lnTo>
                  <a:lnTo>
                    <a:pt x="9123" y="5313"/>
                  </a:lnTo>
                  <a:cubicBezTo>
                    <a:pt x="9132" y="5324"/>
                    <a:pt x="9141" y="5336"/>
                    <a:pt x="9149" y="5350"/>
                  </a:cubicBezTo>
                  <a:cubicBezTo>
                    <a:pt x="9158" y="5362"/>
                    <a:pt x="9164" y="5370"/>
                    <a:pt x="9172" y="5382"/>
                  </a:cubicBezTo>
                  <a:cubicBezTo>
                    <a:pt x="9178" y="5390"/>
                    <a:pt x="9190" y="5405"/>
                    <a:pt x="9198" y="5416"/>
                  </a:cubicBezTo>
                  <a:lnTo>
                    <a:pt x="9221" y="5451"/>
                  </a:lnTo>
                  <a:cubicBezTo>
                    <a:pt x="9230" y="5462"/>
                    <a:pt x="9236" y="5474"/>
                    <a:pt x="9244" y="5488"/>
                  </a:cubicBezTo>
                  <a:cubicBezTo>
                    <a:pt x="9253" y="5500"/>
                    <a:pt x="9259" y="5508"/>
                    <a:pt x="9267" y="5520"/>
                  </a:cubicBezTo>
                  <a:lnTo>
                    <a:pt x="9290" y="5557"/>
                  </a:lnTo>
                  <a:cubicBezTo>
                    <a:pt x="9299" y="5566"/>
                    <a:pt x="9305" y="5578"/>
                    <a:pt x="9313" y="5589"/>
                  </a:cubicBezTo>
                  <a:cubicBezTo>
                    <a:pt x="9319" y="5601"/>
                    <a:pt x="9328" y="5615"/>
                    <a:pt x="9336" y="5629"/>
                  </a:cubicBezTo>
                  <a:cubicBezTo>
                    <a:pt x="9345" y="5641"/>
                    <a:pt x="9351" y="5649"/>
                    <a:pt x="9356" y="5661"/>
                  </a:cubicBezTo>
                  <a:cubicBezTo>
                    <a:pt x="9365" y="5673"/>
                    <a:pt x="9374" y="5690"/>
                    <a:pt x="9382" y="5701"/>
                  </a:cubicBezTo>
                  <a:lnTo>
                    <a:pt x="9403" y="5739"/>
                  </a:lnTo>
                  <a:lnTo>
                    <a:pt x="9426" y="5779"/>
                  </a:lnTo>
                  <a:lnTo>
                    <a:pt x="9446" y="5814"/>
                  </a:lnTo>
                  <a:lnTo>
                    <a:pt x="9469" y="5854"/>
                  </a:lnTo>
                  <a:lnTo>
                    <a:pt x="9489" y="5891"/>
                  </a:lnTo>
                  <a:cubicBezTo>
                    <a:pt x="9498" y="5906"/>
                    <a:pt x="9503" y="5920"/>
                    <a:pt x="9512" y="5934"/>
                  </a:cubicBezTo>
                  <a:lnTo>
                    <a:pt x="9532" y="5969"/>
                  </a:lnTo>
                  <a:cubicBezTo>
                    <a:pt x="9541" y="5983"/>
                    <a:pt x="9546" y="5998"/>
                    <a:pt x="9555" y="6012"/>
                  </a:cubicBezTo>
                  <a:lnTo>
                    <a:pt x="9572" y="6047"/>
                  </a:lnTo>
                  <a:lnTo>
                    <a:pt x="9595" y="6093"/>
                  </a:lnTo>
                  <a:cubicBezTo>
                    <a:pt x="9604" y="6104"/>
                    <a:pt x="9610" y="6116"/>
                    <a:pt x="9616" y="6127"/>
                  </a:cubicBezTo>
                  <a:lnTo>
                    <a:pt x="9639" y="6173"/>
                  </a:lnTo>
                  <a:lnTo>
                    <a:pt x="9656" y="6208"/>
                  </a:lnTo>
                  <a:cubicBezTo>
                    <a:pt x="9665" y="6225"/>
                    <a:pt x="9670" y="6240"/>
                    <a:pt x="9679" y="6254"/>
                  </a:cubicBezTo>
                  <a:cubicBezTo>
                    <a:pt x="9685" y="6271"/>
                    <a:pt x="9690" y="6280"/>
                    <a:pt x="9696" y="6291"/>
                  </a:cubicBezTo>
                  <a:lnTo>
                    <a:pt x="9719" y="6338"/>
                  </a:lnTo>
                  <a:cubicBezTo>
                    <a:pt x="9725" y="6352"/>
                    <a:pt x="9731" y="6363"/>
                    <a:pt x="9736" y="6375"/>
                  </a:cubicBezTo>
                  <a:lnTo>
                    <a:pt x="9757" y="6424"/>
                  </a:lnTo>
                  <a:cubicBezTo>
                    <a:pt x="9762" y="6435"/>
                    <a:pt x="9768" y="6447"/>
                    <a:pt x="9774" y="6461"/>
                  </a:cubicBezTo>
                  <a:cubicBezTo>
                    <a:pt x="9780" y="6473"/>
                    <a:pt x="9788" y="6493"/>
                    <a:pt x="9797" y="6510"/>
                  </a:cubicBezTo>
                  <a:cubicBezTo>
                    <a:pt x="9803" y="6528"/>
                    <a:pt x="9806" y="6533"/>
                    <a:pt x="9811" y="6548"/>
                  </a:cubicBezTo>
                  <a:cubicBezTo>
                    <a:pt x="9817" y="6559"/>
                    <a:pt x="9826" y="6582"/>
                    <a:pt x="9834" y="6599"/>
                  </a:cubicBezTo>
                  <a:lnTo>
                    <a:pt x="9849" y="6634"/>
                  </a:lnTo>
                  <a:cubicBezTo>
                    <a:pt x="9857" y="6654"/>
                    <a:pt x="9863" y="6671"/>
                    <a:pt x="9872" y="6692"/>
                  </a:cubicBezTo>
                  <a:lnTo>
                    <a:pt x="9886" y="6723"/>
                  </a:lnTo>
                  <a:lnTo>
                    <a:pt x="9909" y="6784"/>
                  </a:lnTo>
                  <a:lnTo>
                    <a:pt x="9921" y="6815"/>
                  </a:lnTo>
                  <a:lnTo>
                    <a:pt x="9947" y="6882"/>
                  </a:lnTo>
                  <a:lnTo>
                    <a:pt x="9955" y="6905"/>
                  </a:lnTo>
                  <a:cubicBezTo>
                    <a:pt x="9967" y="6933"/>
                    <a:pt x="9975" y="6962"/>
                    <a:pt x="9987" y="6991"/>
                  </a:cubicBezTo>
                  <a:cubicBezTo>
                    <a:pt x="9987" y="6994"/>
                    <a:pt x="9990" y="6994"/>
                    <a:pt x="9990" y="6997"/>
                  </a:cubicBezTo>
                  <a:lnTo>
                    <a:pt x="10021" y="7092"/>
                  </a:lnTo>
                  <a:cubicBezTo>
                    <a:pt x="9846" y="7362"/>
                    <a:pt x="9613" y="7593"/>
                    <a:pt x="9339" y="7765"/>
                  </a:cubicBezTo>
                  <a:cubicBezTo>
                    <a:pt x="9175" y="7037"/>
                    <a:pt x="8979" y="6407"/>
                    <a:pt x="8758" y="5886"/>
                  </a:cubicBezTo>
                  <a:cubicBezTo>
                    <a:pt x="8723" y="5803"/>
                    <a:pt x="8643" y="5754"/>
                    <a:pt x="8559" y="5754"/>
                  </a:cubicBezTo>
                  <a:cubicBezTo>
                    <a:pt x="8531" y="5754"/>
                    <a:pt x="8503" y="5759"/>
                    <a:pt x="8476" y="5770"/>
                  </a:cubicBezTo>
                  <a:cubicBezTo>
                    <a:pt x="8366" y="5816"/>
                    <a:pt x="8314" y="5943"/>
                    <a:pt x="8360" y="6053"/>
                  </a:cubicBezTo>
                  <a:cubicBezTo>
                    <a:pt x="8582" y="6576"/>
                    <a:pt x="8778" y="7221"/>
                    <a:pt x="8942" y="7970"/>
                  </a:cubicBezTo>
                  <a:cubicBezTo>
                    <a:pt x="8562" y="8128"/>
                    <a:pt x="8110" y="8217"/>
                    <a:pt x="7592" y="8235"/>
                  </a:cubicBezTo>
                  <a:lnTo>
                    <a:pt x="7592" y="6136"/>
                  </a:lnTo>
                  <a:cubicBezTo>
                    <a:pt x="7592" y="6018"/>
                    <a:pt x="7497" y="5920"/>
                    <a:pt x="7376" y="5920"/>
                  </a:cubicBezTo>
                  <a:cubicBezTo>
                    <a:pt x="7258" y="5920"/>
                    <a:pt x="7160" y="6018"/>
                    <a:pt x="7160" y="6136"/>
                  </a:cubicBezTo>
                  <a:lnTo>
                    <a:pt x="7160" y="8235"/>
                  </a:lnTo>
                  <a:cubicBezTo>
                    <a:pt x="6645" y="8217"/>
                    <a:pt x="6193" y="8128"/>
                    <a:pt x="5813" y="7970"/>
                  </a:cubicBezTo>
                  <a:cubicBezTo>
                    <a:pt x="5977" y="7221"/>
                    <a:pt x="6173" y="6576"/>
                    <a:pt x="6394" y="6053"/>
                  </a:cubicBezTo>
                  <a:cubicBezTo>
                    <a:pt x="6440" y="5943"/>
                    <a:pt x="6389" y="5816"/>
                    <a:pt x="6279" y="5770"/>
                  </a:cubicBezTo>
                  <a:cubicBezTo>
                    <a:pt x="6252" y="5759"/>
                    <a:pt x="6224" y="5754"/>
                    <a:pt x="6196" y="5754"/>
                  </a:cubicBezTo>
                  <a:cubicBezTo>
                    <a:pt x="6112" y="5754"/>
                    <a:pt x="6032" y="5803"/>
                    <a:pt x="5997" y="5886"/>
                  </a:cubicBezTo>
                  <a:cubicBezTo>
                    <a:pt x="5775" y="6407"/>
                    <a:pt x="5580" y="7037"/>
                    <a:pt x="5415" y="7765"/>
                  </a:cubicBezTo>
                  <a:cubicBezTo>
                    <a:pt x="5139" y="7593"/>
                    <a:pt x="4906" y="7362"/>
                    <a:pt x="4730" y="7092"/>
                  </a:cubicBezTo>
                  <a:lnTo>
                    <a:pt x="4765" y="6997"/>
                  </a:lnTo>
                  <a:cubicBezTo>
                    <a:pt x="4765" y="6994"/>
                    <a:pt x="4768" y="6991"/>
                    <a:pt x="4768" y="6985"/>
                  </a:cubicBezTo>
                  <a:cubicBezTo>
                    <a:pt x="4779" y="6959"/>
                    <a:pt x="4788" y="6933"/>
                    <a:pt x="4799" y="6905"/>
                  </a:cubicBezTo>
                  <a:lnTo>
                    <a:pt x="4808" y="6879"/>
                  </a:lnTo>
                  <a:lnTo>
                    <a:pt x="4834" y="6815"/>
                  </a:lnTo>
                  <a:cubicBezTo>
                    <a:pt x="4837" y="6804"/>
                    <a:pt x="4843" y="6792"/>
                    <a:pt x="4845" y="6784"/>
                  </a:cubicBezTo>
                  <a:cubicBezTo>
                    <a:pt x="4854" y="6764"/>
                    <a:pt x="4863" y="6743"/>
                    <a:pt x="4869" y="6723"/>
                  </a:cubicBezTo>
                  <a:cubicBezTo>
                    <a:pt x="4874" y="6712"/>
                    <a:pt x="4880" y="6700"/>
                    <a:pt x="4883" y="6689"/>
                  </a:cubicBezTo>
                  <a:lnTo>
                    <a:pt x="4906" y="6634"/>
                  </a:lnTo>
                  <a:cubicBezTo>
                    <a:pt x="4912" y="6623"/>
                    <a:pt x="4915" y="6611"/>
                    <a:pt x="4920" y="6599"/>
                  </a:cubicBezTo>
                  <a:lnTo>
                    <a:pt x="4943" y="6548"/>
                  </a:lnTo>
                  <a:cubicBezTo>
                    <a:pt x="4949" y="6536"/>
                    <a:pt x="4955" y="6522"/>
                    <a:pt x="4958" y="6510"/>
                  </a:cubicBezTo>
                  <a:lnTo>
                    <a:pt x="4981" y="6461"/>
                  </a:lnTo>
                  <a:cubicBezTo>
                    <a:pt x="4987" y="6450"/>
                    <a:pt x="4992" y="6435"/>
                    <a:pt x="4998" y="6424"/>
                  </a:cubicBezTo>
                  <a:lnTo>
                    <a:pt x="5018" y="6378"/>
                  </a:lnTo>
                  <a:lnTo>
                    <a:pt x="5035" y="6340"/>
                  </a:lnTo>
                  <a:lnTo>
                    <a:pt x="5059" y="6294"/>
                  </a:lnTo>
                  <a:lnTo>
                    <a:pt x="5076" y="6257"/>
                  </a:lnTo>
                  <a:lnTo>
                    <a:pt x="5099" y="6211"/>
                  </a:lnTo>
                  <a:cubicBezTo>
                    <a:pt x="5105" y="6199"/>
                    <a:pt x="5110" y="6185"/>
                    <a:pt x="5116" y="6173"/>
                  </a:cubicBezTo>
                  <a:cubicBezTo>
                    <a:pt x="5125" y="6162"/>
                    <a:pt x="5130" y="6145"/>
                    <a:pt x="5139" y="6130"/>
                  </a:cubicBezTo>
                  <a:cubicBezTo>
                    <a:pt x="5148" y="6116"/>
                    <a:pt x="5151" y="6104"/>
                    <a:pt x="5159" y="6093"/>
                  </a:cubicBezTo>
                  <a:cubicBezTo>
                    <a:pt x="5165" y="6081"/>
                    <a:pt x="5174" y="6064"/>
                    <a:pt x="5179" y="6050"/>
                  </a:cubicBezTo>
                  <a:lnTo>
                    <a:pt x="5200" y="6015"/>
                  </a:lnTo>
                  <a:lnTo>
                    <a:pt x="5223" y="5972"/>
                  </a:lnTo>
                  <a:lnTo>
                    <a:pt x="5243" y="5937"/>
                  </a:lnTo>
                  <a:lnTo>
                    <a:pt x="5266" y="5894"/>
                  </a:lnTo>
                  <a:lnTo>
                    <a:pt x="5286" y="5860"/>
                  </a:lnTo>
                  <a:lnTo>
                    <a:pt x="5309" y="5819"/>
                  </a:lnTo>
                  <a:lnTo>
                    <a:pt x="5329" y="5782"/>
                  </a:lnTo>
                  <a:cubicBezTo>
                    <a:pt x="5338" y="5768"/>
                    <a:pt x="5344" y="5756"/>
                    <a:pt x="5352" y="5742"/>
                  </a:cubicBezTo>
                  <a:cubicBezTo>
                    <a:pt x="5361" y="5730"/>
                    <a:pt x="5367" y="5719"/>
                    <a:pt x="5372" y="5707"/>
                  </a:cubicBezTo>
                  <a:lnTo>
                    <a:pt x="5398" y="5667"/>
                  </a:lnTo>
                  <a:cubicBezTo>
                    <a:pt x="5404" y="5655"/>
                    <a:pt x="5410" y="5644"/>
                    <a:pt x="5418" y="5632"/>
                  </a:cubicBezTo>
                  <a:cubicBezTo>
                    <a:pt x="5424" y="5618"/>
                    <a:pt x="5436" y="5606"/>
                    <a:pt x="5441" y="5592"/>
                  </a:cubicBezTo>
                  <a:cubicBezTo>
                    <a:pt x="5450" y="5580"/>
                    <a:pt x="5456" y="5569"/>
                    <a:pt x="5464" y="5557"/>
                  </a:cubicBezTo>
                  <a:lnTo>
                    <a:pt x="5487" y="5520"/>
                  </a:lnTo>
                  <a:lnTo>
                    <a:pt x="5510" y="5488"/>
                  </a:lnTo>
                  <a:lnTo>
                    <a:pt x="5534" y="5451"/>
                  </a:lnTo>
                  <a:cubicBezTo>
                    <a:pt x="5542" y="5439"/>
                    <a:pt x="5548" y="5431"/>
                    <a:pt x="5557" y="5419"/>
                  </a:cubicBezTo>
                  <a:lnTo>
                    <a:pt x="5580" y="5382"/>
                  </a:lnTo>
                  <a:lnTo>
                    <a:pt x="5603" y="5350"/>
                  </a:lnTo>
                  <a:lnTo>
                    <a:pt x="5629" y="5316"/>
                  </a:lnTo>
                  <a:lnTo>
                    <a:pt x="5652" y="5284"/>
                  </a:lnTo>
                  <a:lnTo>
                    <a:pt x="5677" y="5249"/>
                  </a:lnTo>
                  <a:cubicBezTo>
                    <a:pt x="5683" y="5238"/>
                    <a:pt x="5692" y="5229"/>
                    <a:pt x="5698" y="5218"/>
                  </a:cubicBezTo>
                  <a:lnTo>
                    <a:pt x="5724" y="5183"/>
                  </a:lnTo>
                  <a:lnTo>
                    <a:pt x="5747" y="5154"/>
                  </a:lnTo>
                  <a:lnTo>
                    <a:pt x="5772" y="5123"/>
                  </a:lnTo>
                  <a:lnTo>
                    <a:pt x="5795" y="5094"/>
                  </a:lnTo>
                  <a:lnTo>
                    <a:pt x="5821" y="5059"/>
                  </a:lnTo>
                  <a:lnTo>
                    <a:pt x="5844" y="5033"/>
                  </a:lnTo>
                  <a:cubicBezTo>
                    <a:pt x="5853" y="5022"/>
                    <a:pt x="5865" y="5013"/>
                    <a:pt x="5873" y="5002"/>
                  </a:cubicBezTo>
                  <a:lnTo>
                    <a:pt x="5893" y="4976"/>
                  </a:lnTo>
                  <a:lnTo>
                    <a:pt x="5922" y="4944"/>
                  </a:lnTo>
                  <a:lnTo>
                    <a:pt x="5945" y="4921"/>
                  </a:lnTo>
                  <a:lnTo>
                    <a:pt x="5974" y="4887"/>
                  </a:lnTo>
                  <a:cubicBezTo>
                    <a:pt x="6403" y="5154"/>
                    <a:pt x="6889" y="5288"/>
                    <a:pt x="7376" y="5288"/>
                  </a:cubicBezTo>
                  <a:cubicBezTo>
                    <a:pt x="7862" y="5288"/>
                    <a:pt x="8349" y="5154"/>
                    <a:pt x="8778" y="4887"/>
                  </a:cubicBezTo>
                  <a:close/>
                  <a:moveTo>
                    <a:pt x="10010" y="4791"/>
                  </a:moveTo>
                  <a:cubicBezTo>
                    <a:pt x="10048" y="4791"/>
                    <a:pt x="10086" y="4792"/>
                    <a:pt x="10125" y="4795"/>
                  </a:cubicBezTo>
                  <a:cubicBezTo>
                    <a:pt x="11153" y="4864"/>
                    <a:pt x="11674" y="5719"/>
                    <a:pt x="11671" y="7339"/>
                  </a:cubicBezTo>
                  <a:cubicBezTo>
                    <a:pt x="11671" y="8284"/>
                    <a:pt x="11490" y="9363"/>
                    <a:pt x="11193" y="10224"/>
                  </a:cubicBezTo>
                  <a:cubicBezTo>
                    <a:pt x="11061" y="10607"/>
                    <a:pt x="10908" y="10926"/>
                    <a:pt x="10753" y="11165"/>
                  </a:cubicBezTo>
                  <a:cubicBezTo>
                    <a:pt x="10876" y="10754"/>
                    <a:pt x="10937" y="10290"/>
                    <a:pt x="10937" y="9769"/>
                  </a:cubicBezTo>
                  <a:lnTo>
                    <a:pt x="10937" y="9628"/>
                  </a:lnTo>
                  <a:cubicBezTo>
                    <a:pt x="10934" y="9512"/>
                    <a:pt x="10839" y="9418"/>
                    <a:pt x="10723" y="9418"/>
                  </a:cubicBezTo>
                  <a:cubicBezTo>
                    <a:pt x="10722" y="9418"/>
                    <a:pt x="10720" y="9418"/>
                    <a:pt x="10718" y="9418"/>
                  </a:cubicBezTo>
                  <a:cubicBezTo>
                    <a:pt x="10597" y="9421"/>
                    <a:pt x="10502" y="9519"/>
                    <a:pt x="10505" y="9637"/>
                  </a:cubicBezTo>
                  <a:lnTo>
                    <a:pt x="10505" y="9769"/>
                  </a:lnTo>
                  <a:cubicBezTo>
                    <a:pt x="10505" y="10777"/>
                    <a:pt x="10258" y="11545"/>
                    <a:pt x="9771" y="12060"/>
                  </a:cubicBezTo>
                  <a:cubicBezTo>
                    <a:pt x="9609" y="12144"/>
                    <a:pt x="9432" y="12186"/>
                    <a:pt x="9256" y="12186"/>
                  </a:cubicBezTo>
                  <a:cubicBezTo>
                    <a:pt x="9043" y="12186"/>
                    <a:pt x="8831" y="12125"/>
                    <a:pt x="8645" y="12006"/>
                  </a:cubicBezTo>
                  <a:cubicBezTo>
                    <a:pt x="8288" y="12006"/>
                    <a:pt x="7998" y="12297"/>
                    <a:pt x="7998" y="12653"/>
                  </a:cubicBezTo>
                  <a:lnTo>
                    <a:pt x="7998" y="12711"/>
                  </a:lnTo>
                  <a:lnTo>
                    <a:pt x="6757" y="12711"/>
                  </a:lnTo>
                  <a:lnTo>
                    <a:pt x="6757" y="12653"/>
                  </a:lnTo>
                  <a:cubicBezTo>
                    <a:pt x="6446" y="12232"/>
                    <a:pt x="5956" y="11993"/>
                    <a:pt x="5449" y="11993"/>
                  </a:cubicBezTo>
                  <a:cubicBezTo>
                    <a:pt x="5295" y="11993"/>
                    <a:pt x="5139" y="12015"/>
                    <a:pt x="4987" y="12060"/>
                  </a:cubicBezTo>
                  <a:cubicBezTo>
                    <a:pt x="4497" y="11542"/>
                    <a:pt x="4250" y="10774"/>
                    <a:pt x="4250" y="9769"/>
                  </a:cubicBezTo>
                  <a:cubicBezTo>
                    <a:pt x="4250" y="9092"/>
                    <a:pt x="4365" y="8338"/>
                    <a:pt x="4572" y="7604"/>
                  </a:cubicBezTo>
                  <a:cubicBezTo>
                    <a:pt x="5171" y="8315"/>
                    <a:pt x="6109" y="8675"/>
                    <a:pt x="7379" y="8675"/>
                  </a:cubicBezTo>
                  <a:cubicBezTo>
                    <a:pt x="8645" y="8675"/>
                    <a:pt x="9584" y="8315"/>
                    <a:pt x="10186" y="7604"/>
                  </a:cubicBezTo>
                  <a:cubicBezTo>
                    <a:pt x="10292" y="7976"/>
                    <a:pt x="10373" y="8358"/>
                    <a:pt x="10427" y="8741"/>
                  </a:cubicBezTo>
                  <a:cubicBezTo>
                    <a:pt x="10442" y="8848"/>
                    <a:pt x="10534" y="8928"/>
                    <a:pt x="10643" y="8928"/>
                  </a:cubicBezTo>
                  <a:cubicBezTo>
                    <a:pt x="10652" y="8928"/>
                    <a:pt x="10663" y="8926"/>
                    <a:pt x="10672" y="8926"/>
                  </a:cubicBezTo>
                  <a:cubicBezTo>
                    <a:pt x="10790" y="8908"/>
                    <a:pt x="10874" y="8799"/>
                    <a:pt x="10856" y="8681"/>
                  </a:cubicBezTo>
                  <a:cubicBezTo>
                    <a:pt x="10776" y="8128"/>
                    <a:pt x="10646" y="7581"/>
                    <a:pt x="10468" y="7054"/>
                  </a:cubicBezTo>
                  <a:cubicBezTo>
                    <a:pt x="10188" y="6228"/>
                    <a:pt x="9814" y="5497"/>
                    <a:pt x="9385" y="4938"/>
                  </a:cubicBezTo>
                  <a:cubicBezTo>
                    <a:pt x="9562" y="4839"/>
                    <a:pt x="9771" y="4791"/>
                    <a:pt x="10010" y="4791"/>
                  </a:cubicBezTo>
                  <a:close/>
                  <a:moveTo>
                    <a:pt x="3731" y="13146"/>
                  </a:moveTo>
                  <a:lnTo>
                    <a:pt x="3731" y="13578"/>
                  </a:lnTo>
                  <a:lnTo>
                    <a:pt x="648" y="13578"/>
                  </a:lnTo>
                  <a:cubicBezTo>
                    <a:pt x="530" y="13578"/>
                    <a:pt x="432" y="13480"/>
                    <a:pt x="432" y="13362"/>
                  </a:cubicBezTo>
                  <a:cubicBezTo>
                    <a:pt x="432" y="13241"/>
                    <a:pt x="530" y="13146"/>
                    <a:pt x="648" y="13146"/>
                  </a:cubicBezTo>
                  <a:close/>
                  <a:moveTo>
                    <a:pt x="7995" y="13146"/>
                  </a:moveTo>
                  <a:lnTo>
                    <a:pt x="7995" y="13578"/>
                  </a:lnTo>
                  <a:lnTo>
                    <a:pt x="6754" y="13578"/>
                  </a:lnTo>
                  <a:lnTo>
                    <a:pt x="6754" y="13146"/>
                  </a:lnTo>
                  <a:close/>
                  <a:moveTo>
                    <a:pt x="14104" y="13146"/>
                  </a:moveTo>
                  <a:cubicBezTo>
                    <a:pt x="14222" y="13146"/>
                    <a:pt x="14319" y="13241"/>
                    <a:pt x="14319" y="13362"/>
                  </a:cubicBezTo>
                  <a:cubicBezTo>
                    <a:pt x="14319" y="13419"/>
                    <a:pt x="14299" y="13474"/>
                    <a:pt x="14259" y="13514"/>
                  </a:cubicBezTo>
                  <a:lnTo>
                    <a:pt x="14256" y="13514"/>
                  </a:lnTo>
                  <a:cubicBezTo>
                    <a:pt x="14216" y="13555"/>
                    <a:pt x="14161" y="13578"/>
                    <a:pt x="14104" y="13578"/>
                  </a:cubicBezTo>
                  <a:lnTo>
                    <a:pt x="11020" y="13578"/>
                  </a:lnTo>
                  <a:lnTo>
                    <a:pt x="11020" y="13146"/>
                  </a:lnTo>
                  <a:close/>
                  <a:moveTo>
                    <a:pt x="4379" y="12440"/>
                  </a:moveTo>
                  <a:cubicBezTo>
                    <a:pt x="4497" y="12440"/>
                    <a:pt x="4595" y="12538"/>
                    <a:pt x="4595" y="12656"/>
                  </a:cubicBezTo>
                  <a:lnTo>
                    <a:pt x="4595" y="14096"/>
                  </a:lnTo>
                  <a:cubicBezTo>
                    <a:pt x="4595" y="14217"/>
                    <a:pt x="4497" y="14312"/>
                    <a:pt x="4379" y="14312"/>
                  </a:cubicBezTo>
                  <a:cubicBezTo>
                    <a:pt x="4261" y="14312"/>
                    <a:pt x="4163" y="14217"/>
                    <a:pt x="4163" y="14096"/>
                  </a:cubicBezTo>
                  <a:lnTo>
                    <a:pt x="4163" y="12656"/>
                  </a:lnTo>
                  <a:cubicBezTo>
                    <a:pt x="4163" y="12538"/>
                    <a:pt x="4261" y="12440"/>
                    <a:pt x="4379" y="12440"/>
                  </a:cubicBezTo>
                  <a:close/>
                  <a:moveTo>
                    <a:pt x="5243" y="12440"/>
                  </a:moveTo>
                  <a:cubicBezTo>
                    <a:pt x="5361" y="12440"/>
                    <a:pt x="5459" y="12538"/>
                    <a:pt x="5459" y="12656"/>
                  </a:cubicBezTo>
                  <a:lnTo>
                    <a:pt x="5459" y="14096"/>
                  </a:lnTo>
                  <a:cubicBezTo>
                    <a:pt x="5459" y="14214"/>
                    <a:pt x="5364" y="14312"/>
                    <a:pt x="5246" y="14312"/>
                  </a:cubicBezTo>
                  <a:lnTo>
                    <a:pt x="5243" y="14312"/>
                  </a:lnTo>
                  <a:cubicBezTo>
                    <a:pt x="5125" y="14312"/>
                    <a:pt x="5027" y="14217"/>
                    <a:pt x="5027" y="14096"/>
                  </a:cubicBezTo>
                  <a:lnTo>
                    <a:pt x="5027" y="12656"/>
                  </a:lnTo>
                  <a:cubicBezTo>
                    <a:pt x="5027" y="12538"/>
                    <a:pt x="5125" y="12440"/>
                    <a:pt x="5243" y="12440"/>
                  </a:cubicBezTo>
                  <a:close/>
                  <a:moveTo>
                    <a:pt x="6106" y="12440"/>
                  </a:moveTo>
                  <a:cubicBezTo>
                    <a:pt x="6224" y="12440"/>
                    <a:pt x="6322" y="12538"/>
                    <a:pt x="6322" y="12656"/>
                  </a:cubicBezTo>
                  <a:lnTo>
                    <a:pt x="6322" y="14096"/>
                  </a:lnTo>
                  <a:cubicBezTo>
                    <a:pt x="6322" y="14217"/>
                    <a:pt x="6224" y="14312"/>
                    <a:pt x="6106" y="14312"/>
                  </a:cubicBezTo>
                  <a:cubicBezTo>
                    <a:pt x="5988" y="14312"/>
                    <a:pt x="5890" y="14217"/>
                    <a:pt x="5890" y="14096"/>
                  </a:cubicBezTo>
                  <a:lnTo>
                    <a:pt x="5890" y="12656"/>
                  </a:lnTo>
                  <a:cubicBezTo>
                    <a:pt x="5890" y="12538"/>
                    <a:pt x="5988" y="12440"/>
                    <a:pt x="6106" y="12440"/>
                  </a:cubicBezTo>
                  <a:close/>
                  <a:moveTo>
                    <a:pt x="8643" y="12440"/>
                  </a:moveTo>
                  <a:cubicBezTo>
                    <a:pt x="8761" y="12440"/>
                    <a:pt x="8858" y="12538"/>
                    <a:pt x="8858" y="12656"/>
                  </a:cubicBezTo>
                  <a:lnTo>
                    <a:pt x="8858" y="14096"/>
                  </a:lnTo>
                  <a:cubicBezTo>
                    <a:pt x="8858" y="14214"/>
                    <a:pt x="8763" y="14309"/>
                    <a:pt x="8645" y="14312"/>
                  </a:cubicBezTo>
                  <a:lnTo>
                    <a:pt x="8643" y="14312"/>
                  </a:lnTo>
                  <a:cubicBezTo>
                    <a:pt x="8522" y="14312"/>
                    <a:pt x="8427" y="14217"/>
                    <a:pt x="8427" y="14096"/>
                  </a:cubicBezTo>
                  <a:lnTo>
                    <a:pt x="8427" y="12656"/>
                  </a:lnTo>
                  <a:cubicBezTo>
                    <a:pt x="8427" y="12538"/>
                    <a:pt x="8522" y="12440"/>
                    <a:pt x="8643" y="12440"/>
                  </a:cubicBezTo>
                  <a:close/>
                  <a:moveTo>
                    <a:pt x="9506" y="12440"/>
                  </a:moveTo>
                  <a:cubicBezTo>
                    <a:pt x="9624" y="12440"/>
                    <a:pt x="9722" y="12538"/>
                    <a:pt x="9722" y="12656"/>
                  </a:cubicBezTo>
                  <a:lnTo>
                    <a:pt x="9722" y="14096"/>
                  </a:lnTo>
                  <a:cubicBezTo>
                    <a:pt x="9722" y="14214"/>
                    <a:pt x="9627" y="14309"/>
                    <a:pt x="9509" y="14312"/>
                  </a:cubicBezTo>
                  <a:lnTo>
                    <a:pt x="9506" y="14312"/>
                  </a:lnTo>
                  <a:cubicBezTo>
                    <a:pt x="9385" y="14312"/>
                    <a:pt x="9290" y="14217"/>
                    <a:pt x="9290" y="14096"/>
                  </a:cubicBezTo>
                  <a:lnTo>
                    <a:pt x="9290" y="12656"/>
                  </a:lnTo>
                  <a:cubicBezTo>
                    <a:pt x="9290" y="12538"/>
                    <a:pt x="9385" y="12440"/>
                    <a:pt x="9506" y="12440"/>
                  </a:cubicBezTo>
                  <a:close/>
                  <a:moveTo>
                    <a:pt x="10370" y="12440"/>
                  </a:moveTo>
                  <a:cubicBezTo>
                    <a:pt x="10488" y="12440"/>
                    <a:pt x="10586" y="12538"/>
                    <a:pt x="10586" y="12656"/>
                  </a:cubicBezTo>
                  <a:lnTo>
                    <a:pt x="10586" y="14096"/>
                  </a:lnTo>
                  <a:cubicBezTo>
                    <a:pt x="10586" y="14217"/>
                    <a:pt x="10488" y="14312"/>
                    <a:pt x="10370" y="14312"/>
                  </a:cubicBezTo>
                  <a:cubicBezTo>
                    <a:pt x="10249" y="14312"/>
                    <a:pt x="10154" y="14217"/>
                    <a:pt x="10154" y="14096"/>
                  </a:cubicBezTo>
                  <a:lnTo>
                    <a:pt x="10154" y="12656"/>
                  </a:lnTo>
                  <a:cubicBezTo>
                    <a:pt x="10154" y="12538"/>
                    <a:pt x="10249" y="12440"/>
                    <a:pt x="10370" y="12440"/>
                  </a:cubicBezTo>
                  <a:close/>
                  <a:moveTo>
                    <a:pt x="7388" y="1"/>
                  </a:moveTo>
                  <a:cubicBezTo>
                    <a:pt x="6750" y="1"/>
                    <a:pt x="6111" y="229"/>
                    <a:pt x="5603" y="692"/>
                  </a:cubicBezTo>
                  <a:cubicBezTo>
                    <a:pt x="4532" y="1671"/>
                    <a:pt x="4445" y="3332"/>
                    <a:pt x="5413" y="4415"/>
                  </a:cubicBezTo>
                  <a:cubicBezTo>
                    <a:pt x="5262" y="4378"/>
                    <a:pt x="5108" y="4359"/>
                    <a:pt x="4954" y="4359"/>
                  </a:cubicBezTo>
                  <a:cubicBezTo>
                    <a:pt x="4901" y="4359"/>
                    <a:pt x="4849" y="4361"/>
                    <a:pt x="4797" y="4366"/>
                  </a:cubicBezTo>
                  <a:cubicBezTo>
                    <a:pt x="4117" y="4409"/>
                    <a:pt x="3248" y="4763"/>
                    <a:pt x="2954" y="6185"/>
                  </a:cubicBezTo>
                  <a:cubicBezTo>
                    <a:pt x="2928" y="6303"/>
                    <a:pt x="3003" y="6418"/>
                    <a:pt x="3121" y="6441"/>
                  </a:cubicBezTo>
                  <a:cubicBezTo>
                    <a:pt x="3136" y="6444"/>
                    <a:pt x="3150" y="6447"/>
                    <a:pt x="3164" y="6447"/>
                  </a:cubicBezTo>
                  <a:cubicBezTo>
                    <a:pt x="3268" y="6447"/>
                    <a:pt x="3354" y="6375"/>
                    <a:pt x="3377" y="6274"/>
                  </a:cubicBezTo>
                  <a:cubicBezTo>
                    <a:pt x="3570" y="5330"/>
                    <a:pt x="4045" y="4846"/>
                    <a:pt x="4825" y="4795"/>
                  </a:cubicBezTo>
                  <a:cubicBezTo>
                    <a:pt x="4866" y="4791"/>
                    <a:pt x="4907" y="4789"/>
                    <a:pt x="4948" y="4789"/>
                  </a:cubicBezTo>
                  <a:cubicBezTo>
                    <a:pt x="5111" y="4789"/>
                    <a:pt x="5272" y="4817"/>
                    <a:pt x="5424" y="4872"/>
                  </a:cubicBezTo>
                  <a:cubicBezTo>
                    <a:pt x="5372" y="4938"/>
                    <a:pt x="5320" y="5008"/>
                    <a:pt x="5269" y="5080"/>
                  </a:cubicBezTo>
                  <a:cubicBezTo>
                    <a:pt x="5257" y="5097"/>
                    <a:pt x="5246" y="5114"/>
                    <a:pt x="5234" y="5131"/>
                  </a:cubicBezTo>
                  <a:cubicBezTo>
                    <a:pt x="4863" y="5661"/>
                    <a:pt x="4540" y="6317"/>
                    <a:pt x="4293" y="7051"/>
                  </a:cubicBezTo>
                  <a:cubicBezTo>
                    <a:pt x="3988" y="7952"/>
                    <a:pt x="3821" y="8917"/>
                    <a:pt x="3821" y="9769"/>
                  </a:cubicBezTo>
                  <a:cubicBezTo>
                    <a:pt x="3821" y="10017"/>
                    <a:pt x="3835" y="10264"/>
                    <a:pt x="3870" y="10512"/>
                  </a:cubicBezTo>
                  <a:cubicBezTo>
                    <a:pt x="3524" y="9662"/>
                    <a:pt x="3282" y="8453"/>
                    <a:pt x="3282" y="7336"/>
                  </a:cubicBezTo>
                  <a:cubicBezTo>
                    <a:pt x="3282" y="7276"/>
                    <a:pt x="3282" y="7213"/>
                    <a:pt x="3285" y="7155"/>
                  </a:cubicBezTo>
                  <a:cubicBezTo>
                    <a:pt x="3288" y="7034"/>
                    <a:pt x="3193" y="6936"/>
                    <a:pt x="3072" y="6933"/>
                  </a:cubicBezTo>
                  <a:cubicBezTo>
                    <a:pt x="3070" y="6933"/>
                    <a:pt x="3069" y="6933"/>
                    <a:pt x="3067" y="6933"/>
                  </a:cubicBezTo>
                  <a:cubicBezTo>
                    <a:pt x="2951" y="6933"/>
                    <a:pt x="2856" y="7024"/>
                    <a:pt x="2853" y="7144"/>
                  </a:cubicBezTo>
                  <a:cubicBezTo>
                    <a:pt x="2853" y="7207"/>
                    <a:pt x="2851" y="7273"/>
                    <a:pt x="2851" y="7339"/>
                  </a:cubicBezTo>
                  <a:cubicBezTo>
                    <a:pt x="2856" y="8281"/>
                    <a:pt x="3000" y="9219"/>
                    <a:pt x="3274" y="10123"/>
                  </a:cubicBezTo>
                  <a:cubicBezTo>
                    <a:pt x="3475" y="10779"/>
                    <a:pt x="3824" y="11614"/>
                    <a:pt x="4347" y="11931"/>
                  </a:cubicBezTo>
                  <a:cubicBezTo>
                    <a:pt x="4365" y="11957"/>
                    <a:pt x="4379" y="11983"/>
                    <a:pt x="4396" y="12006"/>
                  </a:cubicBezTo>
                  <a:lnTo>
                    <a:pt x="4379" y="12006"/>
                  </a:lnTo>
                  <a:cubicBezTo>
                    <a:pt x="4022" y="12006"/>
                    <a:pt x="3731" y="12297"/>
                    <a:pt x="3731" y="12653"/>
                  </a:cubicBezTo>
                  <a:lnTo>
                    <a:pt x="3731" y="12711"/>
                  </a:lnTo>
                  <a:lnTo>
                    <a:pt x="648" y="12711"/>
                  </a:lnTo>
                  <a:cubicBezTo>
                    <a:pt x="288" y="12711"/>
                    <a:pt x="1" y="13002"/>
                    <a:pt x="1" y="13359"/>
                  </a:cubicBezTo>
                  <a:cubicBezTo>
                    <a:pt x="1" y="13719"/>
                    <a:pt x="288" y="14006"/>
                    <a:pt x="648" y="14006"/>
                  </a:cubicBezTo>
                  <a:lnTo>
                    <a:pt x="3731" y="14006"/>
                  </a:lnTo>
                  <a:lnTo>
                    <a:pt x="3731" y="14093"/>
                  </a:lnTo>
                  <a:cubicBezTo>
                    <a:pt x="4004" y="14531"/>
                    <a:pt x="4472" y="14772"/>
                    <a:pt x="4954" y="14772"/>
                  </a:cubicBezTo>
                  <a:cubicBezTo>
                    <a:pt x="5200" y="14772"/>
                    <a:pt x="5449" y="14709"/>
                    <a:pt x="5677" y="14576"/>
                  </a:cubicBezTo>
                  <a:cubicBezTo>
                    <a:pt x="5806" y="14692"/>
                    <a:pt x="5957" y="14743"/>
                    <a:pt x="6106" y="14743"/>
                  </a:cubicBezTo>
                  <a:cubicBezTo>
                    <a:pt x="6440" y="14743"/>
                    <a:pt x="6757" y="14482"/>
                    <a:pt x="6757" y="14093"/>
                  </a:cubicBezTo>
                  <a:lnTo>
                    <a:pt x="6757" y="14006"/>
                  </a:lnTo>
                  <a:lnTo>
                    <a:pt x="7995" y="14006"/>
                  </a:lnTo>
                  <a:lnTo>
                    <a:pt x="7995" y="14093"/>
                  </a:lnTo>
                  <a:cubicBezTo>
                    <a:pt x="8267" y="14531"/>
                    <a:pt x="8737" y="14772"/>
                    <a:pt x="9218" y="14772"/>
                  </a:cubicBezTo>
                  <a:cubicBezTo>
                    <a:pt x="9465" y="14772"/>
                    <a:pt x="9714" y="14709"/>
                    <a:pt x="9941" y="14576"/>
                  </a:cubicBezTo>
                  <a:cubicBezTo>
                    <a:pt x="10069" y="14692"/>
                    <a:pt x="10221" y="14743"/>
                    <a:pt x="10369" y="14743"/>
                  </a:cubicBezTo>
                  <a:cubicBezTo>
                    <a:pt x="10703" y="14743"/>
                    <a:pt x="11020" y="14482"/>
                    <a:pt x="11020" y="14093"/>
                  </a:cubicBezTo>
                  <a:lnTo>
                    <a:pt x="11020" y="14006"/>
                  </a:lnTo>
                  <a:lnTo>
                    <a:pt x="14104" y="14006"/>
                  </a:lnTo>
                  <a:cubicBezTo>
                    <a:pt x="14463" y="14006"/>
                    <a:pt x="14751" y="13719"/>
                    <a:pt x="14751" y="13359"/>
                  </a:cubicBezTo>
                  <a:cubicBezTo>
                    <a:pt x="14751" y="13002"/>
                    <a:pt x="14463" y="12711"/>
                    <a:pt x="14104" y="12711"/>
                  </a:cubicBezTo>
                  <a:lnTo>
                    <a:pt x="14106" y="12714"/>
                  </a:lnTo>
                  <a:lnTo>
                    <a:pt x="11023" y="12714"/>
                  </a:lnTo>
                  <a:lnTo>
                    <a:pt x="11023" y="12656"/>
                  </a:lnTo>
                  <a:cubicBezTo>
                    <a:pt x="11023" y="12325"/>
                    <a:pt x="10776" y="12046"/>
                    <a:pt x="10448" y="12012"/>
                  </a:cubicBezTo>
                  <a:cubicBezTo>
                    <a:pt x="10997" y="11804"/>
                    <a:pt x="11374" y="11024"/>
                    <a:pt x="11602" y="10365"/>
                  </a:cubicBezTo>
                  <a:cubicBezTo>
                    <a:pt x="11916" y="9461"/>
                    <a:pt x="12103" y="8330"/>
                    <a:pt x="12103" y="7339"/>
                  </a:cubicBezTo>
                  <a:cubicBezTo>
                    <a:pt x="12106" y="5497"/>
                    <a:pt x="11455" y="4751"/>
                    <a:pt x="10744" y="4486"/>
                  </a:cubicBezTo>
                  <a:cubicBezTo>
                    <a:pt x="10994" y="4305"/>
                    <a:pt x="11141" y="4014"/>
                    <a:pt x="11141" y="3703"/>
                  </a:cubicBezTo>
                  <a:lnTo>
                    <a:pt x="11141" y="3580"/>
                  </a:lnTo>
                  <a:lnTo>
                    <a:pt x="11605" y="3580"/>
                  </a:lnTo>
                  <a:cubicBezTo>
                    <a:pt x="11832" y="3583"/>
                    <a:pt x="12016" y="3764"/>
                    <a:pt x="12016" y="3991"/>
                  </a:cubicBezTo>
                  <a:cubicBezTo>
                    <a:pt x="12016" y="4299"/>
                    <a:pt x="12264" y="4547"/>
                    <a:pt x="12572" y="4547"/>
                  </a:cubicBezTo>
                  <a:lnTo>
                    <a:pt x="13404" y="4547"/>
                  </a:lnTo>
                  <a:cubicBezTo>
                    <a:pt x="13585" y="4547"/>
                    <a:pt x="13735" y="4397"/>
                    <a:pt x="13735" y="4216"/>
                  </a:cubicBezTo>
                  <a:lnTo>
                    <a:pt x="13735" y="3191"/>
                  </a:lnTo>
                  <a:cubicBezTo>
                    <a:pt x="13732" y="1896"/>
                    <a:pt x="12681" y="845"/>
                    <a:pt x="11386" y="842"/>
                  </a:cubicBezTo>
                  <a:lnTo>
                    <a:pt x="10718" y="842"/>
                  </a:lnTo>
                  <a:cubicBezTo>
                    <a:pt x="10600" y="842"/>
                    <a:pt x="10502" y="940"/>
                    <a:pt x="10502" y="1058"/>
                  </a:cubicBezTo>
                  <a:cubicBezTo>
                    <a:pt x="10502" y="1179"/>
                    <a:pt x="10600" y="1274"/>
                    <a:pt x="10718" y="1274"/>
                  </a:cubicBezTo>
                  <a:lnTo>
                    <a:pt x="11386" y="1274"/>
                  </a:lnTo>
                  <a:cubicBezTo>
                    <a:pt x="12443" y="1277"/>
                    <a:pt x="13300" y="2135"/>
                    <a:pt x="13303" y="3191"/>
                  </a:cubicBezTo>
                  <a:lnTo>
                    <a:pt x="13303" y="4115"/>
                  </a:lnTo>
                  <a:lnTo>
                    <a:pt x="12572" y="4115"/>
                  </a:lnTo>
                  <a:cubicBezTo>
                    <a:pt x="12503" y="4115"/>
                    <a:pt x="12448" y="4060"/>
                    <a:pt x="12448" y="3991"/>
                  </a:cubicBezTo>
                  <a:cubicBezTo>
                    <a:pt x="12448" y="3525"/>
                    <a:pt x="12071" y="3148"/>
                    <a:pt x="11605" y="3148"/>
                  </a:cubicBezTo>
                  <a:lnTo>
                    <a:pt x="9981" y="3148"/>
                  </a:lnTo>
                  <a:cubicBezTo>
                    <a:pt x="10108" y="2506"/>
                    <a:pt x="9990" y="1838"/>
                    <a:pt x="9653" y="1274"/>
                  </a:cubicBezTo>
                  <a:lnTo>
                    <a:pt x="9794" y="1274"/>
                  </a:lnTo>
                  <a:cubicBezTo>
                    <a:pt x="9912" y="1274"/>
                    <a:pt x="10010" y="1179"/>
                    <a:pt x="10010" y="1058"/>
                  </a:cubicBezTo>
                  <a:cubicBezTo>
                    <a:pt x="10010" y="940"/>
                    <a:pt x="9912" y="842"/>
                    <a:pt x="9794" y="842"/>
                  </a:cubicBezTo>
                  <a:lnTo>
                    <a:pt x="9328" y="842"/>
                  </a:lnTo>
                  <a:cubicBezTo>
                    <a:pt x="8806" y="284"/>
                    <a:pt x="8098" y="1"/>
                    <a:pt x="73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79" name="Google Shape;1079;p96"/>
            <p:cNvSpPr/>
            <p:nvPr/>
          </p:nvSpPr>
          <p:spPr>
            <a:xfrm>
              <a:off x="2854975" y="2679625"/>
              <a:ext cx="78675" cy="75650"/>
            </a:xfrm>
            <a:custGeom>
              <a:avLst/>
              <a:gdLst/>
              <a:ahLst/>
              <a:cxnLst/>
              <a:rect l="l" t="t" r="r" b="b"/>
              <a:pathLst>
                <a:path w="3147" h="3026" extrusionOk="0">
                  <a:moveTo>
                    <a:pt x="1514" y="431"/>
                  </a:moveTo>
                  <a:cubicBezTo>
                    <a:pt x="1949" y="431"/>
                    <a:pt x="2343" y="696"/>
                    <a:pt x="2510" y="1099"/>
                  </a:cubicBezTo>
                  <a:cubicBezTo>
                    <a:pt x="2677" y="1502"/>
                    <a:pt x="2585" y="1966"/>
                    <a:pt x="2277" y="2274"/>
                  </a:cubicBezTo>
                  <a:cubicBezTo>
                    <a:pt x="2071" y="2482"/>
                    <a:pt x="1794" y="2592"/>
                    <a:pt x="1512" y="2592"/>
                  </a:cubicBezTo>
                  <a:cubicBezTo>
                    <a:pt x="1373" y="2592"/>
                    <a:pt x="1233" y="2565"/>
                    <a:pt x="1100" y="2510"/>
                  </a:cubicBezTo>
                  <a:cubicBezTo>
                    <a:pt x="697" y="2343"/>
                    <a:pt x="435" y="1949"/>
                    <a:pt x="435" y="1511"/>
                  </a:cubicBezTo>
                  <a:cubicBezTo>
                    <a:pt x="435" y="915"/>
                    <a:pt x="918" y="434"/>
                    <a:pt x="1514" y="431"/>
                  </a:cubicBezTo>
                  <a:close/>
                  <a:moveTo>
                    <a:pt x="1513" y="0"/>
                  </a:moveTo>
                  <a:cubicBezTo>
                    <a:pt x="1318" y="0"/>
                    <a:pt x="1122" y="38"/>
                    <a:pt x="936" y="115"/>
                  </a:cubicBezTo>
                  <a:cubicBezTo>
                    <a:pt x="369" y="351"/>
                    <a:pt x="0" y="904"/>
                    <a:pt x="3" y="1514"/>
                  </a:cubicBezTo>
                  <a:cubicBezTo>
                    <a:pt x="3" y="2349"/>
                    <a:pt x="679" y="3025"/>
                    <a:pt x="1514" y="3025"/>
                  </a:cubicBezTo>
                  <a:cubicBezTo>
                    <a:pt x="1517" y="3025"/>
                    <a:pt x="1519" y="3025"/>
                    <a:pt x="1521" y="3025"/>
                  </a:cubicBezTo>
                  <a:cubicBezTo>
                    <a:pt x="2129" y="3025"/>
                    <a:pt x="2678" y="2657"/>
                    <a:pt x="2913" y="2093"/>
                  </a:cubicBezTo>
                  <a:cubicBezTo>
                    <a:pt x="3147" y="1528"/>
                    <a:pt x="3017" y="875"/>
                    <a:pt x="2585" y="443"/>
                  </a:cubicBezTo>
                  <a:cubicBezTo>
                    <a:pt x="2294" y="154"/>
                    <a:pt x="1906" y="0"/>
                    <a:pt x="15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80" name="Google Shape;1080;p96"/>
            <p:cNvSpPr/>
            <p:nvPr/>
          </p:nvSpPr>
          <p:spPr>
            <a:xfrm>
              <a:off x="2879575" y="2697975"/>
              <a:ext cx="37875" cy="32475"/>
            </a:xfrm>
            <a:custGeom>
              <a:avLst/>
              <a:gdLst/>
              <a:ahLst/>
              <a:cxnLst/>
              <a:rect l="l" t="t" r="r" b="b"/>
              <a:pathLst>
                <a:path w="1515" h="1299" extrusionOk="0">
                  <a:moveTo>
                    <a:pt x="648" y="432"/>
                  </a:moveTo>
                  <a:lnTo>
                    <a:pt x="648" y="434"/>
                  </a:lnTo>
                  <a:cubicBezTo>
                    <a:pt x="841" y="434"/>
                    <a:pt x="936" y="665"/>
                    <a:pt x="801" y="803"/>
                  </a:cubicBezTo>
                  <a:cubicBezTo>
                    <a:pt x="757" y="846"/>
                    <a:pt x="704" y="866"/>
                    <a:pt x="651" y="866"/>
                  </a:cubicBezTo>
                  <a:cubicBezTo>
                    <a:pt x="540" y="866"/>
                    <a:pt x="432" y="779"/>
                    <a:pt x="432" y="650"/>
                  </a:cubicBezTo>
                  <a:cubicBezTo>
                    <a:pt x="432" y="529"/>
                    <a:pt x="527" y="432"/>
                    <a:pt x="648" y="432"/>
                  </a:cubicBezTo>
                  <a:close/>
                  <a:moveTo>
                    <a:pt x="652" y="1"/>
                  </a:moveTo>
                  <a:cubicBezTo>
                    <a:pt x="319" y="1"/>
                    <a:pt x="1" y="259"/>
                    <a:pt x="1" y="650"/>
                  </a:cubicBezTo>
                  <a:cubicBezTo>
                    <a:pt x="1" y="1007"/>
                    <a:pt x="288" y="1298"/>
                    <a:pt x="648" y="1298"/>
                  </a:cubicBezTo>
                  <a:cubicBezTo>
                    <a:pt x="1224" y="1298"/>
                    <a:pt x="1515" y="599"/>
                    <a:pt x="1106" y="193"/>
                  </a:cubicBezTo>
                  <a:cubicBezTo>
                    <a:pt x="974" y="60"/>
                    <a:pt x="811" y="1"/>
                    <a:pt x="6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081" name="Google Shape;1081;p96"/>
          <p:cNvGrpSpPr/>
          <p:nvPr/>
        </p:nvGrpSpPr>
        <p:grpSpPr>
          <a:xfrm>
            <a:off x="8331750" y="3383113"/>
            <a:ext cx="368950" cy="319200"/>
            <a:chOff x="1469850" y="2704225"/>
            <a:chExt cx="368950" cy="319200"/>
          </a:xfrm>
        </p:grpSpPr>
        <p:sp>
          <p:nvSpPr>
            <p:cNvPr id="1082" name="Google Shape;1082;p96"/>
            <p:cNvSpPr/>
            <p:nvPr/>
          </p:nvSpPr>
          <p:spPr>
            <a:xfrm>
              <a:off x="1469850" y="2704225"/>
              <a:ext cx="368950" cy="319200"/>
            </a:xfrm>
            <a:custGeom>
              <a:avLst/>
              <a:gdLst/>
              <a:ahLst/>
              <a:cxnLst/>
              <a:rect l="l" t="t" r="r" b="b"/>
              <a:pathLst>
                <a:path w="14758" h="12768" extrusionOk="0">
                  <a:moveTo>
                    <a:pt x="12650" y="432"/>
                  </a:moveTo>
                  <a:cubicBezTo>
                    <a:pt x="12771" y="432"/>
                    <a:pt x="12866" y="530"/>
                    <a:pt x="12866" y="648"/>
                  </a:cubicBezTo>
                  <a:cubicBezTo>
                    <a:pt x="12866" y="769"/>
                    <a:pt x="12771" y="864"/>
                    <a:pt x="12650" y="864"/>
                  </a:cubicBezTo>
                  <a:lnTo>
                    <a:pt x="2102" y="864"/>
                  </a:lnTo>
                  <a:cubicBezTo>
                    <a:pt x="1984" y="864"/>
                    <a:pt x="1886" y="769"/>
                    <a:pt x="1886" y="648"/>
                  </a:cubicBezTo>
                  <a:cubicBezTo>
                    <a:pt x="1886" y="530"/>
                    <a:pt x="1984" y="432"/>
                    <a:pt x="2102" y="432"/>
                  </a:cubicBezTo>
                  <a:close/>
                  <a:moveTo>
                    <a:pt x="3372" y="2548"/>
                  </a:moveTo>
                  <a:cubicBezTo>
                    <a:pt x="3562" y="2548"/>
                    <a:pt x="3660" y="2781"/>
                    <a:pt x="3524" y="2916"/>
                  </a:cubicBezTo>
                  <a:cubicBezTo>
                    <a:pt x="3480" y="2960"/>
                    <a:pt x="3425" y="2980"/>
                    <a:pt x="3372" y="2980"/>
                  </a:cubicBezTo>
                  <a:cubicBezTo>
                    <a:pt x="3261" y="2980"/>
                    <a:pt x="3156" y="2894"/>
                    <a:pt x="3156" y="2764"/>
                  </a:cubicBezTo>
                  <a:cubicBezTo>
                    <a:pt x="3156" y="2643"/>
                    <a:pt x="3251" y="2548"/>
                    <a:pt x="3372" y="2548"/>
                  </a:cubicBezTo>
                  <a:close/>
                  <a:moveTo>
                    <a:pt x="2096" y="0"/>
                  </a:moveTo>
                  <a:cubicBezTo>
                    <a:pt x="1779" y="0"/>
                    <a:pt x="1509" y="232"/>
                    <a:pt x="1457" y="547"/>
                  </a:cubicBezTo>
                  <a:cubicBezTo>
                    <a:pt x="1408" y="861"/>
                    <a:pt x="1596" y="1166"/>
                    <a:pt x="1901" y="1264"/>
                  </a:cubicBezTo>
                  <a:cubicBezTo>
                    <a:pt x="1417" y="1762"/>
                    <a:pt x="1014" y="2326"/>
                    <a:pt x="700" y="2942"/>
                  </a:cubicBezTo>
                  <a:cubicBezTo>
                    <a:pt x="648" y="3049"/>
                    <a:pt x="689" y="3181"/>
                    <a:pt x="798" y="3233"/>
                  </a:cubicBezTo>
                  <a:cubicBezTo>
                    <a:pt x="830" y="3249"/>
                    <a:pt x="863" y="3257"/>
                    <a:pt x="896" y="3257"/>
                  </a:cubicBezTo>
                  <a:cubicBezTo>
                    <a:pt x="974" y="3257"/>
                    <a:pt x="1049" y="3213"/>
                    <a:pt x="1086" y="3138"/>
                  </a:cubicBezTo>
                  <a:cubicBezTo>
                    <a:pt x="1207" y="2902"/>
                    <a:pt x="1339" y="2675"/>
                    <a:pt x="1489" y="2456"/>
                  </a:cubicBezTo>
                  <a:cubicBezTo>
                    <a:pt x="1616" y="2502"/>
                    <a:pt x="1742" y="2559"/>
                    <a:pt x="1860" y="2629"/>
                  </a:cubicBezTo>
                  <a:cubicBezTo>
                    <a:pt x="2085" y="2747"/>
                    <a:pt x="2335" y="2879"/>
                    <a:pt x="2744" y="2925"/>
                  </a:cubicBezTo>
                  <a:cubicBezTo>
                    <a:pt x="2818" y="3216"/>
                    <a:pt x="3078" y="3414"/>
                    <a:pt x="3370" y="3414"/>
                  </a:cubicBezTo>
                  <a:cubicBezTo>
                    <a:pt x="3398" y="3414"/>
                    <a:pt x="3426" y="3412"/>
                    <a:pt x="3455" y="3409"/>
                  </a:cubicBezTo>
                  <a:cubicBezTo>
                    <a:pt x="3781" y="3368"/>
                    <a:pt x="4022" y="3089"/>
                    <a:pt x="4019" y="2761"/>
                  </a:cubicBezTo>
                  <a:lnTo>
                    <a:pt x="4019" y="2735"/>
                  </a:lnTo>
                  <a:cubicBezTo>
                    <a:pt x="4094" y="2700"/>
                    <a:pt x="4163" y="2663"/>
                    <a:pt x="4232" y="2629"/>
                  </a:cubicBezTo>
                  <a:cubicBezTo>
                    <a:pt x="4497" y="2487"/>
                    <a:pt x="4725" y="2364"/>
                    <a:pt x="5211" y="2364"/>
                  </a:cubicBezTo>
                  <a:cubicBezTo>
                    <a:pt x="5701" y="2364"/>
                    <a:pt x="5928" y="2487"/>
                    <a:pt x="6193" y="2629"/>
                  </a:cubicBezTo>
                  <a:cubicBezTo>
                    <a:pt x="6469" y="2775"/>
                    <a:pt x="6783" y="2942"/>
                    <a:pt x="7376" y="2942"/>
                  </a:cubicBezTo>
                  <a:cubicBezTo>
                    <a:pt x="7972" y="2942"/>
                    <a:pt x="8286" y="2775"/>
                    <a:pt x="8562" y="2629"/>
                  </a:cubicBezTo>
                  <a:cubicBezTo>
                    <a:pt x="8827" y="2487"/>
                    <a:pt x="9054" y="2364"/>
                    <a:pt x="9544" y="2364"/>
                  </a:cubicBezTo>
                  <a:cubicBezTo>
                    <a:pt x="10030" y="2364"/>
                    <a:pt x="10261" y="2487"/>
                    <a:pt x="10525" y="2629"/>
                  </a:cubicBezTo>
                  <a:cubicBezTo>
                    <a:pt x="10773" y="2761"/>
                    <a:pt x="11055" y="2911"/>
                    <a:pt x="11544" y="2939"/>
                  </a:cubicBezTo>
                  <a:cubicBezTo>
                    <a:pt x="11548" y="2940"/>
                    <a:pt x="11552" y="2940"/>
                    <a:pt x="11555" y="2940"/>
                  </a:cubicBezTo>
                  <a:cubicBezTo>
                    <a:pt x="11671" y="2940"/>
                    <a:pt x="11766" y="2850"/>
                    <a:pt x="11772" y="2735"/>
                  </a:cubicBezTo>
                  <a:cubicBezTo>
                    <a:pt x="11781" y="2614"/>
                    <a:pt x="11688" y="2513"/>
                    <a:pt x="11570" y="2508"/>
                  </a:cubicBezTo>
                  <a:cubicBezTo>
                    <a:pt x="11173" y="2485"/>
                    <a:pt x="10966" y="2375"/>
                    <a:pt x="10727" y="2246"/>
                  </a:cubicBezTo>
                  <a:cubicBezTo>
                    <a:pt x="10451" y="2099"/>
                    <a:pt x="10140" y="1932"/>
                    <a:pt x="9544" y="1932"/>
                  </a:cubicBezTo>
                  <a:cubicBezTo>
                    <a:pt x="8948" y="1932"/>
                    <a:pt x="8634" y="2099"/>
                    <a:pt x="8358" y="2246"/>
                  </a:cubicBezTo>
                  <a:cubicBezTo>
                    <a:pt x="8093" y="2387"/>
                    <a:pt x="7865" y="2510"/>
                    <a:pt x="7376" y="2510"/>
                  </a:cubicBezTo>
                  <a:cubicBezTo>
                    <a:pt x="6890" y="2510"/>
                    <a:pt x="6662" y="2387"/>
                    <a:pt x="6397" y="2246"/>
                  </a:cubicBezTo>
                  <a:cubicBezTo>
                    <a:pt x="6121" y="2099"/>
                    <a:pt x="5807" y="1932"/>
                    <a:pt x="5211" y="1932"/>
                  </a:cubicBezTo>
                  <a:cubicBezTo>
                    <a:pt x="4618" y="1932"/>
                    <a:pt x="4304" y="2099"/>
                    <a:pt x="4028" y="2246"/>
                  </a:cubicBezTo>
                  <a:cubicBezTo>
                    <a:pt x="3971" y="2277"/>
                    <a:pt x="3916" y="2306"/>
                    <a:pt x="3858" y="2335"/>
                  </a:cubicBezTo>
                  <a:cubicBezTo>
                    <a:pt x="3727" y="2186"/>
                    <a:pt x="3549" y="2115"/>
                    <a:pt x="3373" y="2115"/>
                  </a:cubicBezTo>
                  <a:cubicBezTo>
                    <a:pt x="3132" y="2115"/>
                    <a:pt x="2893" y="2248"/>
                    <a:pt x="2782" y="2496"/>
                  </a:cubicBezTo>
                  <a:cubicBezTo>
                    <a:pt x="2465" y="2459"/>
                    <a:pt x="2278" y="2361"/>
                    <a:pt x="2065" y="2246"/>
                  </a:cubicBezTo>
                  <a:cubicBezTo>
                    <a:pt x="1967" y="2194"/>
                    <a:pt x="1866" y="2139"/>
                    <a:pt x="1751" y="2093"/>
                  </a:cubicBezTo>
                  <a:cubicBezTo>
                    <a:pt x="1976" y="1808"/>
                    <a:pt x="2220" y="1540"/>
                    <a:pt x="2488" y="1296"/>
                  </a:cubicBezTo>
                  <a:lnTo>
                    <a:pt x="12267" y="1296"/>
                  </a:lnTo>
                  <a:cubicBezTo>
                    <a:pt x="12535" y="1540"/>
                    <a:pt x="12779" y="1808"/>
                    <a:pt x="13004" y="2093"/>
                  </a:cubicBezTo>
                  <a:cubicBezTo>
                    <a:pt x="12889" y="2139"/>
                    <a:pt x="12788" y="2194"/>
                    <a:pt x="12690" y="2246"/>
                  </a:cubicBezTo>
                  <a:cubicBezTo>
                    <a:pt x="12592" y="2300"/>
                    <a:pt x="12489" y="2352"/>
                    <a:pt x="12385" y="2392"/>
                  </a:cubicBezTo>
                  <a:cubicBezTo>
                    <a:pt x="12276" y="2439"/>
                    <a:pt x="12221" y="2565"/>
                    <a:pt x="12264" y="2675"/>
                  </a:cubicBezTo>
                  <a:cubicBezTo>
                    <a:pt x="12299" y="2760"/>
                    <a:pt x="12380" y="2811"/>
                    <a:pt x="12466" y="2811"/>
                  </a:cubicBezTo>
                  <a:cubicBezTo>
                    <a:pt x="12492" y="2811"/>
                    <a:pt x="12520" y="2806"/>
                    <a:pt x="12546" y="2795"/>
                  </a:cubicBezTo>
                  <a:cubicBezTo>
                    <a:pt x="12664" y="2747"/>
                    <a:pt x="12779" y="2692"/>
                    <a:pt x="12895" y="2629"/>
                  </a:cubicBezTo>
                  <a:cubicBezTo>
                    <a:pt x="13013" y="2559"/>
                    <a:pt x="13139" y="2502"/>
                    <a:pt x="13269" y="2456"/>
                  </a:cubicBezTo>
                  <a:cubicBezTo>
                    <a:pt x="13957" y="3463"/>
                    <a:pt x="14325" y="4658"/>
                    <a:pt x="14322" y="5881"/>
                  </a:cubicBezTo>
                  <a:cubicBezTo>
                    <a:pt x="14322" y="8824"/>
                    <a:pt x="13119" y="12336"/>
                    <a:pt x="7379" y="12336"/>
                  </a:cubicBezTo>
                  <a:cubicBezTo>
                    <a:pt x="1639" y="12336"/>
                    <a:pt x="433" y="8824"/>
                    <a:pt x="433" y="5881"/>
                  </a:cubicBezTo>
                  <a:cubicBezTo>
                    <a:pt x="433" y="5228"/>
                    <a:pt x="539" y="4577"/>
                    <a:pt x="746" y="3958"/>
                  </a:cubicBezTo>
                  <a:cubicBezTo>
                    <a:pt x="784" y="3846"/>
                    <a:pt x="723" y="3722"/>
                    <a:pt x="611" y="3685"/>
                  </a:cubicBezTo>
                  <a:cubicBezTo>
                    <a:pt x="588" y="3678"/>
                    <a:pt x="565" y="3674"/>
                    <a:pt x="542" y="3674"/>
                  </a:cubicBezTo>
                  <a:cubicBezTo>
                    <a:pt x="451" y="3674"/>
                    <a:pt x="367" y="3731"/>
                    <a:pt x="338" y="3820"/>
                  </a:cubicBezTo>
                  <a:cubicBezTo>
                    <a:pt x="113" y="4485"/>
                    <a:pt x="1" y="5179"/>
                    <a:pt x="1" y="5881"/>
                  </a:cubicBezTo>
                  <a:cubicBezTo>
                    <a:pt x="1" y="7931"/>
                    <a:pt x="562" y="9569"/>
                    <a:pt x="1662" y="10744"/>
                  </a:cubicBezTo>
                  <a:cubicBezTo>
                    <a:pt x="2923" y="12088"/>
                    <a:pt x="4843" y="12767"/>
                    <a:pt x="7379" y="12767"/>
                  </a:cubicBezTo>
                  <a:cubicBezTo>
                    <a:pt x="9915" y="12767"/>
                    <a:pt x="11838" y="12088"/>
                    <a:pt x="13096" y="10744"/>
                  </a:cubicBezTo>
                  <a:cubicBezTo>
                    <a:pt x="14199" y="9569"/>
                    <a:pt x="14757" y="7931"/>
                    <a:pt x="14757" y="5881"/>
                  </a:cubicBezTo>
                  <a:cubicBezTo>
                    <a:pt x="14757" y="4932"/>
                    <a:pt x="14550" y="3996"/>
                    <a:pt x="14147" y="3138"/>
                  </a:cubicBezTo>
                  <a:cubicBezTo>
                    <a:pt x="13824" y="2444"/>
                    <a:pt x="13384" y="1814"/>
                    <a:pt x="12851" y="1264"/>
                  </a:cubicBezTo>
                  <a:cubicBezTo>
                    <a:pt x="13157" y="1166"/>
                    <a:pt x="13344" y="861"/>
                    <a:pt x="13292" y="547"/>
                  </a:cubicBezTo>
                  <a:cubicBezTo>
                    <a:pt x="13243" y="232"/>
                    <a:pt x="12973" y="0"/>
                    <a:pt x="12656" y="0"/>
                  </a:cubicBezTo>
                  <a:cubicBezTo>
                    <a:pt x="12654" y="0"/>
                    <a:pt x="12652" y="0"/>
                    <a:pt x="12650" y="0"/>
                  </a:cubicBezTo>
                  <a:lnTo>
                    <a:pt x="2102" y="0"/>
                  </a:lnTo>
                  <a:cubicBezTo>
                    <a:pt x="2100" y="0"/>
                    <a:pt x="2098" y="0"/>
                    <a:pt x="20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83" name="Google Shape;1083;p96"/>
            <p:cNvSpPr/>
            <p:nvPr/>
          </p:nvSpPr>
          <p:spPr>
            <a:xfrm>
              <a:off x="1539950" y="2797500"/>
              <a:ext cx="222550" cy="167925"/>
            </a:xfrm>
            <a:custGeom>
              <a:avLst/>
              <a:gdLst/>
              <a:ahLst/>
              <a:cxnLst/>
              <a:rect l="l" t="t" r="r" b="b"/>
              <a:pathLst>
                <a:path w="8902" h="6717" extrusionOk="0">
                  <a:moveTo>
                    <a:pt x="4463" y="432"/>
                  </a:moveTo>
                  <a:lnTo>
                    <a:pt x="4206" y="1034"/>
                  </a:lnTo>
                  <a:cubicBezTo>
                    <a:pt x="4183" y="1088"/>
                    <a:pt x="4129" y="1126"/>
                    <a:pt x="4068" y="1126"/>
                  </a:cubicBezTo>
                  <a:lnTo>
                    <a:pt x="3000" y="1126"/>
                  </a:lnTo>
                  <a:lnTo>
                    <a:pt x="3182" y="694"/>
                  </a:lnTo>
                  <a:cubicBezTo>
                    <a:pt x="3251" y="536"/>
                    <a:pt x="3406" y="432"/>
                    <a:pt x="3582" y="432"/>
                  </a:cubicBezTo>
                  <a:close/>
                  <a:moveTo>
                    <a:pt x="6180" y="1270"/>
                  </a:moveTo>
                  <a:cubicBezTo>
                    <a:pt x="6182" y="1270"/>
                    <a:pt x="6185" y="1270"/>
                    <a:pt x="6187" y="1270"/>
                  </a:cubicBezTo>
                  <a:lnTo>
                    <a:pt x="8335" y="1270"/>
                  </a:lnTo>
                  <a:lnTo>
                    <a:pt x="7678" y="2815"/>
                  </a:lnTo>
                  <a:cubicBezTo>
                    <a:pt x="7595" y="3011"/>
                    <a:pt x="7399" y="3141"/>
                    <a:pt x="7186" y="3141"/>
                  </a:cubicBezTo>
                  <a:lnTo>
                    <a:pt x="7022" y="3141"/>
                  </a:lnTo>
                  <a:lnTo>
                    <a:pt x="7387" y="2156"/>
                  </a:lnTo>
                  <a:cubicBezTo>
                    <a:pt x="7431" y="2044"/>
                    <a:pt x="7373" y="1917"/>
                    <a:pt x="7261" y="1877"/>
                  </a:cubicBezTo>
                  <a:cubicBezTo>
                    <a:pt x="7236" y="1868"/>
                    <a:pt x="7210" y="1864"/>
                    <a:pt x="7185" y="1864"/>
                  </a:cubicBezTo>
                  <a:cubicBezTo>
                    <a:pt x="7098" y="1864"/>
                    <a:pt x="7016" y="1916"/>
                    <a:pt x="6984" y="2004"/>
                  </a:cubicBezTo>
                  <a:lnTo>
                    <a:pt x="6561" y="3141"/>
                  </a:lnTo>
                  <a:lnTo>
                    <a:pt x="6101" y="3141"/>
                  </a:lnTo>
                  <a:lnTo>
                    <a:pt x="6463" y="2156"/>
                  </a:lnTo>
                  <a:cubicBezTo>
                    <a:pt x="6507" y="2044"/>
                    <a:pt x="6449" y="1917"/>
                    <a:pt x="6337" y="1877"/>
                  </a:cubicBezTo>
                  <a:cubicBezTo>
                    <a:pt x="6312" y="1868"/>
                    <a:pt x="6286" y="1864"/>
                    <a:pt x="6261" y="1864"/>
                  </a:cubicBezTo>
                  <a:cubicBezTo>
                    <a:pt x="6174" y="1864"/>
                    <a:pt x="6092" y="1916"/>
                    <a:pt x="6060" y="2004"/>
                  </a:cubicBezTo>
                  <a:lnTo>
                    <a:pt x="5637" y="3141"/>
                  </a:lnTo>
                  <a:lnTo>
                    <a:pt x="5335" y="3141"/>
                  </a:lnTo>
                  <a:cubicBezTo>
                    <a:pt x="5303" y="2818"/>
                    <a:pt x="5203" y="2507"/>
                    <a:pt x="5041" y="2228"/>
                  </a:cubicBezTo>
                  <a:lnTo>
                    <a:pt x="5162" y="1946"/>
                  </a:lnTo>
                  <a:cubicBezTo>
                    <a:pt x="5334" y="1537"/>
                    <a:pt x="5737" y="1270"/>
                    <a:pt x="6180" y="1270"/>
                  </a:cubicBezTo>
                  <a:close/>
                  <a:moveTo>
                    <a:pt x="7189" y="3573"/>
                  </a:moveTo>
                  <a:cubicBezTo>
                    <a:pt x="7402" y="3575"/>
                    <a:pt x="7595" y="3702"/>
                    <a:pt x="7678" y="3898"/>
                  </a:cubicBezTo>
                  <a:lnTo>
                    <a:pt x="7681" y="3898"/>
                  </a:lnTo>
                  <a:lnTo>
                    <a:pt x="8337" y="5447"/>
                  </a:lnTo>
                  <a:lnTo>
                    <a:pt x="6187" y="5447"/>
                  </a:lnTo>
                  <a:cubicBezTo>
                    <a:pt x="5738" y="5447"/>
                    <a:pt x="5335" y="5179"/>
                    <a:pt x="5159" y="4770"/>
                  </a:cubicBezTo>
                  <a:lnTo>
                    <a:pt x="5038" y="4485"/>
                  </a:lnTo>
                  <a:cubicBezTo>
                    <a:pt x="5203" y="4206"/>
                    <a:pt x="5303" y="3895"/>
                    <a:pt x="5335" y="3573"/>
                  </a:cubicBezTo>
                  <a:lnTo>
                    <a:pt x="5640" y="3573"/>
                  </a:lnTo>
                  <a:lnTo>
                    <a:pt x="6060" y="4675"/>
                  </a:lnTo>
                  <a:cubicBezTo>
                    <a:pt x="6092" y="4760"/>
                    <a:pt x="6174" y="4813"/>
                    <a:pt x="6261" y="4813"/>
                  </a:cubicBezTo>
                  <a:cubicBezTo>
                    <a:pt x="6286" y="4813"/>
                    <a:pt x="6312" y="4809"/>
                    <a:pt x="6337" y="4799"/>
                  </a:cubicBezTo>
                  <a:cubicBezTo>
                    <a:pt x="6449" y="4756"/>
                    <a:pt x="6507" y="4632"/>
                    <a:pt x="6463" y="4520"/>
                  </a:cubicBezTo>
                  <a:lnTo>
                    <a:pt x="6104" y="3573"/>
                  </a:lnTo>
                  <a:lnTo>
                    <a:pt x="6564" y="3573"/>
                  </a:lnTo>
                  <a:lnTo>
                    <a:pt x="6984" y="4675"/>
                  </a:lnTo>
                  <a:cubicBezTo>
                    <a:pt x="7018" y="4760"/>
                    <a:pt x="7099" y="4813"/>
                    <a:pt x="7187" y="4813"/>
                  </a:cubicBezTo>
                  <a:cubicBezTo>
                    <a:pt x="7212" y="4813"/>
                    <a:pt x="7238" y="4809"/>
                    <a:pt x="7264" y="4799"/>
                  </a:cubicBezTo>
                  <a:cubicBezTo>
                    <a:pt x="7373" y="4756"/>
                    <a:pt x="7431" y="4632"/>
                    <a:pt x="7387" y="4520"/>
                  </a:cubicBezTo>
                  <a:lnTo>
                    <a:pt x="7028" y="3573"/>
                  </a:lnTo>
                  <a:close/>
                  <a:moveTo>
                    <a:pt x="3455" y="3573"/>
                  </a:moveTo>
                  <a:cubicBezTo>
                    <a:pt x="4287" y="3578"/>
                    <a:pt x="4702" y="4586"/>
                    <a:pt x="4111" y="5173"/>
                  </a:cubicBezTo>
                  <a:cubicBezTo>
                    <a:pt x="3921" y="5362"/>
                    <a:pt x="3688" y="5447"/>
                    <a:pt x="3460" y="5447"/>
                  </a:cubicBezTo>
                  <a:cubicBezTo>
                    <a:pt x="2978" y="5447"/>
                    <a:pt x="2517" y="5072"/>
                    <a:pt x="2517" y="4508"/>
                  </a:cubicBezTo>
                  <a:cubicBezTo>
                    <a:pt x="2517" y="3993"/>
                    <a:pt x="2937" y="3575"/>
                    <a:pt x="3455" y="3573"/>
                  </a:cubicBezTo>
                  <a:close/>
                  <a:moveTo>
                    <a:pt x="4198" y="5660"/>
                  </a:moveTo>
                  <a:cubicBezTo>
                    <a:pt x="4201" y="5665"/>
                    <a:pt x="4206" y="5674"/>
                    <a:pt x="4209" y="5683"/>
                  </a:cubicBezTo>
                  <a:lnTo>
                    <a:pt x="4463" y="6281"/>
                  </a:lnTo>
                  <a:lnTo>
                    <a:pt x="3582" y="6281"/>
                  </a:lnTo>
                  <a:cubicBezTo>
                    <a:pt x="3409" y="6281"/>
                    <a:pt x="3251" y="6178"/>
                    <a:pt x="3185" y="6020"/>
                  </a:cubicBezTo>
                  <a:lnTo>
                    <a:pt x="3104" y="5832"/>
                  </a:lnTo>
                  <a:lnTo>
                    <a:pt x="3104" y="5832"/>
                  </a:lnTo>
                  <a:cubicBezTo>
                    <a:pt x="3220" y="5863"/>
                    <a:pt x="3338" y="5878"/>
                    <a:pt x="3456" y="5878"/>
                  </a:cubicBezTo>
                  <a:cubicBezTo>
                    <a:pt x="3716" y="5878"/>
                    <a:pt x="3974" y="5804"/>
                    <a:pt x="4198" y="5660"/>
                  </a:cubicBezTo>
                  <a:close/>
                  <a:moveTo>
                    <a:pt x="3582" y="0"/>
                  </a:moveTo>
                  <a:cubicBezTo>
                    <a:pt x="3233" y="0"/>
                    <a:pt x="2920" y="207"/>
                    <a:pt x="2784" y="527"/>
                  </a:cubicBezTo>
                  <a:lnTo>
                    <a:pt x="2531" y="1126"/>
                  </a:lnTo>
                  <a:lnTo>
                    <a:pt x="2232" y="1126"/>
                  </a:lnTo>
                  <a:cubicBezTo>
                    <a:pt x="2230" y="1126"/>
                    <a:pt x="2228" y="1126"/>
                    <a:pt x="2226" y="1126"/>
                  </a:cubicBezTo>
                  <a:cubicBezTo>
                    <a:pt x="997" y="1126"/>
                    <a:pt x="1" y="2123"/>
                    <a:pt x="1" y="3357"/>
                  </a:cubicBezTo>
                  <a:cubicBezTo>
                    <a:pt x="1" y="4007"/>
                    <a:pt x="283" y="4623"/>
                    <a:pt x="775" y="5049"/>
                  </a:cubicBezTo>
                  <a:cubicBezTo>
                    <a:pt x="821" y="5089"/>
                    <a:pt x="870" y="5105"/>
                    <a:pt x="916" y="5105"/>
                  </a:cubicBezTo>
                  <a:cubicBezTo>
                    <a:pt x="1090" y="5105"/>
                    <a:pt x="1230" y="4871"/>
                    <a:pt x="1057" y="4721"/>
                  </a:cubicBezTo>
                  <a:cubicBezTo>
                    <a:pt x="484" y="4232"/>
                    <a:pt x="280" y="3434"/>
                    <a:pt x="542" y="2729"/>
                  </a:cubicBezTo>
                  <a:cubicBezTo>
                    <a:pt x="806" y="2026"/>
                    <a:pt x="1476" y="1557"/>
                    <a:pt x="2228" y="1557"/>
                  </a:cubicBezTo>
                  <a:cubicBezTo>
                    <a:pt x="2230" y="1557"/>
                    <a:pt x="2232" y="1557"/>
                    <a:pt x="2235" y="1557"/>
                  </a:cubicBezTo>
                  <a:lnTo>
                    <a:pt x="3113" y="1557"/>
                  </a:lnTo>
                  <a:cubicBezTo>
                    <a:pt x="4417" y="1557"/>
                    <a:pt x="5289" y="2899"/>
                    <a:pt x="4759" y="4091"/>
                  </a:cubicBezTo>
                  <a:cubicBezTo>
                    <a:pt x="4574" y="3517"/>
                    <a:pt x="4040" y="3142"/>
                    <a:pt x="3454" y="3142"/>
                  </a:cubicBezTo>
                  <a:cubicBezTo>
                    <a:pt x="3384" y="3142"/>
                    <a:pt x="3313" y="3147"/>
                    <a:pt x="3242" y="3158"/>
                  </a:cubicBezTo>
                  <a:cubicBezTo>
                    <a:pt x="2574" y="3262"/>
                    <a:pt x="2082" y="3835"/>
                    <a:pt x="2082" y="4511"/>
                  </a:cubicBezTo>
                  <a:cubicBezTo>
                    <a:pt x="2082" y="4736"/>
                    <a:pt x="2137" y="4960"/>
                    <a:pt x="2246" y="5159"/>
                  </a:cubicBezTo>
                  <a:lnTo>
                    <a:pt x="2235" y="5159"/>
                  </a:lnTo>
                  <a:cubicBezTo>
                    <a:pt x="2079" y="5159"/>
                    <a:pt x="1927" y="5139"/>
                    <a:pt x="1780" y="5101"/>
                  </a:cubicBezTo>
                  <a:cubicBezTo>
                    <a:pt x="1761" y="5096"/>
                    <a:pt x="1743" y="5094"/>
                    <a:pt x="1724" y="5094"/>
                  </a:cubicBezTo>
                  <a:cubicBezTo>
                    <a:pt x="1629" y="5094"/>
                    <a:pt x="1541" y="5160"/>
                    <a:pt x="1515" y="5257"/>
                  </a:cubicBezTo>
                  <a:cubicBezTo>
                    <a:pt x="1486" y="5372"/>
                    <a:pt x="1555" y="5490"/>
                    <a:pt x="1670" y="5519"/>
                  </a:cubicBezTo>
                  <a:cubicBezTo>
                    <a:pt x="1855" y="5568"/>
                    <a:pt x="2045" y="5591"/>
                    <a:pt x="2235" y="5591"/>
                  </a:cubicBezTo>
                  <a:lnTo>
                    <a:pt x="2531" y="5591"/>
                  </a:lnTo>
                  <a:lnTo>
                    <a:pt x="2784" y="6189"/>
                  </a:lnTo>
                  <a:cubicBezTo>
                    <a:pt x="2920" y="6509"/>
                    <a:pt x="3233" y="6716"/>
                    <a:pt x="3582" y="6716"/>
                  </a:cubicBezTo>
                  <a:lnTo>
                    <a:pt x="4748" y="6716"/>
                  </a:lnTo>
                  <a:cubicBezTo>
                    <a:pt x="4920" y="6716"/>
                    <a:pt x="5038" y="6538"/>
                    <a:pt x="4972" y="6376"/>
                  </a:cubicBezTo>
                  <a:lnTo>
                    <a:pt x="4604" y="5513"/>
                  </a:lnTo>
                  <a:cubicBezTo>
                    <a:pt x="4584" y="5461"/>
                    <a:pt x="4555" y="5412"/>
                    <a:pt x="4517" y="5372"/>
                  </a:cubicBezTo>
                  <a:cubicBezTo>
                    <a:pt x="4627" y="5239"/>
                    <a:pt x="4707" y="5090"/>
                    <a:pt x="4759" y="4928"/>
                  </a:cubicBezTo>
                  <a:lnTo>
                    <a:pt x="4762" y="4937"/>
                  </a:lnTo>
                  <a:cubicBezTo>
                    <a:pt x="5004" y="5507"/>
                    <a:pt x="5565" y="5878"/>
                    <a:pt x="6187" y="5878"/>
                  </a:cubicBezTo>
                  <a:lnTo>
                    <a:pt x="8574" y="5878"/>
                  </a:lnTo>
                  <a:cubicBezTo>
                    <a:pt x="8769" y="5878"/>
                    <a:pt x="8902" y="5677"/>
                    <a:pt x="8827" y="5498"/>
                  </a:cubicBezTo>
                  <a:lnTo>
                    <a:pt x="8076" y="3728"/>
                  </a:lnTo>
                  <a:cubicBezTo>
                    <a:pt x="8015" y="3584"/>
                    <a:pt x="7917" y="3455"/>
                    <a:pt x="7793" y="3357"/>
                  </a:cubicBezTo>
                  <a:cubicBezTo>
                    <a:pt x="7917" y="3259"/>
                    <a:pt x="8015" y="3129"/>
                    <a:pt x="8076" y="2985"/>
                  </a:cubicBezTo>
                  <a:lnTo>
                    <a:pt x="8827" y="1218"/>
                  </a:lnTo>
                  <a:cubicBezTo>
                    <a:pt x="8902" y="1036"/>
                    <a:pt x="8769" y="835"/>
                    <a:pt x="8574" y="835"/>
                  </a:cubicBezTo>
                  <a:lnTo>
                    <a:pt x="6187" y="835"/>
                  </a:lnTo>
                  <a:cubicBezTo>
                    <a:pt x="5565" y="835"/>
                    <a:pt x="5004" y="1206"/>
                    <a:pt x="4762" y="1776"/>
                  </a:cubicBezTo>
                  <a:lnTo>
                    <a:pt x="4739" y="1831"/>
                  </a:lnTo>
                  <a:cubicBezTo>
                    <a:pt x="4618" y="1701"/>
                    <a:pt x="4483" y="1586"/>
                    <a:pt x="4336" y="1491"/>
                  </a:cubicBezTo>
                  <a:cubicBezTo>
                    <a:pt x="4457" y="1428"/>
                    <a:pt x="4552" y="1327"/>
                    <a:pt x="4604" y="1203"/>
                  </a:cubicBezTo>
                  <a:lnTo>
                    <a:pt x="4972" y="340"/>
                  </a:lnTo>
                  <a:cubicBezTo>
                    <a:pt x="5038" y="179"/>
                    <a:pt x="4920" y="0"/>
                    <a:pt x="474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84" name="Google Shape;1084;p96"/>
            <p:cNvSpPr/>
            <p:nvPr/>
          </p:nvSpPr>
          <p:spPr>
            <a:xfrm>
              <a:off x="1561400" y="2786675"/>
              <a:ext cx="37875" cy="32425"/>
            </a:xfrm>
            <a:custGeom>
              <a:avLst/>
              <a:gdLst/>
              <a:ahLst/>
              <a:cxnLst/>
              <a:rect l="l" t="t" r="r" b="b"/>
              <a:pathLst>
                <a:path w="1515" h="1297" extrusionOk="0">
                  <a:moveTo>
                    <a:pt x="869" y="433"/>
                  </a:moveTo>
                  <a:cubicBezTo>
                    <a:pt x="922" y="433"/>
                    <a:pt x="976" y="453"/>
                    <a:pt x="1020" y="496"/>
                  </a:cubicBezTo>
                  <a:cubicBezTo>
                    <a:pt x="1155" y="632"/>
                    <a:pt x="1060" y="865"/>
                    <a:pt x="867" y="865"/>
                  </a:cubicBezTo>
                  <a:cubicBezTo>
                    <a:pt x="746" y="865"/>
                    <a:pt x="648" y="770"/>
                    <a:pt x="651" y="649"/>
                  </a:cubicBezTo>
                  <a:cubicBezTo>
                    <a:pt x="651" y="519"/>
                    <a:pt x="758" y="433"/>
                    <a:pt x="869" y="433"/>
                  </a:cubicBezTo>
                  <a:close/>
                  <a:moveTo>
                    <a:pt x="862" y="0"/>
                  </a:moveTo>
                  <a:cubicBezTo>
                    <a:pt x="703" y="0"/>
                    <a:pt x="541" y="59"/>
                    <a:pt x="409" y="191"/>
                  </a:cubicBezTo>
                  <a:cubicBezTo>
                    <a:pt x="0" y="600"/>
                    <a:pt x="291" y="1297"/>
                    <a:pt x="867" y="1297"/>
                  </a:cubicBezTo>
                  <a:cubicBezTo>
                    <a:pt x="1224" y="1297"/>
                    <a:pt x="1515" y="1006"/>
                    <a:pt x="1515" y="649"/>
                  </a:cubicBezTo>
                  <a:cubicBezTo>
                    <a:pt x="1515" y="259"/>
                    <a:pt x="1196" y="0"/>
                    <a:pt x="8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85" name="Google Shape;1085;p96"/>
            <p:cNvSpPr/>
            <p:nvPr/>
          </p:nvSpPr>
          <p:spPr>
            <a:xfrm>
              <a:off x="1494025" y="2835650"/>
              <a:ext cx="37900" cy="32475"/>
            </a:xfrm>
            <a:custGeom>
              <a:avLst/>
              <a:gdLst/>
              <a:ahLst/>
              <a:cxnLst/>
              <a:rect l="l" t="t" r="r" b="b"/>
              <a:pathLst>
                <a:path w="1516" h="1299" extrusionOk="0">
                  <a:moveTo>
                    <a:pt x="869" y="433"/>
                  </a:moveTo>
                  <a:cubicBezTo>
                    <a:pt x="922" y="433"/>
                    <a:pt x="976" y="453"/>
                    <a:pt x="1020" y="498"/>
                  </a:cubicBezTo>
                  <a:cubicBezTo>
                    <a:pt x="1155" y="633"/>
                    <a:pt x="1060" y="866"/>
                    <a:pt x="867" y="866"/>
                  </a:cubicBezTo>
                  <a:cubicBezTo>
                    <a:pt x="747" y="866"/>
                    <a:pt x="652" y="768"/>
                    <a:pt x="652" y="650"/>
                  </a:cubicBezTo>
                  <a:cubicBezTo>
                    <a:pt x="652" y="520"/>
                    <a:pt x="758" y="433"/>
                    <a:pt x="869" y="433"/>
                  </a:cubicBezTo>
                  <a:close/>
                  <a:moveTo>
                    <a:pt x="864" y="1"/>
                  </a:moveTo>
                  <a:cubicBezTo>
                    <a:pt x="705" y="1"/>
                    <a:pt x="542" y="60"/>
                    <a:pt x="410" y="193"/>
                  </a:cubicBezTo>
                  <a:cubicBezTo>
                    <a:pt x="1" y="599"/>
                    <a:pt x="292" y="1298"/>
                    <a:pt x="867" y="1298"/>
                  </a:cubicBezTo>
                  <a:cubicBezTo>
                    <a:pt x="1224" y="1298"/>
                    <a:pt x="1515" y="1007"/>
                    <a:pt x="1515" y="650"/>
                  </a:cubicBezTo>
                  <a:cubicBezTo>
                    <a:pt x="1515" y="259"/>
                    <a:pt x="1197" y="1"/>
                    <a:pt x="86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86" name="Google Shape;1086;p96"/>
            <p:cNvSpPr/>
            <p:nvPr/>
          </p:nvSpPr>
          <p:spPr>
            <a:xfrm>
              <a:off x="1691525" y="2778025"/>
              <a:ext cx="37875" cy="32450"/>
            </a:xfrm>
            <a:custGeom>
              <a:avLst/>
              <a:gdLst/>
              <a:ahLst/>
              <a:cxnLst/>
              <a:rect l="l" t="t" r="r" b="b"/>
              <a:pathLst>
                <a:path w="1515" h="1298" extrusionOk="0">
                  <a:moveTo>
                    <a:pt x="643" y="434"/>
                  </a:moveTo>
                  <a:cubicBezTo>
                    <a:pt x="645" y="434"/>
                    <a:pt x="646" y="434"/>
                    <a:pt x="648" y="434"/>
                  </a:cubicBezTo>
                  <a:cubicBezTo>
                    <a:pt x="841" y="434"/>
                    <a:pt x="939" y="667"/>
                    <a:pt x="801" y="802"/>
                  </a:cubicBezTo>
                  <a:cubicBezTo>
                    <a:pt x="757" y="846"/>
                    <a:pt x="703" y="866"/>
                    <a:pt x="650" y="866"/>
                  </a:cubicBezTo>
                  <a:cubicBezTo>
                    <a:pt x="539" y="866"/>
                    <a:pt x="432" y="780"/>
                    <a:pt x="432" y="650"/>
                  </a:cubicBezTo>
                  <a:cubicBezTo>
                    <a:pt x="432" y="530"/>
                    <a:pt x="527" y="434"/>
                    <a:pt x="643" y="434"/>
                  </a:cubicBezTo>
                  <a:close/>
                  <a:moveTo>
                    <a:pt x="653" y="0"/>
                  </a:moveTo>
                  <a:cubicBezTo>
                    <a:pt x="320" y="0"/>
                    <a:pt x="0" y="258"/>
                    <a:pt x="0" y="650"/>
                  </a:cubicBezTo>
                  <a:cubicBezTo>
                    <a:pt x="0" y="1006"/>
                    <a:pt x="291" y="1297"/>
                    <a:pt x="648" y="1297"/>
                  </a:cubicBezTo>
                  <a:cubicBezTo>
                    <a:pt x="1227" y="1297"/>
                    <a:pt x="1514" y="601"/>
                    <a:pt x="1106" y="192"/>
                  </a:cubicBezTo>
                  <a:cubicBezTo>
                    <a:pt x="974" y="59"/>
                    <a:pt x="812" y="0"/>
                    <a:pt x="6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87" name="Google Shape;1087;p96"/>
            <p:cNvSpPr/>
            <p:nvPr/>
          </p:nvSpPr>
          <p:spPr>
            <a:xfrm>
              <a:off x="1756500" y="2866975"/>
              <a:ext cx="37875" cy="32450"/>
            </a:xfrm>
            <a:custGeom>
              <a:avLst/>
              <a:gdLst/>
              <a:ahLst/>
              <a:cxnLst/>
              <a:rect l="l" t="t" r="r" b="b"/>
              <a:pathLst>
                <a:path w="1515" h="1298" extrusionOk="0">
                  <a:moveTo>
                    <a:pt x="869" y="434"/>
                  </a:moveTo>
                  <a:cubicBezTo>
                    <a:pt x="922" y="434"/>
                    <a:pt x="976" y="453"/>
                    <a:pt x="1020" y="497"/>
                  </a:cubicBezTo>
                  <a:cubicBezTo>
                    <a:pt x="1155" y="632"/>
                    <a:pt x="1060" y="866"/>
                    <a:pt x="867" y="866"/>
                  </a:cubicBezTo>
                  <a:cubicBezTo>
                    <a:pt x="746" y="866"/>
                    <a:pt x="651" y="768"/>
                    <a:pt x="651" y="650"/>
                  </a:cubicBezTo>
                  <a:cubicBezTo>
                    <a:pt x="651" y="519"/>
                    <a:pt x="758" y="434"/>
                    <a:pt x="869" y="434"/>
                  </a:cubicBezTo>
                  <a:close/>
                  <a:moveTo>
                    <a:pt x="864" y="0"/>
                  </a:moveTo>
                  <a:cubicBezTo>
                    <a:pt x="705" y="0"/>
                    <a:pt x="542" y="60"/>
                    <a:pt x="410" y="192"/>
                  </a:cubicBezTo>
                  <a:cubicBezTo>
                    <a:pt x="1" y="601"/>
                    <a:pt x="292" y="1297"/>
                    <a:pt x="867" y="1297"/>
                  </a:cubicBezTo>
                  <a:cubicBezTo>
                    <a:pt x="1224" y="1297"/>
                    <a:pt x="1515" y="1007"/>
                    <a:pt x="1515" y="650"/>
                  </a:cubicBezTo>
                  <a:cubicBezTo>
                    <a:pt x="1515" y="258"/>
                    <a:pt x="1197" y="0"/>
                    <a:pt x="8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88" name="Google Shape;1088;p96"/>
            <p:cNvSpPr/>
            <p:nvPr/>
          </p:nvSpPr>
          <p:spPr>
            <a:xfrm>
              <a:off x="1575800" y="2856150"/>
              <a:ext cx="12675" cy="10850"/>
            </a:xfrm>
            <a:custGeom>
              <a:avLst/>
              <a:gdLst/>
              <a:ahLst/>
              <a:cxnLst/>
              <a:rect l="l" t="t" r="r" b="b"/>
              <a:pathLst>
                <a:path w="507" h="434" extrusionOk="0">
                  <a:moveTo>
                    <a:pt x="291" y="0"/>
                  </a:moveTo>
                  <a:cubicBezTo>
                    <a:pt x="98" y="0"/>
                    <a:pt x="0" y="233"/>
                    <a:pt x="136" y="369"/>
                  </a:cubicBezTo>
                  <a:cubicBezTo>
                    <a:pt x="180" y="414"/>
                    <a:pt x="235" y="433"/>
                    <a:pt x="289" y="433"/>
                  </a:cubicBezTo>
                  <a:cubicBezTo>
                    <a:pt x="400" y="433"/>
                    <a:pt x="507" y="347"/>
                    <a:pt x="507" y="216"/>
                  </a:cubicBezTo>
                  <a:cubicBezTo>
                    <a:pt x="507" y="98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" name="Google Shape;1093;p97"/>
          <p:cNvSpPr/>
          <p:nvPr/>
        </p:nvSpPr>
        <p:spPr>
          <a:xfrm>
            <a:off x="7586615" y="2571723"/>
            <a:ext cx="605700" cy="605700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094" name="Google Shape;1094;p97"/>
          <p:cNvSpPr/>
          <p:nvPr/>
        </p:nvSpPr>
        <p:spPr>
          <a:xfrm rot="5400000">
            <a:off x="3676050" y="2308100"/>
            <a:ext cx="605700" cy="605700"/>
          </a:xfrm>
          <a:prstGeom prst="teardrop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095" name="Google Shape;1095;p97"/>
          <p:cNvSpPr/>
          <p:nvPr/>
        </p:nvSpPr>
        <p:spPr>
          <a:xfrm rot="5400000">
            <a:off x="2065400" y="2803650"/>
            <a:ext cx="605700" cy="605700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096" name="Google Shape;1096;p97"/>
          <p:cNvSpPr txBox="1">
            <a:spLocks noGrp="1"/>
          </p:cNvSpPr>
          <p:nvPr>
            <p:ph type="ctrTitle"/>
          </p:nvPr>
        </p:nvSpPr>
        <p:spPr>
          <a:xfrm>
            <a:off x="1365725" y="3275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گواهینامه ها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097" name="Google Shape;1097;p97"/>
          <p:cNvSpPr txBox="1">
            <a:spLocks noGrp="1"/>
          </p:cNvSpPr>
          <p:nvPr>
            <p:ph type="subTitle" idx="1"/>
          </p:nvPr>
        </p:nvSpPr>
        <p:spPr>
          <a:xfrm>
            <a:off x="6199050" y="3862625"/>
            <a:ext cx="2440500" cy="27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-صاحب گرت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098" name="Google Shape;1098;p97"/>
          <p:cNvSpPr txBox="1">
            <a:spLocks noGrp="1"/>
          </p:cNvSpPr>
          <p:nvPr>
            <p:ph type="subTitle" idx="2"/>
          </p:nvPr>
        </p:nvSpPr>
        <p:spPr>
          <a:xfrm>
            <a:off x="3336550" y="3862625"/>
            <a:ext cx="2470800" cy="27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-صاحب لانسلوت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099" name="Google Shape;1099;p97"/>
          <p:cNvSpPr txBox="1">
            <a:spLocks noGrp="1"/>
          </p:cNvSpPr>
          <p:nvPr>
            <p:ph type="subTitle" idx="3"/>
          </p:nvPr>
        </p:nvSpPr>
        <p:spPr>
          <a:xfrm>
            <a:off x="6199050" y="1247500"/>
            <a:ext cx="2440500" cy="946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00" name="Google Shape;1100;p97"/>
          <p:cNvSpPr txBox="1">
            <a:spLocks noGrp="1"/>
          </p:cNvSpPr>
          <p:nvPr>
            <p:ph type="subTitle" idx="4"/>
          </p:nvPr>
        </p:nvSpPr>
        <p:spPr>
          <a:xfrm>
            <a:off x="3365525" y="1247500"/>
            <a:ext cx="2412900" cy="946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01" name="Google Shape;1101;p97"/>
          <p:cNvSpPr txBox="1">
            <a:spLocks noGrp="1"/>
          </p:cNvSpPr>
          <p:nvPr>
            <p:ph type="subTitle" idx="5"/>
          </p:nvPr>
        </p:nvSpPr>
        <p:spPr>
          <a:xfrm>
            <a:off x="678125" y="3862625"/>
            <a:ext cx="2470800" cy="27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-صاحب پنکیک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02" name="Google Shape;1102;p97"/>
          <p:cNvSpPr txBox="1">
            <a:spLocks noGrp="1"/>
          </p:cNvSpPr>
          <p:nvPr>
            <p:ph type="subTitle" idx="6"/>
          </p:nvPr>
        </p:nvSpPr>
        <p:spPr>
          <a:xfrm>
            <a:off x="707100" y="1247500"/>
            <a:ext cx="2412900" cy="946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1103" name="Google Shape;1103;p97"/>
          <p:cNvPicPr preferRelativeResize="0"/>
          <p:nvPr/>
        </p:nvPicPr>
        <p:blipFill rotWithShape="1">
          <a:blip r:embed="rId3">
            <a:alphaModFix/>
          </a:blip>
          <a:srcRect l="5330" t="19935" r="19493" b="19929"/>
          <a:stretch/>
        </p:blipFill>
        <p:spPr>
          <a:xfrm>
            <a:off x="1119350" y="2290025"/>
            <a:ext cx="1361400" cy="13614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104" name="Google Shape;1104;p97"/>
          <p:cNvPicPr preferRelativeResize="0"/>
          <p:nvPr/>
        </p:nvPicPr>
        <p:blipFill rotWithShape="1">
          <a:blip r:embed="rId4">
            <a:alphaModFix/>
          </a:blip>
          <a:srcRect l="11630" t="28510" r="40148"/>
          <a:stretch/>
        </p:blipFill>
        <p:spPr>
          <a:xfrm>
            <a:off x="3891300" y="2290025"/>
            <a:ext cx="1361400" cy="13614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105" name="Google Shape;1105;p97"/>
          <p:cNvPicPr preferRelativeResize="0"/>
          <p:nvPr/>
        </p:nvPicPr>
        <p:blipFill rotWithShape="1">
          <a:blip r:embed="rId5">
            <a:alphaModFix/>
          </a:blip>
          <a:srcRect l="24148" t="31610" r="24142" b="33939"/>
          <a:stretch/>
        </p:blipFill>
        <p:spPr>
          <a:xfrm>
            <a:off x="6663250" y="2290025"/>
            <a:ext cx="1361400" cy="13614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" name="Google Shape;1110;p98"/>
          <p:cNvSpPr/>
          <p:nvPr/>
        </p:nvSpPr>
        <p:spPr>
          <a:xfrm>
            <a:off x="1962750" y="2946300"/>
            <a:ext cx="4489800" cy="17118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111" name="Google Shape;1111;p98"/>
          <p:cNvSpPr/>
          <p:nvPr/>
        </p:nvSpPr>
        <p:spPr>
          <a:xfrm>
            <a:off x="2700450" y="1089975"/>
            <a:ext cx="4480800" cy="1719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112" name="Google Shape;1112;p98"/>
          <p:cNvSpPr txBox="1">
            <a:spLocks noGrp="1"/>
          </p:cNvSpPr>
          <p:nvPr>
            <p:ph type="subTitle" idx="1"/>
          </p:nvPr>
        </p:nvSpPr>
        <p:spPr>
          <a:xfrm>
            <a:off x="3751676" y="1969738"/>
            <a:ext cx="2947500" cy="27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-لیلی اسمیت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13" name="Google Shape;1113;p98"/>
          <p:cNvSpPr txBox="1">
            <a:spLocks noGrp="1"/>
          </p:cNvSpPr>
          <p:nvPr>
            <p:ph type="subTitle" idx="2"/>
          </p:nvPr>
        </p:nvSpPr>
        <p:spPr>
          <a:xfrm>
            <a:off x="3751675" y="1564113"/>
            <a:ext cx="2947500" cy="52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Aft>
                <a:spcPts val="1600"/>
              </a:spcAft>
            </a:pPr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14" name="Google Shape;1114;p98"/>
          <p:cNvSpPr txBox="1">
            <a:spLocks noGrp="1"/>
          </p:cNvSpPr>
          <p:nvPr>
            <p:ph type="ctrTitle"/>
          </p:nvPr>
        </p:nvSpPr>
        <p:spPr>
          <a:xfrm>
            <a:off x="1365725" y="3275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گواهینامه ها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15" name="Google Shape;1115;p98"/>
          <p:cNvSpPr txBox="1">
            <a:spLocks noGrp="1"/>
          </p:cNvSpPr>
          <p:nvPr>
            <p:ph type="subTitle" idx="3"/>
          </p:nvPr>
        </p:nvSpPr>
        <p:spPr>
          <a:xfrm>
            <a:off x="2424526" y="3868650"/>
            <a:ext cx="2947500" cy="27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-امی لی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16" name="Google Shape;1116;p98"/>
          <p:cNvSpPr txBox="1">
            <a:spLocks noGrp="1"/>
          </p:cNvSpPr>
          <p:nvPr>
            <p:ph type="subTitle" idx="4"/>
          </p:nvPr>
        </p:nvSpPr>
        <p:spPr>
          <a:xfrm>
            <a:off x="2424525" y="3474374"/>
            <a:ext cx="2947500" cy="52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Aft>
                <a:spcPts val="1600"/>
              </a:spcAft>
            </a:pPr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1117" name="Google Shape;1117;p98"/>
          <p:cNvPicPr preferRelativeResize="0"/>
          <p:nvPr/>
        </p:nvPicPr>
        <p:blipFill rotWithShape="1">
          <a:blip r:embed="rId3">
            <a:alphaModFix/>
          </a:blip>
          <a:srcRect l="37632" r="2213"/>
          <a:stretch/>
        </p:blipFill>
        <p:spPr>
          <a:xfrm>
            <a:off x="1962762" y="1089975"/>
            <a:ext cx="1551900" cy="1719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pic>
      <p:pic>
        <p:nvPicPr>
          <p:cNvPr id="1118" name="Google Shape;1118;p98"/>
          <p:cNvPicPr preferRelativeResize="0"/>
          <p:nvPr/>
        </p:nvPicPr>
        <p:blipFill rotWithShape="1">
          <a:blip r:embed="rId4">
            <a:alphaModFix/>
          </a:blip>
          <a:srcRect l="39715"/>
          <a:stretch/>
        </p:blipFill>
        <p:spPr>
          <a:xfrm>
            <a:off x="5620197" y="2946300"/>
            <a:ext cx="1551900" cy="17190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" name="Google Shape;1123;p99"/>
          <p:cNvSpPr txBox="1">
            <a:spLocks noGrp="1"/>
          </p:cNvSpPr>
          <p:nvPr>
            <p:ph type="title"/>
          </p:nvPr>
        </p:nvSpPr>
        <p:spPr>
          <a:xfrm>
            <a:off x="5416400" y="441050"/>
            <a:ext cx="31284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مراقبت های بهداشتی حیوانات خانگی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24" name="Google Shape;1124;p99"/>
          <p:cNvSpPr txBox="1">
            <a:spLocks noGrp="1"/>
          </p:cNvSpPr>
          <p:nvPr>
            <p:ph type="body" idx="1"/>
          </p:nvPr>
        </p:nvSpPr>
        <p:spPr>
          <a:xfrm>
            <a:off x="5416400" y="1408716"/>
            <a:ext cx="31284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Aft>
                <a:spcPts val="160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1125" name="Google Shape;1125;p99"/>
          <p:cNvPicPr preferRelativeResize="0"/>
          <p:nvPr/>
        </p:nvPicPr>
        <p:blipFill rotWithShape="1">
          <a:blip r:embed="rId3">
            <a:alphaModFix/>
          </a:blip>
          <a:srcRect l="24220" t="-14960" r="9165" b="14960"/>
          <a:stretch/>
        </p:blipFill>
        <p:spPr>
          <a:xfrm>
            <a:off x="-1367225" y="-1223700"/>
            <a:ext cx="4638300" cy="46380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126" name="Google Shape;1126;p99"/>
          <p:cNvPicPr preferRelativeResize="0"/>
          <p:nvPr/>
        </p:nvPicPr>
        <p:blipFill rotWithShape="1">
          <a:blip r:embed="rId4">
            <a:alphaModFix/>
          </a:blip>
          <a:srcRect l="15518" t="12740" r="15511" b="-12739"/>
          <a:stretch/>
        </p:blipFill>
        <p:spPr>
          <a:xfrm>
            <a:off x="994700" y="1805250"/>
            <a:ext cx="4638300" cy="46380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" name="Google Shape;1131;p100"/>
          <p:cNvSpPr txBox="1">
            <a:spLocks noGrp="1"/>
          </p:cNvSpPr>
          <p:nvPr>
            <p:ph type="title"/>
          </p:nvPr>
        </p:nvSpPr>
        <p:spPr>
          <a:xfrm>
            <a:off x="606275" y="466887"/>
            <a:ext cx="31284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مراقبت های بهداشتی سگ ها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32" name="Google Shape;1132;p100"/>
          <p:cNvSpPr txBox="1">
            <a:spLocks noGrp="1"/>
          </p:cNvSpPr>
          <p:nvPr>
            <p:ph type="body" idx="1"/>
          </p:nvPr>
        </p:nvSpPr>
        <p:spPr>
          <a:xfrm>
            <a:off x="606275" y="1413349"/>
            <a:ext cx="3128400" cy="12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Aft>
                <a:spcPts val="160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1133" name="Google Shape;1133;p100"/>
          <p:cNvPicPr preferRelativeResize="0"/>
          <p:nvPr/>
        </p:nvPicPr>
        <p:blipFill rotWithShape="1">
          <a:blip r:embed="rId3">
            <a:alphaModFix/>
          </a:blip>
          <a:srcRect t="10915" r="49647" b="15727"/>
          <a:stretch/>
        </p:blipFill>
        <p:spPr>
          <a:xfrm>
            <a:off x="2777675" y="2040950"/>
            <a:ext cx="3382800" cy="32859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134" name="Google Shape;1134;p100"/>
          <p:cNvSpPr/>
          <p:nvPr/>
        </p:nvSpPr>
        <p:spPr>
          <a:xfrm>
            <a:off x="8438300" y="0"/>
            <a:ext cx="855000" cy="8550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135" name="Google Shape;1135;p100"/>
          <p:cNvSpPr/>
          <p:nvPr/>
        </p:nvSpPr>
        <p:spPr>
          <a:xfrm>
            <a:off x="5280675" y="624350"/>
            <a:ext cx="2808000" cy="2808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" name="Google Shape;1140;p101"/>
          <p:cNvSpPr/>
          <p:nvPr/>
        </p:nvSpPr>
        <p:spPr>
          <a:xfrm>
            <a:off x="7497750" y="1155850"/>
            <a:ext cx="1217700" cy="1218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141" name="Google Shape;1141;p101"/>
          <p:cNvSpPr/>
          <p:nvPr/>
        </p:nvSpPr>
        <p:spPr>
          <a:xfrm>
            <a:off x="534975" y="1155850"/>
            <a:ext cx="1217700" cy="1218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142" name="Google Shape;1142;p101"/>
          <p:cNvSpPr txBox="1">
            <a:spLocks noGrp="1"/>
          </p:cNvSpPr>
          <p:nvPr>
            <p:ph type="ctrTitle"/>
          </p:nvPr>
        </p:nvSpPr>
        <p:spPr>
          <a:xfrm>
            <a:off x="70400" y="1388571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منطقه </a:t>
            </a:r>
            <a:r>
              <a:rPr lang="en-US" dirty="0">
                <a:cs typeface="B Nazanin" panose="00000400000000000000" pitchFamily="2" charset="-78"/>
              </a:rPr>
              <a:t>A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43" name="Google Shape;1143;p101"/>
          <p:cNvSpPr txBox="1">
            <a:spLocks noGrp="1"/>
          </p:cNvSpPr>
          <p:nvPr>
            <p:ph type="ctrTitle" idx="2"/>
          </p:nvPr>
        </p:nvSpPr>
        <p:spPr>
          <a:xfrm>
            <a:off x="6996600" y="1412223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منطقه </a:t>
            </a:r>
            <a:r>
              <a:rPr lang="en-US" dirty="0">
                <a:cs typeface="B Nazanin" panose="00000400000000000000" pitchFamily="2" charset="-78"/>
              </a:rPr>
              <a:t>B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1144" name="Google Shape;1144;p101"/>
          <p:cNvPicPr preferRelativeResize="0"/>
          <p:nvPr/>
        </p:nvPicPr>
        <p:blipFill rotWithShape="1">
          <a:blip r:embed="rId3">
            <a:alphaModFix/>
          </a:blip>
          <a:srcRect t="16689" b="16683"/>
          <a:stretch/>
        </p:blipFill>
        <p:spPr>
          <a:xfrm>
            <a:off x="-1452750" y="1959148"/>
            <a:ext cx="3652200" cy="36522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145" name="Google Shape;1145;p101"/>
          <p:cNvPicPr preferRelativeResize="0"/>
          <p:nvPr/>
        </p:nvPicPr>
        <p:blipFill rotWithShape="1">
          <a:blip r:embed="rId4">
            <a:alphaModFix/>
          </a:blip>
          <a:srcRect t="23645" b="9727"/>
          <a:stretch/>
        </p:blipFill>
        <p:spPr>
          <a:xfrm>
            <a:off x="6822750" y="1959148"/>
            <a:ext cx="3652200" cy="36522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146" name="Google Shape;1146;p101"/>
          <p:cNvSpPr txBox="1">
            <a:spLocks noGrp="1"/>
          </p:cNvSpPr>
          <p:nvPr>
            <p:ph type="ctrTitle" idx="3"/>
          </p:nvPr>
        </p:nvSpPr>
        <p:spPr>
          <a:xfrm>
            <a:off x="2723950" y="1388571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47" name="Google Shape;1147;p101"/>
          <p:cNvSpPr txBox="1">
            <a:spLocks noGrp="1"/>
          </p:cNvSpPr>
          <p:nvPr>
            <p:ph type="subTitle" idx="1"/>
          </p:nvPr>
        </p:nvSpPr>
        <p:spPr>
          <a:xfrm>
            <a:off x="2724000" y="1738800"/>
            <a:ext cx="15633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/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48" name="Google Shape;1148;p101"/>
          <p:cNvSpPr txBox="1">
            <a:spLocks noGrp="1"/>
          </p:cNvSpPr>
          <p:nvPr>
            <p:ph type="ctrTitle" idx="4"/>
          </p:nvPr>
        </p:nvSpPr>
        <p:spPr>
          <a:xfrm>
            <a:off x="2723950" y="2668071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49" name="Google Shape;1149;p101"/>
          <p:cNvSpPr txBox="1">
            <a:spLocks noGrp="1"/>
          </p:cNvSpPr>
          <p:nvPr>
            <p:ph type="subTitle" idx="5"/>
          </p:nvPr>
        </p:nvSpPr>
        <p:spPr>
          <a:xfrm>
            <a:off x="2724000" y="3018300"/>
            <a:ext cx="15633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/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50" name="Google Shape;1150;p101"/>
          <p:cNvSpPr txBox="1">
            <a:spLocks noGrp="1"/>
          </p:cNvSpPr>
          <p:nvPr>
            <p:ph type="ctrTitle" idx="6"/>
          </p:nvPr>
        </p:nvSpPr>
        <p:spPr>
          <a:xfrm>
            <a:off x="4904450" y="1393698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51" name="Google Shape;1151;p101"/>
          <p:cNvSpPr txBox="1">
            <a:spLocks noGrp="1"/>
          </p:cNvSpPr>
          <p:nvPr>
            <p:ph type="subTitle" idx="7"/>
          </p:nvPr>
        </p:nvSpPr>
        <p:spPr>
          <a:xfrm>
            <a:off x="4904450" y="1738800"/>
            <a:ext cx="15633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/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52" name="Google Shape;1152;p101"/>
          <p:cNvSpPr txBox="1">
            <a:spLocks noGrp="1"/>
          </p:cNvSpPr>
          <p:nvPr>
            <p:ph type="ctrTitle" idx="8"/>
          </p:nvPr>
        </p:nvSpPr>
        <p:spPr>
          <a:xfrm>
            <a:off x="4904400" y="2668071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53" name="Google Shape;1153;p101"/>
          <p:cNvSpPr txBox="1">
            <a:spLocks noGrp="1"/>
          </p:cNvSpPr>
          <p:nvPr>
            <p:ph type="subTitle" idx="9"/>
          </p:nvPr>
        </p:nvSpPr>
        <p:spPr>
          <a:xfrm>
            <a:off x="4904400" y="3011393"/>
            <a:ext cx="15633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/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54" name="Google Shape;1154;p101"/>
          <p:cNvSpPr txBox="1">
            <a:spLocks noGrp="1"/>
          </p:cNvSpPr>
          <p:nvPr>
            <p:ph type="ctrTitle" idx="13"/>
          </p:nvPr>
        </p:nvSpPr>
        <p:spPr>
          <a:xfrm>
            <a:off x="1365750" y="3275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/>
            <a:r>
              <a:rPr lang="fa-IR" dirty="0">
                <a:cs typeface="B Nazanin" panose="00000400000000000000" pitchFamily="2" charset="-78"/>
              </a:rPr>
              <a:t>مناطق تحت پوشش ما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" name="Google Shape;1159;p102"/>
          <p:cNvSpPr/>
          <p:nvPr/>
        </p:nvSpPr>
        <p:spPr>
          <a:xfrm>
            <a:off x="1208725" y="2845375"/>
            <a:ext cx="1449600" cy="1449600"/>
          </a:xfrm>
          <a:prstGeom prst="teardrop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160" name="Google Shape;1160;p102"/>
          <p:cNvSpPr/>
          <p:nvPr/>
        </p:nvSpPr>
        <p:spPr>
          <a:xfrm>
            <a:off x="1206825" y="1248934"/>
            <a:ext cx="1453500" cy="1453500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161" name="Google Shape;1161;p102"/>
          <p:cNvSpPr txBox="1">
            <a:spLocks noGrp="1"/>
          </p:cNvSpPr>
          <p:nvPr>
            <p:ph type="ctrTitle"/>
          </p:nvPr>
        </p:nvSpPr>
        <p:spPr>
          <a:xfrm>
            <a:off x="1206825" y="1739884"/>
            <a:ext cx="1453500" cy="47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منطقه</a:t>
            </a:r>
            <a:r>
              <a:rPr lang="en" dirty="0">
                <a:cs typeface="B Nazanin" panose="00000400000000000000" pitchFamily="2" charset="-78"/>
              </a:rPr>
              <a:t> A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62" name="Google Shape;1162;p102"/>
          <p:cNvSpPr txBox="1">
            <a:spLocks noGrp="1"/>
          </p:cNvSpPr>
          <p:nvPr>
            <p:ph type="ctrTitle" idx="2"/>
          </p:nvPr>
        </p:nvSpPr>
        <p:spPr>
          <a:xfrm>
            <a:off x="1208725" y="3331785"/>
            <a:ext cx="1449600" cy="474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منطقه </a:t>
            </a:r>
            <a:r>
              <a:rPr lang="en-US" dirty="0">
                <a:cs typeface="B Nazanin" panose="00000400000000000000" pitchFamily="2" charset="-78"/>
              </a:rPr>
              <a:t>B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63" name="Google Shape;1163;p102"/>
          <p:cNvSpPr txBox="1">
            <a:spLocks noGrp="1"/>
          </p:cNvSpPr>
          <p:nvPr>
            <p:ph type="ctrTitle" idx="3"/>
          </p:nvPr>
        </p:nvSpPr>
        <p:spPr>
          <a:xfrm>
            <a:off x="3780450" y="1400271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آراستن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64" name="Google Shape;1164;p102"/>
          <p:cNvSpPr txBox="1">
            <a:spLocks noGrp="1"/>
          </p:cNvSpPr>
          <p:nvPr>
            <p:ph type="subTitle" idx="1"/>
          </p:nvPr>
        </p:nvSpPr>
        <p:spPr>
          <a:xfrm>
            <a:off x="3780500" y="1751800"/>
            <a:ext cx="15633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65" name="Google Shape;1165;p102"/>
          <p:cNvSpPr txBox="1">
            <a:spLocks noGrp="1"/>
          </p:cNvSpPr>
          <p:nvPr>
            <p:ph type="ctrTitle" idx="4"/>
          </p:nvPr>
        </p:nvSpPr>
        <p:spPr>
          <a:xfrm>
            <a:off x="3780450" y="2973521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جراحی ها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66" name="Google Shape;1166;p102"/>
          <p:cNvSpPr txBox="1">
            <a:spLocks noGrp="1"/>
          </p:cNvSpPr>
          <p:nvPr>
            <p:ph type="subTitle" idx="5"/>
          </p:nvPr>
        </p:nvSpPr>
        <p:spPr>
          <a:xfrm>
            <a:off x="3780500" y="3314908"/>
            <a:ext cx="15633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67" name="Google Shape;1167;p102"/>
          <p:cNvSpPr txBox="1">
            <a:spLocks noGrp="1"/>
          </p:cNvSpPr>
          <p:nvPr>
            <p:ph type="ctrTitle" idx="6"/>
          </p:nvPr>
        </p:nvSpPr>
        <p:spPr>
          <a:xfrm>
            <a:off x="5427550" y="1395261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تمیز کردن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68" name="Google Shape;1168;p102"/>
          <p:cNvSpPr txBox="1">
            <a:spLocks noGrp="1"/>
          </p:cNvSpPr>
          <p:nvPr>
            <p:ph type="subTitle" idx="7"/>
          </p:nvPr>
        </p:nvSpPr>
        <p:spPr>
          <a:xfrm>
            <a:off x="5427550" y="1751800"/>
            <a:ext cx="15633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69" name="Google Shape;1169;p102"/>
          <p:cNvSpPr txBox="1">
            <a:spLocks noGrp="1"/>
          </p:cNvSpPr>
          <p:nvPr>
            <p:ph type="ctrTitle" idx="8"/>
          </p:nvPr>
        </p:nvSpPr>
        <p:spPr>
          <a:xfrm>
            <a:off x="5427500" y="2973521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سلامتی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70" name="Google Shape;1170;p102"/>
          <p:cNvSpPr txBox="1">
            <a:spLocks noGrp="1"/>
          </p:cNvSpPr>
          <p:nvPr>
            <p:ph type="subTitle" idx="9"/>
          </p:nvPr>
        </p:nvSpPr>
        <p:spPr>
          <a:xfrm>
            <a:off x="5427500" y="3328275"/>
            <a:ext cx="15633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71" name="Google Shape;1171;p102"/>
          <p:cNvSpPr txBox="1">
            <a:spLocks noGrp="1"/>
          </p:cNvSpPr>
          <p:nvPr>
            <p:ph type="ctrTitle" idx="13"/>
          </p:nvPr>
        </p:nvSpPr>
        <p:spPr>
          <a:xfrm>
            <a:off x="1365750" y="3275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مناطق تحت پوشش ما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1172" name="Google Shape;1172;p102"/>
          <p:cNvGrpSpPr/>
          <p:nvPr/>
        </p:nvGrpSpPr>
        <p:grpSpPr>
          <a:xfrm>
            <a:off x="7074502" y="3332756"/>
            <a:ext cx="619256" cy="494524"/>
            <a:chOff x="3323850" y="3901625"/>
            <a:chExt cx="369000" cy="294675"/>
          </a:xfrm>
        </p:grpSpPr>
        <p:sp>
          <p:nvSpPr>
            <p:cNvPr id="1173" name="Google Shape;1173;p102"/>
            <p:cNvSpPr/>
            <p:nvPr/>
          </p:nvSpPr>
          <p:spPr>
            <a:xfrm>
              <a:off x="3323850" y="3943375"/>
              <a:ext cx="313225" cy="252925"/>
            </a:xfrm>
            <a:custGeom>
              <a:avLst/>
              <a:gdLst/>
              <a:ahLst/>
              <a:cxnLst/>
              <a:rect l="l" t="t" r="r" b="b"/>
              <a:pathLst>
                <a:path w="12529" h="10117" extrusionOk="0">
                  <a:moveTo>
                    <a:pt x="1796" y="1"/>
                  </a:moveTo>
                  <a:cubicBezTo>
                    <a:pt x="1719" y="1"/>
                    <a:pt x="1644" y="43"/>
                    <a:pt x="1606" y="116"/>
                  </a:cubicBezTo>
                  <a:cubicBezTo>
                    <a:pt x="1261" y="772"/>
                    <a:pt x="1080" y="1538"/>
                    <a:pt x="1080" y="2338"/>
                  </a:cubicBezTo>
                  <a:cubicBezTo>
                    <a:pt x="1082" y="2914"/>
                    <a:pt x="1177" y="3484"/>
                    <a:pt x="1353" y="4031"/>
                  </a:cubicBezTo>
                  <a:lnTo>
                    <a:pt x="1183" y="4632"/>
                  </a:lnTo>
                  <a:lnTo>
                    <a:pt x="907" y="3685"/>
                  </a:lnTo>
                  <a:cubicBezTo>
                    <a:pt x="881" y="3590"/>
                    <a:pt x="797" y="3527"/>
                    <a:pt x="700" y="3527"/>
                  </a:cubicBezTo>
                  <a:lnTo>
                    <a:pt x="216" y="3527"/>
                  </a:lnTo>
                  <a:cubicBezTo>
                    <a:pt x="95" y="3527"/>
                    <a:pt x="0" y="3625"/>
                    <a:pt x="0" y="3743"/>
                  </a:cubicBezTo>
                  <a:cubicBezTo>
                    <a:pt x="0" y="3864"/>
                    <a:pt x="95" y="3959"/>
                    <a:pt x="216" y="3959"/>
                  </a:cubicBezTo>
                  <a:lnTo>
                    <a:pt x="538" y="3959"/>
                  </a:lnTo>
                  <a:lnTo>
                    <a:pt x="973" y="5470"/>
                  </a:lnTo>
                  <a:cubicBezTo>
                    <a:pt x="1002" y="5562"/>
                    <a:pt x="1085" y="5628"/>
                    <a:pt x="1183" y="5628"/>
                  </a:cubicBezTo>
                  <a:cubicBezTo>
                    <a:pt x="1278" y="5628"/>
                    <a:pt x="1362" y="5562"/>
                    <a:pt x="1391" y="5470"/>
                  </a:cubicBezTo>
                  <a:lnTo>
                    <a:pt x="1609" y="4701"/>
                  </a:lnTo>
                  <a:cubicBezTo>
                    <a:pt x="2312" y="6282"/>
                    <a:pt x="3872" y="8213"/>
                    <a:pt x="7214" y="10073"/>
                  </a:cubicBezTo>
                  <a:cubicBezTo>
                    <a:pt x="7265" y="10102"/>
                    <a:pt x="7321" y="10116"/>
                    <a:pt x="7377" y="10116"/>
                  </a:cubicBezTo>
                  <a:cubicBezTo>
                    <a:pt x="7433" y="10116"/>
                    <a:pt x="7489" y="10102"/>
                    <a:pt x="7540" y="10073"/>
                  </a:cubicBezTo>
                  <a:cubicBezTo>
                    <a:pt x="9768" y="8835"/>
                    <a:pt x="11423" y="7436"/>
                    <a:pt x="12462" y="5919"/>
                  </a:cubicBezTo>
                  <a:cubicBezTo>
                    <a:pt x="12528" y="5821"/>
                    <a:pt x="12502" y="5686"/>
                    <a:pt x="12407" y="5620"/>
                  </a:cubicBezTo>
                  <a:cubicBezTo>
                    <a:pt x="12369" y="5593"/>
                    <a:pt x="12326" y="5581"/>
                    <a:pt x="12283" y="5581"/>
                  </a:cubicBezTo>
                  <a:cubicBezTo>
                    <a:pt x="12214" y="5581"/>
                    <a:pt x="12146" y="5614"/>
                    <a:pt x="12105" y="5674"/>
                  </a:cubicBezTo>
                  <a:cubicBezTo>
                    <a:pt x="11112" y="7128"/>
                    <a:pt x="9523" y="8473"/>
                    <a:pt x="7378" y="9670"/>
                  </a:cubicBezTo>
                  <a:cubicBezTo>
                    <a:pt x="5378" y="8550"/>
                    <a:pt x="3855" y="7301"/>
                    <a:pt x="2853" y="5954"/>
                  </a:cubicBezTo>
                  <a:cubicBezTo>
                    <a:pt x="2378" y="5317"/>
                    <a:pt x="2027" y="4673"/>
                    <a:pt x="1805" y="4028"/>
                  </a:cubicBezTo>
                  <a:lnTo>
                    <a:pt x="1949" y="3527"/>
                  </a:lnTo>
                  <a:lnTo>
                    <a:pt x="2130" y="3849"/>
                  </a:lnTo>
                  <a:cubicBezTo>
                    <a:pt x="2168" y="3918"/>
                    <a:pt x="2243" y="3959"/>
                    <a:pt x="2320" y="3959"/>
                  </a:cubicBezTo>
                  <a:lnTo>
                    <a:pt x="3550" y="3959"/>
                  </a:lnTo>
                  <a:cubicBezTo>
                    <a:pt x="3670" y="3959"/>
                    <a:pt x="3765" y="3864"/>
                    <a:pt x="3765" y="3743"/>
                  </a:cubicBezTo>
                  <a:cubicBezTo>
                    <a:pt x="3765" y="3625"/>
                    <a:pt x="3670" y="3527"/>
                    <a:pt x="3550" y="3527"/>
                  </a:cubicBezTo>
                  <a:lnTo>
                    <a:pt x="2444" y="3527"/>
                  </a:lnTo>
                  <a:lnTo>
                    <a:pt x="2070" y="2865"/>
                  </a:lnTo>
                  <a:cubicBezTo>
                    <a:pt x="2029" y="2790"/>
                    <a:pt x="1956" y="2755"/>
                    <a:pt x="1884" y="2755"/>
                  </a:cubicBezTo>
                  <a:cubicBezTo>
                    <a:pt x="1794" y="2755"/>
                    <a:pt x="1704" y="2810"/>
                    <a:pt x="1676" y="2914"/>
                  </a:cubicBezTo>
                  <a:lnTo>
                    <a:pt x="1589" y="3207"/>
                  </a:lnTo>
                  <a:cubicBezTo>
                    <a:pt x="1540" y="2919"/>
                    <a:pt x="1514" y="2629"/>
                    <a:pt x="1514" y="2338"/>
                  </a:cubicBezTo>
                  <a:cubicBezTo>
                    <a:pt x="1514" y="1610"/>
                    <a:pt x="1678" y="910"/>
                    <a:pt x="1989" y="317"/>
                  </a:cubicBezTo>
                  <a:cubicBezTo>
                    <a:pt x="2044" y="211"/>
                    <a:pt x="2004" y="81"/>
                    <a:pt x="1897" y="26"/>
                  </a:cubicBezTo>
                  <a:cubicBezTo>
                    <a:pt x="1865" y="9"/>
                    <a:pt x="1830" y="1"/>
                    <a:pt x="179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74" name="Google Shape;1174;p102"/>
            <p:cNvSpPr/>
            <p:nvPr/>
          </p:nvSpPr>
          <p:spPr>
            <a:xfrm>
              <a:off x="3434375" y="4013700"/>
              <a:ext cx="154550" cy="147775"/>
            </a:xfrm>
            <a:custGeom>
              <a:avLst/>
              <a:gdLst/>
              <a:ahLst/>
              <a:cxnLst/>
              <a:rect l="l" t="t" r="r" b="b"/>
              <a:pathLst>
                <a:path w="6182" h="5911" extrusionOk="0">
                  <a:moveTo>
                    <a:pt x="2956" y="1"/>
                  </a:moveTo>
                  <a:cubicBezTo>
                    <a:pt x="2699" y="1"/>
                    <a:pt x="2440" y="34"/>
                    <a:pt x="2183" y="104"/>
                  </a:cubicBezTo>
                  <a:cubicBezTo>
                    <a:pt x="896" y="452"/>
                    <a:pt x="4" y="1621"/>
                    <a:pt x="4" y="2956"/>
                  </a:cubicBezTo>
                  <a:cubicBezTo>
                    <a:pt x="1" y="3679"/>
                    <a:pt x="266" y="4373"/>
                    <a:pt x="744" y="4914"/>
                  </a:cubicBezTo>
                  <a:cubicBezTo>
                    <a:pt x="791" y="4968"/>
                    <a:pt x="847" y="4990"/>
                    <a:pt x="901" y="4990"/>
                  </a:cubicBezTo>
                  <a:cubicBezTo>
                    <a:pt x="1064" y="4990"/>
                    <a:pt x="1211" y="4788"/>
                    <a:pt x="1066" y="4626"/>
                  </a:cubicBezTo>
                  <a:cubicBezTo>
                    <a:pt x="202" y="3644"/>
                    <a:pt x="231" y="2165"/>
                    <a:pt x="1135" y="1221"/>
                  </a:cubicBezTo>
                  <a:cubicBezTo>
                    <a:pt x="1628" y="707"/>
                    <a:pt x="2288" y="446"/>
                    <a:pt x="2952" y="446"/>
                  </a:cubicBezTo>
                  <a:cubicBezTo>
                    <a:pt x="3510" y="446"/>
                    <a:pt x="4070" y="630"/>
                    <a:pt x="4535" y="1005"/>
                  </a:cubicBezTo>
                  <a:cubicBezTo>
                    <a:pt x="5551" y="1828"/>
                    <a:pt x="5770" y="3290"/>
                    <a:pt x="5036" y="4373"/>
                  </a:cubicBezTo>
                  <a:cubicBezTo>
                    <a:pt x="4553" y="5087"/>
                    <a:pt x="3762" y="5478"/>
                    <a:pt x="2952" y="5478"/>
                  </a:cubicBezTo>
                  <a:cubicBezTo>
                    <a:pt x="2534" y="5478"/>
                    <a:pt x="2110" y="5373"/>
                    <a:pt x="1722" y="5156"/>
                  </a:cubicBezTo>
                  <a:cubicBezTo>
                    <a:pt x="1689" y="5137"/>
                    <a:pt x="1653" y="5129"/>
                    <a:pt x="1618" y="5129"/>
                  </a:cubicBezTo>
                  <a:cubicBezTo>
                    <a:pt x="1542" y="5129"/>
                    <a:pt x="1468" y="5169"/>
                    <a:pt x="1429" y="5239"/>
                  </a:cubicBezTo>
                  <a:cubicBezTo>
                    <a:pt x="1371" y="5343"/>
                    <a:pt x="1406" y="5475"/>
                    <a:pt x="1512" y="5533"/>
                  </a:cubicBezTo>
                  <a:cubicBezTo>
                    <a:pt x="1965" y="5787"/>
                    <a:pt x="2462" y="5911"/>
                    <a:pt x="2955" y="5911"/>
                  </a:cubicBezTo>
                  <a:cubicBezTo>
                    <a:pt x="3730" y="5911"/>
                    <a:pt x="4495" y="5607"/>
                    <a:pt x="5065" y="5026"/>
                  </a:cubicBezTo>
                  <a:cubicBezTo>
                    <a:pt x="6000" y="4073"/>
                    <a:pt x="6182" y="2614"/>
                    <a:pt x="5505" y="1462"/>
                  </a:cubicBezTo>
                  <a:cubicBezTo>
                    <a:pt x="4966" y="541"/>
                    <a:pt x="3986" y="1"/>
                    <a:pt x="29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75" name="Google Shape;1175;p102"/>
            <p:cNvSpPr/>
            <p:nvPr/>
          </p:nvSpPr>
          <p:spPr>
            <a:xfrm>
              <a:off x="3403725" y="3982300"/>
              <a:ext cx="63150" cy="53975"/>
            </a:xfrm>
            <a:custGeom>
              <a:avLst/>
              <a:gdLst/>
              <a:ahLst/>
              <a:cxnLst/>
              <a:rect l="l" t="t" r="r" b="b"/>
              <a:pathLst>
                <a:path w="2526" h="2159" extrusionOk="0">
                  <a:moveTo>
                    <a:pt x="1438" y="433"/>
                  </a:moveTo>
                  <a:cubicBezTo>
                    <a:pt x="1773" y="433"/>
                    <a:pt x="2093" y="691"/>
                    <a:pt x="2093" y="1083"/>
                  </a:cubicBezTo>
                  <a:cubicBezTo>
                    <a:pt x="2093" y="1440"/>
                    <a:pt x="1803" y="1731"/>
                    <a:pt x="1446" y="1731"/>
                  </a:cubicBezTo>
                  <a:cubicBezTo>
                    <a:pt x="867" y="1731"/>
                    <a:pt x="579" y="1031"/>
                    <a:pt x="985" y="623"/>
                  </a:cubicBezTo>
                  <a:cubicBezTo>
                    <a:pt x="1117" y="492"/>
                    <a:pt x="1279" y="433"/>
                    <a:pt x="1438" y="433"/>
                  </a:cubicBezTo>
                  <a:close/>
                  <a:moveTo>
                    <a:pt x="1446" y="1"/>
                  </a:moveTo>
                  <a:cubicBezTo>
                    <a:pt x="481" y="1"/>
                    <a:pt x="0" y="1164"/>
                    <a:pt x="680" y="1843"/>
                  </a:cubicBezTo>
                  <a:cubicBezTo>
                    <a:pt x="888" y="2049"/>
                    <a:pt x="1164" y="2159"/>
                    <a:pt x="1444" y="2159"/>
                  </a:cubicBezTo>
                  <a:cubicBezTo>
                    <a:pt x="1584" y="2159"/>
                    <a:pt x="1724" y="2132"/>
                    <a:pt x="1857" y="2076"/>
                  </a:cubicBezTo>
                  <a:cubicBezTo>
                    <a:pt x="2260" y="1909"/>
                    <a:pt x="2525" y="1515"/>
                    <a:pt x="2525" y="1080"/>
                  </a:cubicBezTo>
                  <a:cubicBezTo>
                    <a:pt x="2522" y="484"/>
                    <a:pt x="2039" y="1"/>
                    <a:pt x="14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76" name="Google Shape;1176;p102"/>
            <p:cNvSpPr/>
            <p:nvPr/>
          </p:nvSpPr>
          <p:spPr>
            <a:xfrm>
              <a:off x="3540675" y="3982275"/>
              <a:ext cx="63150" cy="54025"/>
            </a:xfrm>
            <a:custGeom>
              <a:avLst/>
              <a:gdLst/>
              <a:ahLst/>
              <a:cxnLst/>
              <a:rect l="l" t="t" r="r" b="b"/>
              <a:pathLst>
                <a:path w="2526" h="2161" extrusionOk="0">
                  <a:moveTo>
                    <a:pt x="1448" y="433"/>
                  </a:moveTo>
                  <a:cubicBezTo>
                    <a:pt x="1606" y="433"/>
                    <a:pt x="1769" y="492"/>
                    <a:pt x="1901" y="624"/>
                  </a:cubicBezTo>
                  <a:cubicBezTo>
                    <a:pt x="2309" y="1032"/>
                    <a:pt x="2019" y="1729"/>
                    <a:pt x="1443" y="1729"/>
                  </a:cubicBezTo>
                  <a:cubicBezTo>
                    <a:pt x="1086" y="1729"/>
                    <a:pt x="795" y="1441"/>
                    <a:pt x="795" y="1081"/>
                  </a:cubicBezTo>
                  <a:cubicBezTo>
                    <a:pt x="795" y="692"/>
                    <a:pt x="1114" y="433"/>
                    <a:pt x="1448" y="433"/>
                  </a:cubicBezTo>
                  <a:close/>
                  <a:moveTo>
                    <a:pt x="1437" y="0"/>
                  </a:moveTo>
                  <a:cubicBezTo>
                    <a:pt x="1172" y="0"/>
                    <a:pt x="901" y="99"/>
                    <a:pt x="680" y="318"/>
                  </a:cubicBezTo>
                  <a:cubicBezTo>
                    <a:pt x="1" y="998"/>
                    <a:pt x="484" y="2161"/>
                    <a:pt x="1446" y="2161"/>
                  </a:cubicBezTo>
                  <a:cubicBezTo>
                    <a:pt x="2042" y="2161"/>
                    <a:pt x="2523" y="1677"/>
                    <a:pt x="2525" y="1081"/>
                  </a:cubicBezTo>
                  <a:cubicBezTo>
                    <a:pt x="2525" y="431"/>
                    <a:pt x="1993" y="0"/>
                    <a:pt x="14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77" name="Google Shape;1177;p102"/>
            <p:cNvSpPr/>
            <p:nvPr/>
          </p:nvSpPr>
          <p:spPr>
            <a:xfrm>
              <a:off x="3472250" y="3956325"/>
              <a:ext cx="63125" cy="54075"/>
            </a:xfrm>
            <a:custGeom>
              <a:avLst/>
              <a:gdLst/>
              <a:ahLst/>
              <a:cxnLst/>
              <a:rect l="l" t="t" r="r" b="b"/>
              <a:pathLst>
                <a:path w="2525" h="2163" extrusionOk="0">
                  <a:moveTo>
                    <a:pt x="1448" y="434"/>
                  </a:moveTo>
                  <a:cubicBezTo>
                    <a:pt x="1608" y="434"/>
                    <a:pt x="1770" y="493"/>
                    <a:pt x="1903" y="625"/>
                  </a:cubicBezTo>
                  <a:cubicBezTo>
                    <a:pt x="2309" y="1034"/>
                    <a:pt x="2021" y="1731"/>
                    <a:pt x="1445" y="1731"/>
                  </a:cubicBezTo>
                  <a:cubicBezTo>
                    <a:pt x="1085" y="1731"/>
                    <a:pt x="795" y="1440"/>
                    <a:pt x="795" y="1083"/>
                  </a:cubicBezTo>
                  <a:lnTo>
                    <a:pt x="797" y="1083"/>
                  </a:lnTo>
                  <a:cubicBezTo>
                    <a:pt x="797" y="692"/>
                    <a:pt x="1116" y="434"/>
                    <a:pt x="1448" y="434"/>
                  </a:cubicBezTo>
                  <a:close/>
                  <a:moveTo>
                    <a:pt x="1437" y="1"/>
                  </a:moveTo>
                  <a:cubicBezTo>
                    <a:pt x="1171" y="1"/>
                    <a:pt x="900" y="99"/>
                    <a:pt x="679" y="320"/>
                  </a:cubicBezTo>
                  <a:cubicBezTo>
                    <a:pt x="0" y="1000"/>
                    <a:pt x="481" y="2163"/>
                    <a:pt x="1445" y="2163"/>
                  </a:cubicBezTo>
                  <a:cubicBezTo>
                    <a:pt x="2038" y="2160"/>
                    <a:pt x="2522" y="1679"/>
                    <a:pt x="2525" y="1083"/>
                  </a:cubicBezTo>
                  <a:cubicBezTo>
                    <a:pt x="2525" y="433"/>
                    <a:pt x="1992" y="1"/>
                    <a:pt x="14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78" name="Google Shape;1178;p102"/>
            <p:cNvSpPr/>
            <p:nvPr/>
          </p:nvSpPr>
          <p:spPr>
            <a:xfrm>
              <a:off x="3466925" y="4045675"/>
              <a:ext cx="82775" cy="82825"/>
            </a:xfrm>
            <a:custGeom>
              <a:avLst/>
              <a:gdLst/>
              <a:ahLst/>
              <a:cxnLst/>
              <a:rect l="l" t="t" r="r" b="b"/>
              <a:pathLst>
                <a:path w="3311" h="3313" extrusionOk="0">
                  <a:moveTo>
                    <a:pt x="1659" y="435"/>
                  </a:moveTo>
                  <a:cubicBezTo>
                    <a:pt x="1712" y="435"/>
                    <a:pt x="1767" y="455"/>
                    <a:pt x="1811" y="500"/>
                  </a:cubicBezTo>
                  <a:cubicBezTo>
                    <a:pt x="1851" y="540"/>
                    <a:pt x="1874" y="595"/>
                    <a:pt x="1874" y="653"/>
                  </a:cubicBezTo>
                  <a:lnTo>
                    <a:pt x="1874" y="1228"/>
                  </a:lnTo>
                  <a:cubicBezTo>
                    <a:pt x="1874" y="1346"/>
                    <a:pt x="1969" y="1444"/>
                    <a:pt x="2090" y="1444"/>
                  </a:cubicBezTo>
                  <a:lnTo>
                    <a:pt x="2666" y="1444"/>
                  </a:lnTo>
                  <a:cubicBezTo>
                    <a:pt x="2784" y="1444"/>
                    <a:pt x="2882" y="1539"/>
                    <a:pt x="2882" y="1660"/>
                  </a:cubicBezTo>
                  <a:cubicBezTo>
                    <a:pt x="2882" y="1778"/>
                    <a:pt x="2784" y="1876"/>
                    <a:pt x="2666" y="1876"/>
                  </a:cubicBezTo>
                  <a:lnTo>
                    <a:pt x="2090" y="1876"/>
                  </a:lnTo>
                  <a:cubicBezTo>
                    <a:pt x="1969" y="1876"/>
                    <a:pt x="1874" y="1971"/>
                    <a:pt x="1874" y="2092"/>
                  </a:cubicBezTo>
                  <a:lnTo>
                    <a:pt x="1874" y="2668"/>
                  </a:lnTo>
                  <a:cubicBezTo>
                    <a:pt x="1874" y="2786"/>
                    <a:pt x="1776" y="2881"/>
                    <a:pt x="1658" y="2881"/>
                  </a:cubicBezTo>
                  <a:cubicBezTo>
                    <a:pt x="1537" y="2881"/>
                    <a:pt x="1442" y="2786"/>
                    <a:pt x="1442" y="2668"/>
                  </a:cubicBezTo>
                  <a:lnTo>
                    <a:pt x="1442" y="2092"/>
                  </a:lnTo>
                  <a:cubicBezTo>
                    <a:pt x="1442" y="1971"/>
                    <a:pt x="1344" y="1876"/>
                    <a:pt x="1226" y="1876"/>
                  </a:cubicBezTo>
                  <a:lnTo>
                    <a:pt x="651" y="1876"/>
                  </a:lnTo>
                  <a:cubicBezTo>
                    <a:pt x="530" y="1876"/>
                    <a:pt x="435" y="1778"/>
                    <a:pt x="435" y="1660"/>
                  </a:cubicBezTo>
                  <a:cubicBezTo>
                    <a:pt x="435" y="1539"/>
                    <a:pt x="530" y="1444"/>
                    <a:pt x="651" y="1444"/>
                  </a:cubicBezTo>
                  <a:lnTo>
                    <a:pt x="1226" y="1444"/>
                  </a:lnTo>
                  <a:cubicBezTo>
                    <a:pt x="1344" y="1444"/>
                    <a:pt x="1442" y="1346"/>
                    <a:pt x="1442" y="1228"/>
                  </a:cubicBezTo>
                  <a:lnTo>
                    <a:pt x="1442" y="653"/>
                  </a:lnTo>
                  <a:cubicBezTo>
                    <a:pt x="1440" y="522"/>
                    <a:pt x="1548" y="435"/>
                    <a:pt x="1659" y="435"/>
                  </a:cubicBezTo>
                  <a:close/>
                  <a:moveTo>
                    <a:pt x="1659" y="0"/>
                  </a:moveTo>
                  <a:cubicBezTo>
                    <a:pt x="1326" y="0"/>
                    <a:pt x="1006" y="259"/>
                    <a:pt x="1008" y="650"/>
                  </a:cubicBezTo>
                  <a:lnTo>
                    <a:pt x="1008" y="1010"/>
                  </a:lnTo>
                  <a:lnTo>
                    <a:pt x="648" y="1010"/>
                  </a:lnTo>
                  <a:cubicBezTo>
                    <a:pt x="291" y="1010"/>
                    <a:pt x="0" y="1300"/>
                    <a:pt x="0" y="1657"/>
                  </a:cubicBezTo>
                  <a:cubicBezTo>
                    <a:pt x="0" y="2014"/>
                    <a:pt x="291" y="2305"/>
                    <a:pt x="648" y="2305"/>
                  </a:cubicBezTo>
                  <a:lnTo>
                    <a:pt x="1008" y="2305"/>
                  </a:lnTo>
                  <a:lnTo>
                    <a:pt x="1008" y="2665"/>
                  </a:lnTo>
                  <a:cubicBezTo>
                    <a:pt x="1008" y="3022"/>
                    <a:pt x="1298" y="3313"/>
                    <a:pt x="1655" y="3313"/>
                  </a:cubicBezTo>
                  <a:cubicBezTo>
                    <a:pt x="2012" y="3313"/>
                    <a:pt x="2303" y="3022"/>
                    <a:pt x="2303" y="2665"/>
                  </a:cubicBezTo>
                  <a:lnTo>
                    <a:pt x="2303" y="2305"/>
                  </a:lnTo>
                  <a:lnTo>
                    <a:pt x="2663" y="2305"/>
                  </a:lnTo>
                  <a:cubicBezTo>
                    <a:pt x="3020" y="2305"/>
                    <a:pt x="3311" y="2014"/>
                    <a:pt x="3311" y="1657"/>
                  </a:cubicBezTo>
                  <a:cubicBezTo>
                    <a:pt x="3311" y="1300"/>
                    <a:pt x="3020" y="1010"/>
                    <a:pt x="2663" y="1010"/>
                  </a:cubicBezTo>
                  <a:lnTo>
                    <a:pt x="2303" y="1010"/>
                  </a:lnTo>
                  <a:lnTo>
                    <a:pt x="2303" y="650"/>
                  </a:lnTo>
                  <a:cubicBezTo>
                    <a:pt x="2303" y="477"/>
                    <a:pt x="2237" y="313"/>
                    <a:pt x="2113" y="192"/>
                  </a:cubicBezTo>
                  <a:cubicBezTo>
                    <a:pt x="1982" y="60"/>
                    <a:pt x="1819" y="0"/>
                    <a:pt x="16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79" name="Google Shape;1179;p102"/>
            <p:cNvSpPr/>
            <p:nvPr/>
          </p:nvSpPr>
          <p:spPr>
            <a:xfrm>
              <a:off x="3374275" y="3901625"/>
              <a:ext cx="318575" cy="172325"/>
            </a:xfrm>
            <a:custGeom>
              <a:avLst/>
              <a:gdLst/>
              <a:ahLst/>
              <a:cxnLst/>
              <a:rect l="l" t="t" r="r" b="b"/>
              <a:pathLst>
                <a:path w="12743" h="6893" extrusionOk="0">
                  <a:moveTo>
                    <a:pt x="2332" y="1"/>
                  </a:moveTo>
                  <a:cubicBezTo>
                    <a:pt x="2328" y="1"/>
                    <a:pt x="2323" y="1"/>
                    <a:pt x="2318" y="1"/>
                  </a:cubicBezTo>
                  <a:cubicBezTo>
                    <a:pt x="1489" y="1"/>
                    <a:pt x="735" y="340"/>
                    <a:pt x="148" y="985"/>
                  </a:cubicBezTo>
                  <a:cubicBezTo>
                    <a:pt x="0" y="1144"/>
                    <a:pt x="144" y="1350"/>
                    <a:pt x="308" y="1350"/>
                  </a:cubicBezTo>
                  <a:cubicBezTo>
                    <a:pt x="361" y="1350"/>
                    <a:pt x="417" y="1328"/>
                    <a:pt x="465" y="1276"/>
                  </a:cubicBezTo>
                  <a:cubicBezTo>
                    <a:pt x="971" y="723"/>
                    <a:pt x="1613" y="433"/>
                    <a:pt x="2318" y="433"/>
                  </a:cubicBezTo>
                  <a:cubicBezTo>
                    <a:pt x="3896" y="433"/>
                    <a:pt x="4837" y="1561"/>
                    <a:pt x="5091" y="1906"/>
                  </a:cubicBezTo>
                  <a:cubicBezTo>
                    <a:pt x="5157" y="1999"/>
                    <a:pt x="5259" y="2045"/>
                    <a:pt x="5361" y="2045"/>
                  </a:cubicBezTo>
                  <a:cubicBezTo>
                    <a:pt x="5464" y="2045"/>
                    <a:pt x="5566" y="1999"/>
                    <a:pt x="5632" y="1906"/>
                  </a:cubicBezTo>
                  <a:cubicBezTo>
                    <a:pt x="5882" y="1561"/>
                    <a:pt x="6827" y="433"/>
                    <a:pt x="8401" y="433"/>
                  </a:cubicBezTo>
                  <a:cubicBezTo>
                    <a:pt x="9985" y="433"/>
                    <a:pt x="11228" y="2001"/>
                    <a:pt x="11228" y="4008"/>
                  </a:cubicBezTo>
                  <a:cubicBezTo>
                    <a:pt x="11225" y="4184"/>
                    <a:pt x="11217" y="4362"/>
                    <a:pt x="11197" y="4538"/>
                  </a:cubicBezTo>
                  <a:lnTo>
                    <a:pt x="11081" y="4140"/>
                  </a:lnTo>
                  <a:cubicBezTo>
                    <a:pt x="11055" y="4048"/>
                    <a:pt x="10972" y="3985"/>
                    <a:pt x="10874" y="3985"/>
                  </a:cubicBezTo>
                  <a:cubicBezTo>
                    <a:pt x="10779" y="3985"/>
                    <a:pt x="10693" y="4048"/>
                    <a:pt x="10667" y="4140"/>
                  </a:cubicBezTo>
                  <a:lnTo>
                    <a:pt x="10108" y="6086"/>
                  </a:lnTo>
                  <a:lnTo>
                    <a:pt x="9930" y="5761"/>
                  </a:lnTo>
                  <a:cubicBezTo>
                    <a:pt x="9892" y="5695"/>
                    <a:pt x="9820" y="5652"/>
                    <a:pt x="9743" y="5652"/>
                  </a:cubicBezTo>
                  <a:lnTo>
                    <a:pt x="8902" y="5652"/>
                  </a:lnTo>
                  <a:cubicBezTo>
                    <a:pt x="8784" y="5652"/>
                    <a:pt x="8686" y="5750"/>
                    <a:pt x="8686" y="5868"/>
                  </a:cubicBezTo>
                  <a:cubicBezTo>
                    <a:pt x="8686" y="5989"/>
                    <a:pt x="8784" y="6084"/>
                    <a:pt x="8902" y="6084"/>
                  </a:cubicBezTo>
                  <a:lnTo>
                    <a:pt x="9616" y="6084"/>
                  </a:lnTo>
                  <a:lnTo>
                    <a:pt x="9987" y="6746"/>
                  </a:lnTo>
                  <a:cubicBezTo>
                    <a:pt x="10028" y="6815"/>
                    <a:pt x="10100" y="6855"/>
                    <a:pt x="10177" y="6855"/>
                  </a:cubicBezTo>
                  <a:lnTo>
                    <a:pt x="10203" y="6855"/>
                  </a:lnTo>
                  <a:cubicBezTo>
                    <a:pt x="10290" y="6844"/>
                    <a:pt x="10362" y="6783"/>
                    <a:pt x="10385" y="6700"/>
                  </a:cubicBezTo>
                  <a:lnTo>
                    <a:pt x="10877" y="4981"/>
                  </a:lnTo>
                  <a:lnTo>
                    <a:pt x="11015" y="5450"/>
                  </a:lnTo>
                  <a:cubicBezTo>
                    <a:pt x="10897" y="5842"/>
                    <a:pt x="10745" y="6216"/>
                    <a:pt x="10555" y="6576"/>
                  </a:cubicBezTo>
                  <a:cubicBezTo>
                    <a:pt x="10497" y="6682"/>
                    <a:pt x="10540" y="6812"/>
                    <a:pt x="10644" y="6869"/>
                  </a:cubicBezTo>
                  <a:cubicBezTo>
                    <a:pt x="10675" y="6884"/>
                    <a:pt x="10710" y="6892"/>
                    <a:pt x="10745" y="6892"/>
                  </a:cubicBezTo>
                  <a:cubicBezTo>
                    <a:pt x="10825" y="6892"/>
                    <a:pt x="10900" y="6849"/>
                    <a:pt x="10937" y="6777"/>
                  </a:cubicBezTo>
                  <a:cubicBezTo>
                    <a:pt x="11058" y="6544"/>
                    <a:pt x="11168" y="6305"/>
                    <a:pt x="11263" y="6061"/>
                  </a:cubicBezTo>
                  <a:cubicBezTo>
                    <a:pt x="11292" y="6078"/>
                    <a:pt x="11326" y="6084"/>
                    <a:pt x="11361" y="6084"/>
                  </a:cubicBezTo>
                  <a:lnTo>
                    <a:pt x="12527" y="6084"/>
                  </a:lnTo>
                  <a:cubicBezTo>
                    <a:pt x="12645" y="6084"/>
                    <a:pt x="12742" y="5989"/>
                    <a:pt x="12742" y="5868"/>
                  </a:cubicBezTo>
                  <a:cubicBezTo>
                    <a:pt x="12742" y="5750"/>
                    <a:pt x="12645" y="5652"/>
                    <a:pt x="12527" y="5652"/>
                  </a:cubicBezTo>
                  <a:lnTo>
                    <a:pt x="12524" y="5655"/>
                  </a:lnTo>
                  <a:lnTo>
                    <a:pt x="11519" y="5655"/>
                  </a:lnTo>
                  <a:lnTo>
                    <a:pt x="11461" y="5450"/>
                  </a:lnTo>
                  <a:cubicBezTo>
                    <a:pt x="11591" y="4981"/>
                    <a:pt x="11657" y="4494"/>
                    <a:pt x="11660" y="4008"/>
                  </a:cubicBezTo>
                  <a:cubicBezTo>
                    <a:pt x="11660" y="2949"/>
                    <a:pt x="11343" y="1958"/>
                    <a:pt x="10768" y="1213"/>
                  </a:cubicBezTo>
                  <a:cubicBezTo>
                    <a:pt x="10163" y="430"/>
                    <a:pt x="9322" y="1"/>
                    <a:pt x="8401" y="1"/>
                  </a:cubicBezTo>
                  <a:cubicBezTo>
                    <a:pt x="8397" y="1"/>
                    <a:pt x="8392" y="1"/>
                    <a:pt x="8387" y="1"/>
                  </a:cubicBezTo>
                  <a:cubicBezTo>
                    <a:pt x="7638" y="1"/>
                    <a:pt x="6906" y="234"/>
                    <a:pt x="6294" y="666"/>
                  </a:cubicBezTo>
                  <a:cubicBezTo>
                    <a:pt x="5943" y="913"/>
                    <a:pt x="5626" y="1210"/>
                    <a:pt x="5361" y="1550"/>
                  </a:cubicBezTo>
                  <a:cubicBezTo>
                    <a:pt x="5096" y="1210"/>
                    <a:pt x="4780" y="913"/>
                    <a:pt x="4426" y="666"/>
                  </a:cubicBezTo>
                  <a:cubicBezTo>
                    <a:pt x="3813" y="234"/>
                    <a:pt x="3082" y="1"/>
                    <a:pt x="23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80" name="Google Shape;1180;p102"/>
          <p:cNvGrpSpPr/>
          <p:nvPr/>
        </p:nvGrpSpPr>
        <p:grpSpPr>
          <a:xfrm>
            <a:off x="3164663" y="1678381"/>
            <a:ext cx="442306" cy="558589"/>
            <a:chOff x="3981500" y="1517900"/>
            <a:chExt cx="292125" cy="368925"/>
          </a:xfrm>
        </p:grpSpPr>
        <p:sp>
          <p:nvSpPr>
            <p:cNvPr id="1181" name="Google Shape;1181;p102"/>
            <p:cNvSpPr/>
            <p:nvPr/>
          </p:nvSpPr>
          <p:spPr>
            <a:xfrm>
              <a:off x="4045100" y="1575475"/>
              <a:ext cx="163475" cy="147525"/>
            </a:xfrm>
            <a:custGeom>
              <a:avLst/>
              <a:gdLst/>
              <a:ahLst/>
              <a:cxnLst/>
              <a:rect l="l" t="t" r="r" b="b"/>
              <a:pathLst>
                <a:path w="6539" h="5901" extrusionOk="0">
                  <a:moveTo>
                    <a:pt x="3289" y="0"/>
                  </a:moveTo>
                  <a:cubicBezTo>
                    <a:pt x="2612" y="0"/>
                    <a:pt x="1935" y="232"/>
                    <a:pt x="1383" y="700"/>
                  </a:cubicBezTo>
                  <a:cubicBezTo>
                    <a:pt x="214" y="1693"/>
                    <a:pt x="1" y="3414"/>
                    <a:pt x="890" y="4664"/>
                  </a:cubicBezTo>
                  <a:cubicBezTo>
                    <a:pt x="932" y="4723"/>
                    <a:pt x="998" y="4753"/>
                    <a:pt x="1065" y="4753"/>
                  </a:cubicBezTo>
                  <a:cubicBezTo>
                    <a:pt x="1109" y="4753"/>
                    <a:pt x="1154" y="4740"/>
                    <a:pt x="1193" y="4713"/>
                  </a:cubicBezTo>
                  <a:cubicBezTo>
                    <a:pt x="1288" y="4643"/>
                    <a:pt x="1311" y="4508"/>
                    <a:pt x="1242" y="4410"/>
                  </a:cubicBezTo>
                  <a:cubicBezTo>
                    <a:pt x="482" y="3342"/>
                    <a:pt x="663" y="1871"/>
                    <a:pt x="1665" y="1022"/>
                  </a:cubicBezTo>
                  <a:cubicBezTo>
                    <a:pt x="2136" y="621"/>
                    <a:pt x="2716" y="423"/>
                    <a:pt x="3294" y="423"/>
                  </a:cubicBezTo>
                  <a:cubicBezTo>
                    <a:pt x="3940" y="423"/>
                    <a:pt x="4585" y="671"/>
                    <a:pt x="5076" y="1160"/>
                  </a:cubicBezTo>
                  <a:cubicBezTo>
                    <a:pt x="6006" y="2084"/>
                    <a:pt x="6072" y="3567"/>
                    <a:pt x="5229" y="4569"/>
                  </a:cubicBezTo>
                  <a:cubicBezTo>
                    <a:pt x="4732" y="5160"/>
                    <a:pt x="4017" y="5469"/>
                    <a:pt x="3295" y="5469"/>
                  </a:cubicBezTo>
                  <a:cubicBezTo>
                    <a:pt x="2791" y="5469"/>
                    <a:pt x="2283" y="5319"/>
                    <a:pt x="1843" y="5009"/>
                  </a:cubicBezTo>
                  <a:cubicBezTo>
                    <a:pt x="1805" y="4982"/>
                    <a:pt x="1761" y="4969"/>
                    <a:pt x="1718" y="4969"/>
                  </a:cubicBezTo>
                  <a:cubicBezTo>
                    <a:pt x="1650" y="4969"/>
                    <a:pt x="1583" y="5001"/>
                    <a:pt x="1541" y="5061"/>
                  </a:cubicBezTo>
                  <a:cubicBezTo>
                    <a:pt x="1472" y="5159"/>
                    <a:pt x="1495" y="5291"/>
                    <a:pt x="1593" y="5360"/>
                  </a:cubicBezTo>
                  <a:cubicBezTo>
                    <a:pt x="2108" y="5724"/>
                    <a:pt x="2703" y="5900"/>
                    <a:pt x="3293" y="5900"/>
                  </a:cubicBezTo>
                  <a:cubicBezTo>
                    <a:pt x="4137" y="5900"/>
                    <a:pt x="4972" y="5539"/>
                    <a:pt x="5551" y="4848"/>
                  </a:cubicBezTo>
                  <a:cubicBezTo>
                    <a:pt x="6538" y="3673"/>
                    <a:pt x="6458" y="1940"/>
                    <a:pt x="5373" y="861"/>
                  </a:cubicBezTo>
                  <a:cubicBezTo>
                    <a:pt x="4798" y="289"/>
                    <a:pt x="4044" y="0"/>
                    <a:pt x="3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82" name="Google Shape;1182;p102"/>
            <p:cNvSpPr/>
            <p:nvPr/>
          </p:nvSpPr>
          <p:spPr>
            <a:xfrm>
              <a:off x="4032000" y="1543825"/>
              <a:ext cx="56175" cy="54050"/>
            </a:xfrm>
            <a:custGeom>
              <a:avLst/>
              <a:gdLst/>
              <a:ahLst/>
              <a:cxnLst/>
              <a:rect l="l" t="t" r="r" b="b"/>
              <a:pathLst>
                <a:path w="2247" h="2162" extrusionOk="0">
                  <a:moveTo>
                    <a:pt x="1080" y="434"/>
                  </a:moveTo>
                  <a:cubicBezTo>
                    <a:pt x="1659" y="434"/>
                    <a:pt x="1947" y="1131"/>
                    <a:pt x="1538" y="1539"/>
                  </a:cubicBezTo>
                  <a:cubicBezTo>
                    <a:pt x="1407" y="1671"/>
                    <a:pt x="1245" y="1729"/>
                    <a:pt x="1086" y="1729"/>
                  </a:cubicBezTo>
                  <a:cubicBezTo>
                    <a:pt x="753" y="1729"/>
                    <a:pt x="433" y="1472"/>
                    <a:pt x="433" y="1082"/>
                  </a:cubicBezTo>
                  <a:cubicBezTo>
                    <a:pt x="433" y="722"/>
                    <a:pt x="724" y="434"/>
                    <a:pt x="1080" y="434"/>
                  </a:cubicBezTo>
                  <a:close/>
                  <a:moveTo>
                    <a:pt x="1088" y="1"/>
                  </a:moveTo>
                  <a:cubicBezTo>
                    <a:pt x="533" y="1"/>
                    <a:pt x="1" y="431"/>
                    <a:pt x="1" y="1082"/>
                  </a:cubicBezTo>
                  <a:cubicBezTo>
                    <a:pt x="4" y="1678"/>
                    <a:pt x="485" y="2161"/>
                    <a:pt x="1080" y="2161"/>
                  </a:cubicBezTo>
                  <a:cubicBezTo>
                    <a:pt x="1518" y="2161"/>
                    <a:pt x="1912" y="1899"/>
                    <a:pt x="2079" y="1496"/>
                  </a:cubicBezTo>
                  <a:cubicBezTo>
                    <a:pt x="2246" y="1093"/>
                    <a:pt x="2154" y="627"/>
                    <a:pt x="1843" y="319"/>
                  </a:cubicBezTo>
                  <a:cubicBezTo>
                    <a:pt x="1624" y="99"/>
                    <a:pt x="1353" y="1"/>
                    <a:pt x="10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83" name="Google Shape;1183;p102"/>
            <p:cNvSpPr/>
            <p:nvPr/>
          </p:nvSpPr>
          <p:spPr>
            <a:xfrm>
              <a:off x="4168900" y="1543825"/>
              <a:ext cx="56150" cy="54050"/>
            </a:xfrm>
            <a:custGeom>
              <a:avLst/>
              <a:gdLst/>
              <a:ahLst/>
              <a:cxnLst/>
              <a:rect l="l" t="t" r="r" b="b"/>
              <a:pathLst>
                <a:path w="2246" h="2162" extrusionOk="0">
                  <a:moveTo>
                    <a:pt x="1080" y="434"/>
                  </a:moveTo>
                  <a:cubicBezTo>
                    <a:pt x="1658" y="434"/>
                    <a:pt x="1946" y="1131"/>
                    <a:pt x="1540" y="1539"/>
                  </a:cubicBezTo>
                  <a:cubicBezTo>
                    <a:pt x="1408" y="1671"/>
                    <a:pt x="1246" y="1729"/>
                    <a:pt x="1087" y="1729"/>
                  </a:cubicBezTo>
                  <a:cubicBezTo>
                    <a:pt x="753" y="1729"/>
                    <a:pt x="432" y="1472"/>
                    <a:pt x="432" y="1082"/>
                  </a:cubicBezTo>
                  <a:cubicBezTo>
                    <a:pt x="432" y="722"/>
                    <a:pt x="723" y="434"/>
                    <a:pt x="1080" y="434"/>
                  </a:cubicBezTo>
                  <a:close/>
                  <a:moveTo>
                    <a:pt x="1088" y="1"/>
                  </a:moveTo>
                  <a:cubicBezTo>
                    <a:pt x="533" y="1"/>
                    <a:pt x="0" y="431"/>
                    <a:pt x="0" y="1082"/>
                  </a:cubicBezTo>
                  <a:cubicBezTo>
                    <a:pt x="3" y="1678"/>
                    <a:pt x="487" y="2161"/>
                    <a:pt x="1080" y="2161"/>
                  </a:cubicBezTo>
                  <a:cubicBezTo>
                    <a:pt x="1517" y="2161"/>
                    <a:pt x="1912" y="1899"/>
                    <a:pt x="2079" y="1496"/>
                  </a:cubicBezTo>
                  <a:cubicBezTo>
                    <a:pt x="2246" y="1093"/>
                    <a:pt x="2154" y="627"/>
                    <a:pt x="1846" y="319"/>
                  </a:cubicBezTo>
                  <a:cubicBezTo>
                    <a:pt x="1625" y="99"/>
                    <a:pt x="1354" y="1"/>
                    <a:pt x="10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84" name="Google Shape;1184;p102"/>
            <p:cNvSpPr/>
            <p:nvPr/>
          </p:nvSpPr>
          <p:spPr>
            <a:xfrm>
              <a:off x="4100450" y="1517900"/>
              <a:ext cx="56175" cy="54050"/>
            </a:xfrm>
            <a:custGeom>
              <a:avLst/>
              <a:gdLst/>
              <a:ahLst/>
              <a:cxnLst/>
              <a:rect l="l" t="t" r="r" b="b"/>
              <a:pathLst>
                <a:path w="2247" h="2162" extrusionOk="0">
                  <a:moveTo>
                    <a:pt x="1080" y="432"/>
                  </a:moveTo>
                  <a:cubicBezTo>
                    <a:pt x="1659" y="432"/>
                    <a:pt x="1947" y="1128"/>
                    <a:pt x="1538" y="1537"/>
                  </a:cubicBezTo>
                  <a:cubicBezTo>
                    <a:pt x="1406" y="1670"/>
                    <a:pt x="1244" y="1729"/>
                    <a:pt x="1085" y="1729"/>
                  </a:cubicBezTo>
                  <a:cubicBezTo>
                    <a:pt x="752" y="1729"/>
                    <a:pt x="432" y="1471"/>
                    <a:pt x="432" y="1080"/>
                  </a:cubicBezTo>
                  <a:cubicBezTo>
                    <a:pt x="432" y="723"/>
                    <a:pt x="723" y="432"/>
                    <a:pt x="1080" y="432"/>
                  </a:cubicBezTo>
                  <a:close/>
                  <a:moveTo>
                    <a:pt x="1089" y="0"/>
                  </a:moveTo>
                  <a:cubicBezTo>
                    <a:pt x="533" y="0"/>
                    <a:pt x="1" y="432"/>
                    <a:pt x="1" y="1082"/>
                  </a:cubicBezTo>
                  <a:cubicBezTo>
                    <a:pt x="4" y="1678"/>
                    <a:pt x="484" y="2159"/>
                    <a:pt x="1080" y="2162"/>
                  </a:cubicBezTo>
                  <a:cubicBezTo>
                    <a:pt x="1518" y="2162"/>
                    <a:pt x="1912" y="1900"/>
                    <a:pt x="2079" y="1494"/>
                  </a:cubicBezTo>
                  <a:cubicBezTo>
                    <a:pt x="2246" y="1091"/>
                    <a:pt x="2154" y="628"/>
                    <a:pt x="1846" y="320"/>
                  </a:cubicBezTo>
                  <a:cubicBezTo>
                    <a:pt x="1625" y="99"/>
                    <a:pt x="1354" y="0"/>
                    <a:pt x="10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85" name="Google Shape;1185;p102"/>
            <p:cNvSpPr/>
            <p:nvPr/>
          </p:nvSpPr>
          <p:spPr>
            <a:xfrm>
              <a:off x="4086050" y="1607200"/>
              <a:ext cx="82800" cy="82850"/>
            </a:xfrm>
            <a:custGeom>
              <a:avLst/>
              <a:gdLst/>
              <a:ahLst/>
              <a:cxnLst/>
              <a:rect l="l" t="t" r="r" b="b"/>
              <a:pathLst>
                <a:path w="3312" h="3314" extrusionOk="0">
                  <a:moveTo>
                    <a:pt x="1659" y="435"/>
                  </a:moveTo>
                  <a:cubicBezTo>
                    <a:pt x="1777" y="435"/>
                    <a:pt x="1875" y="533"/>
                    <a:pt x="1875" y="651"/>
                  </a:cubicBezTo>
                  <a:lnTo>
                    <a:pt x="1875" y="1227"/>
                  </a:lnTo>
                  <a:cubicBezTo>
                    <a:pt x="1875" y="1345"/>
                    <a:pt x="1970" y="1443"/>
                    <a:pt x="2091" y="1443"/>
                  </a:cubicBezTo>
                  <a:lnTo>
                    <a:pt x="2667" y="1443"/>
                  </a:lnTo>
                  <a:cubicBezTo>
                    <a:pt x="2785" y="1443"/>
                    <a:pt x="2882" y="1541"/>
                    <a:pt x="2882" y="1659"/>
                  </a:cubicBezTo>
                  <a:cubicBezTo>
                    <a:pt x="2882" y="1777"/>
                    <a:pt x="2785" y="1875"/>
                    <a:pt x="2667" y="1875"/>
                  </a:cubicBezTo>
                  <a:lnTo>
                    <a:pt x="2091" y="1875"/>
                  </a:lnTo>
                  <a:cubicBezTo>
                    <a:pt x="1970" y="1875"/>
                    <a:pt x="1875" y="1972"/>
                    <a:pt x="1875" y="2090"/>
                  </a:cubicBezTo>
                  <a:lnTo>
                    <a:pt x="1875" y="2666"/>
                  </a:lnTo>
                  <a:cubicBezTo>
                    <a:pt x="1875" y="2784"/>
                    <a:pt x="1777" y="2882"/>
                    <a:pt x="1659" y="2882"/>
                  </a:cubicBezTo>
                  <a:cubicBezTo>
                    <a:pt x="1538" y="2882"/>
                    <a:pt x="1443" y="2784"/>
                    <a:pt x="1443" y="2666"/>
                  </a:cubicBezTo>
                  <a:lnTo>
                    <a:pt x="1443" y="2090"/>
                  </a:lnTo>
                  <a:cubicBezTo>
                    <a:pt x="1443" y="1972"/>
                    <a:pt x="1345" y="1875"/>
                    <a:pt x="1227" y="1875"/>
                  </a:cubicBezTo>
                  <a:lnTo>
                    <a:pt x="651" y="1875"/>
                  </a:lnTo>
                  <a:cubicBezTo>
                    <a:pt x="531" y="1875"/>
                    <a:pt x="436" y="1777"/>
                    <a:pt x="436" y="1659"/>
                  </a:cubicBezTo>
                  <a:cubicBezTo>
                    <a:pt x="436" y="1541"/>
                    <a:pt x="531" y="1443"/>
                    <a:pt x="651" y="1443"/>
                  </a:cubicBezTo>
                  <a:lnTo>
                    <a:pt x="1227" y="1443"/>
                  </a:lnTo>
                  <a:cubicBezTo>
                    <a:pt x="1345" y="1443"/>
                    <a:pt x="1443" y="1345"/>
                    <a:pt x="1443" y="1227"/>
                  </a:cubicBezTo>
                  <a:lnTo>
                    <a:pt x="1443" y="651"/>
                  </a:lnTo>
                  <a:cubicBezTo>
                    <a:pt x="1443" y="533"/>
                    <a:pt x="1538" y="435"/>
                    <a:pt x="1659" y="435"/>
                  </a:cubicBezTo>
                  <a:close/>
                  <a:moveTo>
                    <a:pt x="1662" y="0"/>
                  </a:moveTo>
                  <a:cubicBezTo>
                    <a:pt x="1328" y="0"/>
                    <a:pt x="1008" y="260"/>
                    <a:pt x="1008" y="651"/>
                  </a:cubicBezTo>
                  <a:lnTo>
                    <a:pt x="1008" y="1011"/>
                  </a:lnTo>
                  <a:lnTo>
                    <a:pt x="649" y="1011"/>
                  </a:lnTo>
                  <a:cubicBezTo>
                    <a:pt x="292" y="1011"/>
                    <a:pt x="1" y="1299"/>
                    <a:pt x="1" y="1659"/>
                  </a:cubicBezTo>
                  <a:cubicBezTo>
                    <a:pt x="1" y="2016"/>
                    <a:pt x="292" y="2306"/>
                    <a:pt x="649" y="2306"/>
                  </a:cubicBezTo>
                  <a:lnTo>
                    <a:pt x="1008" y="2306"/>
                  </a:lnTo>
                  <a:lnTo>
                    <a:pt x="1008" y="2666"/>
                  </a:lnTo>
                  <a:cubicBezTo>
                    <a:pt x="1008" y="3023"/>
                    <a:pt x="1299" y="3314"/>
                    <a:pt x="1656" y="3314"/>
                  </a:cubicBezTo>
                  <a:cubicBezTo>
                    <a:pt x="2013" y="3314"/>
                    <a:pt x="2304" y="3023"/>
                    <a:pt x="2304" y="2666"/>
                  </a:cubicBezTo>
                  <a:lnTo>
                    <a:pt x="2304" y="2306"/>
                  </a:lnTo>
                  <a:lnTo>
                    <a:pt x="2664" y="2306"/>
                  </a:lnTo>
                  <a:cubicBezTo>
                    <a:pt x="3021" y="2306"/>
                    <a:pt x="3311" y="2016"/>
                    <a:pt x="3311" y="1659"/>
                  </a:cubicBezTo>
                  <a:cubicBezTo>
                    <a:pt x="3311" y="1299"/>
                    <a:pt x="3021" y="1011"/>
                    <a:pt x="2664" y="1011"/>
                  </a:cubicBezTo>
                  <a:lnTo>
                    <a:pt x="2304" y="1011"/>
                  </a:lnTo>
                  <a:lnTo>
                    <a:pt x="2304" y="651"/>
                  </a:lnTo>
                  <a:cubicBezTo>
                    <a:pt x="2304" y="478"/>
                    <a:pt x="2238" y="314"/>
                    <a:pt x="2117" y="193"/>
                  </a:cubicBezTo>
                  <a:cubicBezTo>
                    <a:pt x="1984" y="60"/>
                    <a:pt x="1821" y="0"/>
                    <a:pt x="16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86" name="Google Shape;1186;p102"/>
            <p:cNvSpPr/>
            <p:nvPr/>
          </p:nvSpPr>
          <p:spPr>
            <a:xfrm>
              <a:off x="4005600" y="1801600"/>
              <a:ext cx="82200" cy="63200"/>
            </a:xfrm>
            <a:custGeom>
              <a:avLst/>
              <a:gdLst/>
              <a:ahLst/>
              <a:cxnLst/>
              <a:rect l="l" t="t" r="r" b="b"/>
              <a:pathLst>
                <a:path w="3288" h="2528" extrusionOk="0">
                  <a:moveTo>
                    <a:pt x="1682" y="0"/>
                  </a:moveTo>
                  <a:cubicBezTo>
                    <a:pt x="1564" y="0"/>
                    <a:pt x="1466" y="95"/>
                    <a:pt x="1466" y="216"/>
                  </a:cubicBezTo>
                  <a:cubicBezTo>
                    <a:pt x="1466" y="334"/>
                    <a:pt x="1561" y="432"/>
                    <a:pt x="1682" y="432"/>
                  </a:cubicBezTo>
                  <a:cubicBezTo>
                    <a:pt x="2016" y="435"/>
                    <a:pt x="2335" y="570"/>
                    <a:pt x="2571" y="809"/>
                  </a:cubicBezTo>
                  <a:lnTo>
                    <a:pt x="2744" y="982"/>
                  </a:lnTo>
                  <a:lnTo>
                    <a:pt x="1837" y="1888"/>
                  </a:lnTo>
                  <a:cubicBezTo>
                    <a:pt x="1687" y="2046"/>
                    <a:pt x="1486" y="2125"/>
                    <a:pt x="1285" y="2125"/>
                  </a:cubicBezTo>
                  <a:cubicBezTo>
                    <a:pt x="1090" y="2125"/>
                    <a:pt x="894" y="2050"/>
                    <a:pt x="743" y="1900"/>
                  </a:cubicBezTo>
                  <a:cubicBezTo>
                    <a:pt x="441" y="1598"/>
                    <a:pt x="447" y="1103"/>
                    <a:pt x="758" y="809"/>
                  </a:cubicBezTo>
                  <a:cubicBezTo>
                    <a:pt x="812" y="754"/>
                    <a:pt x="870" y="705"/>
                    <a:pt x="933" y="662"/>
                  </a:cubicBezTo>
                  <a:cubicBezTo>
                    <a:pt x="1031" y="593"/>
                    <a:pt x="1054" y="458"/>
                    <a:pt x="985" y="360"/>
                  </a:cubicBezTo>
                  <a:cubicBezTo>
                    <a:pt x="945" y="300"/>
                    <a:pt x="878" y="268"/>
                    <a:pt x="811" y="268"/>
                  </a:cubicBezTo>
                  <a:cubicBezTo>
                    <a:pt x="767" y="268"/>
                    <a:pt x="724" y="281"/>
                    <a:pt x="686" y="308"/>
                  </a:cubicBezTo>
                  <a:cubicBezTo>
                    <a:pt x="602" y="366"/>
                    <a:pt x="524" y="429"/>
                    <a:pt x="452" y="501"/>
                  </a:cubicBezTo>
                  <a:cubicBezTo>
                    <a:pt x="0" y="970"/>
                    <a:pt x="6" y="1716"/>
                    <a:pt x="467" y="2176"/>
                  </a:cubicBezTo>
                  <a:cubicBezTo>
                    <a:pt x="700" y="2410"/>
                    <a:pt x="1007" y="2527"/>
                    <a:pt x="1314" y="2527"/>
                  </a:cubicBezTo>
                  <a:cubicBezTo>
                    <a:pt x="1613" y="2527"/>
                    <a:pt x="1911" y="2416"/>
                    <a:pt x="2142" y="2194"/>
                  </a:cubicBezTo>
                  <a:lnTo>
                    <a:pt x="3202" y="1134"/>
                  </a:lnTo>
                  <a:cubicBezTo>
                    <a:pt x="3288" y="1048"/>
                    <a:pt x="3288" y="913"/>
                    <a:pt x="3202" y="829"/>
                  </a:cubicBezTo>
                  <a:lnTo>
                    <a:pt x="2876" y="501"/>
                  </a:lnTo>
                  <a:cubicBezTo>
                    <a:pt x="2560" y="184"/>
                    <a:pt x="2134" y="6"/>
                    <a:pt x="16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87" name="Google Shape;1187;p102"/>
            <p:cNvSpPr/>
            <p:nvPr/>
          </p:nvSpPr>
          <p:spPr>
            <a:xfrm>
              <a:off x="3981500" y="1638175"/>
              <a:ext cx="292125" cy="248650"/>
            </a:xfrm>
            <a:custGeom>
              <a:avLst/>
              <a:gdLst/>
              <a:ahLst/>
              <a:cxnLst/>
              <a:rect l="l" t="t" r="r" b="b"/>
              <a:pathLst>
                <a:path w="11685" h="9946" extrusionOk="0">
                  <a:moveTo>
                    <a:pt x="5023" y="6407"/>
                  </a:moveTo>
                  <a:lnTo>
                    <a:pt x="5533" y="6917"/>
                  </a:lnTo>
                  <a:lnTo>
                    <a:pt x="5236" y="7211"/>
                  </a:lnTo>
                  <a:lnTo>
                    <a:pt x="4727" y="6704"/>
                  </a:lnTo>
                  <a:lnTo>
                    <a:pt x="5023" y="6407"/>
                  </a:lnTo>
                  <a:close/>
                  <a:moveTo>
                    <a:pt x="743" y="492"/>
                  </a:moveTo>
                  <a:lnTo>
                    <a:pt x="6952" y="6704"/>
                  </a:lnTo>
                  <a:lnTo>
                    <a:pt x="6443" y="7214"/>
                  </a:lnTo>
                  <a:lnTo>
                    <a:pt x="829" y="1600"/>
                  </a:lnTo>
                  <a:cubicBezTo>
                    <a:pt x="668" y="1439"/>
                    <a:pt x="579" y="1223"/>
                    <a:pt x="579" y="995"/>
                  </a:cubicBezTo>
                  <a:cubicBezTo>
                    <a:pt x="579" y="814"/>
                    <a:pt x="636" y="638"/>
                    <a:pt x="743" y="492"/>
                  </a:cubicBezTo>
                  <a:close/>
                  <a:moveTo>
                    <a:pt x="2628" y="6104"/>
                  </a:moveTo>
                  <a:cubicBezTo>
                    <a:pt x="3177" y="6104"/>
                    <a:pt x="3727" y="6314"/>
                    <a:pt x="4145" y="6733"/>
                  </a:cubicBezTo>
                  <a:lnTo>
                    <a:pt x="4931" y="7519"/>
                  </a:lnTo>
                  <a:lnTo>
                    <a:pt x="3411" y="9036"/>
                  </a:lnTo>
                  <a:cubicBezTo>
                    <a:pt x="3093" y="9354"/>
                    <a:pt x="2677" y="9513"/>
                    <a:pt x="2260" y="9513"/>
                  </a:cubicBezTo>
                  <a:cubicBezTo>
                    <a:pt x="1843" y="9513"/>
                    <a:pt x="1426" y="9354"/>
                    <a:pt x="1108" y="9036"/>
                  </a:cubicBezTo>
                  <a:cubicBezTo>
                    <a:pt x="472" y="8400"/>
                    <a:pt x="472" y="7369"/>
                    <a:pt x="1108" y="6733"/>
                  </a:cubicBezTo>
                  <a:cubicBezTo>
                    <a:pt x="1529" y="6314"/>
                    <a:pt x="2079" y="6104"/>
                    <a:pt x="2628" y="6104"/>
                  </a:cubicBezTo>
                  <a:close/>
                  <a:moveTo>
                    <a:pt x="9051" y="6104"/>
                  </a:moveTo>
                  <a:cubicBezTo>
                    <a:pt x="9600" y="6104"/>
                    <a:pt x="10149" y="6314"/>
                    <a:pt x="10568" y="6733"/>
                  </a:cubicBezTo>
                  <a:cubicBezTo>
                    <a:pt x="11204" y="7369"/>
                    <a:pt x="11204" y="8400"/>
                    <a:pt x="10571" y="9036"/>
                  </a:cubicBezTo>
                  <a:cubicBezTo>
                    <a:pt x="10253" y="9354"/>
                    <a:pt x="9835" y="9513"/>
                    <a:pt x="9418" y="9513"/>
                  </a:cubicBezTo>
                  <a:cubicBezTo>
                    <a:pt x="9001" y="9513"/>
                    <a:pt x="8584" y="9354"/>
                    <a:pt x="8268" y="9036"/>
                  </a:cubicBezTo>
                  <a:lnTo>
                    <a:pt x="6748" y="7519"/>
                  </a:lnTo>
                  <a:lnTo>
                    <a:pt x="7534" y="6733"/>
                  </a:lnTo>
                  <a:cubicBezTo>
                    <a:pt x="7953" y="6314"/>
                    <a:pt x="8502" y="6104"/>
                    <a:pt x="9051" y="6104"/>
                  </a:cubicBezTo>
                  <a:close/>
                  <a:moveTo>
                    <a:pt x="737" y="0"/>
                  </a:moveTo>
                  <a:cubicBezTo>
                    <a:pt x="660" y="0"/>
                    <a:pt x="583" y="30"/>
                    <a:pt x="524" y="89"/>
                  </a:cubicBezTo>
                  <a:cubicBezTo>
                    <a:pt x="23" y="590"/>
                    <a:pt x="23" y="1404"/>
                    <a:pt x="524" y="1905"/>
                  </a:cubicBezTo>
                  <a:lnTo>
                    <a:pt x="4718" y="6099"/>
                  </a:lnTo>
                  <a:lnTo>
                    <a:pt x="4419" y="6399"/>
                  </a:lnTo>
                  <a:cubicBezTo>
                    <a:pt x="3919" y="5913"/>
                    <a:pt x="3273" y="5672"/>
                    <a:pt x="2627" y="5672"/>
                  </a:cubicBezTo>
                  <a:cubicBezTo>
                    <a:pt x="1967" y="5672"/>
                    <a:pt x="1307" y="5924"/>
                    <a:pt x="803" y="6428"/>
                  </a:cubicBezTo>
                  <a:cubicBezTo>
                    <a:pt x="0" y="7234"/>
                    <a:pt x="0" y="8538"/>
                    <a:pt x="803" y="9341"/>
                  </a:cubicBezTo>
                  <a:cubicBezTo>
                    <a:pt x="1207" y="9744"/>
                    <a:pt x="1735" y="9946"/>
                    <a:pt x="2263" y="9946"/>
                  </a:cubicBezTo>
                  <a:cubicBezTo>
                    <a:pt x="2790" y="9946"/>
                    <a:pt x="3317" y="9745"/>
                    <a:pt x="3719" y="9344"/>
                  </a:cubicBezTo>
                  <a:lnTo>
                    <a:pt x="5841" y="7219"/>
                  </a:lnTo>
                  <a:lnTo>
                    <a:pt x="7966" y="9344"/>
                  </a:lnTo>
                  <a:cubicBezTo>
                    <a:pt x="8367" y="9745"/>
                    <a:pt x="8894" y="9946"/>
                    <a:pt x="9421" y="9946"/>
                  </a:cubicBezTo>
                  <a:cubicBezTo>
                    <a:pt x="9949" y="9946"/>
                    <a:pt x="10477" y="9744"/>
                    <a:pt x="10879" y="9341"/>
                  </a:cubicBezTo>
                  <a:cubicBezTo>
                    <a:pt x="11685" y="8538"/>
                    <a:pt x="11685" y="7234"/>
                    <a:pt x="10879" y="6428"/>
                  </a:cubicBezTo>
                  <a:cubicBezTo>
                    <a:pt x="10400" y="5946"/>
                    <a:pt x="9750" y="5673"/>
                    <a:pt x="9072" y="5673"/>
                  </a:cubicBezTo>
                  <a:cubicBezTo>
                    <a:pt x="9065" y="5673"/>
                    <a:pt x="9058" y="5673"/>
                    <a:pt x="9051" y="5673"/>
                  </a:cubicBezTo>
                  <a:cubicBezTo>
                    <a:pt x="9047" y="5673"/>
                    <a:pt x="9043" y="5673"/>
                    <a:pt x="9040" y="5673"/>
                  </a:cubicBezTo>
                  <a:cubicBezTo>
                    <a:pt x="8376" y="5673"/>
                    <a:pt x="7735" y="5932"/>
                    <a:pt x="7257" y="6399"/>
                  </a:cubicBezTo>
                  <a:lnTo>
                    <a:pt x="6961" y="6099"/>
                  </a:lnTo>
                  <a:lnTo>
                    <a:pt x="11155" y="1905"/>
                  </a:lnTo>
                  <a:cubicBezTo>
                    <a:pt x="11656" y="1404"/>
                    <a:pt x="11656" y="590"/>
                    <a:pt x="11155" y="89"/>
                  </a:cubicBezTo>
                  <a:cubicBezTo>
                    <a:pt x="11096" y="30"/>
                    <a:pt x="11019" y="0"/>
                    <a:pt x="10942" y="0"/>
                  </a:cubicBezTo>
                  <a:cubicBezTo>
                    <a:pt x="10865" y="0"/>
                    <a:pt x="10788" y="30"/>
                    <a:pt x="10729" y="89"/>
                  </a:cubicBezTo>
                  <a:lnTo>
                    <a:pt x="10171" y="647"/>
                  </a:lnTo>
                  <a:cubicBezTo>
                    <a:pt x="10016" y="802"/>
                    <a:pt x="10160" y="1018"/>
                    <a:pt x="10328" y="1018"/>
                  </a:cubicBezTo>
                  <a:cubicBezTo>
                    <a:pt x="10379" y="1018"/>
                    <a:pt x="10431" y="999"/>
                    <a:pt x="10479" y="952"/>
                  </a:cubicBezTo>
                  <a:lnTo>
                    <a:pt x="10936" y="495"/>
                  </a:lnTo>
                  <a:lnTo>
                    <a:pt x="10936" y="495"/>
                  </a:lnTo>
                  <a:cubicBezTo>
                    <a:pt x="11181" y="834"/>
                    <a:pt x="11147" y="1301"/>
                    <a:pt x="10850" y="1597"/>
                  </a:cubicBezTo>
                  <a:lnTo>
                    <a:pt x="6653" y="5794"/>
                  </a:lnTo>
                  <a:lnTo>
                    <a:pt x="6143" y="5285"/>
                  </a:lnTo>
                  <a:lnTo>
                    <a:pt x="9825" y="1603"/>
                  </a:lnTo>
                  <a:cubicBezTo>
                    <a:pt x="9980" y="1446"/>
                    <a:pt x="9836" y="1230"/>
                    <a:pt x="9669" y="1230"/>
                  </a:cubicBezTo>
                  <a:cubicBezTo>
                    <a:pt x="9618" y="1230"/>
                    <a:pt x="9565" y="1250"/>
                    <a:pt x="9517" y="1298"/>
                  </a:cubicBezTo>
                  <a:lnTo>
                    <a:pt x="5838" y="4980"/>
                  </a:lnTo>
                  <a:lnTo>
                    <a:pt x="950" y="89"/>
                  </a:lnTo>
                  <a:cubicBezTo>
                    <a:pt x="891" y="30"/>
                    <a:pt x="814" y="0"/>
                    <a:pt x="7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88" name="Google Shape;1188;p102"/>
            <p:cNvSpPr/>
            <p:nvPr/>
          </p:nvSpPr>
          <p:spPr>
            <a:xfrm>
              <a:off x="4167175" y="1801600"/>
              <a:ext cx="83150" cy="64075"/>
            </a:xfrm>
            <a:custGeom>
              <a:avLst/>
              <a:gdLst/>
              <a:ahLst/>
              <a:cxnLst/>
              <a:rect l="l" t="t" r="r" b="b"/>
              <a:pathLst>
                <a:path w="3326" h="2563" extrusionOk="0">
                  <a:moveTo>
                    <a:pt x="1624" y="433"/>
                  </a:moveTo>
                  <a:cubicBezTo>
                    <a:pt x="1952" y="433"/>
                    <a:pt x="2280" y="558"/>
                    <a:pt x="2531" y="809"/>
                  </a:cubicBezTo>
                  <a:cubicBezTo>
                    <a:pt x="2830" y="1105"/>
                    <a:pt x="2830" y="1589"/>
                    <a:pt x="2531" y="1888"/>
                  </a:cubicBezTo>
                  <a:cubicBezTo>
                    <a:pt x="2382" y="2037"/>
                    <a:pt x="2187" y="2111"/>
                    <a:pt x="1992" y="2111"/>
                  </a:cubicBezTo>
                  <a:cubicBezTo>
                    <a:pt x="1797" y="2111"/>
                    <a:pt x="1601" y="2037"/>
                    <a:pt x="1451" y="1888"/>
                  </a:cubicBezTo>
                  <a:lnTo>
                    <a:pt x="544" y="982"/>
                  </a:lnTo>
                  <a:lnTo>
                    <a:pt x="717" y="809"/>
                  </a:lnTo>
                  <a:cubicBezTo>
                    <a:pt x="967" y="558"/>
                    <a:pt x="1296" y="433"/>
                    <a:pt x="1624" y="433"/>
                  </a:cubicBezTo>
                  <a:close/>
                  <a:moveTo>
                    <a:pt x="1624" y="0"/>
                  </a:moveTo>
                  <a:cubicBezTo>
                    <a:pt x="1169" y="0"/>
                    <a:pt x="731" y="181"/>
                    <a:pt x="412" y="504"/>
                  </a:cubicBezTo>
                  <a:lnTo>
                    <a:pt x="87" y="829"/>
                  </a:lnTo>
                  <a:cubicBezTo>
                    <a:pt x="0" y="913"/>
                    <a:pt x="0" y="1051"/>
                    <a:pt x="87" y="1134"/>
                  </a:cubicBezTo>
                  <a:lnTo>
                    <a:pt x="1146" y="2196"/>
                  </a:lnTo>
                  <a:cubicBezTo>
                    <a:pt x="1380" y="2440"/>
                    <a:pt x="1693" y="2562"/>
                    <a:pt x="2006" y="2562"/>
                  </a:cubicBezTo>
                  <a:cubicBezTo>
                    <a:pt x="2312" y="2562"/>
                    <a:pt x="2618" y="2446"/>
                    <a:pt x="2853" y="2211"/>
                  </a:cubicBezTo>
                  <a:cubicBezTo>
                    <a:pt x="3325" y="1739"/>
                    <a:pt x="3319" y="967"/>
                    <a:pt x="2836" y="504"/>
                  </a:cubicBezTo>
                  <a:cubicBezTo>
                    <a:pt x="2516" y="181"/>
                    <a:pt x="2079" y="0"/>
                    <a:pt x="16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89" name="Google Shape;1189;p102"/>
            <p:cNvSpPr/>
            <p:nvPr/>
          </p:nvSpPr>
          <p:spPr>
            <a:xfrm>
              <a:off x="4120250" y="178490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8" y="0"/>
                    <a:pt x="0" y="230"/>
                    <a:pt x="136" y="369"/>
                  </a:cubicBezTo>
                  <a:cubicBezTo>
                    <a:pt x="180" y="412"/>
                    <a:pt x="234" y="432"/>
                    <a:pt x="287" y="432"/>
                  </a:cubicBezTo>
                  <a:cubicBezTo>
                    <a:pt x="398" y="432"/>
                    <a:pt x="504" y="345"/>
                    <a:pt x="504" y="216"/>
                  </a:cubicBezTo>
                  <a:cubicBezTo>
                    <a:pt x="504" y="95"/>
                    <a:pt x="409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90" name="Google Shape;1190;p102"/>
          <p:cNvGrpSpPr/>
          <p:nvPr/>
        </p:nvGrpSpPr>
        <p:grpSpPr>
          <a:xfrm>
            <a:off x="3101658" y="3302882"/>
            <a:ext cx="568326" cy="568287"/>
            <a:chOff x="3943050" y="3236000"/>
            <a:chExt cx="368875" cy="368850"/>
          </a:xfrm>
        </p:grpSpPr>
        <p:sp>
          <p:nvSpPr>
            <p:cNvPr id="1191" name="Google Shape;1191;p102"/>
            <p:cNvSpPr/>
            <p:nvPr/>
          </p:nvSpPr>
          <p:spPr>
            <a:xfrm>
              <a:off x="3943050" y="3236000"/>
              <a:ext cx="368875" cy="368850"/>
            </a:xfrm>
            <a:custGeom>
              <a:avLst/>
              <a:gdLst/>
              <a:ahLst/>
              <a:cxnLst/>
              <a:rect l="l" t="t" r="r" b="b"/>
              <a:pathLst>
                <a:path w="14755" h="14754" extrusionOk="0">
                  <a:moveTo>
                    <a:pt x="11671" y="432"/>
                  </a:moveTo>
                  <a:lnTo>
                    <a:pt x="11671" y="1051"/>
                  </a:lnTo>
                  <a:lnTo>
                    <a:pt x="11239" y="1051"/>
                  </a:lnTo>
                  <a:lnTo>
                    <a:pt x="11239" y="432"/>
                  </a:lnTo>
                  <a:close/>
                  <a:moveTo>
                    <a:pt x="12669" y="1488"/>
                  </a:moveTo>
                  <a:cubicBezTo>
                    <a:pt x="12771" y="1488"/>
                    <a:pt x="12854" y="1574"/>
                    <a:pt x="12854" y="1676"/>
                  </a:cubicBezTo>
                  <a:lnTo>
                    <a:pt x="12854" y="2827"/>
                  </a:lnTo>
                  <a:lnTo>
                    <a:pt x="12690" y="2827"/>
                  </a:lnTo>
                  <a:cubicBezTo>
                    <a:pt x="12569" y="2827"/>
                    <a:pt x="12474" y="2922"/>
                    <a:pt x="12474" y="3043"/>
                  </a:cubicBezTo>
                  <a:cubicBezTo>
                    <a:pt x="12474" y="3161"/>
                    <a:pt x="12569" y="3259"/>
                    <a:pt x="12690" y="3259"/>
                  </a:cubicBezTo>
                  <a:lnTo>
                    <a:pt x="12852" y="3259"/>
                  </a:lnTo>
                  <a:lnTo>
                    <a:pt x="12852" y="4612"/>
                  </a:lnTo>
                  <a:cubicBezTo>
                    <a:pt x="12852" y="4716"/>
                    <a:pt x="12768" y="4799"/>
                    <a:pt x="12664" y="4799"/>
                  </a:cubicBezTo>
                  <a:lnTo>
                    <a:pt x="10301" y="4799"/>
                  </a:lnTo>
                  <a:cubicBezTo>
                    <a:pt x="10197" y="4799"/>
                    <a:pt x="10114" y="4716"/>
                    <a:pt x="10114" y="4612"/>
                  </a:cubicBezTo>
                  <a:lnTo>
                    <a:pt x="10114" y="3259"/>
                  </a:lnTo>
                  <a:lnTo>
                    <a:pt x="11763" y="3259"/>
                  </a:lnTo>
                  <a:cubicBezTo>
                    <a:pt x="11881" y="3259"/>
                    <a:pt x="11979" y="3161"/>
                    <a:pt x="11979" y="3043"/>
                  </a:cubicBezTo>
                  <a:cubicBezTo>
                    <a:pt x="11979" y="2922"/>
                    <a:pt x="11881" y="2827"/>
                    <a:pt x="11763" y="2827"/>
                  </a:cubicBezTo>
                  <a:lnTo>
                    <a:pt x="10114" y="2827"/>
                  </a:lnTo>
                  <a:lnTo>
                    <a:pt x="10114" y="1676"/>
                  </a:lnTo>
                  <a:cubicBezTo>
                    <a:pt x="10114" y="1572"/>
                    <a:pt x="10200" y="1489"/>
                    <a:pt x="10304" y="1489"/>
                  </a:cubicBezTo>
                  <a:lnTo>
                    <a:pt x="12664" y="1489"/>
                  </a:lnTo>
                  <a:cubicBezTo>
                    <a:pt x="12666" y="1489"/>
                    <a:pt x="12668" y="1488"/>
                    <a:pt x="12669" y="1488"/>
                  </a:cubicBezTo>
                  <a:close/>
                  <a:moveTo>
                    <a:pt x="11700" y="5231"/>
                  </a:moveTo>
                  <a:lnTo>
                    <a:pt x="11700" y="5735"/>
                  </a:lnTo>
                  <a:cubicBezTo>
                    <a:pt x="11700" y="5856"/>
                    <a:pt x="11605" y="5951"/>
                    <a:pt x="11484" y="5951"/>
                  </a:cubicBezTo>
                  <a:cubicBezTo>
                    <a:pt x="11366" y="5951"/>
                    <a:pt x="11268" y="5856"/>
                    <a:pt x="11268" y="5735"/>
                  </a:cubicBezTo>
                  <a:lnTo>
                    <a:pt x="11268" y="5231"/>
                  </a:lnTo>
                  <a:close/>
                  <a:moveTo>
                    <a:pt x="7405" y="5692"/>
                  </a:moveTo>
                  <a:cubicBezTo>
                    <a:pt x="7923" y="5692"/>
                    <a:pt x="8341" y="6112"/>
                    <a:pt x="8341" y="6627"/>
                  </a:cubicBezTo>
                  <a:lnTo>
                    <a:pt x="8341" y="7923"/>
                  </a:lnTo>
                  <a:cubicBezTo>
                    <a:pt x="8300" y="7920"/>
                    <a:pt x="8260" y="7917"/>
                    <a:pt x="8217" y="7917"/>
                  </a:cubicBezTo>
                  <a:lnTo>
                    <a:pt x="6841" y="7917"/>
                  </a:lnTo>
                  <a:cubicBezTo>
                    <a:pt x="6720" y="7620"/>
                    <a:pt x="6429" y="7427"/>
                    <a:pt x="6110" y="7427"/>
                  </a:cubicBezTo>
                  <a:lnTo>
                    <a:pt x="5246" y="7427"/>
                  </a:lnTo>
                  <a:cubicBezTo>
                    <a:pt x="4923" y="7427"/>
                    <a:pt x="4636" y="7620"/>
                    <a:pt x="4512" y="7917"/>
                  </a:cubicBezTo>
                  <a:lnTo>
                    <a:pt x="3136" y="7917"/>
                  </a:lnTo>
                  <a:cubicBezTo>
                    <a:pt x="3093" y="7917"/>
                    <a:pt x="3052" y="7920"/>
                    <a:pt x="3012" y="7923"/>
                  </a:cubicBezTo>
                  <a:lnTo>
                    <a:pt x="3012" y="6627"/>
                  </a:lnTo>
                  <a:cubicBezTo>
                    <a:pt x="3012" y="6112"/>
                    <a:pt x="3429" y="5692"/>
                    <a:pt x="3948" y="5692"/>
                  </a:cubicBezTo>
                  <a:close/>
                  <a:moveTo>
                    <a:pt x="6107" y="7862"/>
                  </a:moveTo>
                  <a:cubicBezTo>
                    <a:pt x="6305" y="7862"/>
                    <a:pt x="6466" y="8023"/>
                    <a:pt x="6466" y="8222"/>
                  </a:cubicBezTo>
                  <a:lnTo>
                    <a:pt x="6466" y="9086"/>
                  </a:lnTo>
                  <a:cubicBezTo>
                    <a:pt x="6466" y="9284"/>
                    <a:pt x="6305" y="9445"/>
                    <a:pt x="6107" y="9445"/>
                  </a:cubicBezTo>
                  <a:lnTo>
                    <a:pt x="5243" y="9445"/>
                  </a:lnTo>
                  <a:cubicBezTo>
                    <a:pt x="5044" y="9445"/>
                    <a:pt x="4883" y="9284"/>
                    <a:pt x="4883" y="9086"/>
                  </a:cubicBezTo>
                  <a:lnTo>
                    <a:pt x="4883" y="8222"/>
                  </a:lnTo>
                  <a:cubicBezTo>
                    <a:pt x="4883" y="8023"/>
                    <a:pt x="5044" y="7862"/>
                    <a:pt x="5243" y="7862"/>
                  </a:cubicBezTo>
                  <a:close/>
                  <a:moveTo>
                    <a:pt x="8723" y="6250"/>
                  </a:moveTo>
                  <a:lnTo>
                    <a:pt x="8723" y="6250"/>
                  </a:lnTo>
                  <a:cubicBezTo>
                    <a:pt x="9622" y="6423"/>
                    <a:pt x="10272" y="7209"/>
                    <a:pt x="10275" y="8124"/>
                  </a:cubicBezTo>
                  <a:lnTo>
                    <a:pt x="10275" y="8127"/>
                  </a:lnTo>
                  <a:lnTo>
                    <a:pt x="10275" y="9169"/>
                  </a:lnTo>
                  <a:cubicBezTo>
                    <a:pt x="10275" y="9414"/>
                    <a:pt x="10140" y="9635"/>
                    <a:pt x="9924" y="9748"/>
                  </a:cubicBezTo>
                  <a:cubicBezTo>
                    <a:pt x="9832" y="9797"/>
                    <a:pt x="9728" y="9823"/>
                    <a:pt x="9622" y="9823"/>
                  </a:cubicBezTo>
                  <a:lnTo>
                    <a:pt x="9581" y="9823"/>
                  </a:lnTo>
                  <a:lnTo>
                    <a:pt x="9581" y="9281"/>
                  </a:lnTo>
                  <a:cubicBezTo>
                    <a:pt x="9578" y="8746"/>
                    <a:pt x="9265" y="8259"/>
                    <a:pt x="8775" y="8038"/>
                  </a:cubicBezTo>
                  <a:lnTo>
                    <a:pt x="8775" y="6627"/>
                  </a:lnTo>
                  <a:cubicBezTo>
                    <a:pt x="8775" y="6500"/>
                    <a:pt x="8758" y="6374"/>
                    <a:pt x="8723" y="6250"/>
                  </a:cubicBezTo>
                  <a:close/>
                  <a:moveTo>
                    <a:pt x="1532" y="10234"/>
                  </a:moveTo>
                  <a:cubicBezTo>
                    <a:pt x="1599" y="10249"/>
                    <a:pt x="1665" y="10254"/>
                    <a:pt x="1731" y="10254"/>
                  </a:cubicBezTo>
                  <a:lnTo>
                    <a:pt x="1771" y="10254"/>
                  </a:lnTo>
                  <a:lnTo>
                    <a:pt x="1771" y="11504"/>
                  </a:lnTo>
                  <a:cubicBezTo>
                    <a:pt x="1771" y="11639"/>
                    <a:pt x="1786" y="11771"/>
                    <a:pt x="1820" y="11904"/>
                  </a:cubicBezTo>
                  <a:cubicBezTo>
                    <a:pt x="1809" y="11910"/>
                    <a:pt x="1800" y="11915"/>
                    <a:pt x="1791" y="11924"/>
                  </a:cubicBezTo>
                  <a:cubicBezTo>
                    <a:pt x="1593" y="11579"/>
                    <a:pt x="1492" y="11181"/>
                    <a:pt x="1492" y="10735"/>
                  </a:cubicBezTo>
                  <a:cubicBezTo>
                    <a:pt x="1492" y="10568"/>
                    <a:pt x="1506" y="10401"/>
                    <a:pt x="1532" y="10234"/>
                  </a:cubicBezTo>
                  <a:close/>
                  <a:moveTo>
                    <a:pt x="8214" y="8351"/>
                  </a:moveTo>
                  <a:cubicBezTo>
                    <a:pt x="8306" y="8351"/>
                    <a:pt x="8401" y="8366"/>
                    <a:pt x="8490" y="8392"/>
                  </a:cubicBezTo>
                  <a:cubicBezTo>
                    <a:pt x="8876" y="8516"/>
                    <a:pt x="9141" y="8875"/>
                    <a:pt x="9144" y="9281"/>
                  </a:cubicBezTo>
                  <a:lnTo>
                    <a:pt x="9144" y="10286"/>
                  </a:lnTo>
                  <a:cubicBezTo>
                    <a:pt x="9144" y="10404"/>
                    <a:pt x="9242" y="10499"/>
                    <a:pt x="9360" y="10499"/>
                  </a:cubicBezTo>
                  <a:cubicBezTo>
                    <a:pt x="9478" y="10499"/>
                    <a:pt x="9576" y="10404"/>
                    <a:pt x="9576" y="10286"/>
                  </a:cubicBezTo>
                  <a:lnTo>
                    <a:pt x="9576" y="10251"/>
                  </a:lnTo>
                  <a:lnTo>
                    <a:pt x="9616" y="10251"/>
                  </a:lnTo>
                  <a:cubicBezTo>
                    <a:pt x="9696" y="10251"/>
                    <a:pt x="9774" y="10243"/>
                    <a:pt x="9852" y="10226"/>
                  </a:cubicBezTo>
                  <a:cubicBezTo>
                    <a:pt x="9881" y="10395"/>
                    <a:pt x="9895" y="10565"/>
                    <a:pt x="9895" y="10735"/>
                  </a:cubicBezTo>
                  <a:cubicBezTo>
                    <a:pt x="9895" y="11181"/>
                    <a:pt x="9794" y="11579"/>
                    <a:pt x="9596" y="11927"/>
                  </a:cubicBezTo>
                  <a:cubicBezTo>
                    <a:pt x="9573" y="11913"/>
                    <a:pt x="9552" y="11898"/>
                    <a:pt x="9532" y="11884"/>
                  </a:cubicBezTo>
                  <a:cubicBezTo>
                    <a:pt x="9561" y="11760"/>
                    <a:pt x="9576" y="11630"/>
                    <a:pt x="9576" y="11501"/>
                  </a:cubicBezTo>
                  <a:lnTo>
                    <a:pt x="9576" y="11204"/>
                  </a:lnTo>
                  <a:cubicBezTo>
                    <a:pt x="9576" y="11083"/>
                    <a:pt x="9478" y="10988"/>
                    <a:pt x="9360" y="10988"/>
                  </a:cubicBezTo>
                  <a:cubicBezTo>
                    <a:pt x="9242" y="10988"/>
                    <a:pt x="9144" y="11083"/>
                    <a:pt x="9144" y="11204"/>
                  </a:cubicBezTo>
                  <a:lnTo>
                    <a:pt x="9144" y="11501"/>
                  </a:lnTo>
                  <a:cubicBezTo>
                    <a:pt x="9144" y="11581"/>
                    <a:pt x="9135" y="11662"/>
                    <a:pt x="9121" y="11740"/>
                  </a:cubicBezTo>
                  <a:cubicBezTo>
                    <a:pt x="9072" y="11731"/>
                    <a:pt x="9023" y="11728"/>
                    <a:pt x="8974" y="11728"/>
                  </a:cubicBezTo>
                  <a:lnTo>
                    <a:pt x="7013" y="11728"/>
                  </a:lnTo>
                  <a:cubicBezTo>
                    <a:pt x="6435" y="11728"/>
                    <a:pt x="5960" y="12183"/>
                    <a:pt x="5934" y="12759"/>
                  </a:cubicBezTo>
                  <a:lnTo>
                    <a:pt x="5442" y="12759"/>
                  </a:lnTo>
                  <a:cubicBezTo>
                    <a:pt x="5413" y="12183"/>
                    <a:pt x="4938" y="11731"/>
                    <a:pt x="4362" y="11728"/>
                  </a:cubicBezTo>
                  <a:lnTo>
                    <a:pt x="2402" y="11728"/>
                  </a:lnTo>
                  <a:cubicBezTo>
                    <a:pt x="2341" y="11728"/>
                    <a:pt x="2281" y="11734"/>
                    <a:pt x="2223" y="11746"/>
                  </a:cubicBezTo>
                  <a:cubicBezTo>
                    <a:pt x="2206" y="11665"/>
                    <a:pt x="2197" y="11584"/>
                    <a:pt x="2197" y="11501"/>
                  </a:cubicBezTo>
                  <a:lnTo>
                    <a:pt x="2203" y="9281"/>
                  </a:lnTo>
                  <a:cubicBezTo>
                    <a:pt x="2206" y="8875"/>
                    <a:pt x="2471" y="8518"/>
                    <a:pt x="2857" y="8395"/>
                  </a:cubicBezTo>
                  <a:cubicBezTo>
                    <a:pt x="2946" y="8366"/>
                    <a:pt x="3038" y="8351"/>
                    <a:pt x="3133" y="8351"/>
                  </a:cubicBezTo>
                  <a:lnTo>
                    <a:pt x="4448" y="8351"/>
                  </a:lnTo>
                  <a:lnTo>
                    <a:pt x="4448" y="9086"/>
                  </a:lnTo>
                  <a:cubicBezTo>
                    <a:pt x="4448" y="9523"/>
                    <a:pt x="4803" y="9877"/>
                    <a:pt x="5240" y="9877"/>
                  </a:cubicBezTo>
                  <a:lnTo>
                    <a:pt x="5456" y="9877"/>
                  </a:lnTo>
                  <a:lnTo>
                    <a:pt x="5456" y="10488"/>
                  </a:lnTo>
                  <a:lnTo>
                    <a:pt x="4112" y="10488"/>
                  </a:lnTo>
                  <a:cubicBezTo>
                    <a:pt x="3617" y="10488"/>
                    <a:pt x="3211" y="10856"/>
                    <a:pt x="3211" y="11308"/>
                  </a:cubicBezTo>
                  <a:cubicBezTo>
                    <a:pt x="3211" y="11429"/>
                    <a:pt x="3308" y="11524"/>
                    <a:pt x="3427" y="11524"/>
                  </a:cubicBezTo>
                  <a:cubicBezTo>
                    <a:pt x="3545" y="11524"/>
                    <a:pt x="3642" y="11429"/>
                    <a:pt x="3642" y="11308"/>
                  </a:cubicBezTo>
                  <a:cubicBezTo>
                    <a:pt x="3642" y="11092"/>
                    <a:pt x="3853" y="10919"/>
                    <a:pt x="4109" y="10919"/>
                  </a:cubicBezTo>
                  <a:lnTo>
                    <a:pt x="7241" y="10919"/>
                  </a:lnTo>
                  <a:cubicBezTo>
                    <a:pt x="7497" y="10919"/>
                    <a:pt x="7707" y="11095"/>
                    <a:pt x="7707" y="11308"/>
                  </a:cubicBezTo>
                  <a:cubicBezTo>
                    <a:pt x="7707" y="11429"/>
                    <a:pt x="7802" y="11524"/>
                    <a:pt x="7923" y="11524"/>
                  </a:cubicBezTo>
                  <a:cubicBezTo>
                    <a:pt x="8041" y="11524"/>
                    <a:pt x="8139" y="11429"/>
                    <a:pt x="8139" y="11308"/>
                  </a:cubicBezTo>
                  <a:cubicBezTo>
                    <a:pt x="8139" y="10856"/>
                    <a:pt x="7736" y="10488"/>
                    <a:pt x="7241" y="10488"/>
                  </a:cubicBezTo>
                  <a:lnTo>
                    <a:pt x="5891" y="10488"/>
                  </a:lnTo>
                  <a:lnTo>
                    <a:pt x="5891" y="9877"/>
                  </a:lnTo>
                  <a:lnTo>
                    <a:pt x="6107" y="9877"/>
                  </a:lnTo>
                  <a:cubicBezTo>
                    <a:pt x="6541" y="9877"/>
                    <a:pt x="6895" y="9523"/>
                    <a:pt x="6898" y="9086"/>
                  </a:cubicBezTo>
                  <a:lnTo>
                    <a:pt x="6898" y="8351"/>
                  </a:lnTo>
                  <a:close/>
                  <a:moveTo>
                    <a:pt x="13675" y="432"/>
                  </a:moveTo>
                  <a:lnTo>
                    <a:pt x="13675" y="13458"/>
                  </a:lnTo>
                  <a:lnTo>
                    <a:pt x="10053" y="13458"/>
                  </a:lnTo>
                  <a:cubicBezTo>
                    <a:pt x="10059" y="13435"/>
                    <a:pt x="10059" y="13412"/>
                    <a:pt x="10059" y="13386"/>
                  </a:cubicBezTo>
                  <a:lnTo>
                    <a:pt x="10059" y="12811"/>
                  </a:lnTo>
                  <a:cubicBezTo>
                    <a:pt x="10059" y="12750"/>
                    <a:pt x="10053" y="12690"/>
                    <a:pt x="10045" y="12629"/>
                  </a:cubicBezTo>
                  <a:cubicBezTo>
                    <a:pt x="10977" y="12557"/>
                    <a:pt x="11700" y="11777"/>
                    <a:pt x="11700" y="10842"/>
                  </a:cubicBezTo>
                  <a:lnTo>
                    <a:pt x="11700" y="6348"/>
                  </a:lnTo>
                  <a:cubicBezTo>
                    <a:pt x="11959" y="6256"/>
                    <a:pt x="12132" y="6011"/>
                    <a:pt x="12132" y="5735"/>
                  </a:cubicBezTo>
                  <a:lnTo>
                    <a:pt x="12132" y="5231"/>
                  </a:lnTo>
                  <a:lnTo>
                    <a:pt x="12664" y="5231"/>
                  </a:lnTo>
                  <a:cubicBezTo>
                    <a:pt x="13007" y="5231"/>
                    <a:pt x="13283" y="4955"/>
                    <a:pt x="13286" y="4612"/>
                  </a:cubicBezTo>
                  <a:lnTo>
                    <a:pt x="13286" y="1673"/>
                  </a:lnTo>
                  <a:cubicBezTo>
                    <a:pt x="13283" y="1330"/>
                    <a:pt x="13007" y="1054"/>
                    <a:pt x="12664" y="1051"/>
                  </a:cubicBezTo>
                  <a:lnTo>
                    <a:pt x="12103" y="1051"/>
                  </a:lnTo>
                  <a:lnTo>
                    <a:pt x="12103" y="432"/>
                  </a:lnTo>
                  <a:close/>
                  <a:moveTo>
                    <a:pt x="4365" y="12163"/>
                  </a:moveTo>
                  <a:cubicBezTo>
                    <a:pt x="4722" y="12166"/>
                    <a:pt x="5013" y="12454"/>
                    <a:pt x="5013" y="12811"/>
                  </a:cubicBezTo>
                  <a:lnTo>
                    <a:pt x="5013" y="13386"/>
                  </a:lnTo>
                  <a:cubicBezTo>
                    <a:pt x="5013" y="13427"/>
                    <a:pt x="4981" y="13458"/>
                    <a:pt x="4941" y="13458"/>
                  </a:cubicBezTo>
                  <a:lnTo>
                    <a:pt x="4270" y="13458"/>
                  </a:lnTo>
                  <a:lnTo>
                    <a:pt x="4270" y="12839"/>
                  </a:lnTo>
                  <a:cubicBezTo>
                    <a:pt x="4270" y="12721"/>
                    <a:pt x="4172" y="12624"/>
                    <a:pt x="4054" y="12624"/>
                  </a:cubicBezTo>
                  <a:cubicBezTo>
                    <a:pt x="3933" y="12624"/>
                    <a:pt x="3838" y="12721"/>
                    <a:pt x="3838" y="12839"/>
                  </a:cubicBezTo>
                  <a:lnTo>
                    <a:pt x="3838" y="13458"/>
                  </a:lnTo>
                  <a:lnTo>
                    <a:pt x="2943" y="13458"/>
                  </a:lnTo>
                  <a:lnTo>
                    <a:pt x="2943" y="12839"/>
                  </a:lnTo>
                  <a:cubicBezTo>
                    <a:pt x="2943" y="12721"/>
                    <a:pt x="2848" y="12624"/>
                    <a:pt x="2727" y="12624"/>
                  </a:cubicBezTo>
                  <a:cubicBezTo>
                    <a:pt x="2609" y="12624"/>
                    <a:pt x="2511" y="12721"/>
                    <a:pt x="2511" y="12839"/>
                  </a:cubicBezTo>
                  <a:lnTo>
                    <a:pt x="2511" y="13458"/>
                  </a:lnTo>
                  <a:lnTo>
                    <a:pt x="1835" y="13458"/>
                  </a:lnTo>
                  <a:cubicBezTo>
                    <a:pt x="1833" y="13459"/>
                    <a:pt x="1831" y="13459"/>
                    <a:pt x="1830" y="13459"/>
                  </a:cubicBezTo>
                  <a:cubicBezTo>
                    <a:pt x="1792" y="13459"/>
                    <a:pt x="1760" y="13425"/>
                    <a:pt x="1760" y="13386"/>
                  </a:cubicBezTo>
                  <a:lnTo>
                    <a:pt x="1760" y="12811"/>
                  </a:lnTo>
                  <a:cubicBezTo>
                    <a:pt x="1760" y="12454"/>
                    <a:pt x="2048" y="12163"/>
                    <a:pt x="2407" y="12163"/>
                  </a:cubicBezTo>
                  <a:close/>
                  <a:moveTo>
                    <a:pt x="5940" y="13194"/>
                  </a:moveTo>
                  <a:lnTo>
                    <a:pt x="5940" y="13389"/>
                  </a:lnTo>
                  <a:cubicBezTo>
                    <a:pt x="5940" y="13412"/>
                    <a:pt x="5940" y="13435"/>
                    <a:pt x="5945" y="13461"/>
                  </a:cubicBezTo>
                  <a:lnTo>
                    <a:pt x="5442" y="13461"/>
                  </a:lnTo>
                  <a:cubicBezTo>
                    <a:pt x="5447" y="13435"/>
                    <a:pt x="5447" y="13412"/>
                    <a:pt x="5447" y="13386"/>
                  </a:cubicBezTo>
                  <a:lnTo>
                    <a:pt x="5447" y="13194"/>
                  </a:lnTo>
                  <a:close/>
                  <a:moveTo>
                    <a:pt x="8980" y="12166"/>
                  </a:moveTo>
                  <a:cubicBezTo>
                    <a:pt x="9337" y="12166"/>
                    <a:pt x="9627" y="12454"/>
                    <a:pt x="9627" y="12814"/>
                  </a:cubicBezTo>
                  <a:lnTo>
                    <a:pt x="9627" y="13389"/>
                  </a:lnTo>
                  <a:cubicBezTo>
                    <a:pt x="9627" y="13427"/>
                    <a:pt x="9596" y="13461"/>
                    <a:pt x="9555" y="13461"/>
                  </a:cubicBezTo>
                  <a:lnTo>
                    <a:pt x="8879" y="13461"/>
                  </a:lnTo>
                  <a:lnTo>
                    <a:pt x="8879" y="12839"/>
                  </a:lnTo>
                  <a:cubicBezTo>
                    <a:pt x="8879" y="12721"/>
                    <a:pt x="8781" y="12624"/>
                    <a:pt x="8663" y="12624"/>
                  </a:cubicBezTo>
                  <a:cubicBezTo>
                    <a:pt x="8542" y="12624"/>
                    <a:pt x="8447" y="12721"/>
                    <a:pt x="8447" y="12839"/>
                  </a:cubicBezTo>
                  <a:lnTo>
                    <a:pt x="8447" y="13461"/>
                  </a:lnTo>
                  <a:lnTo>
                    <a:pt x="7552" y="13461"/>
                  </a:lnTo>
                  <a:lnTo>
                    <a:pt x="7552" y="12839"/>
                  </a:lnTo>
                  <a:cubicBezTo>
                    <a:pt x="7552" y="12721"/>
                    <a:pt x="7457" y="12624"/>
                    <a:pt x="7336" y="12624"/>
                  </a:cubicBezTo>
                  <a:cubicBezTo>
                    <a:pt x="7218" y="12624"/>
                    <a:pt x="7120" y="12721"/>
                    <a:pt x="7120" y="12839"/>
                  </a:cubicBezTo>
                  <a:lnTo>
                    <a:pt x="7120" y="13461"/>
                  </a:lnTo>
                  <a:lnTo>
                    <a:pt x="6443" y="13461"/>
                  </a:lnTo>
                  <a:cubicBezTo>
                    <a:pt x="6403" y="13461"/>
                    <a:pt x="6371" y="13427"/>
                    <a:pt x="6371" y="13389"/>
                  </a:cubicBezTo>
                  <a:lnTo>
                    <a:pt x="6371" y="12814"/>
                  </a:lnTo>
                  <a:cubicBezTo>
                    <a:pt x="6371" y="12454"/>
                    <a:pt x="6662" y="12166"/>
                    <a:pt x="7019" y="12166"/>
                  </a:cubicBezTo>
                  <a:close/>
                  <a:moveTo>
                    <a:pt x="14107" y="13890"/>
                  </a:moveTo>
                  <a:cubicBezTo>
                    <a:pt x="14225" y="13890"/>
                    <a:pt x="14323" y="13988"/>
                    <a:pt x="14323" y="14106"/>
                  </a:cubicBezTo>
                  <a:cubicBezTo>
                    <a:pt x="14323" y="14227"/>
                    <a:pt x="14225" y="14322"/>
                    <a:pt x="14107" y="14322"/>
                  </a:cubicBezTo>
                  <a:lnTo>
                    <a:pt x="649" y="14322"/>
                  </a:lnTo>
                  <a:cubicBezTo>
                    <a:pt x="528" y="14322"/>
                    <a:pt x="433" y="14227"/>
                    <a:pt x="433" y="14106"/>
                  </a:cubicBezTo>
                  <a:cubicBezTo>
                    <a:pt x="433" y="13988"/>
                    <a:pt x="528" y="13890"/>
                    <a:pt x="649" y="13890"/>
                  </a:cubicBezTo>
                  <a:close/>
                  <a:moveTo>
                    <a:pt x="11024" y="0"/>
                  </a:moveTo>
                  <a:cubicBezTo>
                    <a:pt x="10905" y="0"/>
                    <a:pt x="10808" y="98"/>
                    <a:pt x="10808" y="216"/>
                  </a:cubicBezTo>
                  <a:lnTo>
                    <a:pt x="10808" y="1051"/>
                  </a:lnTo>
                  <a:lnTo>
                    <a:pt x="10304" y="1051"/>
                  </a:lnTo>
                  <a:cubicBezTo>
                    <a:pt x="9961" y="1051"/>
                    <a:pt x="9685" y="1327"/>
                    <a:pt x="9685" y="1670"/>
                  </a:cubicBezTo>
                  <a:lnTo>
                    <a:pt x="9685" y="4612"/>
                  </a:lnTo>
                  <a:cubicBezTo>
                    <a:pt x="9685" y="4955"/>
                    <a:pt x="9961" y="5231"/>
                    <a:pt x="10304" y="5231"/>
                  </a:cubicBezTo>
                  <a:lnTo>
                    <a:pt x="10836" y="5231"/>
                  </a:lnTo>
                  <a:lnTo>
                    <a:pt x="10836" y="5735"/>
                  </a:lnTo>
                  <a:cubicBezTo>
                    <a:pt x="10836" y="6011"/>
                    <a:pt x="11009" y="6256"/>
                    <a:pt x="11268" y="6348"/>
                  </a:cubicBezTo>
                  <a:lnTo>
                    <a:pt x="11268" y="10842"/>
                  </a:lnTo>
                  <a:cubicBezTo>
                    <a:pt x="11268" y="11579"/>
                    <a:pt x="10681" y="12180"/>
                    <a:pt x="9944" y="12200"/>
                  </a:cubicBezTo>
                  <a:cubicBezTo>
                    <a:pt x="10203" y="11774"/>
                    <a:pt x="10333" y="11285"/>
                    <a:pt x="10333" y="10735"/>
                  </a:cubicBezTo>
                  <a:cubicBezTo>
                    <a:pt x="10333" y="10505"/>
                    <a:pt x="10310" y="10272"/>
                    <a:pt x="10266" y="10041"/>
                  </a:cubicBezTo>
                  <a:cubicBezTo>
                    <a:pt x="10543" y="9837"/>
                    <a:pt x="10707" y="9515"/>
                    <a:pt x="10707" y="9169"/>
                  </a:cubicBezTo>
                  <a:lnTo>
                    <a:pt x="10707" y="8127"/>
                  </a:lnTo>
                  <a:cubicBezTo>
                    <a:pt x="10704" y="6883"/>
                    <a:pt x="9731" y="5856"/>
                    <a:pt x="8487" y="5789"/>
                  </a:cubicBezTo>
                  <a:cubicBezTo>
                    <a:pt x="8228" y="5455"/>
                    <a:pt x="7828" y="5260"/>
                    <a:pt x="7408" y="5260"/>
                  </a:cubicBezTo>
                  <a:lnTo>
                    <a:pt x="3948" y="5260"/>
                  </a:lnTo>
                  <a:cubicBezTo>
                    <a:pt x="3524" y="5260"/>
                    <a:pt x="3124" y="5455"/>
                    <a:pt x="2868" y="5789"/>
                  </a:cubicBezTo>
                  <a:cubicBezTo>
                    <a:pt x="2537" y="5807"/>
                    <a:pt x="2215" y="5893"/>
                    <a:pt x="1921" y="6043"/>
                  </a:cubicBezTo>
                  <a:cubicBezTo>
                    <a:pt x="1814" y="6097"/>
                    <a:pt x="1774" y="6227"/>
                    <a:pt x="1829" y="6333"/>
                  </a:cubicBezTo>
                  <a:cubicBezTo>
                    <a:pt x="1865" y="6408"/>
                    <a:pt x="1940" y="6450"/>
                    <a:pt x="2019" y="6450"/>
                  </a:cubicBezTo>
                  <a:cubicBezTo>
                    <a:pt x="2053" y="6450"/>
                    <a:pt x="2087" y="6442"/>
                    <a:pt x="2120" y="6426"/>
                  </a:cubicBezTo>
                  <a:cubicBezTo>
                    <a:pt x="2281" y="6345"/>
                    <a:pt x="2453" y="6285"/>
                    <a:pt x="2632" y="6250"/>
                  </a:cubicBezTo>
                  <a:lnTo>
                    <a:pt x="2632" y="6250"/>
                  </a:lnTo>
                  <a:cubicBezTo>
                    <a:pt x="2597" y="6374"/>
                    <a:pt x="2577" y="6500"/>
                    <a:pt x="2577" y="6627"/>
                  </a:cubicBezTo>
                  <a:lnTo>
                    <a:pt x="2577" y="8038"/>
                  </a:lnTo>
                  <a:cubicBezTo>
                    <a:pt x="2088" y="8259"/>
                    <a:pt x="1774" y="8746"/>
                    <a:pt x="1771" y="9281"/>
                  </a:cubicBezTo>
                  <a:lnTo>
                    <a:pt x="1771" y="9823"/>
                  </a:lnTo>
                  <a:lnTo>
                    <a:pt x="1731" y="9823"/>
                  </a:lnTo>
                  <a:cubicBezTo>
                    <a:pt x="1636" y="9823"/>
                    <a:pt x="1541" y="9800"/>
                    <a:pt x="1457" y="9762"/>
                  </a:cubicBezTo>
                  <a:cubicBezTo>
                    <a:pt x="1227" y="9653"/>
                    <a:pt x="1080" y="9422"/>
                    <a:pt x="1077" y="9169"/>
                  </a:cubicBezTo>
                  <a:lnTo>
                    <a:pt x="1077" y="8127"/>
                  </a:lnTo>
                  <a:cubicBezTo>
                    <a:pt x="1077" y="7701"/>
                    <a:pt x="1219" y="7292"/>
                    <a:pt x="1478" y="6958"/>
                  </a:cubicBezTo>
                  <a:cubicBezTo>
                    <a:pt x="1608" y="6792"/>
                    <a:pt x="1460" y="6604"/>
                    <a:pt x="1302" y="6604"/>
                  </a:cubicBezTo>
                  <a:cubicBezTo>
                    <a:pt x="1244" y="6604"/>
                    <a:pt x="1185" y="6629"/>
                    <a:pt x="1138" y="6690"/>
                  </a:cubicBezTo>
                  <a:cubicBezTo>
                    <a:pt x="818" y="7102"/>
                    <a:pt x="646" y="7606"/>
                    <a:pt x="646" y="8127"/>
                  </a:cubicBezTo>
                  <a:lnTo>
                    <a:pt x="646" y="9169"/>
                  </a:lnTo>
                  <a:cubicBezTo>
                    <a:pt x="649" y="9529"/>
                    <a:pt x="827" y="9866"/>
                    <a:pt x="1124" y="10067"/>
                  </a:cubicBezTo>
                  <a:cubicBezTo>
                    <a:pt x="1083" y="10286"/>
                    <a:pt x="1060" y="10511"/>
                    <a:pt x="1060" y="10735"/>
                  </a:cubicBezTo>
                  <a:cubicBezTo>
                    <a:pt x="1060" y="11305"/>
                    <a:pt x="1204" y="11812"/>
                    <a:pt x="1483" y="12249"/>
                  </a:cubicBezTo>
                  <a:cubicBezTo>
                    <a:pt x="1380" y="12419"/>
                    <a:pt x="1325" y="12612"/>
                    <a:pt x="1325" y="12811"/>
                  </a:cubicBezTo>
                  <a:lnTo>
                    <a:pt x="1325" y="13386"/>
                  </a:lnTo>
                  <a:cubicBezTo>
                    <a:pt x="1325" y="13409"/>
                    <a:pt x="1328" y="13435"/>
                    <a:pt x="1331" y="13458"/>
                  </a:cubicBezTo>
                  <a:lnTo>
                    <a:pt x="649" y="13458"/>
                  </a:lnTo>
                  <a:cubicBezTo>
                    <a:pt x="289" y="13458"/>
                    <a:pt x="1" y="13749"/>
                    <a:pt x="1" y="14106"/>
                  </a:cubicBezTo>
                  <a:cubicBezTo>
                    <a:pt x="1" y="14463"/>
                    <a:pt x="289" y="14754"/>
                    <a:pt x="649" y="14754"/>
                  </a:cubicBezTo>
                  <a:lnTo>
                    <a:pt x="14107" y="14754"/>
                  </a:lnTo>
                  <a:cubicBezTo>
                    <a:pt x="14464" y="14754"/>
                    <a:pt x="14754" y="14463"/>
                    <a:pt x="14754" y="14106"/>
                  </a:cubicBezTo>
                  <a:cubicBezTo>
                    <a:pt x="14754" y="13749"/>
                    <a:pt x="14464" y="13458"/>
                    <a:pt x="14107" y="13458"/>
                  </a:cubicBezTo>
                  <a:lnTo>
                    <a:pt x="14107" y="216"/>
                  </a:lnTo>
                  <a:cubicBezTo>
                    <a:pt x="14107" y="98"/>
                    <a:pt x="14012" y="0"/>
                    <a:pt x="138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92" name="Google Shape;1192;p102"/>
            <p:cNvSpPr/>
            <p:nvPr/>
          </p:nvSpPr>
          <p:spPr>
            <a:xfrm>
              <a:off x="4033375" y="3404975"/>
              <a:ext cx="32425" cy="10825"/>
            </a:xfrm>
            <a:custGeom>
              <a:avLst/>
              <a:gdLst/>
              <a:ahLst/>
              <a:cxnLst/>
              <a:rect l="l" t="t" r="r" b="b"/>
              <a:pathLst>
                <a:path w="1297" h="433" extrusionOk="0">
                  <a:moveTo>
                    <a:pt x="217" y="1"/>
                  </a:moveTo>
                  <a:cubicBezTo>
                    <a:pt x="99" y="1"/>
                    <a:pt x="1" y="96"/>
                    <a:pt x="1" y="216"/>
                  </a:cubicBezTo>
                  <a:cubicBezTo>
                    <a:pt x="1" y="334"/>
                    <a:pt x="99" y="432"/>
                    <a:pt x="217" y="432"/>
                  </a:cubicBezTo>
                  <a:lnTo>
                    <a:pt x="1080" y="432"/>
                  </a:lnTo>
                  <a:cubicBezTo>
                    <a:pt x="1201" y="432"/>
                    <a:pt x="1296" y="334"/>
                    <a:pt x="1296" y="216"/>
                  </a:cubicBezTo>
                  <a:cubicBezTo>
                    <a:pt x="1296" y="96"/>
                    <a:pt x="1201" y="1"/>
                    <a:pt x="10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93" name="Google Shape;1193;p102"/>
            <p:cNvSpPr/>
            <p:nvPr/>
          </p:nvSpPr>
          <p:spPr>
            <a:xfrm>
              <a:off x="4103975" y="3404975"/>
              <a:ext cx="32425" cy="10825"/>
            </a:xfrm>
            <a:custGeom>
              <a:avLst/>
              <a:gdLst/>
              <a:ahLst/>
              <a:cxnLst/>
              <a:rect l="l" t="t" r="r" b="b"/>
              <a:pathLst>
                <a:path w="1297" h="433" extrusionOk="0">
                  <a:moveTo>
                    <a:pt x="217" y="1"/>
                  </a:moveTo>
                  <a:cubicBezTo>
                    <a:pt x="99" y="1"/>
                    <a:pt x="1" y="96"/>
                    <a:pt x="1" y="216"/>
                  </a:cubicBezTo>
                  <a:cubicBezTo>
                    <a:pt x="1" y="334"/>
                    <a:pt x="99" y="432"/>
                    <a:pt x="217" y="432"/>
                  </a:cubicBezTo>
                  <a:lnTo>
                    <a:pt x="1080" y="432"/>
                  </a:lnTo>
                  <a:cubicBezTo>
                    <a:pt x="1201" y="432"/>
                    <a:pt x="1296" y="334"/>
                    <a:pt x="1296" y="216"/>
                  </a:cubicBezTo>
                  <a:cubicBezTo>
                    <a:pt x="1296" y="96"/>
                    <a:pt x="1201" y="1"/>
                    <a:pt x="10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94" name="Google Shape;1194;p102"/>
            <p:cNvSpPr/>
            <p:nvPr/>
          </p:nvSpPr>
          <p:spPr>
            <a:xfrm>
              <a:off x="4025900" y="34548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79" y="413"/>
                    <a:pt x="233" y="432"/>
                    <a:pt x="287" y="432"/>
                  </a:cubicBezTo>
                  <a:cubicBezTo>
                    <a:pt x="397" y="432"/>
                    <a:pt x="504" y="347"/>
                    <a:pt x="504" y="216"/>
                  </a:cubicBezTo>
                  <a:cubicBezTo>
                    <a:pt x="504" y="98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95" name="Google Shape;1195;p102"/>
            <p:cNvSpPr/>
            <p:nvPr/>
          </p:nvSpPr>
          <p:spPr>
            <a:xfrm>
              <a:off x="4025900" y="347722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79" y="413"/>
                    <a:pt x="233" y="433"/>
                    <a:pt x="287" y="433"/>
                  </a:cubicBezTo>
                  <a:cubicBezTo>
                    <a:pt x="397" y="433"/>
                    <a:pt x="504" y="347"/>
                    <a:pt x="504" y="217"/>
                  </a:cubicBezTo>
                  <a:cubicBezTo>
                    <a:pt x="504" y="99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96" name="Google Shape;1196;p102"/>
            <p:cNvSpPr/>
            <p:nvPr/>
          </p:nvSpPr>
          <p:spPr>
            <a:xfrm>
              <a:off x="4129600" y="3454850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1"/>
                  </a:moveTo>
                  <a:cubicBezTo>
                    <a:pt x="98" y="1"/>
                    <a:pt x="1" y="234"/>
                    <a:pt x="139" y="369"/>
                  </a:cubicBezTo>
                  <a:cubicBezTo>
                    <a:pt x="183" y="413"/>
                    <a:pt x="237" y="432"/>
                    <a:pt x="290" y="432"/>
                  </a:cubicBezTo>
                  <a:cubicBezTo>
                    <a:pt x="401" y="432"/>
                    <a:pt x="507" y="347"/>
                    <a:pt x="507" y="216"/>
                  </a:cubicBezTo>
                  <a:cubicBezTo>
                    <a:pt x="507" y="98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97" name="Google Shape;1197;p102"/>
            <p:cNvSpPr/>
            <p:nvPr/>
          </p:nvSpPr>
          <p:spPr>
            <a:xfrm>
              <a:off x="4129600" y="347722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1"/>
                  </a:moveTo>
                  <a:cubicBezTo>
                    <a:pt x="98" y="1"/>
                    <a:pt x="1" y="234"/>
                    <a:pt x="139" y="369"/>
                  </a:cubicBezTo>
                  <a:cubicBezTo>
                    <a:pt x="183" y="413"/>
                    <a:pt x="237" y="433"/>
                    <a:pt x="290" y="433"/>
                  </a:cubicBezTo>
                  <a:cubicBezTo>
                    <a:pt x="401" y="433"/>
                    <a:pt x="507" y="347"/>
                    <a:pt x="507" y="217"/>
                  </a:cubicBezTo>
                  <a:cubicBezTo>
                    <a:pt x="507" y="99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98" name="Google Shape;1198;p102"/>
          <p:cNvGrpSpPr/>
          <p:nvPr/>
        </p:nvGrpSpPr>
        <p:grpSpPr>
          <a:xfrm>
            <a:off x="7108595" y="1675227"/>
            <a:ext cx="564972" cy="564972"/>
            <a:chOff x="7012375" y="2654500"/>
            <a:chExt cx="368925" cy="368925"/>
          </a:xfrm>
        </p:grpSpPr>
        <p:sp>
          <p:nvSpPr>
            <p:cNvPr id="1199" name="Google Shape;1199;p102"/>
            <p:cNvSpPr/>
            <p:nvPr/>
          </p:nvSpPr>
          <p:spPr>
            <a:xfrm>
              <a:off x="7198775" y="2837225"/>
              <a:ext cx="11825" cy="10125"/>
            </a:xfrm>
            <a:custGeom>
              <a:avLst/>
              <a:gdLst/>
              <a:ahLst/>
              <a:cxnLst/>
              <a:rect l="l" t="t" r="r" b="b"/>
              <a:pathLst>
                <a:path w="473" h="405" extrusionOk="0">
                  <a:moveTo>
                    <a:pt x="271" y="0"/>
                  </a:moveTo>
                  <a:cubicBezTo>
                    <a:pt x="90" y="0"/>
                    <a:pt x="0" y="219"/>
                    <a:pt x="127" y="346"/>
                  </a:cubicBezTo>
                  <a:cubicBezTo>
                    <a:pt x="168" y="387"/>
                    <a:pt x="218" y="405"/>
                    <a:pt x="268" y="405"/>
                  </a:cubicBezTo>
                  <a:cubicBezTo>
                    <a:pt x="371" y="405"/>
                    <a:pt x="471" y="324"/>
                    <a:pt x="473" y="202"/>
                  </a:cubicBezTo>
                  <a:cubicBezTo>
                    <a:pt x="473" y="92"/>
                    <a:pt x="380" y="0"/>
                    <a:pt x="2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00" name="Google Shape;1200;p102"/>
            <p:cNvSpPr/>
            <p:nvPr/>
          </p:nvSpPr>
          <p:spPr>
            <a:xfrm>
              <a:off x="7198775" y="2859525"/>
              <a:ext cx="11825" cy="10150"/>
            </a:xfrm>
            <a:custGeom>
              <a:avLst/>
              <a:gdLst/>
              <a:ahLst/>
              <a:cxnLst/>
              <a:rect l="l" t="t" r="r" b="b"/>
              <a:pathLst>
                <a:path w="473" h="406" extrusionOk="0">
                  <a:moveTo>
                    <a:pt x="271" y="1"/>
                  </a:moveTo>
                  <a:cubicBezTo>
                    <a:pt x="90" y="1"/>
                    <a:pt x="0" y="219"/>
                    <a:pt x="127" y="346"/>
                  </a:cubicBezTo>
                  <a:cubicBezTo>
                    <a:pt x="168" y="387"/>
                    <a:pt x="219" y="405"/>
                    <a:pt x="268" y="405"/>
                  </a:cubicBezTo>
                  <a:cubicBezTo>
                    <a:pt x="371" y="405"/>
                    <a:pt x="471" y="326"/>
                    <a:pt x="473" y="205"/>
                  </a:cubicBezTo>
                  <a:cubicBezTo>
                    <a:pt x="473" y="93"/>
                    <a:pt x="380" y="1"/>
                    <a:pt x="2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01" name="Google Shape;1201;p102"/>
            <p:cNvSpPr/>
            <p:nvPr/>
          </p:nvSpPr>
          <p:spPr>
            <a:xfrm>
              <a:off x="7102050" y="2786975"/>
              <a:ext cx="32400" cy="10825"/>
            </a:xfrm>
            <a:custGeom>
              <a:avLst/>
              <a:gdLst/>
              <a:ahLst/>
              <a:cxnLst/>
              <a:rect l="l" t="t" r="r" b="b"/>
              <a:pathLst>
                <a:path w="1296" h="433" extrusionOk="0">
                  <a:moveTo>
                    <a:pt x="216" y="1"/>
                  </a:moveTo>
                  <a:cubicBezTo>
                    <a:pt x="98" y="1"/>
                    <a:pt x="0" y="96"/>
                    <a:pt x="0" y="217"/>
                  </a:cubicBezTo>
                  <a:cubicBezTo>
                    <a:pt x="0" y="335"/>
                    <a:pt x="98" y="433"/>
                    <a:pt x="216" y="433"/>
                  </a:cubicBezTo>
                  <a:lnTo>
                    <a:pt x="1080" y="433"/>
                  </a:lnTo>
                  <a:cubicBezTo>
                    <a:pt x="1201" y="433"/>
                    <a:pt x="1296" y="335"/>
                    <a:pt x="1296" y="217"/>
                  </a:cubicBezTo>
                  <a:cubicBezTo>
                    <a:pt x="1296" y="96"/>
                    <a:pt x="1201" y="1"/>
                    <a:pt x="10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02" name="Google Shape;1202;p102"/>
            <p:cNvSpPr/>
            <p:nvPr/>
          </p:nvSpPr>
          <p:spPr>
            <a:xfrm>
              <a:off x="7172650" y="2786975"/>
              <a:ext cx="32400" cy="10825"/>
            </a:xfrm>
            <a:custGeom>
              <a:avLst/>
              <a:gdLst/>
              <a:ahLst/>
              <a:cxnLst/>
              <a:rect l="l" t="t" r="r" b="b"/>
              <a:pathLst>
                <a:path w="1296" h="433" extrusionOk="0">
                  <a:moveTo>
                    <a:pt x="216" y="1"/>
                  </a:moveTo>
                  <a:cubicBezTo>
                    <a:pt x="98" y="1"/>
                    <a:pt x="1" y="96"/>
                    <a:pt x="1" y="217"/>
                  </a:cubicBezTo>
                  <a:cubicBezTo>
                    <a:pt x="1" y="335"/>
                    <a:pt x="98" y="433"/>
                    <a:pt x="216" y="433"/>
                  </a:cubicBezTo>
                  <a:lnTo>
                    <a:pt x="1080" y="433"/>
                  </a:lnTo>
                  <a:cubicBezTo>
                    <a:pt x="1201" y="433"/>
                    <a:pt x="1296" y="335"/>
                    <a:pt x="1296" y="217"/>
                  </a:cubicBezTo>
                  <a:cubicBezTo>
                    <a:pt x="1296" y="96"/>
                    <a:pt x="1201" y="1"/>
                    <a:pt x="10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03" name="Google Shape;1203;p102"/>
            <p:cNvSpPr/>
            <p:nvPr/>
          </p:nvSpPr>
          <p:spPr>
            <a:xfrm>
              <a:off x="7012375" y="2654500"/>
              <a:ext cx="368925" cy="368925"/>
            </a:xfrm>
            <a:custGeom>
              <a:avLst/>
              <a:gdLst/>
              <a:ahLst/>
              <a:cxnLst/>
              <a:rect l="l" t="t" r="r" b="b"/>
              <a:pathLst>
                <a:path w="14757" h="14757" extrusionOk="0">
                  <a:moveTo>
                    <a:pt x="9507" y="429"/>
                  </a:moveTo>
                  <a:cubicBezTo>
                    <a:pt x="9557" y="429"/>
                    <a:pt x="9609" y="449"/>
                    <a:pt x="9656" y="495"/>
                  </a:cubicBezTo>
                  <a:lnTo>
                    <a:pt x="11369" y="2208"/>
                  </a:lnTo>
                  <a:cubicBezTo>
                    <a:pt x="11409" y="2245"/>
                    <a:pt x="11432" y="2303"/>
                    <a:pt x="11432" y="2361"/>
                  </a:cubicBezTo>
                  <a:cubicBezTo>
                    <a:pt x="11432" y="2490"/>
                    <a:pt x="11325" y="2576"/>
                    <a:pt x="11212" y="2576"/>
                  </a:cubicBezTo>
                  <a:cubicBezTo>
                    <a:pt x="11159" y="2576"/>
                    <a:pt x="11105" y="2557"/>
                    <a:pt x="11061" y="2513"/>
                  </a:cubicBezTo>
                  <a:lnTo>
                    <a:pt x="9351" y="800"/>
                  </a:lnTo>
                  <a:cubicBezTo>
                    <a:pt x="9194" y="645"/>
                    <a:pt x="9339" y="429"/>
                    <a:pt x="9507" y="429"/>
                  </a:cubicBezTo>
                  <a:close/>
                  <a:moveTo>
                    <a:pt x="13246" y="6054"/>
                  </a:moveTo>
                  <a:cubicBezTo>
                    <a:pt x="13542" y="6057"/>
                    <a:pt x="13686" y="6414"/>
                    <a:pt x="13479" y="6621"/>
                  </a:cubicBezTo>
                  <a:cubicBezTo>
                    <a:pt x="13411" y="6688"/>
                    <a:pt x="13328" y="6718"/>
                    <a:pt x="13247" y="6718"/>
                  </a:cubicBezTo>
                  <a:cubicBezTo>
                    <a:pt x="13076" y="6718"/>
                    <a:pt x="12913" y="6586"/>
                    <a:pt x="12915" y="6385"/>
                  </a:cubicBezTo>
                  <a:cubicBezTo>
                    <a:pt x="12915" y="6204"/>
                    <a:pt x="13061" y="6057"/>
                    <a:pt x="13243" y="6054"/>
                  </a:cubicBezTo>
                  <a:close/>
                  <a:moveTo>
                    <a:pt x="6083" y="6402"/>
                  </a:moveTo>
                  <a:cubicBezTo>
                    <a:pt x="6282" y="6402"/>
                    <a:pt x="6443" y="6564"/>
                    <a:pt x="6443" y="6762"/>
                  </a:cubicBezTo>
                  <a:lnTo>
                    <a:pt x="6443" y="7626"/>
                  </a:lnTo>
                  <a:cubicBezTo>
                    <a:pt x="6443" y="7824"/>
                    <a:pt x="6282" y="7986"/>
                    <a:pt x="6083" y="7986"/>
                  </a:cubicBezTo>
                  <a:lnTo>
                    <a:pt x="5220" y="7986"/>
                  </a:lnTo>
                  <a:cubicBezTo>
                    <a:pt x="5021" y="7986"/>
                    <a:pt x="4860" y="7824"/>
                    <a:pt x="4860" y="7626"/>
                  </a:cubicBezTo>
                  <a:lnTo>
                    <a:pt x="4860" y="6762"/>
                  </a:lnTo>
                  <a:cubicBezTo>
                    <a:pt x="4860" y="6564"/>
                    <a:pt x="5021" y="6402"/>
                    <a:pt x="5220" y="6402"/>
                  </a:cubicBezTo>
                  <a:close/>
                  <a:moveTo>
                    <a:pt x="8694" y="4793"/>
                  </a:moveTo>
                  <a:lnTo>
                    <a:pt x="8694" y="4793"/>
                  </a:lnTo>
                  <a:cubicBezTo>
                    <a:pt x="9595" y="4963"/>
                    <a:pt x="10243" y="5749"/>
                    <a:pt x="10246" y="6664"/>
                  </a:cubicBezTo>
                  <a:lnTo>
                    <a:pt x="10246" y="7706"/>
                  </a:lnTo>
                  <a:cubicBezTo>
                    <a:pt x="10246" y="8066"/>
                    <a:pt x="9955" y="8357"/>
                    <a:pt x="9595" y="8357"/>
                  </a:cubicBezTo>
                  <a:lnTo>
                    <a:pt x="9555" y="8357"/>
                  </a:lnTo>
                  <a:lnTo>
                    <a:pt x="9555" y="7819"/>
                  </a:lnTo>
                  <a:cubicBezTo>
                    <a:pt x="9552" y="7283"/>
                    <a:pt x="9238" y="6797"/>
                    <a:pt x="8749" y="6578"/>
                  </a:cubicBezTo>
                  <a:lnTo>
                    <a:pt x="8749" y="5167"/>
                  </a:lnTo>
                  <a:cubicBezTo>
                    <a:pt x="8749" y="5041"/>
                    <a:pt x="8732" y="4914"/>
                    <a:pt x="8694" y="4793"/>
                  </a:cubicBezTo>
                  <a:close/>
                  <a:moveTo>
                    <a:pt x="2606" y="4793"/>
                  </a:moveTo>
                  <a:lnTo>
                    <a:pt x="2606" y="4793"/>
                  </a:lnTo>
                  <a:cubicBezTo>
                    <a:pt x="2571" y="4914"/>
                    <a:pt x="2551" y="5041"/>
                    <a:pt x="2551" y="5170"/>
                  </a:cubicBezTo>
                  <a:lnTo>
                    <a:pt x="2551" y="6578"/>
                  </a:lnTo>
                  <a:cubicBezTo>
                    <a:pt x="2062" y="6800"/>
                    <a:pt x="1745" y="7286"/>
                    <a:pt x="1745" y="7822"/>
                  </a:cubicBezTo>
                  <a:lnTo>
                    <a:pt x="1745" y="8363"/>
                  </a:lnTo>
                  <a:lnTo>
                    <a:pt x="1705" y="8363"/>
                  </a:lnTo>
                  <a:cubicBezTo>
                    <a:pt x="1345" y="8363"/>
                    <a:pt x="1054" y="8069"/>
                    <a:pt x="1054" y="7709"/>
                  </a:cubicBezTo>
                  <a:lnTo>
                    <a:pt x="1054" y="6667"/>
                  </a:lnTo>
                  <a:cubicBezTo>
                    <a:pt x="1054" y="5752"/>
                    <a:pt x="1705" y="4966"/>
                    <a:pt x="2606" y="4793"/>
                  </a:cubicBezTo>
                  <a:close/>
                  <a:moveTo>
                    <a:pt x="13649" y="12105"/>
                  </a:moveTo>
                  <a:cubicBezTo>
                    <a:pt x="13637" y="13334"/>
                    <a:pt x="12638" y="14325"/>
                    <a:pt x="11412" y="14325"/>
                  </a:cubicBezTo>
                  <a:lnTo>
                    <a:pt x="3383" y="14325"/>
                  </a:lnTo>
                  <a:cubicBezTo>
                    <a:pt x="2148" y="14322"/>
                    <a:pt x="1141" y="13337"/>
                    <a:pt x="1112" y="12105"/>
                  </a:cubicBezTo>
                  <a:close/>
                  <a:moveTo>
                    <a:pt x="9505" y="0"/>
                  </a:moveTo>
                  <a:cubicBezTo>
                    <a:pt x="9338" y="0"/>
                    <a:pt x="9172" y="63"/>
                    <a:pt x="9046" y="190"/>
                  </a:cubicBezTo>
                  <a:cubicBezTo>
                    <a:pt x="8792" y="443"/>
                    <a:pt x="8792" y="855"/>
                    <a:pt x="9046" y="1108"/>
                  </a:cubicBezTo>
                  <a:lnTo>
                    <a:pt x="10756" y="2818"/>
                  </a:lnTo>
                  <a:cubicBezTo>
                    <a:pt x="10882" y="2945"/>
                    <a:pt x="11048" y="3008"/>
                    <a:pt x="11215" y="3008"/>
                  </a:cubicBezTo>
                  <a:cubicBezTo>
                    <a:pt x="11381" y="3008"/>
                    <a:pt x="11547" y="2945"/>
                    <a:pt x="11674" y="2818"/>
                  </a:cubicBezTo>
                  <a:cubicBezTo>
                    <a:pt x="11927" y="2565"/>
                    <a:pt x="11927" y="2153"/>
                    <a:pt x="11674" y="1900"/>
                  </a:cubicBezTo>
                  <a:lnTo>
                    <a:pt x="10974" y="1200"/>
                  </a:lnTo>
                  <a:lnTo>
                    <a:pt x="11435" y="740"/>
                  </a:lnTo>
                  <a:lnTo>
                    <a:pt x="12359" y="740"/>
                  </a:lnTo>
                  <a:cubicBezTo>
                    <a:pt x="12727" y="740"/>
                    <a:pt x="13027" y="1039"/>
                    <a:pt x="13027" y="1411"/>
                  </a:cubicBezTo>
                  <a:lnTo>
                    <a:pt x="13027" y="5657"/>
                  </a:lnTo>
                  <a:cubicBezTo>
                    <a:pt x="12704" y="5752"/>
                    <a:pt x="12480" y="6051"/>
                    <a:pt x="12480" y="6388"/>
                  </a:cubicBezTo>
                  <a:cubicBezTo>
                    <a:pt x="12480" y="6728"/>
                    <a:pt x="12704" y="7024"/>
                    <a:pt x="13027" y="7122"/>
                  </a:cubicBezTo>
                  <a:lnTo>
                    <a:pt x="13027" y="10810"/>
                  </a:lnTo>
                  <a:lnTo>
                    <a:pt x="11991" y="10810"/>
                  </a:lnTo>
                  <a:cubicBezTo>
                    <a:pt x="11872" y="10810"/>
                    <a:pt x="11775" y="10908"/>
                    <a:pt x="11775" y="11026"/>
                  </a:cubicBezTo>
                  <a:cubicBezTo>
                    <a:pt x="11775" y="11147"/>
                    <a:pt x="11872" y="11242"/>
                    <a:pt x="11991" y="11242"/>
                  </a:cubicBezTo>
                  <a:lnTo>
                    <a:pt x="14109" y="11242"/>
                  </a:lnTo>
                  <a:cubicBezTo>
                    <a:pt x="14227" y="11242"/>
                    <a:pt x="14325" y="11339"/>
                    <a:pt x="14325" y="11457"/>
                  </a:cubicBezTo>
                  <a:cubicBezTo>
                    <a:pt x="14325" y="11578"/>
                    <a:pt x="14227" y="11673"/>
                    <a:pt x="14109" y="11673"/>
                  </a:cubicBezTo>
                  <a:lnTo>
                    <a:pt x="651" y="11673"/>
                  </a:lnTo>
                  <a:cubicBezTo>
                    <a:pt x="530" y="11673"/>
                    <a:pt x="435" y="11578"/>
                    <a:pt x="435" y="11457"/>
                  </a:cubicBezTo>
                  <a:cubicBezTo>
                    <a:pt x="435" y="11339"/>
                    <a:pt x="530" y="11242"/>
                    <a:pt x="651" y="11242"/>
                  </a:cubicBezTo>
                  <a:lnTo>
                    <a:pt x="11064" y="11242"/>
                  </a:lnTo>
                  <a:cubicBezTo>
                    <a:pt x="11182" y="11242"/>
                    <a:pt x="11279" y="11147"/>
                    <a:pt x="11279" y="11026"/>
                  </a:cubicBezTo>
                  <a:cubicBezTo>
                    <a:pt x="11279" y="10908"/>
                    <a:pt x="11182" y="10810"/>
                    <a:pt x="11064" y="10810"/>
                  </a:cubicBezTo>
                  <a:lnTo>
                    <a:pt x="9371" y="10810"/>
                  </a:lnTo>
                  <a:cubicBezTo>
                    <a:pt x="9492" y="10574"/>
                    <a:pt x="9555" y="10312"/>
                    <a:pt x="9558" y="10044"/>
                  </a:cubicBezTo>
                  <a:lnTo>
                    <a:pt x="9558" y="8795"/>
                  </a:lnTo>
                  <a:lnTo>
                    <a:pt x="9595" y="8795"/>
                  </a:lnTo>
                  <a:cubicBezTo>
                    <a:pt x="10194" y="8795"/>
                    <a:pt x="10681" y="8311"/>
                    <a:pt x="10681" y="7712"/>
                  </a:cubicBezTo>
                  <a:lnTo>
                    <a:pt x="10681" y="6667"/>
                  </a:lnTo>
                  <a:cubicBezTo>
                    <a:pt x="10678" y="5424"/>
                    <a:pt x="9705" y="4399"/>
                    <a:pt x="8461" y="4333"/>
                  </a:cubicBezTo>
                  <a:cubicBezTo>
                    <a:pt x="8202" y="3999"/>
                    <a:pt x="7805" y="3803"/>
                    <a:pt x="7382" y="3803"/>
                  </a:cubicBezTo>
                  <a:lnTo>
                    <a:pt x="7062" y="3803"/>
                  </a:lnTo>
                  <a:cubicBezTo>
                    <a:pt x="6944" y="3803"/>
                    <a:pt x="6846" y="3898"/>
                    <a:pt x="6846" y="4019"/>
                  </a:cubicBezTo>
                  <a:cubicBezTo>
                    <a:pt x="6846" y="4137"/>
                    <a:pt x="6944" y="4235"/>
                    <a:pt x="7062" y="4235"/>
                  </a:cubicBezTo>
                  <a:lnTo>
                    <a:pt x="7382" y="4235"/>
                  </a:lnTo>
                  <a:cubicBezTo>
                    <a:pt x="7897" y="4235"/>
                    <a:pt x="8317" y="4652"/>
                    <a:pt x="8317" y="5170"/>
                  </a:cubicBezTo>
                  <a:lnTo>
                    <a:pt x="8317" y="6466"/>
                  </a:lnTo>
                  <a:cubicBezTo>
                    <a:pt x="8277" y="6460"/>
                    <a:pt x="8234" y="6460"/>
                    <a:pt x="8193" y="6460"/>
                  </a:cubicBezTo>
                  <a:lnTo>
                    <a:pt x="6817" y="6460"/>
                  </a:lnTo>
                  <a:cubicBezTo>
                    <a:pt x="6694" y="6163"/>
                    <a:pt x="6403" y="5971"/>
                    <a:pt x="6083" y="5971"/>
                  </a:cubicBezTo>
                  <a:lnTo>
                    <a:pt x="5220" y="5971"/>
                  </a:lnTo>
                  <a:cubicBezTo>
                    <a:pt x="4900" y="5971"/>
                    <a:pt x="4609" y="6163"/>
                    <a:pt x="4489" y="6460"/>
                  </a:cubicBezTo>
                  <a:lnTo>
                    <a:pt x="3110" y="6460"/>
                  </a:lnTo>
                  <a:cubicBezTo>
                    <a:pt x="3069" y="6460"/>
                    <a:pt x="3026" y="6460"/>
                    <a:pt x="2986" y="6466"/>
                  </a:cubicBezTo>
                  <a:lnTo>
                    <a:pt x="2986" y="5170"/>
                  </a:lnTo>
                  <a:cubicBezTo>
                    <a:pt x="2989" y="4652"/>
                    <a:pt x="3406" y="4235"/>
                    <a:pt x="3921" y="4235"/>
                  </a:cubicBezTo>
                  <a:lnTo>
                    <a:pt x="6141" y="4235"/>
                  </a:lnTo>
                  <a:cubicBezTo>
                    <a:pt x="6262" y="4235"/>
                    <a:pt x="6357" y="4137"/>
                    <a:pt x="6357" y="4019"/>
                  </a:cubicBezTo>
                  <a:cubicBezTo>
                    <a:pt x="6357" y="3898"/>
                    <a:pt x="6262" y="3803"/>
                    <a:pt x="6141" y="3803"/>
                  </a:cubicBezTo>
                  <a:lnTo>
                    <a:pt x="3921" y="3803"/>
                  </a:lnTo>
                  <a:cubicBezTo>
                    <a:pt x="3498" y="3803"/>
                    <a:pt x="3101" y="3999"/>
                    <a:pt x="2842" y="4333"/>
                  </a:cubicBezTo>
                  <a:cubicBezTo>
                    <a:pt x="1601" y="4399"/>
                    <a:pt x="625" y="5424"/>
                    <a:pt x="622" y="6667"/>
                  </a:cubicBezTo>
                  <a:lnTo>
                    <a:pt x="622" y="7712"/>
                  </a:lnTo>
                  <a:cubicBezTo>
                    <a:pt x="622" y="8311"/>
                    <a:pt x="1109" y="8795"/>
                    <a:pt x="1708" y="8795"/>
                  </a:cubicBezTo>
                  <a:lnTo>
                    <a:pt x="1748" y="8795"/>
                  </a:lnTo>
                  <a:lnTo>
                    <a:pt x="1748" y="8990"/>
                  </a:lnTo>
                  <a:cubicBezTo>
                    <a:pt x="1748" y="9108"/>
                    <a:pt x="1843" y="9206"/>
                    <a:pt x="1964" y="9206"/>
                  </a:cubicBezTo>
                  <a:cubicBezTo>
                    <a:pt x="2082" y="9206"/>
                    <a:pt x="2180" y="9108"/>
                    <a:pt x="2180" y="8990"/>
                  </a:cubicBezTo>
                  <a:lnTo>
                    <a:pt x="2180" y="7824"/>
                  </a:lnTo>
                  <a:cubicBezTo>
                    <a:pt x="2180" y="7419"/>
                    <a:pt x="2442" y="7059"/>
                    <a:pt x="2827" y="6938"/>
                  </a:cubicBezTo>
                  <a:lnTo>
                    <a:pt x="2839" y="6935"/>
                  </a:lnTo>
                  <a:cubicBezTo>
                    <a:pt x="2928" y="6906"/>
                    <a:pt x="3017" y="6895"/>
                    <a:pt x="3110" y="6895"/>
                  </a:cubicBezTo>
                  <a:lnTo>
                    <a:pt x="4428" y="6895"/>
                  </a:lnTo>
                  <a:lnTo>
                    <a:pt x="4428" y="7629"/>
                  </a:lnTo>
                  <a:cubicBezTo>
                    <a:pt x="4428" y="8066"/>
                    <a:pt x="4782" y="8420"/>
                    <a:pt x="5220" y="8420"/>
                  </a:cubicBezTo>
                  <a:lnTo>
                    <a:pt x="5436" y="8420"/>
                  </a:lnTo>
                  <a:lnTo>
                    <a:pt x="5436" y="9485"/>
                  </a:lnTo>
                  <a:lnTo>
                    <a:pt x="4083" y="9485"/>
                  </a:lnTo>
                  <a:cubicBezTo>
                    <a:pt x="3826" y="9485"/>
                    <a:pt x="3619" y="9310"/>
                    <a:pt x="3619" y="9094"/>
                  </a:cubicBezTo>
                  <a:cubicBezTo>
                    <a:pt x="3619" y="8976"/>
                    <a:pt x="3521" y="8878"/>
                    <a:pt x="3403" y="8878"/>
                  </a:cubicBezTo>
                  <a:cubicBezTo>
                    <a:pt x="3282" y="8878"/>
                    <a:pt x="3187" y="8976"/>
                    <a:pt x="3187" y="9094"/>
                  </a:cubicBezTo>
                  <a:cubicBezTo>
                    <a:pt x="3187" y="9549"/>
                    <a:pt x="3590" y="9917"/>
                    <a:pt x="4085" y="9917"/>
                  </a:cubicBezTo>
                  <a:lnTo>
                    <a:pt x="7218" y="9917"/>
                  </a:lnTo>
                  <a:cubicBezTo>
                    <a:pt x="7713" y="9917"/>
                    <a:pt x="8116" y="9549"/>
                    <a:pt x="8116" y="9094"/>
                  </a:cubicBezTo>
                  <a:cubicBezTo>
                    <a:pt x="8116" y="8976"/>
                    <a:pt x="8018" y="8878"/>
                    <a:pt x="7900" y="8878"/>
                  </a:cubicBezTo>
                  <a:cubicBezTo>
                    <a:pt x="7779" y="8878"/>
                    <a:pt x="7684" y="8976"/>
                    <a:pt x="7684" y="9094"/>
                  </a:cubicBezTo>
                  <a:cubicBezTo>
                    <a:pt x="7684" y="9310"/>
                    <a:pt x="7474" y="9485"/>
                    <a:pt x="7218" y="9485"/>
                  </a:cubicBezTo>
                  <a:lnTo>
                    <a:pt x="5867" y="9485"/>
                  </a:lnTo>
                  <a:lnTo>
                    <a:pt x="5867" y="8417"/>
                  </a:lnTo>
                  <a:lnTo>
                    <a:pt x="6083" y="8417"/>
                  </a:lnTo>
                  <a:cubicBezTo>
                    <a:pt x="6521" y="8417"/>
                    <a:pt x="6875" y="8063"/>
                    <a:pt x="6875" y="7626"/>
                  </a:cubicBezTo>
                  <a:lnTo>
                    <a:pt x="6875" y="6895"/>
                  </a:lnTo>
                  <a:lnTo>
                    <a:pt x="8193" y="6895"/>
                  </a:lnTo>
                  <a:cubicBezTo>
                    <a:pt x="8201" y="6894"/>
                    <a:pt x="8209" y="6894"/>
                    <a:pt x="8217" y="6894"/>
                  </a:cubicBezTo>
                  <a:cubicBezTo>
                    <a:pt x="8301" y="6894"/>
                    <a:pt x="8382" y="6909"/>
                    <a:pt x="8464" y="6935"/>
                  </a:cubicBezTo>
                  <a:lnTo>
                    <a:pt x="8473" y="6938"/>
                  </a:lnTo>
                  <a:cubicBezTo>
                    <a:pt x="8861" y="7059"/>
                    <a:pt x="9123" y="7419"/>
                    <a:pt x="9123" y="7824"/>
                  </a:cubicBezTo>
                  <a:lnTo>
                    <a:pt x="9123" y="10044"/>
                  </a:lnTo>
                  <a:cubicBezTo>
                    <a:pt x="9123" y="10320"/>
                    <a:pt x="9031" y="10591"/>
                    <a:pt x="8861" y="10810"/>
                  </a:cubicBezTo>
                  <a:lnTo>
                    <a:pt x="2439" y="10810"/>
                  </a:lnTo>
                  <a:cubicBezTo>
                    <a:pt x="2269" y="10591"/>
                    <a:pt x="2177" y="10320"/>
                    <a:pt x="2177" y="10044"/>
                  </a:cubicBezTo>
                  <a:lnTo>
                    <a:pt x="2177" y="9917"/>
                  </a:lnTo>
                  <a:cubicBezTo>
                    <a:pt x="2177" y="9796"/>
                    <a:pt x="2079" y="9701"/>
                    <a:pt x="1961" y="9701"/>
                  </a:cubicBezTo>
                  <a:cubicBezTo>
                    <a:pt x="1840" y="9701"/>
                    <a:pt x="1745" y="9796"/>
                    <a:pt x="1745" y="9917"/>
                  </a:cubicBezTo>
                  <a:lnTo>
                    <a:pt x="1745" y="10044"/>
                  </a:lnTo>
                  <a:cubicBezTo>
                    <a:pt x="1745" y="10309"/>
                    <a:pt x="1808" y="10571"/>
                    <a:pt x="1929" y="10810"/>
                  </a:cubicBezTo>
                  <a:lnTo>
                    <a:pt x="648" y="10810"/>
                  </a:lnTo>
                  <a:cubicBezTo>
                    <a:pt x="291" y="10810"/>
                    <a:pt x="1" y="11100"/>
                    <a:pt x="1" y="11457"/>
                  </a:cubicBezTo>
                  <a:cubicBezTo>
                    <a:pt x="1" y="11814"/>
                    <a:pt x="291" y="12105"/>
                    <a:pt x="648" y="12105"/>
                  </a:cubicBezTo>
                  <a:lnTo>
                    <a:pt x="677" y="12105"/>
                  </a:lnTo>
                  <a:cubicBezTo>
                    <a:pt x="709" y="13576"/>
                    <a:pt x="1909" y="14754"/>
                    <a:pt x="3383" y="14756"/>
                  </a:cubicBezTo>
                  <a:lnTo>
                    <a:pt x="11409" y="14756"/>
                  </a:lnTo>
                  <a:cubicBezTo>
                    <a:pt x="12877" y="14754"/>
                    <a:pt x="14069" y="13570"/>
                    <a:pt x="14080" y="12105"/>
                  </a:cubicBezTo>
                  <a:lnTo>
                    <a:pt x="14109" y="12105"/>
                  </a:lnTo>
                  <a:cubicBezTo>
                    <a:pt x="14466" y="12105"/>
                    <a:pt x="14757" y="11814"/>
                    <a:pt x="14757" y="11457"/>
                  </a:cubicBezTo>
                  <a:cubicBezTo>
                    <a:pt x="14757" y="11100"/>
                    <a:pt x="14466" y="10810"/>
                    <a:pt x="14109" y="10810"/>
                  </a:cubicBezTo>
                  <a:lnTo>
                    <a:pt x="13462" y="10810"/>
                  </a:lnTo>
                  <a:lnTo>
                    <a:pt x="13462" y="7119"/>
                  </a:lnTo>
                  <a:cubicBezTo>
                    <a:pt x="13787" y="7024"/>
                    <a:pt x="14009" y="6725"/>
                    <a:pt x="14009" y="6388"/>
                  </a:cubicBezTo>
                  <a:cubicBezTo>
                    <a:pt x="14009" y="6048"/>
                    <a:pt x="13787" y="5749"/>
                    <a:pt x="13462" y="5654"/>
                  </a:cubicBezTo>
                  <a:lnTo>
                    <a:pt x="13462" y="1408"/>
                  </a:lnTo>
                  <a:cubicBezTo>
                    <a:pt x="13462" y="800"/>
                    <a:pt x="12966" y="305"/>
                    <a:pt x="12359" y="305"/>
                  </a:cubicBezTo>
                  <a:lnTo>
                    <a:pt x="11346" y="305"/>
                  </a:lnTo>
                  <a:cubicBezTo>
                    <a:pt x="11288" y="305"/>
                    <a:pt x="11233" y="328"/>
                    <a:pt x="11193" y="368"/>
                  </a:cubicBezTo>
                  <a:lnTo>
                    <a:pt x="10669" y="895"/>
                  </a:lnTo>
                  <a:lnTo>
                    <a:pt x="9964" y="190"/>
                  </a:lnTo>
                  <a:cubicBezTo>
                    <a:pt x="9837" y="63"/>
                    <a:pt x="9671" y="0"/>
                    <a:pt x="950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04" name="Google Shape;1204;p102"/>
            <p:cNvSpPr/>
            <p:nvPr/>
          </p:nvSpPr>
          <p:spPr>
            <a:xfrm>
              <a:off x="7229800" y="2713025"/>
              <a:ext cx="18550" cy="14475"/>
            </a:xfrm>
            <a:custGeom>
              <a:avLst/>
              <a:gdLst/>
              <a:ahLst/>
              <a:cxnLst/>
              <a:rect l="l" t="t" r="r" b="b"/>
              <a:pathLst>
                <a:path w="742" h="579" extrusionOk="0">
                  <a:moveTo>
                    <a:pt x="430" y="1"/>
                  </a:moveTo>
                  <a:cubicBezTo>
                    <a:pt x="379" y="1"/>
                    <a:pt x="326" y="21"/>
                    <a:pt x="279" y="69"/>
                  </a:cubicBezTo>
                  <a:lnTo>
                    <a:pt x="138" y="210"/>
                  </a:lnTo>
                  <a:cubicBezTo>
                    <a:pt x="0" y="345"/>
                    <a:pt x="98" y="578"/>
                    <a:pt x="291" y="578"/>
                  </a:cubicBezTo>
                  <a:cubicBezTo>
                    <a:pt x="349" y="578"/>
                    <a:pt x="403" y="555"/>
                    <a:pt x="444" y="515"/>
                  </a:cubicBezTo>
                  <a:lnTo>
                    <a:pt x="585" y="374"/>
                  </a:lnTo>
                  <a:cubicBezTo>
                    <a:pt x="741" y="217"/>
                    <a:pt x="597" y="1"/>
                    <a:pt x="4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05" name="Google Shape;1205;p102"/>
            <p:cNvSpPr/>
            <p:nvPr/>
          </p:nvSpPr>
          <p:spPr>
            <a:xfrm>
              <a:off x="7254400" y="2731300"/>
              <a:ext cx="13625" cy="15700"/>
            </a:xfrm>
            <a:custGeom>
              <a:avLst/>
              <a:gdLst/>
              <a:ahLst/>
              <a:cxnLst/>
              <a:rect l="l" t="t" r="r" b="b"/>
              <a:pathLst>
                <a:path w="545" h="628" extrusionOk="0">
                  <a:moveTo>
                    <a:pt x="302" y="0"/>
                  </a:moveTo>
                  <a:cubicBezTo>
                    <a:pt x="210" y="0"/>
                    <a:pt x="126" y="59"/>
                    <a:pt x="99" y="152"/>
                  </a:cubicBezTo>
                  <a:lnTo>
                    <a:pt x="35" y="345"/>
                  </a:lnTo>
                  <a:cubicBezTo>
                    <a:pt x="1" y="457"/>
                    <a:pt x="64" y="581"/>
                    <a:pt x="176" y="616"/>
                  </a:cubicBezTo>
                  <a:cubicBezTo>
                    <a:pt x="199" y="621"/>
                    <a:pt x="220" y="624"/>
                    <a:pt x="243" y="627"/>
                  </a:cubicBezTo>
                  <a:cubicBezTo>
                    <a:pt x="338" y="627"/>
                    <a:pt x="421" y="564"/>
                    <a:pt x="450" y="475"/>
                  </a:cubicBezTo>
                  <a:lnTo>
                    <a:pt x="510" y="282"/>
                  </a:lnTo>
                  <a:cubicBezTo>
                    <a:pt x="545" y="169"/>
                    <a:pt x="482" y="46"/>
                    <a:pt x="369" y="11"/>
                  </a:cubicBezTo>
                  <a:cubicBezTo>
                    <a:pt x="347" y="4"/>
                    <a:pt x="324" y="0"/>
                    <a:pt x="3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06" name="Google Shape;1206;p102"/>
            <p:cNvSpPr/>
            <p:nvPr/>
          </p:nvSpPr>
          <p:spPr>
            <a:xfrm>
              <a:off x="7210075" y="2691775"/>
              <a:ext cx="18450" cy="12400"/>
            </a:xfrm>
            <a:custGeom>
              <a:avLst/>
              <a:gdLst/>
              <a:ahLst/>
              <a:cxnLst/>
              <a:rect l="l" t="t" r="r" b="b"/>
              <a:pathLst>
                <a:path w="738" h="496" extrusionOk="0">
                  <a:moveTo>
                    <a:pt x="497" y="1"/>
                  </a:moveTo>
                  <a:cubicBezTo>
                    <a:pt x="474" y="1"/>
                    <a:pt x="452" y="4"/>
                    <a:pt x="429" y="12"/>
                  </a:cubicBezTo>
                  <a:lnTo>
                    <a:pt x="237" y="72"/>
                  </a:lnTo>
                  <a:cubicBezTo>
                    <a:pt x="0" y="147"/>
                    <a:pt x="55" y="495"/>
                    <a:pt x="303" y="495"/>
                  </a:cubicBezTo>
                  <a:cubicBezTo>
                    <a:pt x="323" y="495"/>
                    <a:pt x="346" y="492"/>
                    <a:pt x="369" y="484"/>
                  </a:cubicBezTo>
                  <a:lnTo>
                    <a:pt x="562" y="423"/>
                  </a:lnTo>
                  <a:cubicBezTo>
                    <a:pt x="674" y="389"/>
                    <a:pt x="737" y="265"/>
                    <a:pt x="700" y="153"/>
                  </a:cubicBezTo>
                  <a:cubicBezTo>
                    <a:pt x="672" y="60"/>
                    <a:pt x="588" y="1"/>
                    <a:pt x="4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BCA33D9-5577-4782-AA5E-4BDA33F5FBF7}"/>
              </a:ext>
            </a:extLst>
          </p:cNvPr>
          <p:cNvSpPr txBox="1"/>
          <p:nvPr/>
        </p:nvSpPr>
        <p:spPr>
          <a:xfrm>
            <a:off x="0" y="254143"/>
            <a:ext cx="91440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Georgia" panose="02040502050405020303" pitchFamily="18" charset="0"/>
                <a:cs typeface="B Nazanin" panose="00000400000000000000" pitchFamily="2" charset="-78"/>
              </a:rPr>
              <a:t>قالب پاورپوینت گاو</a:t>
            </a:r>
            <a:endParaRPr lang="ko-KR" altLang="en-US" sz="2100" dirty="0">
              <a:solidFill>
                <a:schemeClr val="tx1">
                  <a:lumMod val="95000"/>
                  <a:lumOff val="5000"/>
                </a:schemeClr>
              </a:solidFill>
              <a:latin typeface="Georgia" panose="02040502050405020303" pitchFamily="18" charset="0"/>
              <a:cs typeface="B Nazanin" panose="00000400000000000000" pitchFamily="2" charset="-78"/>
            </a:endParaRPr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6B28BFA9-CBD0-417F-8DF9-F5B98E46851C}"/>
              </a:ext>
            </a:extLst>
          </p:cNvPr>
          <p:cNvGrpSpPr/>
          <p:nvPr/>
        </p:nvGrpSpPr>
        <p:grpSpPr>
          <a:xfrm>
            <a:off x="242068" y="924048"/>
            <a:ext cx="8659865" cy="3983357"/>
            <a:chOff x="222903" y="1807114"/>
            <a:chExt cx="8675045" cy="3990340"/>
          </a:xfrm>
        </p:grpSpPr>
        <p:grpSp>
          <p:nvGrpSpPr>
            <p:cNvPr id="79" name="Group 78">
              <a:extLst>
                <a:ext uri="{FF2B5EF4-FFF2-40B4-BE49-F238E27FC236}">
                  <a16:creationId xmlns:a16="http://schemas.microsoft.com/office/drawing/2014/main" id="{FF7C9FC1-04E6-410F-AFC5-6BED6D23AC73}"/>
                </a:ext>
              </a:extLst>
            </p:cNvPr>
            <p:cNvGrpSpPr/>
            <p:nvPr/>
          </p:nvGrpSpPr>
          <p:grpSpPr>
            <a:xfrm>
              <a:off x="222903" y="1807114"/>
              <a:ext cx="5257652" cy="3990340"/>
              <a:chOff x="246053" y="1807114"/>
              <a:chExt cx="5257652" cy="3990340"/>
            </a:xfrm>
          </p:grpSpPr>
          <p:grpSp>
            <p:nvGrpSpPr>
              <p:cNvPr id="106" name="Group 9">
                <a:extLst>
                  <a:ext uri="{FF2B5EF4-FFF2-40B4-BE49-F238E27FC236}">
                    <a16:creationId xmlns:a16="http://schemas.microsoft.com/office/drawing/2014/main" id="{6880EA83-D2DB-4FDD-B538-B3A6FFF7FCA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54771" y="2457768"/>
                <a:ext cx="4773346" cy="3195727"/>
                <a:chOff x="-1" y="0"/>
                <a:chExt cx="11274444" cy="7548463"/>
              </a:xfrm>
            </p:grpSpPr>
            <p:sp>
              <p:nvSpPr>
                <p:cNvPr id="128" name="Rectangle 10">
                  <a:extLst>
                    <a:ext uri="{FF2B5EF4-FFF2-40B4-BE49-F238E27FC236}">
                      <a16:creationId xmlns:a16="http://schemas.microsoft.com/office/drawing/2014/main" id="{CF658B05-B5C3-44DA-A68C-A37C50F157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" y="0"/>
                  <a:ext cx="3138623" cy="7548463"/>
                </a:xfrm>
                <a:prstGeom prst="rect">
                  <a:avLst/>
                </a:prstGeom>
                <a:solidFill>
                  <a:schemeClr val="accent5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4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21431" tIns="21431" rIns="21431" bIns="21431" anchor="ctr"/>
                <a:lstStyle>
                  <a:lvl1pPr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1pPr>
                  <a:lvl2pPr marL="742950" indent="-285750"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2pPr>
                  <a:lvl3pPr marL="1143000" indent="-228600"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3pPr>
                  <a:lvl4pPr marL="1600200" indent="-228600"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4pPr>
                  <a:lvl5pPr marL="2057400" indent="-228600"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5pPr>
                  <a:lvl6pPr marL="2514600" indent="-228600" defTabSz="825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6pPr>
                  <a:lvl7pPr marL="2971800" indent="-228600" defTabSz="825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7pPr>
                  <a:lvl8pPr marL="3429000" indent="-228600" defTabSz="825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8pPr>
                  <a:lvl9pPr marL="3886200" indent="-228600" defTabSz="825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9pPr>
                </a:lstStyle>
                <a:p>
                  <a:pPr algn="ctr" rtl="1" eaLnBrk="1"/>
                  <a:endParaRPr lang="ru-RU" altLang="ru-RU" sz="2700">
                    <a:solidFill>
                      <a:srgbClr val="FFFFFF"/>
                    </a:solidFill>
                    <a:latin typeface="Helvetica Light" charset="0"/>
                    <a:cs typeface="B Nazanin" panose="00000400000000000000" pitchFamily="2" charset="-78"/>
                    <a:sym typeface="Helvetica Light" charset="0"/>
                  </a:endParaRPr>
                </a:p>
              </p:txBody>
            </p:sp>
            <p:sp>
              <p:nvSpPr>
                <p:cNvPr id="129" name="Rectangle 11">
                  <a:extLst>
                    <a:ext uri="{FF2B5EF4-FFF2-40B4-BE49-F238E27FC236}">
                      <a16:creationId xmlns:a16="http://schemas.microsoft.com/office/drawing/2014/main" id="{1BFC1E28-BC16-400B-A273-18AD90A05F4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74121" y="0"/>
                  <a:ext cx="1439950" cy="7548463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4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21431" tIns="21431" rIns="21431" bIns="21431" anchor="ctr"/>
                <a:lstStyle>
                  <a:lvl1pPr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1pPr>
                  <a:lvl2pPr marL="742950" indent="-285750"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2pPr>
                  <a:lvl3pPr marL="1143000" indent="-228600"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3pPr>
                  <a:lvl4pPr marL="1600200" indent="-228600"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4pPr>
                  <a:lvl5pPr marL="2057400" indent="-228600"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5pPr>
                  <a:lvl6pPr marL="2514600" indent="-228600" defTabSz="825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6pPr>
                  <a:lvl7pPr marL="2971800" indent="-228600" defTabSz="825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7pPr>
                  <a:lvl8pPr marL="3429000" indent="-228600" defTabSz="825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8pPr>
                  <a:lvl9pPr marL="3886200" indent="-228600" defTabSz="825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9pPr>
                </a:lstStyle>
                <a:p>
                  <a:pPr algn="ctr" rtl="1" eaLnBrk="1"/>
                  <a:endParaRPr lang="ru-RU" altLang="ru-RU" sz="2700">
                    <a:solidFill>
                      <a:srgbClr val="FFFFFF"/>
                    </a:solidFill>
                    <a:latin typeface="Helvetica Light" charset="0"/>
                    <a:cs typeface="B Nazanin" panose="00000400000000000000" pitchFamily="2" charset="-78"/>
                    <a:sym typeface="Helvetica Light" charset="0"/>
                  </a:endParaRPr>
                </a:p>
              </p:txBody>
            </p:sp>
            <p:sp>
              <p:nvSpPr>
                <p:cNvPr id="130" name="Rectangle 12">
                  <a:extLst>
                    <a:ext uri="{FF2B5EF4-FFF2-40B4-BE49-F238E27FC236}">
                      <a16:creationId xmlns:a16="http://schemas.microsoft.com/office/drawing/2014/main" id="{67069B5D-626F-44D7-9A4A-46EA49D723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07300" y="0"/>
                  <a:ext cx="3544915" cy="754846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4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21431" tIns="21431" rIns="21431" bIns="21431" anchor="ctr"/>
                <a:lstStyle>
                  <a:lvl1pPr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1pPr>
                  <a:lvl2pPr marL="742950" indent="-285750"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2pPr>
                  <a:lvl3pPr marL="1143000" indent="-228600"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3pPr>
                  <a:lvl4pPr marL="1600200" indent="-228600"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4pPr>
                  <a:lvl5pPr marL="2057400" indent="-228600"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5pPr>
                  <a:lvl6pPr marL="2514600" indent="-228600" defTabSz="825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6pPr>
                  <a:lvl7pPr marL="2971800" indent="-228600" defTabSz="825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7pPr>
                  <a:lvl8pPr marL="3429000" indent="-228600" defTabSz="825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8pPr>
                  <a:lvl9pPr marL="3886200" indent="-228600" defTabSz="825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9pPr>
                </a:lstStyle>
                <a:p>
                  <a:pPr algn="ctr" rtl="1" eaLnBrk="1"/>
                  <a:endParaRPr lang="ru-RU" altLang="ru-RU" sz="2700">
                    <a:solidFill>
                      <a:srgbClr val="FFFFFF"/>
                    </a:solidFill>
                    <a:latin typeface="Helvetica Light" charset="0"/>
                    <a:cs typeface="B Nazanin" panose="00000400000000000000" pitchFamily="2" charset="-78"/>
                    <a:sym typeface="Helvetica Light" charset="0"/>
                  </a:endParaRPr>
                </a:p>
              </p:txBody>
            </p:sp>
            <p:sp>
              <p:nvSpPr>
                <p:cNvPr id="131" name="Rectangle 13">
                  <a:extLst>
                    <a:ext uri="{FF2B5EF4-FFF2-40B4-BE49-F238E27FC236}">
                      <a16:creationId xmlns:a16="http://schemas.microsoft.com/office/drawing/2014/main" id="{040DE606-D1E9-4C26-9DF4-2A7CA95BAC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45445" y="0"/>
                  <a:ext cx="975928" cy="7548463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4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21431" tIns="21431" rIns="21431" bIns="21431" anchor="ctr"/>
                <a:lstStyle>
                  <a:lvl1pPr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1pPr>
                  <a:lvl2pPr marL="742950" indent="-285750"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2pPr>
                  <a:lvl3pPr marL="1143000" indent="-228600"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3pPr>
                  <a:lvl4pPr marL="1600200" indent="-228600"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4pPr>
                  <a:lvl5pPr marL="2057400" indent="-228600"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5pPr>
                  <a:lvl6pPr marL="2514600" indent="-228600" defTabSz="825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6pPr>
                  <a:lvl7pPr marL="2971800" indent="-228600" defTabSz="825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7pPr>
                  <a:lvl8pPr marL="3429000" indent="-228600" defTabSz="825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8pPr>
                  <a:lvl9pPr marL="3886200" indent="-228600" defTabSz="825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9pPr>
                </a:lstStyle>
                <a:p>
                  <a:pPr algn="ctr" rtl="1" eaLnBrk="1"/>
                  <a:endParaRPr lang="ru-RU" altLang="ru-RU" sz="2700">
                    <a:solidFill>
                      <a:srgbClr val="FFFFFF"/>
                    </a:solidFill>
                    <a:latin typeface="Helvetica Light" charset="0"/>
                    <a:cs typeface="B Nazanin" panose="00000400000000000000" pitchFamily="2" charset="-78"/>
                    <a:sym typeface="Helvetica Light" charset="0"/>
                  </a:endParaRPr>
                </a:p>
              </p:txBody>
            </p:sp>
            <p:sp>
              <p:nvSpPr>
                <p:cNvPr id="132" name="Rectangle 14">
                  <a:extLst>
                    <a:ext uri="{FF2B5EF4-FFF2-40B4-BE49-F238E27FC236}">
                      <a16:creationId xmlns:a16="http://schemas.microsoft.com/office/drawing/2014/main" id="{C31F6911-6E4D-4D8A-A773-0437A0037E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014601" y="0"/>
                  <a:ext cx="2259842" cy="7548463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4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21431" tIns="21431" rIns="21431" bIns="21431" anchor="ctr"/>
                <a:lstStyle>
                  <a:lvl1pPr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1pPr>
                  <a:lvl2pPr marL="742950" indent="-285750"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2pPr>
                  <a:lvl3pPr marL="1143000" indent="-228600"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3pPr>
                  <a:lvl4pPr marL="1600200" indent="-228600"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4pPr>
                  <a:lvl5pPr marL="2057400" indent="-228600"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5pPr>
                  <a:lvl6pPr marL="2514600" indent="-228600" defTabSz="825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6pPr>
                  <a:lvl7pPr marL="2971800" indent="-228600" defTabSz="825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7pPr>
                  <a:lvl8pPr marL="3429000" indent="-228600" defTabSz="825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8pPr>
                  <a:lvl9pPr marL="3886200" indent="-228600" defTabSz="825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rgbClr val="252D30"/>
                      </a:solidFill>
                      <a:latin typeface="Arial" panose="020B0604020202020204" pitchFamily="34" charset="0"/>
                      <a:cs typeface="Open Sans" panose="020B0606030504020204" pitchFamily="34" charset="0"/>
                      <a:sym typeface="Arial" panose="020B0604020202020204" pitchFamily="34" charset="0"/>
                    </a:defRPr>
                  </a:lvl9pPr>
                </a:lstStyle>
                <a:p>
                  <a:pPr algn="ctr" rtl="1" eaLnBrk="1"/>
                  <a:endParaRPr lang="ru-RU" altLang="ru-RU" sz="2700">
                    <a:solidFill>
                      <a:srgbClr val="FFFFFF"/>
                    </a:solidFill>
                    <a:latin typeface="Helvetica Light" charset="0"/>
                    <a:cs typeface="B Nazanin" panose="00000400000000000000" pitchFamily="2" charset="-78"/>
                    <a:sym typeface="Helvetica Light" charset="0"/>
                  </a:endParaRPr>
                </a:p>
              </p:txBody>
            </p:sp>
          </p:grpSp>
          <p:sp>
            <p:nvSpPr>
              <p:cNvPr id="107" name="AutoShape 15">
                <a:extLst>
                  <a:ext uri="{FF2B5EF4-FFF2-40B4-BE49-F238E27FC236}">
                    <a16:creationId xmlns:a16="http://schemas.microsoft.com/office/drawing/2014/main" id="{258BD5DA-469E-4C8B-A398-074C85ED6C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053" y="2313810"/>
                <a:ext cx="5257652" cy="3483644"/>
              </a:xfrm>
              <a:custGeom>
                <a:avLst/>
                <a:gdLst>
                  <a:gd name="T0" fmla="*/ 2147483646 w 21600"/>
                  <a:gd name="T1" fmla="*/ 1567334776 h 21600"/>
                  <a:gd name="T2" fmla="*/ 2147483646 w 21600"/>
                  <a:gd name="T3" fmla="*/ 1567334776 h 21600"/>
                  <a:gd name="T4" fmla="*/ 2147483646 w 21600"/>
                  <a:gd name="T5" fmla="*/ 1567334776 h 21600"/>
                  <a:gd name="T6" fmla="*/ 2147483646 w 21600"/>
                  <a:gd name="T7" fmla="*/ 1567334776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  <a:moveTo>
                      <a:pt x="18116" y="1439"/>
                    </a:moveTo>
                    <a:cubicBezTo>
                      <a:pt x="18274" y="1445"/>
                      <a:pt x="18430" y="1476"/>
                      <a:pt x="18579" y="1553"/>
                    </a:cubicBezTo>
                    <a:cubicBezTo>
                      <a:pt x="18709" y="1619"/>
                      <a:pt x="18830" y="1718"/>
                      <a:pt x="18938" y="1846"/>
                    </a:cubicBezTo>
                    <a:cubicBezTo>
                      <a:pt x="18789" y="1813"/>
                      <a:pt x="18638" y="1825"/>
                      <a:pt x="18493" y="1881"/>
                    </a:cubicBezTo>
                    <a:cubicBezTo>
                      <a:pt x="18377" y="1926"/>
                      <a:pt x="18267" y="2000"/>
                      <a:pt x="18166" y="2097"/>
                    </a:cubicBezTo>
                    <a:cubicBezTo>
                      <a:pt x="18181" y="2184"/>
                      <a:pt x="18213" y="2261"/>
                      <a:pt x="18259" y="2318"/>
                    </a:cubicBezTo>
                    <a:cubicBezTo>
                      <a:pt x="18333" y="2410"/>
                      <a:pt x="18432" y="2441"/>
                      <a:pt x="18523" y="2399"/>
                    </a:cubicBezTo>
                    <a:cubicBezTo>
                      <a:pt x="18729" y="2258"/>
                      <a:pt x="18959" y="2210"/>
                      <a:pt x="19182" y="2262"/>
                    </a:cubicBezTo>
                    <a:cubicBezTo>
                      <a:pt x="19349" y="2301"/>
                      <a:pt x="19507" y="2395"/>
                      <a:pt x="19647" y="2537"/>
                    </a:cubicBezTo>
                    <a:cubicBezTo>
                      <a:pt x="19601" y="2632"/>
                      <a:pt x="19548" y="2718"/>
                      <a:pt x="19489" y="2794"/>
                    </a:cubicBezTo>
                    <a:cubicBezTo>
                      <a:pt x="19315" y="3017"/>
                      <a:pt x="19095" y="3142"/>
                      <a:pt x="18867" y="3152"/>
                    </a:cubicBezTo>
                    <a:cubicBezTo>
                      <a:pt x="18951" y="3605"/>
                      <a:pt x="19088" y="4031"/>
                      <a:pt x="19272" y="4410"/>
                    </a:cubicBezTo>
                    <a:cubicBezTo>
                      <a:pt x="19473" y="4825"/>
                      <a:pt x="19726" y="5176"/>
                      <a:pt x="20017" y="5444"/>
                    </a:cubicBezTo>
                    <a:cubicBezTo>
                      <a:pt x="20059" y="5480"/>
                      <a:pt x="20096" y="5530"/>
                      <a:pt x="20123" y="5590"/>
                    </a:cubicBezTo>
                    <a:cubicBezTo>
                      <a:pt x="20173" y="5696"/>
                      <a:pt x="20193" y="5827"/>
                      <a:pt x="20179" y="5954"/>
                    </a:cubicBezTo>
                    <a:lnTo>
                      <a:pt x="20159" y="6121"/>
                    </a:lnTo>
                    <a:cubicBezTo>
                      <a:pt x="20131" y="6235"/>
                      <a:pt x="20087" y="6339"/>
                      <a:pt x="20031" y="6426"/>
                    </a:cubicBezTo>
                    <a:cubicBezTo>
                      <a:pt x="19923" y="6592"/>
                      <a:pt x="19775" y="6686"/>
                      <a:pt x="19621" y="6688"/>
                    </a:cubicBezTo>
                    <a:cubicBezTo>
                      <a:pt x="19471" y="6743"/>
                      <a:pt x="19317" y="6762"/>
                      <a:pt x="19163" y="6740"/>
                    </a:cubicBezTo>
                    <a:cubicBezTo>
                      <a:pt x="19040" y="6723"/>
                      <a:pt x="18920" y="6681"/>
                      <a:pt x="18804" y="6615"/>
                    </a:cubicBezTo>
                    <a:cubicBezTo>
                      <a:pt x="18571" y="6670"/>
                      <a:pt x="18334" y="6685"/>
                      <a:pt x="18098" y="6658"/>
                    </a:cubicBezTo>
                    <a:cubicBezTo>
                      <a:pt x="17864" y="6632"/>
                      <a:pt x="17633" y="6566"/>
                      <a:pt x="17410" y="6460"/>
                    </a:cubicBezTo>
                    <a:cubicBezTo>
                      <a:pt x="17342" y="6513"/>
                      <a:pt x="17271" y="6553"/>
                      <a:pt x="17197" y="6581"/>
                    </a:cubicBezTo>
                    <a:cubicBezTo>
                      <a:pt x="17107" y="6616"/>
                      <a:pt x="17014" y="6630"/>
                      <a:pt x="16921" y="6625"/>
                    </a:cubicBezTo>
                    <a:cubicBezTo>
                      <a:pt x="16702" y="7124"/>
                      <a:pt x="16477" y="7616"/>
                      <a:pt x="16246" y="8102"/>
                    </a:cubicBezTo>
                    <a:cubicBezTo>
                      <a:pt x="16005" y="8612"/>
                      <a:pt x="15756" y="9115"/>
                      <a:pt x="15540" y="9651"/>
                    </a:cubicBezTo>
                    <a:cubicBezTo>
                      <a:pt x="15308" y="10228"/>
                      <a:pt x="15116" y="10839"/>
                      <a:pt x="14906" y="11434"/>
                    </a:cubicBezTo>
                    <a:cubicBezTo>
                      <a:pt x="14687" y="12051"/>
                      <a:pt x="14449" y="12651"/>
                      <a:pt x="14191" y="13233"/>
                    </a:cubicBezTo>
                    <a:cubicBezTo>
                      <a:pt x="14113" y="13368"/>
                      <a:pt x="14005" y="13454"/>
                      <a:pt x="13887" y="13476"/>
                    </a:cubicBezTo>
                    <a:cubicBezTo>
                      <a:pt x="13804" y="13491"/>
                      <a:pt x="13720" y="13472"/>
                      <a:pt x="13643" y="13422"/>
                    </a:cubicBezTo>
                    <a:cubicBezTo>
                      <a:pt x="13594" y="13661"/>
                      <a:pt x="13545" y="13900"/>
                      <a:pt x="13496" y="14138"/>
                    </a:cubicBezTo>
                    <a:cubicBezTo>
                      <a:pt x="13443" y="14391"/>
                      <a:pt x="13390" y="14646"/>
                      <a:pt x="13363" y="14909"/>
                    </a:cubicBezTo>
                    <a:cubicBezTo>
                      <a:pt x="13335" y="15176"/>
                      <a:pt x="13334" y="15449"/>
                      <a:pt x="13292" y="15712"/>
                    </a:cubicBezTo>
                    <a:cubicBezTo>
                      <a:pt x="13266" y="15873"/>
                      <a:pt x="13226" y="16027"/>
                      <a:pt x="13171" y="16170"/>
                    </a:cubicBezTo>
                    <a:cubicBezTo>
                      <a:pt x="13159" y="16524"/>
                      <a:pt x="13153" y="16880"/>
                      <a:pt x="13156" y="17234"/>
                    </a:cubicBezTo>
                    <a:cubicBezTo>
                      <a:pt x="13158" y="17621"/>
                      <a:pt x="13169" y="18008"/>
                      <a:pt x="13189" y="18393"/>
                    </a:cubicBezTo>
                    <a:cubicBezTo>
                      <a:pt x="13188" y="18479"/>
                      <a:pt x="13198" y="18564"/>
                      <a:pt x="13217" y="18645"/>
                    </a:cubicBezTo>
                    <a:cubicBezTo>
                      <a:pt x="13243" y="18758"/>
                      <a:pt x="13289" y="18858"/>
                      <a:pt x="13348" y="18937"/>
                    </a:cubicBezTo>
                    <a:cubicBezTo>
                      <a:pt x="13460" y="19053"/>
                      <a:pt x="13569" y="19174"/>
                      <a:pt x="13676" y="19299"/>
                    </a:cubicBezTo>
                    <a:cubicBezTo>
                      <a:pt x="13768" y="19408"/>
                      <a:pt x="13859" y="19520"/>
                      <a:pt x="13945" y="19639"/>
                    </a:cubicBezTo>
                    <a:cubicBezTo>
                      <a:pt x="13968" y="19670"/>
                      <a:pt x="13992" y="19703"/>
                      <a:pt x="13998" y="19748"/>
                    </a:cubicBezTo>
                    <a:cubicBezTo>
                      <a:pt x="14010" y="19828"/>
                      <a:pt x="13970" y="19905"/>
                      <a:pt x="13916" y="19906"/>
                    </a:cubicBezTo>
                    <a:cubicBezTo>
                      <a:pt x="13764" y="19954"/>
                      <a:pt x="13607" y="19970"/>
                      <a:pt x="13452" y="19951"/>
                    </a:cubicBezTo>
                    <a:cubicBezTo>
                      <a:pt x="13322" y="19936"/>
                      <a:pt x="13194" y="19896"/>
                      <a:pt x="13070" y="19835"/>
                    </a:cubicBezTo>
                    <a:cubicBezTo>
                      <a:pt x="13039" y="19814"/>
                      <a:pt x="13013" y="19784"/>
                      <a:pt x="12992" y="19746"/>
                    </a:cubicBezTo>
                    <a:cubicBezTo>
                      <a:pt x="12975" y="19714"/>
                      <a:pt x="12963" y="19679"/>
                      <a:pt x="12955" y="19641"/>
                    </a:cubicBezTo>
                    <a:cubicBezTo>
                      <a:pt x="12933" y="19588"/>
                      <a:pt x="12898" y="19548"/>
                      <a:pt x="12859" y="19527"/>
                    </a:cubicBezTo>
                    <a:cubicBezTo>
                      <a:pt x="12817" y="19505"/>
                      <a:pt x="12772" y="19505"/>
                      <a:pt x="12731" y="19529"/>
                    </a:cubicBezTo>
                    <a:cubicBezTo>
                      <a:pt x="12685" y="19554"/>
                      <a:pt x="12636" y="19568"/>
                      <a:pt x="12587" y="19570"/>
                    </a:cubicBezTo>
                    <a:cubicBezTo>
                      <a:pt x="12519" y="19574"/>
                      <a:pt x="12450" y="19556"/>
                      <a:pt x="12386" y="19517"/>
                    </a:cubicBezTo>
                    <a:cubicBezTo>
                      <a:pt x="12244" y="19421"/>
                      <a:pt x="12120" y="19269"/>
                      <a:pt x="12030" y="19076"/>
                    </a:cubicBezTo>
                    <a:cubicBezTo>
                      <a:pt x="11959" y="18922"/>
                      <a:pt x="11910" y="18746"/>
                      <a:pt x="11888" y="18561"/>
                    </a:cubicBezTo>
                    <a:cubicBezTo>
                      <a:pt x="11878" y="18521"/>
                      <a:pt x="11857" y="18490"/>
                      <a:pt x="11831" y="18476"/>
                    </a:cubicBezTo>
                    <a:cubicBezTo>
                      <a:pt x="11811" y="18465"/>
                      <a:pt x="11788" y="18465"/>
                      <a:pt x="11768" y="18476"/>
                    </a:cubicBezTo>
                    <a:lnTo>
                      <a:pt x="11724" y="18618"/>
                    </a:lnTo>
                    <a:cubicBezTo>
                      <a:pt x="11700" y="18642"/>
                      <a:pt x="11671" y="18647"/>
                      <a:pt x="11645" y="18631"/>
                    </a:cubicBezTo>
                    <a:cubicBezTo>
                      <a:pt x="11616" y="18613"/>
                      <a:pt x="11596" y="18572"/>
                      <a:pt x="11593" y="18525"/>
                    </a:cubicBezTo>
                    <a:cubicBezTo>
                      <a:pt x="11593" y="18249"/>
                      <a:pt x="11601" y="17973"/>
                      <a:pt x="11620" y="17699"/>
                    </a:cubicBezTo>
                    <a:cubicBezTo>
                      <a:pt x="11639" y="17427"/>
                      <a:pt x="11667" y="17158"/>
                      <a:pt x="11685" y="16886"/>
                    </a:cubicBezTo>
                    <a:cubicBezTo>
                      <a:pt x="11722" y="16340"/>
                      <a:pt x="11721" y="15790"/>
                      <a:pt x="11680" y="15244"/>
                    </a:cubicBezTo>
                    <a:cubicBezTo>
                      <a:pt x="11674" y="15188"/>
                      <a:pt x="11669" y="15130"/>
                      <a:pt x="11666" y="15073"/>
                    </a:cubicBezTo>
                    <a:cubicBezTo>
                      <a:pt x="11661" y="14988"/>
                      <a:pt x="11659" y="14902"/>
                      <a:pt x="11661" y="14816"/>
                    </a:cubicBezTo>
                    <a:cubicBezTo>
                      <a:pt x="11672" y="14562"/>
                      <a:pt x="11688" y="14308"/>
                      <a:pt x="11708" y="14055"/>
                    </a:cubicBezTo>
                    <a:cubicBezTo>
                      <a:pt x="11728" y="13795"/>
                      <a:pt x="11753" y="13535"/>
                      <a:pt x="11755" y="13273"/>
                    </a:cubicBezTo>
                    <a:cubicBezTo>
                      <a:pt x="11756" y="13155"/>
                      <a:pt x="11750" y="13031"/>
                      <a:pt x="11699" y="12943"/>
                    </a:cubicBezTo>
                    <a:cubicBezTo>
                      <a:pt x="11652" y="12863"/>
                      <a:pt x="11578" y="12834"/>
                      <a:pt x="11511" y="12868"/>
                    </a:cubicBezTo>
                    <a:cubicBezTo>
                      <a:pt x="11103" y="13003"/>
                      <a:pt x="10698" y="13150"/>
                      <a:pt x="10296" y="13308"/>
                    </a:cubicBezTo>
                    <a:cubicBezTo>
                      <a:pt x="9822" y="13494"/>
                      <a:pt x="9344" y="13700"/>
                      <a:pt x="8849" y="13697"/>
                    </a:cubicBezTo>
                    <a:cubicBezTo>
                      <a:pt x="8351" y="13695"/>
                      <a:pt x="7868" y="13481"/>
                      <a:pt x="7395" y="13242"/>
                    </a:cubicBezTo>
                    <a:cubicBezTo>
                      <a:pt x="7282" y="13185"/>
                      <a:pt x="7162" y="13127"/>
                      <a:pt x="7048" y="13179"/>
                    </a:cubicBezTo>
                    <a:cubicBezTo>
                      <a:pt x="6928" y="13234"/>
                      <a:pt x="6850" y="13392"/>
                      <a:pt x="6771" y="13538"/>
                    </a:cubicBezTo>
                    <a:cubicBezTo>
                      <a:pt x="6669" y="13724"/>
                      <a:pt x="6558" y="13898"/>
                      <a:pt x="6432" y="14046"/>
                    </a:cubicBezTo>
                    <a:cubicBezTo>
                      <a:pt x="6287" y="14215"/>
                      <a:pt x="6125" y="14346"/>
                      <a:pt x="5952" y="14435"/>
                    </a:cubicBezTo>
                    <a:lnTo>
                      <a:pt x="5864" y="15120"/>
                    </a:lnTo>
                    <a:cubicBezTo>
                      <a:pt x="5857" y="15147"/>
                      <a:pt x="5843" y="15168"/>
                      <a:pt x="5824" y="15175"/>
                    </a:cubicBezTo>
                    <a:cubicBezTo>
                      <a:pt x="5796" y="15186"/>
                      <a:pt x="5766" y="15163"/>
                      <a:pt x="5754" y="15123"/>
                    </a:cubicBezTo>
                    <a:lnTo>
                      <a:pt x="5565" y="14510"/>
                    </a:lnTo>
                    <a:lnTo>
                      <a:pt x="5123" y="14467"/>
                    </a:lnTo>
                    <a:cubicBezTo>
                      <a:pt x="5113" y="14928"/>
                      <a:pt x="5134" y="15390"/>
                      <a:pt x="5185" y="15845"/>
                    </a:cubicBezTo>
                    <a:cubicBezTo>
                      <a:pt x="5237" y="16313"/>
                      <a:pt x="5320" y="16772"/>
                      <a:pt x="5420" y="17221"/>
                    </a:cubicBezTo>
                    <a:cubicBezTo>
                      <a:pt x="5487" y="17521"/>
                      <a:pt x="5562" y="17817"/>
                      <a:pt x="5672" y="18083"/>
                    </a:cubicBezTo>
                    <a:cubicBezTo>
                      <a:pt x="5837" y="18482"/>
                      <a:pt x="6168" y="18700"/>
                      <a:pt x="6360" y="19005"/>
                    </a:cubicBezTo>
                    <a:cubicBezTo>
                      <a:pt x="6376" y="19033"/>
                      <a:pt x="6384" y="19070"/>
                      <a:pt x="6382" y="19108"/>
                    </a:cubicBezTo>
                    <a:cubicBezTo>
                      <a:pt x="6378" y="19176"/>
                      <a:pt x="6344" y="19232"/>
                      <a:pt x="6299" y="19243"/>
                    </a:cubicBezTo>
                    <a:cubicBezTo>
                      <a:pt x="6179" y="19291"/>
                      <a:pt x="6054" y="19306"/>
                      <a:pt x="5930" y="19287"/>
                    </a:cubicBezTo>
                    <a:cubicBezTo>
                      <a:pt x="5800" y="19267"/>
                      <a:pt x="5674" y="19210"/>
                      <a:pt x="5558" y="19118"/>
                    </a:cubicBezTo>
                    <a:lnTo>
                      <a:pt x="4991" y="18573"/>
                    </a:lnTo>
                    <a:cubicBezTo>
                      <a:pt x="4962" y="18547"/>
                      <a:pt x="4938" y="18511"/>
                      <a:pt x="4920" y="18469"/>
                    </a:cubicBezTo>
                    <a:cubicBezTo>
                      <a:pt x="4904" y="18431"/>
                      <a:pt x="4894" y="18390"/>
                      <a:pt x="4888" y="18346"/>
                    </a:cubicBezTo>
                    <a:cubicBezTo>
                      <a:pt x="4856" y="17757"/>
                      <a:pt x="4783" y="17174"/>
                      <a:pt x="4671" y="16607"/>
                    </a:cubicBezTo>
                    <a:cubicBezTo>
                      <a:pt x="4556" y="16029"/>
                      <a:pt x="4401" y="15471"/>
                      <a:pt x="4208" y="14943"/>
                    </a:cubicBezTo>
                    <a:cubicBezTo>
                      <a:pt x="4155" y="14845"/>
                      <a:pt x="4119" y="14730"/>
                      <a:pt x="4102" y="14606"/>
                    </a:cubicBezTo>
                    <a:cubicBezTo>
                      <a:pt x="4086" y="14495"/>
                      <a:pt x="4087" y="14381"/>
                      <a:pt x="4103" y="14270"/>
                    </a:cubicBezTo>
                    <a:lnTo>
                      <a:pt x="4151" y="13784"/>
                    </a:lnTo>
                    <a:cubicBezTo>
                      <a:pt x="3943" y="13995"/>
                      <a:pt x="3769" y="14274"/>
                      <a:pt x="3642" y="14600"/>
                    </a:cubicBezTo>
                    <a:cubicBezTo>
                      <a:pt x="3532" y="14886"/>
                      <a:pt x="3461" y="15200"/>
                      <a:pt x="3389" y="15511"/>
                    </a:cubicBezTo>
                    <a:cubicBezTo>
                      <a:pt x="3275" y="16005"/>
                      <a:pt x="3158" y="16499"/>
                      <a:pt x="3116" y="17017"/>
                    </a:cubicBezTo>
                    <a:cubicBezTo>
                      <a:pt x="3082" y="17441"/>
                      <a:pt x="3098" y="17873"/>
                      <a:pt x="3184" y="18282"/>
                    </a:cubicBezTo>
                    <a:cubicBezTo>
                      <a:pt x="3244" y="18569"/>
                      <a:pt x="3336" y="18839"/>
                      <a:pt x="3455" y="19082"/>
                    </a:cubicBezTo>
                    <a:cubicBezTo>
                      <a:pt x="3559" y="19294"/>
                      <a:pt x="3682" y="19483"/>
                      <a:pt x="3821" y="19645"/>
                    </a:cubicBezTo>
                    <a:cubicBezTo>
                      <a:pt x="3869" y="19702"/>
                      <a:pt x="3882" y="19803"/>
                      <a:pt x="3854" y="19884"/>
                    </a:cubicBezTo>
                    <a:cubicBezTo>
                      <a:pt x="3813" y="20000"/>
                      <a:pt x="3716" y="20016"/>
                      <a:pt x="3627" y="20025"/>
                    </a:cubicBezTo>
                    <a:cubicBezTo>
                      <a:pt x="3528" y="20035"/>
                      <a:pt x="3429" y="20053"/>
                      <a:pt x="3332" y="20028"/>
                    </a:cubicBezTo>
                    <a:cubicBezTo>
                      <a:pt x="3244" y="20006"/>
                      <a:pt x="3163" y="19950"/>
                      <a:pt x="3082" y="19896"/>
                    </a:cubicBezTo>
                    <a:cubicBezTo>
                      <a:pt x="2986" y="19832"/>
                      <a:pt x="2888" y="19768"/>
                      <a:pt x="2813" y="19657"/>
                    </a:cubicBezTo>
                    <a:cubicBezTo>
                      <a:pt x="2738" y="19548"/>
                      <a:pt x="2690" y="19402"/>
                      <a:pt x="2680" y="19245"/>
                    </a:cubicBezTo>
                    <a:lnTo>
                      <a:pt x="2639" y="18614"/>
                    </a:lnTo>
                    <a:lnTo>
                      <a:pt x="2574" y="18735"/>
                    </a:lnTo>
                    <a:cubicBezTo>
                      <a:pt x="2549" y="18797"/>
                      <a:pt x="2501" y="18830"/>
                      <a:pt x="2454" y="18818"/>
                    </a:cubicBezTo>
                    <a:cubicBezTo>
                      <a:pt x="2391" y="18802"/>
                      <a:pt x="2347" y="18717"/>
                      <a:pt x="2351" y="18622"/>
                    </a:cubicBezTo>
                    <a:cubicBezTo>
                      <a:pt x="2360" y="18174"/>
                      <a:pt x="2382" y="17728"/>
                      <a:pt x="2418" y="17283"/>
                    </a:cubicBezTo>
                    <a:cubicBezTo>
                      <a:pt x="2452" y="16849"/>
                      <a:pt x="2499" y="16419"/>
                      <a:pt x="2543" y="15987"/>
                    </a:cubicBezTo>
                    <a:cubicBezTo>
                      <a:pt x="2587" y="15561"/>
                      <a:pt x="2630" y="15133"/>
                      <a:pt x="2633" y="14702"/>
                    </a:cubicBezTo>
                    <a:cubicBezTo>
                      <a:pt x="2633" y="14572"/>
                      <a:pt x="2631" y="14443"/>
                      <a:pt x="2641" y="14314"/>
                    </a:cubicBezTo>
                    <a:cubicBezTo>
                      <a:pt x="2646" y="14244"/>
                      <a:pt x="2655" y="14175"/>
                      <a:pt x="2668" y="14107"/>
                    </a:cubicBezTo>
                    <a:cubicBezTo>
                      <a:pt x="2680" y="14039"/>
                      <a:pt x="2696" y="13973"/>
                      <a:pt x="2715" y="13909"/>
                    </a:cubicBezTo>
                    <a:lnTo>
                      <a:pt x="3118" y="12169"/>
                    </a:lnTo>
                    <a:cubicBezTo>
                      <a:pt x="3163" y="11962"/>
                      <a:pt x="3189" y="11746"/>
                      <a:pt x="3194" y="11528"/>
                    </a:cubicBezTo>
                    <a:cubicBezTo>
                      <a:pt x="3198" y="11329"/>
                      <a:pt x="3185" y="11129"/>
                      <a:pt x="3155" y="10934"/>
                    </a:cubicBezTo>
                    <a:lnTo>
                      <a:pt x="2468" y="7014"/>
                    </a:lnTo>
                    <a:cubicBezTo>
                      <a:pt x="2355" y="7970"/>
                      <a:pt x="2305" y="8940"/>
                      <a:pt x="2318" y="9910"/>
                    </a:cubicBezTo>
                    <a:cubicBezTo>
                      <a:pt x="2331" y="10890"/>
                      <a:pt x="2408" y="11865"/>
                      <a:pt x="2416" y="12845"/>
                    </a:cubicBezTo>
                    <a:cubicBezTo>
                      <a:pt x="2418" y="13124"/>
                      <a:pt x="2414" y="13403"/>
                      <a:pt x="2429" y="13680"/>
                    </a:cubicBezTo>
                    <a:cubicBezTo>
                      <a:pt x="2446" y="14009"/>
                      <a:pt x="2490" y="14341"/>
                      <a:pt x="2463" y="14673"/>
                    </a:cubicBezTo>
                    <a:cubicBezTo>
                      <a:pt x="2431" y="15061"/>
                      <a:pt x="2307" y="15412"/>
                      <a:pt x="2222" y="15780"/>
                    </a:cubicBezTo>
                    <a:cubicBezTo>
                      <a:pt x="2139" y="16143"/>
                      <a:pt x="2095" y="16522"/>
                      <a:pt x="2091" y="16905"/>
                    </a:cubicBezTo>
                    <a:cubicBezTo>
                      <a:pt x="2019" y="16786"/>
                      <a:pt x="1958" y="16654"/>
                      <a:pt x="1910" y="16510"/>
                    </a:cubicBezTo>
                    <a:cubicBezTo>
                      <a:pt x="1859" y="16361"/>
                      <a:pt x="1823" y="16203"/>
                      <a:pt x="1788" y="16044"/>
                    </a:cubicBezTo>
                    <a:cubicBezTo>
                      <a:pt x="1725" y="15756"/>
                      <a:pt x="1665" y="15462"/>
                      <a:pt x="1663" y="15157"/>
                    </a:cubicBezTo>
                    <a:cubicBezTo>
                      <a:pt x="1657" y="14455"/>
                      <a:pt x="1948" y="13848"/>
                      <a:pt x="2047" y="13173"/>
                    </a:cubicBezTo>
                    <a:cubicBezTo>
                      <a:pt x="2081" y="12944"/>
                      <a:pt x="2093" y="12709"/>
                      <a:pt x="2100" y="12474"/>
                    </a:cubicBezTo>
                    <a:cubicBezTo>
                      <a:pt x="2127" y="11666"/>
                      <a:pt x="2108" y="10857"/>
                      <a:pt x="2087" y="10050"/>
                    </a:cubicBezTo>
                    <a:cubicBezTo>
                      <a:pt x="2065" y="9251"/>
                      <a:pt x="2042" y="8453"/>
                      <a:pt x="2014" y="7654"/>
                    </a:cubicBezTo>
                    <a:cubicBezTo>
                      <a:pt x="2003" y="7197"/>
                      <a:pt x="2030" y="6738"/>
                      <a:pt x="2095" y="6291"/>
                    </a:cubicBezTo>
                    <a:cubicBezTo>
                      <a:pt x="2160" y="5837"/>
                      <a:pt x="2266" y="5392"/>
                      <a:pt x="2462" y="5032"/>
                    </a:cubicBezTo>
                    <a:cubicBezTo>
                      <a:pt x="2557" y="4857"/>
                      <a:pt x="2671" y="4708"/>
                      <a:pt x="2798" y="4585"/>
                    </a:cubicBezTo>
                    <a:cubicBezTo>
                      <a:pt x="2924" y="4463"/>
                      <a:pt x="3060" y="4369"/>
                      <a:pt x="3204" y="4305"/>
                    </a:cubicBezTo>
                    <a:cubicBezTo>
                      <a:pt x="3430" y="4206"/>
                      <a:pt x="3666" y="4186"/>
                      <a:pt x="3901" y="4187"/>
                    </a:cubicBezTo>
                    <a:cubicBezTo>
                      <a:pt x="4425" y="4188"/>
                      <a:pt x="4945" y="4292"/>
                      <a:pt x="5467" y="4351"/>
                    </a:cubicBezTo>
                    <a:cubicBezTo>
                      <a:pt x="6001" y="4411"/>
                      <a:pt x="6537" y="4424"/>
                      <a:pt x="7071" y="4481"/>
                    </a:cubicBezTo>
                    <a:cubicBezTo>
                      <a:pt x="8091" y="4592"/>
                      <a:pt x="9095" y="4667"/>
                      <a:pt x="10117" y="4473"/>
                    </a:cubicBezTo>
                    <a:cubicBezTo>
                      <a:pt x="10288" y="4440"/>
                      <a:pt x="10448" y="4323"/>
                      <a:pt x="10616" y="4256"/>
                    </a:cubicBezTo>
                    <a:cubicBezTo>
                      <a:pt x="11311" y="3977"/>
                      <a:pt x="12038" y="3999"/>
                      <a:pt x="12755" y="4076"/>
                    </a:cubicBezTo>
                    <a:cubicBezTo>
                      <a:pt x="12973" y="4099"/>
                      <a:pt x="13192" y="4128"/>
                      <a:pt x="13410" y="4103"/>
                    </a:cubicBezTo>
                    <a:cubicBezTo>
                      <a:pt x="13572" y="4084"/>
                      <a:pt x="13731" y="4036"/>
                      <a:pt x="13888" y="3974"/>
                    </a:cubicBezTo>
                    <a:cubicBezTo>
                      <a:pt x="14282" y="3818"/>
                      <a:pt x="14655" y="3572"/>
                      <a:pt x="15031" y="3341"/>
                    </a:cubicBezTo>
                    <a:cubicBezTo>
                      <a:pt x="15420" y="3102"/>
                      <a:pt x="15814" y="2877"/>
                      <a:pt x="16187" y="2582"/>
                    </a:cubicBezTo>
                    <a:cubicBezTo>
                      <a:pt x="16244" y="2538"/>
                      <a:pt x="16300" y="2492"/>
                      <a:pt x="16346" y="2425"/>
                    </a:cubicBezTo>
                    <a:cubicBezTo>
                      <a:pt x="16378" y="2378"/>
                      <a:pt x="16404" y="2323"/>
                      <a:pt x="16423" y="2261"/>
                    </a:cubicBezTo>
                    <a:cubicBezTo>
                      <a:pt x="16415" y="2185"/>
                      <a:pt x="16420" y="2108"/>
                      <a:pt x="16438" y="2036"/>
                    </a:cubicBezTo>
                    <a:cubicBezTo>
                      <a:pt x="16458" y="1956"/>
                      <a:pt x="16493" y="1886"/>
                      <a:pt x="16538" y="1835"/>
                    </a:cubicBezTo>
                    <a:cubicBezTo>
                      <a:pt x="16595" y="1800"/>
                      <a:pt x="16652" y="1773"/>
                      <a:pt x="16712" y="1753"/>
                    </a:cubicBezTo>
                    <a:cubicBezTo>
                      <a:pt x="16858" y="1703"/>
                      <a:pt x="17011" y="1699"/>
                      <a:pt x="17158" y="1650"/>
                    </a:cubicBezTo>
                    <a:cubicBezTo>
                      <a:pt x="17239" y="1623"/>
                      <a:pt x="17317" y="1582"/>
                      <a:pt x="17392" y="1530"/>
                    </a:cubicBezTo>
                    <a:cubicBezTo>
                      <a:pt x="17510" y="1502"/>
                      <a:pt x="17628" y="1480"/>
                      <a:pt x="17746" y="1463"/>
                    </a:cubicBezTo>
                    <a:cubicBezTo>
                      <a:pt x="17817" y="1453"/>
                      <a:pt x="17887" y="1445"/>
                      <a:pt x="17958" y="1441"/>
                    </a:cubicBezTo>
                    <a:cubicBezTo>
                      <a:pt x="18010" y="1438"/>
                      <a:pt x="18063" y="1437"/>
                      <a:pt x="18116" y="1439"/>
                    </a:cubicBezTo>
                    <a:close/>
                    <a:moveTo>
                      <a:pt x="12475" y="15105"/>
                    </a:moveTo>
                    <a:cubicBezTo>
                      <a:pt x="12338" y="15674"/>
                      <a:pt x="12272" y="16276"/>
                      <a:pt x="12281" y="16881"/>
                    </a:cubicBezTo>
                    <a:cubicBezTo>
                      <a:pt x="12290" y="17433"/>
                      <a:pt x="12361" y="17979"/>
                      <a:pt x="12491" y="18494"/>
                    </a:cubicBezTo>
                    <a:cubicBezTo>
                      <a:pt x="12584" y="17911"/>
                      <a:pt x="12627" y="17312"/>
                      <a:pt x="12619" y="16713"/>
                    </a:cubicBezTo>
                    <a:cubicBezTo>
                      <a:pt x="12612" y="16170"/>
                      <a:pt x="12564" y="15631"/>
                      <a:pt x="12475" y="1510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1431" tIns="21431" rIns="21431" bIns="21431" anchor="ctr"/>
              <a:lstStyle/>
              <a:p>
                <a:pPr algn="r" rtl="1"/>
                <a:endParaRPr lang="en-US" sz="1050" dirty="0">
                  <a:cs typeface="B Nazanin" panose="00000400000000000000" pitchFamily="2" charset="-78"/>
                </a:endParaRPr>
              </a:p>
            </p:txBody>
          </p:sp>
          <p:sp>
            <p:nvSpPr>
              <p:cNvPr id="108" name="Text Box 17" descr="Text Box 3">
                <a:extLst>
                  <a:ext uri="{FF2B5EF4-FFF2-40B4-BE49-F238E27FC236}">
                    <a16:creationId xmlns:a16="http://schemas.microsoft.com/office/drawing/2014/main" id="{D379B79C-F0CD-42D9-997D-4A1DE59A0EF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44537" y="1807114"/>
                <a:ext cx="884051" cy="20522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1431" tIns="21431" rIns="21431" bIns="21431">
                <a:spAutoFit/>
              </a:bodyPr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r>
                  <a:rPr lang="ru-RU" altLang="ru-RU" sz="1050" b="1" dirty="0">
                    <a:latin typeface="Georgia Pro Cond" panose="02040506050405020303" pitchFamily="18" charset="0"/>
                    <a:cs typeface="B Nazanin" panose="00000400000000000000" pitchFamily="2" charset="-78"/>
                  </a:rPr>
                  <a:t>15%</a:t>
                </a:r>
              </a:p>
            </p:txBody>
          </p:sp>
          <p:sp>
            <p:nvSpPr>
              <p:cNvPr id="109" name="Line 38">
                <a:extLst>
                  <a:ext uri="{FF2B5EF4-FFF2-40B4-BE49-F238E27FC236}">
                    <a16:creationId xmlns:a16="http://schemas.microsoft.com/office/drawing/2014/main" id="{E4566804-0C9E-46F5-98D9-A2FAEFA555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551292" y="2066523"/>
                <a:ext cx="11901" cy="460054"/>
              </a:xfrm>
              <a:prstGeom prst="line">
                <a:avLst/>
              </a:prstGeom>
              <a:noFill/>
              <a:ln w="38100">
                <a:solidFill>
                  <a:srgbClr val="CFCDD0"/>
                </a:solidFill>
                <a:prstDash val="dash"/>
                <a:round/>
                <a:headEnd/>
                <a:tailEnd type="triangle" w="med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1431" tIns="21431" rIns="21431" bIns="21431" anchor="ctr"/>
              <a:lstStyle/>
              <a:p>
                <a:pPr algn="r" rtl="1"/>
                <a:endParaRPr lang="en-US"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110" name="Line 18">
                <a:extLst>
                  <a:ext uri="{FF2B5EF4-FFF2-40B4-BE49-F238E27FC236}">
                    <a16:creationId xmlns:a16="http://schemas.microsoft.com/office/drawing/2014/main" id="{DAC39256-214E-437C-BF5C-00BBDC9605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86562" y="2056140"/>
                <a:ext cx="0" cy="868904"/>
              </a:xfrm>
              <a:prstGeom prst="line">
                <a:avLst/>
              </a:prstGeom>
              <a:noFill/>
              <a:ln w="38100">
                <a:solidFill>
                  <a:srgbClr val="CFCDD0"/>
                </a:solidFill>
                <a:prstDash val="dash"/>
                <a:round/>
                <a:headEnd/>
                <a:tailEnd type="triangle" w="med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1431" tIns="21431" rIns="21431" bIns="21431" anchor="ctr"/>
              <a:lstStyle/>
              <a:p>
                <a:pPr algn="r" rtl="1"/>
                <a:endParaRPr lang="en-US"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111" name="Oval 19">
                <a:extLst>
                  <a:ext uri="{FF2B5EF4-FFF2-40B4-BE49-F238E27FC236}">
                    <a16:creationId xmlns:a16="http://schemas.microsoft.com/office/drawing/2014/main" id="{9D066563-F520-4243-A75F-6E2D332CF8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8002" y="2199639"/>
                <a:ext cx="232451" cy="232442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txBody>
              <a:bodyPr lIns="21431" tIns="21431" rIns="21431" bIns="21431" anchor="ctr"/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endParaRPr lang="ru-RU" altLang="ru-RU" sz="2700">
                  <a:solidFill>
                    <a:srgbClr val="FFFFFF"/>
                  </a:solidFill>
                  <a:latin typeface="Helvetica Light" charset="0"/>
                  <a:cs typeface="B Nazanin" panose="00000400000000000000" pitchFamily="2" charset="-78"/>
                  <a:sym typeface="Helvetica Light" charset="0"/>
                </a:endParaRPr>
              </a:p>
            </p:txBody>
          </p:sp>
          <p:sp>
            <p:nvSpPr>
              <p:cNvPr id="112" name="Text Box 20" descr="Text Box 3">
                <a:extLst>
                  <a:ext uri="{FF2B5EF4-FFF2-40B4-BE49-F238E27FC236}">
                    <a16:creationId xmlns:a16="http://schemas.microsoft.com/office/drawing/2014/main" id="{D924E43C-2E62-4681-89AD-6048AC6581F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330807" y="2211952"/>
                <a:ext cx="106839" cy="1820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1431" tIns="21431" rIns="21431" bIns="21431">
                <a:spAutoFit/>
              </a:bodyPr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r>
                  <a:rPr lang="ru-RU" altLang="ru-RU" sz="900" b="1" dirty="0">
                    <a:solidFill>
                      <a:srgbClr val="FFFFFF"/>
                    </a:solidFill>
                    <a:latin typeface="Georgia" panose="02040502050405020303" pitchFamily="18" charset="0"/>
                    <a:cs typeface="B Nazanin" panose="00000400000000000000" pitchFamily="2" charset="-78"/>
                    <a:sym typeface="Impact" panose="020B0806030902050204" pitchFamily="34" charset="0"/>
                  </a:rPr>
                  <a:t>A</a:t>
                </a:r>
              </a:p>
            </p:txBody>
          </p:sp>
          <p:sp>
            <p:nvSpPr>
              <p:cNvPr id="113" name="Text Box 22" descr="Text Box 3">
                <a:extLst>
                  <a:ext uri="{FF2B5EF4-FFF2-40B4-BE49-F238E27FC236}">
                    <a16:creationId xmlns:a16="http://schemas.microsoft.com/office/drawing/2014/main" id="{26E38E22-5220-4E1D-9B76-295A5DD0B53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06552" y="1807114"/>
                <a:ext cx="878899" cy="20522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1431" tIns="21431" rIns="21431" bIns="21431">
                <a:spAutoFit/>
              </a:bodyPr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r>
                  <a:rPr lang="ru-RU" altLang="ru-RU" sz="1050" b="1">
                    <a:latin typeface="Georgia Pro Cond" panose="02040506050405020303" pitchFamily="18" charset="0"/>
                    <a:cs typeface="B Nazanin" panose="00000400000000000000" pitchFamily="2" charset="-78"/>
                  </a:rPr>
                  <a:t>11%</a:t>
                </a:r>
              </a:p>
            </p:txBody>
          </p:sp>
          <p:sp>
            <p:nvSpPr>
              <p:cNvPr id="114" name="Line 23">
                <a:extLst>
                  <a:ext uri="{FF2B5EF4-FFF2-40B4-BE49-F238E27FC236}">
                    <a16:creationId xmlns:a16="http://schemas.microsoft.com/office/drawing/2014/main" id="{B320FF50-5188-4222-B310-313D80F03B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046002" y="2056140"/>
                <a:ext cx="0" cy="913785"/>
              </a:xfrm>
              <a:prstGeom prst="line">
                <a:avLst/>
              </a:prstGeom>
              <a:noFill/>
              <a:ln w="38100">
                <a:solidFill>
                  <a:srgbClr val="CFCDD0"/>
                </a:solidFill>
                <a:prstDash val="dash"/>
                <a:round/>
                <a:headEnd/>
                <a:tailEnd type="triangle" w="med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1431" tIns="21431" rIns="21431" bIns="21431" anchor="ctr"/>
              <a:lstStyle/>
              <a:p>
                <a:pPr algn="r" rtl="1"/>
                <a:endParaRPr lang="en-US"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115" name="Oval 24">
                <a:extLst>
                  <a:ext uri="{FF2B5EF4-FFF2-40B4-BE49-F238E27FC236}">
                    <a16:creationId xmlns:a16="http://schemas.microsoft.com/office/drawing/2014/main" id="{3D7FB1F6-495E-4729-AEF2-91FCAB0754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7442" y="2199639"/>
                <a:ext cx="232451" cy="232442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txBody>
              <a:bodyPr lIns="21431" tIns="21431" rIns="21431" bIns="21431" anchor="ctr"/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endParaRPr lang="ru-RU" altLang="ru-RU" sz="2700">
                  <a:solidFill>
                    <a:srgbClr val="FFFFFF"/>
                  </a:solidFill>
                  <a:latin typeface="Helvetica Light" charset="0"/>
                  <a:cs typeface="B Nazanin" panose="00000400000000000000" pitchFamily="2" charset="-78"/>
                  <a:sym typeface="Helvetica Light" charset="0"/>
                </a:endParaRPr>
              </a:p>
            </p:txBody>
          </p:sp>
          <p:sp>
            <p:nvSpPr>
              <p:cNvPr id="116" name="Text Box 25" descr="Text Box 3">
                <a:extLst>
                  <a:ext uri="{FF2B5EF4-FFF2-40B4-BE49-F238E27FC236}">
                    <a16:creationId xmlns:a16="http://schemas.microsoft.com/office/drawing/2014/main" id="{E9AD4E41-549C-418F-AFA6-1944B5BBB72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999769" y="2211952"/>
                <a:ext cx="98549" cy="1820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1431" tIns="21431" rIns="21431" bIns="21431">
                <a:spAutoFit/>
              </a:bodyPr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r>
                  <a:rPr lang="ru-RU" altLang="ru-RU" sz="900" b="1" dirty="0">
                    <a:solidFill>
                      <a:srgbClr val="FFFFFF"/>
                    </a:solidFill>
                    <a:latin typeface="Georgia" panose="02040502050405020303" pitchFamily="18" charset="0"/>
                    <a:cs typeface="B Nazanin" panose="00000400000000000000" pitchFamily="2" charset="-78"/>
                    <a:sym typeface="Impact" panose="020B0806030902050204" pitchFamily="34" charset="0"/>
                  </a:rPr>
                  <a:t>B</a:t>
                </a:r>
              </a:p>
            </p:txBody>
          </p:sp>
          <p:sp>
            <p:nvSpPr>
              <p:cNvPr id="117" name="Text Box 27" descr="Text Box 3">
                <a:extLst>
                  <a:ext uri="{FF2B5EF4-FFF2-40B4-BE49-F238E27FC236}">
                    <a16:creationId xmlns:a16="http://schemas.microsoft.com/office/drawing/2014/main" id="{4A4D8C9B-5611-4330-BFBD-3D1284EE02F7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699992" y="1807114"/>
                <a:ext cx="860543" cy="20522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1431" tIns="21431" rIns="21431" bIns="21431">
                <a:spAutoFit/>
              </a:bodyPr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r>
                  <a:rPr lang="ru-RU" altLang="ru-RU" sz="1050" b="1">
                    <a:latin typeface="Georgia Pro Cond" panose="02040506050405020303" pitchFamily="18" charset="0"/>
                    <a:cs typeface="B Nazanin" panose="00000400000000000000" pitchFamily="2" charset="-78"/>
                  </a:rPr>
                  <a:t>29%</a:t>
                </a:r>
              </a:p>
            </p:txBody>
          </p:sp>
          <p:sp>
            <p:nvSpPr>
              <p:cNvPr id="118" name="Line 28">
                <a:extLst>
                  <a:ext uri="{FF2B5EF4-FFF2-40B4-BE49-F238E27FC236}">
                    <a16:creationId xmlns:a16="http://schemas.microsoft.com/office/drawing/2014/main" id="{B9C19450-CDE6-4845-B3B9-EE6F3E20F3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30264" y="2056140"/>
                <a:ext cx="0" cy="826724"/>
              </a:xfrm>
              <a:prstGeom prst="line">
                <a:avLst/>
              </a:prstGeom>
              <a:noFill/>
              <a:ln w="38100">
                <a:solidFill>
                  <a:srgbClr val="CFCDD0"/>
                </a:solidFill>
                <a:prstDash val="dash"/>
                <a:round/>
                <a:headEnd/>
                <a:tailEnd type="triangle" w="med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1431" tIns="21431" rIns="21431" bIns="21431" anchor="ctr"/>
              <a:lstStyle/>
              <a:p>
                <a:pPr algn="r" rtl="1"/>
                <a:endParaRPr lang="en-US"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119" name="Oval 29">
                <a:extLst>
                  <a:ext uri="{FF2B5EF4-FFF2-40B4-BE49-F238E27FC236}">
                    <a16:creationId xmlns:a16="http://schemas.microsoft.com/office/drawing/2014/main" id="{F1D6B1FE-D2C9-465C-936E-CC638329FA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1704" y="2199639"/>
                <a:ext cx="232451" cy="23244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txBody>
              <a:bodyPr lIns="21431" tIns="21431" rIns="21431" bIns="21431" anchor="ctr"/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endParaRPr lang="ru-RU" altLang="ru-RU" sz="2700">
                  <a:solidFill>
                    <a:srgbClr val="FFFFFF"/>
                  </a:solidFill>
                  <a:latin typeface="Helvetica Light" charset="0"/>
                  <a:cs typeface="B Nazanin" panose="00000400000000000000" pitchFamily="2" charset="-78"/>
                  <a:sym typeface="Helvetica Light" charset="0"/>
                </a:endParaRPr>
              </a:p>
            </p:txBody>
          </p:sp>
          <p:sp>
            <p:nvSpPr>
              <p:cNvPr id="120" name="Text Box 30" descr="Text Box 3">
                <a:extLst>
                  <a:ext uri="{FF2B5EF4-FFF2-40B4-BE49-F238E27FC236}">
                    <a16:creationId xmlns:a16="http://schemas.microsoft.com/office/drawing/2014/main" id="{5056600E-6142-4C70-9A38-E30440E9F30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073053" y="2211952"/>
                <a:ext cx="109752" cy="1820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1431" tIns="21431" rIns="21431" bIns="21431">
                <a:spAutoFit/>
              </a:bodyPr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r>
                  <a:rPr lang="ru-RU" altLang="ru-RU" sz="900" b="1">
                    <a:solidFill>
                      <a:srgbClr val="FFFFFF"/>
                    </a:solidFill>
                    <a:latin typeface="Georgia" panose="02040502050405020303" pitchFamily="18" charset="0"/>
                    <a:cs typeface="B Nazanin" panose="00000400000000000000" pitchFamily="2" charset="-78"/>
                    <a:sym typeface="Impact" panose="020B0806030902050204" pitchFamily="34" charset="0"/>
                  </a:rPr>
                  <a:t>C</a:t>
                </a:r>
              </a:p>
            </p:txBody>
          </p:sp>
          <p:sp>
            <p:nvSpPr>
              <p:cNvPr id="121" name="Text Box 32" descr="Text Box 3">
                <a:extLst>
                  <a:ext uri="{FF2B5EF4-FFF2-40B4-BE49-F238E27FC236}">
                    <a16:creationId xmlns:a16="http://schemas.microsoft.com/office/drawing/2014/main" id="{59042A7C-83E8-4F16-A498-278BC5E5182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618767" y="1807114"/>
                <a:ext cx="842846" cy="20522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1431" tIns="21431" rIns="21431" bIns="21431">
                <a:spAutoFit/>
              </a:bodyPr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r>
                  <a:rPr lang="ru-RU" altLang="ru-RU" sz="1050" b="1">
                    <a:latin typeface="Georgia Pro Cond" panose="02040506050405020303" pitchFamily="18" charset="0"/>
                    <a:cs typeface="B Nazanin" panose="00000400000000000000" pitchFamily="2" charset="-78"/>
                  </a:rPr>
                  <a:t>10%</a:t>
                </a:r>
              </a:p>
            </p:txBody>
          </p:sp>
          <p:sp>
            <p:nvSpPr>
              <p:cNvPr id="122" name="Line 33">
                <a:extLst>
                  <a:ext uri="{FF2B5EF4-FFF2-40B4-BE49-F238E27FC236}">
                    <a16:creationId xmlns:a16="http://schemas.microsoft.com/office/drawing/2014/main" id="{112A71C6-8818-40E7-A2A2-E47ACB841F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040189" y="2056140"/>
                <a:ext cx="0" cy="685536"/>
              </a:xfrm>
              <a:prstGeom prst="line">
                <a:avLst/>
              </a:prstGeom>
              <a:noFill/>
              <a:ln w="38100">
                <a:solidFill>
                  <a:srgbClr val="CFCDD0"/>
                </a:solidFill>
                <a:prstDash val="dash"/>
                <a:round/>
                <a:headEnd/>
                <a:tailEnd type="triangle" w="med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1431" tIns="21431" rIns="21431" bIns="21431" anchor="ctr"/>
              <a:lstStyle/>
              <a:p>
                <a:pPr algn="r" rtl="1"/>
                <a:endParaRPr lang="en-US" sz="1050">
                  <a:cs typeface="B Nazanin" panose="00000400000000000000" pitchFamily="2" charset="-78"/>
                </a:endParaRPr>
              </a:p>
            </p:txBody>
          </p:sp>
          <p:sp>
            <p:nvSpPr>
              <p:cNvPr id="123" name="Oval 34">
                <a:extLst>
                  <a:ext uri="{FF2B5EF4-FFF2-40B4-BE49-F238E27FC236}">
                    <a16:creationId xmlns:a16="http://schemas.microsoft.com/office/drawing/2014/main" id="{4A049F03-797C-494B-AAF8-2FFA1615DC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21629" y="2199640"/>
                <a:ext cx="232451" cy="23244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lIns="21431" tIns="21431" rIns="21431" bIns="21431" anchor="ctr"/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endParaRPr lang="ru-RU" altLang="ru-RU" sz="2700">
                  <a:solidFill>
                    <a:srgbClr val="FFFFFF"/>
                  </a:solidFill>
                  <a:latin typeface="Helvetica Light" charset="0"/>
                  <a:cs typeface="B Nazanin" panose="00000400000000000000" pitchFamily="2" charset="-78"/>
                  <a:sym typeface="Helvetica Light" charset="0"/>
                </a:endParaRPr>
              </a:p>
            </p:txBody>
          </p:sp>
          <p:sp>
            <p:nvSpPr>
              <p:cNvPr id="124" name="Text Box 35" descr="Text Box 3">
                <a:extLst>
                  <a:ext uri="{FF2B5EF4-FFF2-40B4-BE49-F238E27FC236}">
                    <a16:creationId xmlns:a16="http://schemas.microsoft.com/office/drawing/2014/main" id="{911B5FDE-EC2C-4DF4-A107-191625FA7100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984434" y="2211952"/>
                <a:ext cx="106839" cy="1820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1431" tIns="21431" rIns="21431" bIns="21431">
                <a:spAutoFit/>
              </a:bodyPr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r>
                  <a:rPr lang="ru-RU" altLang="ru-RU" sz="900" b="1" dirty="0">
                    <a:solidFill>
                      <a:srgbClr val="FFFFFF"/>
                    </a:solidFill>
                    <a:latin typeface="Georgia" panose="02040502050405020303" pitchFamily="18" charset="0"/>
                    <a:cs typeface="B Nazanin" panose="00000400000000000000" pitchFamily="2" charset="-78"/>
                    <a:sym typeface="Impact" panose="020B0806030902050204" pitchFamily="34" charset="0"/>
                  </a:rPr>
                  <a:t>D</a:t>
                </a:r>
              </a:p>
            </p:txBody>
          </p:sp>
          <p:sp>
            <p:nvSpPr>
              <p:cNvPr id="125" name="Text Box 37" descr="Text Box 3">
                <a:extLst>
                  <a:ext uri="{FF2B5EF4-FFF2-40B4-BE49-F238E27FC236}">
                    <a16:creationId xmlns:a16="http://schemas.microsoft.com/office/drawing/2014/main" id="{8065A2CD-EB15-441E-A231-42BD7FA775D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126055" y="1807114"/>
                <a:ext cx="874277" cy="20522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1431" tIns="21431" rIns="21431" bIns="21431">
                <a:spAutoFit/>
              </a:bodyPr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r>
                  <a:rPr lang="ru-RU" altLang="ru-RU" sz="1050" b="1">
                    <a:latin typeface="Georgia Pro Cond" panose="02040506050405020303" pitchFamily="18" charset="0"/>
                    <a:cs typeface="B Nazanin" panose="00000400000000000000" pitchFamily="2" charset="-78"/>
                  </a:rPr>
                  <a:t>20%</a:t>
                </a:r>
              </a:p>
            </p:txBody>
          </p:sp>
          <p:sp>
            <p:nvSpPr>
              <p:cNvPr id="126" name="Oval 39">
                <a:extLst>
                  <a:ext uri="{FF2B5EF4-FFF2-40B4-BE49-F238E27FC236}">
                    <a16:creationId xmlns:a16="http://schemas.microsoft.com/office/drawing/2014/main" id="{20BD522E-7162-437C-AAD2-1E461AA06D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4633" y="2199640"/>
                <a:ext cx="232450" cy="23244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1431" tIns="21431" rIns="21431" bIns="21431" anchor="ctr"/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endParaRPr lang="ru-RU" altLang="ru-RU" sz="2700">
                  <a:solidFill>
                    <a:srgbClr val="FFFFFF"/>
                  </a:solidFill>
                  <a:latin typeface="Helvetica Light" charset="0"/>
                  <a:cs typeface="B Nazanin" panose="00000400000000000000" pitchFamily="2" charset="-78"/>
                  <a:sym typeface="Helvetica Light" charset="0"/>
                </a:endParaRPr>
              </a:p>
            </p:txBody>
          </p:sp>
          <p:sp>
            <p:nvSpPr>
              <p:cNvPr id="127" name="Text Box 40" descr="Text Box 3">
                <a:extLst>
                  <a:ext uri="{FF2B5EF4-FFF2-40B4-BE49-F238E27FC236}">
                    <a16:creationId xmlns:a16="http://schemas.microsoft.com/office/drawing/2014/main" id="{C6CFE550-73F2-4A5D-A25B-75EB118A558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510968" y="2211952"/>
                <a:ext cx="99781" cy="1820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1431" tIns="21431" rIns="21431" bIns="21431">
                <a:spAutoFit/>
              </a:bodyPr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r>
                  <a:rPr lang="ru-RU" altLang="ru-RU" sz="900" b="1">
                    <a:solidFill>
                      <a:srgbClr val="FFFFFF"/>
                    </a:solidFill>
                    <a:latin typeface="Georgia" panose="02040502050405020303" pitchFamily="18" charset="0"/>
                    <a:cs typeface="B Nazanin" panose="00000400000000000000" pitchFamily="2" charset="-78"/>
                    <a:sym typeface="Impact" panose="020B0806030902050204" pitchFamily="34" charset="0"/>
                  </a:rPr>
                  <a:t>E</a:t>
                </a:r>
              </a:p>
            </p:txBody>
          </p:sp>
        </p:grpSp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B4C144BE-7CB7-4224-B258-CD773751B57A}"/>
                </a:ext>
              </a:extLst>
            </p:cNvPr>
            <p:cNvGrpSpPr/>
            <p:nvPr/>
          </p:nvGrpSpPr>
          <p:grpSpPr>
            <a:xfrm>
              <a:off x="5556964" y="1960475"/>
              <a:ext cx="3340984" cy="3665910"/>
              <a:chOff x="5556964" y="1947337"/>
              <a:chExt cx="3340984" cy="3665910"/>
            </a:xfrm>
          </p:grpSpPr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5893DECB-2862-4B4C-8550-FB71FD304BBE}"/>
                  </a:ext>
                </a:extLst>
              </p:cNvPr>
              <p:cNvSpPr txBox="1"/>
              <p:nvPr/>
            </p:nvSpPr>
            <p:spPr>
              <a:xfrm>
                <a:off x="5583240" y="2194091"/>
                <a:ext cx="2679787" cy="28005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685784" rtl="1">
                  <a:spcBef>
                    <a:spcPts val="225"/>
                  </a:spcBef>
                  <a:defRPr/>
                </a:pPr>
                <a:r>
                  <a:rPr lang="fa-IR" sz="825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Georgia" panose="02040502050405020303" pitchFamily="18" charset="0"/>
                    <a:cs typeface="B Nazanin" panose="00000400000000000000" pitchFamily="2" charset="-78"/>
                  </a:rPr>
                  <a:t>خیلی دردناک</a:t>
                </a:r>
              </a:p>
              <a:p>
                <a:pPr algn="r" defTabSz="685784" rtl="1">
                  <a:spcBef>
                    <a:spcPts val="225"/>
                  </a:spcBef>
                  <a:defRPr/>
                </a:pPr>
                <a:r>
                  <a:rPr lang="fa-IR" sz="825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Georgia" panose="02040502050405020303" pitchFamily="18" charset="0"/>
                    <a:cs typeface="B Nazanin" panose="00000400000000000000" pitchFamily="2" charset="-78"/>
                  </a:rPr>
                  <a:t>مشتری بسیار مهم است، مشتری توسط مشتری دنبال خواهد شد.</a:t>
                </a:r>
                <a:endParaRPr lang="en-US" sz="825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82" name="AutoShape 47">
                <a:extLst>
                  <a:ext uri="{FF2B5EF4-FFF2-40B4-BE49-F238E27FC236}">
                    <a16:creationId xmlns:a16="http://schemas.microsoft.com/office/drawing/2014/main" id="{A6715BA9-D28E-43BE-B3C0-CBD0C738ED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1369" y="1985340"/>
                <a:ext cx="3306579" cy="135306"/>
              </a:xfrm>
              <a:prstGeom prst="roundRect">
                <a:avLst>
                  <a:gd name="adj" fmla="val 50000"/>
                </a:avLst>
              </a:prstGeom>
              <a:solidFill>
                <a:srgbClr val="DFDCE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1431" tIns="21431" rIns="21431" bIns="21431" anchor="ctr"/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endParaRPr lang="ru-RU" altLang="ru-RU" sz="1050" b="1">
                  <a:solidFill>
                    <a:srgbClr val="FFFFFF"/>
                  </a:solidFill>
                  <a:latin typeface="Georgia" panose="02040502050405020303" pitchFamily="18" charset="0"/>
                  <a:cs typeface="B Nazanin" panose="00000400000000000000" pitchFamily="2" charset="-78"/>
                  <a:sym typeface="Helvetica Light" charset="0"/>
                </a:endParaRPr>
              </a:p>
            </p:txBody>
          </p:sp>
          <p:sp>
            <p:nvSpPr>
              <p:cNvPr id="83" name="AutoShape 48">
                <a:extLst>
                  <a:ext uri="{FF2B5EF4-FFF2-40B4-BE49-F238E27FC236}">
                    <a16:creationId xmlns:a16="http://schemas.microsoft.com/office/drawing/2014/main" id="{37EC5863-F2E5-434B-AC3D-25A9B4A6EC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1369" y="1985340"/>
                <a:ext cx="979569" cy="135306"/>
              </a:xfrm>
              <a:prstGeom prst="roundRect">
                <a:avLst>
                  <a:gd name="adj" fmla="val 50000"/>
                </a:avLst>
              </a:prstGeom>
              <a:solidFill>
                <a:srgbClr val="CFCDD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1431" tIns="21431" rIns="21431" bIns="21431" anchor="ctr"/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endParaRPr lang="ru-RU" altLang="ru-RU" sz="1050" b="1">
                  <a:solidFill>
                    <a:srgbClr val="FFFFFF"/>
                  </a:solidFill>
                  <a:latin typeface="Georgia" panose="02040502050405020303" pitchFamily="18" charset="0"/>
                  <a:cs typeface="B Nazanin" panose="00000400000000000000" pitchFamily="2" charset="-78"/>
                  <a:sym typeface="Helvetica Light" charset="0"/>
                </a:endParaRPr>
              </a:p>
            </p:txBody>
          </p:sp>
          <p:sp>
            <p:nvSpPr>
              <p:cNvPr id="84" name="Oval 50">
                <a:extLst>
                  <a:ext uri="{FF2B5EF4-FFF2-40B4-BE49-F238E27FC236}">
                    <a16:creationId xmlns:a16="http://schemas.microsoft.com/office/drawing/2014/main" id="{F53767E5-5F3E-46AD-AA75-87AEFECA1D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6964" y="1947337"/>
                <a:ext cx="211319" cy="21131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txBody>
              <a:bodyPr lIns="21431" tIns="21431" rIns="21431" bIns="21431" anchor="ctr"/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endParaRPr lang="ru-RU" altLang="ru-RU" sz="1050" b="1">
                  <a:solidFill>
                    <a:srgbClr val="FFFFFF"/>
                  </a:solidFill>
                  <a:latin typeface="Georgia" panose="02040502050405020303" pitchFamily="18" charset="0"/>
                  <a:cs typeface="B Nazanin" panose="00000400000000000000" pitchFamily="2" charset="-78"/>
                  <a:sym typeface="Helvetica Light" charset="0"/>
                </a:endParaRPr>
              </a:p>
            </p:txBody>
          </p:sp>
          <p:sp>
            <p:nvSpPr>
              <p:cNvPr id="85" name="Text Box 51" descr="Text Box 3">
                <a:extLst>
                  <a:ext uri="{FF2B5EF4-FFF2-40B4-BE49-F238E27FC236}">
                    <a16:creationId xmlns:a16="http://schemas.microsoft.com/office/drawing/2014/main" id="{EA80A07E-859A-4707-8F03-8100C7EDC9C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619432" y="1964740"/>
                <a:ext cx="86382" cy="1589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1431" tIns="21431" rIns="21431" bIns="21431">
                <a:spAutoFit/>
              </a:bodyPr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r>
                  <a:rPr lang="ru-RU" altLang="ru-RU" sz="750" b="1">
                    <a:solidFill>
                      <a:srgbClr val="FFFFFF"/>
                    </a:solidFill>
                    <a:latin typeface="Georgia" panose="02040502050405020303" pitchFamily="18" charset="0"/>
                    <a:cs typeface="B Nazanin" panose="00000400000000000000" pitchFamily="2" charset="-78"/>
                    <a:sym typeface="Impact" panose="020B0806030902050204" pitchFamily="34" charset="0"/>
                  </a:rPr>
                  <a:t>A</a:t>
                </a:r>
              </a:p>
            </p:txBody>
          </p:sp>
          <p:sp>
            <p:nvSpPr>
              <p:cNvPr id="86" name="AutoShape 53">
                <a:extLst>
                  <a:ext uri="{FF2B5EF4-FFF2-40B4-BE49-F238E27FC236}">
                    <a16:creationId xmlns:a16="http://schemas.microsoft.com/office/drawing/2014/main" id="{5024FE7F-5C0C-4635-BB1C-F6AC6C3527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1369" y="2771149"/>
                <a:ext cx="3306579" cy="135306"/>
              </a:xfrm>
              <a:prstGeom prst="roundRect">
                <a:avLst>
                  <a:gd name="adj" fmla="val 50000"/>
                </a:avLst>
              </a:prstGeom>
              <a:solidFill>
                <a:srgbClr val="DFDCE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1431" tIns="21431" rIns="21431" bIns="21431" anchor="ctr"/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endParaRPr lang="ru-RU" altLang="ru-RU" sz="1050" b="1">
                  <a:solidFill>
                    <a:srgbClr val="FFFFFF"/>
                  </a:solidFill>
                  <a:latin typeface="Georgia" panose="02040502050405020303" pitchFamily="18" charset="0"/>
                  <a:cs typeface="B Nazanin" panose="00000400000000000000" pitchFamily="2" charset="-78"/>
                  <a:sym typeface="Helvetica Light" charset="0"/>
                </a:endParaRPr>
              </a:p>
            </p:txBody>
          </p:sp>
          <p:sp>
            <p:nvSpPr>
              <p:cNvPr id="87" name="AutoShape 54">
                <a:extLst>
                  <a:ext uri="{FF2B5EF4-FFF2-40B4-BE49-F238E27FC236}">
                    <a16:creationId xmlns:a16="http://schemas.microsoft.com/office/drawing/2014/main" id="{37E61497-B967-440F-951C-AE092F08EC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1369" y="2771149"/>
                <a:ext cx="1207797" cy="135306"/>
              </a:xfrm>
              <a:prstGeom prst="roundRect">
                <a:avLst>
                  <a:gd name="adj" fmla="val 50000"/>
                </a:avLst>
              </a:prstGeom>
              <a:solidFill>
                <a:srgbClr val="CFCDD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1431" tIns="21431" rIns="21431" bIns="21431" anchor="ctr"/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endParaRPr lang="ru-RU" altLang="ru-RU" sz="1050" b="1">
                  <a:solidFill>
                    <a:srgbClr val="FFFFFF"/>
                  </a:solidFill>
                  <a:latin typeface="Georgia" panose="02040502050405020303" pitchFamily="18" charset="0"/>
                  <a:cs typeface="B Nazanin" panose="00000400000000000000" pitchFamily="2" charset="-78"/>
                  <a:sym typeface="Helvetica Light" charset="0"/>
                </a:endParaRPr>
              </a:p>
            </p:txBody>
          </p:sp>
          <p:sp>
            <p:nvSpPr>
              <p:cNvPr id="88" name="Oval 56">
                <a:extLst>
                  <a:ext uri="{FF2B5EF4-FFF2-40B4-BE49-F238E27FC236}">
                    <a16:creationId xmlns:a16="http://schemas.microsoft.com/office/drawing/2014/main" id="{227DF32D-A6B3-42EA-8B54-4ABC9314E0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6964" y="2733146"/>
                <a:ext cx="211319" cy="211311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txBody>
              <a:bodyPr lIns="21431" tIns="21431" rIns="21431" bIns="21431" anchor="ctr"/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endParaRPr lang="ru-RU" altLang="ru-RU" sz="1050" b="1">
                  <a:solidFill>
                    <a:srgbClr val="FFFFFF"/>
                  </a:solidFill>
                  <a:latin typeface="Georgia" panose="02040502050405020303" pitchFamily="18" charset="0"/>
                  <a:cs typeface="B Nazanin" panose="00000400000000000000" pitchFamily="2" charset="-78"/>
                  <a:sym typeface="Helvetica Light" charset="0"/>
                </a:endParaRPr>
              </a:p>
            </p:txBody>
          </p:sp>
          <p:sp>
            <p:nvSpPr>
              <p:cNvPr id="89" name="Text Box 57" descr="Text Box 3">
                <a:extLst>
                  <a:ext uri="{FF2B5EF4-FFF2-40B4-BE49-F238E27FC236}">
                    <a16:creationId xmlns:a16="http://schemas.microsoft.com/office/drawing/2014/main" id="{58825A7C-8516-439B-B5E6-900AC268559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616224" y="2750549"/>
                <a:ext cx="92798" cy="1589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1431" tIns="21431" rIns="21431" bIns="21431">
                <a:spAutoFit/>
              </a:bodyPr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r>
                  <a:rPr lang="ru-RU" altLang="ru-RU" sz="750" b="1">
                    <a:solidFill>
                      <a:srgbClr val="FFFFFF"/>
                    </a:solidFill>
                    <a:latin typeface="Georgia" panose="02040502050405020303" pitchFamily="18" charset="0"/>
                    <a:cs typeface="B Nazanin" panose="00000400000000000000" pitchFamily="2" charset="-78"/>
                    <a:sym typeface="Impact" panose="020B0806030902050204" pitchFamily="34" charset="0"/>
                  </a:rPr>
                  <a:t>B</a:t>
                </a:r>
              </a:p>
            </p:txBody>
          </p:sp>
          <p:sp>
            <p:nvSpPr>
              <p:cNvPr id="90" name="AutoShape 59">
                <a:extLst>
                  <a:ext uri="{FF2B5EF4-FFF2-40B4-BE49-F238E27FC236}">
                    <a16:creationId xmlns:a16="http://schemas.microsoft.com/office/drawing/2014/main" id="{C620A76D-D270-4FCB-9299-C898B996DD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1369" y="3556958"/>
                <a:ext cx="3306579" cy="135306"/>
              </a:xfrm>
              <a:prstGeom prst="roundRect">
                <a:avLst>
                  <a:gd name="adj" fmla="val 50000"/>
                </a:avLst>
              </a:prstGeom>
              <a:solidFill>
                <a:srgbClr val="DFDCE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1431" tIns="21431" rIns="21431" bIns="21431" anchor="ctr"/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endParaRPr lang="ru-RU" altLang="ru-RU" sz="1050" b="1">
                  <a:solidFill>
                    <a:srgbClr val="FFFFFF"/>
                  </a:solidFill>
                  <a:latin typeface="Georgia" panose="02040502050405020303" pitchFamily="18" charset="0"/>
                  <a:cs typeface="B Nazanin" panose="00000400000000000000" pitchFamily="2" charset="-78"/>
                  <a:sym typeface="Helvetica Light" charset="0"/>
                </a:endParaRPr>
              </a:p>
            </p:txBody>
          </p:sp>
          <p:sp>
            <p:nvSpPr>
              <p:cNvPr id="91" name="AutoShape 60">
                <a:extLst>
                  <a:ext uri="{FF2B5EF4-FFF2-40B4-BE49-F238E27FC236}">
                    <a16:creationId xmlns:a16="http://schemas.microsoft.com/office/drawing/2014/main" id="{547A4E71-420A-4143-B49F-15CF568020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1369" y="3556958"/>
                <a:ext cx="2697263" cy="135306"/>
              </a:xfrm>
              <a:prstGeom prst="roundRect">
                <a:avLst>
                  <a:gd name="adj" fmla="val 50000"/>
                </a:avLst>
              </a:prstGeom>
              <a:solidFill>
                <a:srgbClr val="CFCDD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1431" tIns="21431" rIns="21431" bIns="21431" anchor="ctr"/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endParaRPr lang="ru-RU" altLang="ru-RU" sz="1050" b="1">
                  <a:solidFill>
                    <a:srgbClr val="FFFFFF"/>
                  </a:solidFill>
                  <a:latin typeface="Georgia" panose="02040502050405020303" pitchFamily="18" charset="0"/>
                  <a:cs typeface="B Nazanin" panose="00000400000000000000" pitchFamily="2" charset="-78"/>
                  <a:sym typeface="Helvetica Light" charset="0"/>
                </a:endParaRPr>
              </a:p>
            </p:txBody>
          </p:sp>
          <p:sp>
            <p:nvSpPr>
              <p:cNvPr id="92" name="Oval 62">
                <a:extLst>
                  <a:ext uri="{FF2B5EF4-FFF2-40B4-BE49-F238E27FC236}">
                    <a16:creationId xmlns:a16="http://schemas.microsoft.com/office/drawing/2014/main" id="{34D9E51A-24F8-4EEE-BFC3-7AA1543470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6964" y="3518955"/>
                <a:ext cx="211319" cy="211311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txBody>
              <a:bodyPr lIns="21431" tIns="21431" rIns="21431" bIns="21431" anchor="ctr"/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endParaRPr lang="ru-RU" altLang="ru-RU" sz="1050" b="1">
                  <a:solidFill>
                    <a:srgbClr val="FFFFFF"/>
                  </a:solidFill>
                  <a:latin typeface="Georgia" panose="02040502050405020303" pitchFamily="18" charset="0"/>
                  <a:cs typeface="B Nazanin" panose="00000400000000000000" pitchFamily="2" charset="-78"/>
                  <a:sym typeface="Helvetica Light" charset="0"/>
                </a:endParaRPr>
              </a:p>
            </p:txBody>
          </p:sp>
          <p:sp>
            <p:nvSpPr>
              <p:cNvPr id="93" name="Text Box 63" descr="Text Box 3">
                <a:extLst>
                  <a:ext uri="{FF2B5EF4-FFF2-40B4-BE49-F238E27FC236}">
                    <a16:creationId xmlns:a16="http://schemas.microsoft.com/office/drawing/2014/main" id="{1CD17D83-01A2-48E9-9446-16A2237D03C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617854" y="3536358"/>
                <a:ext cx="89539" cy="1589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1431" tIns="21431" rIns="21431" bIns="21431">
                <a:spAutoFit/>
              </a:bodyPr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r>
                  <a:rPr lang="ru-RU" altLang="ru-RU" sz="750" b="1">
                    <a:solidFill>
                      <a:srgbClr val="FFFFFF"/>
                    </a:solidFill>
                    <a:latin typeface="Georgia" panose="02040502050405020303" pitchFamily="18" charset="0"/>
                    <a:cs typeface="B Nazanin" panose="00000400000000000000" pitchFamily="2" charset="-78"/>
                    <a:sym typeface="Impact" panose="020B0806030902050204" pitchFamily="34" charset="0"/>
                  </a:rPr>
                  <a:t>C</a:t>
                </a:r>
              </a:p>
            </p:txBody>
          </p:sp>
          <p:sp>
            <p:nvSpPr>
              <p:cNvPr id="94" name="AutoShape 65">
                <a:extLst>
                  <a:ext uri="{FF2B5EF4-FFF2-40B4-BE49-F238E27FC236}">
                    <a16:creationId xmlns:a16="http://schemas.microsoft.com/office/drawing/2014/main" id="{62BFDF45-3EB6-4501-B7AF-DEEFFED809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1369" y="4342767"/>
                <a:ext cx="3306579" cy="135306"/>
              </a:xfrm>
              <a:prstGeom prst="roundRect">
                <a:avLst>
                  <a:gd name="adj" fmla="val 50000"/>
                </a:avLst>
              </a:prstGeom>
              <a:solidFill>
                <a:srgbClr val="DFDCE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1431" tIns="21431" rIns="21431" bIns="21431" anchor="ctr"/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endParaRPr lang="ru-RU" altLang="ru-RU" sz="1050" b="1">
                  <a:solidFill>
                    <a:srgbClr val="FFFFFF"/>
                  </a:solidFill>
                  <a:latin typeface="Georgia" panose="02040502050405020303" pitchFamily="18" charset="0"/>
                  <a:cs typeface="B Nazanin" panose="00000400000000000000" pitchFamily="2" charset="-78"/>
                  <a:sym typeface="Helvetica Light" charset="0"/>
                </a:endParaRPr>
              </a:p>
            </p:txBody>
          </p:sp>
          <p:sp>
            <p:nvSpPr>
              <p:cNvPr id="95" name="AutoShape 66">
                <a:extLst>
                  <a:ext uri="{FF2B5EF4-FFF2-40B4-BE49-F238E27FC236}">
                    <a16:creationId xmlns:a16="http://schemas.microsoft.com/office/drawing/2014/main" id="{002735C3-4F48-4B46-807E-4805E43893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1369" y="4342767"/>
                <a:ext cx="610567" cy="135306"/>
              </a:xfrm>
              <a:prstGeom prst="roundRect">
                <a:avLst>
                  <a:gd name="adj" fmla="val 50000"/>
                </a:avLst>
              </a:prstGeom>
              <a:solidFill>
                <a:srgbClr val="CFCDD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1431" tIns="21431" rIns="21431" bIns="21431" anchor="ctr"/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endParaRPr lang="ru-RU" altLang="ru-RU" sz="1050" b="1">
                  <a:solidFill>
                    <a:srgbClr val="FFFFFF"/>
                  </a:solidFill>
                  <a:latin typeface="Georgia" panose="02040502050405020303" pitchFamily="18" charset="0"/>
                  <a:cs typeface="B Nazanin" panose="00000400000000000000" pitchFamily="2" charset="-78"/>
                  <a:sym typeface="Helvetica Light" charset="0"/>
                </a:endParaRPr>
              </a:p>
            </p:txBody>
          </p:sp>
          <p:sp>
            <p:nvSpPr>
              <p:cNvPr id="96" name="Oval 68">
                <a:extLst>
                  <a:ext uri="{FF2B5EF4-FFF2-40B4-BE49-F238E27FC236}">
                    <a16:creationId xmlns:a16="http://schemas.microsoft.com/office/drawing/2014/main" id="{FE005D6E-EE39-4E10-94AB-40833C4138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6964" y="4304764"/>
                <a:ext cx="211319" cy="21131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lIns="21431" tIns="21431" rIns="21431" bIns="21431" anchor="ctr"/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endParaRPr lang="ru-RU" altLang="ru-RU" sz="1050" b="1">
                  <a:solidFill>
                    <a:srgbClr val="FFFFFF"/>
                  </a:solidFill>
                  <a:latin typeface="Georgia" panose="02040502050405020303" pitchFamily="18" charset="0"/>
                  <a:cs typeface="B Nazanin" panose="00000400000000000000" pitchFamily="2" charset="-78"/>
                  <a:sym typeface="Helvetica Light" charset="0"/>
                </a:endParaRPr>
              </a:p>
            </p:txBody>
          </p:sp>
          <p:sp>
            <p:nvSpPr>
              <p:cNvPr id="97" name="Text Box 69" descr="Text Box 3">
                <a:extLst>
                  <a:ext uri="{FF2B5EF4-FFF2-40B4-BE49-F238E27FC236}">
                    <a16:creationId xmlns:a16="http://schemas.microsoft.com/office/drawing/2014/main" id="{4C117E32-EE3F-4E19-A105-A69239B55FC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619432" y="4322167"/>
                <a:ext cx="86382" cy="1589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1431" tIns="21431" rIns="21431" bIns="21431">
                <a:spAutoFit/>
              </a:bodyPr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r>
                  <a:rPr lang="ru-RU" altLang="ru-RU" sz="750" b="1">
                    <a:solidFill>
                      <a:srgbClr val="FFFFFF"/>
                    </a:solidFill>
                    <a:latin typeface="Georgia" panose="02040502050405020303" pitchFamily="18" charset="0"/>
                    <a:cs typeface="B Nazanin" panose="00000400000000000000" pitchFamily="2" charset="-78"/>
                    <a:sym typeface="Impact" panose="020B0806030902050204" pitchFamily="34" charset="0"/>
                  </a:rPr>
                  <a:t>D</a:t>
                </a:r>
              </a:p>
            </p:txBody>
          </p:sp>
          <p:sp>
            <p:nvSpPr>
              <p:cNvPr id="98" name="AutoShape 71">
                <a:extLst>
                  <a:ext uri="{FF2B5EF4-FFF2-40B4-BE49-F238E27FC236}">
                    <a16:creationId xmlns:a16="http://schemas.microsoft.com/office/drawing/2014/main" id="{C4E8CE0F-C34E-4676-8B21-9465C83DD8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1369" y="5128575"/>
                <a:ext cx="3306579" cy="135306"/>
              </a:xfrm>
              <a:prstGeom prst="roundRect">
                <a:avLst>
                  <a:gd name="adj" fmla="val 50000"/>
                </a:avLst>
              </a:prstGeom>
              <a:solidFill>
                <a:srgbClr val="DFDCE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1431" tIns="21431" rIns="21431" bIns="21431" anchor="ctr"/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endParaRPr lang="ru-RU" altLang="ru-RU" sz="1050" b="1">
                  <a:solidFill>
                    <a:srgbClr val="FFFFFF"/>
                  </a:solidFill>
                  <a:latin typeface="Georgia" panose="02040502050405020303" pitchFamily="18" charset="0"/>
                  <a:cs typeface="B Nazanin" panose="00000400000000000000" pitchFamily="2" charset="-78"/>
                  <a:sym typeface="Helvetica Light" charset="0"/>
                </a:endParaRPr>
              </a:p>
            </p:txBody>
          </p:sp>
          <p:sp>
            <p:nvSpPr>
              <p:cNvPr id="99" name="AutoShape 72">
                <a:extLst>
                  <a:ext uri="{FF2B5EF4-FFF2-40B4-BE49-F238E27FC236}">
                    <a16:creationId xmlns:a16="http://schemas.microsoft.com/office/drawing/2014/main" id="{BBAED9C9-5D8B-4E23-8E1F-0CC537A2A3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91369" y="5128575"/>
                <a:ext cx="1496506" cy="135306"/>
              </a:xfrm>
              <a:prstGeom prst="roundRect">
                <a:avLst>
                  <a:gd name="adj" fmla="val 50000"/>
                </a:avLst>
              </a:prstGeom>
              <a:solidFill>
                <a:srgbClr val="CFCDD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1431" tIns="21431" rIns="21431" bIns="21431" anchor="ctr"/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endParaRPr lang="ru-RU" altLang="ru-RU" sz="1050" b="1">
                  <a:solidFill>
                    <a:srgbClr val="FFFFFF"/>
                  </a:solidFill>
                  <a:latin typeface="Georgia" panose="02040502050405020303" pitchFamily="18" charset="0"/>
                  <a:cs typeface="B Nazanin" panose="00000400000000000000" pitchFamily="2" charset="-78"/>
                  <a:sym typeface="Helvetica Light" charset="0"/>
                </a:endParaRPr>
              </a:p>
            </p:txBody>
          </p:sp>
          <p:sp>
            <p:nvSpPr>
              <p:cNvPr id="100" name="Oval 74">
                <a:extLst>
                  <a:ext uri="{FF2B5EF4-FFF2-40B4-BE49-F238E27FC236}">
                    <a16:creationId xmlns:a16="http://schemas.microsoft.com/office/drawing/2014/main" id="{5A807480-80EA-4EF4-915A-010FFBAF03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6964" y="5090572"/>
                <a:ext cx="211319" cy="21131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txBody>
              <a:bodyPr lIns="21431" tIns="21431" rIns="21431" bIns="21431" anchor="ctr"/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endParaRPr lang="ru-RU" altLang="ru-RU" sz="1050" b="1">
                  <a:solidFill>
                    <a:srgbClr val="FFFFFF"/>
                  </a:solidFill>
                  <a:latin typeface="Georgia" panose="02040502050405020303" pitchFamily="18" charset="0"/>
                  <a:cs typeface="B Nazanin" panose="00000400000000000000" pitchFamily="2" charset="-78"/>
                  <a:sym typeface="Helvetica Light" charset="0"/>
                </a:endParaRPr>
              </a:p>
            </p:txBody>
          </p:sp>
          <p:sp>
            <p:nvSpPr>
              <p:cNvPr id="101" name="Text Box 75" descr="Text Box 3">
                <a:extLst>
                  <a:ext uri="{FF2B5EF4-FFF2-40B4-BE49-F238E27FC236}">
                    <a16:creationId xmlns:a16="http://schemas.microsoft.com/office/drawing/2014/main" id="{59CF0092-0BB1-4CE7-8E2F-AEECA5D6A15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626128" y="5107975"/>
                <a:ext cx="72991" cy="1589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21431" tIns="21431" rIns="21431" bIns="21431">
                <a:spAutoFit/>
              </a:bodyPr>
              <a:lstStyle>
                <a:lvl1pPr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1pPr>
                <a:lvl2pPr marL="742950" indent="-28575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2pPr>
                <a:lvl3pPr marL="11430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3pPr>
                <a:lvl4pPr marL="16002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4pPr>
                <a:lvl5pPr marL="2057400" indent="-228600"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5pPr>
                <a:lvl6pPr marL="25146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6pPr>
                <a:lvl7pPr marL="29718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7pPr>
                <a:lvl8pPr marL="34290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8pPr>
                <a:lvl9pPr marL="3886200" indent="-228600" defTabSz="8255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rgbClr val="252D30"/>
                    </a:solidFill>
                    <a:latin typeface="Arial" panose="020B0604020202020204" pitchFamily="34" charset="0"/>
                    <a:cs typeface="Open Sans" panose="020B0606030504020204" pitchFamily="34" charset="0"/>
                    <a:sym typeface="Arial" panose="020B0604020202020204" pitchFamily="34" charset="0"/>
                  </a:defRPr>
                </a:lvl9pPr>
              </a:lstStyle>
              <a:p>
                <a:pPr algn="ctr" rtl="1" eaLnBrk="1"/>
                <a:r>
                  <a:rPr lang="ru-RU" altLang="ru-RU" sz="750" b="1">
                    <a:solidFill>
                      <a:srgbClr val="FFFFFF"/>
                    </a:solidFill>
                    <a:latin typeface="Georgia" panose="02040502050405020303" pitchFamily="18" charset="0"/>
                    <a:cs typeface="B Nazanin" panose="00000400000000000000" pitchFamily="2" charset="-78"/>
                    <a:sym typeface="Impact" panose="020B0806030902050204" pitchFamily="34" charset="0"/>
                  </a:rPr>
                  <a:t>E</a:t>
                </a:r>
              </a:p>
            </p:txBody>
          </p:sp>
          <p:sp>
            <p:nvSpPr>
              <p:cNvPr id="102" name="TextBox 101">
                <a:extLst>
                  <a:ext uri="{FF2B5EF4-FFF2-40B4-BE49-F238E27FC236}">
                    <a16:creationId xmlns:a16="http://schemas.microsoft.com/office/drawing/2014/main" id="{10286364-11BB-4378-9533-3D1AD53B689B}"/>
                  </a:ext>
                </a:extLst>
              </p:cNvPr>
              <p:cNvSpPr txBox="1"/>
              <p:nvPr/>
            </p:nvSpPr>
            <p:spPr>
              <a:xfrm>
                <a:off x="5583240" y="2978865"/>
                <a:ext cx="2679787" cy="28005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685784" rtl="1">
                  <a:spcBef>
                    <a:spcPts val="225"/>
                  </a:spcBef>
                  <a:defRPr/>
                </a:pPr>
                <a:r>
                  <a:rPr lang="fa-IR" sz="825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Georgia" panose="02040502050405020303" pitchFamily="18" charset="0"/>
                    <a:cs typeface="B Nazanin" panose="00000400000000000000" pitchFamily="2" charset="-78"/>
                  </a:rPr>
                  <a:t>خیلی دردناک</a:t>
                </a:r>
              </a:p>
              <a:p>
                <a:pPr algn="r" defTabSz="685784" rtl="1">
                  <a:spcBef>
                    <a:spcPts val="225"/>
                  </a:spcBef>
                  <a:defRPr/>
                </a:pPr>
                <a:r>
                  <a:rPr lang="fa-IR" sz="825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Georgia" panose="02040502050405020303" pitchFamily="18" charset="0"/>
                    <a:cs typeface="B Nazanin" panose="00000400000000000000" pitchFamily="2" charset="-78"/>
                  </a:rPr>
                  <a:t>مشتری بسیار مهم است، مشتری توسط مشتری دنبال خواهد شد.</a:t>
                </a:r>
                <a:endParaRPr lang="en-US" sz="825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id="{52B03B3E-F51A-443B-BB2C-E3D721DF472C}"/>
                  </a:ext>
                </a:extLst>
              </p:cNvPr>
              <p:cNvSpPr txBox="1"/>
              <p:nvPr/>
            </p:nvSpPr>
            <p:spPr>
              <a:xfrm>
                <a:off x="5583240" y="3763641"/>
                <a:ext cx="2679787" cy="28005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685784" rtl="1">
                  <a:spcBef>
                    <a:spcPts val="225"/>
                  </a:spcBef>
                  <a:defRPr/>
                </a:pPr>
                <a:r>
                  <a:rPr lang="fa-IR" sz="825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Georgia" panose="02040502050405020303" pitchFamily="18" charset="0"/>
                    <a:cs typeface="B Nazanin" panose="00000400000000000000" pitchFamily="2" charset="-78"/>
                  </a:rPr>
                  <a:t>خیلی دردناک</a:t>
                </a:r>
              </a:p>
              <a:p>
                <a:pPr algn="r" defTabSz="685784" rtl="1">
                  <a:spcBef>
                    <a:spcPts val="225"/>
                  </a:spcBef>
                  <a:defRPr/>
                </a:pPr>
                <a:r>
                  <a:rPr lang="fa-IR" sz="825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Georgia" panose="02040502050405020303" pitchFamily="18" charset="0"/>
                    <a:cs typeface="B Nazanin" panose="00000400000000000000" pitchFamily="2" charset="-78"/>
                  </a:rPr>
                  <a:t>مشتری بسیار مهم است، مشتری توسط مشتری دنبال خواهد شد.</a:t>
                </a:r>
                <a:endParaRPr lang="en-US" sz="825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04" name="TextBox 103">
                <a:extLst>
                  <a:ext uri="{FF2B5EF4-FFF2-40B4-BE49-F238E27FC236}">
                    <a16:creationId xmlns:a16="http://schemas.microsoft.com/office/drawing/2014/main" id="{054430A2-2A09-4079-81BB-5C61F14D9C60}"/>
                  </a:ext>
                </a:extLst>
              </p:cNvPr>
              <p:cNvSpPr txBox="1"/>
              <p:nvPr/>
            </p:nvSpPr>
            <p:spPr>
              <a:xfrm>
                <a:off x="5583240" y="4548419"/>
                <a:ext cx="2679787" cy="28005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685784" rtl="1">
                  <a:spcBef>
                    <a:spcPts val="225"/>
                  </a:spcBef>
                  <a:defRPr/>
                </a:pPr>
                <a:r>
                  <a:rPr lang="fa-IR" sz="825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Georgia" panose="02040502050405020303" pitchFamily="18" charset="0"/>
                    <a:cs typeface="B Nazanin" panose="00000400000000000000" pitchFamily="2" charset="-78"/>
                  </a:rPr>
                  <a:t>خیلی دردناک</a:t>
                </a:r>
              </a:p>
              <a:p>
                <a:pPr algn="r" defTabSz="685784" rtl="1">
                  <a:spcBef>
                    <a:spcPts val="225"/>
                  </a:spcBef>
                  <a:defRPr/>
                </a:pPr>
                <a:r>
                  <a:rPr lang="fa-IR" sz="825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Georgia" panose="02040502050405020303" pitchFamily="18" charset="0"/>
                    <a:cs typeface="B Nazanin" panose="00000400000000000000" pitchFamily="2" charset="-78"/>
                  </a:rPr>
                  <a:t>مشتری بسیار مهم است، مشتری توسط مشتری دنبال خواهد شد.</a:t>
                </a:r>
                <a:endParaRPr lang="en-US" sz="825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105" name="TextBox 104">
                <a:extLst>
                  <a:ext uri="{FF2B5EF4-FFF2-40B4-BE49-F238E27FC236}">
                    <a16:creationId xmlns:a16="http://schemas.microsoft.com/office/drawing/2014/main" id="{02FCB05C-D3B1-459D-A714-D7C405522DDA}"/>
                  </a:ext>
                </a:extLst>
              </p:cNvPr>
              <p:cNvSpPr txBox="1"/>
              <p:nvPr/>
            </p:nvSpPr>
            <p:spPr>
              <a:xfrm>
                <a:off x="5583240" y="5333193"/>
                <a:ext cx="2679787" cy="28005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 defTabSz="685784" rtl="1">
                  <a:spcBef>
                    <a:spcPts val="225"/>
                  </a:spcBef>
                  <a:defRPr/>
                </a:pPr>
                <a:r>
                  <a:rPr lang="fa-IR" sz="825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Georgia" panose="02040502050405020303" pitchFamily="18" charset="0"/>
                    <a:cs typeface="B Nazanin" panose="00000400000000000000" pitchFamily="2" charset="-78"/>
                  </a:rPr>
                  <a:t>خیلی دردناک</a:t>
                </a:r>
              </a:p>
              <a:p>
                <a:pPr algn="r" defTabSz="685784" rtl="1">
                  <a:spcBef>
                    <a:spcPts val="225"/>
                  </a:spcBef>
                  <a:defRPr/>
                </a:pPr>
                <a:r>
                  <a:rPr lang="fa-IR" sz="825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Georgia" panose="02040502050405020303" pitchFamily="18" charset="0"/>
                    <a:cs typeface="B Nazanin" panose="00000400000000000000" pitchFamily="2" charset="-78"/>
                  </a:rPr>
                  <a:t>مشتری بسیار مهم است، مشتری توسط مشتری دنبال خواهد شد.</a:t>
                </a:r>
                <a:endParaRPr lang="en-US" sz="825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Georgia Pro Light" panose="02040302050405020303" pitchFamily="18" charset="0"/>
                  <a:cs typeface="B Nazanin" panose="00000400000000000000" pitchFamily="2" charset="-7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7020312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" name="Google Shape;1211;p103"/>
          <p:cNvSpPr txBox="1">
            <a:spLocks noGrp="1"/>
          </p:cNvSpPr>
          <p:nvPr>
            <p:ph type="title"/>
          </p:nvPr>
        </p:nvSpPr>
        <p:spPr>
          <a:xfrm>
            <a:off x="466904" y="333395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خدمات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12" name="Google Shape;1212;p103"/>
          <p:cNvSpPr txBox="1">
            <a:spLocks noGrp="1"/>
          </p:cNvSpPr>
          <p:nvPr>
            <p:ph type="body" idx="1"/>
          </p:nvPr>
        </p:nvSpPr>
        <p:spPr>
          <a:xfrm>
            <a:off x="0" y="1108400"/>
            <a:ext cx="478132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indent="-330200" algn="r" rtl="1">
              <a:lnSpc>
                <a:spcPct val="200000"/>
              </a:lnSpc>
              <a:buSzPts val="1600"/>
            </a:pPr>
            <a:r>
              <a:rPr lang="fa-IR" sz="1400" dirty="0">
                <a:cs typeface="B Nazanin" panose="00000400000000000000" pitchFamily="2" charset="-78"/>
              </a:rPr>
              <a:t>در اینجا می توانید تمام خدماتی را که ارائه می دهید فهرست کنید</a:t>
            </a:r>
          </a:p>
          <a:p>
            <a:pPr lvl="0" indent="-330200" algn="r" rtl="1">
              <a:lnSpc>
                <a:spcPct val="200000"/>
              </a:lnSpc>
              <a:buSzPts val="1600"/>
            </a:pPr>
            <a:r>
              <a:rPr lang="fa-IR" sz="1400" dirty="0">
                <a:cs typeface="B Nazanin" panose="00000400000000000000" pitchFamily="2" charset="-78"/>
              </a:rPr>
              <a:t>در اینجا می توانید تمام خدماتی را که ارائه می دهید فهرست کنید</a:t>
            </a:r>
          </a:p>
          <a:p>
            <a:pPr lvl="0" indent="-330200" algn="r" rtl="1">
              <a:lnSpc>
                <a:spcPct val="200000"/>
              </a:lnSpc>
              <a:buSzPts val="1600"/>
            </a:pPr>
            <a:r>
              <a:rPr lang="fa-IR" sz="1400" dirty="0">
                <a:cs typeface="B Nazanin" panose="00000400000000000000" pitchFamily="2" charset="-78"/>
              </a:rPr>
              <a:t>در اینجا می توانید تمام خدماتی را که ارائه می دهید فهرست کنید</a:t>
            </a:r>
          </a:p>
          <a:p>
            <a:pPr lvl="0" indent="-330200" algn="r" rtl="1">
              <a:lnSpc>
                <a:spcPct val="200000"/>
              </a:lnSpc>
              <a:buSzPts val="1600"/>
            </a:pPr>
            <a:r>
              <a:rPr lang="fa-IR" sz="1400" dirty="0">
                <a:cs typeface="B Nazanin" panose="00000400000000000000" pitchFamily="2" charset="-78"/>
              </a:rPr>
              <a:t>در اینجا می توانید تمام خدماتی را که ارائه می دهید فهرست کنید</a:t>
            </a:r>
          </a:p>
          <a:p>
            <a:pPr lvl="0" indent="-330200" algn="r" rtl="1">
              <a:lnSpc>
                <a:spcPct val="200000"/>
              </a:lnSpc>
              <a:buSzPts val="1600"/>
            </a:pPr>
            <a:r>
              <a:rPr lang="fa-IR" sz="1400" dirty="0">
                <a:cs typeface="B Nazanin" panose="00000400000000000000" pitchFamily="2" charset="-78"/>
              </a:rPr>
              <a:t>در اینجا می توانید تمام خدماتی را که ارائه می دهید فهرست کنید</a:t>
            </a:r>
          </a:p>
          <a:p>
            <a:pPr lvl="0" indent="-330200" algn="r" rtl="1">
              <a:lnSpc>
                <a:spcPct val="200000"/>
              </a:lnSpc>
              <a:buSzPts val="1600"/>
            </a:pPr>
            <a:r>
              <a:rPr lang="fa-IR" sz="1400" dirty="0">
                <a:cs typeface="B Nazanin" panose="00000400000000000000" pitchFamily="2" charset="-78"/>
              </a:rPr>
              <a:t>در اینجا می توانید تمام خدماتی را که ارائه می دهید فهرست کنید</a:t>
            </a:r>
            <a:endParaRPr sz="1400" dirty="0">
              <a:cs typeface="B Nazanin" panose="00000400000000000000" pitchFamily="2" charset="-78"/>
            </a:endParaRPr>
          </a:p>
        </p:txBody>
      </p:sp>
      <p:pic>
        <p:nvPicPr>
          <p:cNvPr id="1213" name="Google Shape;1213;p103"/>
          <p:cNvPicPr preferRelativeResize="0"/>
          <p:nvPr/>
        </p:nvPicPr>
        <p:blipFill rotWithShape="1">
          <a:blip r:embed="rId3">
            <a:alphaModFix/>
          </a:blip>
          <a:srcRect t="20398" b="12983"/>
          <a:stretch/>
        </p:blipFill>
        <p:spPr>
          <a:xfrm>
            <a:off x="4694250" y="-524575"/>
            <a:ext cx="6193200" cy="61926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214" name="Google Shape;1214;p103"/>
          <p:cNvSpPr/>
          <p:nvPr/>
        </p:nvSpPr>
        <p:spPr>
          <a:xfrm flipH="1">
            <a:off x="4694250" y="352675"/>
            <a:ext cx="1316100" cy="13161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" name="Google Shape;1219;p104"/>
          <p:cNvSpPr txBox="1">
            <a:spLocks noGrp="1"/>
          </p:cNvSpPr>
          <p:nvPr>
            <p:ph type="title"/>
          </p:nvPr>
        </p:nvSpPr>
        <p:spPr>
          <a:xfrm>
            <a:off x="460076" y="21162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خدمات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20" name="Google Shape;1220;p104"/>
          <p:cNvSpPr txBox="1">
            <a:spLocks noGrp="1"/>
          </p:cNvSpPr>
          <p:nvPr>
            <p:ph type="body" idx="1"/>
          </p:nvPr>
        </p:nvSpPr>
        <p:spPr>
          <a:xfrm>
            <a:off x="1035550" y="1454149"/>
            <a:ext cx="1992900" cy="89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Aft>
                <a:spcPts val="160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1221" name="Google Shape;1221;p104"/>
          <p:cNvPicPr preferRelativeResize="0"/>
          <p:nvPr/>
        </p:nvPicPr>
        <p:blipFill rotWithShape="1">
          <a:blip r:embed="rId3">
            <a:alphaModFix/>
          </a:blip>
          <a:srcRect l="5943" r="25736"/>
          <a:stretch/>
        </p:blipFill>
        <p:spPr>
          <a:xfrm>
            <a:off x="5588050" y="877825"/>
            <a:ext cx="4225800" cy="41226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222" name="Google Shape;1222;p10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36200" y="1288800"/>
            <a:ext cx="2565900" cy="25659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223" name="Google Shape;1223;p104"/>
          <p:cNvSpPr txBox="1">
            <a:spLocks noGrp="1"/>
          </p:cNvSpPr>
          <p:nvPr>
            <p:ph type="ctrTitle" idx="2"/>
          </p:nvPr>
        </p:nvSpPr>
        <p:spPr>
          <a:xfrm>
            <a:off x="1035550" y="2378975"/>
            <a:ext cx="19929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en" dirty="0">
                <a:cs typeface="B Nazanin" panose="00000400000000000000" pitchFamily="2" charset="-78"/>
              </a:rPr>
              <a:t>2 </a:t>
            </a:r>
            <a:r>
              <a:rPr lang="fa-IR" dirty="0">
                <a:cs typeface="B Nazanin" panose="00000400000000000000" pitchFamily="2" charset="-78"/>
              </a:rPr>
              <a:t>عنوان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24" name="Google Shape;1224;p104"/>
          <p:cNvSpPr txBox="1">
            <a:spLocks noGrp="1"/>
          </p:cNvSpPr>
          <p:nvPr>
            <p:ph type="subTitle" idx="3"/>
          </p:nvPr>
        </p:nvSpPr>
        <p:spPr>
          <a:xfrm>
            <a:off x="1035614" y="2730502"/>
            <a:ext cx="19929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25" name="Google Shape;1225;p104"/>
          <p:cNvSpPr txBox="1">
            <a:spLocks noGrp="1"/>
          </p:cNvSpPr>
          <p:nvPr>
            <p:ph type="ctrTitle" idx="4"/>
          </p:nvPr>
        </p:nvSpPr>
        <p:spPr>
          <a:xfrm>
            <a:off x="1035550" y="3647418"/>
            <a:ext cx="19929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en" dirty="0">
                <a:cs typeface="B Nazanin" panose="00000400000000000000" pitchFamily="2" charset="-78"/>
              </a:rPr>
              <a:t>3 </a:t>
            </a:r>
            <a:r>
              <a:rPr lang="fa-IR" dirty="0">
                <a:cs typeface="B Nazanin" panose="00000400000000000000" pitchFamily="2" charset="-78"/>
              </a:rPr>
              <a:t>عنوان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26" name="Google Shape;1226;p104"/>
          <p:cNvSpPr txBox="1">
            <a:spLocks noGrp="1"/>
          </p:cNvSpPr>
          <p:nvPr>
            <p:ph type="subTitle" idx="5"/>
          </p:nvPr>
        </p:nvSpPr>
        <p:spPr>
          <a:xfrm>
            <a:off x="1035614" y="3988803"/>
            <a:ext cx="19929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1227" name="Google Shape;1227;p104"/>
          <p:cNvGrpSpPr/>
          <p:nvPr/>
        </p:nvGrpSpPr>
        <p:grpSpPr>
          <a:xfrm>
            <a:off x="618463" y="2727744"/>
            <a:ext cx="270200" cy="368925"/>
            <a:chOff x="6464325" y="1517900"/>
            <a:chExt cx="270200" cy="368925"/>
          </a:xfrm>
        </p:grpSpPr>
        <p:sp>
          <p:nvSpPr>
            <p:cNvPr id="1228" name="Google Shape;1228;p104"/>
            <p:cNvSpPr/>
            <p:nvPr/>
          </p:nvSpPr>
          <p:spPr>
            <a:xfrm>
              <a:off x="6464325" y="1581650"/>
              <a:ext cx="270200" cy="305175"/>
            </a:xfrm>
            <a:custGeom>
              <a:avLst/>
              <a:gdLst/>
              <a:ahLst/>
              <a:cxnLst/>
              <a:rect l="l" t="t" r="r" b="b"/>
              <a:pathLst>
                <a:path w="10808" h="12207" extrusionOk="0">
                  <a:moveTo>
                    <a:pt x="217" y="1"/>
                  </a:moveTo>
                  <a:cubicBezTo>
                    <a:pt x="96" y="1"/>
                    <a:pt x="1" y="98"/>
                    <a:pt x="1" y="216"/>
                  </a:cubicBezTo>
                  <a:lnTo>
                    <a:pt x="1" y="11991"/>
                  </a:lnTo>
                  <a:cubicBezTo>
                    <a:pt x="1" y="12109"/>
                    <a:pt x="96" y="12206"/>
                    <a:pt x="217" y="12206"/>
                  </a:cubicBezTo>
                  <a:lnTo>
                    <a:pt x="10592" y="12206"/>
                  </a:lnTo>
                  <a:cubicBezTo>
                    <a:pt x="10710" y="12206"/>
                    <a:pt x="10808" y="12109"/>
                    <a:pt x="10808" y="11991"/>
                  </a:cubicBezTo>
                  <a:lnTo>
                    <a:pt x="10808" y="10355"/>
                  </a:lnTo>
                  <a:cubicBezTo>
                    <a:pt x="10808" y="10235"/>
                    <a:pt x="10710" y="10140"/>
                    <a:pt x="10592" y="10140"/>
                  </a:cubicBezTo>
                  <a:cubicBezTo>
                    <a:pt x="10471" y="10140"/>
                    <a:pt x="10376" y="10235"/>
                    <a:pt x="10376" y="10355"/>
                  </a:cubicBezTo>
                  <a:lnTo>
                    <a:pt x="10376" y="11775"/>
                  </a:lnTo>
                  <a:lnTo>
                    <a:pt x="433" y="11775"/>
                  </a:lnTo>
                  <a:lnTo>
                    <a:pt x="433" y="216"/>
                  </a:lnTo>
                  <a:cubicBezTo>
                    <a:pt x="433" y="98"/>
                    <a:pt x="335" y="1"/>
                    <a:pt x="2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29" name="Google Shape;1229;p104"/>
            <p:cNvSpPr/>
            <p:nvPr/>
          </p:nvSpPr>
          <p:spPr>
            <a:xfrm>
              <a:off x="6464325" y="1517900"/>
              <a:ext cx="270125" cy="347250"/>
            </a:xfrm>
            <a:custGeom>
              <a:avLst/>
              <a:gdLst/>
              <a:ahLst/>
              <a:cxnLst/>
              <a:rect l="l" t="t" r="r" b="b"/>
              <a:pathLst>
                <a:path w="10805" h="13890" extrusionOk="0">
                  <a:moveTo>
                    <a:pt x="7578" y="432"/>
                  </a:moveTo>
                  <a:lnTo>
                    <a:pt x="7578" y="1413"/>
                  </a:lnTo>
                  <a:lnTo>
                    <a:pt x="3225" y="1411"/>
                  </a:lnTo>
                  <a:lnTo>
                    <a:pt x="3225" y="432"/>
                  </a:lnTo>
                  <a:close/>
                  <a:moveTo>
                    <a:pt x="3012" y="0"/>
                  </a:moveTo>
                  <a:cubicBezTo>
                    <a:pt x="2891" y="0"/>
                    <a:pt x="2796" y="98"/>
                    <a:pt x="2796" y="216"/>
                  </a:cubicBezTo>
                  <a:lnTo>
                    <a:pt x="2796" y="547"/>
                  </a:lnTo>
                  <a:lnTo>
                    <a:pt x="217" y="547"/>
                  </a:lnTo>
                  <a:cubicBezTo>
                    <a:pt x="96" y="547"/>
                    <a:pt x="1" y="645"/>
                    <a:pt x="1" y="763"/>
                  </a:cubicBezTo>
                  <a:lnTo>
                    <a:pt x="1" y="1837"/>
                  </a:lnTo>
                  <a:cubicBezTo>
                    <a:pt x="1" y="1958"/>
                    <a:pt x="96" y="2053"/>
                    <a:pt x="217" y="2053"/>
                  </a:cubicBezTo>
                  <a:cubicBezTo>
                    <a:pt x="335" y="2053"/>
                    <a:pt x="433" y="1958"/>
                    <a:pt x="433" y="1837"/>
                  </a:cubicBezTo>
                  <a:lnTo>
                    <a:pt x="433" y="979"/>
                  </a:lnTo>
                  <a:lnTo>
                    <a:pt x="2796" y="979"/>
                  </a:lnTo>
                  <a:lnTo>
                    <a:pt x="2796" y="1411"/>
                  </a:lnTo>
                  <a:lnTo>
                    <a:pt x="1080" y="1411"/>
                  </a:lnTo>
                  <a:cubicBezTo>
                    <a:pt x="960" y="1411"/>
                    <a:pt x="865" y="1508"/>
                    <a:pt x="865" y="1626"/>
                  </a:cubicBezTo>
                  <a:lnTo>
                    <a:pt x="865" y="13674"/>
                  </a:lnTo>
                  <a:cubicBezTo>
                    <a:pt x="865" y="13795"/>
                    <a:pt x="960" y="13890"/>
                    <a:pt x="1080" y="13890"/>
                  </a:cubicBezTo>
                  <a:lnTo>
                    <a:pt x="1708" y="13890"/>
                  </a:lnTo>
                  <a:cubicBezTo>
                    <a:pt x="1829" y="13890"/>
                    <a:pt x="1924" y="13795"/>
                    <a:pt x="1924" y="13674"/>
                  </a:cubicBezTo>
                  <a:cubicBezTo>
                    <a:pt x="1924" y="13556"/>
                    <a:pt x="1829" y="13458"/>
                    <a:pt x="1708" y="13458"/>
                  </a:cubicBezTo>
                  <a:lnTo>
                    <a:pt x="1296" y="13458"/>
                  </a:lnTo>
                  <a:lnTo>
                    <a:pt x="1296" y="1845"/>
                  </a:lnTo>
                  <a:lnTo>
                    <a:pt x="9509" y="1845"/>
                  </a:lnTo>
                  <a:lnTo>
                    <a:pt x="9509" y="13458"/>
                  </a:lnTo>
                  <a:lnTo>
                    <a:pt x="2635" y="13458"/>
                  </a:lnTo>
                  <a:cubicBezTo>
                    <a:pt x="2517" y="13458"/>
                    <a:pt x="2419" y="13556"/>
                    <a:pt x="2419" y="13674"/>
                  </a:cubicBezTo>
                  <a:cubicBezTo>
                    <a:pt x="2419" y="13792"/>
                    <a:pt x="2517" y="13890"/>
                    <a:pt x="2635" y="13890"/>
                  </a:cubicBezTo>
                  <a:lnTo>
                    <a:pt x="9725" y="13890"/>
                  </a:lnTo>
                  <a:cubicBezTo>
                    <a:pt x="9843" y="13890"/>
                    <a:pt x="9941" y="13792"/>
                    <a:pt x="9941" y="13674"/>
                  </a:cubicBezTo>
                  <a:lnTo>
                    <a:pt x="9941" y="1629"/>
                  </a:lnTo>
                  <a:cubicBezTo>
                    <a:pt x="9941" y="1508"/>
                    <a:pt x="9843" y="1413"/>
                    <a:pt x="9725" y="1413"/>
                  </a:cubicBezTo>
                  <a:lnTo>
                    <a:pt x="8010" y="1413"/>
                  </a:lnTo>
                  <a:lnTo>
                    <a:pt x="8010" y="982"/>
                  </a:lnTo>
                  <a:lnTo>
                    <a:pt x="10373" y="982"/>
                  </a:lnTo>
                  <a:lnTo>
                    <a:pt x="10373" y="11993"/>
                  </a:lnTo>
                  <a:cubicBezTo>
                    <a:pt x="10373" y="12111"/>
                    <a:pt x="10471" y="12209"/>
                    <a:pt x="10589" y="12209"/>
                  </a:cubicBezTo>
                  <a:cubicBezTo>
                    <a:pt x="10710" y="12209"/>
                    <a:pt x="10805" y="12111"/>
                    <a:pt x="10805" y="11993"/>
                  </a:cubicBezTo>
                  <a:lnTo>
                    <a:pt x="10805" y="766"/>
                  </a:lnTo>
                  <a:cubicBezTo>
                    <a:pt x="10805" y="645"/>
                    <a:pt x="10710" y="547"/>
                    <a:pt x="10592" y="547"/>
                  </a:cubicBezTo>
                  <a:lnTo>
                    <a:pt x="8012" y="547"/>
                  </a:lnTo>
                  <a:lnTo>
                    <a:pt x="8012" y="216"/>
                  </a:lnTo>
                  <a:cubicBezTo>
                    <a:pt x="8012" y="98"/>
                    <a:pt x="7915" y="0"/>
                    <a:pt x="77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30" name="Google Shape;1230;p104"/>
            <p:cNvSpPr/>
            <p:nvPr/>
          </p:nvSpPr>
          <p:spPr>
            <a:xfrm>
              <a:off x="6549750" y="1583100"/>
              <a:ext cx="97850" cy="77100"/>
            </a:xfrm>
            <a:custGeom>
              <a:avLst/>
              <a:gdLst/>
              <a:ahLst/>
              <a:cxnLst/>
              <a:rect l="l" t="t" r="r" b="b"/>
              <a:pathLst>
                <a:path w="3914" h="3084" extrusionOk="0">
                  <a:moveTo>
                    <a:pt x="923" y="432"/>
                  </a:moveTo>
                  <a:cubicBezTo>
                    <a:pt x="1061" y="432"/>
                    <a:pt x="1199" y="507"/>
                    <a:pt x="1259" y="671"/>
                  </a:cubicBezTo>
                  <a:cubicBezTo>
                    <a:pt x="1046" y="763"/>
                    <a:pt x="856" y="904"/>
                    <a:pt x="709" y="1085"/>
                  </a:cubicBezTo>
                  <a:cubicBezTo>
                    <a:pt x="614" y="1016"/>
                    <a:pt x="559" y="907"/>
                    <a:pt x="559" y="792"/>
                  </a:cubicBezTo>
                  <a:cubicBezTo>
                    <a:pt x="559" y="563"/>
                    <a:pt x="741" y="432"/>
                    <a:pt x="923" y="432"/>
                  </a:cubicBezTo>
                  <a:close/>
                  <a:moveTo>
                    <a:pt x="3052" y="435"/>
                  </a:moveTo>
                  <a:cubicBezTo>
                    <a:pt x="3127" y="435"/>
                    <a:pt x="3203" y="458"/>
                    <a:pt x="3268" y="507"/>
                  </a:cubicBezTo>
                  <a:cubicBezTo>
                    <a:pt x="3461" y="654"/>
                    <a:pt x="3458" y="944"/>
                    <a:pt x="3263" y="1085"/>
                  </a:cubicBezTo>
                  <a:cubicBezTo>
                    <a:pt x="3116" y="907"/>
                    <a:pt x="2926" y="766"/>
                    <a:pt x="2713" y="671"/>
                  </a:cubicBezTo>
                  <a:cubicBezTo>
                    <a:pt x="2768" y="521"/>
                    <a:pt x="2908" y="435"/>
                    <a:pt x="3052" y="435"/>
                  </a:cubicBezTo>
                  <a:close/>
                  <a:moveTo>
                    <a:pt x="1986" y="951"/>
                  </a:moveTo>
                  <a:cubicBezTo>
                    <a:pt x="2127" y="951"/>
                    <a:pt x="2268" y="972"/>
                    <a:pt x="2405" y="1013"/>
                  </a:cubicBezTo>
                  <a:lnTo>
                    <a:pt x="2419" y="1016"/>
                  </a:lnTo>
                  <a:cubicBezTo>
                    <a:pt x="2681" y="1103"/>
                    <a:pt x="2891" y="1264"/>
                    <a:pt x="3003" y="1463"/>
                  </a:cubicBezTo>
                  <a:cubicBezTo>
                    <a:pt x="3006" y="1465"/>
                    <a:pt x="3006" y="1468"/>
                    <a:pt x="3009" y="1471"/>
                  </a:cubicBezTo>
                  <a:cubicBezTo>
                    <a:pt x="3064" y="1572"/>
                    <a:pt x="3096" y="1684"/>
                    <a:pt x="3096" y="1799"/>
                  </a:cubicBezTo>
                  <a:cubicBezTo>
                    <a:pt x="3096" y="2271"/>
                    <a:pt x="2598" y="2651"/>
                    <a:pt x="1984" y="2651"/>
                  </a:cubicBezTo>
                  <a:cubicBezTo>
                    <a:pt x="1374" y="2651"/>
                    <a:pt x="876" y="2269"/>
                    <a:pt x="876" y="1799"/>
                  </a:cubicBezTo>
                  <a:cubicBezTo>
                    <a:pt x="876" y="1684"/>
                    <a:pt x="905" y="1572"/>
                    <a:pt x="962" y="1471"/>
                  </a:cubicBezTo>
                  <a:cubicBezTo>
                    <a:pt x="965" y="1468"/>
                    <a:pt x="965" y="1465"/>
                    <a:pt x="968" y="1463"/>
                  </a:cubicBezTo>
                  <a:cubicBezTo>
                    <a:pt x="1080" y="1264"/>
                    <a:pt x="1291" y="1103"/>
                    <a:pt x="1553" y="1019"/>
                  </a:cubicBezTo>
                  <a:lnTo>
                    <a:pt x="1567" y="1013"/>
                  </a:lnTo>
                  <a:cubicBezTo>
                    <a:pt x="1704" y="972"/>
                    <a:pt x="1845" y="951"/>
                    <a:pt x="1986" y="951"/>
                  </a:cubicBezTo>
                  <a:close/>
                  <a:moveTo>
                    <a:pt x="3052" y="0"/>
                  </a:moveTo>
                  <a:cubicBezTo>
                    <a:pt x="2710" y="0"/>
                    <a:pt x="2408" y="222"/>
                    <a:pt x="2298" y="547"/>
                  </a:cubicBezTo>
                  <a:cubicBezTo>
                    <a:pt x="2195" y="528"/>
                    <a:pt x="2090" y="519"/>
                    <a:pt x="1986" y="519"/>
                  </a:cubicBezTo>
                  <a:cubicBezTo>
                    <a:pt x="1882" y="519"/>
                    <a:pt x="1777" y="528"/>
                    <a:pt x="1674" y="547"/>
                  </a:cubicBezTo>
                  <a:cubicBezTo>
                    <a:pt x="1560" y="204"/>
                    <a:pt x="1245" y="3"/>
                    <a:pt x="920" y="3"/>
                  </a:cubicBezTo>
                  <a:cubicBezTo>
                    <a:pt x="751" y="3"/>
                    <a:pt x="580" y="57"/>
                    <a:pt x="433" y="173"/>
                  </a:cubicBezTo>
                  <a:cubicBezTo>
                    <a:pt x="1" y="510"/>
                    <a:pt x="36" y="1172"/>
                    <a:pt x="499" y="1465"/>
                  </a:cubicBezTo>
                  <a:cubicBezTo>
                    <a:pt x="462" y="1572"/>
                    <a:pt x="444" y="1687"/>
                    <a:pt x="444" y="1802"/>
                  </a:cubicBezTo>
                  <a:cubicBezTo>
                    <a:pt x="444" y="2510"/>
                    <a:pt x="1135" y="3083"/>
                    <a:pt x="1984" y="3083"/>
                  </a:cubicBezTo>
                  <a:cubicBezTo>
                    <a:pt x="2837" y="3083"/>
                    <a:pt x="3527" y="2508"/>
                    <a:pt x="3527" y="1802"/>
                  </a:cubicBezTo>
                  <a:cubicBezTo>
                    <a:pt x="3527" y="1687"/>
                    <a:pt x="3510" y="1572"/>
                    <a:pt x="3473" y="1465"/>
                  </a:cubicBezTo>
                  <a:cubicBezTo>
                    <a:pt x="3775" y="1278"/>
                    <a:pt x="3913" y="913"/>
                    <a:pt x="3815" y="573"/>
                  </a:cubicBezTo>
                  <a:cubicBezTo>
                    <a:pt x="3717" y="233"/>
                    <a:pt x="3407" y="0"/>
                    <a:pt x="305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31" name="Google Shape;1231;p104"/>
            <p:cNvSpPr/>
            <p:nvPr/>
          </p:nvSpPr>
          <p:spPr>
            <a:xfrm>
              <a:off x="6594025" y="1678525"/>
              <a:ext cx="82775" cy="82775"/>
            </a:xfrm>
            <a:custGeom>
              <a:avLst/>
              <a:gdLst/>
              <a:ahLst/>
              <a:cxnLst/>
              <a:rect l="l" t="t" r="r" b="b"/>
              <a:pathLst>
                <a:path w="3311" h="3311" extrusionOk="0">
                  <a:moveTo>
                    <a:pt x="1656" y="432"/>
                  </a:moveTo>
                  <a:cubicBezTo>
                    <a:pt x="1777" y="432"/>
                    <a:pt x="1872" y="530"/>
                    <a:pt x="1872" y="648"/>
                  </a:cubicBezTo>
                  <a:lnTo>
                    <a:pt x="1872" y="1224"/>
                  </a:lnTo>
                  <a:cubicBezTo>
                    <a:pt x="1872" y="1345"/>
                    <a:pt x="1969" y="1440"/>
                    <a:pt x="2087" y="1440"/>
                  </a:cubicBezTo>
                  <a:lnTo>
                    <a:pt x="2663" y="1440"/>
                  </a:lnTo>
                  <a:cubicBezTo>
                    <a:pt x="2784" y="1440"/>
                    <a:pt x="2879" y="1538"/>
                    <a:pt x="2879" y="1656"/>
                  </a:cubicBezTo>
                  <a:cubicBezTo>
                    <a:pt x="2879" y="1777"/>
                    <a:pt x="2784" y="1872"/>
                    <a:pt x="2663" y="1872"/>
                  </a:cubicBezTo>
                  <a:lnTo>
                    <a:pt x="2087" y="1872"/>
                  </a:lnTo>
                  <a:cubicBezTo>
                    <a:pt x="1969" y="1872"/>
                    <a:pt x="1872" y="1969"/>
                    <a:pt x="1872" y="2087"/>
                  </a:cubicBezTo>
                  <a:lnTo>
                    <a:pt x="1872" y="2663"/>
                  </a:lnTo>
                  <a:cubicBezTo>
                    <a:pt x="1872" y="2784"/>
                    <a:pt x="1777" y="2879"/>
                    <a:pt x="1656" y="2879"/>
                  </a:cubicBezTo>
                  <a:cubicBezTo>
                    <a:pt x="1538" y="2879"/>
                    <a:pt x="1440" y="2784"/>
                    <a:pt x="1440" y="2663"/>
                  </a:cubicBezTo>
                  <a:lnTo>
                    <a:pt x="1440" y="2087"/>
                  </a:lnTo>
                  <a:cubicBezTo>
                    <a:pt x="1440" y="1969"/>
                    <a:pt x="1345" y="1872"/>
                    <a:pt x="1224" y="1872"/>
                  </a:cubicBezTo>
                  <a:lnTo>
                    <a:pt x="648" y="1872"/>
                  </a:lnTo>
                  <a:cubicBezTo>
                    <a:pt x="530" y="1872"/>
                    <a:pt x="432" y="1777"/>
                    <a:pt x="432" y="1656"/>
                  </a:cubicBezTo>
                  <a:cubicBezTo>
                    <a:pt x="432" y="1538"/>
                    <a:pt x="530" y="1440"/>
                    <a:pt x="648" y="1440"/>
                  </a:cubicBezTo>
                  <a:lnTo>
                    <a:pt x="1224" y="1440"/>
                  </a:lnTo>
                  <a:cubicBezTo>
                    <a:pt x="1345" y="1440"/>
                    <a:pt x="1440" y="1345"/>
                    <a:pt x="1440" y="1224"/>
                  </a:cubicBezTo>
                  <a:lnTo>
                    <a:pt x="1440" y="648"/>
                  </a:lnTo>
                  <a:cubicBezTo>
                    <a:pt x="1440" y="530"/>
                    <a:pt x="1538" y="432"/>
                    <a:pt x="1656" y="432"/>
                  </a:cubicBezTo>
                  <a:close/>
                  <a:moveTo>
                    <a:pt x="1656" y="0"/>
                  </a:moveTo>
                  <a:cubicBezTo>
                    <a:pt x="1299" y="0"/>
                    <a:pt x="1008" y="291"/>
                    <a:pt x="1008" y="648"/>
                  </a:cubicBezTo>
                  <a:lnTo>
                    <a:pt x="1008" y="1008"/>
                  </a:lnTo>
                  <a:lnTo>
                    <a:pt x="648" y="1008"/>
                  </a:lnTo>
                  <a:cubicBezTo>
                    <a:pt x="291" y="1008"/>
                    <a:pt x="0" y="1299"/>
                    <a:pt x="0" y="1656"/>
                  </a:cubicBezTo>
                  <a:cubicBezTo>
                    <a:pt x="0" y="2013"/>
                    <a:pt x="291" y="2303"/>
                    <a:pt x="648" y="2303"/>
                  </a:cubicBezTo>
                  <a:lnTo>
                    <a:pt x="1008" y="2303"/>
                  </a:lnTo>
                  <a:lnTo>
                    <a:pt x="1008" y="2663"/>
                  </a:lnTo>
                  <a:cubicBezTo>
                    <a:pt x="1008" y="3020"/>
                    <a:pt x="1299" y="3311"/>
                    <a:pt x="1656" y="3311"/>
                  </a:cubicBezTo>
                  <a:cubicBezTo>
                    <a:pt x="2013" y="3311"/>
                    <a:pt x="2303" y="3020"/>
                    <a:pt x="2303" y="2663"/>
                  </a:cubicBezTo>
                  <a:lnTo>
                    <a:pt x="2303" y="2303"/>
                  </a:lnTo>
                  <a:lnTo>
                    <a:pt x="2663" y="2303"/>
                  </a:lnTo>
                  <a:cubicBezTo>
                    <a:pt x="3020" y="2303"/>
                    <a:pt x="3311" y="2013"/>
                    <a:pt x="3311" y="1656"/>
                  </a:cubicBezTo>
                  <a:cubicBezTo>
                    <a:pt x="3311" y="1299"/>
                    <a:pt x="3020" y="1008"/>
                    <a:pt x="2663" y="1008"/>
                  </a:cubicBezTo>
                  <a:lnTo>
                    <a:pt x="2303" y="1008"/>
                  </a:lnTo>
                  <a:lnTo>
                    <a:pt x="2303" y="648"/>
                  </a:lnTo>
                  <a:cubicBezTo>
                    <a:pt x="2303" y="475"/>
                    <a:pt x="2237" y="311"/>
                    <a:pt x="2113" y="190"/>
                  </a:cubicBezTo>
                  <a:cubicBezTo>
                    <a:pt x="1992" y="69"/>
                    <a:pt x="1828" y="0"/>
                    <a:pt x="165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32" name="Google Shape;1232;p104"/>
            <p:cNvSpPr/>
            <p:nvPr/>
          </p:nvSpPr>
          <p:spPr>
            <a:xfrm>
              <a:off x="6518300" y="1682550"/>
              <a:ext cx="66100" cy="10825"/>
            </a:xfrm>
            <a:custGeom>
              <a:avLst/>
              <a:gdLst/>
              <a:ahLst/>
              <a:cxnLst/>
              <a:rect l="l" t="t" r="r" b="b"/>
              <a:pathLst>
                <a:path w="2644" h="433" extrusionOk="0">
                  <a:moveTo>
                    <a:pt x="217" y="1"/>
                  </a:moveTo>
                  <a:cubicBezTo>
                    <a:pt x="99" y="1"/>
                    <a:pt x="1" y="96"/>
                    <a:pt x="1" y="216"/>
                  </a:cubicBezTo>
                  <a:cubicBezTo>
                    <a:pt x="1" y="335"/>
                    <a:pt x="99" y="432"/>
                    <a:pt x="217" y="432"/>
                  </a:cubicBezTo>
                  <a:lnTo>
                    <a:pt x="2431" y="432"/>
                  </a:lnTo>
                  <a:cubicBezTo>
                    <a:pt x="2549" y="432"/>
                    <a:pt x="2644" y="335"/>
                    <a:pt x="2644" y="216"/>
                  </a:cubicBezTo>
                  <a:cubicBezTo>
                    <a:pt x="2644" y="96"/>
                    <a:pt x="2549" y="1"/>
                    <a:pt x="24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33" name="Google Shape;1233;p104"/>
            <p:cNvSpPr/>
            <p:nvPr/>
          </p:nvSpPr>
          <p:spPr>
            <a:xfrm>
              <a:off x="6518300" y="1714575"/>
              <a:ext cx="66175" cy="10825"/>
            </a:xfrm>
            <a:custGeom>
              <a:avLst/>
              <a:gdLst/>
              <a:ahLst/>
              <a:cxnLst/>
              <a:rect l="l" t="t" r="r" b="b"/>
              <a:pathLst>
                <a:path w="2647" h="433" extrusionOk="0">
                  <a:moveTo>
                    <a:pt x="217" y="1"/>
                  </a:moveTo>
                  <a:cubicBezTo>
                    <a:pt x="99" y="1"/>
                    <a:pt x="1" y="96"/>
                    <a:pt x="1" y="217"/>
                  </a:cubicBezTo>
                  <a:cubicBezTo>
                    <a:pt x="1" y="335"/>
                    <a:pt x="99" y="432"/>
                    <a:pt x="217" y="432"/>
                  </a:cubicBezTo>
                  <a:lnTo>
                    <a:pt x="2431" y="432"/>
                  </a:lnTo>
                  <a:cubicBezTo>
                    <a:pt x="2549" y="432"/>
                    <a:pt x="2647" y="335"/>
                    <a:pt x="2647" y="217"/>
                  </a:cubicBezTo>
                  <a:cubicBezTo>
                    <a:pt x="2647" y="96"/>
                    <a:pt x="2549" y="1"/>
                    <a:pt x="24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34" name="Google Shape;1234;p104"/>
            <p:cNvSpPr/>
            <p:nvPr/>
          </p:nvSpPr>
          <p:spPr>
            <a:xfrm>
              <a:off x="6518300" y="1746600"/>
              <a:ext cx="66175" cy="10825"/>
            </a:xfrm>
            <a:custGeom>
              <a:avLst/>
              <a:gdLst/>
              <a:ahLst/>
              <a:cxnLst/>
              <a:rect l="l" t="t" r="r" b="b"/>
              <a:pathLst>
                <a:path w="2647" h="433" extrusionOk="0">
                  <a:moveTo>
                    <a:pt x="217" y="1"/>
                  </a:moveTo>
                  <a:cubicBezTo>
                    <a:pt x="99" y="1"/>
                    <a:pt x="1" y="99"/>
                    <a:pt x="1" y="217"/>
                  </a:cubicBezTo>
                  <a:cubicBezTo>
                    <a:pt x="1" y="337"/>
                    <a:pt x="99" y="432"/>
                    <a:pt x="217" y="432"/>
                  </a:cubicBezTo>
                  <a:lnTo>
                    <a:pt x="2431" y="432"/>
                  </a:lnTo>
                  <a:cubicBezTo>
                    <a:pt x="2549" y="432"/>
                    <a:pt x="2647" y="337"/>
                    <a:pt x="2647" y="217"/>
                  </a:cubicBezTo>
                  <a:cubicBezTo>
                    <a:pt x="2647" y="99"/>
                    <a:pt x="2549" y="1"/>
                    <a:pt x="24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35" name="Google Shape;1235;p104"/>
            <p:cNvSpPr/>
            <p:nvPr/>
          </p:nvSpPr>
          <p:spPr>
            <a:xfrm>
              <a:off x="6518300" y="1778700"/>
              <a:ext cx="162175" cy="10825"/>
            </a:xfrm>
            <a:custGeom>
              <a:avLst/>
              <a:gdLst/>
              <a:ahLst/>
              <a:cxnLst/>
              <a:rect l="l" t="t" r="r" b="b"/>
              <a:pathLst>
                <a:path w="6487" h="433" extrusionOk="0">
                  <a:moveTo>
                    <a:pt x="217" y="1"/>
                  </a:moveTo>
                  <a:cubicBezTo>
                    <a:pt x="99" y="1"/>
                    <a:pt x="1" y="96"/>
                    <a:pt x="1" y="216"/>
                  </a:cubicBezTo>
                  <a:cubicBezTo>
                    <a:pt x="1" y="335"/>
                    <a:pt x="99" y="432"/>
                    <a:pt x="217" y="432"/>
                  </a:cubicBezTo>
                  <a:lnTo>
                    <a:pt x="6271" y="432"/>
                  </a:lnTo>
                  <a:cubicBezTo>
                    <a:pt x="6389" y="432"/>
                    <a:pt x="6487" y="335"/>
                    <a:pt x="6487" y="216"/>
                  </a:cubicBezTo>
                  <a:cubicBezTo>
                    <a:pt x="6487" y="96"/>
                    <a:pt x="6389" y="1"/>
                    <a:pt x="62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36" name="Google Shape;1236;p104"/>
            <p:cNvSpPr/>
            <p:nvPr/>
          </p:nvSpPr>
          <p:spPr>
            <a:xfrm>
              <a:off x="6518300" y="1810725"/>
              <a:ext cx="162175" cy="10825"/>
            </a:xfrm>
            <a:custGeom>
              <a:avLst/>
              <a:gdLst/>
              <a:ahLst/>
              <a:cxnLst/>
              <a:rect l="l" t="t" r="r" b="b"/>
              <a:pathLst>
                <a:path w="6487" h="433" extrusionOk="0">
                  <a:moveTo>
                    <a:pt x="217" y="1"/>
                  </a:moveTo>
                  <a:cubicBezTo>
                    <a:pt x="99" y="1"/>
                    <a:pt x="1" y="98"/>
                    <a:pt x="1" y="217"/>
                  </a:cubicBezTo>
                  <a:cubicBezTo>
                    <a:pt x="1" y="337"/>
                    <a:pt x="99" y="432"/>
                    <a:pt x="217" y="432"/>
                  </a:cubicBezTo>
                  <a:lnTo>
                    <a:pt x="6271" y="432"/>
                  </a:lnTo>
                  <a:cubicBezTo>
                    <a:pt x="6389" y="432"/>
                    <a:pt x="6487" y="337"/>
                    <a:pt x="6487" y="217"/>
                  </a:cubicBezTo>
                  <a:cubicBezTo>
                    <a:pt x="6487" y="98"/>
                    <a:pt x="6389" y="1"/>
                    <a:pt x="62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37" name="Google Shape;1237;p104"/>
            <p:cNvSpPr/>
            <p:nvPr/>
          </p:nvSpPr>
          <p:spPr>
            <a:xfrm>
              <a:off x="6582800" y="161282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0"/>
                  </a:moveTo>
                  <a:cubicBezTo>
                    <a:pt x="98" y="0"/>
                    <a:pt x="0" y="233"/>
                    <a:pt x="136" y="369"/>
                  </a:cubicBezTo>
                  <a:cubicBezTo>
                    <a:pt x="180" y="412"/>
                    <a:pt x="235" y="432"/>
                    <a:pt x="288" y="432"/>
                  </a:cubicBezTo>
                  <a:cubicBezTo>
                    <a:pt x="399" y="432"/>
                    <a:pt x="504" y="346"/>
                    <a:pt x="504" y="216"/>
                  </a:cubicBezTo>
                  <a:cubicBezTo>
                    <a:pt x="504" y="98"/>
                    <a:pt x="409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38" name="Google Shape;1238;p104"/>
            <p:cNvSpPr/>
            <p:nvPr/>
          </p:nvSpPr>
          <p:spPr>
            <a:xfrm>
              <a:off x="6601500" y="161282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2" y="0"/>
                  </a:moveTo>
                  <a:cubicBezTo>
                    <a:pt x="99" y="0"/>
                    <a:pt x="1" y="233"/>
                    <a:pt x="139" y="369"/>
                  </a:cubicBezTo>
                  <a:cubicBezTo>
                    <a:pt x="183" y="412"/>
                    <a:pt x="237" y="432"/>
                    <a:pt x="290" y="432"/>
                  </a:cubicBezTo>
                  <a:cubicBezTo>
                    <a:pt x="401" y="432"/>
                    <a:pt x="507" y="346"/>
                    <a:pt x="507" y="216"/>
                  </a:cubicBezTo>
                  <a:cubicBezTo>
                    <a:pt x="507" y="98"/>
                    <a:pt x="410" y="0"/>
                    <a:pt x="2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39" name="Google Shape;1239;p104"/>
          <p:cNvGrpSpPr/>
          <p:nvPr/>
        </p:nvGrpSpPr>
        <p:grpSpPr>
          <a:xfrm>
            <a:off x="569100" y="3992624"/>
            <a:ext cx="368925" cy="256450"/>
            <a:chOff x="5164950" y="2766900"/>
            <a:chExt cx="368925" cy="256450"/>
          </a:xfrm>
        </p:grpSpPr>
        <p:sp>
          <p:nvSpPr>
            <p:cNvPr id="1240" name="Google Shape;1240;p104"/>
            <p:cNvSpPr/>
            <p:nvPr/>
          </p:nvSpPr>
          <p:spPr>
            <a:xfrm>
              <a:off x="5164950" y="2766900"/>
              <a:ext cx="368925" cy="256450"/>
            </a:xfrm>
            <a:custGeom>
              <a:avLst/>
              <a:gdLst/>
              <a:ahLst/>
              <a:cxnLst/>
              <a:rect l="l" t="t" r="r" b="b"/>
              <a:pathLst>
                <a:path w="14757" h="10258" extrusionOk="0">
                  <a:moveTo>
                    <a:pt x="4045" y="432"/>
                  </a:moveTo>
                  <a:cubicBezTo>
                    <a:pt x="4148" y="432"/>
                    <a:pt x="4232" y="516"/>
                    <a:pt x="4232" y="620"/>
                  </a:cubicBezTo>
                  <a:lnTo>
                    <a:pt x="4232" y="1152"/>
                  </a:lnTo>
                  <a:lnTo>
                    <a:pt x="2936" y="1152"/>
                  </a:lnTo>
                  <a:lnTo>
                    <a:pt x="2936" y="620"/>
                  </a:lnTo>
                  <a:cubicBezTo>
                    <a:pt x="2936" y="516"/>
                    <a:pt x="3020" y="432"/>
                    <a:pt x="3124" y="432"/>
                  </a:cubicBezTo>
                  <a:close/>
                  <a:moveTo>
                    <a:pt x="5170" y="1587"/>
                  </a:moveTo>
                  <a:lnTo>
                    <a:pt x="5170" y="2019"/>
                  </a:lnTo>
                  <a:lnTo>
                    <a:pt x="1857" y="2019"/>
                  </a:lnTo>
                  <a:lnTo>
                    <a:pt x="1857" y="1587"/>
                  </a:lnTo>
                  <a:close/>
                  <a:moveTo>
                    <a:pt x="1178" y="5652"/>
                  </a:moveTo>
                  <a:cubicBezTo>
                    <a:pt x="1192" y="5652"/>
                    <a:pt x="1206" y="5663"/>
                    <a:pt x="1206" y="5680"/>
                  </a:cubicBezTo>
                  <a:lnTo>
                    <a:pt x="1206" y="6170"/>
                  </a:lnTo>
                  <a:cubicBezTo>
                    <a:pt x="1206" y="6184"/>
                    <a:pt x="1192" y="6199"/>
                    <a:pt x="1178" y="6199"/>
                  </a:cubicBezTo>
                  <a:lnTo>
                    <a:pt x="685" y="6199"/>
                  </a:lnTo>
                  <a:cubicBezTo>
                    <a:pt x="671" y="6199"/>
                    <a:pt x="656" y="6184"/>
                    <a:pt x="656" y="6170"/>
                  </a:cubicBezTo>
                  <a:lnTo>
                    <a:pt x="656" y="6167"/>
                  </a:lnTo>
                  <a:lnTo>
                    <a:pt x="656" y="5680"/>
                  </a:lnTo>
                  <a:cubicBezTo>
                    <a:pt x="656" y="5663"/>
                    <a:pt x="671" y="5652"/>
                    <a:pt x="685" y="5652"/>
                  </a:cubicBezTo>
                  <a:close/>
                  <a:moveTo>
                    <a:pt x="5170" y="2450"/>
                  </a:moveTo>
                  <a:lnTo>
                    <a:pt x="5170" y="4468"/>
                  </a:lnTo>
                  <a:lnTo>
                    <a:pt x="4603" y="4468"/>
                  </a:lnTo>
                  <a:cubicBezTo>
                    <a:pt x="4485" y="4468"/>
                    <a:pt x="4387" y="4566"/>
                    <a:pt x="4387" y="4684"/>
                  </a:cubicBezTo>
                  <a:cubicBezTo>
                    <a:pt x="4387" y="4805"/>
                    <a:pt x="4485" y="4900"/>
                    <a:pt x="4603" y="4900"/>
                  </a:cubicBezTo>
                  <a:lnTo>
                    <a:pt x="5170" y="4900"/>
                  </a:lnTo>
                  <a:lnTo>
                    <a:pt x="5170" y="7408"/>
                  </a:lnTo>
                  <a:lnTo>
                    <a:pt x="4123" y="7408"/>
                  </a:lnTo>
                  <a:cubicBezTo>
                    <a:pt x="3791" y="7062"/>
                    <a:pt x="3350" y="6889"/>
                    <a:pt x="2908" y="6889"/>
                  </a:cubicBezTo>
                  <a:cubicBezTo>
                    <a:pt x="2466" y="6889"/>
                    <a:pt x="2024" y="7062"/>
                    <a:pt x="1693" y="7408"/>
                  </a:cubicBezTo>
                  <a:lnTo>
                    <a:pt x="1166" y="7408"/>
                  </a:lnTo>
                  <a:lnTo>
                    <a:pt x="1166" y="6630"/>
                  </a:lnTo>
                  <a:lnTo>
                    <a:pt x="1178" y="6630"/>
                  </a:lnTo>
                  <a:cubicBezTo>
                    <a:pt x="1431" y="6627"/>
                    <a:pt x="1638" y="6423"/>
                    <a:pt x="1638" y="6167"/>
                  </a:cubicBezTo>
                  <a:lnTo>
                    <a:pt x="1638" y="5680"/>
                  </a:lnTo>
                  <a:cubicBezTo>
                    <a:pt x="1638" y="5424"/>
                    <a:pt x="1431" y="5217"/>
                    <a:pt x="1178" y="5217"/>
                  </a:cubicBezTo>
                  <a:lnTo>
                    <a:pt x="1166" y="5217"/>
                  </a:lnTo>
                  <a:lnTo>
                    <a:pt x="1166" y="5087"/>
                  </a:lnTo>
                  <a:cubicBezTo>
                    <a:pt x="1166" y="4984"/>
                    <a:pt x="1247" y="4900"/>
                    <a:pt x="1350" y="4900"/>
                  </a:cubicBezTo>
                  <a:lnTo>
                    <a:pt x="3688" y="4900"/>
                  </a:lnTo>
                  <a:cubicBezTo>
                    <a:pt x="3806" y="4900"/>
                    <a:pt x="3901" y="4805"/>
                    <a:pt x="3901" y="4684"/>
                  </a:cubicBezTo>
                  <a:cubicBezTo>
                    <a:pt x="3901" y="4566"/>
                    <a:pt x="3806" y="4468"/>
                    <a:pt x="3688" y="4468"/>
                  </a:cubicBezTo>
                  <a:lnTo>
                    <a:pt x="1699" y="4468"/>
                  </a:lnTo>
                  <a:lnTo>
                    <a:pt x="2211" y="2450"/>
                  </a:lnTo>
                  <a:close/>
                  <a:moveTo>
                    <a:pt x="1391" y="7839"/>
                  </a:moveTo>
                  <a:cubicBezTo>
                    <a:pt x="1324" y="7978"/>
                    <a:pt x="1278" y="8122"/>
                    <a:pt x="1250" y="8271"/>
                  </a:cubicBezTo>
                  <a:lnTo>
                    <a:pt x="429" y="8271"/>
                  </a:lnTo>
                  <a:lnTo>
                    <a:pt x="429" y="7839"/>
                  </a:lnTo>
                  <a:close/>
                  <a:moveTo>
                    <a:pt x="10297" y="7839"/>
                  </a:moveTo>
                  <a:cubicBezTo>
                    <a:pt x="10231" y="7978"/>
                    <a:pt x="10182" y="8122"/>
                    <a:pt x="10156" y="8271"/>
                  </a:cubicBezTo>
                  <a:lnTo>
                    <a:pt x="4566" y="8271"/>
                  </a:lnTo>
                  <a:cubicBezTo>
                    <a:pt x="4540" y="8122"/>
                    <a:pt x="4491" y="7978"/>
                    <a:pt x="4425" y="7839"/>
                  </a:cubicBezTo>
                  <a:close/>
                  <a:moveTo>
                    <a:pt x="14322" y="7839"/>
                  </a:moveTo>
                  <a:lnTo>
                    <a:pt x="14322" y="8271"/>
                  </a:lnTo>
                  <a:lnTo>
                    <a:pt x="13473" y="8271"/>
                  </a:lnTo>
                  <a:cubicBezTo>
                    <a:pt x="13444" y="8122"/>
                    <a:pt x="13398" y="7978"/>
                    <a:pt x="13332" y="7839"/>
                  </a:cubicBezTo>
                  <a:close/>
                  <a:moveTo>
                    <a:pt x="2909" y="7321"/>
                  </a:moveTo>
                  <a:cubicBezTo>
                    <a:pt x="3070" y="7321"/>
                    <a:pt x="3233" y="7352"/>
                    <a:pt x="3388" y="7416"/>
                  </a:cubicBezTo>
                  <a:cubicBezTo>
                    <a:pt x="3858" y="7609"/>
                    <a:pt x="4163" y="8067"/>
                    <a:pt x="4163" y="8574"/>
                  </a:cubicBezTo>
                  <a:cubicBezTo>
                    <a:pt x="4163" y="9267"/>
                    <a:pt x="3601" y="9829"/>
                    <a:pt x="2908" y="9829"/>
                  </a:cubicBezTo>
                  <a:cubicBezTo>
                    <a:pt x="2401" y="9829"/>
                    <a:pt x="1943" y="9523"/>
                    <a:pt x="1750" y="9054"/>
                  </a:cubicBezTo>
                  <a:cubicBezTo>
                    <a:pt x="1558" y="8585"/>
                    <a:pt x="1664" y="8047"/>
                    <a:pt x="2021" y="7687"/>
                  </a:cubicBezTo>
                  <a:cubicBezTo>
                    <a:pt x="2262" y="7448"/>
                    <a:pt x="2582" y="7321"/>
                    <a:pt x="2909" y="7321"/>
                  </a:cubicBezTo>
                  <a:close/>
                  <a:moveTo>
                    <a:pt x="11815" y="7321"/>
                  </a:moveTo>
                  <a:cubicBezTo>
                    <a:pt x="11977" y="7321"/>
                    <a:pt x="12140" y="7352"/>
                    <a:pt x="12295" y="7416"/>
                  </a:cubicBezTo>
                  <a:cubicBezTo>
                    <a:pt x="12762" y="7609"/>
                    <a:pt x="13067" y="8067"/>
                    <a:pt x="13067" y="8574"/>
                  </a:cubicBezTo>
                  <a:cubicBezTo>
                    <a:pt x="13067" y="9267"/>
                    <a:pt x="12505" y="9829"/>
                    <a:pt x="11815" y="9829"/>
                  </a:cubicBezTo>
                  <a:cubicBezTo>
                    <a:pt x="11308" y="9829"/>
                    <a:pt x="10850" y="9523"/>
                    <a:pt x="10657" y="9054"/>
                  </a:cubicBezTo>
                  <a:cubicBezTo>
                    <a:pt x="10462" y="8585"/>
                    <a:pt x="10571" y="8047"/>
                    <a:pt x="10928" y="7687"/>
                  </a:cubicBezTo>
                  <a:cubicBezTo>
                    <a:pt x="11169" y="7448"/>
                    <a:pt x="11489" y="7321"/>
                    <a:pt x="11815" y="7321"/>
                  </a:cubicBezTo>
                  <a:close/>
                  <a:moveTo>
                    <a:pt x="3126" y="1"/>
                  </a:moveTo>
                  <a:cubicBezTo>
                    <a:pt x="2784" y="1"/>
                    <a:pt x="2508" y="277"/>
                    <a:pt x="2508" y="620"/>
                  </a:cubicBezTo>
                  <a:lnTo>
                    <a:pt x="2508" y="1152"/>
                  </a:lnTo>
                  <a:lnTo>
                    <a:pt x="1759" y="1152"/>
                  </a:lnTo>
                  <a:cubicBezTo>
                    <a:pt x="1575" y="1152"/>
                    <a:pt x="1428" y="1302"/>
                    <a:pt x="1425" y="1483"/>
                  </a:cubicBezTo>
                  <a:lnTo>
                    <a:pt x="1425" y="2119"/>
                  </a:lnTo>
                  <a:cubicBezTo>
                    <a:pt x="1428" y="2301"/>
                    <a:pt x="1575" y="2450"/>
                    <a:pt x="1759" y="2450"/>
                  </a:cubicBezTo>
                  <a:lnTo>
                    <a:pt x="1768" y="2450"/>
                  </a:lnTo>
                  <a:lnTo>
                    <a:pt x="1252" y="4477"/>
                  </a:lnTo>
                  <a:cubicBezTo>
                    <a:pt x="953" y="4526"/>
                    <a:pt x="734" y="4782"/>
                    <a:pt x="734" y="5084"/>
                  </a:cubicBezTo>
                  <a:lnTo>
                    <a:pt x="734" y="5217"/>
                  </a:lnTo>
                  <a:lnTo>
                    <a:pt x="688" y="5217"/>
                  </a:lnTo>
                  <a:cubicBezTo>
                    <a:pt x="435" y="5217"/>
                    <a:pt x="228" y="5424"/>
                    <a:pt x="228" y="5677"/>
                  </a:cubicBezTo>
                  <a:lnTo>
                    <a:pt x="228" y="6167"/>
                  </a:lnTo>
                  <a:cubicBezTo>
                    <a:pt x="228" y="6423"/>
                    <a:pt x="435" y="6627"/>
                    <a:pt x="688" y="6627"/>
                  </a:cubicBezTo>
                  <a:lnTo>
                    <a:pt x="734" y="6627"/>
                  </a:lnTo>
                  <a:lnTo>
                    <a:pt x="734" y="7408"/>
                  </a:lnTo>
                  <a:lnTo>
                    <a:pt x="216" y="7408"/>
                  </a:lnTo>
                  <a:cubicBezTo>
                    <a:pt x="98" y="7408"/>
                    <a:pt x="0" y="7503"/>
                    <a:pt x="0" y="7624"/>
                  </a:cubicBezTo>
                  <a:lnTo>
                    <a:pt x="0" y="8487"/>
                  </a:lnTo>
                  <a:cubicBezTo>
                    <a:pt x="0" y="8605"/>
                    <a:pt x="98" y="8703"/>
                    <a:pt x="216" y="8703"/>
                  </a:cubicBezTo>
                  <a:lnTo>
                    <a:pt x="1229" y="8703"/>
                  </a:lnTo>
                  <a:cubicBezTo>
                    <a:pt x="1298" y="9581"/>
                    <a:pt x="2030" y="10258"/>
                    <a:pt x="2911" y="10258"/>
                  </a:cubicBezTo>
                  <a:cubicBezTo>
                    <a:pt x="3791" y="10258"/>
                    <a:pt x="4523" y="9581"/>
                    <a:pt x="4592" y="8703"/>
                  </a:cubicBezTo>
                  <a:lnTo>
                    <a:pt x="10136" y="8703"/>
                  </a:lnTo>
                  <a:cubicBezTo>
                    <a:pt x="10205" y="9581"/>
                    <a:pt x="10936" y="10258"/>
                    <a:pt x="11817" y="10258"/>
                  </a:cubicBezTo>
                  <a:cubicBezTo>
                    <a:pt x="12698" y="10258"/>
                    <a:pt x="13429" y="9581"/>
                    <a:pt x="13496" y="8703"/>
                  </a:cubicBezTo>
                  <a:lnTo>
                    <a:pt x="14541" y="8703"/>
                  </a:lnTo>
                  <a:cubicBezTo>
                    <a:pt x="14659" y="8703"/>
                    <a:pt x="14757" y="8605"/>
                    <a:pt x="14757" y="8487"/>
                  </a:cubicBezTo>
                  <a:lnTo>
                    <a:pt x="14757" y="7624"/>
                  </a:lnTo>
                  <a:cubicBezTo>
                    <a:pt x="14757" y="7504"/>
                    <a:pt x="14662" y="7408"/>
                    <a:pt x="14543" y="7408"/>
                  </a:cubicBezTo>
                  <a:cubicBezTo>
                    <a:pt x="14541" y="7408"/>
                    <a:pt x="14540" y="7408"/>
                    <a:pt x="14538" y="7408"/>
                  </a:cubicBezTo>
                  <a:lnTo>
                    <a:pt x="14480" y="7408"/>
                  </a:lnTo>
                  <a:lnTo>
                    <a:pt x="14480" y="6990"/>
                  </a:lnTo>
                  <a:cubicBezTo>
                    <a:pt x="14480" y="6872"/>
                    <a:pt x="14382" y="6774"/>
                    <a:pt x="14264" y="6774"/>
                  </a:cubicBezTo>
                  <a:cubicBezTo>
                    <a:pt x="14143" y="6774"/>
                    <a:pt x="14048" y="6872"/>
                    <a:pt x="14048" y="6990"/>
                  </a:cubicBezTo>
                  <a:lnTo>
                    <a:pt x="14048" y="7408"/>
                  </a:lnTo>
                  <a:lnTo>
                    <a:pt x="13029" y="7408"/>
                  </a:lnTo>
                  <a:cubicBezTo>
                    <a:pt x="12698" y="7062"/>
                    <a:pt x="12256" y="6889"/>
                    <a:pt x="11815" y="6889"/>
                  </a:cubicBezTo>
                  <a:cubicBezTo>
                    <a:pt x="11373" y="6889"/>
                    <a:pt x="10931" y="7062"/>
                    <a:pt x="10600" y="7408"/>
                  </a:cubicBezTo>
                  <a:lnTo>
                    <a:pt x="5602" y="7408"/>
                  </a:lnTo>
                  <a:lnTo>
                    <a:pt x="5602" y="922"/>
                  </a:lnTo>
                  <a:lnTo>
                    <a:pt x="6454" y="922"/>
                  </a:lnTo>
                  <a:cubicBezTo>
                    <a:pt x="6572" y="922"/>
                    <a:pt x="6670" y="824"/>
                    <a:pt x="6670" y="706"/>
                  </a:cubicBezTo>
                  <a:cubicBezTo>
                    <a:pt x="6670" y="588"/>
                    <a:pt x="6572" y="490"/>
                    <a:pt x="6454" y="490"/>
                  </a:cubicBezTo>
                  <a:lnTo>
                    <a:pt x="5389" y="490"/>
                  </a:lnTo>
                  <a:cubicBezTo>
                    <a:pt x="5268" y="490"/>
                    <a:pt x="5173" y="588"/>
                    <a:pt x="5173" y="706"/>
                  </a:cubicBezTo>
                  <a:lnTo>
                    <a:pt x="5173" y="1152"/>
                  </a:lnTo>
                  <a:lnTo>
                    <a:pt x="4669" y="1152"/>
                  </a:lnTo>
                  <a:lnTo>
                    <a:pt x="4669" y="620"/>
                  </a:lnTo>
                  <a:cubicBezTo>
                    <a:pt x="4667" y="277"/>
                    <a:pt x="4390" y="1"/>
                    <a:pt x="40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41" name="Google Shape;1241;p104"/>
            <p:cNvSpPr/>
            <p:nvPr/>
          </p:nvSpPr>
          <p:spPr>
            <a:xfrm>
              <a:off x="5343925" y="2779125"/>
              <a:ext cx="183050" cy="144325"/>
            </a:xfrm>
            <a:custGeom>
              <a:avLst/>
              <a:gdLst/>
              <a:ahLst/>
              <a:cxnLst/>
              <a:rect l="l" t="t" r="r" b="b"/>
              <a:pathLst>
                <a:path w="7322" h="5773" extrusionOk="0">
                  <a:moveTo>
                    <a:pt x="216" y="1"/>
                  </a:moveTo>
                  <a:cubicBezTo>
                    <a:pt x="96" y="1"/>
                    <a:pt x="1" y="99"/>
                    <a:pt x="1" y="217"/>
                  </a:cubicBezTo>
                  <a:cubicBezTo>
                    <a:pt x="1" y="335"/>
                    <a:pt x="96" y="433"/>
                    <a:pt x="216" y="433"/>
                  </a:cubicBezTo>
                  <a:lnTo>
                    <a:pt x="6889" y="433"/>
                  </a:lnTo>
                  <a:lnTo>
                    <a:pt x="6889" y="5560"/>
                  </a:lnTo>
                  <a:cubicBezTo>
                    <a:pt x="6889" y="5678"/>
                    <a:pt x="6984" y="5773"/>
                    <a:pt x="7105" y="5773"/>
                  </a:cubicBezTo>
                  <a:cubicBezTo>
                    <a:pt x="7223" y="5773"/>
                    <a:pt x="7321" y="5678"/>
                    <a:pt x="7321" y="5560"/>
                  </a:cubicBezTo>
                  <a:lnTo>
                    <a:pt x="7321" y="217"/>
                  </a:lnTo>
                  <a:cubicBezTo>
                    <a:pt x="7321" y="99"/>
                    <a:pt x="7223" y="1"/>
                    <a:pt x="71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42" name="Google Shape;1242;p104"/>
            <p:cNvSpPr/>
            <p:nvPr/>
          </p:nvSpPr>
          <p:spPr>
            <a:xfrm>
              <a:off x="5250950" y="2908900"/>
              <a:ext cx="23200" cy="10825"/>
            </a:xfrm>
            <a:custGeom>
              <a:avLst/>
              <a:gdLst/>
              <a:ahLst/>
              <a:cxnLst/>
              <a:rect l="l" t="t" r="r" b="b"/>
              <a:pathLst>
                <a:path w="928" h="433" extrusionOk="0">
                  <a:moveTo>
                    <a:pt x="216" y="0"/>
                  </a:moveTo>
                  <a:cubicBezTo>
                    <a:pt x="98" y="0"/>
                    <a:pt x="0" y="95"/>
                    <a:pt x="0" y="216"/>
                  </a:cubicBezTo>
                  <a:cubicBezTo>
                    <a:pt x="0" y="334"/>
                    <a:pt x="98" y="432"/>
                    <a:pt x="216" y="432"/>
                  </a:cubicBezTo>
                  <a:lnTo>
                    <a:pt x="711" y="432"/>
                  </a:lnTo>
                  <a:cubicBezTo>
                    <a:pt x="829" y="432"/>
                    <a:pt x="927" y="334"/>
                    <a:pt x="927" y="216"/>
                  </a:cubicBezTo>
                  <a:cubicBezTo>
                    <a:pt x="927" y="95"/>
                    <a:pt x="829" y="0"/>
                    <a:pt x="7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43" name="Google Shape;1243;p104"/>
            <p:cNvSpPr/>
            <p:nvPr/>
          </p:nvSpPr>
          <p:spPr>
            <a:xfrm>
              <a:off x="5343850" y="2811050"/>
              <a:ext cx="134600" cy="106725"/>
            </a:xfrm>
            <a:custGeom>
              <a:avLst/>
              <a:gdLst/>
              <a:ahLst/>
              <a:cxnLst/>
              <a:rect l="l" t="t" r="r" b="b"/>
              <a:pathLst>
                <a:path w="5384" h="4269" extrusionOk="0">
                  <a:moveTo>
                    <a:pt x="1249" y="439"/>
                  </a:moveTo>
                  <a:cubicBezTo>
                    <a:pt x="1538" y="439"/>
                    <a:pt x="1793" y="644"/>
                    <a:pt x="1852" y="932"/>
                  </a:cubicBezTo>
                  <a:cubicBezTo>
                    <a:pt x="1501" y="1070"/>
                    <a:pt x="1193" y="1300"/>
                    <a:pt x="962" y="1603"/>
                  </a:cubicBezTo>
                  <a:cubicBezTo>
                    <a:pt x="758" y="1496"/>
                    <a:pt x="628" y="1283"/>
                    <a:pt x="631" y="1053"/>
                  </a:cubicBezTo>
                  <a:lnTo>
                    <a:pt x="628" y="1053"/>
                  </a:lnTo>
                  <a:cubicBezTo>
                    <a:pt x="631" y="736"/>
                    <a:pt x="870" y="474"/>
                    <a:pt x="1187" y="443"/>
                  </a:cubicBezTo>
                  <a:cubicBezTo>
                    <a:pt x="1207" y="441"/>
                    <a:pt x="1228" y="439"/>
                    <a:pt x="1249" y="439"/>
                  </a:cubicBezTo>
                  <a:close/>
                  <a:moveTo>
                    <a:pt x="4336" y="433"/>
                  </a:moveTo>
                  <a:cubicBezTo>
                    <a:pt x="4463" y="433"/>
                    <a:pt x="4592" y="473"/>
                    <a:pt x="4705" y="558"/>
                  </a:cubicBezTo>
                  <a:cubicBezTo>
                    <a:pt x="5070" y="834"/>
                    <a:pt x="5021" y="1393"/>
                    <a:pt x="4615" y="1603"/>
                  </a:cubicBezTo>
                  <a:cubicBezTo>
                    <a:pt x="4388" y="1300"/>
                    <a:pt x="4080" y="1070"/>
                    <a:pt x="3729" y="932"/>
                  </a:cubicBezTo>
                  <a:cubicBezTo>
                    <a:pt x="3788" y="625"/>
                    <a:pt x="4056" y="433"/>
                    <a:pt x="4336" y="433"/>
                  </a:cubicBezTo>
                  <a:close/>
                  <a:moveTo>
                    <a:pt x="2790" y="1185"/>
                  </a:moveTo>
                  <a:cubicBezTo>
                    <a:pt x="3729" y="1185"/>
                    <a:pt x="4492" y="1781"/>
                    <a:pt x="4492" y="2512"/>
                  </a:cubicBezTo>
                  <a:cubicBezTo>
                    <a:pt x="4492" y="3244"/>
                    <a:pt x="3729" y="3837"/>
                    <a:pt x="2790" y="3837"/>
                  </a:cubicBezTo>
                  <a:cubicBezTo>
                    <a:pt x="1852" y="3837"/>
                    <a:pt x="1086" y="3244"/>
                    <a:pt x="1086" y="2512"/>
                  </a:cubicBezTo>
                  <a:cubicBezTo>
                    <a:pt x="1086" y="1781"/>
                    <a:pt x="1852" y="1185"/>
                    <a:pt x="2790" y="1185"/>
                  </a:cubicBezTo>
                  <a:close/>
                  <a:moveTo>
                    <a:pt x="1243" y="1"/>
                  </a:moveTo>
                  <a:cubicBezTo>
                    <a:pt x="1022" y="1"/>
                    <a:pt x="798" y="70"/>
                    <a:pt x="602" y="221"/>
                  </a:cubicBezTo>
                  <a:cubicBezTo>
                    <a:pt x="1" y="690"/>
                    <a:pt x="81" y="1626"/>
                    <a:pt x="758" y="1980"/>
                  </a:cubicBezTo>
                  <a:cubicBezTo>
                    <a:pt x="692" y="2150"/>
                    <a:pt x="657" y="2331"/>
                    <a:pt x="657" y="2512"/>
                  </a:cubicBezTo>
                  <a:cubicBezTo>
                    <a:pt x="657" y="3480"/>
                    <a:pt x="1616" y="4268"/>
                    <a:pt x="2793" y="4268"/>
                  </a:cubicBezTo>
                  <a:cubicBezTo>
                    <a:pt x="3970" y="4268"/>
                    <a:pt x="4926" y="3480"/>
                    <a:pt x="4926" y="2512"/>
                  </a:cubicBezTo>
                  <a:cubicBezTo>
                    <a:pt x="4926" y="2331"/>
                    <a:pt x="4895" y="2150"/>
                    <a:pt x="4828" y="1980"/>
                  </a:cubicBezTo>
                  <a:cubicBezTo>
                    <a:pt x="5171" y="1798"/>
                    <a:pt x="5384" y="1442"/>
                    <a:pt x="5384" y="1053"/>
                  </a:cubicBezTo>
                  <a:cubicBezTo>
                    <a:pt x="5384" y="520"/>
                    <a:pt x="4984" y="74"/>
                    <a:pt x="4457" y="11"/>
                  </a:cubicBezTo>
                  <a:cubicBezTo>
                    <a:pt x="4415" y="6"/>
                    <a:pt x="4373" y="3"/>
                    <a:pt x="4332" y="3"/>
                  </a:cubicBezTo>
                  <a:cubicBezTo>
                    <a:pt x="3854" y="3"/>
                    <a:pt x="3428" y="331"/>
                    <a:pt x="3311" y="808"/>
                  </a:cubicBezTo>
                  <a:cubicBezTo>
                    <a:pt x="3140" y="772"/>
                    <a:pt x="2965" y="754"/>
                    <a:pt x="2790" y="754"/>
                  </a:cubicBezTo>
                  <a:cubicBezTo>
                    <a:pt x="2615" y="754"/>
                    <a:pt x="2440" y="772"/>
                    <a:pt x="2269" y="808"/>
                  </a:cubicBezTo>
                  <a:cubicBezTo>
                    <a:pt x="2148" y="306"/>
                    <a:pt x="1705" y="1"/>
                    <a:pt x="1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44" name="Google Shape;1244;p104"/>
            <p:cNvSpPr/>
            <p:nvPr/>
          </p:nvSpPr>
          <p:spPr>
            <a:xfrm>
              <a:off x="5210000" y="2960575"/>
              <a:ext cx="48375" cy="41450"/>
            </a:xfrm>
            <a:custGeom>
              <a:avLst/>
              <a:gdLst/>
              <a:ahLst/>
              <a:cxnLst/>
              <a:rect l="l" t="t" r="r" b="b"/>
              <a:pathLst>
                <a:path w="1935" h="1658" extrusionOk="0">
                  <a:moveTo>
                    <a:pt x="1104" y="431"/>
                  </a:moveTo>
                  <a:cubicBezTo>
                    <a:pt x="1308" y="431"/>
                    <a:pt x="1503" y="589"/>
                    <a:pt x="1503" y="827"/>
                  </a:cubicBezTo>
                  <a:cubicBezTo>
                    <a:pt x="1503" y="1048"/>
                    <a:pt x="1324" y="1224"/>
                    <a:pt x="1106" y="1224"/>
                  </a:cubicBezTo>
                  <a:cubicBezTo>
                    <a:pt x="754" y="1224"/>
                    <a:pt x="576" y="798"/>
                    <a:pt x="826" y="547"/>
                  </a:cubicBezTo>
                  <a:cubicBezTo>
                    <a:pt x="907" y="467"/>
                    <a:pt x="1007" y="431"/>
                    <a:pt x="1104" y="431"/>
                  </a:cubicBezTo>
                  <a:close/>
                  <a:moveTo>
                    <a:pt x="1106" y="0"/>
                  </a:moveTo>
                  <a:cubicBezTo>
                    <a:pt x="369" y="0"/>
                    <a:pt x="0" y="893"/>
                    <a:pt x="521" y="1414"/>
                  </a:cubicBezTo>
                  <a:cubicBezTo>
                    <a:pt x="690" y="1582"/>
                    <a:pt x="897" y="1658"/>
                    <a:pt x="1100" y="1658"/>
                  </a:cubicBezTo>
                  <a:cubicBezTo>
                    <a:pt x="1526" y="1658"/>
                    <a:pt x="1935" y="1327"/>
                    <a:pt x="1935" y="827"/>
                  </a:cubicBezTo>
                  <a:cubicBezTo>
                    <a:pt x="1932" y="372"/>
                    <a:pt x="1563" y="0"/>
                    <a:pt x="11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45" name="Google Shape;1245;p104"/>
            <p:cNvSpPr/>
            <p:nvPr/>
          </p:nvSpPr>
          <p:spPr>
            <a:xfrm>
              <a:off x="5432600" y="2960575"/>
              <a:ext cx="48375" cy="41450"/>
            </a:xfrm>
            <a:custGeom>
              <a:avLst/>
              <a:gdLst/>
              <a:ahLst/>
              <a:cxnLst/>
              <a:rect l="l" t="t" r="r" b="b"/>
              <a:pathLst>
                <a:path w="1935" h="1658" extrusionOk="0">
                  <a:moveTo>
                    <a:pt x="1105" y="431"/>
                  </a:moveTo>
                  <a:cubicBezTo>
                    <a:pt x="1308" y="431"/>
                    <a:pt x="1503" y="589"/>
                    <a:pt x="1503" y="827"/>
                  </a:cubicBezTo>
                  <a:cubicBezTo>
                    <a:pt x="1506" y="1048"/>
                    <a:pt x="1327" y="1224"/>
                    <a:pt x="1109" y="1224"/>
                  </a:cubicBezTo>
                  <a:cubicBezTo>
                    <a:pt x="754" y="1224"/>
                    <a:pt x="579" y="798"/>
                    <a:pt x="829" y="547"/>
                  </a:cubicBezTo>
                  <a:cubicBezTo>
                    <a:pt x="909" y="467"/>
                    <a:pt x="1008" y="431"/>
                    <a:pt x="1105" y="431"/>
                  </a:cubicBezTo>
                  <a:close/>
                  <a:moveTo>
                    <a:pt x="1109" y="0"/>
                  </a:moveTo>
                  <a:cubicBezTo>
                    <a:pt x="372" y="0"/>
                    <a:pt x="0" y="893"/>
                    <a:pt x="521" y="1414"/>
                  </a:cubicBezTo>
                  <a:cubicBezTo>
                    <a:pt x="691" y="1582"/>
                    <a:pt x="898" y="1658"/>
                    <a:pt x="1102" y="1658"/>
                  </a:cubicBezTo>
                  <a:cubicBezTo>
                    <a:pt x="1527" y="1658"/>
                    <a:pt x="1935" y="1327"/>
                    <a:pt x="1935" y="827"/>
                  </a:cubicBezTo>
                  <a:cubicBezTo>
                    <a:pt x="1935" y="372"/>
                    <a:pt x="1563" y="0"/>
                    <a:pt x="110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46" name="Google Shape;1246;p104"/>
            <p:cNvSpPr/>
            <p:nvPr/>
          </p:nvSpPr>
          <p:spPr>
            <a:xfrm>
              <a:off x="5392875" y="2852550"/>
              <a:ext cx="12600" cy="10850"/>
            </a:xfrm>
            <a:custGeom>
              <a:avLst/>
              <a:gdLst/>
              <a:ahLst/>
              <a:cxnLst/>
              <a:rect l="l" t="t" r="r" b="b"/>
              <a:pathLst>
                <a:path w="504" h="434" extrusionOk="0">
                  <a:moveTo>
                    <a:pt x="288" y="0"/>
                  </a:moveTo>
                  <a:cubicBezTo>
                    <a:pt x="95" y="0"/>
                    <a:pt x="0" y="233"/>
                    <a:pt x="135" y="369"/>
                  </a:cubicBezTo>
                  <a:cubicBezTo>
                    <a:pt x="179" y="414"/>
                    <a:pt x="233" y="434"/>
                    <a:pt x="287" y="434"/>
                  </a:cubicBezTo>
                  <a:cubicBezTo>
                    <a:pt x="397" y="434"/>
                    <a:pt x="504" y="347"/>
                    <a:pt x="504" y="216"/>
                  </a:cubicBezTo>
                  <a:cubicBezTo>
                    <a:pt x="504" y="98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47" name="Google Shape;1247;p104"/>
            <p:cNvSpPr/>
            <p:nvPr/>
          </p:nvSpPr>
          <p:spPr>
            <a:xfrm>
              <a:off x="5419925" y="2852550"/>
              <a:ext cx="12625" cy="10850"/>
            </a:xfrm>
            <a:custGeom>
              <a:avLst/>
              <a:gdLst/>
              <a:ahLst/>
              <a:cxnLst/>
              <a:rect l="l" t="t" r="r" b="b"/>
              <a:pathLst>
                <a:path w="505" h="434" extrusionOk="0">
                  <a:moveTo>
                    <a:pt x="288" y="0"/>
                  </a:moveTo>
                  <a:cubicBezTo>
                    <a:pt x="98" y="0"/>
                    <a:pt x="1" y="233"/>
                    <a:pt x="136" y="369"/>
                  </a:cubicBezTo>
                  <a:cubicBezTo>
                    <a:pt x="181" y="414"/>
                    <a:pt x="235" y="434"/>
                    <a:pt x="288" y="434"/>
                  </a:cubicBezTo>
                  <a:cubicBezTo>
                    <a:pt x="399" y="434"/>
                    <a:pt x="504" y="347"/>
                    <a:pt x="504" y="216"/>
                  </a:cubicBezTo>
                  <a:cubicBezTo>
                    <a:pt x="504" y="98"/>
                    <a:pt x="409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248" name="Google Shape;1248;p104"/>
          <p:cNvSpPr txBox="1">
            <a:spLocks noGrp="1"/>
          </p:cNvSpPr>
          <p:nvPr>
            <p:ph type="ctrTitle" idx="6"/>
          </p:nvPr>
        </p:nvSpPr>
        <p:spPr>
          <a:xfrm>
            <a:off x="1024250" y="1109199"/>
            <a:ext cx="19929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cs typeface="B Nazanin" panose="00000400000000000000" pitchFamily="2" charset="-78"/>
              </a:rPr>
              <a:t>1 </a:t>
            </a:r>
            <a:r>
              <a:rPr lang="fa-IR" dirty="0">
                <a:cs typeface="B Nazanin" panose="00000400000000000000" pitchFamily="2" charset="-78"/>
              </a:rPr>
              <a:t>عنوان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1249" name="Google Shape;1249;p104"/>
          <p:cNvGrpSpPr/>
          <p:nvPr/>
        </p:nvGrpSpPr>
        <p:grpSpPr>
          <a:xfrm>
            <a:off x="569125" y="1462913"/>
            <a:ext cx="368875" cy="368875"/>
            <a:chOff x="4549025" y="2654550"/>
            <a:chExt cx="368875" cy="368875"/>
          </a:xfrm>
        </p:grpSpPr>
        <p:sp>
          <p:nvSpPr>
            <p:cNvPr id="1250" name="Google Shape;1250;p104"/>
            <p:cNvSpPr/>
            <p:nvPr/>
          </p:nvSpPr>
          <p:spPr>
            <a:xfrm>
              <a:off x="4616400" y="2890125"/>
              <a:ext cx="153450" cy="69900"/>
            </a:xfrm>
            <a:custGeom>
              <a:avLst/>
              <a:gdLst/>
              <a:ahLst/>
              <a:cxnLst/>
              <a:rect l="l" t="t" r="r" b="b"/>
              <a:pathLst>
                <a:path w="6138" h="2796" extrusionOk="0">
                  <a:moveTo>
                    <a:pt x="216" y="0"/>
                  </a:moveTo>
                  <a:cubicBezTo>
                    <a:pt x="98" y="0"/>
                    <a:pt x="0" y="98"/>
                    <a:pt x="0" y="216"/>
                  </a:cubicBezTo>
                  <a:lnTo>
                    <a:pt x="0" y="2579"/>
                  </a:lnTo>
                  <a:cubicBezTo>
                    <a:pt x="0" y="2700"/>
                    <a:pt x="98" y="2795"/>
                    <a:pt x="216" y="2795"/>
                  </a:cubicBezTo>
                  <a:lnTo>
                    <a:pt x="1002" y="2795"/>
                  </a:lnTo>
                  <a:cubicBezTo>
                    <a:pt x="1120" y="2795"/>
                    <a:pt x="1218" y="2700"/>
                    <a:pt x="1218" y="2579"/>
                  </a:cubicBezTo>
                  <a:cubicBezTo>
                    <a:pt x="1218" y="2461"/>
                    <a:pt x="1120" y="2363"/>
                    <a:pt x="1002" y="2363"/>
                  </a:cubicBezTo>
                  <a:lnTo>
                    <a:pt x="432" y="2363"/>
                  </a:lnTo>
                  <a:lnTo>
                    <a:pt x="432" y="432"/>
                  </a:lnTo>
                  <a:lnTo>
                    <a:pt x="5706" y="432"/>
                  </a:lnTo>
                  <a:lnTo>
                    <a:pt x="5706" y="2363"/>
                  </a:lnTo>
                  <a:lnTo>
                    <a:pt x="1912" y="2363"/>
                  </a:lnTo>
                  <a:cubicBezTo>
                    <a:pt x="1794" y="2363"/>
                    <a:pt x="1696" y="2461"/>
                    <a:pt x="1696" y="2579"/>
                  </a:cubicBezTo>
                  <a:cubicBezTo>
                    <a:pt x="1696" y="2700"/>
                    <a:pt x="1794" y="2795"/>
                    <a:pt x="1912" y="2795"/>
                  </a:cubicBezTo>
                  <a:lnTo>
                    <a:pt x="5922" y="2795"/>
                  </a:lnTo>
                  <a:cubicBezTo>
                    <a:pt x="6040" y="2795"/>
                    <a:pt x="6138" y="2700"/>
                    <a:pt x="6138" y="2579"/>
                  </a:cubicBezTo>
                  <a:lnTo>
                    <a:pt x="6138" y="216"/>
                  </a:lnTo>
                  <a:cubicBezTo>
                    <a:pt x="6138" y="98"/>
                    <a:pt x="6040" y="0"/>
                    <a:pt x="59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51" name="Google Shape;1251;p104"/>
            <p:cNvSpPr/>
            <p:nvPr/>
          </p:nvSpPr>
          <p:spPr>
            <a:xfrm>
              <a:off x="4800125" y="29430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5" y="347"/>
                    <a:pt x="505" y="217"/>
                  </a:cubicBezTo>
                  <a:cubicBezTo>
                    <a:pt x="505" y="99"/>
                    <a:pt x="410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52" name="Google Shape;1252;p104"/>
            <p:cNvSpPr/>
            <p:nvPr/>
          </p:nvSpPr>
          <p:spPr>
            <a:xfrm>
              <a:off x="4549025" y="2654550"/>
              <a:ext cx="368875" cy="368875"/>
            </a:xfrm>
            <a:custGeom>
              <a:avLst/>
              <a:gdLst/>
              <a:ahLst/>
              <a:cxnLst/>
              <a:rect l="l" t="t" r="r" b="b"/>
              <a:pathLst>
                <a:path w="14755" h="14755" extrusionOk="0">
                  <a:moveTo>
                    <a:pt x="7382" y="431"/>
                  </a:moveTo>
                  <a:cubicBezTo>
                    <a:pt x="7505" y="431"/>
                    <a:pt x="7631" y="477"/>
                    <a:pt x="7733" y="580"/>
                  </a:cubicBezTo>
                  <a:cubicBezTo>
                    <a:pt x="8050" y="896"/>
                    <a:pt x="7825" y="1440"/>
                    <a:pt x="7379" y="1440"/>
                  </a:cubicBezTo>
                  <a:cubicBezTo>
                    <a:pt x="7100" y="1440"/>
                    <a:pt x="6875" y="1213"/>
                    <a:pt x="6875" y="936"/>
                  </a:cubicBezTo>
                  <a:cubicBezTo>
                    <a:pt x="6875" y="632"/>
                    <a:pt x="7123" y="431"/>
                    <a:pt x="7382" y="431"/>
                  </a:cubicBezTo>
                  <a:close/>
                  <a:moveTo>
                    <a:pt x="5148" y="1410"/>
                  </a:moveTo>
                  <a:cubicBezTo>
                    <a:pt x="5271" y="1410"/>
                    <a:pt x="5397" y="1456"/>
                    <a:pt x="5499" y="1558"/>
                  </a:cubicBezTo>
                  <a:cubicBezTo>
                    <a:pt x="5816" y="1878"/>
                    <a:pt x="5591" y="2419"/>
                    <a:pt x="5145" y="2419"/>
                  </a:cubicBezTo>
                  <a:cubicBezTo>
                    <a:pt x="4866" y="2419"/>
                    <a:pt x="4641" y="2194"/>
                    <a:pt x="4641" y="1915"/>
                  </a:cubicBezTo>
                  <a:cubicBezTo>
                    <a:pt x="4641" y="1611"/>
                    <a:pt x="4889" y="1410"/>
                    <a:pt x="5148" y="1410"/>
                  </a:cubicBezTo>
                  <a:close/>
                  <a:moveTo>
                    <a:pt x="9608" y="1411"/>
                  </a:moveTo>
                  <a:cubicBezTo>
                    <a:pt x="9609" y="1411"/>
                    <a:pt x="9611" y="1411"/>
                    <a:pt x="9613" y="1411"/>
                  </a:cubicBezTo>
                  <a:lnTo>
                    <a:pt x="9610" y="1414"/>
                  </a:lnTo>
                  <a:cubicBezTo>
                    <a:pt x="10059" y="1414"/>
                    <a:pt x="10284" y="1956"/>
                    <a:pt x="9967" y="2272"/>
                  </a:cubicBezTo>
                  <a:cubicBezTo>
                    <a:pt x="9863" y="2376"/>
                    <a:pt x="9736" y="2422"/>
                    <a:pt x="9612" y="2422"/>
                  </a:cubicBezTo>
                  <a:cubicBezTo>
                    <a:pt x="9353" y="2422"/>
                    <a:pt x="9106" y="2221"/>
                    <a:pt x="9106" y="1918"/>
                  </a:cubicBezTo>
                  <a:cubicBezTo>
                    <a:pt x="9106" y="1638"/>
                    <a:pt x="9331" y="1411"/>
                    <a:pt x="9608" y="1411"/>
                  </a:cubicBezTo>
                  <a:close/>
                  <a:moveTo>
                    <a:pt x="10442" y="2347"/>
                  </a:moveTo>
                  <a:lnTo>
                    <a:pt x="12046" y="2350"/>
                  </a:lnTo>
                  <a:cubicBezTo>
                    <a:pt x="12880" y="2350"/>
                    <a:pt x="13557" y="3026"/>
                    <a:pt x="13560" y="3861"/>
                  </a:cubicBezTo>
                  <a:lnTo>
                    <a:pt x="13560" y="5085"/>
                  </a:lnTo>
                  <a:lnTo>
                    <a:pt x="9636" y="5085"/>
                  </a:lnTo>
                  <a:cubicBezTo>
                    <a:pt x="9987" y="4379"/>
                    <a:pt x="9990" y="3553"/>
                    <a:pt x="9642" y="2851"/>
                  </a:cubicBezTo>
                  <a:cubicBezTo>
                    <a:pt x="9981" y="2839"/>
                    <a:pt x="10287" y="2646"/>
                    <a:pt x="10442" y="2347"/>
                  </a:cubicBezTo>
                  <a:close/>
                  <a:moveTo>
                    <a:pt x="7378" y="1872"/>
                  </a:moveTo>
                  <a:cubicBezTo>
                    <a:pt x="8223" y="1873"/>
                    <a:pt x="8983" y="2382"/>
                    <a:pt x="9308" y="3162"/>
                  </a:cubicBezTo>
                  <a:cubicBezTo>
                    <a:pt x="9630" y="3942"/>
                    <a:pt x="9452" y="4843"/>
                    <a:pt x="8853" y="5439"/>
                  </a:cubicBezTo>
                  <a:cubicBezTo>
                    <a:pt x="8454" y="5840"/>
                    <a:pt x="7920" y="6052"/>
                    <a:pt x="7375" y="6052"/>
                  </a:cubicBezTo>
                  <a:cubicBezTo>
                    <a:pt x="7106" y="6052"/>
                    <a:pt x="6835" y="6000"/>
                    <a:pt x="6576" y="5894"/>
                  </a:cubicBezTo>
                  <a:cubicBezTo>
                    <a:pt x="5796" y="5568"/>
                    <a:pt x="5286" y="4806"/>
                    <a:pt x="5286" y="3962"/>
                  </a:cubicBezTo>
                  <a:cubicBezTo>
                    <a:pt x="5289" y="2808"/>
                    <a:pt x="6224" y="1873"/>
                    <a:pt x="7378" y="1872"/>
                  </a:cubicBezTo>
                  <a:close/>
                  <a:moveTo>
                    <a:pt x="2186" y="5519"/>
                  </a:moveTo>
                  <a:lnTo>
                    <a:pt x="2186" y="6757"/>
                  </a:lnTo>
                  <a:lnTo>
                    <a:pt x="1196" y="6757"/>
                  </a:lnTo>
                  <a:lnTo>
                    <a:pt x="1196" y="5519"/>
                  </a:lnTo>
                  <a:close/>
                  <a:moveTo>
                    <a:pt x="3608" y="5519"/>
                  </a:moveTo>
                  <a:lnTo>
                    <a:pt x="3608" y="6757"/>
                  </a:lnTo>
                  <a:lnTo>
                    <a:pt x="2618" y="6757"/>
                  </a:lnTo>
                  <a:lnTo>
                    <a:pt x="2618" y="5519"/>
                  </a:lnTo>
                  <a:close/>
                  <a:moveTo>
                    <a:pt x="5030" y="5519"/>
                  </a:moveTo>
                  <a:lnTo>
                    <a:pt x="5030" y="6757"/>
                  </a:lnTo>
                  <a:lnTo>
                    <a:pt x="4040" y="6757"/>
                  </a:lnTo>
                  <a:lnTo>
                    <a:pt x="4040" y="5519"/>
                  </a:lnTo>
                  <a:close/>
                  <a:moveTo>
                    <a:pt x="5459" y="5600"/>
                  </a:moveTo>
                  <a:cubicBezTo>
                    <a:pt x="5727" y="5911"/>
                    <a:pt x="6069" y="6156"/>
                    <a:pt x="6452" y="6308"/>
                  </a:cubicBezTo>
                  <a:lnTo>
                    <a:pt x="6449" y="6308"/>
                  </a:lnTo>
                  <a:lnTo>
                    <a:pt x="6449" y="6757"/>
                  </a:lnTo>
                  <a:lnTo>
                    <a:pt x="5459" y="6757"/>
                  </a:lnTo>
                  <a:lnTo>
                    <a:pt x="5459" y="5600"/>
                  </a:lnTo>
                  <a:close/>
                  <a:moveTo>
                    <a:pt x="7871" y="6435"/>
                  </a:moveTo>
                  <a:lnTo>
                    <a:pt x="7871" y="6757"/>
                  </a:lnTo>
                  <a:lnTo>
                    <a:pt x="6881" y="6757"/>
                  </a:lnTo>
                  <a:lnTo>
                    <a:pt x="6881" y="6435"/>
                  </a:lnTo>
                  <a:cubicBezTo>
                    <a:pt x="7045" y="6467"/>
                    <a:pt x="7211" y="6482"/>
                    <a:pt x="7376" y="6482"/>
                  </a:cubicBezTo>
                  <a:cubicBezTo>
                    <a:pt x="7542" y="6482"/>
                    <a:pt x="7707" y="6467"/>
                    <a:pt x="7871" y="6435"/>
                  </a:cubicBezTo>
                  <a:close/>
                  <a:moveTo>
                    <a:pt x="9293" y="5600"/>
                  </a:moveTo>
                  <a:lnTo>
                    <a:pt x="9293" y="6757"/>
                  </a:lnTo>
                  <a:lnTo>
                    <a:pt x="8303" y="6757"/>
                  </a:lnTo>
                  <a:lnTo>
                    <a:pt x="8303" y="6308"/>
                  </a:lnTo>
                  <a:cubicBezTo>
                    <a:pt x="8686" y="6156"/>
                    <a:pt x="9026" y="5911"/>
                    <a:pt x="9293" y="5600"/>
                  </a:cubicBezTo>
                  <a:close/>
                  <a:moveTo>
                    <a:pt x="10716" y="5519"/>
                  </a:moveTo>
                  <a:lnTo>
                    <a:pt x="10716" y="6757"/>
                  </a:lnTo>
                  <a:lnTo>
                    <a:pt x="9725" y="6757"/>
                  </a:lnTo>
                  <a:lnTo>
                    <a:pt x="9725" y="5519"/>
                  </a:lnTo>
                  <a:close/>
                  <a:moveTo>
                    <a:pt x="12138" y="5519"/>
                  </a:moveTo>
                  <a:lnTo>
                    <a:pt x="12138" y="6757"/>
                  </a:lnTo>
                  <a:lnTo>
                    <a:pt x="11147" y="6757"/>
                  </a:lnTo>
                  <a:lnTo>
                    <a:pt x="11147" y="5519"/>
                  </a:lnTo>
                  <a:close/>
                  <a:moveTo>
                    <a:pt x="13560" y="5519"/>
                  </a:moveTo>
                  <a:lnTo>
                    <a:pt x="13560" y="6757"/>
                  </a:lnTo>
                  <a:lnTo>
                    <a:pt x="12569" y="6757"/>
                  </a:lnTo>
                  <a:lnTo>
                    <a:pt x="12569" y="5519"/>
                  </a:lnTo>
                  <a:close/>
                  <a:moveTo>
                    <a:pt x="2186" y="7189"/>
                  </a:moveTo>
                  <a:lnTo>
                    <a:pt x="2186" y="7935"/>
                  </a:lnTo>
                  <a:cubicBezTo>
                    <a:pt x="2186" y="8208"/>
                    <a:pt x="1964" y="8430"/>
                    <a:pt x="1691" y="8430"/>
                  </a:cubicBezTo>
                  <a:cubicBezTo>
                    <a:pt x="1417" y="8430"/>
                    <a:pt x="1196" y="8208"/>
                    <a:pt x="1196" y="7935"/>
                  </a:cubicBezTo>
                  <a:lnTo>
                    <a:pt x="1196" y="7189"/>
                  </a:lnTo>
                  <a:close/>
                  <a:moveTo>
                    <a:pt x="3608" y="7189"/>
                  </a:moveTo>
                  <a:lnTo>
                    <a:pt x="3608" y="7935"/>
                  </a:lnTo>
                  <a:cubicBezTo>
                    <a:pt x="3605" y="8208"/>
                    <a:pt x="3386" y="8427"/>
                    <a:pt x="3113" y="8430"/>
                  </a:cubicBezTo>
                  <a:lnTo>
                    <a:pt x="3110" y="8430"/>
                  </a:lnTo>
                  <a:cubicBezTo>
                    <a:pt x="2839" y="8430"/>
                    <a:pt x="2618" y="8208"/>
                    <a:pt x="2618" y="7935"/>
                  </a:cubicBezTo>
                  <a:lnTo>
                    <a:pt x="2618" y="7189"/>
                  </a:lnTo>
                  <a:close/>
                  <a:moveTo>
                    <a:pt x="5027" y="7189"/>
                  </a:moveTo>
                  <a:lnTo>
                    <a:pt x="5027" y="7935"/>
                  </a:lnTo>
                  <a:cubicBezTo>
                    <a:pt x="5027" y="8208"/>
                    <a:pt x="4808" y="8427"/>
                    <a:pt x="4535" y="8430"/>
                  </a:cubicBezTo>
                  <a:cubicBezTo>
                    <a:pt x="4261" y="8430"/>
                    <a:pt x="4040" y="8208"/>
                    <a:pt x="4040" y="7935"/>
                  </a:cubicBezTo>
                  <a:lnTo>
                    <a:pt x="4040" y="7189"/>
                  </a:lnTo>
                  <a:close/>
                  <a:moveTo>
                    <a:pt x="6449" y="7189"/>
                  </a:moveTo>
                  <a:lnTo>
                    <a:pt x="6449" y="7935"/>
                  </a:lnTo>
                  <a:cubicBezTo>
                    <a:pt x="6449" y="8208"/>
                    <a:pt x="6228" y="8427"/>
                    <a:pt x="5957" y="8430"/>
                  </a:cubicBezTo>
                  <a:lnTo>
                    <a:pt x="5954" y="8430"/>
                  </a:lnTo>
                  <a:cubicBezTo>
                    <a:pt x="5681" y="8430"/>
                    <a:pt x="5459" y="8208"/>
                    <a:pt x="5459" y="7935"/>
                  </a:cubicBezTo>
                  <a:lnTo>
                    <a:pt x="5459" y="7189"/>
                  </a:lnTo>
                  <a:close/>
                  <a:moveTo>
                    <a:pt x="7871" y="7189"/>
                  </a:moveTo>
                  <a:lnTo>
                    <a:pt x="7871" y="7935"/>
                  </a:lnTo>
                  <a:cubicBezTo>
                    <a:pt x="7871" y="8208"/>
                    <a:pt x="7650" y="8427"/>
                    <a:pt x="7379" y="8430"/>
                  </a:cubicBezTo>
                  <a:lnTo>
                    <a:pt x="7376" y="8430"/>
                  </a:lnTo>
                  <a:cubicBezTo>
                    <a:pt x="7103" y="8430"/>
                    <a:pt x="6881" y="8208"/>
                    <a:pt x="6881" y="7935"/>
                  </a:cubicBezTo>
                  <a:lnTo>
                    <a:pt x="6881" y="7189"/>
                  </a:lnTo>
                  <a:close/>
                  <a:moveTo>
                    <a:pt x="9293" y="7189"/>
                  </a:moveTo>
                  <a:lnTo>
                    <a:pt x="9293" y="7935"/>
                  </a:lnTo>
                  <a:cubicBezTo>
                    <a:pt x="9293" y="8208"/>
                    <a:pt x="9072" y="8427"/>
                    <a:pt x="8801" y="8430"/>
                  </a:cubicBezTo>
                  <a:lnTo>
                    <a:pt x="8798" y="8430"/>
                  </a:lnTo>
                  <a:cubicBezTo>
                    <a:pt x="8525" y="8430"/>
                    <a:pt x="8303" y="8208"/>
                    <a:pt x="8303" y="7935"/>
                  </a:cubicBezTo>
                  <a:lnTo>
                    <a:pt x="8303" y="7189"/>
                  </a:lnTo>
                  <a:close/>
                  <a:moveTo>
                    <a:pt x="10718" y="7189"/>
                  </a:moveTo>
                  <a:lnTo>
                    <a:pt x="10718" y="7935"/>
                  </a:lnTo>
                  <a:cubicBezTo>
                    <a:pt x="10716" y="8208"/>
                    <a:pt x="10494" y="8430"/>
                    <a:pt x="10223" y="8430"/>
                  </a:cubicBezTo>
                  <a:lnTo>
                    <a:pt x="10220" y="8430"/>
                  </a:lnTo>
                  <a:cubicBezTo>
                    <a:pt x="9947" y="8430"/>
                    <a:pt x="9728" y="8208"/>
                    <a:pt x="9728" y="7935"/>
                  </a:cubicBezTo>
                  <a:lnTo>
                    <a:pt x="9728" y="7189"/>
                  </a:lnTo>
                  <a:close/>
                  <a:moveTo>
                    <a:pt x="12138" y="7189"/>
                  </a:moveTo>
                  <a:lnTo>
                    <a:pt x="12138" y="7935"/>
                  </a:lnTo>
                  <a:cubicBezTo>
                    <a:pt x="12135" y="8208"/>
                    <a:pt x="11916" y="8427"/>
                    <a:pt x="11645" y="8430"/>
                  </a:cubicBezTo>
                  <a:lnTo>
                    <a:pt x="11642" y="8430"/>
                  </a:lnTo>
                  <a:cubicBezTo>
                    <a:pt x="11369" y="8430"/>
                    <a:pt x="11147" y="8208"/>
                    <a:pt x="11147" y="7935"/>
                  </a:cubicBezTo>
                  <a:lnTo>
                    <a:pt x="11147" y="7189"/>
                  </a:lnTo>
                  <a:close/>
                  <a:moveTo>
                    <a:pt x="13560" y="7189"/>
                  </a:moveTo>
                  <a:lnTo>
                    <a:pt x="13560" y="7935"/>
                  </a:lnTo>
                  <a:cubicBezTo>
                    <a:pt x="13560" y="8208"/>
                    <a:pt x="13338" y="8430"/>
                    <a:pt x="13065" y="8430"/>
                  </a:cubicBezTo>
                  <a:cubicBezTo>
                    <a:pt x="12791" y="8430"/>
                    <a:pt x="12569" y="8208"/>
                    <a:pt x="12569" y="7935"/>
                  </a:cubicBezTo>
                  <a:lnTo>
                    <a:pt x="12569" y="7189"/>
                  </a:lnTo>
                  <a:close/>
                  <a:moveTo>
                    <a:pt x="11714" y="9855"/>
                  </a:moveTo>
                  <a:lnTo>
                    <a:pt x="11714" y="13459"/>
                  </a:lnTo>
                  <a:lnTo>
                    <a:pt x="9786" y="13459"/>
                  </a:lnTo>
                  <a:lnTo>
                    <a:pt x="9786" y="9855"/>
                  </a:lnTo>
                  <a:close/>
                  <a:moveTo>
                    <a:pt x="14107" y="13891"/>
                  </a:moveTo>
                  <a:cubicBezTo>
                    <a:pt x="14225" y="13891"/>
                    <a:pt x="14323" y="13989"/>
                    <a:pt x="14323" y="14107"/>
                  </a:cubicBezTo>
                  <a:cubicBezTo>
                    <a:pt x="14323" y="14228"/>
                    <a:pt x="14225" y="14323"/>
                    <a:pt x="14107" y="14323"/>
                  </a:cubicBezTo>
                  <a:lnTo>
                    <a:pt x="649" y="14323"/>
                  </a:lnTo>
                  <a:cubicBezTo>
                    <a:pt x="531" y="14323"/>
                    <a:pt x="433" y="14228"/>
                    <a:pt x="433" y="14107"/>
                  </a:cubicBezTo>
                  <a:cubicBezTo>
                    <a:pt x="433" y="13989"/>
                    <a:pt x="531" y="13891"/>
                    <a:pt x="649" y="13891"/>
                  </a:cubicBezTo>
                  <a:close/>
                  <a:moveTo>
                    <a:pt x="7376" y="1"/>
                  </a:moveTo>
                  <a:cubicBezTo>
                    <a:pt x="6579" y="1"/>
                    <a:pt x="6147" y="936"/>
                    <a:pt x="6665" y="1544"/>
                  </a:cubicBezTo>
                  <a:cubicBezTo>
                    <a:pt x="6455" y="1604"/>
                    <a:pt x="6256" y="1691"/>
                    <a:pt x="6072" y="1803"/>
                  </a:cubicBezTo>
                  <a:cubicBezTo>
                    <a:pt x="6025" y="1325"/>
                    <a:pt x="5622" y="961"/>
                    <a:pt x="5144" y="961"/>
                  </a:cubicBezTo>
                  <a:cubicBezTo>
                    <a:pt x="5124" y="961"/>
                    <a:pt x="5105" y="961"/>
                    <a:pt x="5085" y="962"/>
                  </a:cubicBezTo>
                  <a:cubicBezTo>
                    <a:pt x="4584" y="991"/>
                    <a:pt x="4195" y="1411"/>
                    <a:pt x="4207" y="1915"/>
                  </a:cubicBezTo>
                  <a:lnTo>
                    <a:pt x="3821" y="1915"/>
                  </a:lnTo>
                  <a:cubicBezTo>
                    <a:pt x="3703" y="1915"/>
                    <a:pt x="3605" y="2013"/>
                    <a:pt x="3605" y="2131"/>
                  </a:cubicBezTo>
                  <a:cubicBezTo>
                    <a:pt x="3605" y="2252"/>
                    <a:pt x="3703" y="2347"/>
                    <a:pt x="3821" y="2347"/>
                  </a:cubicBezTo>
                  <a:lnTo>
                    <a:pt x="4313" y="2347"/>
                  </a:lnTo>
                  <a:cubicBezTo>
                    <a:pt x="4469" y="2646"/>
                    <a:pt x="4774" y="2839"/>
                    <a:pt x="5113" y="2851"/>
                  </a:cubicBezTo>
                  <a:cubicBezTo>
                    <a:pt x="4765" y="3556"/>
                    <a:pt x="4768" y="4382"/>
                    <a:pt x="5119" y="5085"/>
                  </a:cubicBezTo>
                  <a:lnTo>
                    <a:pt x="1196" y="5085"/>
                  </a:lnTo>
                  <a:lnTo>
                    <a:pt x="1196" y="3861"/>
                  </a:lnTo>
                  <a:cubicBezTo>
                    <a:pt x="1198" y="3026"/>
                    <a:pt x="1875" y="2353"/>
                    <a:pt x="2710" y="2350"/>
                  </a:cubicBezTo>
                  <a:lnTo>
                    <a:pt x="2888" y="2350"/>
                  </a:lnTo>
                  <a:cubicBezTo>
                    <a:pt x="3006" y="2350"/>
                    <a:pt x="3104" y="2255"/>
                    <a:pt x="3104" y="2134"/>
                  </a:cubicBezTo>
                  <a:cubicBezTo>
                    <a:pt x="3104" y="2016"/>
                    <a:pt x="3006" y="1918"/>
                    <a:pt x="2888" y="1918"/>
                  </a:cubicBezTo>
                  <a:lnTo>
                    <a:pt x="2710" y="1918"/>
                  </a:lnTo>
                  <a:cubicBezTo>
                    <a:pt x="1636" y="1921"/>
                    <a:pt x="767" y="2790"/>
                    <a:pt x="764" y="3864"/>
                  </a:cubicBezTo>
                  <a:lnTo>
                    <a:pt x="764" y="7935"/>
                  </a:lnTo>
                  <a:cubicBezTo>
                    <a:pt x="764" y="8266"/>
                    <a:pt x="939" y="8571"/>
                    <a:pt x="1224" y="8735"/>
                  </a:cubicBezTo>
                  <a:lnTo>
                    <a:pt x="1224" y="13459"/>
                  </a:lnTo>
                  <a:lnTo>
                    <a:pt x="649" y="13459"/>
                  </a:lnTo>
                  <a:cubicBezTo>
                    <a:pt x="292" y="13459"/>
                    <a:pt x="1" y="13747"/>
                    <a:pt x="1" y="14107"/>
                  </a:cubicBezTo>
                  <a:cubicBezTo>
                    <a:pt x="1" y="14464"/>
                    <a:pt x="292" y="14754"/>
                    <a:pt x="649" y="14754"/>
                  </a:cubicBezTo>
                  <a:lnTo>
                    <a:pt x="14107" y="14754"/>
                  </a:lnTo>
                  <a:cubicBezTo>
                    <a:pt x="14467" y="14754"/>
                    <a:pt x="14754" y="14464"/>
                    <a:pt x="14754" y="14107"/>
                  </a:cubicBezTo>
                  <a:cubicBezTo>
                    <a:pt x="14754" y="13747"/>
                    <a:pt x="14467" y="13459"/>
                    <a:pt x="14107" y="13459"/>
                  </a:cubicBezTo>
                  <a:lnTo>
                    <a:pt x="13531" y="13459"/>
                  </a:lnTo>
                  <a:lnTo>
                    <a:pt x="13531" y="10146"/>
                  </a:lnTo>
                  <a:cubicBezTo>
                    <a:pt x="13531" y="10025"/>
                    <a:pt x="13433" y="9930"/>
                    <a:pt x="13315" y="9930"/>
                  </a:cubicBezTo>
                  <a:cubicBezTo>
                    <a:pt x="13197" y="9930"/>
                    <a:pt x="13099" y="10025"/>
                    <a:pt x="13099" y="10146"/>
                  </a:cubicBezTo>
                  <a:lnTo>
                    <a:pt x="13099" y="13459"/>
                  </a:lnTo>
                  <a:lnTo>
                    <a:pt x="12149" y="13459"/>
                  </a:lnTo>
                  <a:lnTo>
                    <a:pt x="12149" y="9639"/>
                  </a:lnTo>
                  <a:cubicBezTo>
                    <a:pt x="12149" y="9521"/>
                    <a:pt x="12051" y="9423"/>
                    <a:pt x="11933" y="9423"/>
                  </a:cubicBezTo>
                  <a:lnTo>
                    <a:pt x="9570" y="9423"/>
                  </a:lnTo>
                  <a:cubicBezTo>
                    <a:pt x="9449" y="9423"/>
                    <a:pt x="9354" y="9521"/>
                    <a:pt x="9354" y="9639"/>
                  </a:cubicBezTo>
                  <a:lnTo>
                    <a:pt x="9354" y="13459"/>
                  </a:lnTo>
                  <a:lnTo>
                    <a:pt x="1656" y="13459"/>
                  </a:lnTo>
                  <a:lnTo>
                    <a:pt x="1656" y="8862"/>
                  </a:lnTo>
                  <a:lnTo>
                    <a:pt x="1691" y="8862"/>
                  </a:lnTo>
                  <a:cubicBezTo>
                    <a:pt x="1875" y="8639"/>
                    <a:pt x="2138" y="8527"/>
                    <a:pt x="2401" y="8527"/>
                  </a:cubicBezTo>
                  <a:cubicBezTo>
                    <a:pt x="2664" y="8527"/>
                    <a:pt x="2927" y="8639"/>
                    <a:pt x="3113" y="8862"/>
                  </a:cubicBezTo>
                  <a:cubicBezTo>
                    <a:pt x="3297" y="8639"/>
                    <a:pt x="3560" y="8527"/>
                    <a:pt x="3823" y="8527"/>
                  </a:cubicBezTo>
                  <a:cubicBezTo>
                    <a:pt x="4086" y="8527"/>
                    <a:pt x="4349" y="8639"/>
                    <a:pt x="4535" y="8862"/>
                  </a:cubicBezTo>
                  <a:cubicBezTo>
                    <a:pt x="4719" y="8639"/>
                    <a:pt x="4982" y="8527"/>
                    <a:pt x="5244" y="8527"/>
                  </a:cubicBezTo>
                  <a:cubicBezTo>
                    <a:pt x="5507" y="8527"/>
                    <a:pt x="5770" y="8639"/>
                    <a:pt x="5954" y="8862"/>
                  </a:cubicBezTo>
                  <a:cubicBezTo>
                    <a:pt x="6140" y="8639"/>
                    <a:pt x="6403" y="8527"/>
                    <a:pt x="6666" y="8527"/>
                  </a:cubicBezTo>
                  <a:cubicBezTo>
                    <a:pt x="6929" y="8527"/>
                    <a:pt x="7192" y="8639"/>
                    <a:pt x="7376" y="8862"/>
                  </a:cubicBezTo>
                  <a:cubicBezTo>
                    <a:pt x="7562" y="8639"/>
                    <a:pt x="7825" y="8527"/>
                    <a:pt x="8088" y="8527"/>
                  </a:cubicBezTo>
                  <a:cubicBezTo>
                    <a:pt x="8351" y="8527"/>
                    <a:pt x="8614" y="8639"/>
                    <a:pt x="8798" y="8862"/>
                  </a:cubicBezTo>
                  <a:cubicBezTo>
                    <a:pt x="8984" y="8639"/>
                    <a:pt x="9247" y="8527"/>
                    <a:pt x="9510" y="8527"/>
                  </a:cubicBezTo>
                  <a:cubicBezTo>
                    <a:pt x="9773" y="8527"/>
                    <a:pt x="10036" y="8639"/>
                    <a:pt x="10220" y="8862"/>
                  </a:cubicBezTo>
                  <a:cubicBezTo>
                    <a:pt x="10406" y="8639"/>
                    <a:pt x="10669" y="8527"/>
                    <a:pt x="10931" y="8527"/>
                  </a:cubicBezTo>
                  <a:cubicBezTo>
                    <a:pt x="11194" y="8527"/>
                    <a:pt x="11457" y="8639"/>
                    <a:pt x="11642" y="8862"/>
                  </a:cubicBezTo>
                  <a:cubicBezTo>
                    <a:pt x="11828" y="8639"/>
                    <a:pt x="12091" y="8527"/>
                    <a:pt x="12354" y="8527"/>
                  </a:cubicBezTo>
                  <a:cubicBezTo>
                    <a:pt x="12616" y="8527"/>
                    <a:pt x="12879" y="8639"/>
                    <a:pt x="13065" y="8862"/>
                  </a:cubicBezTo>
                  <a:lnTo>
                    <a:pt x="13099" y="8862"/>
                  </a:lnTo>
                  <a:lnTo>
                    <a:pt x="13099" y="9216"/>
                  </a:lnTo>
                  <a:cubicBezTo>
                    <a:pt x="13099" y="9334"/>
                    <a:pt x="13194" y="9432"/>
                    <a:pt x="13315" y="9432"/>
                  </a:cubicBezTo>
                  <a:cubicBezTo>
                    <a:pt x="13433" y="9432"/>
                    <a:pt x="13531" y="9334"/>
                    <a:pt x="13531" y="9216"/>
                  </a:cubicBezTo>
                  <a:lnTo>
                    <a:pt x="13531" y="8735"/>
                  </a:lnTo>
                  <a:cubicBezTo>
                    <a:pt x="13816" y="8568"/>
                    <a:pt x="13992" y="8266"/>
                    <a:pt x="13992" y="7935"/>
                  </a:cubicBezTo>
                  <a:lnTo>
                    <a:pt x="13992" y="3861"/>
                  </a:lnTo>
                  <a:cubicBezTo>
                    <a:pt x="13989" y="2788"/>
                    <a:pt x="13119" y="1918"/>
                    <a:pt x="12046" y="1915"/>
                  </a:cubicBezTo>
                  <a:lnTo>
                    <a:pt x="10546" y="1915"/>
                  </a:lnTo>
                  <a:cubicBezTo>
                    <a:pt x="10557" y="1411"/>
                    <a:pt x="10169" y="991"/>
                    <a:pt x="9668" y="962"/>
                  </a:cubicBezTo>
                  <a:cubicBezTo>
                    <a:pt x="9648" y="961"/>
                    <a:pt x="9628" y="961"/>
                    <a:pt x="9608" y="961"/>
                  </a:cubicBezTo>
                  <a:cubicBezTo>
                    <a:pt x="9130" y="961"/>
                    <a:pt x="8727" y="1325"/>
                    <a:pt x="8680" y="1803"/>
                  </a:cubicBezTo>
                  <a:cubicBezTo>
                    <a:pt x="8496" y="1691"/>
                    <a:pt x="8297" y="1604"/>
                    <a:pt x="8090" y="1544"/>
                  </a:cubicBezTo>
                  <a:cubicBezTo>
                    <a:pt x="8605" y="936"/>
                    <a:pt x="8174" y="1"/>
                    <a:pt x="737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53" name="Google Shape;1253;p104"/>
            <p:cNvSpPr/>
            <p:nvPr/>
          </p:nvSpPr>
          <p:spPr>
            <a:xfrm>
              <a:off x="4692100" y="2712200"/>
              <a:ext cx="82800" cy="82875"/>
            </a:xfrm>
            <a:custGeom>
              <a:avLst/>
              <a:gdLst/>
              <a:ahLst/>
              <a:cxnLst/>
              <a:rect l="l" t="t" r="r" b="b"/>
              <a:pathLst>
                <a:path w="3312" h="3315" extrusionOk="0">
                  <a:moveTo>
                    <a:pt x="1657" y="432"/>
                  </a:moveTo>
                  <a:cubicBezTo>
                    <a:pt x="1710" y="432"/>
                    <a:pt x="1765" y="452"/>
                    <a:pt x="1809" y="496"/>
                  </a:cubicBezTo>
                  <a:cubicBezTo>
                    <a:pt x="1849" y="536"/>
                    <a:pt x="1872" y="591"/>
                    <a:pt x="1872" y="648"/>
                  </a:cubicBezTo>
                  <a:lnTo>
                    <a:pt x="1872" y="1224"/>
                  </a:lnTo>
                  <a:cubicBezTo>
                    <a:pt x="1872" y="1345"/>
                    <a:pt x="1967" y="1440"/>
                    <a:pt x="2088" y="1440"/>
                  </a:cubicBezTo>
                  <a:lnTo>
                    <a:pt x="2664" y="1440"/>
                  </a:lnTo>
                  <a:cubicBezTo>
                    <a:pt x="2857" y="1440"/>
                    <a:pt x="2952" y="1673"/>
                    <a:pt x="2816" y="1811"/>
                  </a:cubicBezTo>
                  <a:cubicBezTo>
                    <a:pt x="2776" y="1852"/>
                    <a:pt x="2718" y="1872"/>
                    <a:pt x="2664" y="1872"/>
                  </a:cubicBezTo>
                  <a:lnTo>
                    <a:pt x="2088" y="1872"/>
                  </a:lnTo>
                  <a:cubicBezTo>
                    <a:pt x="1967" y="1872"/>
                    <a:pt x="1872" y="1970"/>
                    <a:pt x="1872" y="2088"/>
                  </a:cubicBezTo>
                  <a:lnTo>
                    <a:pt x="1872" y="2664"/>
                  </a:lnTo>
                  <a:cubicBezTo>
                    <a:pt x="1872" y="2785"/>
                    <a:pt x="1774" y="2880"/>
                    <a:pt x="1656" y="2880"/>
                  </a:cubicBezTo>
                  <a:cubicBezTo>
                    <a:pt x="1535" y="2880"/>
                    <a:pt x="1440" y="2785"/>
                    <a:pt x="1440" y="2664"/>
                  </a:cubicBezTo>
                  <a:lnTo>
                    <a:pt x="1440" y="2088"/>
                  </a:lnTo>
                  <a:cubicBezTo>
                    <a:pt x="1440" y="1970"/>
                    <a:pt x="1342" y="1872"/>
                    <a:pt x="1224" y="1872"/>
                  </a:cubicBezTo>
                  <a:lnTo>
                    <a:pt x="649" y="1872"/>
                  </a:lnTo>
                  <a:cubicBezTo>
                    <a:pt x="528" y="1872"/>
                    <a:pt x="433" y="1777"/>
                    <a:pt x="433" y="1656"/>
                  </a:cubicBezTo>
                  <a:cubicBezTo>
                    <a:pt x="433" y="1538"/>
                    <a:pt x="528" y="1440"/>
                    <a:pt x="649" y="1440"/>
                  </a:cubicBezTo>
                  <a:lnTo>
                    <a:pt x="1224" y="1440"/>
                  </a:lnTo>
                  <a:cubicBezTo>
                    <a:pt x="1342" y="1440"/>
                    <a:pt x="1440" y="1345"/>
                    <a:pt x="1440" y="1224"/>
                  </a:cubicBezTo>
                  <a:lnTo>
                    <a:pt x="1440" y="648"/>
                  </a:lnTo>
                  <a:cubicBezTo>
                    <a:pt x="1438" y="518"/>
                    <a:pt x="1545" y="432"/>
                    <a:pt x="1657" y="432"/>
                  </a:cubicBezTo>
                  <a:close/>
                  <a:moveTo>
                    <a:pt x="1656" y="1"/>
                  </a:moveTo>
                  <a:cubicBezTo>
                    <a:pt x="1296" y="1"/>
                    <a:pt x="1008" y="292"/>
                    <a:pt x="1008" y="648"/>
                  </a:cubicBezTo>
                  <a:lnTo>
                    <a:pt x="1008" y="1008"/>
                  </a:lnTo>
                  <a:lnTo>
                    <a:pt x="649" y="1008"/>
                  </a:lnTo>
                  <a:cubicBezTo>
                    <a:pt x="289" y="1008"/>
                    <a:pt x="1" y="1299"/>
                    <a:pt x="1" y="1656"/>
                  </a:cubicBezTo>
                  <a:cubicBezTo>
                    <a:pt x="1" y="2016"/>
                    <a:pt x="289" y="2304"/>
                    <a:pt x="649" y="2304"/>
                  </a:cubicBezTo>
                  <a:lnTo>
                    <a:pt x="1008" y="2304"/>
                  </a:lnTo>
                  <a:lnTo>
                    <a:pt x="1008" y="2664"/>
                  </a:lnTo>
                  <a:cubicBezTo>
                    <a:pt x="1008" y="3023"/>
                    <a:pt x="1296" y="3314"/>
                    <a:pt x="1656" y="3314"/>
                  </a:cubicBezTo>
                  <a:cubicBezTo>
                    <a:pt x="2013" y="3314"/>
                    <a:pt x="2304" y="3023"/>
                    <a:pt x="2304" y="2664"/>
                  </a:cubicBezTo>
                  <a:lnTo>
                    <a:pt x="2304" y="2304"/>
                  </a:lnTo>
                  <a:lnTo>
                    <a:pt x="2664" y="2304"/>
                  </a:lnTo>
                  <a:cubicBezTo>
                    <a:pt x="3021" y="2304"/>
                    <a:pt x="3311" y="2016"/>
                    <a:pt x="3311" y="1656"/>
                  </a:cubicBezTo>
                  <a:cubicBezTo>
                    <a:pt x="3311" y="1299"/>
                    <a:pt x="3021" y="1008"/>
                    <a:pt x="2664" y="1008"/>
                  </a:cubicBezTo>
                  <a:lnTo>
                    <a:pt x="2304" y="1008"/>
                  </a:lnTo>
                  <a:lnTo>
                    <a:pt x="2304" y="648"/>
                  </a:lnTo>
                  <a:cubicBezTo>
                    <a:pt x="2304" y="292"/>
                    <a:pt x="2013" y="1"/>
                    <a:pt x="16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p69"/>
          <p:cNvSpPr/>
          <p:nvPr/>
        </p:nvSpPr>
        <p:spPr>
          <a:xfrm>
            <a:off x="6706913" y="1646600"/>
            <a:ext cx="1179300" cy="1378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40" name="Google Shape;540;p69"/>
          <p:cNvSpPr/>
          <p:nvPr/>
        </p:nvSpPr>
        <p:spPr>
          <a:xfrm>
            <a:off x="4148313" y="1646600"/>
            <a:ext cx="1179300" cy="13788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41" name="Google Shape;541;p69"/>
          <p:cNvSpPr/>
          <p:nvPr/>
        </p:nvSpPr>
        <p:spPr>
          <a:xfrm>
            <a:off x="1447238" y="1646600"/>
            <a:ext cx="1179300" cy="13788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42" name="Google Shape;542;p69"/>
          <p:cNvSpPr txBox="1">
            <a:spLocks noGrp="1"/>
          </p:cNvSpPr>
          <p:nvPr>
            <p:ph type="title"/>
          </p:nvPr>
        </p:nvSpPr>
        <p:spPr>
          <a:xfrm flipH="1">
            <a:off x="3861063" y="2051869"/>
            <a:ext cx="17538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02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543" name="Google Shape;543;p69"/>
          <p:cNvSpPr txBox="1">
            <a:spLocks noGrp="1"/>
          </p:cNvSpPr>
          <p:nvPr>
            <p:ph type="title" idx="2"/>
          </p:nvPr>
        </p:nvSpPr>
        <p:spPr>
          <a:xfrm flipH="1">
            <a:off x="1159988" y="2051878"/>
            <a:ext cx="17538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01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544" name="Google Shape;544;p69"/>
          <p:cNvSpPr txBox="1">
            <a:spLocks noGrp="1"/>
          </p:cNvSpPr>
          <p:nvPr>
            <p:ph type="title" idx="3"/>
          </p:nvPr>
        </p:nvSpPr>
        <p:spPr>
          <a:xfrm flipH="1">
            <a:off x="6419663" y="2051885"/>
            <a:ext cx="17538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03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545" name="Google Shape;545;p69"/>
          <p:cNvSpPr txBox="1">
            <a:spLocks noGrp="1"/>
          </p:cNvSpPr>
          <p:nvPr>
            <p:ph type="ctrTitle" idx="4"/>
          </p:nvPr>
        </p:nvSpPr>
        <p:spPr>
          <a:xfrm>
            <a:off x="1555275" y="327500"/>
            <a:ext cx="62229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فهرست مطالب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46" name="Google Shape;546;p69"/>
          <p:cNvSpPr txBox="1">
            <a:spLocks noGrp="1"/>
          </p:cNvSpPr>
          <p:nvPr>
            <p:ph type="ctrTitle" idx="5"/>
          </p:nvPr>
        </p:nvSpPr>
        <p:spPr>
          <a:xfrm flipH="1">
            <a:off x="6275213" y="3084096"/>
            <a:ext cx="20427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sz="1400" dirty="0">
                <a:cs typeface="B Nazanin" panose="00000400000000000000" pitchFamily="2" charset="-78"/>
              </a:rPr>
              <a:t>حیوانات خانگی عجیب </a:t>
            </a:r>
            <a:br>
              <a:rPr lang="fa-IR" sz="1400" dirty="0">
                <a:cs typeface="B Nazanin" panose="00000400000000000000" pitchFamily="2" charset="-78"/>
              </a:rPr>
            </a:br>
            <a:r>
              <a:rPr lang="fa-IR" sz="1400" dirty="0">
                <a:cs typeface="B Nazanin" panose="00000400000000000000" pitchFamily="2" charset="-78"/>
              </a:rPr>
              <a:t>و غریب</a:t>
            </a:r>
            <a:endParaRPr sz="1400" dirty="0">
              <a:cs typeface="B Nazanin" panose="00000400000000000000" pitchFamily="2" charset="-78"/>
            </a:endParaRPr>
          </a:p>
        </p:txBody>
      </p:sp>
      <p:sp>
        <p:nvSpPr>
          <p:cNvPr id="547" name="Google Shape;547;p69"/>
          <p:cNvSpPr txBox="1">
            <a:spLocks noGrp="1"/>
          </p:cNvSpPr>
          <p:nvPr>
            <p:ph type="subTitle" idx="1"/>
          </p:nvPr>
        </p:nvSpPr>
        <p:spPr>
          <a:xfrm flipH="1">
            <a:off x="6218663" y="3442401"/>
            <a:ext cx="2155800" cy="5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در اینجا می توانید موضوع بخش را توضیح دهید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48" name="Google Shape;548;p69"/>
          <p:cNvSpPr txBox="1">
            <a:spLocks noGrp="1"/>
          </p:cNvSpPr>
          <p:nvPr>
            <p:ph type="ctrTitle" idx="6"/>
          </p:nvPr>
        </p:nvSpPr>
        <p:spPr>
          <a:xfrm flipH="1">
            <a:off x="3716613" y="3082170"/>
            <a:ext cx="20427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حیوانات خانگی محبوب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49" name="Google Shape;549;p69"/>
          <p:cNvSpPr txBox="1">
            <a:spLocks noGrp="1"/>
          </p:cNvSpPr>
          <p:nvPr>
            <p:ph type="subTitle" idx="7"/>
          </p:nvPr>
        </p:nvSpPr>
        <p:spPr>
          <a:xfrm flipH="1">
            <a:off x="3660063" y="3440469"/>
            <a:ext cx="2155800" cy="5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در اینجا می توانید موضوع بخش را توضیح دهید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50" name="Google Shape;550;p69"/>
          <p:cNvSpPr txBox="1">
            <a:spLocks noGrp="1"/>
          </p:cNvSpPr>
          <p:nvPr>
            <p:ph type="ctrTitle" idx="8"/>
          </p:nvPr>
        </p:nvSpPr>
        <p:spPr>
          <a:xfrm flipH="1">
            <a:off x="1015538" y="3088429"/>
            <a:ext cx="20427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مرکز ما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51" name="Google Shape;551;p69"/>
          <p:cNvSpPr txBox="1">
            <a:spLocks noGrp="1"/>
          </p:cNvSpPr>
          <p:nvPr>
            <p:ph type="subTitle" idx="9"/>
          </p:nvPr>
        </p:nvSpPr>
        <p:spPr>
          <a:xfrm flipH="1">
            <a:off x="958988" y="3437245"/>
            <a:ext cx="2155800" cy="5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در اینجا می توانید موضوع بخش را توضیح دهید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" name="Google Shape;1258;p105"/>
          <p:cNvSpPr txBox="1">
            <a:spLocks noGrp="1"/>
          </p:cNvSpPr>
          <p:nvPr>
            <p:ph type="ctrTitle" idx="4"/>
          </p:nvPr>
        </p:nvSpPr>
        <p:spPr>
          <a:xfrm>
            <a:off x="1365725" y="327500"/>
            <a:ext cx="6412500" cy="60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دستاوردهای کلیدی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59" name="Google Shape;1259;p105"/>
          <p:cNvSpPr txBox="1">
            <a:spLocks noGrp="1"/>
          </p:cNvSpPr>
          <p:nvPr>
            <p:ph type="ctrTitle"/>
          </p:nvPr>
        </p:nvSpPr>
        <p:spPr>
          <a:xfrm>
            <a:off x="583375" y="3517025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عنوان در اینجا</a:t>
            </a:r>
          </a:p>
        </p:txBody>
      </p:sp>
      <p:sp>
        <p:nvSpPr>
          <p:cNvPr id="1260" name="Google Shape;1260;p105"/>
          <p:cNvSpPr txBox="1">
            <a:spLocks noGrp="1"/>
          </p:cNvSpPr>
          <p:nvPr>
            <p:ph type="subTitle" idx="1"/>
          </p:nvPr>
        </p:nvSpPr>
        <p:spPr>
          <a:xfrm>
            <a:off x="231354" y="3870892"/>
            <a:ext cx="1915371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61" name="Google Shape;1261;p105"/>
          <p:cNvSpPr txBox="1">
            <a:spLocks noGrp="1"/>
          </p:cNvSpPr>
          <p:nvPr>
            <p:ph type="ctrTitle" idx="2"/>
          </p:nvPr>
        </p:nvSpPr>
        <p:spPr>
          <a:xfrm>
            <a:off x="7110179" y="1723425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62" name="Google Shape;1262;p105"/>
          <p:cNvSpPr txBox="1">
            <a:spLocks noGrp="1"/>
          </p:cNvSpPr>
          <p:nvPr>
            <p:ph type="subTitle" idx="3"/>
          </p:nvPr>
        </p:nvSpPr>
        <p:spPr>
          <a:xfrm>
            <a:off x="7110179" y="2083813"/>
            <a:ext cx="1912882" cy="5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1263" name="Google Shape;1263;p105"/>
          <p:cNvGrpSpPr/>
          <p:nvPr/>
        </p:nvGrpSpPr>
        <p:grpSpPr>
          <a:xfrm>
            <a:off x="1592177" y="1249047"/>
            <a:ext cx="5959645" cy="3174921"/>
            <a:chOff x="233350" y="949250"/>
            <a:chExt cx="7137300" cy="3802300"/>
          </a:xfrm>
        </p:grpSpPr>
        <p:sp>
          <p:nvSpPr>
            <p:cNvPr id="1264" name="Google Shape;1264;p105"/>
            <p:cNvSpPr/>
            <p:nvPr/>
          </p:nvSpPr>
          <p:spPr>
            <a:xfrm>
              <a:off x="4428450" y="2808675"/>
              <a:ext cx="1478900" cy="330100"/>
            </a:xfrm>
            <a:custGeom>
              <a:avLst/>
              <a:gdLst/>
              <a:ahLst/>
              <a:cxnLst/>
              <a:rect l="l" t="t" r="r" b="b"/>
              <a:pathLst>
                <a:path w="59156" h="13204" extrusionOk="0">
                  <a:moveTo>
                    <a:pt x="1" y="0"/>
                  </a:moveTo>
                  <a:lnTo>
                    <a:pt x="1" y="0"/>
                  </a:lnTo>
                  <a:close/>
                  <a:moveTo>
                    <a:pt x="59155" y="13203"/>
                  </a:move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65" name="Google Shape;1265;p105"/>
            <p:cNvSpPr/>
            <p:nvPr/>
          </p:nvSpPr>
          <p:spPr>
            <a:xfrm>
              <a:off x="2909400" y="1076125"/>
              <a:ext cx="4118650" cy="3109225"/>
            </a:xfrm>
            <a:custGeom>
              <a:avLst/>
              <a:gdLst/>
              <a:ahLst/>
              <a:cxnLst/>
              <a:rect l="l" t="t" r="r" b="b"/>
              <a:pathLst>
                <a:path w="164746" h="124369" extrusionOk="0">
                  <a:moveTo>
                    <a:pt x="49520" y="11070"/>
                  </a:moveTo>
                  <a:cubicBezTo>
                    <a:pt x="49737" y="11070"/>
                    <a:pt x="49861" y="11136"/>
                    <a:pt x="49875" y="11358"/>
                  </a:cubicBezTo>
                  <a:cubicBezTo>
                    <a:pt x="49875" y="11575"/>
                    <a:pt x="49818" y="11698"/>
                    <a:pt x="49684" y="11698"/>
                  </a:cubicBezTo>
                  <a:cubicBezTo>
                    <a:pt x="49636" y="11698"/>
                    <a:pt x="49580" y="11683"/>
                    <a:pt x="49512" y="11651"/>
                  </a:cubicBezTo>
                  <a:cubicBezTo>
                    <a:pt x="49305" y="11565"/>
                    <a:pt x="49115" y="11444"/>
                    <a:pt x="48925" y="11323"/>
                  </a:cubicBezTo>
                  <a:lnTo>
                    <a:pt x="49339" y="11081"/>
                  </a:lnTo>
                  <a:cubicBezTo>
                    <a:pt x="49405" y="11074"/>
                    <a:pt x="49465" y="11070"/>
                    <a:pt x="49520" y="11070"/>
                  </a:cubicBezTo>
                  <a:close/>
                  <a:moveTo>
                    <a:pt x="46983" y="11081"/>
                  </a:moveTo>
                  <a:cubicBezTo>
                    <a:pt x="47014" y="11081"/>
                    <a:pt x="47051" y="11087"/>
                    <a:pt x="47093" y="11098"/>
                  </a:cubicBezTo>
                  <a:cubicBezTo>
                    <a:pt x="47369" y="11185"/>
                    <a:pt x="47870" y="11168"/>
                    <a:pt x="47767" y="11686"/>
                  </a:cubicBezTo>
                  <a:cubicBezTo>
                    <a:pt x="47732" y="11893"/>
                    <a:pt x="47888" y="12274"/>
                    <a:pt x="47490" y="12343"/>
                  </a:cubicBezTo>
                  <a:cubicBezTo>
                    <a:pt x="47110" y="12222"/>
                    <a:pt x="46834" y="11893"/>
                    <a:pt x="46799" y="11496"/>
                  </a:cubicBezTo>
                  <a:cubicBezTo>
                    <a:pt x="46784" y="11302"/>
                    <a:pt x="46782" y="11081"/>
                    <a:pt x="46983" y="11081"/>
                  </a:cubicBezTo>
                  <a:close/>
                  <a:moveTo>
                    <a:pt x="38158" y="11530"/>
                  </a:moveTo>
                  <a:cubicBezTo>
                    <a:pt x="38279" y="11530"/>
                    <a:pt x="38417" y="11703"/>
                    <a:pt x="38642" y="11876"/>
                  </a:cubicBezTo>
                  <a:cubicBezTo>
                    <a:pt x="38366" y="12118"/>
                    <a:pt x="38089" y="12360"/>
                    <a:pt x="37778" y="12585"/>
                  </a:cubicBezTo>
                  <a:cubicBezTo>
                    <a:pt x="35549" y="13967"/>
                    <a:pt x="35514" y="15903"/>
                    <a:pt x="37692" y="17268"/>
                  </a:cubicBezTo>
                  <a:cubicBezTo>
                    <a:pt x="38003" y="17458"/>
                    <a:pt x="38227" y="17631"/>
                    <a:pt x="38158" y="18080"/>
                  </a:cubicBezTo>
                  <a:cubicBezTo>
                    <a:pt x="38106" y="18529"/>
                    <a:pt x="37951" y="18599"/>
                    <a:pt x="37553" y="18737"/>
                  </a:cubicBezTo>
                  <a:cubicBezTo>
                    <a:pt x="36568" y="19117"/>
                    <a:pt x="36309" y="19981"/>
                    <a:pt x="36378" y="20949"/>
                  </a:cubicBezTo>
                  <a:cubicBezTo>
                    <a:pt x="36427" y="21679"/>
                    <a:pt x="36279" y="22143"/>
                    <a:pt x="35819" y="22143"/>
                  </a:cubicBezTo>
                  <a:cubicBezTo>
                    <a:pt x="35625" y="22143"/>
                    <a:pt x="35377" y="22061"/>
                    <a:pt x="35065" y="21882"/>
                  </a:cubicBezTo>
                  <a:cubicBezTo>
                    <a:pt x="34913" y="21798"/>
                    <a:pt x="34745" y="21754"/>
                    <a:pt x="34578" y="21754"/>
                  </a:cubicBezTo>
                  <a:cubicBezTo>
                    <a:pt x="34403" y="21754"/>
                    <a:pt x="34230" y="21802"/>
                    <a:pt x="34080" y="21899"/>
                  </a:cubicBezTo>
                  <a:cubicBezTo>
                    <a:pt x="33134" y="22372"/>
                    <a:pt x="32094" y="22613"/>
                    <a:pt x="31041" y="22613"/>
                  </a:cubicBezTo>
                  <a:cubicBezTo>
                    <a:pt x="30747" y="22613"/>
                    <a:pt x="30451" y="22594"/>
                    <a:pt x="30157" y="22556"/>
                  </a:cubicBezTo>
                  <a:cubicBezTo>
                    <a:pt x="29915" y="22521"/>
                    <a:pt x="29759" y="22608"/>
                    <a:pt x="29829" y="22262"/>
                  </a:cubicBezTo>
                  <a:lnTo>
                    <a:pt x="29829" y="22262"/>
                  </a:lnTo>
                  <a:lnTo>
                    <a:pt x="29829" y="22279"/>
                  </a:lnTo>
                  <a:cubicBezTo>
                    <a:pt x="29898" y="21986"/>
                    <a:pt x="29984" y="21882"/>
                    <a:pt x="30364" y="21830"/>
                  </a:cubicBezTo>
                  <a:cubicBezTo>
                    <a:pt x="31505" y="21675"/>
                    <a:pt x="32836" y="21467"/>
                    <a:pt x="33354" y="20361"/>
                  </a:cubicBezTo>
                  <a:cubicBezTo>
                    <a:pt x="33821" y="19342"/>
                    <a:pt x="33872" y="18184"/>
                    <a:pt x="34927" y="17458"/>
                  </a:cubicBezTo>
                  <a:cubicBezTo>
                    <a:pt x="35238" y="17216"/>
                    <a:pt x="34978" y="16836"/>
                    <a:pt x="34667" y="16594"/>
                  </a:cubicBezTo>
                  <a:cubicBezTo>
                    <a:pt x="33216" y="15436"/>
                    <a:pt x="33907" y="14572"/>
                    <a:pt x="35099" y="13846"/>
                  </a:cubicBezTo>
                  <a:cubicBezTo>
                    <a:pt x="35860" y="13380"/>
                    <a:pt x="36724" y="13086"/>
                    <a:pt x="37018" y="12066"/>
                  </a:cubicBezTo>
                  <a:cubicBezTo>
                    <a:pt x="37156" y="11582"/>
                    <a:pt x="37709" y="11548"/>
                    <a:pt x="38158" y="11530"/>
                  </a:cubicBezTo>
                  <a:close/>
                  <a:moveTo>
                    <a:pt x="46802" y="32066"/>
                  </a:moveTo>
                  <a:cubicBezTo>
                    <a:pt x="47245" y="32066"/>
                    <a:pt x="47720" y="32469"/>
                    <a:pt x="47888" y="33080"/>
                  </a:cubicBezTo>
                  <a:cubicBezTo>
                    <a:pt x="48059" y="33754"/>
                    <a:pt x="48393" y="34225"/>
                    <a:pt x="48918" y="34225"/>
                  </a:cubicBezTo>
                  <a:cubicBezTo>
                    <a:pt x="49080" y="34225"/>
                    <a:pt x="49261" y="34181"/>
                    <a:pt x="49460" y="34083"/>
                  </a:cubicBezTo>
                  <a:cubicBezTo>
                    <a:pt x="50103" y="33764"/>
                    <a:pt x="50701" y="33627"/>
                    <a:pt x="51269" y="33627"/>
                  </a:cubicBezTo>
                  <a:cubicBezTo>
                    <a:pt x="52489" y="33627"/>
                    <a:pt x="53566" y="34260"/>
                    <a:pt x="54628" y="35085"/>
                  </a:cubicBezTo>
                  <a:cubicBezTo>
                    <a:pt x="54818" y="35223"/>
                    <a:pt x="55008" y="35396"/>
                    <a:pt x="55163" y="35586"/>
                  </a:cubicBezTo>
                  <a:cubicBezTo>
                    <a:pt x="55543" y="36053"/>
                    <a:pt x="56684" y="36070"/>
                    <a:pt x="56321" y="36917"/>
                  </a:cubicBezTo>
                  <a:lnTo>
                    <a:pt x="56321" y="36934"/>
                  </a:lnTo>
                  <a:cubicBezTo>
                    <a:pt x="56149" y="37350"/>
                    <a:pt x="55751" y="37415"/>
                    <a:pt x="55318" y="37415"/>
                  </a:cubicBezTo>
                  <a:cubicBezTo>
                    <a:pt x="55122" y="37415"/>
                    <a:pt x="54919" y="37401"/>
                    <a:pt x="54727" y="37401"/>
                  </a:cubicBezTo>
                  <a:cubicBezTo>
                    <a:pt x="54620" y="37401"/>
                    <a:pt x="54517" y="37405"/>
                    <a:pt x="54420" y="37418"/>
                  </a:cubicBezTo>
                  <a:cubicBezTo>
                    <a:pt x="54278" y="37432"/>
                    <a:pt x="54136" y="37440"/>
                    <a:pt x="53995" y="37440"/>
                  </a:cubicBezTo>
                  <a:cubicBezTo>
                    <a:pt x="53292" y="37440"/>
                    <a:pt x="52602" y="37262"/>
                    <a:pt x="51983" y="36917"/>
                  </a:cubicBezTo>
                  <a:cubicBezTo>
                    <a:pt x="51332" y="36539"/>
                    <a:pt x="50680" y="36418"/>
                    <a:pt x="50028" y="36418"/>
                  </a:cubicBezTo>
                  <a:cubicBezTo>
                    <a:pt x="48867" y="36418"/>
                    <a:pt x="47706" y="36802"/>
                    <a:pt x="46545" y="36802"/>
                  </a:cubicBezTo>
                  <a:cubicBezTo>
                    <a:pt x="46302" y="36802"/>
                    <a:pt x="46058" y="36785"/>
                    <a:pt x="45814" y="36744"/>
                  </a:cubicBezTo>
                  <a:cubicBezTo>
                    <a:pt x="44881" y="36588"/>
                    <a:pt x="44552" y="36105"/>
                    <a:pt x="44673" y="35241"/>
                  </a:cubicBezTo>
                  <a:cubicBezTo>
                    <a:pt x="44846" y="34083"/>
                    <a:pt x="45537" y="33115"/>
                    <a:pt x="46263" y="32320"/>
                  </a:cubicBezTo>
                  <a:cubicBezTo>
                    <a:pt x="46417" y="32145"/>
                    <a:pt x="46607" y="32066"/>
                    <a:pt x="46802" y="32066"/>
                  </a:cubicBezTo>
                  <a:close/>
                  <a:moveTo>
                    <a:pt x="64554" y="31370"/>
                  </a:moveTo>
                  <a:cubicBezTo>
                    <a:pt x="64860" y="31370"/>
                    <a:pt x="65185" y="31437"/>
                    <a:pt x="65532" y="31594"/>
                  </a:cubicBezTo>
                  <a:cubicBezTo>
                    <a:pt x="65878" y="31767"/>
                    <a:pt x="65930" y="32251"/>
                    <a:pt x="65636" y="32493"/>
                  </a:cubicBezTo>
                  <a:cubicBezTo>
                    <a:pt x="64063" y="34065"/>
                    <a:pt x="64184" y="35085"/>
                    <a:pt x="65895" y="36588"/>
                  </a:cubicBezTo>
                  <a:cubicBezTo>
                    <a:pt x="67243" y="37815"/>
                    <a:pt x="67762" y="39544"/>
                    <a:pt x="68211" y="41237"/>
                  </a:cubicBezTo>
                  <a:cubicBezTo>
                    <a:pt x="68364" y="41802"/>
                    <a:pt x="68057" y="41990"/>
                    <a:pt x="67435" y="41990"/>
                  </a:cubicBezTo>
                  <a:cubicBezTo>
                    <a:pt x="67353" y="41990"/>
                    <a:pt x="67266" y="41986"/>
                    <a:pt x="67174" y="41980"/>
                  </a:cubicBezTo>
                  <a:cubicBezTo>
                    <a:pt x="66517" y="41064"/>
                    <a:pt x="64271" y="41825"/>
                    <a:pt x="64547" y="39146"/>
                  </a:cubicBezTo>
                  <a:lnTo>
                    <a:pt x="64547" y="39146"/>
                  </a:lnTo>
                  <a:lnTo>
                    <a:pt x="64547" y="39181"/>
                  </a:lnTo>
                  <a:cubicBezTo>
                    <a:pt x="64685" y="37885"/>
                    <a:pt x="63113" y="36295"/>
                    <a:pt x="62076" y="35050"/>
                  </a:cubicBezTo>
                  <a:cubicBezTo>
                    <a:pt x="61281" y="34100"/>
                    <a:pt x="61385" y="33288"/>
                    <a:pt x="62076" y="32683"/>
                  </a:cubicBezTo>
                  <a:cubicBezTo>
                    <a:pt x="62786" y="32052"/>
                    <a:pt x="63577" y="31370"/>
                    <a:pt x="64554" y="31370"/>
                  </a:cubicBezTo>
                  <a:close/>
                  <a:moveTo>
                    <a:pt x="30705" y="33465"/>
                  </a:moveTo>
                  <a:cubicBezTo>
                    <a:pt x="30874" y="33465"/>
                    <a:pt x="31043" y="33637"/>
                    <a:pt x="31090" y="33720"/>
                  </a:cubicBezTo>
                  <a:cubicBezTo>
                    <a:pt x="31920" y="35120"/>
                    <a:pt x="33579" y="35258"/>
                    <a:pt x="34719" y="36226"/>
                  </a:cubicBezTo>
                  <a:cubicBezTo>
                    <a:pt x="36205" y="37487"/>
                    <a:pt x="36275" y="39354"/>
                    <a:pt x="37191" y="40822"/>
                  </a:cubicBezTo>
                  <a:cubicBezTo>
                    <a:pt x="37484" y="41289"/>
                    <a:pt x="37571" y="41980"/>
                    <a:pt x="37968" y="42274"/>
                  </a:cubicBezTo>
                  <a:cubicBezTo>
                    <a:pt x="38403" y="42594"/>
                    <a:pt x="39075" y="43217"/>
                    <a:pt x="39556" y="43217"/>
                  </a:cubicBezTo>
                  <a:cubicBezTo>
                    <a:pt x="39725" y="43217"/>
                    <a:pt x="39870" y="43141"/>
                    <a:pt x="39973" y="42948"/>
                  </a:cubicBezTo>
                  <a:cubicBezTo>
                    <a:pt x="40336" y="42274"/>
                    <a:pt x="41234" y="41289"/>
                    <a:pt x="40543" y="40183"/>
                  </a:cubicBezTo>
                  <a:cubicBezTo>
                    <a:pt x="40301" y="39803"/>
                    <a:pt x="39610" y="39215"/>
                    <a:pt x="40284" y="38904"/>
                  </a:cubicBezTo>
                  <a:cubicBezTo>
                    <a:pt x="40592" y="38765"/>
                    <a:pt x="41024" y="38302"/>
                    <a:pt x="41439" y="38302"/>
                  </a:cubicBezTo>
                  <a:cubicBezTo>
                    <a:pt x="41746" y="38302"/>
                    <a:pt x="42043" y="38557"/>
                    <a:pt x="42271" y="39388"/>
                  </a:cubicBezTo>
                  <a:cubicBezTo>
                    <a:pt x="42782" y="41200"/>
                    <a:pt x="43748" y="43327"/>
                    <a:pt x="46038" y="43327"/>
                  </a:cubicBezTo>
                  <a:cubicBezTo>
                    <a:pt x="46150" y="43327"/>
                    <a:pt x="46266" y="43321"/>
                    <a:pt x="46384" y="43311"/>
                  </a:cubicBezTo>
                  <a:cubicBezTo>
                    <a:pt x="46463" y="43304"/>
                    <a:pt x="46542" y="43300"/>
                    <a:pt x="46620" y="43300"/>
                  </a:cubicBezTo>
                  <a:cubicBezTo>
                    <a:pt x="47585" y="43300"/>
                    <a:pt x="48526" y="43802"/>
                    <a:pt x="49487" y="43802"/>
                  </a:cubicBezTo>
                  <a:cubicBezTo>
                    <a:pt x="49955" y="43802"/>
                    <a:pt x="50429" y="43683"/>
                    <a:pt x="50912" y="43328"/>
                  </a:cubicBezTo>
                  <a:cubicBezTo>
                    <a:pt x="51106" y="43191"/>
                    <a:pt x="51242" y="43135"/>
                    <a:pt x="51336" y="43135"/>
                  </a:cubicBezTo>
                  <a:cubicBezTo>
                    <a:pt x="51643" y="43135"/>
                    <a:pt x="51508" y="43736"/>
                    <a:pt x="51534" y="44054"/>
                  </a:cubicBezTo>
                  <a:cubicBezTo>
                    <a:pt x="51845" y="45488"/>
                    <a:pt x="50843" y="46629"/>
                    <a:pt x="50618" y="47942"/>
                  </a:cubicBezTo>
                  <a:cubicBezTo>
                    <a:pt x="50585" y="48144"/>
                    <a:pt x="50240" y="48444"/>
                    <a:pt x="50046" y="48444"/>
                  </a:cubicBezTo>
                  <a:cubicBezTo>
                    <a:pt x="50041" y="48444"/>
                    <a:pt x="50036" y="48444"/>
                    <a:pt x="50031" y="48444"/>
                  </a:cubicBezTo>
                  <a:cubicBezTo>
                    <a:pt x="49523" y="48389"/>
                    <a:pt x="49010" y="48372"/>
                    <a:pt x="48494" y="48372"/>
                  </a:cubicBezTo>
                  <a:cubicBezTo>
                    <a:pt x="47534" y="48372"/>
                    <a:pt x="46564" y="48433"/>
                    <a:pt x="45600" y="48433"/>
                  </a:cubicBezTo>
                  <a:cubicBezTo>
                    <a:pt x="43779" y="48433"/>
                    <a:pt x="41984" y="48215"/>
                    <a:pt x="40336" y="46957"/>
                  </a:cubicBezTo>
                  <a:cubicBezTo>
                    <a:pt x="40033" y="46726"/>
                    <a:pt x="39675" y="46623"/>
                    <a:pt x="39308" y="46623"/>
                  </a:cubicBezTo>
                  <a:cubicBezTo>
                    <a:pt x="38250" y="46623"/>
                    <a:pt x="37116" y="47478"/>
                    <a:pt x="37000" y="48582"/>
                  </a:cubicBezTo>
                  <a:cubicBezTo>
                    <a:pt x="36972" y="48947"/>
                    <a:pt x="36796" y="49426"/>
                    <a:pt x="36527" y="49426"/>
                  </a:cubicBezTo>
                  <a:cubicBezTo>
                    <a:pt x="36465" y="49426"/>
                    <a:pt x="36398" y="49400"/>
                    <a:pt x="36326" y="49342"/>
                  </a:cubicBezTo>
                  <a:cubicBezTo>
                    <a:pt x="35376" y="48582"/>
                    <a:pt x="34045" y="48772"/>
                    <a:pt x="33147" y="47752"/>
                  </a:cubicBezTo>
                  <a:cubicBezTo>
                    <a:pt x="32334" y="46819"/>
                    <a:pt x="30900" y="46785"/>
                    <a:pt x="29673" y="46525"/>
                  </a:cubicBezTo>
                  <a:cubicBezTo>
                    <a:pt x="28913" y="46370"/>
                    <a:pt x="27807" y="46422"/>
                    <a:pt x="28567" y="44953"/>
                  </a:cubicBezTo>
                  <a:cubicBezTo>
                    <a:pt x="28982" y="44158"/>
                    <a:pt x="29034" y="43000"/>
                    <a:pt x="28515" y="42257"/>
                  </a:cubicBezTo>
                  <a:cubicBezTo>
                    <a:pt x="28230" y="41853"/>
                    <a:pt x="27848" y="41722"/>
                    <a:pt x="27412" y="41722"/>
                  </a:cubicBezTo>
                  <a:cubicBezTo>
                    <a:pt x="27028" y="41722"/>
                    <a:pt x="26602" y="41823"/>
                    <a:pt x="26165" y="41928"/>
                  </a:cubicBezTo>
                  <a:cubicBezTo>
                    <a:pt x="25497" y="42091"/>
                    <a:pt x="24818" y="42128"/>
                    <a:pt x="24133" y="42128"/>
                  </a:cubicBezTo>
                  <a:cubicBezTo>
                    <a:pt x="23569" y="42128"/>
                    <a:pt x="23001" y="42103"/>
                    <a:pt x="22432" y="42103"/>
                  </a:cubicBezTo>
                  <a:cubicBezTo>
                    <a:pt x="21707" y="42103"/>
                    <a:pt x="20980" y="42143"/>
                    <a:pt x="20255" y="42326"/>
                  </a:cubicBezTo>
                  <a:cubicBezTo>
                    <a:pt x="19287" y="42585"/>
                    <a:pt x="18319" y="42862"/>
                    <a:pt x="17559" y="43380"/>
                  </a:cubicBezTo>
                  <a:cubicBezTo>
                    <a:pt x="17082" y="43705"/>
                    <a:pt x="16613" y="43798"/>
                    <a:pt x="16149" y="43798"/>
                  </a:cubicBezTo>
                  <a:cubicBezTo>
                    <a:pt x="15538" y="43798"/>
                    <a:pt x="14935" y="43638"/>
                    <a:pt x="14326" y="43638"/>
                  </a:cubicBezTo>
                  <a:cubicBezTo>
                    <a:pt x="14292" y="43638"/>
                    <a:pt x="14258" y="43638"/>
                    <a:pt x="14223" y="43639"/>
                  </a:cubicBezTo>
                  <a:cubicBezTo>
                    <a:pt x="14120" y="43622"/>
                    <a:pt x="14016" y="43570"/>
                    <a:pt x="13930" y="43466"/>
                  </a:cubicBezTo>
                  <a:cubicBezTo>
                    <a:pt x="14043" y="43169"/>
                    <a:pt x="14308" y="43115"/>
                    <a:pt x="14562" y="43115"/>
                  </a:cubicBezTo>
                  <a:cubicBezTo>
                    <a:pt x="14617" y="43115"/>
                    <a:pt x="14672" y="43118"/>
                    <a:pt x="14725" y="43121"/>
                  </a:cubicBezTo>
                  <a:cubicBezTo>
                    <a:pt x="14838" y="43129"/>
                    <a:pt x="14949" y="43134"/>
                    <a:pt x="15058" y="43134"/>
                  </a:cubicBezTo>
                  <a:cubicBezTo>
                    <a:pt x="16723" y="43134"/>
                    <a:pt x="17967" y="42165"/>
                    <a:pt x="18388" y="40771"/>
                  </a:cubicBezTo>
                  <a:cubicBezTo>
                    <a:pt x="18976" y="38921"/>
                    <a:pt x="20808" y="38282"/>
                    <a:pt x="21482" y="37090"/>
                  </a:cubicBezTo>
                  <a:cubicBezTo>
                    <a:pt x="22174" y="35865"/>
                    <a:pt x="22770" y="35535"/>
                    <a:pt x="23579" y="35535"/>
                  </a:cubicBezTo>
                  <a:cubicBezTo>
                    <a:pt x="23899" y="35535"/>
                    <a:pt x="24254" y="35587"/>
                    <a:pt x="24661" y="35655"/>
                  </a:cubicBezTo>
                  <a:cubicBezTo>
                    <a:pt x="24682" y="35658"/>
                    <a:pt x="24703" y="35660"/>
                    <a:pt x="24725" y="35660"/>
                  </a:cubicBezTo>
                  <a:cubicBezTo>
                    <a:pt x="25065" y="35660"/>
                    <a:pt x="25513" y="35293"/>
                    <a:pt x="25854" y="35033"/>
                  </a:cubicBezTo>
                  <a:cubicBezTo>
                    <a:pt x="26267" y="34730"/>
                    <a:pt x="26584" y="34570"/>
                    <a:pt x="26849" y="34570"/>
                  </a:cubicBezTo>
                  <a:cubicBezTo>
                    <a:pt x="27249" y="34570"/>
                    <a:pt x="27529" y="34935"/>
                    <a:pt x="27841" y="35724"/>
                  </a:cubicBezTo>
                  <a:cubicBezTo>
                    <a:pt x="28325" y="36969"/>
                    <a:pt x="29742" y="37574"/>
                    <a:pt x="30952" y="38161"/>
                  </a:cubicBezTo>
                  <a:cubicBezTo>
                    <a:pt x="31712" y="38524"/>
                    <a:pt x="32732" y="38852"/>
                    <a:pt x="32680" y="39716"/>
                  </a:cubicBezTo>
                  <a:cubicBezTo>
                    <a:pt x="32594" y="40753"/>
                    <a:pt x="31488" y="40546"/>
                    <a:pt x="30710" y="40615"/>
                  </a:cubicBezTo>
                  <a:cubicBezTo>
                    <a:pt x="30312" y="40650"/>
                    <a:pt x="29794" y="40598"/>
                    <a:pt x="29673" y="41134"/>
                  </a:cubicBezTo>
                  <a:cubicBezTo>
                    <a:pt x="29552" y="41669"/>
                    <a:pt x="30036" y="41825"/>
                    <a:pt x="30382" y="42032"/>
                  </a:cubicBezTo>
                  <a:cubicBezTo>
                    <a:pt x="30898" y="42336"/>
                    <a:pt x="31474" y="42934"/>
                    <a:pt x="32011" y="42934"/>
                  </a:cubicBezTo>
                  <a:cubicBezTo>
                    <a:pt x="32175" y="42934"/>
                    <a:pt x="32336" y="42878"/>
                    <a:pt x="32490" y="42741"/>
                  </a:cubicBezTo>
                  <a:cubicBezTo>
                    <a:pt x="33354" y="41963"/>
                    <a:pt x="33890" y="40788"/>
                    <a:pt x="34512" y="39751"/>
                  </a:cubicBezTo>
                  <a:cubicBezTo>
                    <a:pt x="34586" y="39617"/>
                    <a:pt x="34289" y="39329"/>
                    <a:pt x="34602" y="39329"/>
                  </a:cubicBezTo>
                  <a:cubicBezTo>
                    <a:pt x="34653" y="39329"/>
                    <a:pt x="34719" y="39337"/>
                    <a:pt x="34806" y="39354"/>
                  </a:cubicBezTo>
                  <a:cubicBezTo>
                    <a:pt x="34890" y="39373"/>
                    <a:pt x="34965" y="39381"/>
                    <a:pt x="35031" y="39381"/>
                  </a:cubicBezTo>
                  <a:cubicBezTo>
                    <a:pt x="35567" y="39381"/>
                    <a:pt x="35557" y="38814"/>
                    <a:pt x="35341" y="38507"/>
                  </a:cubicBezTo>
                  <a:cubicBezTo>
                    <a:pt x="34806" y="37781"/>
                    <a:pt x="34546" y="36658"/>
                    <a:pt x="33561" y="36468"/>
                  </a:cubicBezTo>
                  <a:cubicBezTo>
                    <a:pt x="32248" y="36208"/>
                    <a:pt x="31591" y="35206"/>
                    <a:pt x="30727" y="34411"/>
                  </a:cubicBezTo>
                  <a:cubicBezTo>
                    <a:pt x="30468" y="34169"/>
                    <a:pt x="30278" y="33910"/>
                    <a:pt x="30485" y="33599"/>
                  </a:cubicBezTo>
                  <a:cubicBezTo>
                    <a:pt x="30551" y="33501"/>
                    <a:pt x="30628" y="33465"/>
                    <a:pt x="30705" y="33465"/>
                  </a:cubicBezTo>
                  <a:close/>
                  <a:moveTo>
                    <a:pt x="65829" y="50622"/>
                  </a:moveTo>
                  <a:cubicBezTo>
                    <a:pt x="66138" y="50622"/>
                    <a:pt x="66376" y="50877"/>
                    <a:pt x="66569" y="51209"/>
                  </a:cubicBezTo>
                  <a:cubicBezTo>
                    <a:pt x="67601" y="52923"/>
                    <a:pt x="68767" y="54401"/>
                    <a:pt x="70703" y="54401"/>
                  </a:cubicBezTo>
                  <a:cubicBezTo>
                    <a:pt x="71167" y="54401"/>
                    <a:pt x="71676" y="54316"/>
                    <a:pt x="72237" y="54129"/>
                  </a:cubicBezTo>
                  <a:cubicBezTo>
                    <a:pt x="72263" y="54119"/>
                    <a:pt x="72291" y="54114"/>
                    <a:pt x="72320" y="54114"/>
                  </a:cubicBezTo>
                  <a:cubicBezTo>
                    <a:pt x="72487" y="54114"/>
                    <a:pt x="72701" y="54260"/>
                    <a:pt x="72877" y="54319"/>
                  </a:cubicBezTo>
                  <a:cubicBezTo>
                    <a:pt x="72687" y="54406"/>
                    <a:pt x="72514" y="54527"/>
                    <a:pt x="72358" y="54665"/>
                  </a:cubicBezTo>
                  <a:lnTo>
                    <a:pt x="72358" y="54682"/>
                  </a:lnTo>
                  <a:cubicBezTo>
                    <a:pt x="71675" y="55659"/>
                    <a:pt x="71022" y="56681"/>
                    <a:pt x="69648" y="56681"/>
                  </a:cubicBezTo>
                  <a:cubicBezTo>
                    <a:pt x="69564" y="56681"/>
                    <a:pt x="69476" y="56678"/>
                    <a:pt x="69386" y="56669"/>
                  </a:cubicBezTo>
                  <a:cubicBezTo>
                    <a:pt x="69196" y="56600"/>
                    <a:pt x="68850" y="56549"/>
                    <a:pt x="68850" y="56445"/>
                  </a:cubicBezTo>
                  <a:cubicBezTo>
                    <a:pt x="68660" y="54216"/>
                    <a:pt x="66258" y="53559"/>
                    <a:pt x="65532" y="51727"/>
                  </a:cubicBezTo>
                  <a:cubicBezTo>
                    <a:pt x="65394" y="51381"/>
                    <a:pt x="64945" y="50932"/>
                    <a:pt x="65584" y="50673"/>
                  </a:cubicBezTo>
                  <a:cubicBezTo>
                    <a:pt x="65670" y="50638"/>
                    <a:pt x="65752" y="50622"/>
                    <a:pt x="65829" y="50622"/>
                  </a:cubicBezTo>
                  <a:close/>
                  <a:moveTo>
                    <a:pt x="50497" y="52695"/>
                  </a:moveTo>
                  <a:lnTo>
                    <a:pt x="50497" y="52695"/>
                  </a:lnTo>
                  <a:cubicBezTo>
                    <a:pt x="51016" y="52885"/>
                    <a:pt x="51863" y="52937"/>
                    <a:pt x="52001" y="53265"/>
                  </a:cubicBezTo>
                  <a:cubicBezTo>
                    <a:pt x="53055" y="55840"/>
                    <a:pt x="55734" y="57464"/>
                    <a:pt x="56114" y="60420"/>
                  </a:cubicBezTo>
                  <a:cubicBezTo>
                    <a:pt x="56252" y="61439"/>
                    <a:pt x="57323" y="61802"/>
                    <a:pt x="57859" y="62580"/>
                  </a:cubicBezTo>
                  <a:cubicBezTo>
                    <a:pt x="59294" y="64654"/>
                    <a:pt x="60106" y="66952"/>
                    <a:pt x="60763" y="69337"/>
                  </a:cubicBezTo>
                  <a:cubicBezTo>
                    <a:pt x="58533" y="67643"/>
                    <a:pt x="56615" y="65656"/>
                    <a:pt x="55336" y="63133"/>
                  </a:cubicBezTo>
                  <a:cubicBezTo>
                    <a:pt x="55198" y="62874"/>
                    <a:pt x="55008" y="62614"/>
                    <a:pt x="55008" y="62355"/>
                  </a:cubicBezTo>
                  <a:cubicBezTo>
                    <a:pt x="54990" y="58916"/>
                    <a:pt x="52139" y="56739"/>
                    <a:pt x="51189" y="53697"/>
                  </a:cubicBezTo>
                  <a:cubicBezTo>
                    <a:pt x="51085" y="53334"/>
                    <a:pt x="50739" y="53040"/>
                    <a:pt x="50497" y="52695"/>
                  </a:cubicBezTo>
                  <a:close/>
                  <a:moveTo>
                    <a:pt x="87976" y="1"/>
                  </a:moveTo>
                  <a:cubicBezTo>
                    <a:pt x="87018" y="1"/>
                    <a:pt x="85745" y="1010"/>
                    <a:pt x="84455" y="1127"/>
                  </a:cubicBezTo>
                  <a:cubicBezTo>
                    <a:pt x="83776" y="1176"/>
                    <a:pt x="83111" y="1512"/>
                    <a:pt x="82448" y="1512"/>
                  </a:cubicBezTo>
                  <a:cubicBezTo>
                    <a:pt x="82403" y="1512"/>
                    <a:pt x="82358" y="1511"/>
                    <a:pt x="82313" y="1507"/>
                  </a:cubicBezTo>
                  <a:cubicBezTo>
                    <a:pt x="82281" y="1506"/>
                    <a:pt x="82250" y="1506"/>
                    <a:pt x="82218" y="1506"/>
                  </a:cubicBezTo>
                  <a:cubicBezTo>
                    <a:pt x="80376" y="1506"/>
                    <a:pt x="79245" y="3375"/>
                    <a:pt x="77443" y="3375"/>
                  </a:cubicBezTo>
                  <a:cubicBezTo>
                    <a:pt x="77340" y="3375"/>
                    <a:pt x="77235" y="3369"/>
                    <a:pt x="77128" y="3356"/>
                  </a:cubicBezTo>
                  <a:cubicBezTo>
                    <a:pt x="77026" y="3344"/>
                    <a:pt x="76928" y="3335"/>
                    <a:pt x="76837" y="3335"/>
                  </a:cubicBezTo>
                  <a:cubicBezTo>
                    <a:pt x="76434" y="3335"/>
                    <a:pt x="76136" y="3491"/>
                    <a:pt x="75953" y="4082"/>
                  </a:cubicBezTo>
                  <a:cubicBezTo>
                    <a:pt x="75843" y="4459"/>
                    <a:pt x="75132" y="4980"/>
                    <a:pt x="74758" y="4980"/>
                  </a:cubicBezTo>
                  <a:cubicBezTo>
                    <a:pt x="74720" y="4980"/>
                    <a:pt x="74687" y="4974"/>
                    <a:pt x="74657" y="4964"/>
                  </a:cubicBezTo>
                  <a:cubicBezTo>
                    <a:pt x="73910" y="4715"/>
                    <a:pt x="73366" y="4590"/>
                    <a:pt x="73013" y="4590"/>
                  </a:cubicBezTo>
                  <a:cubicBezTo>
                    <a:pt x="72190" y="4590"/>
                    <a:pt x="72409" y="5268"/>
                    <a:pt x="73534" y="6623"/>
                  </a:cubicBezTo>
                  <a:cubicBezTo>
                    <a:pt x="73585" y="6692"/>
                    <a:pt x="73499" y="6882"/>
                    <a:pt x="73482" y="7003"/>
                  </a:cubicBezTo>
                  <a:cubicBezTo>
                    <a:pt x="73413" y="6968"/>
                    <a:pt x="73292" y="6951"/>
                    <a:pt x="73240" y="6882"/>
                  </a:cubicBezTo>
                  <a:cubicBezTo>
                    <a:pt x="72877" y="6381"/>
                    <a:pt x="72324" y="5914"/>
                    <a:pt x="72220" y="5344"/>
                  </a:cubicBezTo>
                  <a:cubicBezTo>
                    <a:pt x="72065" y="4531"/>
                    <a:pt x="71961" y="3840"/>
                    <a:pt x="71010" y="3650"/>
                  </a:cubicBezTo>
                  <a:cubicBezTo>
                    <a:pt x="70839" y="3615"/>
                    <a:pt x="70680" y="3599"/>
                    <a:pt x="70533" y="3599"/>
                  </a:cubicBezTo>
                  <a:cubicBezTo>
                    <a:pt x="69359" y="3599"/>
                    <a:pt x="68898" y="4626"/>
                    <a:pt x="68315" y="5517"/>
                  </a:cubicBezTo>
                  <a:cubicBezTo>
                    <a:pt x="67865" y="6208"/>
                    <a:pt x="68349" y="6536"/>
                    <a:pt x="68729" y="6934"/>
                  </a:cubicBezTo>
                  <a:cubicBezTo>
                    <a:pt x="68798" y="7003"/>
                    <a:pt x="68850" y="7089"/>
                    <a:pt x="68902" y="7176"/>
                  </a:cubicBezTo>
                  <a:cubicBezTo>
                    <a:pt x="68817" y="7188"/>
                    <a:pt x="68731" y="7200"/>
                    <a:pt x="68645" y="7200"/>
                  </a:cubicBezTo>
                  <a:cubicBezTo>
                    <a:pt x="68610" y="7200"/>
                    <a:pt x="68575" y="7198"/>
                    <a:pt x="68539" y="7193"/>
                  </a:cubicBezTo>
                  <a:cubicBezTo>
                    <a:pt x="67376" y="7024"/>
                    <a:pt x="66212" y="6691"/>
                    <a:pt x="65033" y="6691"/>
                  </a:cubicBezTo>
                  <a:cubicBezTo>
                    <a:pt x="65003" y="6691"/>
                    <a:pt x="64974" y="6691"/>
                    <a:pt x="64945" y="6692"/>
                  </a:cubicBezTo>
                  <a:cubicBezTo>
                    <a:pt x="64584" y="6692"/>
                    <a:pt x="63909" y="6196"/>
                    <a:pt x="63437" y="6196"/>
                  </a:cubicBezTo>
                  <a:cubicBezTo>
                    <a:pt x="63072" y="6196"/>
                    <a:pt x="62827" y="6492"/>
                    <a:pt x="62940" y="7538"/>
                  </a:cubicBezTo>
                  <a:cubicBezTo>
                    <a:pt x="62940" y="7608"/>
                    <a:pt x="62525" y="7711"/>
                    <a:pt x="62283" y="7798"/>
                  </a:cubicBezTo>
                  <a:cubicBezTo>
                    <a:pt x="61879" y="7955"/>
                    <a:pt x="61464" y="8005"/>
                    <a:pt x="61043" y="8005"/>
                  </a:cubicBezTo>
                  <a:cubicBezTo>
                    <a:pt x="60325" y="8005"/>
                    <a:pt x="59591" y="7860"/>
                    <a:pt x="58870" y="7860"/>
                  </a:cubicBezTo>
                  <a:cubicBezTo>
                    <a:pt x="58295" y="7860"/>
                    <a:pt x="57729" y="7952"/>
                    <a:pt x="57185" y="8282"/>
                  </a:cubicBezTo>
                  <a:cubicBezTo>
                    <a:pt x="56736" y="8610"/>
                    <a:pt x="56304" y="8938"/>
                    <a:pt x="55837" y="9267"/>
                  </a:cubicBezTo>
                  <a:cubicBezTo>
                    <a:pt x="55671" y="9381"/>
                    <a:pt x="55417" y="9527"/>
                    <a:pt x="55226" y="9527"/>
                  </a:cubicBezTo>
                  <a:cubicBezTo>
                    <a:pt x="55100" y="9527"/>
                    <a:pt x="55001" y="9463"/>
                    <a:pt x="54973" y="9284"/>
                  </a:cubicBezTo>
                  <a:cubicBezTo>
                    <a:pt x="54819" y="8258"/>
                    <a:pt x="54209" y="8003"/>
                    <a:pt x="53545" y="8003"/>
                  </a:cubicBezTo>
                  <a:cubicBezTo>
                    <a:pt x="53313" y="8003"/>
                    <a:pt x="53075" y="8034"/>
                    <a:pt x="52848" y="8074"/>
                  </a:cubicBezTo>
                  <a:cubicBezTo>
                    <a:pt x="51897" y="8264"/>
                    <a:pt x="52416" y="9232"/>
                    <a:pt x="52295" y="9854"/>
                  </a:cubicBezTo>
                  <a:cubicBezTo>
                    <a:pt x="52156" y="10615"/>
                    <a:pt x="51344" y="10096"/>
                    <a:pt x="50998" y="10545"/>
                  </a:cubicBezTo>
                  <a:cubicBezTo>
                    <a:pt x="50949" y="10609"/>
                    <a:pt x="50910" y="10635"/>
                    <a:pt x="50880" y="10635"/>
                  </a:cubicBezTo>
                  <a:cubicBezTo>
                    <a:pt x="50805" y="10635"/>
                    <a:pt x="50789" y="10469"/>
                    <a:pt x="50826" y="10321"/>
                  </a:cubicBezTo>
                  <a:cubicBezTo>
                    <a:pt x="51033" y="8990"/>
                    <a:pt x="50221" y="8541"/>
                    <a:pt x="49115" y="8161"/>
                  </a:cubicBezTo>
                  <a:cubicBezTo>
                    <a:pt x="46903" y="7400"/>
                    <a:pt x="44535" y="7176"/>
                    <a:pt x="42392" y="6070"/>
                  </a:cubicBezTo>
                  <a:cubicBezTo>
                    <a:pt x="41667" y="5697"/>
                    <a:pt x="40852" y="5536"/>
                    <a:pt x="40032" y="5536"/>
                  </a:cubicBezTo>
                  <a:cubicBezTo>
                    <a:pt x="39367" y="5536"/>
                    <a:pt x="38699" y="5642"/>
                    <a:pt x="38072" y="5828"/>
                  </a:cubicBezTo>
                  <a:cubicBezTo>
                    <a:pt x="36033" y="6432"/>
                    <a:pt x="33838" y="6502"/>
                    <a:pt x="31989" y="7642"/>
                  </a:cubicBezTo>
                  <a:cubicBezTo>
                    <a:pt x="31263" y="8074"/>
                    <a:pt x="29206" y="7296"/>
                    <a:pt x="30226" y="9457"/>
                  </a:cubicBezTo>
                  <a:cubicBezTo>
                    <a:pt x="30278" y="9578"/>
                    <a:pt x="29984" y="9854"/>
                    <a:pt x="29863" y="10079"/>
                  </a:cubicBezTo>
                  <a:cubicBezTo>
                    <a:pt x="28653" y="12412"/>
                    <a:pt x="26234" y="13224"/>
                    <a:pt x="24229" y="14555"/>
                  </a:cubicBezTo>
                  <a:cubicBezTo>
                    <a:pt x="22536" y="15661"/>
                    <a:pt x="23486" y="17112"/>
                    <a:pt x="24022" y="18236"/>
                  </a:cubicBezTo>
                  <a:cubicBezTo>
                    <a:pt x="24328" y="18880"/>
                    <a:pt x="24972" y="19241"/>
                    <a:pt x="25627" y="19241"/>
                  </a:cubicBezTo>
                  <a:cubicBezTo>
                    <a:pt x="26008" y="19241"/>
                    <a:pt x="26393" y="19119"/>
                    <a:pt x="26718" y="18858"/>
                  </a:cubicBezTo>
                  <a:cubicBezTo>
                    <a:pt x="27228" y="18470"/>
                    <a:pt x="27609" y="18306"/>
                    <a:pt x="27903" y="18306"/>
                  </a:cubicBezTo>
                  <a:cubicBezTo>
                    <a:pt x="28524" y="18306"/>
                    <a:pt x="28748" y="19042"/>
                    <a:pt x="28947" y="19946"/>
                  </a:cubicBezTo>
                  <a:cubicBezTo>
                    <a:pt x="28982" y="20223"/>
                    <a:pt x="28999" y="20499"/>
                    <a:pt x="28982" y="20776"/>
                  </a:cubicBezTo>
                  <a:cubicBezTo>
                    <a:pt x="28774" y="20551"/>
                    <a:pt x="28446" y="20396"/>
                    <a:pt x="28342" y="20119"/>
                  </a:cubicBezTo>
                  <a:cubicBezTo>
                    <a:pt x="28124" y="19474"/>
                    <a:pt x="27849" y="19234"/>
                    <a:pt x="27528" y="19234"/>
                  </a:cubicBezTo>
                  <a:cubicBezTo>
                    <a:pt x="27212" y="19234"/>
                    <a:pt x="26853" y="19465"/>
                    <a:pt x="26459" y="19774"/>
                  </a:cubicBezTo>
                  <a:cubicBezTo>
                    <a:pt x="25646" y="20379"/>
                    <a:pt x="25958" y="21260"/>
                    <a:pt x="26130" y="21899"/>
                  </a:cubicBezTo>
                  <a:cubicBezTo>
                    <a:pt x="26459" y="23092"/>
                    <a:pt x="25802" y="23420"/>
                    <a:pt x="24938" y="23627"/>
                  </a:cubicBezTo>
                  <a:cubicBezTo>
                    <a:pt x="23901" y="23852"/>
                    <a:pt x="23072" y="24267"/>
                    <a:pt x="22553" y="25269"/>
                  </a:cubicBezTo>
                  <a:cubicBezTo>
                    <a:pt x="22273" y="25790"/>
                    <a:pt x="21682" y="26043"/>
                    <a:pt x="21157" y="26043"/>
                  </a:cubicBezTo>
                  <a:cubicBezTo>
                    <a:pt x="21003" y="26043"/>
                    <a:pt x="20855" y="26021"/>
                    <a:pt x="20721" y="25978"/>
                  </a:cubicBezTo>
                  <a:cubicBezTo>
                    <a:pt x="20116" y="25788"/>
                    <a:pt x="20963" y="25390"/>
                    <a:pt x="20946" y="24993"/>
                  </a:cubicBezTo>
                  <a:cubicBezTo>
                    <a:pt x="20929" y="24543"/>
                    <a:pt x="20738" y="24129"/>
                    <a:pt x="20410" y="23835"/>
                  </a:cubicBezTo>
                  <a:cubicBezTo>
                    <a:pt x="19477" y="22798"/>
                    <a:pt x="18354" y="21709"/>
                    <a:pt x="18215" y="20327"/>
                  </a:cubicBezTo>
                  <a:cubicBezTo>
                    <a:pt x="18098" y="19205"/>
                    <a:pt x="17332" y="17921"/>
                    <a:pt x="16200" y="17921"/>
                  </a:cubicBezTo>
                  <a:cubicBezTo>
                    <a:pt x="16163" y="17921"/>
                    <a:pt x="16127" y="17922"/>
                    <a:pt x="16090" y="17925"/>
                  </a:cubicBezTo>
                  <a:cubicBezTo>
                    <a:pt x="15105" y="17976"/>
                    <a:pt x="14068" y="18391"/>
                    <a:pt x="13930" y="19221"/>
                  </a:cubicBezTo>
                  <a:cubicBezTo>
                    <a:pt x="13670" y="20430"/>
                    <a:pt x="14137" y="21709"/>
                    <a:pt x="15122" y="22470"/>
                  </a:cubicBezTo>
                  <a:cubicBezTo>
                    <a:pt x="15952" y="23109"/>
                    <a:pt x="15952" y="23161"/>
                    <a:pt x="15589" y="23489"/>
                  </a:cubicBezTo>
                  <a:cubicBezTo>
                    <a:pt x="14448" y="24526"/>
                    <a:pt x="14915" y="26116"/>
                    <a:pt x="14292" y="27377"/>
                  </a:cubicBezTo>
                  <a:cubicBezTo>
                    <a:pt x="14143" y="27687"/>
                    <a:pt x="14420" y="27822"/>
                    <a:pt x="14760" y="27822"/>
                  </a:cubicBezTo>
                  <a:cubicBezTo>
                    <a:pt x="14932" y="27822"/>
                    <a:pt x="15121" y="27787"/>
                    <a:pt x="15278" y="27723"/>
                  </a:cubicBezTo>
                  <a:cubicBezTo>
                    <a:pt x="16510" y="27249"/>
                    <a:pt x="17772" y="26919"/>
                    <a:pt x="19089" y="26919"/>
                  </a:cubicBezTo>
                  <a:cubicBezTo>
                    <a:pt x="19212" y="26919"/>
                    <a:pt x="19336" y="26922"/>
                    <a:pt x="19460" y="26928"/>
                  </a:cubicBezTo>
                  <a:lnTo>
                    <a:pt x="19874" y="26928"/>
                  </a:lnTo>
                  <a:cubicBezTo>
                    <a:pt x="19840" y="26997"/>
                    <a:pt x="19823" y="27136"/>
                    <a:pt x="19753" y="27153"/>
                  </a:cubicBezTo>
                  <a:cubicBezTo>
                    <a:pt x="18630" y="27585"/>
                    <a:pt x="17507" y="28138"/>
                    <a:pt x="16349" y="28414"/>
                  </a:cubicBezTo>
                  <a:cubicBezTo>
                    <a:pt x="15692" y="28570"/>
                    <a:pt x="14915" y="28432"/>
                    <a:pt x="14707" y="29209"/>
                  </a:cubicBezTo>
                  <a:cubicBezTo>
                    <a:pt x="14500" y="30004"/>
                    <a:pt x="15260" y="30194"/>
                    <a:pt x="15813" y="30505"/>
                  </a:cubicBezTo>
                  <a:cubicBezTo>
                    <a:pt x="17161" y="31318"/>
                    <a:pt x="17369" y="32493"/>
                    <a:pt x="16867" y="33910"/>
                  </a:cubicBezTo>
                  <a:cubicBezTo>
                    <a:pt x="16664" y="34503"/>
                    <a:pt x="16349" y="34660"/>
                    <a:pt x="15995" y="34660"/>
                  </a:cubicBezTo>
                  <a:cubicBezTo>
                    <a:pt x="15626" y="34660"/>
                    <a:pt x="15216" y="34489"/>
                    <a:pt x="14846" y="34463"/>
                  </a:cubicBezTo>
                  <a:cubicBezTo>
                    <a:pt x="13916" y="34396"/>
                    <a:pt x="12987" y="34203"/>
                    <a:pt x="12042" y="34203"/>
                  </a:cubicBezTo>
                  <a:cubicBezTo>
                    <a:pt x="12003" y="34203"/>
                    <a:pt x="11964" y="34203"/>
                    <a:pt x="11925" y="34204"/>
                  </a:cubicBezTo>
                  <a:cubicBezTo>
                    <a:pt x="10957" y="34221"/>
                    <a:pt x="9834" y="34446"/>
                    <a:pt x="9989" y="35759"/>
                  </a:cubicBezTo>
                  <a:cubicBezTo>
                    <a:pt x="10128" y="37072"/>
                    <a:pt x="9834" y="38196"/>
                    <a:pt x="9592" y="39440"/>
                  </a:cubicBezTo>
                  <a:cubicBezTo>
                    <a:pt x="9385" y="40425"/>
                    <a:pt x="8693" y="42136"/>
                    <a:pt x="10542" y="42464"/>
                  </a:cubicBezTo>
                  <a:cubicBezTo>
                    <a:pt x="12305" y="42758"/>
                    <a:pt x="12668" y="43173"/>
                    <a:pt x="11735" y="44693"/>
                  </a:cubicBezTo>
                  <a:cubicBezTo>
                    <a:pt x="11389" y="45298"/>
                    <a:pt x="10888" y="45817"/>
                    <a:pt x="10300" y="46180"/>
                  </a:cubicBezTo>
                  <a:cubicBezTo>
                    <a:pt x="9108" y="46871"/>
                    <a:pt x="8175" y="47752"/>
                    <a:pt x="8313" y="49342"/>
                  </a:cubicBezTo>
                  <a:cubicBezTo>
                    <a:pt x="8365" y="49964"/>
                    <a:pt x="8140" y="50707"/>
                    <a:pt x="7535" y="50967"/>
                  </a:cubicBezTo>
                  <a:cubicBezTo>
                    <a:pt x="5168" y="52021"/>
                    <a:pt x="3768" y="53991"/>
                    <a:pt x="2662" y="56168"/>
                  </a:cubicBezTo>
                  <a:cubicBezTo>
                    <a:pt x="1781" y="57931"/>
                    <a:pt x="122" y="59469"/>
                    <a:pt x="1279" y="61888"/>
                  </a:cubicBezTo>
                  <a:cubicBezTo>
                    <a:pt x="1936" y="63236"/>
                    <a:pt x="1573" y="64792"/>
                    <a:pt x="830" y="66209"/>
                  </a:cubicBezTo>
                  <a:cubicBezTo>
                    <a:pt x="1" y="67781"/>
                    <a:pt x="744" y="70477"/>
                    <a:pt x="2126" y="71687"/>
                  </a:cubicBezTo>
                  <a:cubicBezTo>
                    <a:pt x="2420" y="71946"/>
                    <a:pt x="2662" y="72240"/>
                    <a:pt x="2818" y="72586"/>
                  </a:cubicBezTo>
                  <a:cubicBezTo>
                    <a:pt x="4027" y="75040"/>
                    <a:pt x="5462" y="77303"/>
                    <a:pt x="7881" y="78755"/>
                  </a:cubicBezTo>
                  <a:cubicBezTo>
                    <a:pt x="8455" y="79100"/>
                    <a:pt x="9053" y="79742"/>
                    <a:pt x="9645" y="79742"/>
                  </a:cubicBezTo>
                  <a:cubicBezTo>
                    <a:pt x="9766" y="79742"/>
                    <a:pt x="9887" y="79715"/>
                    <a:pt x="10007" y="79654"/>
                  </a:cubicBezTo>
                  <a:cubicBezTo>
                    <a:pt x="12824" y="78254"/>
                    <a:pt x="16142" y="79844"/>
                    <a:pt x="18889" y="77874"/>
                  </a:cubicBezTo>
                  <a:cubicBezTo>
                    <a:pt x="19326" y="77562"/>
                    <a:pt x="19938" y="77352"/>
                    <a:pt x="20558" y="77352"/>
                  </a:cubicBezTo>
                  <a:cubicBezTo>
                    <a:pt x="21313" y="77352"/>
                    <a:pt x="22079" y="77663"/>
                    <a:pt x="22553" y="78479"/>
                  </a:cubicBezTo>
                  <a:cubicBezTo>
                    <a:pt x="23034" y="79313"/>
                    <a:pt x="23538" y="79650"/>
                    <a:pt x="24283" y="79650"/>
                  </a:cubicBezTo>
                  <a:cubicBezTo>
                    <a:pt x="24448" y="79650"/>
                    <a:pt x="24626" y="79633"/>
                    <a:pt x="24817" y="79602"/>
                  </a:cubicBezTo>
                  <a:cubicBezTo>
                    <a:pt x="24994" y="79574"/>
                    <a:pt x="25161" y="79561"/>
                    <a:pt x="25317" y="79561"/>
                  </a:cubicBezTo>
                  <a:cubicBezTo>
                    <a:pt x="26715" y="79561"/>
                    <a:pt x="27271" y="80640"/>
                    <a:pt x="26960" y="82194"/>
                  </a:cubicBezTo>
                  <a:cubicBezTo>
                    <a:pt x="26683" y="83611"/>
                    <a:pt x="25750" y="85218"/>
                    <a:pt x="26545" y="86480"/>
                  </a:cubicBezTo>
                  <a:cubicBezTo>
                    <a:pt x="27461" y="87966"/>
                    <a:pt x="28515" y="89400"/>
                    <a:pt x="29206" y="90973"/>
                  </a:cubicBezTo>
                  <a:cubicBezTo>
                    <a:pt x="30416" y="93721"/>
                    <a:pt x="31298" y="96641"/>
                    <a:pt x="29777" y="99631"/>
                  </a:cubicBezTo>
                  <a:cubicBezTo>
                    <a:pt x="28809" y="101515"/>
                    <a:pt x="28619" y="103502"/>
                    <a:pt x="29535" y="105369"/>
                  </a:cubicBezTo>
                  <a:cubicBezTo>
                    <a:pt x="30503" y="107321"/>
                    <a:pt x="31228" y="109274"/>
                    <a:pt x="31488" y="111469"/>
                  </a:cubicBezTo>
                  <a:cubicBezTo>
                    <a:pt x="31712" y="113456"/>
                    <a:pt x="31695" y="115599"/>
                    <a:pt x="33371" y="117172"/>
                  </a:cubicBezTo>
                  <a:cubicBezTo>
                    <a:pt x="34322" y="118088"/>
                    <a:pt x="34581" y="119436"/>
                    <a:pt x="35013" y="120645"/>
                  </a:cubicBezTo>
                  <a:cubicBezTo>
                    <a:pt x="35393" y="121717"/>
                    <a:pt x="34546" y="123065"/>
                    <a:pt x="35843" y="123998"/>
                  </a:cubicBezTo>
                  <a:cubicBezTo>
                    <a:pt x="36206" y="124270"/>
                    <a:pt x="36549" y="124368"/>
                    <a:pt x="36881" y="124368"/>
                  </a:cubicBezTo>
                  <a:cubicBezTo>
                    <a:pt x="37735" y="124368"/>
                    <a:pt x="38515" y="123721"/>
                    <a:pt x="39372" y="123721"/>
                  </a:cubicBezTo>
                  <a:cubicBezTo>
                    <a:pt x="39388" y="123721"/>
                    <a:pt x="39404" y="123721"/>
                    <a:pt x="39420" y="123721"/>
                  </a:cubicBezTo>
                  <a:cubicBezTo>
                    <a:pt x="39526" y="123724"/>
                    <a:pt x="39630" y="123725"/>
                    <a:pt x="39734" y="123725"/>
                  </a:cubicBezTo>
                  <a:cubicBezTo>
                    <a:pt x="44937" y="123725"/>
                    <a:pt x="47636" y="120353"/>
                    <a:pt x="49754" y="116100"/>
                  </a:cubicBezTo>
                  <a:cubicBezTo>
                    <a:pt x="50186" y="115236"/>
                    <a:pt x="49720" y="113957"/>
                    <a:pt x="50826" y="113508"/>
                  </a:cubicBezTo>
                  <a:cubicBezTo>
                    <a:pt x="52761" y="112713"/>
                    <a:pt x="53193" y="111175"/>
                    <a:pt x="52692" y="109499"/>
                  </a:cubicBezTo>
                  <a:cubicBezTo>
                    <a:pt x="51949" y="107028"/>
                    <a:pt x="53297" y="106112"/>
                    <a:pt x="55181" y="105282"/>
                  </a:cubicBezTo>
                  <a:cubicBezTo>
                    <a:pt x="57773" y="104107"/>
                    <a:pt x="59449" y="98370"/>
                    <a:pt x="57963" y="96071"/>
                  </a:cubicBezTo>
                  <a:cubicBezTo>
                    <a:pt x="56770" y="94239"/>
                    <a:pt x="57099" y="92217"/>
                    <a:pt x="57444" y="90316"/>
                  </a:cubicBezTo>
                  <a:cubicBezTo>
                    <a:pt x="57911" y="87621"/>
                    <a:pt x="59933" y="85823"/>
                    <a:pt x="61851" y="84164"/>
                  </a:cubicBezTo>
                  <a:cubicBezTo>
                    <a:pt x="65601" y="80915"/>
                    <a:pt x="68055" y="76992"/>
                    <a:pt x="69109" y="72171"/>
                  </a:cubicBezTo>
                  <a:cubicBezTo>
                    <a:pt x="69271" y="71459"/>
                    <a:pt x="69266" y="70656"/>
                    <a:pt x="68371" y="70656"/>
                  </a:cubicBezTo>
                  <a:cubicBezTo>
                    <a:pt x="68311" y="70656"/>
                    <a:pt x="68246" y="70660"/>
                    <a:pt x="68176" y="70667"/>
                  </a:cubicBezTo>
                  <a:cubicBezTo>
                    <a:pt x="67157" y="70788"/>
                    <a:pt x="66154" y="71151"/>
                    <a:pt x="65152" y="71462"/>
                  </a:cubicBezTo>
                  <a:cubicBezTo>
                    <a:pt x="63960" y="71826"/>
                    <a:pt x="63201" y="72060"/>
                    <a:pt x="62664" y="72060"/>
                  </a:cubicBezTo>
                  <a:cubicBezTo>
                    <a:pt x="61727" y="72060"/>
                    <a:pt x="61469" y="71346"/>
                    <a:pt x="60772" y="69363"/>
                  </a:cubicBezTo>
                  <a:lnTo>
                    <a:pt x="60772" y="69363"/>
                  </a:lnTo>
                  <a:cubicBezTo>
                    <a:pt x="61180" y="69747"/>
                    <a:pt x="61467" y="70422"/>
                    <a:pt x="62074" y="70422"/>
                  </a:cubicBezTo>
                  <a:cubicBezTo>
                    <a:pt x="62180" y="70422"/>
                    <a:pt x="62295" y="70402"/>
                    <a:pt x="62422" y="70356"/>
                  </a:cubicBezTo>
                  <a:cubicBezTo>
                    <a:pt x="63925" y="69769"/>
                    <a:pt x="65359" y="68957"/>
                    <a:pt x="66897" y="68455"/>
                  </a:cubicBezTo>
                  <a:cubicBezTo>
                    <a:pt x="68660" y="67868"/>
                    <a:pt x="69732" y="66209"/>
                    <a:pt x="71391" y="65639"/>
                  </a:cubicBezTo>
                  <a:cubicBezTo>
                    <a:pt x="73706" y="64844"/>
                    <a:pt x="76713" y="61716"/>
                    <a:pt x="76852" y="59383"/>
                  </a:cubicBezTo>
                  <a:cubicBezTo>
                    <a:pt x="76834" y="59072"/>
                    <a:pt x="76713" y="58778"/>
                    <a:pt x="76506" y="58553"/>
                  </a:cubicBezTo>
                  <a:cubicBezTo>
                    <a:pt x="75918" y="57810"/>
                    <a:pt x="75279" y="57153"/>
                    <a:pt x="74294" y="56894"/>
                  </a:cubicBezTo>
                  <a:cubicBezTo>
                    <a:pt x="73724" y="56739"/>
                    <a:pt x="73378" y="56151"/>
                    <a:pt x="73516" y="55581"/>
                  </a:cubicBezTo>
                  <a:cubicBezTo>
                    <a:pt x="73547" y="55481"/>
                    <a:pt x="73596" y="55443"/>
                    <a:pt x="73658" y="55443"/>
                  </a:cubicBezTo>
                  <a:cubicBezTo>
                    <a:pt x="73842" y="55443"/>
                    <a:pt x="74139" y="55775"/>
                    <a:pt x="74398" y="55788"/>
                  </a:cubicBezTo>
                  <a:cubicBezTo>
                    <a:pt x="75366" y="55855"/>
                    <a:pt x="76333" y="56083"/>
                    <a:pt x="77301" y="56083"/>
                  </a:cubicBezTo>
                  <a:cubicBezTo>
                    <a:pt x="77336" y="56083"/>
                    <a:pt x="77370" y="56083"/>
                    <a:pt x="77405" y="56082"/>
                  </a:cubicBezTo>
                  <a:cubicBezTo>
                    <a:pt x="77727" y="56077"/>
                    <a:pt x="78047" y="56073"/>
                    <a:pt x="78365" y="56073"/>
                  </a:cubicBezTo>
                  <a:cubicBezTo>
                    <a:pt x="81373" y="56073"/>
                    <a:pt x="84145" y="56432"/>
                    <a:pt x="85786" y="59746"/>
                  </a:cubicBezTo>
                  <a:cubicBezTo>
                    <a:pt x="86136" y="60461"/>
                    <a:pt x="86996" y="61297"/>
                    <a:pt x="88011" y="61297"/>
                  </a:cubicBezTo>
                  <a:cubicBezTo>
                    <a:pt x="88148" y="61297"/>
                    <a:pt x="88288" y="61282"/>
                    <a:pt x="88430" y="61249"/>
                  </a:cubicBezTo>
                  <a:cubicBezTo>
                    <a:pt x="88585" y="61214"/>
                    <a:pt x="88707" y="61197"/>
                    <a:pt x="88805" y="61197"/>
                  </a:cubicBezTo>
                  <a:cubicBezTo>
                    <a:pt x="89186" y="61197"/>
                    <a:pt x="89184" y="61451"/>
                    <a:pt x="89225" y="61837"/>
                  </a:cubicBezTo>
                  <a:cubicBezTo>
                    <a:pt x="89830" y="66554"/>
                    <a:pt x="91990" y="70685"/>
                    <a:pt x="94133" y="74832"/>
                  </a:cubicBezTo>
                  <a:cubicBezTo>
                    <a:pt x="94475" y="75487"/>
                    <a:pt x="94875" y="75911"/>
                    <a:pt x="95290" y="75911"/>
                  </a:cubicBezTo>
                  <a:cubicBezTo>
                    <a:pt x="95652" y="75911"/>
                    <a:pt x="96025" y="75588"/>
                    <a:pt x="96380" y="74815"/>
                  </a:cubicBezTo>
                  <a:cubicBezTo>
                    <a:pt x="96622" y="74297"/>
                    <a:pt x="97036" y="73847"/>
                    <a:pt x="97382" y="73381"/>
                  </a:cubicBezTo>
                  <a:lnTo>
                    <a:pt x="97538" y="73225"/>
                  </a:lnTo>
                  <a:cubicBezTo>
                    <a:pt x="98212" y="71618"/>
                    <a:pt x="98056" y="69993"/>
                    <a:pt x="97831" y="68317"/>
                  </a:cubicBezTo>
                  <a:cubicBezTo>
                    <a:pt x="97762" y="67833"/>
                    <a:pt x="97589" y="67211"/>
                    <a:pt x="98194" y="67073"/>
                  </a:cubicBezTo>
                  <a:cubicBezTo>
                    <a:pt x="99784" y="66693"/>
                    <a:pt x="100268" y="65258"/>
                    <a:pt x="101149" y="64187"/>
                  </a:cubicBezTo>
                  <a:cubicBezTo>
                    <a:pt x="102117" y="63029"/>
                    <a:pt x="103137" y="61629"/>
                    <a:pt x="104243" y="60903"/>
                  </a:cubicBezTo>
                  <a:cubicBezTo>
                    <a:pt x="104825" y="60515"/>
                    <a:pt x="105739" y="59942"/>
                    <a:pt x="106690" y="59942"/>
                  </a:cubicBezTo>
                  <a:cubicBezTo>
                    <a:pt x="107432" y="59942"/>
                    <a:pt x="108196" y="60292"/>
                    <a:pt x="108840" y="61353"/>
                  </a:cubicBezTo>
                  <a:cubicBezTo>
                    <a:pt x="109600" y="62632"/>
                    <a:pt x="110965" y="63565"/>
                    <a:pt x="111017" y="65258"/>
                  </a:cubicBezTo>
                  <a:cubicBezTo>
                    <a:pt x="111034" y="65777"/>
                    <a:pt x="110793" y="66433"/>
                    <a:pt x="111536" y="66693"/>
                  </a:cubicBezTo>
                  <a:cubicBezTo>
                    <a:pt x="111822" y="66788"/>
                    <a:pt x="112112" y="66862"/>
                    <a:pt x="112391" y="66862"/>
                  </a:cubicBezTo>
                  <a:cubicBezTo>
                    <a:pt x="112769" y="66862"/>
                    <a:pt x="113129" y="66727"/>
                    <a:pt x="113437" y="66330"/>
                  </a:cubicBezTo>
                  <a:cubicBezTo>
                    <a:pt x="113540" y="66205"/>
                    <a:pt x="113700" y="66031"/>
                    <a:pt x="113856" y="66031"/>
                  </a:cubicBezTo>
                  <a:cubicBezTo>
                    <a:pt x="113960" y="66031"/>
                    <a:pt x="114062" y="66109"/>
                    <a:pt x="114145" y="66330"/>
                  </a:cubicBezTo>
                  <a:cubicBezTo>
                    <a:pt x="114543" y="67470"/>
                    <a:pt x="114802" y="68663"/>
                    <a:pt x="115286" y="69769"/>
                  </a:cubicBezTo>
                  <a:cubicBezTo>
                    <a:pt x="116271" y="72033"/>
                    <a:pt x="114940" y="74677"/>
                    <a:pt x="116858" y="76871"/>
                  </a:cubicBezTo>
                  <a:cubicBezTo>
                    <a:pt x="118241" y="78461"/>
                    <a:pt x="118362" y="80915"/>
                    <a:pt x="119900" y="82540"/>
                  </a:cubicBezTo>
                  <a:cubicBezTo>
                    <a:pt x="120401" y="82799"/>
                    <a:pt x="120885" y="83058"/>
                    <a:pt x="121386" y="83300"/>
                  </a:cubicBezTo>
                  <a:cubicBezTo>
                    <a:pt x="121538" y="83368"/>
                    <a:pt x="121699" y="83403"/>
                    <a:pt x="121846" y="83403"/>
                  </a:cubicBezTo>
                  <a:cubicBezTo>
                    <a:pt x="122184" y="83403"/>
                    <a:pt x="122445" y="83219"/>
                    <a:pt x="122337" y="82834"/>
                  </a:cubicBezTo>
                  <a:cubicBezTo>
                    <a:pt x="121818" y="80915"/>
                    <a:pt x="121991" y="78790"/>
                    <a:pt x="119969" y="77355"/>
                  </a:cubicBezTo>
                  <a:cubicBezTo>
                    <a:pt x="118414" y="76249"/>
                    <a:pt x="117239" y="74521"/>
                    <a:pt x="117463" y="72378"/>
                  </a:cubicBezTo>
                  <a:cubicBezTo>
                    <a:pt x="117528" y="71821"/>
                    <a:pt x="116912" y="70437"/>
                    <a:pt x="117695" y="70437"/>
                  </a:cubicBezTo>
                  <a:cubicBezTo>
                    <a:pt x="117955" y="70437"/>
                    <a:pt x="118371" y="70590"/>
                    <a:pt x="119019" y="70979"/>
                  </a:cubicBezTo>
                  <a:cubicBezTo>
                    <a:pt x="120194" y="71704"/>
                    <a:pt x="121386" y="72655"/>
                    <a:pt x="121749" y="73605"/>
                  </a:cubicBezTo>
                  <a:cubicBezTo>
                    <a:pt x="122096" y="74553"/>
                    <a:pt x="122434" y="74868"/>
                    <a:pt x="122776" y="74868"/>
                  </a:cubicBezTo>
                  <a:cubicBezTo>
                    <a:pt x="123251" y="74868"/>
                    <a:pt x="123732" y="74261"/>
                    <a:pt x="124255" y="73899"/>
                  </a:cubicBezTo>
                  <a:cubicBezTo>
                    <a:pt x="124531" y="73709"/>
                    <a:pt x="124721" y="73363"/>
                    <a:pt x="125015" y="73208"/>
                  </a:cubicBezTo>
                  <a:cubicBezTo>
                    <a:pt x="126743" y="72292"/>
                    <a:pt x="127210" y="70961"/>
                    <a:pt x="126743" y="69043"/>
                  </a:cubicBezTo>
                  <a:cubicBezTo>
                    <a:pt x="126294" y="67159"/>
                    <a:pt x="125292" y="65725"/>
                    <a:pt x="123892" y="64533"/>
                  </a:cubicBezTo>
                  <a:cubicBezTo>
                    <a:pt x="122596" y="63409"/>
                    <a:pt x="122285" y="62459"/>
                    <a:pt x="123546" y="61059"/>
                  </a:cubicBezTo>
                  <a:cubicBezTo>
                    <a:pt x="123952" y="60621"/>
                    <a:pt x="124332" y="60388"/>
                    <a:pt x="124705" y="60388"/>
                  </a:cubicBezTo>
                  <a:cubicBezTo>
                    <a:pt x="124936" y="60388"/>
                    <a:pt x="125164" y="60477"/>
                    <a:pt x="125395" y="60661"/>
                  </a:cubicBezTo>
                  <a:cubicBezTo>
                    <a:pt x="126000" y="61145"/>
                    <a:pt x="125810" y="61750"/>
                    <a:pt x="125119" y="62234"/>
                  </a:cubicBezTo>
                  <a:cubicBezTo>
                    <a:pt x="124618" y="62580"/>
                    <a:pt x="124445" y="63219"/>
                    <a:pt x="125050" y="63651"/>
                  </a:cubicBezTo>
                  <a:cubicBezTo>
                    <a:pt x="125442" y="63952"/>
                    <a:pt x="125858" y="64171"/>
                    <a:pt x="126268" y="64171"/>
                  </a:cubicBezTo>
                  <a:cubicBezTo>
                    <a:pt x="126635" y="64171"/>
                    <a:pt x="126996" y="63996"/>
                    <a:pt x="127331" y="63547"/>
                  </a:cubicBezTo>
                  <a:cubicBezTo>
                    <a:pt x="127694" y="63046"/>
                    <a:pt x="128247" y="62407"/>
                    <a:pt x="127469" y="61940"/>
                  </a:cubicBezTo>
                  <a:cubicBezTo>
                    <a:pt x="126398" y="61318"/>
                    <a:pt x="127037" y="61042"/>
                    <a:pt x="127590" y="60696"/>
                  </a:cubicBezTo>
                  <a:cubicBezTo>
                    <a:pt x="130061" y="59210"/>
                    <a:pt x="133449" y="59106"/>
                    <a:pt x="134693" y="55788"/>
                  </a:cubicBezTo>
                  <a:cubicBezTo>
                    <a:pt x="135298" y="54146"/>
                    <a:pt x="136093" y="52591"/>
                    <a:pt x="135851" y="50725"/>
                  </a:cubicBezTo>
                  <a:cubicBezTo>
                    <a:pt x="135522" y="48288"/>
                    <a:pt x="133932" y="46629"/>
                    <a:pt x="132498" y="44918"/>
                  </a:cubicBezTo>
                  <a:cubicBezTo>
                    <a:pt x="131772" y="44054"/>
                    <a:pt x="131859" y="43622"/>
                    <a:pt x="132775" y="43173"/>
                  </a:cubicBezTo>
                  <a:cubicBezTo>
                    <a:pt x="133120" y="43017"/>
                    <a:pt x="133397" y="42793"/>
                    <a:pt x="133362" y="42378"/>
                  </a:cubicBezTo>
                  <a:cubicBezTo>
                    <a:pt x="133345" y="41980"/>
                    <a:pt x="133051" y="41635"/>
                    <a:pt x="132671" y="41548"/>
                  </a:cubicBezTo>
                  <a:cubicBezTo>
                    <a:pt x="132227" y="41462"/>
                    <a:pt x="131713" y="41297"/>
                    <a:pt x="131292" y="41297"/>
                  </a:cubicBezTo>
                  <a:cubicBezTo>
                    <a:pt x="131122" y="41297"/>
                    <a:pt x="130968" y="41323"/>
                    <a:pt x="130839" y="41393"/>
                  </a:cubicBezTo>
                  <a:cubicBezTo>
                    <a:pt x="130667" y="41486"/>
                    <a:pt x="130517" y="41524"/>
                    <a:pt x="130385" y="41524"/>
                  </a:cubicBezTo>
                  <a:cubicBezTo>
                    <a:pt x="129751" y="41524"/>
                    <a:pt x="129496" y="40648"/>
                    <a:pt x="128935" y="40648"/>
                  </a:cubicBezTo>
                  <a:cubicBezTo>
                    <a:pt x="128871" y="40648"/>
                    <a:pt x="128804" y="40659"/>
                    <a:pt x="128731" y="40684"/>
                  </a:cubicBezTo>
                  <a:cubicBezTo>
                    <a:pt x="129025" y="40425"/>
                    <a:pt x="129336" y="40166"/>
                    <a:pt x="129612" y="39889"/>
                  </a:cubicBezTo>
                  <a:cubicBezTo>
                    <a:pt x="129699" y="39786"/>
                    <a:pt x="129768" y="39647"/>
                    <a:pt x="129802" y="39509"/>
                  </a:cubicBezTo>
                  <a:cubicBezTo>
                    <a:pt x="129896" y="39229"/>
                    <a:pt x="130059" y="38963"/>
                    <a:pt x="130355" y="38963"/>
                  </a:cubicBezTo>
                  <a:cubicBezTo>
                    <a:pt x="130388" y="38963"/>
                    <a:pt x="130423" y="38966"/>
                    <a:pt x="130459" y="38973"/>
                  </a:cubicBezTo>
                  <a:cubicBezTo>
                    <a:pt x="130822" y="39025"/>
                    <a:pt x="130718" y="39405"/>
                    <a:pt x="130753" y="39665"/>
                  </a:cubicBezTo>
                  <a:cubicBezTo>
                    <a:pt x="130885" y="40368"/>
                    <a:pt x="131150" y="40680"/>
                    <a:pt x="131522" y="40680"/>
                  </a:cubicBezTo>
                  <a:cubicBezTo>
                    <a:pt x="131781" y="40680"/>
                    <a:pt x="132092" y="40529"/>
                    <a:pt x="132446" y="40252"/>
                  </a:cubicBezTo>
                  <a:cubicBezTo>
                    <a:pt x="132816" y="39963"/>
                    <a:pt x="133198" y="39825"/>
                    <a:pt x="133552" y="39825"/>
                  </a:cubicBezTo>
                  <a:cubicBezTo>
                    <a:pt x="134190" y="39825"/>
                    <a:pt x="134735" y="40276"/>
                    <a:pt x="134935" y="41099"/>
                  </a:cubicBezTo>
                  <a:cubicBezTo>
                    <a:pt x="135004" y="41410"/>
                    <a:pt x="135246" y="41911"/>
                    <a:pt x="135436" y="41928"/>
                  </a:cubicBezTo>
                  <a:cubicBezTo>
                    <a:pt x="136836" y="42067"/>
                    <a:pt x="137130" y="43259"/>
                    <a:pt x="137441" y="44192"/>
                  </a:cubicBezTo>
                  <a:cubicBezTo>
                    <a:pt x="137757" y="45176"/>
                    <a:pt x="138205" y="45491"/>
                    <a:pt x="138710" y="45491"/>
                  </a:cubicBezTo>
                  <a:cubicBezTo>
                    <a:pt x="139226" y="45491"/>
                    <a:pt x="139803" y="45163"/>
                    <a:pt x="140361" y="44884"/>
                  </a:cubicBezTo>
                  <a:cubicBezTo>
                    <a:pt x="141813" y="44175"/>
                    <a:pt x="140586" y="43363"/>
                    <a:pt x="140327" y="42654"/>
                  </a:cubicBezTo>
                  <a:cubicBezTo>
                    <a:pt x="140188" y="42188"/>
                    <a:pt x="139739" y="41773"/>
                    <a:pt x="139324" y="41479"/>
                  </a:cubicBezTo>
                  <a:cubicBezTo>
                    <a:pt x="137717" y="40356"/>
                    <a:pt x="137648" y="38921"/>
                    <a:pt x="138305" y="37245"/>
                  </a:cubicBezTo>
                  <a:cubicBezTo>
                    <a:pt x="138533" y="36644"/>
                    <a:pt x="138753" y="36160"/>
                    <a:pt x="139216" y="36160"/>
                  </a:cubicBezTo>
                  <a:cubicBezTo>
                    <a:pt x="139418" y="36160"/>
                    <a:pt x="139666" y="36252"/>
                    <a:pt x="139981" y="36468"/>
                  </a:cubicBezTo>
                  <a:cubicBezTo>
                    <a:pt x="140121" y="36569"/>
                    <a:pt x="140268" y="36617"/>
                    <a:pt x="140413" y="36617"/>
                  </a:cubicBezTo>
                  <a:cubicBezTo>
                    <a:pt x="140661" y="36617"/>
                    <a:pt x="140902" y="36477"/>
                    <a:pt x="141087" y="36226"/>
                  </a:cubicBezTo>
                  <a:cubicBezTo>
                    <a:pt x="142573" y="34255"/>
                    <a:pt x="142850" y="29797"/>
                    <a:pt x="141640" y="27706"/>
                  </a:cubicBezTo>
                  <a:cubicBezTo>
                    <a:pt x="141485" y="27447"/>
                    <a:pt x="141104" y="27187"/>
                    <a:pt x="141398" y="26807"/>
                  </a:cubicBezTo>
                  <a:lnTo>
                    <a:pt x="141398" y="26807"/>
                  </a:lnTo>
                  <a:cubicBezTo>
                    <a:pt x="141623" y="26997"/>
                    <a:pt x="141917" y="27153"/>
                    <a:pt x="142072" y="27395"/>
                  </a:cubicBezTo>
                  <a:cubicBezTo>
                    <a:pt x="142988" y="28812"/>
                    <a:pt x="143869" y="30229"/>
                    <a:pt x="144733" y="31663"/>
                  </a:cubicBezTo>
                  <a:cubicBezTo>
                    <a:pt x="144984" y="32062"/>
                    <a:pt x="145261" y="32460"/>
                    <a:pt x="145713" y="32460"/>
                  </a:cubicBezTo>
                  <a:cubicBezTo>
                    <a:pt x="145790" y="32460"/>
                    <a:pt x="145872" y="32449"/>
                    <a:pt x="145960" y="32424"/>
                  </a:cubicBezTo>
                  <a:cubicBezTo>
                    <a:pt x="146323" y="32320"/>
                    <a:pt x="146825" y="32043"/>
                    <a:pt x="146928" y="31750"/>
                  </a:cubicBezTo>
                  <a:cubicBezTo>
                    <a:pt x="147118" y="31197"/>
                    <a:pt x="146496" y="30972"/>
                    <a:pt x="146151" y="30644"/>
                  </a:cubicBezTo>
                  <a:cubicBezTo>
                    <a:pt x="145805" y="30298"/>
                    <a:pt x="144889" y="29935"/>
                    <a:pt x="145511" y="29348"/>
                  </a:cubicBezTo>
                  <a:cubicBezTo>
                    <a:pt x="146220" y="28674"/>
                    <a:pt x="145701" y="28363"/>
                    <a:pt x="145373" y="27982"/>
                  </a:cubicBezTo>
                  <a:cubicBezTo>
                    <a:pt x="144924" y="27464"/>
                    <a:pt x="144353" y="27049"/>
                    <a:pt x="143904" y="26513"/>
                  </a:cubicBezTo>
                  <a:cubicBezTo>
                    <a:pt x="142452" y="24803"/>
                    <a:pt x="140309" y="24008"/>
                    <a:pt x="138927" y="23455"/>
                  </a:cubicBezTo>
                  <a:cubicBezTo>
                    <a:pt x="137233" y="22781"/>
                    <a:pt x="135350" y="23368"/>
                    <a:pt x="133794" y="22349"/>
                  </a:cubicBezTo>
                  <a:cubicBezTo>
                    <a:pt x="133621" y="22228"/>
                    <a:pt x="133120" y="22141"/>
                    <a:pt x="133379" y="21934"/>
                  </a:cubicBezTo>
                  <a:cubicBezTo>
                    <a:pt x="134416" y="21156"/>
                    <a:pt x="134192" y="19843"/>
                    <a:pt x="134814" y="18910"/>
                  </a:cubicBezTo>
                  <a:cubicBezTo>
                    <a:pt x="135183" y="18357"/>
                    <a:pt x="137525" y="17996"/>
                    <a:pt x="139389" y="17996"/>
                  </a:cubicBezTo>
                  <a:cubicBezTo>
                    <a:pt x="140321" y="17996"/>
                    <a:pt x="141133" y="18086"/>
                    <a:pt x="141519" y="18287"/>
                  </a:cubicBezTo>
                  <a:cubicBezTo>
                    <a:pt x="141913" y="18491"/>
                    <a:pt x="142318" y="18567"/>
                    <a:pt x="142722" y="18567"/>
                  </a:cubicBezTo>
                  <a:cubicBezTo>
                    <a:pt x="143310" y="18567"/>
                    <a:pt x="143896" y="18407"/>
                    <a:pt x="144440" y="18253"/>
                  </a:cubicBezTo>
                  <a:cubicBezTo>
                    <a:pt x="145183" y="18028"/>
                    <a:pt x="144301" y="17320"/>
                    <a:pt x="144440" y="16905"/>
                  </a:cubicBezTo>
                  <a:cubicBezTo>
                    <a:pt x="144595" y="16473"/>
                    <a:pt x="144232" y="15764"/>
                    <a:pt x="144803" y="15626"/>
                  </a:cubicBezTo>
                  <a:cubicBezTo>
                    <a:pt x="144894" y="15602"/>
                    <a:pt x="144986" y="15590"/>
                    <a:pt x="145078" y="15590"/>
                  </a:cubicBezTo>
                  <a:cubicBezTo>
                    <a:pt x="145503" y="15590"/>
                    <a:pt x="145922" y="15838"/>
                    <a:pt x="146306" y="16179"/>
                  </a:cubicBezTo>
                  <a:cubicBezTo>
                    <a:pt x="146709" y="16532"/>
                    <a:pt x="147171" y="16997"/>
                    <a:pt x="147617" y="16997"/>
                  </a:cubicBezTo>
                  <a:cubicBezTo>
                    <a:pt x="147935" y="16997"/>
                    <a:pt x="148244" y="16760"/>
                    <a:pt x="148518" y="16075"/>
                  </a:cubicBezTo>
                  <a:cubicBezTo>
                    <a:pt x="148584" y="15900"/>
                    <a:pt x="148692" y="15801"/>
                    <a:pt x="148828" y="15801"/>
                  </a:cubicBezTo>
                  <a:cubicBezTo>
                    <a:pt x="148906" y="15801"/>
                    <a:pt x="148994" y="15833"/>
                    <a:pt x="149088" y="15903"/>
                  </a:cubicBezTo>
                  <a:cubicBezTo>
                    <a:pt x="149348" y="16110"/>
                    <a:pt x="149348" y="16335"/>
                    <a:pt x="149192" y="16646"/>
                  </a:cubicBezTo>
                  <a:cubicBezTo>
                    <a:pt x="148743" y="17596"/>
                    <a:pt x="147965" y="18547"/>
                    <a:pt x="147965" y="19497"/>
                  </a:cubicBezTo>
                  <a:cubicBezTo>
                    <a:pt x="147931" y="21122"/>
                    <a:pt x="148708" y="22677"/>
                    <a:pt x="150022" y="23627"/>
                  </a:cubicBezTo>
                  <a:cubicBezTo>
                    <a:pt x="151231" y="24561"/>
                    <a:pt x="152631" y="25269"/>
                    <a:pt x="153582" y="26513"/>
                  </a:cubicBezTo>
                  <a:cubicBezTo>
                    <a:pt x="153835" y="26852"/>
                    <a:pt x="154112" y="27339"/>
                    <a:pt x="154580" y="27339"/>
                  </a:cubicBezTo>
                  <a:cubicBezTo>
                    <a:pt x="154686" y="27339"/>
                    <a:pt x="154802" y="27314"/>
                    <a:pt x="154930" y="27257"/>
                  </a:cubicBezTo>
                  <a:cubicBezTo>
                    <a:pt x="155621" y="26928"/>
                    <a:pt x="155673" y="26271"/>
                    <a:pt x="155604" y="25615"/>
                  </a:cubicBezTo>
                  <a:cubicBezTo>
                    <a:pt x="155448" y="24025"/>
                    <a:pt x="155863" y="22435"/>
                    <a:pt x="154739" y="20845"/>
                  </a:cubicBezTo>
                  <a:cubicBezTo>
                    <a:pt x="154065" y="19877"/>
                    <a:pt x="153772" y="18823"/>
                    <a:pt x="152406" y="18737"/>
                  </a:cubicBezTo>
                  <a:cubicBezTo>
                    <a:pt x="152044" y="18720"/>
                    <a:pt x="151940" y="18478"/>
                    <a:pt x="151888" y="18201"/>
                  </a:cubicBezTo>
                  <a:cubicBezTo>
                    <a:pt x="151820" y="17931"/>
                    <a:pt x="151918" y="17578"/>
                    <a:pt x="152229" y="17578"/>
                  </a:cubicBezTo>
                  <a:cubicBezTo>
                    <a:pt x="152236" y="17578"/>
                    <a:pt x="152243" y="17579"/>
                    <a:pt x="152251" y="17579"/>
                  </a:cubicBezTo>
                  <a:cubicBezTo>
                    <a:pt x="152284" y="17581"/>
                    <a:pt x="152317" y="17582"/>
                    <a:pt x="152350" y="17582"/>
                  </a:cubicBezTo>
                  <a:cubicBezTo>
                    <a:pt x="153000" y="17582"/>
                    <a:pt x="153628" y="17254"/>
                    <a:pt x="154277" y="17254"/>
                  </a:cubicBezTo>
                  <a:cubicBezTo>
                    <a:pt x="154558" y="17254"/>
                    <a:pt x="154844" y="17316"/>
                    <a:pt x="155137" y="17493"/>
                  </a:cubicBezTo>
                  <a:cubicBezTo>
                    <a:pt x="155393" y="17649"/>
                    <a:pt x="155627" y="17726"/>
                    <a:pt x="155836" y="17726"/>
                  </a:cubicBezTo>
                  <a:cubicBezTo>
                    <a:pt x="156249" y="17726"/>
                    <a:pt x="156566" y="17427"/>
                    <a:pt x="156761" y="16853"/>
                  </a:cubicBezTo>
                  <a:cubicBezTo>
                    <a:pt x="157072" y="15920"/>
                    <a:pt x="157954" y="15505"/>
                    <a:pt x="158662" y="15039"/>
                  </a:cubicBezTo>
                  <a:cubicBezTo>
                    <a:pt x="158771" y="14969"/>
                    <a:pt x="158912" y="14953"/>
                    <a:pt x="159064" y="14953"/>
                  </a:cubicBezTo>
                  <a:cubicBezTo>
                    <a:pt x="159192" y="14953"/>
                    <a:pt x="159327" y="14964"/>
                    <a:pt x="159458" y="14964"/>
                  </a:cubicBezTo>
                  <a:cubicBezTo>
                    <a:pt x="159792" y="14964"/>
                    <a:pt x="160100" y="14892"/>
                    <a:pt x="160183" y="14382"/>
                  </a:cubicBezTo>
                  <a:cubicBezTo>
                    <a:pt x="160304" y="13501"/>
                    <a:pt x="159475" y="13310"/>
                    <a:pt x="158887" y="12965"/>
                  </a:cubicBezTo>
                  <a:cubicBezTo>
                    <a:pt x="158662" y="12827"/>
                    <a:pt x="158334" y="12550"/>
                    <a:pt x="158351" y="12395"/>
                  </a:cubicBezTo>
                  <a:cubicBezTo>
                    <a:pt x="158404" y="12154"/>
                    <a:pt x="158582" y="12097"/>
                    <a:pt x="158776" y="12097"/>
                  </a:cubicBezTo>
                  <a:cubicBezTo>
                    <a:pt x="158903" y="12097"/>
                    <a:pt x="159037" y="12122"/>
                    <a:pt x="159146" y="12135"/>
                  </a:cubicBezTo>
                  <a:cubicBezTo>
                    <a:pt x="160460" y="12308"/>
                    <a:pt x="161652" y="12999"/>
                    <a:pt x="163017" y="12999"/>
                  </a:cubicBezTo>
                  <a:cubicBezTo>
                    <a:pt x="163570" y="12999"/>
                    <a:pt x="163795" y="12913"/>
                    <a:pt x="164002" y="12274"/>
                  </a:cubicBezTo>
                  <a:cubicBezTo>
                    <a:pt x="164745" y="10182"/>
                    <a:pt x="163311" y="10010"/>
                    <a:pt x="161998" y="9923"/>
                  </a:cubicBezTo>
                  <a:cubicBezTo>
                    <a:pt x="160218" y="9820"/>
                    <a:pt x="158438" y="9543"/>
                    <a:pt x="156710" y="9076"/>
                  </a:cubicBezTo>
                  <a:cubicBezTo>
                    <a:pt x="153313" y="8169"/>
                    <a:pt x="149984" y="6872"/>
                    <a:pt x="146431" y="6872"/>
                  </a:cubicBezTo>
                  <a:cubicBezTo>
                    <a:pt x="145249" y="6872"/>
                    <a:pt x="144041" y="7016"/>
                    <a:pt x="142798" y="7366"/>
                  </a:cubicBezTo>
                  <a:cubicBezTo>
                    <a:pt x="142441" y="7468"/>
                    <a:pt x="142044" y="7507"/>
                    <a:pt x="141624" y="7507"/>
                  </a:cubicBezTo>
                  <a:cubicBezTo>
                    <a:pt x="140475" y="7507"/>
                    <a:pt x="139148" y="7211"/>
                    <a:pt x="137959" y="7072"/>
                  </a:cubicBezTo>
                  <a:cubicBezTo>
                    <a:pt x="135760" y="6810"/>
                    <a:pt x="133765" y="5577"/>
                    <a:pt x="131513" y="5577"/>
                  </a:cubicBezTo>
                  <a:cubicBezTo>
                    <a:pt x="131235" y="5577"/>
                    <a:pt x="130953" y="5596"/>
                    <a:pt x="130666" y="5637"/>
                  </a:cubicBezTo>
                  <a:cubicBezTo>
                    <a:pt x="130197" y="5701"/>
                    <a:pt x="129713" y="5752"/>
                    <a:pt x="129231" y="5752"/>
                  </a:cubicBezTo>
                  <a:cubicBezTo>
                    <a:pt x="128525" y="5752"/>
                    <a:pt x="127823" y="5641"/>
                    <a:pt x="127175" y="5292"/>
                  </a:cubicBezTo>
                  <a:cubicBezTo>
                    <a:pt x="124583" y="3857"/>
                    <a:pt x="121352" y="4808"/>
                    <a:pt x="118811" y="3097"/>
                  </a:cubicBezTo>
                  <a:cubicBezTo>
                    <a:pt x="118623" y="2965"/>
                    <a:pt x="118385" y="2894"/>
                    <a:pt x="118144" y="2894"/>
                  </a:cubicBezTo>
                  <a:cubicBezTo>
                    <a:pt x="117786" y="2894"/>
                    <a:pt x="117421" y="3050"/>
                    <a:pt x="117204" y="3391"/>
                  </a:cubicBezTo>
                  <a:cubicBezTo>
                    <a:pt x="116737" y="4117"/>
                    <a:pt x="117601" y="4134"/>
                    <a:pt x="117930" y="4462"/>
                  </a:cubicBezTo>
                  <a:cubicBezTo>
                    <a:pt x="118103" y="4670"/>
                    <a:pt x="118154" y="4946"/>
                    <a:pt x="118068" y="5188"/>
                  </a:cubicBezTo>
                  <a:cubicBezTo>
                    <a:pt x="117958" y="5398"/>
                    <a:pt x="116241" y="5510"/>
                    <a:pt x="114740" y="5510"/>
                  </a:cubicBezTo>
                  <a:cubicBezTo>
                    <a:pt x="113645" y="5510"/>
                    <a:pt x="112664" y="5450"/>
                    <a:pt x="112503" y="5326"/>
                  </a:cubicBezTo>
                  <a:cubicBezTo>
                    <a:pt x="111242" y="4410"/>
                    <a:pt x="109825" y="3719"/>
                    <a:pt x="108321" y="3287"/>
                  </a:cubicBezTo>
                  <a:cubicBezTo>
                    <a:pt x="108108" y="3224"/>
                    <a:pt x="107902" y="3198"/>
                    <a:pt x="107703" y="3198"/>
                  </a:cubicBezTo>
                  <a:cubicBezTo>
                    <a:pt x="106742" y="3198"/>
                    <a:pt x="105934" y="3807"/>
                    <a:pt x="105084" y="3807"/>
                  </a:cubicBezTo>
                  <a:cubicBezTo>
                    <a:pt x="105000" y="3807"/>
                    <a:pt x="104915" y="3801"/>
                    <a:pt x="104830" y="3788"/>
                  </a:cubicBezTo>
                  <a:cubicBezTo>
                    <a:pt x="102083" y="3391"/>
                    <a:pt x="99266" y="3909"/>
                    <a:pt x="96760" y="1559"/>
                  </a:cubicBezTo>
                  <a:cubicBezTo>
                    <a:pt x="95295" y="185"/>
                    <a:pt x="93272" y="50"/>
                    <a:pt x="91223" y="50"/>
                  </a:cubicBezTo>
                  <a:cubicBezTo>
                    <a:pt x="90718" y="50"/>
                    <a:pt x="90212" y="58"/>
                    <a:pt x="89713" y="58"/>
                  </a:cubicBezTo>
                  <a:cubicBezTo>
                    <a:pt x="89152" y="58"/>
                    <a:pt x="88600" y="48"/>
                    <a:pt x="88067" y="4"/>
                  </a:cubicBezTo>
                  <a:cubicBezTo>
                    <a:pt x="88037" y="2"/>
                    <a:pt x="88007" y="1"/>
                    <a:pt x="8797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66" name="Google Shape;1266;p105"/>
            <p:cNvSpPr/>
            <p:nvPr/>
          </p:nvSpPr>
          <p:spPr>
            <a:xfrm>
              <a:off x="5913800" y="3523050"/>
              <a:ext cx="1109075" cy="813875"/>
            </a:xfrm>
            <a:custGeom>
              <a:avLst/>
              <a:gdLst/>
              <a:ahLst/>
              <a:cxnLst/>
              <a:rect l="l" t="t" r="r" b="b"/>
              <a:pathLst>
                <a:path w="44363" h="32555" extrusionOk="0">
                  <a:moveTo>
                    <a:pt x="28245" y="1"/>
                  </a:moveTo>
                  <a:cubicBezTo>
                    <a:pt x="27747" y="1"/>
                    <a:pt x="27602" y="373"/>
                    <a:pt x="27634" y="804"/>
                  </a:cubicBezTo>
                  <a:cubicBezTo>
                    <a:pt x="27737" y="2117"/>
                    <a:pt x="27979" y="3482"/>
                    <a:pt x="27996" y="4778"/>
                  </a:cubicBezTo>
                  <a:cubicBezTo>
                    <a:pt x="28014" y="5660"/>
                    <a:pt x="28567" y="7094"/>
                    <a:pt x="27634" y="7267"/>
                  </a:cubicBezTo>
                  <a:cubicBezTo>
                    <a:pt x="27521" y="7286"/>
                    <a:pt x="27406" y="7295"/>
                    <a:pt x="27290" y="7295"/>
                  </a:cubicBezTo>
                  <a:cubicBezTo>
                    <a:pt x="25431" y="7295"/>
                    <a:pt x="23230" y="4918"/>
                    <a:pt x="23555" y="3275"/>
                  </a:cubicBezTo>
                  <a:cubicBezTo>
                    <a:pt x="23754" y="2264"/>
                    <a:pt x="23333" y="1317"/>
                    <a:pt x="22034" y="1317"/>
                  </a:cubicBezTo>
                  <a:cubicBezTo>
                    <a:pt x="21978" y="1317"/>
                    <a:pt x="21920" y="1318"/>
                    <a:pt x="21862" y="1322"/>
                  </a:cubicBezTo>
                  <a:cubicBezTo>
                    <a:pt x="21814" y="1325"/>
                    <a:pt x="21765" y="1327"/>
                    <a:pt x="21716" y="1327"/>
                  </a:cubicBezTo>
                  <a:cubicBezTo>
                    <a:pt x="20777" y="1327"/>
                    <a:pt x="19668" y="752"/>
                    <a:pt x="18692" y="752"/>
                  </a:cubicBezTo>
                  <a:cubicBezTo>
                    <a:pt x="18107" y="752"/>
                    <a:pt x="17570" y="958"/>
                    <a:pt x="17144" y="1616"/>
                  </a:cubicBezTo>
                  <a:cubicBezTo>
                    <a:pt x="16642" y="2376"/>
                    <a:pt x="15295" y="2826"/>
                    <a:pt x="15191" y="4035"/>
                  </a:cubicBezTo>
                  <a:cubicBezTo>
                    <a:pt x="15162" y="4430"/>
                    <a:pt x="15144" y="4616"/>
                    <a:pt x="15002" y="4616"/>
                  </a:cubicBezTo>
                  <a:cubicBezTo>
                    <a:pt x="14889" y="4616"/>
                    <a:pt x="14698" y="4499"/>
                    <a:pt x="14361" y="4277"/>
                  </a:cubicBezTo>
                  <a:cubicBezTo>
                    <a:pt x="13724" y="3844"/>
                    <a:pt x="13113" y="3612"/>
                    <a:pt x="12606" y="3612"/>
                  </a:cubicBezTo>
                  <a:cubicBezTo>
                    <a:pt x="12042" y="3612"/>
                    <a:pt x="11607" y="3900"/>
                    <a:pt x="11406" y="4519"/>
                  </a:cubicBezTo>
                  <a:cubicBezTo>
                    <a:pt x="10784" y="6334"/>
                    <a:pt x="8710" y="7215"/>
                    <a:pt x="8624" y="9392"/>
                  </a:cubicBezTo>
                  <a:cubicBezTo>
                    <a:pt x="8607" y="10153"/>
                    <a:pt x="7933" y="10619"/>
                    <a:pt x="7086" y="10879"/>
                  </a:cubicBezTo>
                  <a:cubicBezTo>
                    <a:pt x="5669" y="11311"/>
                    <a:pt x="4355" y="11864"/>
                    <a:pt x="3007" y="12382"/>
                  </a:cubicBezTo>
                  <a:cubicBezTo>
                    <a:pt x="1003" y="13160"/>
                    <a:pt x="0" y="16910"/>
                    <a:pt x="1538" y="19018"/>
                  </a:cubicBezTo>
                  <a:cubicBezTo>
                    <a:pt x="2835" y="20798"/>
                    <a:pt x="3128" y="22595"/>
                    <a:pt x="3992" y="24375"/>
                  </a:cubicBezTo>
                  <a:cubicBezTo>
                    <a:pt x="4494" y="25360"/>
                    <a:pt x="4424" y="26276"/>
                    <a:pt x="3750" y="26950"/>
                  </a:cubicBezTo>
                  <a:cubicBezTo>
                    <a:pt x="3353" y="27348"/>
                    <a:pt x="3509" y="27797"/>
                    <a:pt x="4148" y="28298"/>
                  </a:cubicBezTo>
                  <a:cubicBezTo>
                    <a:pt x="5020" y="28962"/>
                    <a:pt x="5824" y="29302"/>
                    <a:pt x="6549" y="29302"/>
                  </a:cubicBezTo>
                  <a:cubicBezTo>
                    <a:pt x="7089" y="29302"/>
                    <a:pt x="7586" y="29114"/>
                    <a:pt x="8036" y="28730"/>
                  </a:cubicBezTo>
                  <a:cubicBezTo>
                    <a:pt x="8740" y="28095"/>
                    <a:pt x="9643" y="27747"/>
                    <a:pt x="10576" y="27747"/>
                  </a:cubicBezTo>
                  <a:cubicBezTo>
                    <a:pt x="10811" y="27747"/>
                    <a:pt x="11049" y="27769"/>
                    <a:pt x="11285" y="27814"/>
                  </a:cubicBezTo>
                  <a:cubicBezTo>
                    <a:pt x="11420" y="27836"/>
                    <a:pt x="11551" y="27846"/>
                    <a:pt x="11676" y="27846"/>
                  </a:cubicBezTo>
                  <a:cubicBezTo>
                    <a:pt x="12065" y="27846"/>
                    <a:pt x="12402" y="27743"/>
                    <a:pt x="12650" y="27521"/>
                  </a:cubicBezTo>
                  <a:cubicBezTo>
                    <a:pt x="14551" y="25793"/>
                    <a:pt x="17368" y="25343"/>
                    <a:pt x="20047" y="24790"/>
                  </a:cubicBezTo>
                  <a:cubicBezTo>
                    <a:pt x="20247" y="24746"/>
                    <a:pt x="20464" y="24721"/>
                    <a:pt x="20691" y="24721"/>
                  </a:cubicBezTo>
                  <a:cubicBezTo>
                    <a:pt x="21623" y="24721"/>
                    <a:pt x="22712" y="25150"/>
                    <a:pt x="23365" y="26484"/>
                  </a:cubicBezTo>
                  <a:cubicBezTo>
                    <a:pt x="23667" y="27105"/>
                    <a:pt x="23855" y="28198"/>
                    <a:pt x="25083" y="28198"/>
                  </a:cubicBezTo>
                  <a:cubicBezTo>
                    <a:pt x="25120" y="28198"/>
                    <a:pt x="25158" y="28197"/>
                    <a:pt x="25197" y="28195"/>
                  </a:cubicBezTo>
                  <a:cubicBezTo>
                    <a:pt x="25345" y="28183"/>
                    <a:pt x="25455" y="28022"/>
                    <a:pt x="25593" y="28022"/>
                  </a:cubicBezTo>
                  <a:cubicBezTo>
                    <a:pt x="25664" y="28022"/>
                    <a:pt x="25742" y="28065"/>
                    <a:pt x="25836" y="28195"/>
                  </a:cubicBezTo>
                  <a:cubicBezTo>
                    <a:pt x="25923" y="28298"/>
                    <a:pt x="25767" y="28592"/>
                    <a:pt x="25612" y="28713"/>
                  </a:cubicBezTo>
                  <a:cubicBezTo>
                    <a:pt x="25318" y="28938"/>
                    <a:pt x="24903" y="29128"/>
                    <a:pt x="25283" y="29646"/>
                  </a:cubicBezTo>
                  <a:cubicBezTo>
                    <a:pt x="25508" y="29871"/>
                    <a:pt x="25802" y="30026"/>
                    <a:pt x="26113" y="30078"/>
                  </a:cubicBezTo>
                  <a:cubicBezTo>
                    <a:pt x="26172" y="30086"/>
                    <a:pt x="26229" y="30090"/>
                    <a:pt x="26283" y="30090"/>
                  </a:cubicBezTo>
                  <a:cubicBezTo>
                    <a:pt x="26710" y="30090"/>
                    <a:pt x="27006" y="29856"/>
                    <a:pt x="27098" y="29473"/>
                  </a:cubicBezTo>
                  <a:cubicBezTo>
                    <a:pt x="27115" y="29335"/>
                    <a:pt x="27098" y="29197"/>
                    <a:pt x="27029" y="29076"/>
                  </a:cubicBezTo>
                  <a:cubicBezTo>
                    <a:pt x="26976" y="28903"/>
                    <a:pt x="26992" y="28848"/>
                    <a:pt x="27041" y="28848"/>
                  </a:cubicBezTo>
                  <a:cubicBezTo>
                    <a:pt x="27105" y="28848"/>
                    <a:pt x="27225" y="28941"/>
                    <a:pt x="27322" y="28990"/>
                  </a:cubicBezTo>
                  <a:cubicBezTo>
                    <a:pt x="27824" y="29266"/>
                    <a:pt x="28463" y="29473"/>
                    <a:pt x="28169" y="30113"/>
                  </a:cubicBezTo>
                  <a:cubicBezTo>
                    <a:pt x="27945" y="30597"/>
                    <a:pt x="28117" y="31029"/>
                    <a:pt x="28809" y="31461"/>
                  </a:cubicBezTo>
                  <a:cubicBezTo>
                    <a:pt x="30199" y="32318"/>
                    <a:pt x="31628" y="32554"/>
                    <a:pt x="32898" y="32554"/>
                  </a:cubicBezTo>
                  <a:cubicBezTo>
                    <a:pt x="33522" y="32554"/>
                    <a:pt x="34108" y="32497"/>
                    <a:pt x="34633" y="32429"/>
                  </a:cubicBezTo>
                  <a:cubicBezTo>
                    <a:pt x="36672" y="32135"/>
                    <a:pt x="39299" y="31824"/>
                    <a:pt x="39299" y="29145"/>
                  </a:cubicBezTo>
                  <a:cubicBezTo>
                    <a:pt x="39299" y="28938"/>
                    <a:pt x="39541" y="28799"/>
                    <a:pt x="39592" y="28575"/>
                  </a:cubicBezTo>
                  <a:cubicBezTo>
                    <a:pt x="40024" y="26968"/>
                    <a:pt x="41804" y="26363"/>
                    <a:pt x="42496" y="24998"/>
                  </a:cubicBezTo>
                  <a:cubicBezTo>
                    <a:pt x="44224" y="21559"/>
                    <a:pt x="44362" y="17722"/>
                    <a:pt x="40232" y="13661"/>
                  </a:cubicBezTo>
                  <a:cubicBezTo>
                    <a:pt x="38953" y="12399"/>
                    <a:pt x="38037" y="10671"/>
                    <a:pt x="36309" y="9859"/>
                  </a:cubicBezTo>
                  <a:cubicBezTo>
                    <a:pt x="34494" y="9012"/>
                    <a:pt x="34080" y="7716"/>
                    <a:pt x="33509" y="6472"/>
                  </a:cubicBezTo>
                  <a:cubicBezTo>
                    <a:pt x="33388" y="5608"/>
                    <a:pt x="33008" y="4761"/>
                    <a:pt x="32213" y="4346"/>
                  </a:cubicBezTo>
                  <a:cubicBezTo>
                    <a:pt x="30658" y="3465"/>
                    <a:pt x="30278" y="2100"/>
                    <a:pt x="29414" y="942"/>
                  </a:cubicBezTo>
                  <a:cubicBezTo>
                    <a:pt x="29120" y="544"/>
                    <a:pt x="28947" y="78"/>
                    <a:pt x="28377" y="9"/>
                  </a:cubicBezTo>
                  <a:cubicBezTo>
                    <a:pt x="28330" y="3"/>
                    <a:pt x="28287" y="1"/>
                    <a:pt x="2824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67" name="Google Shape;1267;p105"/>
            <p:cNvSpPr/>
            <p:nvPr/>
          </p:nvSpPr>
          <p:spPr>
            <a:xfrm>
              <a:off x="6442175" y="3238700"/>
              <a:ext cx="571625" cy="311800"/>
            </a:xfrm>
            <a:custGeom>
              <a:avLst/>
              <a:gdLst/>
              <a:ahLst/>
              <a:cxnLst/>
              <a:rect l="l" t="t" r="r" b="b"/>
              <a:pathLst>
                <a:path w="22865" h="12472" extrusionOk="0">
                  <a:moveTo>
                    <a:pt x="3070" y="1"/>
                  </a:moveTo>
                  <a:cubicBezTo>
                    <a:pt x="2939" y="1"/>
                    <a:pt x="2792" y="15"/>
                    <a:pt x="2627" y="46"/>
                  </a:cubicBezTo>
                  <a:cubicBezTo>
                    <a:pt x="1833" y="202"/>
                    <a:pt x="830" y="29"/>
                    <a:pt x="415" y="927"/>
                  </a:cubicBezTo>
                  <a:cubicBezTo>
                    <a:pt x="1" y="1826"/>
                    <a:pt x="934" y="1861"/>
                    <a:pt x="1400" y="2189"/>
                  </a:cubicBezTo>
                  <a:cubicBezTo>
                    <a:pt x="1504" y="2258"/>
                    <a:pt x="1366" y="2569"/>
                    <a:pt x="1435" y="2742"/>
                  </a:cubicBezTo>
                  <a:cubicBezTo>
                    <a:pt x="1757" y="3623"/>
                    <a:pt x="1963" y="4886"/>
                    <a:pt x="3062" y="4886"/>
                  </a:cubicBezTo>
                  <a:cubicBezTo>
                    <a:pt x="3084" y="4886"/>
                    <a:pt x="3106" y="4886"/>
                    <a:pt x="3129" y="4885"/>
                  </a:cubicBezTo>
                  <a:cubicBezTo>
                    <a:pt x="3207" y="4880"/>
                    <a:pt x="3284" y="4878"/>
                    <a:pt x="3360" y="4878"/>
                  </a:cubicBezTo>
                  <a:cubicBezTo>
                    <a:pt x="4698" y="4878"/>
                    <a:pt x="5731" y="5570"/>
                    <a:pt x="6810" y="6077"/>
                  </a:cubicBezTo>
                  <a:cubicBezTo>
                    <a:pt x="7328" y="6319"/>
                    <a:pt x="8019" y="7322"/>
                    <a:pt x="7207" y="8203"/>
                  </a:cubicBezTo>
                  <a:cubicBezTo>
                    <a:pt x="6913" y="8531"/>
                    <a:pt x="6948" y="8911"/>
                    <a:pt x="7121" y="9292"/>
                  </a:cubicBezTo>
                  <a:cubicBezTo>
                    <a:pt x="7274" y="9613"/>
                    <a:pt x="7597" y="9810"/>
                    <a:pt x="7934" y="9810"/>
                  </a:cubicBezTo>
                  <a:cubicBezTo>
                    <a:pt x="8014" y="9810"/>
                    <a:pt x="8095" y="9799"/>
                    <a:pt x="8175" y="9775"/>
                  </a:cubicBezTo>
                  <a:cubicBezTo>
                    <a:pt x="8275" y="9755"/>
                    <a:pt x="8368" y="9745"/>
                    <a:pt x="8457" y="9745"/>
                  </a:cubicBezTo>
                  <a:cubicBezTo>
                    <a:pt x="8811" y="9745"/>
                    <a:pt x="9087" y="9900"/>
                    <a:pt x="9419" y="10121"/>
                  </a:cubicBezTo>
                  <a:cubicBezTo>
                    <a:pt x="10079" y="10569"/>
                    <a:pt x="10930" y="10787"/>
                    <a:pt x="11688" y="10787"/>
                  </a:cubicBezTo>
                  <a:cubicBezTo>
                    <a:pt x="12538" y="10787"/>
                    <a:pt x="13270" y="10513"/>
                    <a:pt x="13480" y="9983"/>
                  </a:cubicBezTo>
                  <a:cubicBezTo>
                    <a:pt x="13648" y="9563"/>
                    <a:pt x="13555" y="9014"/>
                    <a:pt x="14230" y="9014"/>
                  </a:cubicBezTo>
                  <a:cubicBezTo>
                    <a:pt x="14250" y="9014"/>
                    <a:pt x="14271" y="9014"/>
                    <a:pt x="14293" y="9015"/>
                  </a:cubicBezTo>
                  <a:cubicBezTo>
                    <a:pt x="15036" y="9050"/>
                    <a:pt x="15381" y="9516"/>
                    <a:pt x="15450" y="10138"/>
                  </a:cubicBezTo>
                  <a:cubicBezTo>
                    <a:pt x="15640" y="11486"/>
                    <a:pt x="16522" y="11953"/>
                    <a:pt x="17697" y="11988"/>
                  </a:cubicBezTo>
                  <a:cubicBezTo>
                    <a:pt x="18224" y="11988"/>
                    <a:pt x="18870" y="12472"/>
                    <a:pt x="19366" y="12472"/>
                  </a:cubicBezTo>
                  <a:cubicBezTo>
                    <a:pt x="19602" y="12472"/>
                    <a:pt x="19804" y="12362"/>
                    <a:pt x="19944" y="12039"/>
                  </a:cubicBezTo>
                  <a:cubicBezTo>
                    <a:pt x="20289" y="11210"/>
                    <a:pt x="19287" y="10398"/>
                    <a:pt x="18596" y="9758"/>
                  </a:cubicBezTo>
                  <a:cubicBezTo>
                    <a:pt x="18164" y="9361"/>
                    <a:pt x="17420" y="8825"/>
                    <a:pt x="17749" y="8272"/>
                  </a:cubicBezTo>
                  <a:cubicBezTo>
                    <a:pt x="17984" y="7884"/>
                    <a:pt x="18253" y="7197"/>
                    <a:pt x="18937" y="7197"/>
                  </a:cubicBezTo>
                  <a:cubicBezTo>
                    <a:pt x="19107" y="7197"/>
                    <a:pt x="19302" y="7239"/>
                    <a:pt x="19529" y="7339"/>
                  </a:cubicBezTo>
                  <a:cubicBezTo>
                    <a:pt x="19732" y="7429"/>
                    <a:pt x="19935" y="7468"/>
                    <a:pt x="20135" y="7468"/>
                  </a:cubicBezTo>
                  <a:cubicBezTo>
                    <a:pt x="20854" y="7468"/>
                    <a:pt x="21544" y="6970"/>
                    <a:pt x="22138" y="6578"/>
                  </a:cubicBezTo>
                  <a:cubicBezTo>
                    <a:pt x="22795" y="6146"/>
                    <a:pt x="22864" y="5248"/>
                    <a:pt x="22311" y="4643"/>
                  </a:cubicBezTo>
                  <a:cubicBezTo>
                    <a:pt x="22115" y="4425"/>
                    <a:pt x="21948" y="4340"/>
                    <a:pt x="21799" y="4340"/>
                  </a:cubicBezTo>
                  <a:cubicBezTo>
                    <a:pt x="21465" y="4340"/>
                    <a:pt x="21227" y="4774"/>
                    <a:pt x="20963" y="5110"/>
                  </a:cubicBezTo>
                  <a:cubicBezTo>
                    <a:pt x="20756" y="5334"/>
                    <a:pt x="20479" y="5472"/>
                    <a:pt x="20168" y="5507"/>
                  </a:cubicBezTo>
                  <a:cubicBezTo>
                    <a:pt x="20112" y="5512"/>
                    <a:pt x="20051" y="5514"/>
                    <a:pt x="19986" y="5514"/>
                  </a:cubicBezTo>
                  <a:cubicBezTo>
                    <a:pt x="18639" y="5514"/>
                    <a:pt x="15548" y="4518"/>
                    <a:pt x="14344" y="3727"/>
                  </a:cubicBezTo>
                  <a:cubicBezTo>
                    <a:pt x="13999" y="3485"/>
                    <a:pt x="13636" y="3295"/>
                    <a:pt x="13238" y="3139"/>
                  </a:cubicBezTo>
                  <a:cubicBezTo>
                    <a:pt x="11925" y="2690"/>
                    <a:pt x="10473" y="2465"/>
                    <a:pt x="9298" y="1774"/>
                  </a:cubicBezTo>
                  <a:cubicBezTo>
                    <a:pt x="8770" y="1458"/>
                    <a:pt x="8301" y="1322"/>
                    <a:pt x="7877" y="1322"/>
                  </a:cubicBezTo>
                  <a:cubicBezTo>
                    <a:pt x="7093" y="1322"/>
                    <a:pt x="6459" y="1787"/>
                    <a:pt x="5876" y="2448"/>
                  </a:cubicBezTo>
                  <a:cubicBezTo>
                    <a:pt x="5497" y="2886"/>
                    <a:pt x="5240" y="3062"/>
                    <a:pt x="5050" y="3062"/>
                  </a:cubicBezTo>
                  <a:cubicBezTo>
                    <a:pt x="4739" y="3062"/>
                    <a:pt x="4614" y="2586"/>
                    <a:pt x="4442" y="2016"/>
                  </a:cubicBezTo>
                  <a:cubicBezTo>
                    <a:pt x="4193" y="1191"/>
                    <a:pt x="4266" y="1"/>
                    <a:pt x="30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68" name="Google Shape;1268;p105"/>
            <p:cNvSpPr/>
            <p:nvPr/>
          </p:nvSpPr>
          <p:spPr>
            <a:xfrm>
              <a:off x="5898675" y="3029225"/>
              <a:ext cx="282150" cy="318450"/>
            </a:xfrm>
            <a:custGeom>
              <a:avLst/>
              <a:gdLst/>
              <a:ahLst/>
              <a:cxnLst/>
              <a:rect l="l" t="t" r="r" b="b"/>
              <a:pathLst>
                <a:path w="11286" h="12738" extrusionOk="0">
                  <a:moveTo>
                    <a:pt x="8163" y="0"/>
                  </a:moveTo>
                  <a:cubicBezTo>
                    <a:pt x="7646" y="0"/>
                    <a:pt x="7307" y="634"/>
                    <a:pt x="7121" y="1115"/>
                  </a:cubicBezTo>
                  <a:cubicBezTo>
                    <a:pt x="6498" y="2618"/>
                    <a:pt x="5081" y="3362"/>
                    <a:pt x="4027" y="4450"/>
                  </a:cubicBezTo>
                  <a:cubicBezTo>
                    <a:pt x="3562" y="4916"/>
                    <a:pt x="2753" y="5709"/>
                    <a:pt x="2170" y="5709"/>
                  </a:cubicBezTo>
                  <a:cubicBezTo>
                    <a:pt x="2125" y="5709"/>
                    <a:pt x="2082" y="5704"/>
                    <a:pt x="2040" y="5695"/>
                  </a:cubicBezTo>
                  <a:cubicBezTo>
                    <a:pt x="1767" y="5631"/>
                    <a:pt x="1536" y="5602"/>
                    <a:pt x="1339" y="5602"/>
                  </a:cubicBezTo>
                  <a:cubicBezTo>
                    <a:pt x="150" y="5602"/>
                    <a:pt x="215" y="6659"/>
                    <a:pt x="52" y="7475"/>
                  </a:cubicBezTo>
                  <a:cubicBezTo>
                    <a:pt x="1" y="9410"/>
                    <a:pt x="1625" y="11518"/>
                    <a:pt x="3267" y="12123"/>
                  </a:cubicBezTo>
                  <a:cubicBezTo>
                    <a:pt x="3638" y="12262"/>
                    <a:pt x="4019" y="12277"/>
                    <a:pt x="4389" y="12277"/>
                  </a:cubicBezTo>
                  <a:cubicBezTo>
                    <a:pt x="4488" y="12277"/>
                    <a:pt x="4586" y="12276"/>
                    <a:pt x="4683" y="12276"/>
                  </a:cubicBezTo>
                  <a:cubicBezTo>
                    <a:pt x="5034" y="12276"/>
                    <a:pt x="5369" y="12290"/>
                    <a:pt x="5669" y="12417"/>
                  </a:cubicBezTo>
                  <a:cubicBezTo>
                    <a:pt x="6156" y="12630"/>
                    <a:pt x="6559" y="12738"/>
                    <a:pt x="6895" y="12738"/>
                  </a:cubicBezTo>
                  <a:cubicBezTo>
                    <a:pt x="7678" y="12738"/>
                    <a:pt x="8093" y="12148"/>
                    <a:pt x="8348" y="10914"/>
                  </a:cubicBezTo>
                  <a:cubicBezTo>
                    <a:pt x="8572" y="9773"/>
                    <a:pt x="9073" y="8235"/>
                    <a:pt x="9937" y="7786"/>
                  </a:cubicBezTo>
                  <a:cubicBezTo>
                    <a:pt x="11268" y="7094"/>
                    <a:pt x="10577" y="6697"/>
                    <a:pt x="10231" y="6023"/>
                  </a:cubicBezTo>
                  <a:cubicBezTo>
                    <a:pt x="9782" y="5124"/>
                    <a:pt x="8797" y="4278"/>
                    <a:pt x="10058" y="3189"/>
                  </a:cubicBezTo>
                  <a:cubicBezTo>
                    <a:pt x="10404" y="2895"/>
                    <a:pt x="11285" y="2618"/>
                    <a:pt x="10853" y="1945"/>
                  </a:cubicBezTo>
                  <a:cubicBezTo>
                    <a:pt x="10266" y="1063"/>
                    <a:pt x="9402" y="286"/>
                    <a:pt x="8348" y="26"/>
                  </a:cubicBezTo>
                  <a:cubicBezTo>
                    <a:pt x="8284" y="9"/>
                    <a:pt x="8222" y="0"/>
                    <a:pt x="816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69" name="Google Shape;1269;p105"/>
            <p:cNvSpPr/>
            <p:nvPr/>
          </p:nvSpPr>
          <p:spPr>
            <a:xfrm>
              <a:off x="5544400" y="3065225"/>
              <a:ext cx="541800" cy="430700"/>
            </a:xfrm>
            <a:custGeom>
              <a:avLst/>
              <a:gdLst/>
              <a:ahLst/>
              <a:cxnLst/>
              <a:rect l="l" t="t" r="r" b="b"/>
              <a:pathLst>
                <a:path w="21672" h="17228" extrusionOk="0">
                  <a:moveTo>
                    <a:pt x="7484" y="4583"/>
                  </a:moveTo>
                  <a:lnTo>
                    <a:pt x="7484" y="4583"/>
                  </a:lnTo>
                  <a:cubicBezTo>
                    <a:pt x="7486" y="4586"/>
                    <a:pt x="7488" y="4589"/>
                    <a:pt x="7491" y="4592"/>
                  </a:cubicBezTo>
                  <a:lnTo>
                    <a:pt x="7491" y="4592"/>
                  </a:lnTo>
                  <a:cubicBezTo>
                    <a:pt x="7494" y="4595"/>
                    <a:pt x="7498" y="4597"/>
                    <a:pt x="7501" y="4600"/>
                  </a:cubicBezTo>
                  <a:lnTo>
                    <a:pt x="7484" y="4583"/>
                  </a:lnTo>
                  <a:close/>
                  <a:moveTo>
                    <a:pt x="1210" y="0"/>
                  </a:moveTo>
                  <a:cubicBezTo>
                    <a:pt x="910" y="0"/>
                    <a:pt x="646" y="84"/>
                    <a:pt x="415" y="314"/>
                  </a:cubicBezTo>
                  <a:cubicBezTo>
                    <a:pt x="1" y="712"/>
                    <a:pt x="260" y="1127"/>
                    <a:pt x="571" y="1403"/>
                  </a:cubicBezTo>
                  <a:cubicBezTo>
                    <a:pt x="1833" y="2561"/>
                    <a:pt x="2939" y="3874"/>
                    <a:pt x="3872" y="5309"/>
                  </a:cubicBezTo>
                  <a:cubicBezTo>
                    <a:pt x="5894" y="8264"/>
                    <a:pt x="6948" y="12014"/>
                    <a:pt x="10663" y="13552"/>
                  </a:cubicBezTo>
                  <a:cubicBezTo>
                    <a:pt x="10715" y="13587"/>
                    <a:pt x="10733" y="13656"/>
                    <a:pt x="10733" y="13725"/>
                  </a:cubicBezTo>
                  <a:cubicBezTo>
                    <a:pt x="10007" y="15522"/>
                    <a:pt x="11579" y="15401"/>
                    <a:pt x="12478" y="15660"/>
                  </a:cubicBezTo>
                  <a:cubicBezTo>
                    <a:pt x="14932" y="16334"/>
                    <a:pt x="17420" y="16801"/>
                    <a:pt x="19961" y="17043"/>
                  </a:cubicBezTo>
                  <a:cubicBezTo>
                    <a:pt x="20276" y="17079"/>
                    <a:pt x="20618" y="17227"/>
                    <a:pt x="20904" y="17227"/>
                  </a:cubicBezTo>
                  <a:cubicBezTo>
                    <a:pt x="21167" y="17227"/>
                    <a:pt x="21382" y="17101"/>
                    <a:pt x="21482" y="16645"/>
                  </a:cubicBezTo>
                  <a:cubicBezTo>
                    <a:pt x="21672" y="15816"/>
                    <a:pt x="20842" y="15626"/>
                    <a:pt x="20306" y="15280"/>
                  </a:cubicBezTo>
                  <a:cubicBezTo>
                    <a:pt x="18129" y="13932"/>
                    <a:pt x="15502" y="14347"/>
                    <a:pt x="13204" y="13448"/>
                  </a:cubicBezTo>
                  <a:cubicBezTo>
                    <a:pt x="13103" y="13410"/>
                    <a:pt x="12986" y="13400"/>
                    <a:pt x="12863" y="13400"/>
                  </a:cubicBezTo>
                  <a:cubicBezTo>
                    <a:pt x="12726" y="13400"/>
                    <a:pt x="12582" y="13412"/>
                    <a:pt x="12448" y="13412"/>
                  </a:cubicBezTo>
                  <a:cubicBezTo>
                    <a:pt x="12162" y="13412"/>
                    <a:pt x="11919" y="13355"/>
                    <a:pt x="11873" y="12999"/>
                  </a:cubicBezTo>
                  <a:cubicBezTo>
                    <a:pt x="11769" y="12221"/>
                    <a:pt x="11614" y="11288"/>
                    <a:pt x="12409" y="10666"/>
                  </a:cubicBezTo>
                  <a:cubicBezTo>
                    <a:pt x="12979" y="10199"/>
                    <a:pt x="12806" y="9836"/>
                    <a:pt x="12478" y="9249"/>
                  </a:cubicBezTo>
                  <a:cubicBezTo>
                    <a:pt x="11908" y="8195"/>
                    <a:pt x="10352" y="8558"/>
                    <a:pt x="10076" y="7849"/>
                  </a:cubicBezTo>
                  <a:cubicBezTo>
                    <a:pt x="9542" y="6419"/>
                    <a:pt x="8354" y="5659"/>
                    <a:pt x="7491" y="4592"/>
                  </a:cubicBezTo>
                  <a:lnTo>
                    <a:pt x="7491" y="4592"/>
                  </a:lnTo>
                  <a:cubicBezTo>
                    <a:pt x="6993" y="4179"/>
                    <a:pt x="6512" y="3733"/>
                    <a:pt x="5980" y="3339"/>
                  </a:cubicBezTo>
                  <a:cubicBezTo>
                    <a:pt x="4563" y="2285"/>
                    <a:pt x="3682" y="522"/>
                    <a:pt x="1763" y="72"/>
                  </a:cubicBezTo>
                  <a:cubicBezTo>
                    <a:pt x="1567" y="28"/>
                    <a:pt x="1383" y="0"/>
                    <a:pt x="12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70" name="Google Shape;1270;p105"/>
            <p:cNvSpPr/>
            <p:nvPr/>
          </p:nvSpPr>
          <p:spPr>
            <a:xfrm>
              <a:off x="4388700" y="3530600"/>
              <a:ext cx="227275" cy="395425"/>
            </a:xfrm>
            <a:custGeom>
              <a:avLst/>
              <a:gdLst/>
              <a:ahLst/>
              <a:cxnLst/>
              <a:rect l="l" t="t" r="r" b="b"/>
              <a:pathLst>
                <a:path w="9091" h="15817" extrusionOk="0">
                  <a:moveTo>
                    <a:pt x="7622" y="0"/>
                  </a:moveTo>
                  <a:cubicBezTo>
                    <a:pt x="7155" y="0"/>
                    <a:pt x="6965" y="363"/>
                    <a:pt x="6740" y="761"/>
                  </a:cubicBezTo>
                  <a:cubicBezTo>
                    <a:pt x="5963" y="2212"/>
                    <a:pt x="5323" y="3802"/>
                    <a:pt x="3405" y="4200"/>
                  </a:cubicBezTo>
                  <a:cubicBezTo>
                    <a:pt x="2645" y="4338"/>
                    <a:pt x="2247" y="4891"/>
                    <a:pt x="2109" y="5738"/>
                  </a:cubicBezTo>
                  <a:cubicBezTo>
                    <a:pt x="1781" y="7587"/>
                    <a:pt x="1971" y="9471"/>
                    <a:pt x="917" y="11285"/>
                  </a:cubicBezTo>
                  <a:cubicBezTo>
                    <a:pt x="1" y="12910"/>
                    <a:pt x="1660" y="15813"/>
                    <a:pt x="3077" y="15813"/>
                  </a:cubicBezTo>
                  <a:cubicBezTo>
                    <a:pt x="3125" y="15815"/>
                    <a:pt x="3172" y="15816"/>
                    <a:pt x="3219" y="15816"/>
                  </a:cubicBezTo>
                  <a:cubicBezTo>
                    <a:pt x="4640" y="15816"/>
                    <a:pt x="5279" y="14808"/>
                    <a:pt x="5496" y="13670"/>
                  </a:cubicBezTo>
                  <a:cubicBezTo>
                    <a:pt x="6049" y="11095"/>
                    <a:pt x="7034" y="8676"/>
                    <a:pt x="8002" y="6256"/>
                  </a:cubicBezTo>
                  <a:cubicBezTo>
                    <a:pt x="8745" y="4373"/>
                    <a:pt x="9091" y="2645"/>
                    <a:pt x="8192" y="778"/>
                  </a:cubicBezTo>
                  <a:cubicBezTo>
                    <a:pt x="8054" y="467"/>
                    <a:pt x="8106" y="18"/>
                    <a:pt x="76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71" name="Google Shape;1271;p105"/>
            <p:cNvSpPr/>
            <p:nvPr/>
          </p:nvSpPr>
          <p:spPr>
            <a:xfrm>
              <a:off x="6438300" y="1893850"/>
              <a:ext cx="267450" cy="418275"/>
            </a:xfrm>
            <a:custGeom>
              <a:avLst/>
              <a:gdLst/>
              <a:ahLst/>
              <a:cxnLst/>
              <a:rect l="l" t="t" r="r" b="b"/>
              <a:pathLst>
                <a:path w="10698" h="16731" extrusionOk="0">
                  <a:moveTo>
                    <a:pt x="4909" y="1"/>
                  </a:moveTo>
                  <a:cubicBezTo>
                    <a:pt x="4667" y="1"/>
                    <a:pt x="4504" y="61"/>
                    <a:pt x="4562" y="216"/>
                  </a:cubicBezTo>
                  <a:cubicBezTo>
                    <a:pt x="5064" y="1633"/>
                    <a:pt x="3992" y="3465"/>
                    <a:pt x="5444" y="4502"/>
                  </a:cubicBezTo>
                  <a:cubicBezTo>
                    <a:pt x="6654" y="5366"/>
                    <a:pt x="6515" y="6627"/>
                    <a:pt x="6913" y="7647"/>
                  </a:cubicBezTo>
                  <a:cubicBezTo>
                    <a:pt x="6804" y="8207"/>
                    <a:pt x="6835" y="9062"/>
                    <a:pt x="6426" y="9062"/>
                  </a:cubicBezTo>
                  <a:cubicBezTo>
                    <a:pt x="6380" y="9062"/>
                    <a:pt x="6330" y="9052"/>
                    <a:pt x="6273" y="9029"/>
                  </a:cubicBezTo>
                  <a:cubicBezTo>
                    <a:pt x="6019" y="8928"/>
                    <a:pt x="5817" y="8884"/>
                    <a:pt x="5657" y="8884"/>
                  </a:cubicBezTo>
                  <a:cubicBezTo>
                    <a:pt x="5131" y="8884"/>
                    <a:pt x="5047" y="9360"/>
                    <a:pt x="4995" y="9876"/>
                  </a:cubicBezTo>
                  <a:cubicBezTo>
                    <a:pt x="4925" y="10533"/>
                    <a:pt x="4614" y="10757"/>
                    <a:pt x="4044" y="10896"/>
                  </a:cubicBezTo>
                  <a:cubicBezTo>
                    <a:pt x="726" y="11673"/>
                    <a:pt x="0" y="13229"/>
                    <a:pt x="1659" y="16028"/>
                  </a:cubicBezTo>
                  <a:cubicBezTo>
                    <a:pt x="1834" y="16314"/>
                    <a:pt x="1935" y="16730"/>
                    <a:pt x="2351" y="16730"/>
                  </a:cubicBezTo>
                  <a:cubicBezTo>
                    <a:pt x="2389" y="16730"/>
                    <a:pt x="2429" y="16727"/>
                    <a:pt x="2471" y="16720"/>
                  </a:cubicBezTo>
                  <a:cubicBezTo>
                    <a:pt x="3007" y="16633"/>
                    <a:pt x="3197" y="16236"/>
                    <a:pt x="3301" y="15752"/>
                  </a:cubicBezTo>
                  <a:cubicBezTo>
                    <a:pt x="3405" y="15251"/>
                    <a:pt x="3301" y="14784"/>
                    <a:pt x="4009" y="14542"/>
                  </a:cubicBezTo>
                  <a:cubicBezTo>
                    <a:pt x="5651" y="13955"/>
                    <a:pt x="7241" y="13194"/>
                    <a:pt x="8866" y="12555"/>
                  </a:cubicBezTo>
                  <a:cubicBezTo>
                    <a:pt x="9298" y="12399"/>
                    <a:pt x="9643" y="12261"/>
                    <a:pt x="9799" y="11829"/>
                  </a:cubicBezTo>
                  <a:cubicBezTo>
                    <a:pt x="10300" y="10308"/>
                    <a:pt x="8866" y="5746"/>
                    <a:pt x="7604" y="4709"/>
                  </a:cubicBezTo>
                  <a:cubicBezTo>
                    <a:pt x="7397" y="4536"/>
                    <a:pt x="6809" y="4571"/>
                    <a:pt x="7016" y="4139"/>
                  </a:cubicBezTo>
                  <a:cubicBezTo>
                    <a:pt x="7082" y="4008"/>
                    <a:pt x="7166" y="3963"/>
                    <a:pt x="7262" y="3963"/>
                  </a:cubicBezTo>
                  <a:cubicBezTo>
                    <a:pt x="7468" y="3963"/>
                    <a:pt x="7725" y="4173"/>
                    <a:pt x="7950" y="4173"/>
                  </a:cubicBezTo>
                  <a:cubicBezTo>
                    <a:pt x="7979" y="4174"/>
                    <a:pt x="8009" y="4175"/>
                    <a:pt x="8039" y="4175"/>
                  </a:cubicBezTo>
                  <a:cubicBezTo>
                    <a:pt x="9008" y="4175"/>
                    <a:pt x="9913" y="3634"/>
                    <a:pt x="10265" y="2946"/>
                  </a:cubicBezTo>
                  <a:cubicBezTo>
                    <a:pt x="10697" y="2117"/>
                    <a:pt x="9695" y="1667"/>
                    <a:pt x="8987" y="1581"/>
                  </a:cubicBezTo>
                  <a:cubicBezTo>
                    <a:pt x="7811" y="1443"/>
                    <a:pt x="6930" y="786"/>
                    <a:pt x="5962" y="250"/>
                  </a:cubicBezTo>
                  <a:cubicBezTo>
                    <a:pt x="5704" y="111"/>
                    <a:pt x="5235" y="1"/>
                    <a:pt x="49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72" name="Google Shape;1272;p105"/>
            <p:cNvSpPr/>
            <p:nvPr/>
          </p:nvSpPr>
          <p:spPr>
            <a:xfrm>
              <a:off x="6901875" y="4220725"/>
              <a:ext cx="468775" cy="354550"/>
            </a:xfrm>
            <a:custGeom>
              <a:avLst/>
              <a:gdLst/>
              <a:ahLst/>
              <a:cxnLst/>
              <a:rect l="l" t="t" r="r" b="b"/>
              <a:pathLst>
                <a:path w="18751" h="14182" extrusionOk="0">
                  <a:moveTo>
                    <a:pt x="15666" y="0"/>
                  </a:moveTo>
                  <a:cubicBezTo>
                    <a:pt x="15588" y="0"/>
                    <a:pt x="15504" y="9"/>
                    <a:pt x="15415" y="28"/>
                  </a:cubicBezTo>
                  <a:cubicBezTo>
                    <a:pt x="14690" y="184"/>
                    <a:pt x="14759" y="772"/>
                    <a:pt x="14897" y="1290"/>
                  </a:cubicBezTo>
                  <a:cubicBezTo>
                    <a:pt x="15294" y="2845"/>
                    <a:pt x="14880" y="4038"/>
                    <a:pt x="13463" y="4850"/>
                  </a:cubicBezTo>
                  <a:cubicBezTo>
                    <a:pt x="13013" y="5109"/>
                    <a:pt x="12823" y="5472"/>
                    <a:pt x="13065" y="5991"/>
                  </a:cubicBezTo>
                  <a:cubicBezTo>
                    <a:pt x="13324" y="6578"/>
                    <a:pt x="12823" y="6803"/>
                    <a:pt x="12512" y="7097"/>
                  </a:cubicBezTo>
                  <a:cubicBezTo>
                    <a:pt x="12410" y="7191"/>
                    <a:pt x="12303" y="7233"/>
                    <a:pt x="12200" y="7233"/>
                  </a:cubicBezTo>
                  <a:cubicBezTo>
                    <a:pt x="12041" y="7233"/>
                    <a:pt x="11891" y="7133"/>
                    <a:pt x="11786" y="6976"/>
                  </a:cubicBezTo>
                  <a:cubicBezTo>
                    <a:pt x="11531" y="6610"/>
                    <a:pt x="11284" y="6477"/>
                    <a:pt x="11039" y="6477"/>
                  </a:cubicBezTo>
                  <a:cubicBezTo>
                    <a:pt x="10705" y="6477"/>
                    <a:pt x="10373" y="6726"/>
                    <a:pt x="10024" y="6976"/>
                  </a:cubicBezTo>
                  <a:cubicBezTo>
                    <a:pt x="8797" y="7891"/>
                    <a:pt x="7811" y="9188"/>
                    <a:pt x="6308" y="9637"/>
                  </a:cubicBezTo>
                  <a:cubicBezTo>
                    <a:pt x="4303" y="10242"/>
                    <a:pt x="2696" y="11572"/>
                    <a:pt x="812" y="12385"/>
                  </a:cubicBezTo>
                  <a:cubicBezTo>
                    <a:pt x="242" y="12627"/>
                    <a:pt x="0" y="13214"/>
                    <a:pt x="692" y="13577"/>
                  </a:cubicBezTo>
                  <a:cubicBezTo>
                    <a:pt x="1262" y="13888"/>
                    <a:pt x="1936" y="13992"/>
                    <a:pt x="2610" y="14182"/>
                  </a:cubicBezTo>
                  <a:cubicBezTo>
                    <a:pt x="3819" y="13854"/>
                    <a:pt x="4943" y="13249"/>
                    <a:pt x="5893" y="12436"/>
                  </a:cubicBezTo>
                  <a:cubicBezTo>
                    <a:pt x="7829" y="10743"/>
                    <a:pt x="10144" y="9447"/>
                    <a:pt x="12357" y="8496"/>
                  </a:cubicBezTo>
                  <a:cubicBezTo>
                    <a:pt x="14396" y="7615"/>
                    <a:pt x="15847" y="6042"/>
                    <a:pt x="17817" y="5213"/>
                  </a:cubicBezTo>
                  <a:cubicBezTo>
                    <a:pt x="18301" y="4988"/>
                    <a:pt x="18751" y="4452"/>
                    <a:pt x="18612" y="3848"/>
                  </a:cubicBezTo>
                  <a:cubicBezTo>
                    <a:pt x="18539" y="3538"/>
                    <a:pt x="18402" y="3442"/>
                    <a:pt x="18239" y="3442"/>
                  </a:cubicBezTo>
                  <a:cubicBezTo>
                    <a:pt x="18019" y="3442"/>
                    <a:pt x="17752" y="3615"/>
                    <a:pt x="17524" y="3675"/>
                  </a:cubicBezTo>
                  <a:cubicBezTo>
                    <a:pt x="17487" y="3682"/>
                    <a:pt x="17451" y="3686"/>
                    <a:pt x="17417" y="3686"/>
                  </a:cubicBezTo>
                  <a:cubicBezTo>
                    <a:pt x="17207" y="3686"/>
                    <a:pt x="17050" y="3554"/>
                    <a:pt x="17109" y="3346"/>
                  </a:cubicBezTo>
                  <a:cubicBezTo>
                    <a:pt x="17385" y="2431"/>
                    <a:pt x="16625" y="1791"/>
                    <a:pt x="16556" y="962"/>
                  </a:cubicBezTo>
                  <a:cubicBezTo>
                    <a:pt x="16526" y="461"/>
                    <a:pt x="16229" y="0"/>
                    <a:pt x="156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73" name="Google Shape;1273;p105"/>
            <p:cNvSpPr/>
            <p:nvPr/>
          </p:nvSpPr>
          <p:spPr>
            <a:xfrm>
              <a:off x="6306100" y="2654825"/>
              <a:ext cx="232875" cy="385425"/>
            </a:xfrm>
            <a:custGeom>
              <a:avLst/>
              <a:gdLst/>
              <a:ahLst/>
              <a:cxnLst/>
              <a:rect l="l" t="t" r="r" b="b"/>
              <a:pathLst>
                <a:path w="9315" h="15417" extrusionOk="0">
                  <a:moveTo>
                    <a:pt x="6907" y="9941"/>
                  </a:moveTo>
                  <a:cubicBezTo>
                    <a:pt x="6738" y="10523"/>
                    <a:pt x="6645" y="11167"/>
                    <a:pt x="5910" y="11304"/>
                  </a:cubicBezTo>
                  <a:cubicBezTo>
                    <a:pt x="5905" y="11305"/>
                    <a:pt x="5899" y="11305"/>
                    <a:pt x="5892" y="11305"/>
                  </a:cubicBezTo>
                  <a:cubicBezTo>
                    <a:pt x="5767" y="11305"/>
                    <a:pt x="5547" y="11146"/>
                    <a:pt x="5547" y="11097"/>
                  </a:cubicBezTo>
                  <a:cubicBezTo>
                    <a:pt x="5616" y="10270"/>
                    <a:pt x="6304" y="10147"/>
                    <a:pt x="6907" y="9941"/>
                  </a:cubicBezTo>
                  <a:close/>
                  <a:moveTo>
                    <a:pt x="2345" y="1"/>
                  </a:moveTo>
                  <a:cubicBezTo>
                    <a:pt x="2049" y="1"/>
                    <a:pt x="1708" y="93"/>
                    <a:pt x="1419" y="93"/>
                  </a:cubicBezTo>
                  <a:cubicBezTo>
                    <a:pt x="1383" y="93"/>
                    <a:pt x="1348" y="92"/>
                    <a:pt x="1313" y="88"/>
                  </a:cubicBezTo>
                  <a:cubicBezTo>
                    <a:pt x="1306" y="88"/>
                    <a:pt x="1299" y="88"/>
                    <a:pt x="1292" y="88"/>
                  </a:cubicBezTo>
                  <a:cubicBezTo>
                    <a:pt x="885" y="88"/>
                    <a:pt x="504" y="561"/>
                    <a:pt x="639" y="883"/>
                  </a:cubicBezTo>
                  <a:cubicBezTo>
                    <a:pt x="1244" y="2283"/>
                    <a:pt x="0" y="3977"/>
                    <a:pt x="1348" y="5273"/>
                  </a:cubicBezTo>
                  <a:cubicBezTo>
                    <a:pt x="1538" y="5446"/>
                    <a:pt x="1383" y="5964"/>
                    <a:pt x="1538" y="6241"/>
                  </a:cubicBezTo>
                  <a:cubicBezTo>
                    <a:pt x="1851" y="6738"/>
                    <a:pt x="1941" y="7889"/>
                    <a:pt x="2501" y="7889"/>
                  </a:cubicBezTo>
                  <a:cubicBezTo>
                    <a:pt x="2623" y="7889"/>
                    <a:pt x="2766" y="7836"/>
                    <a:pt x="2938" y="7710"/>
                  </a:cubicBezTo>
                  <a:cubicBezTo>
                    <a:pt x="3345" y="7411"/>
                    <a:pt x="3664" y="7306"/>
                    <a:pt x="3951" y="7306"/>
                  </a:cubicBezTo>
                  <a:cubicBezTo>
                    <a:pt x="4345" y="7306"/>
                    <a:pt x="4678" y="7505"/>
                    <a:pt x="5098" y="7675"/>
                  </a:cubicBezTo>
                  <a:cubicBezTo>
                    <a:pt x="5375" y="7796"/>
                    <a:pt x="5651" y="7848"/>
                    <a:pt x="5668" y="8176"/>
                  </a:cubicBezTo>
                  <a:cubicBezTo>
                    <a:pt x="5668" y="8297"/>
                    <a:pt x="5547" y="8401"/>
                    <a:pt x="5478" y="8504"/>
                  </a:cubicBezTo>
                  <a:cubicBezTo>
                    <a:pt x="5288" y="8384"/>
                    <a:pt x="5098" y="8263"/>
                    <a:pt x="4908" y="8107"/>
                  </a:cubicBezTo>
                  <a:cubicBezTo>
                    <a:pt x="4670" y="7869"/>
                    <a:pt x="4349" y="7740"/>
                    <a:pt x="4020" y="7740"/>
                  </a:cubicBezTo>
                  <a:cubicBezTo>
                    <a:pt x="3895" y="7740"/>
                    <a:pt x="3770" y="7758"/>
                    <a:pt x="3646" y="7796"/>
                  </a:cubicBezTo>
                  <a:cubicBezTo>
                    <a:pt x="3059" y="7951"/>
                    <a:pt x="3284" y="8470"/>
                    <a:pt x="3249" y="8850"/>
                  </a:cubicBezTo>
                  <a:cubicBezTo>
                    <a:pt x="3180" y="10008"/>
                    <a:pt x="4701" y="11270"/>
                    <a:pt x="4580" y="11408"/>
                  </a:cubicBezTo>
                  <a:cubicBezTo>
                    <a:pt x="3042" y="13170"/>
                    <a:pt x="4251" y="13205"/>
                    <a:pt x="5599" y="13758"/>
                  </a:cubicBezTo>
                  <a:cubicBezTo>
                    <a:pt x="6014" y="13948"/>
                    <a:pt x="6429" y="15244"/>
                    <a:pt x="7379" y="15400"/>
                  </a:cubicBezTo>
                  <a:cubicBezTo>
                    <a:pt x="7454" y="15411"/>
                    <a:pt x="7523" y="15417"/>
                    <a:pt x="7586" y="15417"/>
                  </a:cubicBezTo>
                  <a:cubicBezTo>
                    <a:pt x="8462" y="15417"/>
                    <a:pt x="8316" y="14362"/>
                    <a:pt x="8606" y="13879"/>
                  </a:cubicBezTo>
                  <a:cubicBezTo>
                    <a:pt x="9315" y="12687"/>
                    <a:pt x="8554" y="11529"/>
                    <a:pt x="8105" y="10423"/>
                  </a:cubicBezTo>
                  <a:cubicBezTo>
                    <a:pt x="7967" y="10058"/>
                    <a:pt x="7709" y="9812"/>
                    <a:pt x="7353" y="9812"/>
                  </a:cubicBezTo>
                  <a:cubicBezTo>
                    <a:pt x="7222" y="9812"/>
                    <a:pt x="7078" y="9845"/>
                    <a:pt x="6922" y="9917"/>
                  </a:cubicBezTo>
                  <a:lnTo>
                    <a:pt x="6922" y="9917"/>
                  </a:lnTo>
                  <a:cubicBezTo>
                    <a:pt x="7290" y="9072"/>
                    <a:pt x="8114" y="7913"/>
                    <a:pt x="7103" y="7433"/>
                  </a:cubicBezTo>
                  <a:cubicBezTo>
                    <a:pt x="5789" y="6828"/>
                    <a:pt x="5530" y="5048"/>
                    <a:pt x="3854" y="4927"/>
                  </a:cubicBezTo>
                  <a:cubicBezTo>
                    <a:pt x="3335" y="4893"/>
                    <a:pt x="2886" y="4167"/>
                    <a:pt x="3318" y="3424"/>
                  </a:cubicBezTo>
                  <a:cubicBezTo>
                    <a:pt x="3975" y="2318"/>
                    <a:pt x="3353" y="1298"/>
                    <a:pt x="2955" y="348"/>
                  </a:cubicBezTo>
                  <a:cubicBezTo>
                    <a:pt x="2833" y="73"/>
                    <a:pt x="2607" y="1"/>
                    <a:pt x="234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74" name="Google Shape;1274;p105"/>
            <p:cNvSpPr/>
            <p:nvPr/>
          </p:nvSpPr>
          <p:spPr>
            <a:xfrm>
              <a:off x="6139750" y="3178550"/>
              <a:ext cx="185375" cy="227425"/>
            </a:xfrm>
            <a:custGeom>
              <a:avLst/>
              <a:gdLst/>
              <a:ahLst/>
              <a:cxnLst/>
              <a:rect l="l" t="t" r="r" b="b"/>
              <a:pathLst>
                <a:path w="7415" h="9097" extrusionOk="0">
                  <a:moveTo>
                    <a:pt x="6576" y="0"/>
                  </a:moveTo>
                  <a:cubicBezTo>
                    <a:pt x="6440" y="0"/>
                    <a:pt x="6314" y="46"/>
                    <a:pt x="6222" y="154"/>
                  </a:cubicBezTo>
                  <a:cubicBezTo>
                    <a:pt x="5928" y="483"/>
                    <a:pt x="5611" y="592"/>
                    <a:pt x="5290" y="592"/>
                  </a:cubicBezTo>
                  <a:cubicBezTo>
                    <a:pt x="4988" y="592"/>
                    <a:pt x="4683" y="496"/>
                    <a:pt x="4390" y="396"/>
                  </a:cubicBezTo>
                  <a:cubicBezTo>
                    <a:pt x="3964" y="242"/>
                    <a:pt x="3597" y="173"/>
                    <a:pt x="3279" y="173"/>
                  </a:cubicBezTo>
                  <a:cubicBezTo>
                    <a:pt x="1986" y="173"/>
                    <a:pt x="1492" y="1318"/>
                    <a:pt x="1020" y="2608"/>
                  </a:cubicBezTo>
                  <a:cubicBezTo>
                    <a:pt x="364" y="4353"/>
                    <a:pt x="1" y="6064"/>
                    <a:pt x="796" y="7360"/>
                  </a:cubicBezTo>
                  <a:cubicBezTo>
                    <a:pt x="847" y="8362"/>
                    <a:pt x="761" y="8984"/>
                    <a:pt x="1470" y="9088"/>
                  </a:cubicBezTo>
                  <a:cubicBezTo>
                    <a:pt x="1519" y="9094"/>
                    <a:pt x="1568" y="9097"/>
                    <a:pt x="1614" y="9097"/>
                  </a:cubicBezTo>
                  <a:cubicBezTo>
                    <a:pt x="2117" y="9097"/>
                    <a:pt x="2435" y="8762"/>
                    <a:pt x="2593" y="8224"/>
                  </a:cubicBezTo>
                  <a:cubicBezTo>
                    <a:pt x="2634" y="8075"/>
                    <a:pt x="2578" y="7743"/>
                    <a:pt x="2746" y="7743"/>
                  </a:cubicBezTo>
                  <a:cubicBezTo>
                    <a:pt x="2792" y="7743"/>
                    <a:pt x="2854" y="7768"/>
                    <a:pt x="2938" y="7827"/>
                  </a:cubicBezTo>
                  <a:cubicBezTo>
                    <a:pt x="3173" y="7995"/>
                    <a:pt x="3380" y="8062"/>
                    <a:pt x="3567" y="8062"/>
                  </a:cubicBezTo>
                  <a:cubicBezTo>
                    <a:pt x="4013" y="8062"/>
                    <a:pt x="4340" y="7677"/>
                    <a:pt x="4632" y="7360"/>
                  </a:cubicBezTo>
                  <a:cubicBezTo>
                    <a:pt x="5116" y="6842"/>
                    <a:pt x="4563" y="6358"/>
                    <a:pt x="4373" y="5839"/>
                  </a:cubicBezTo>
                  <a:cubicBezTo>
                    <a:pt x="4183" y="5321"/>
                    <a:pt x="3491" y="4750"/>
                    <a:pt x="4442" y="4249"/>
                  </a:cubicBezTo>
                  <a:cubicBezTo>
                    <a:pt x="4943" y="3990"/>
                    <a:pt x="5790" y="3852"/>
                    <a:pt x="5427" y="3057"/>
                  </a:cubicBezTo>
                  <a:cubicBezTo>
                    <a:pt x="5274" y="2713"/>
                    <a:pt x="5030" y="2616"/>
                    <a:pt x="4752" y="2616"/>
                  </a:cubicBezTo>
                  <a:cubicBezTo>
                    <a:pt x="4400" y="2616"/>
                    <a:pt x="3994" y="2771"/>
                    <a:pt x="3647" y="2780"/>
                  </a:cubicBezTo>
                  <a:cubicBezTo>
                    <a:pt x="3388" y="2815"/>
                    <a:pt x="3129" y="2850"/>
                    <a:pt x="2887" y="2919"/>
                  </a:cubicBezTo>
                  <a:cubicBezTo>
                    <a:pt x="2887" y="2746"/>
                    <a:pt x="2800" y="2487"/>
                    <a:pt x="2887" y="2435"/>
                  </a:cubicBezTo>
                  <a:cubicBezTo>
                    <a:pt x="3111" y="2262"/>
                    <a:pt x="3405" y="2037"/>
                    <a:pt x="3664" y="2037"/>
                  </a:cubicBezTo>
                  <a:cubicBezTo>
                    <a:pt x="4321" y="2055"/>
                    <a:pt x="4995" y="2262"/>
                    <a:pt x="5634" y="2262"/>
                  </a:cubicBezTo>
                  <a:cubicBezTo>
                    <a:pt x="6481" y="2262"/>
                    <a:pt x="6861" y="1553"/>
                    <a:pt x="7242" y="931"/>
                  </a:cubicBezTo>
                  <a:cubicBezTo>
                    <a:pt x="7414" y="689"/>
                    <a:pt x="7328" y="344"/>
                    <a:pt x="7086" y="188"/>
                  </a:cubicBezTo>
                  <a:cubicBezTo>
                    <a:pt x="6932" y="73"/>
                    <a:pt x="6746" y="0"/>
                    <a:pt x="65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75" name="Google Shape;1275;p105"/>
            <p:cNvSpPr/>
            <p:nvPr/>
          </p:nvSpPr>
          <p:spPr>
            <a:xfrm>
              <a:off x="4320000" y="1079225"/>
              <a:ext cx="260125" cy="163000"/>
            </a:xfrm>
            <a:custGeom>
              <a:avLst/>
              <a:gdLst/>
              <a:ahLst/>
              <a:cxnLst/>
              <a:rect l="l" t="t" r="r" b="b"/>
              <a:pathLst>
                <a:path w="10405" h="6520" extrusionOk="0">
                  <a:moveTo>
                    <a:pt x="8970" y="1"/>
                  </a:moveTo>
                  <a:cubicBezTo>
                    <a:pt x="6620" y="778"/>
                    <a:pt x="3786" y="294"/>
                    <a:pt x="1764" y="2576"/>
                  </a:cubicBezTo>
                  <a:cubicBezTo>
                    <a:pt x="502" y="3993"/>
                    <a:pt x="1" y="5410"/>
                    <a:pt x="1038" y="5876"/>
                  </a:cubicBezTo>
                  <a:cubicBezTo>
                    <a:pt x="2057" y="6274"/>
                    <a:pt x="3146" y="6499"/>
                    <a:pt x="4252" y="6516"/>
                  </a:cubicBezTo>
                  <a:cubicBezTo>
                    <a:pt x="4303" y="6518"/>
                    <a:pt x="4355" y="6520"/>
                    <a:pt x="4406" y="6520"/>
                  </a:cubicBezTo>
                  <a:cubicBezTo>
                    <a:pt x="4717" y="6520"/>
                    <a:pt x="5012" y="6455"/>
                    <a:pt x="5116" y="6084"/>
                  </a:cubicBezTo>
                  <a:cubicBezTo>
                    <a:pt x="5237" y="5652"/>
                    <a:pt x="4892" y="5479"/>
                    <a:pt x="4563" y="5323"/>
                  </a:cubicBezTo>
                  <a:cubicBezTo>
                    <a:pt x="3094" y="4598"/>
                    <a:pt x="3630" y="3924"/>
                    <a:pt x="4598" y="3198"/>
                  </a:cubicBezTo>
                  <a:cubicBezTo>
                    <a:pt x="5980" y="2144"/>
                    <a:pt x="7726" y="2126"/>
                    <a:pt x="9264" y="1487"/>
                  </a:cubicBezTo>
                  <a:cubicBezTo>
                    <a:pt x="9696" y="1331"/>
                    <a:pt x="10404" y="1556"/>
                    <a:pt x="10352" y="796"/>
                  </a:cubicBezTo>
                  <a:cubicBezTo>
                    <a:pt x="10301" y="35"/>
                    <a:pt x="9627" y="70"/>
                    <a:pt x="89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76" name="Google Shape;1276;p105"/>
            <p:cNvSpPr/>
            <p:nvPr/>
          </p:nvSpPr>
          <p:spPr>
            <a:xfrm>
              <a:off x="3605850" y="1017225"/>
              <a:ext cx="246275" cy="88775"/>
            </a:xfrm>
            <a:custGeom>
              <a:avLst/>
              <a:gdLst/>
              <a:ahLst/>
              <a:cxnLst/>
              <a:rect l="l" t="t" r="r" b="b"/>
              <a:pathLst>
                <a:path w="9851" h="3551" extrusionOk="0">
                  <a:moveTo>
                    <a:pt x="3896" y="1"/>
                  </a:moveTo>
                  <a:cubicBezTo>
                    <a:pt x="2951" y="1"/>
                    <a:pt x="1998" y="113"/>
                    <a:pt x="1055" y="130"/>
                  </a:cubicBezTo>
                  <a:cubicBezTo>
                    <a:pt x="674" y="130"/>
                    <a:pt x="260" y="217"/>
                    <a:pt x="121" y="649"/>
                  </a:cubicBezTo>
                  <a:cubicBezTo>
                    <a:pt x="0" y="1046"/>
                    <a:pt x="173" y="1461"/>
                    <a:pt x="536" y="1651"/>
                  </a:cubicBezTo>
                  <a:cubicBezTo>
                    <a:pt x="1487" y="2256"/>
                    <a:pt x="2489" y="2792"/>
                    <a:pt x="3474" y="3345"/>
                  </a:cubicBezTo>
                  <a:cubicBezTo>
                    <a:pt x="3715" y="3472"/>
                    <a:pt x="3939" y="3551"/>
                    <a:pt x="4149" y="3551"/>
                  </a:cubicBezTo>
                  <a:cubicBezTo>
                    <a:pt x="4450" y="3551"/>
                    <a:pt x="4723" y="3389"/>
                    <a:pt x="4978" y="2982"/>
                  </a:cubicBezTo>
                  <a:cubicBezTo>
                    <a:pt x="5203" y="2650"/>
                    <a:pt x="5511" y="2104"/>
                    <a:pt x="5931" y="2104"/>
                  </a:cubicBezTo>
                  <a:cubicBezTo>
                    <a:pt x="6058" y="2104"/>
                    <a:pt x="6195" y="2153"/>
                    <a:pt x="6343" y="2273"/>
                  </a:cubicBezTo>
                  <a:cubicBezTo>
                    <a:pt x="6982" y="2809"/>
                    <a:pt x="7673" y="2826"/>
                    <a:pt x="8365" y="2895"/>
                  </a:cubicBezTo>
                  <a:cubicBezTo>
                    <a:pt x="8588" y="2920"/>
                    <a:pt x="8869" y="3004"/>
                    <a:pt x="9118" y="3004"/>
                  </a:cubicBezTo>
                  <a:cubicBezTo>
                    <a:pt x="9390" y="3004"/>
                    <a:pt x="9623" y="2904"/>
                    <a:pt x="9695" y="2515"/>
                  </a:cubicBezTo>
                  <a:cubicBezTo>
                    <a:pt x="9851" y="1789"/>
                    <a:pt x="9142" y="1668"/>
                    <a:pt x="8641" y="1478"/>
                  </a:cubicBezTo>
                  <a:lnTo>
                    <a:pt x="6585" y="493"/>
                  </a:lnTo>
                  <a:cubicBezTo>
                    <a:pt x="5704" y="104"/>
                    <a:pt x="4803" y="1"/>
                    <a:pt x="389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77" name="Google Shape;1277;p105"/>
            <p:cNvSpPr/>
            <p:nvPr/>
          </p:nvSpPr>
          <p:spPr>
            <a:xfrm>
              <a:off x="3161275" y="1612775"/>
              <a:ext cx="115825" cy="115825"/>
            </a:xfrm>
            <a:custGeom>
              <a:avLst/>
              <a:gdLst/>
              <a:ahLst/>
              <a:cxnLst/>
              <a:rect l="l" t="t" r="r" b="b"/>
              <a:pathLst>
                <a:path w="4633" h="4633" extrusionOk="0">
                  <a:moveTo>
                    <a:pt x="2966" y="1"/>
                  </a:moveTo>
                  <a:cubicBezTo>
                    <a:pt x="2951" y="1"/>
                    <a:pt x="2936" y="1"/>
                    <a:pt x="2921" y="1"/>
                  </a:cubicBezTo>
                  <a:cubicBezTo>
                    <a:pt x="1729" y="36"/>
                    <a:pt x="1" y="2421"/>
                    <a:pt x="139" y="3803"/>
                  </a:cubicBezTo>
                  <a:cubicBezTo>
                    <a:pt x="139" y="4252"/>
                    <a:pt x="502" y="4615"/>
                    <a:pt x="951" y="4633"/>
                  </a:cubicBezTo>
                  <a:cubicBezTo>
                    <a:pt x="2956" y="4581"/>
                    <a:pt x="4632" y="3026"/>
                    <a:pt x="4529" y="1297"/>
                  </a:cubicBezTo>
                  <a:cubicBezTo>
                    <a:pt x="4478" y="482"/>
                    <a:pt x="3809" y="1"/>
                    <a:pt x="29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78" name="Google Shape;1278;p105"/>
            <p:cNvSpPr/>
            <p:nvPr/>
          </p:nvSpPr>
          <p:spPr>
            <a:xfrm>
              <a:off x="6082850" y="3458350"/>
              <a:ext cx="215350" cy="82375"/>
            </a:xfrm>
            <a:custGeom>
              <a:avLst/>
              <a:gdLst/>
              <a:ahLst/>
              <a:cxnLst/>
              <a:rect l="l" t="t" r="r" b="b"/>
              <a:pathLst>
                <a:path w="8614" h="3295" extrusionOk="0">
                  <a:moveTo>
                    <a:pt x="8412" y="834"/>
                  </a:moveTo>
                  <a:lnTo>
                    <a:pt x="8412" y="834"/>
                  </a:lnTo>
                  <a:cubicBezTo>
                    <a:pt x="8408" y="835"/>
                    <a:pt x="8404" y="836"/>
                    <a:pt x="8401" y="837"/>
                  </a:cubicBezTo>
                  <a:lnTo>
                    <a:pt x="8401" y="837"/>
                  </a:lnTo>
                  <a:cubicBezTo>
                    <a:pt x="8399" y="842"/>
                    <a:pt x="8396" y="846"/>
                    <a:pt x="8394" y="851"/>
                  </a:cubicBezTo>
                  <a:lnTo>
                    <a:pt x="8412" y="834"/>
                  </a:lnTo>
                  <a:close/>
                  <a:moveTo>
                    <a:pt x="6441" y="1"/>
                  </a:moveTo>
                  <a:cubicBezTo>
                    <a:pt x="5426" y="1"/>
                    <a:pt x="4424" y="103"/>
                    <a:pt x="3504" y="557"/>
                  </a:cubicBezTo>
                  <a:cubicBezTo>
                    <a:pt x="3268" y="683"/>
                    <a:pt x="3156" y="756"/>
                    <a:pt x="3064" y="756"/>
                  </a:cubicBezTo>
                  <a:cubicBezTo>
                    <a:pt x="2968" y="756"/>
                    <a:pt x="2895" y="675"/>
                    <a:pt x="2726" y="488"/>
                  </a:cubicBezTo>
                  <a:cubicBezTo>
                    <a:pt x="2440" y="160"/>
                    <a:pt x="2158" y="41"/>
                    <a:pt x="1882" y="41"/>
                  </a:cubicBezTo>
                  <a:cubicBezTo>
                    <a:pt x="1373" y="41"/>
                    <a:pt x="881" y="443"/>
                    <a:pt x="410" y="678"/>
                  </a:cubicBezTo>
                  <a:cubicBezTo>
                    <a:pt x="0" y="866"/>
                    <a:pt x="164" y="1612"/>
                    <a:pt x="452" y="1612"/>
                  </a:cubicBezTo>
                  <a:cubicBezTo>
                    <a:pt x="455" y="1612"/>
                    <a:pt x="459" y="1612"/>
                    <a:pt x="462" y="1612"/>
                  </a:cubicBezTo>
                  <a:cubicBezTo>
                    <a:pt x="518" y="1607"/>
                    <a:pt x="572" y="1605"/>
                    <a:pt x="625" y="1605"/>
                  </a:cubicBezTo>
                  <a:cubicBezTo>
                    <a:pt x="1895" y="1605"/>
                    <a:pt x="2508" y="2753"/>
                    <a:pt x="3504" y="3184"/>
                  </a:cubicBezTo>
                  <a:cubicBezTo>
                    <a:pt x="3665" y="3259"/>
                    <a:pt x="3818" y="3295"/>
                    <a:pt x="3955" y="3295"/>
                  </a:cubicBezTo>
                  <a:cubicBezTo>
                    <a:pt x="4389" y="3295"/>
                    <a:pt x="4667" y="2934"/>
                    <a:pt x="4575" y="2303"/>
                  </a:cubicBezTo>
                  <a:cubicBezTo>
                    <a:pt x="4523" y="1905"/>
                    <a:pt x="4541" y="1784"/>
                    <a:pt x="4973" y="1698"/>
                  </a:cubicBezTo>
                  <a:cubicBezTo>
                    <a:pt x="6127" y="1457"/>
                    <a:pt x="7264" y="1130"/>
                    <a:pt x="8401" y="837"/>
                  </a:cubicBezTo>
                  <a:lnTo>
                    <a:pt x="8401" y="837"/>
                  </a:lnTo>
                  <a:cubicBezTo>
                    <a:pt x="8535" y="525"/>
                    <a:pt x="8613" y="56"/>
                    <a:pt x="8256" y="56"/>
                  </a:cubicBezTo>
                  <a:cubicBezTo>
                    <a:pt x="7656" y="37"/>
                    <a:pt x="7046" y="1"/>
                    <a:pt x="644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79" name="Google Shape;1279;p105"/>
            <p:cNvSpPr/>
            <p:nvPr/>
          </p:nvSpPr>
          <p:spPr>
            <a:xfrm>
              <a:off x="5726825" y="1103850"/>
              <a:ext cx="262175" cy="54825"/>
            </a:xfrm>
            <a:custGeom>
              <a:avLst/>
              <a:gdLst/>
              <a:ahLst/>
              <a:cxnLst/>
              <a:rect l="l" t="t" r="r" b="b"/>
              <a:pathLst>
                <a:path w="10487" h="2193" extrusionOk="0">
                  <a:moveTo>
                    <a:pt x="2675" y="1"/>
                  </a:moveTo>
                  <a:cubicBezTo>
                    <a:pt x="2260" y="122"/>
                    <a:pt x="1984" y="208"/>
                    <a:pt x="1707" y="260"/>
                  </a:cubicBezTo>
                  <a:cubicBezTo>
                    <a:pt x="1625" y="276"/>
                    <a:pt x="1533" y="281"/>
                    <a:pt x="1436" y="281"/>
                  </a:cubicBezTo>
                  <a:cubicBezTo>
                    <a:pt x="1238" y="281"/>
                    <a:pt x="1018" y="259"/>
                    <a:pt x="814" y="259"/>
                  </a:cubicBezTo>
                  <a:cubicBezTo>
                    <a:pt x="370" y="259"/>
                    <a:pt x="1" y="367"/>
                    <a:pt x="83" y="1055"/>
                  </a:cubicBezTo>
                  <a:cubicBezTo>
                    <a:pt x="160" y="1671"/>
                    <a:pt x="629" y="1783"/>
                    <a:pt x="1147" y="1783"/>
                  </a:cubicBezTo>
                  <a:cubicBezTo>
                    <a:pt x="1443" y="1783"/>
                    <a:pt x="1754" y="1746"/>
                    <a:pt x="2018" y="1746"/>
                  </a:cubicBezTo>
                  <a:cubicBezTo>
                    <a:pt x="3176" y="1729"/>
                    <a:pt x="4334" y="1625"/>
                    <a:pt x="5488" y="1625"/>
                  </a:cubicBezTo>
                  <a:cubicBezTo>
                    <a:pt x="6641" y="1625"/>
                    <a:pt x="7790" y="1729"/>
                    <a:pt x="8931" y="2126"/>
                  </a:cubicBezTo>
                  <a:cubicBezTo>
                    <a:pt x="9064" y="2171"/>
                    <a:pt x="9201" y="2192"/>
                    <a:pt x="9336" y="2192"/>
                  </a:cubicBezTo>
                  <a:cubicBezTo>
                    <a:pt x="9780" y="2192"/>
                    <a:pt x="10194" y="1955"/>
                    <a:pt x="10314" y="1504"/>
                  </a:cubicBezTo>
                  <a:cubicBezTo>
                    <a:pt x="10486" y="813"/>
                    <a:pt x="9761" y="744"/>
                    <a:pt x="9294" y="606"/>
                  </a:cubicBezTo>
                  <a:cubicBezTo>
                    <a:pt x="8746" y="426"/>
                    <a:pt x="8189" y="370"/>
                    <a:pt x="7630" y="370"/>
                  </a:cubicBezTo>
                  <a:cubicBezTo>
                    <a:pt x="6715" y="370"/>
                    <a:pt x="5795" y="519"/>
                    <a:pt x="4900" y="519"/>
                  </a:cubicBezTo>
                  <a:cubicBezTo>
                    <a:pt x="4133" y="519"/>
                    <a:pt x="3384" y="409"/>
                    <a:pt x="267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80" name="Google Shape;1280;p105"/>
            <p:cNvSpPr/>
            <p:nvPr/>
          </p:nvSpPr>
          <p:spPr>
            <a:xfrm>
              <a:off x="6497925" y="4391525"/>
              <a:ext cx="125725" cy="97375"/>
            </a:xfrm>
            <a:custGeom>
              <a:avLst/>
              <a:gdLst/>
              <a:ahLst/>
              <a:cxnLst/>
              <a:rect l="l" t="t" r="r" b="b"/>
              <a:pathLst>
                <a:path w="5029" h="3895" extrusionOk="0">
                  <a:moveTo>
                    <a:pt x="4062" y="0"/>
                  </a:moveTo>
                  <a:cubicBezTo>
                    <a:pt x="3557" y="0"/>
                    <a:pt x="2937" y="491"/>
                    <a:pt x="2445" y="491"/>
                  </a:cubicBezTo>
                  <a:cubicBezTo>
                    <a:pt x="2234" y="491"/>
                    <a:pt x="2046" y="401"/>
                    <a:pt x="1901" y="144"/>
                  </a:cubicBezTo>
                  <a:cubicBezTo>
                    <a:pt x="0" y="403"/>
                    <a:pt x="570" y="1975"/>
                    <a:pt x="225" y="2960"/>
                  </a:cubicBezTo>
                  <a:cubicBezTo>
                    <a:pt x="38" y="3485"/>
                    <a:pt x="566" y="3894"/>
                    <a:pt x="1172" y="3894"/>
                  </a:cubicBezTo>
                  <a:cubicBezTo>
                    <a:pt x="1185" y="3894"/>
                    <a:pt x="1197" y="3894"/>
                    <a:pt x="1210" y="3894"/>
                  </a:cubicBezTo>
                  <a:cubicBezTo>
                    <a:pt x="2298" y="3876"/>
                    <a:pt x="5029" y="1630"/>
                    <a:pt x="4804" y="783"/>
                  </a:cubicBezTo>
                  <a:cubicBezTo>
                    <a:pt x="4638" y="185"/>
                    <a:pt x="4372" y="0"/>
                    <a:pt x="40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81" name="Google Shape;1281;p105"/>
            <p:cNvSpPr/>
            <p:nvPr/>
          </p:nvSpPr>
          <p:spPr>
            <a:xfrm>
              <a:off x="5334875" y="2906300"/>
              <a:ext cx="82100" cy="128050"/>
            </a:xfrm>
            <a:custGeom>
              <a:avLst/>
              <a:gdLst/>
              <a:ahLst/>
              <a:cxnLst/>
              <a:rect l="l" t="t" r="r" b="b"/>
              <a:pathLst>
                <a:path w="3284" h="5122" extrusionOk="0">
                  <a:moveTo>
                    <a:pt x="519" y="1"/>
                  </a:moveTo>
                  <a:lnTo>
                    <a:pt x="380" y="139"/>
                  </a:lnTo>
                  <a:cubicBezTo>
                    <a:pt x="104" y="1452"/>
                    <a:pt x="0" y="2766"/>
                    <a:pt x="380" y="4062"/>
                  </a:cubicBezTo>
                  <a:cubicBezTo>
                    <a:pt x="534" y="4660"/>
                    <a:pt x="796" y="5122"/>
                    <a:pt x="1420" y="5122"/>
                  </a:cubicBezTo>
                  <a:cubicBezTo>
                    <a:pt x="1500" y="5122"/>
                    <a:pt x="1585" y="5114"/>
                    <a:pt x="1676" y="5099"/>
                  </a:cubicBezTo>
                  <a:cubicBezTo>
                    <a:pt x="2471" y="4978"/>
                    <a:pt x="3284" y="4408"/>
                    <a:pt x="3111" y="3734"/>
                  </a:cubicBezTo>
                  <a:cubicBezTo>
                    <a:pt x="2748" y="2213"/>
                    <a:pt x="2108" y="744"/>
                    <a:pt x="5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82" name="Google Shape;1282;p105"/>
            <p:cNvSpPr/>
            <p:nvPr/>
          </p:nvSpPr>
          <p:spPr>
            <a:xfrm>
              <a:off x="4869125" y="997550"/>
              <a:ext cx="160750" cy="66150"/>
            </a:xfrm>
            <a:custGeom>
              <a:avLst/>
              <a:gdLst/>
              <a:ahLst/>
              <a:cxnLst/>
              <a:rect l="l" t="t" r="r" b="b"/>
              <a:pathLst>
                <a:path w="6430" h="2646" extrusionOk="0">
                  <a:moveTo>
                    <a:pt x="1040" y="1"/>
                  </a:moveTo>
                  <a:cubicBezTo>
                    <a:pt x="589" y="1"/>
                    <a:pt x="239" y="358"/>
                    <a:pt x="104" y="814"/>
                  </a:cubicBezTo>
                  <a:cubicBezTo>
                    <a:pt x="1" y="1108"/>
                    <a:pt x="191" y="1419"/>
                    <a:pt x="502" y="1470"/>
                  </a:cubicBezTo>
                  <a:cubicBezTo>
                    <a:pt x="1971" y="1885"/>
                    <a:pt x="3440" y="2283"/>
                    <a:pt x="4736" y="2646"/>
                  </a:cubicBezTo>
                  <a:cubicBezTo>
                    <a:pt x="5427" y="2611"/>
                    <a:pt x="5928" y="2611"/>
                    <a:pt x="6239" y="2127"/>
                  </a:cubicBezTo>
                  <a:cubicBezTo>
                    <a:pt x="6429" y="1851"/>
                    <a:pt x="6308" y="1470"/>
                    <a:pt x="6066" y="1419"/>
                  </a:cubicBezTo>
                  <a:cubicBezTo>
                    <a:pt x="4373" y="1021"/>
                    <a:pt x="2852" y="36"/>
                    <a:pt x="1072" y="2"/>
                  </a:cubicBezTo>
                  <a:cubicBezTo>
                    <a:pt x="1061" y="1"/>
                    <a:pt x="1051" y="1"/>
                    <a:pt x="104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83" name="Google Shape;1283;p105"/>
            <p:cNvSpPr/>
            <p:nvPr/>
          </p:nvSpPr>
          <p:spPr>
            <a:xfrm>
              <a:off x="3763550" y="998475"/>
              <a:ext cx="117975" cy="55725"/>
            </a:xfrm>
            <a:custGeom>
              <a:avLst/>
              <a:gdLst/>
              <a:ahLst/>
              <a:cxnLst/>
              <a:rect l="l" t="t" r="r" b="b"/>
              <a:pathLst>
                <a:path w="4719" h="2229" extrusionOk="0">
                  <a:moveTo>
                    <a:pt x="747" y="0"/>
                  </a:moveTo>
                  <a:cubicBezTo>
                    <a:pt x="407" y="0"/>
                    <a:pt x="65" y="161"/>
                    <a:pt x="18" y="690"/>
                  </a:cubicBezTo>
                  <a:cubicBezTo>
                    <a:pt x="0" y="863"/>
                    <a:pt x="190" y="1053"/>
                    <a:pt x="277" y="1243"/>
                  </a:cubicBezTo>
                  <a:lnTo>
                    <a:pt x="2333" y="2228"/>
                  </a:lnTo>
                  <a:cubicBezTo>
                    <a:pt x="2437" y="2220"/>
                    <a:pt x="2541" y="2220"/>
                    <a:pt x="2644" y="2220"/>
                  </a:cubicBezTo>
                  <a:cubicBezTo>
                    <a:pt x="2748" y="2220"/>
                    <a:pt x="2852" y="2220"/>
                    <a:pt x="2955" y="2211"/>
                  </a:cubicBezTo>
                  <a:cubicBezTo>
                    <a:pt x="3647" y="2142"/>
                    <a:pt x="4718" y="2090"/>
                    <a:pt x="4511" y="1261"/>
                  </a:cubicBezTo>
                  <a:cubicBezTo>
                    <a:pt x="4255" y="308"/>
                    <a:pt x="3582" y="187"/>
                    <a:pt x="2842" y="187"/>
                  </a:cubicBezTo>
                  <a:cubicBezTo>
                    <a:pt x="2589" y="187"/>
                    <a:pt x="2328" y="201"/>
                    <a:pt x="2074" y="201"/>
                  </a:cubicBezTo>
                  <a:cubicBezTo>
                    <a:pt x="1762" y="201"/>
                    <a:pt x="1460" y="180"/>
                    <a:pt x="1193" y="85"/>
                  </a:cubicBezTo>
                  <a:cubicBezTo>
                    <a:pt x="1066" y="36"/>
                    <a:pt x="907" y="0"/>
                    <a:pt x="74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84" name="Google Shape;1284;p105"/>
            <p:cNvSpPr/>
            <p:nvPr/>
          </p:nvSpPr>
          <p:spPr>
            <a:xfrm>
              <a:off x="6244750" y="3463175"/>
              <a:ext cx="127900" cy="76650"/>
            </a:xfrm>
            <a:custGeom>
              <a:avLst/>
              <a:gdLst/>
              <a:ahLst/>
              <a:cxnLst/>
              <a:rect l="l" t="t" r="r" b="b"/>
              <a:pathLst>
                <a:path w="5116" h="3066" extrusionOk="0">
                  <a:moveTo>
                    <a:pt x="4184" y="1"/>
                  </a:moveTo>
                  <a:cubicBezTo>
                    <a:pt x="4093" y="1"/>
                    <a:pt x="4000" y="13"/>
                    <a:pt x="3906" y="36"/>
                  </a:cubicBezTo>
                  <a:cubicBezTo>
                    <a:pt x="3232" y="209"/>
                    <a:pt x="2575" y="416"/>
                    <a:pt x="1918" y="641"/>
                  </a:cubicBezTo>
                  <a:lnTo>
                    <a:pt x="1936" y="641"/>
                  </a:lnTo>
                  <a:cubicBezTo>
                    <a:pt x="1659" y="848"/>
                    <a:pt x="1383" y="1038"/>
                    <a:pt x="1089" y="1194"/>
                  </a:cubicBezTo>
                  <a:cubicBezTo>
                    <a:pt x="432" y="1505"/>
                    <a:pt x="0" y="2093"/>
                    <a:pt x="311" y="2680"/>
                  </a:cubicBezTo>
                  <a:cubicBezTo>
                    <a:pt x="460" y="2964"/>
                    <a:pt x="650" y="3065"/>
                    <a:pt x="856" y="3065"/>
                  </a:cubicBezTo>
                  <a:cubicBezTo>
                    <a:pt x="1178" y="3065"/>
                    <a:pt x="1537" y="2818"/>
                    <a:pt x="1832" y="2628"/>
                  </a:cubicBezTo>
                  <a:cubicBezTo>
                    <a:pt x="2558" y="2093"/>
                    <a:pt x="3370" y="1695"/>
                    <a:pt x="4234" y="1436"/>
                  </a:cubicBezTo>
                  <a:cubicBezTo>
                    <a:pt x="4631" y="1332"/>
                    <a:pt x="5115" y="1108"/>
                    <a:pt x="4994" y="606"/>
                  </a:cubicBezTo>
                  <a:cubicBezTo>
                    <a:pt x="4883" y="203"/>
                    <a:pt x="4559" y="1"/>
                    <a:pt x="41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85" name="Google Shape;1285;p105"/>
            <p:cNvSpPr/>
            <p:nvPr/>
          </p:nvSpPr>
          <p:spPr>
            <a:xfrm>
              <a:off x="6286725" y="2464325"/>
              <a:ext cx="67775" cy="93850"/>
            </a:xfrm>
            <a:custGeom>
              <a:avLst/>
              <a:gdLst/>
              <a:ahLst/>
              <a:cxnLst/>
              <a:rect l="l" t="t" r="r" b="b"/>
              <a:pathLst>
                <a:path w="2711" h="3754" extrusionOk="0">
                  <a:moveTo>
                    <a:pt x="1532" y="0"/>
                  </a:moveTo>
                  <a:cubicBezTo>
                    <a:pt x="1516" y="0"/>
                    <a:pt x="1500" y="0"/>
                    <a:pt x="1484" y="1"/>
                  </a:cubicBezTo>
                  <a:cubicBezTo>
                    <a:pt x="187" y="53"/>
                    <a:pt x="239" y="1332"/>
                    <a:pt x="101" y="2265"/>
                  </a:cubicBezTo>
                  <a:cubicBezTo>
                    <a:pt x="1" y="3066"/>
                    <a:pt x="465" y="3754"/>
                    <a:pt x="1243" y="3754"/>
                  </a:cubicBezTo>
                  <a:cubicBezTo>
                    <a:pt x="1271" y="3754"/>
                    <a:pt x="1299" y="3753"/>
                    <a:pt x="1328" y="3751"/>
                  </a:cubicBezTo>
                  <a:cubicBezTo>
                    <a:pt x="2711" y="3682"/>
                    <a:pt x="1967" y="2403"/>
                    <a:pt x="2313" y="1815"/>
                  </a:cubicBezTo>
                  <a:cubicBezTo>
                    <a:pt x="2228" y="1050"/>
                    <a:pt x="2528" y="0"/>
                    <a:pt x="153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86" name="Google Shape;1286;p105"/>
            <p:cNvSpPr/>
            <p:nvPr/>
          </p:nvSpPr>
          <p:spPr>
            <a:xfrm>
              <a:off x="6279300" y="2861375"/>
              <a:ext cx="75625" cy="97275"/>
            </a:xfrm>
            <a:custGeom>
              <a:avLst/>
              <a:gdLst/>
              <a:ahLst/>
              <a:cxnLst/>
              <a:rect l="l" t="t" r="r" b="b"/>
              <a:pathLst>
                <a:path w="3025" h="3891" extrusionOk="0">
                  <a:moveTo>
                    <a:pt x="2403" y="1"/>
                  </a:moveTo>
                  <a:cubicBezTo>
                    <a:pt x="2178" y="1"/>
                    <a:pt x="1971" y="104"/>
                    <a:pt x="1850" y="277"/>
                  </a:cubicBezTo>
                  <a:cubicBezTo>
                    <a:pt x="1504" y="1193"/>
                    <a:pt x="882" y="1884"/>
                    <a:pt x="277" y="2610"/>
                  </a:cubicBezTo>
                  <a:cubicBezTo>
                    <a:pt x="35" y="2869"/>
                    <a:pt x="1" y="3284"/>
                    <a:pt x="208" y="3578"/>
                  </a:cubicBezTo>
                  <a:cubicBezTo>
                    <a:pt x="326" y="3766"/>
                    <a:pt x="507" y="3890"/>
                    <a:pt x="682" y="3890"/>
                  </a:cubicBezTo>
                  <a:cubicBezTo>
                    <a:pt x="764" y="3890"/>
                    <a:pt x="845" y="3863"/>
                    <a:pt x="916" y="3802"/>
                  </a:cubicBezTo>
                  <a:cubicBezTo>
                    <a:pt x="1815" y="3128"/>
                    <a:pt x="2731" y="2420"/>
                    <a:pt x="3025" y="1452"/>
                  </a:cubicBezTo>
                  <a:cubicBezTo>
                    <a:pt x="2973" y="744"/>
                    <a:pt x="2921" y="225"/>
                    <a:pt x="240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87" name="Google Shape;1287;p105"/>
            <p:cNvSpPr/>
            <p:nvPr/>
          </p:nvSpPr>
          <p:spPr>
            <a:xfrm>
              <a:off x="4145025" y="994975"/>
              <a:ext cx="111500" cy="47325"/>
            </a:xfrm>
            <a:custGeom>
              <a:avLst/>
              <a:gdLst/>
              <a:ahLst/>
              <a:cxnLst/>
              <a:rect l="l" t="t" r="r" b="b"/>
              <a:pathLst>
                <a:path w="4460" h="1893" extrusionOk="0">
                  <a:moveTo>
                    <a:pt x="1539" y="105"/>
                  </a:moveTo>
                  <a:cubicBezTo>
                    <a:pt x="969" y="243"/>
                    <a:pt x="139" y="1"/>
                    <a:pt x="70" y="744"/>
                  </a:cubicBezTo>
                  <a:cubicBezTo>
                    <a:pt x="1" y="1418"/>
                    <a:pt x="813" y="1418"/>
                    <a:pt x="1332" y="1556"/>
                  </a:cubicBezTo>
                  <a:cubicBezTo>
                    <a:pt x="1764" y="1677"/>
                    <a:pt x="2213" y="1764"/>
                    <a:pt x="2645" y="1815"/>
                  </a:cubicBezTo>
                  <a:cubicBezTo>
                    <a:pt x="2898" y="1847"/>
                    <a:pt x="3179" y="1893"/>
                    <a:pt x="3440" y="1893"/>
                  </a:cubicBezTo>
                  <a:cubicBezTo>
                    <a:pt x="3890" y="1893"/>
                    <a:pt x="4279" y="1756"/>
                    <a:pt x="4356" y="1176"/>
                  </a:cubicBezTo>
                  <a:cubicBezTo>
                    <a:pt x="4459" y="346"/>
                    <a:pt x="3561" y="416"/>
                    <a:pt x="2956" y="329"/>
                  </a:cubicBezTo>
                  <a:lnTo>
                    <a:pt x="1539" y="10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88" name="Google Shape;1288;p105"/>
            <p:cNvSpPr/>
            <p:nvPr/>
          </p:nvSpPr>
          <p:spPr>
            <a:xfrm>
              <a:off x="7213625" y="3803350"/>
              <a:ext cx="74075" cy="80050"/>
            </a:xfrm>
            <a:custGeom>
              <a:avLst/>
              <a:gdLst/>
              <a:ahLst/>
              <a:cxnLst/>
              <a:rect l="l" t="t" r="r" b="b"/>
              <a:pathLst>
                <a:path w="2963" h="3202" extrusionOk="0">
                  <a:moveTo>
                    <a:pt x="573" y="1"/>
                  </a:moveTo>
                  <a:cubicBezTo>
                    <a:pt x="233" y="1"/>
                    <a:pt x="0" y="333"/>
                    <a:pt x="59" y="704"/>
                  </a:cubicBezTo>
                  <a:cubicBezTo>
                    <a:pt x="284" y="1965"/>
                    <a:pt x="1096" y="2777"/>
                    <a:pt x="2289" y="3175"/>
                  </a:cubicBezTo>
                  <a:cubicBezTo>
                    <a:pt x="2343" y="3193"/>
                    <a:pt x="2395" y="3202"/>
                    <a:pt x="2445" y="3202"/>
                  </a:cubicBezTo>
                  <a:cubicBezTo>
                    <a:pt x="2729" y="3202"/>
                    <a:pt x="2933" y="2914"/>
                    <a:pt x="2963" y="2414"/>
                  </a:cubicBezTo>
                  <a:cubicBezTo>
                    <a:pt x="2341" y="1619"/>
                    <a:pt x="1960" y="427"/>
                    <a:pt x="751" y="30"/>
                  </a:cubicBezTo>
                  <a:cubicBezTo>
                    <a:pt x="689" y="10"/>
                    <a:pt x="630" y="1"/>
                    <a:pt x="5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89" name="Google Shape;1289;p105"/>
            <p:cNvSpPr/>
            <p:nvPr/>
          </p:nvSpPr>
          <p:spPr>
            <a:xfrm>
              <a:off x="6542025" y="3118350"/>
              <a:ext cx="66075" cy="79800"/>
            </a:xfrm>
            <a:custGeom>
              <a:avLst/>
              <a:gdLst/>
              <a:ahLst/>
              <a:cxnLst/>
              <a:rect l="l" t="t" r="r" b="b"/>
              <a:pathLst>
                <a:path w="2643" h="3192" extrusionOk="0">
                  <a:moveTo>
                    <a:pt x="1295" y="1"/>
                  </a:moveTo>
                  <a:cubicBezTo>
                    <a:pt x="1273" y="1"/>
                    <a:pt x="1250" y="2"/>
                    <a:pt x="1226" y="4"/>
                  </a:cubicBezTo>
                  <a:cubicBezTo>
                    <a:pt x="275" y="108"/>
                    <a:pt x="51" y="954"/>
                    <a:pt x="33" y="1732"/>
                  </a:cubicBezTo>
                  <a:cubicBezTo>
                    <a:pt x="1" y="2354"/>
                    <a:pt x="200" y="3192"/>
                    <a:pt x="910" y="3192"/>
                  </a:cubicBezTo>
                  <a:cubicBezTo>
                    <a:pt x="950" y="3192"/>
                    <a:pt x="992" y="3189"/>
                    <a:pt x="1036" y="3184"/>
                  </a:cubicBezTo>
                  <a:cubicBezTo>
                    <a:pt x="2643" y="2959"/>
                    <a:pt x="1640" y="1767"/>
                    <a:pt x="1640" y="1110"/>
                  </a:cubicBezTo>
                  <a:cubicBezTo>
                    <a:pt x="1740" y="547"/>
                    <a:pt x="1792" y="1"/>
                    <a:pt x="12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90" name="Google Shape;1290;p105"/>
            <p:cNvSpPr/>
            <p:nvPr/>
          </p:nvSpPr>
          <p:spPr>
            <a:xfrm>
              <a:off x="4278100" y="987200"/>
              <a:ext cx="87225" cy="50150"/>
            </a:xfrm>
            <a:custGeom>
              <a:avLst/>
              <a:gdLst/>
              <a:ahLst/>
              <a:cxnLst/>
              <a:rect l="l" t="t" r="r" b="b"/>
              <a:pathLst>
                <a:path w="3489" h="2006" extrusionOk="0">
                  <a:moveTo>
                    <a:pt x="2519" y="46"/>
                  </a:moveTo>
                  <a:cubicBezTo>
                    <a:pt x="2407" y="46"/>
                    <a:pt x="2296" y="60"/>
                    <a:pt x="2195" y="87"/>
                  </a:cubicBezTo>
                  <a:cubicBezTo>
                    <a:pt x="1435" y="312"/>
                    <a:pt x="191" y="1"/>
                    <a:pt x="87" y="1107"/>
                  </a:cubicBezTo>
                  <a:cubicBezTo>
                    <a:pt x="1" y="1798"/>
                    <a:pt x="986" y="1746"/>
                    <a:pt x="1642" y="1781"/>
                  </a:cubicBezTo>
                  <a:cubicBezTo>
                    <a:pt x="2299" y="1556"/>
                    <a:pt x="3422" y="2005"/>
                    <a:pt x="3474" y="813"/>
                  </a:cubicBezTo>
                  <a:cubicBezTo>
                    <a:pt x="3488" y="284"/>
                    <a:pt x="2986" y="46"/>
                    <a:pt x="2519" y="4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91" name="Google Shape;1291;p105"/>
            <p:cNvSpPr/>
            <p:nvPr/>
          </p:nvSpPr>
          <p:spPr>
            <a:xfrm>
              <a:off x="6595650" y="1204100"/>
              <a:ext cx="81075" cy="41800"/>
            </a:xfrm>
            <a:custGeom>
              <a:avLst/>
              <a:gdLst/>
              <a:ahLst/>
              <a:cxnLst/>
              <a:rect l="l" t="t" r="r" b="b"/>
              <a:pathLst>
                <a:path w="3243" h="1672" extrusionOk="0">
                  <a:moveTo>
                    <a:pt x="1466" y="121"/>
                  </a:moveTo>
                  <a:cubicBezTo>
                    <a:pt x="1366" y="163"/>
                    <a:pt x="1241" y="173"/>
                    <a:pt x="1106" y="173"/>
                  </a:cubicBezTo>
                  <a:cubicBezTo>
                    <a:pt x="987" y="173"/>
                    <a:pt x="861" y="165"/>
                    <a:pt x="738" y="165"/>
                  </a:cubicBezTo>
                  <a:cubicBezTo>
                    <a:pt x="371" y="165"/>
                    <a:pt x="34" y="234"/>
                    <a:pt x="14" y="778"/>
                  </a:cubicBezTo>
                  <a:cubicBezTo>
                    <a:pt x="0" y="1593"/>
                    <a:pt x="628" y="1660"/>
                    <a:pt x="1232" y="1660"/>
                  </a:cubicBezTo>
                  <a:cubicBezTo>
                    <a:pt x="1352" y="1660"/>
                    <a:pt x="1472" y="1658"/>
                    <a:pt x="1585" y="1658"/>
                  </a:cubicBezTo>
                  <a:cubicBezTo>
                    <a:pt x="1627" y="1658"/>
                    <a:pt x="1668" y="1658"/>
                    <a:pt x="1708" y="1659"/>
                  </a:cubicBezTo>
                  <a:cubicBezTo>
                    <a:pt x="1826" y="1666"/>
                    <a:pt x="1954" y="1672"/>
                    <a:pt x="2085" y="1672"/>
                  </a:cubicBezTo>
                  <a:cubicBezTo>
                    <a:pt x="2644" y="1672"/>
                    <a:pt x="3242" y="1563"/>
                    <a:pt x="3228" y="933"/>
                  </a:cubicBezTo>
                  <a:cubicBezTo>
                    <a:pt x="3194" y="0"/>
                    <a:pt x="2209" y="207"/>
                    <a:pt x="1466" y="12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92" name="Google Shape;1292;p105"/>
            <p:cNvSpPr/>
            <p:nvPr/>
          </p:nvSpPr>
          <p:spPr>
            <a:xfrm>
              <a:off x="5040350" y="1034625"/>
              <a:ext cx="81550" cy="46975"/>
            </a:xfrm>
            <a:custGeom>
              <a:avLst/>
              <a:gdLst/>
              <a:ahLst/>
              <a:cxnLst/>
              <a:rect l="l" t="t" r="r" b="b"/>
              <a:pathLst>
                <a:path w="3262" h="1879" extrusionOk="0">
                  <a:moveTo>
                    <a:pt x="1625" y="1"/>
                  </a:moveTo>
                  <a:cubicBezTo>
                    <a:pt x="803" y="1"/>
                    <a:pt x="279" y="461"/>
                    <a:pt x="99" y="1249"/>
                  </a:cubicBezTo>
                  <a:cubicBezTo>
                    <a:pt x="0" y="1616"/>
                    <a:pt x="339" y="1879"/>
                    <a:pt x="645" y="1879"/>
                  </a:cubicBezTo>
                  <a:cubicBezTo>
                    <a:pt x="714" y="1879"/>
                    <a:pt x="781" y="1865"/>
                    <a:pt x="842" y="1837"/>
                  </a:cubicBezTo>
                  <a:cubicBezTo>
                    <a:pt x="1620" y="1474"/>
                    <a:pt x="2829" y="1750"/>
                    <a:pt x="3106" y="800"/>
                  </a:cubicBezTo>
                  <a:cubicBezTo>
                    <a:pt x="3261" y="229"/>
                    <a:pt x="2363" y="22"/>
                    <a:pt x="1758" y="5"/>
                  </a:cubicBezTo>
                  <a:cubicBezTo>
                    <a:pt x="1713" y="2"/>
                    <a:pt x="1668" y="1"/>
                    <a:pt x="162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93" name="Google Shape;1293;p105"/>
            <p:cNvSpPr/>
            <p:nvPr/>
          </p:nvSpPr>
          <p:spPr>
            <a:xfrm>
              <a:off x="6380950" y="3302475"/>
              <a:ext cx="77800" cy="40225"/>
            </a:xfrm>
            <a:custGeom>
              <a:avLst/>
              <a:gdLst/>
              <a:ahLst/>
              <a:cxnLst/>
              <a:rect l="l" t="t" r="r" b="b"/>
              <a:pathLst>
                <a:path w="3112" h="1609" extrusionOk="0">
                  <a:moveTo>
                    <a:pt x="843" y="80"/>
                  </a:moveTo>
                  <a:cubicBezTo>
                    <a:pt x="352" y="80"/>
                    <a:pt x="1" y="466"/>
                    <a:pt x="65" y="882"/>
                  </a:cubicBezTo>
                  <a:cubicBezTo>
                    <a:pt x="161" y="1545"/>
                    <a:pt x="602" y="1578"/>
                    <a:pt x="1054" y="1578"/>
                  </a:cubicBezTo>
                  <a:cubicBezTo>
                    <a:pt x="1103" y="1578"/>
                    <a:pt x="1152" y="1577"/>
                    <a:pt x="1201" y="1577"/>
                  </a:cubicBezTo>
                  <a:cubicBezTo>
                    <a:pt x="1347" y="1577"/>
                    <a:pt x="1491" y="1581"/>
                    <a:pt x="1620" y="1608"/>
                  </a:cubicBezTo>
                  <a:cubicBezTo>
                    <a:pt x="1746" y="1549"/>
                    <a:pt x="1903" y="1535"/>
                    <a:pt x="2065" y="1535"/>
                  </a:cubicBezTo>
                  <a:cubicBezTo>
                    <a:pt x="2212" y="1535"/>
                    <a:pt x="2363" y="1547"/>
                    <a:pt x="2502" y="1547"/>
                  </a:cubicBezTo>
                  <a:cubicBezTo>
                    <a:pt x="2845" y="1547"/>
                    <a:pt x="3112" y="1478"/>
                    <a:pt x="3037" y="1003"/>
                  </a:cubicBezTo>
                  <a:cubicBezTo>
                    <a:pt x="2882" y="1"/>
                    <a:pt x="1741" y="191"/>
                    <a:pt x="963" y="87"/>
                  </a:cubicBezTo>
                  <a:cubicBezTo>
                    <a:pt x="923" y="82"/>
                    <a:pt x="882" y="80"/>
                    <a:pt x="843" y="8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94" name="Google Shape;1294;p105"/>
            <p:cNvSpPr/>
            <p:nvPr/>
          </p:nvSpPr>
          <p:spPr>
            <a:xfrm>
              <a:off x="4384825" y="996700"/>
              <a:ext cx="62025" cy="39775"/>
            </a:xfrm>
            <a:custGeom>
              <a:avLst/>
              <a:gdLst/>
              <a:ahLst/>
              <a:cxnLst/>
              <a:rect l="l" t="t" r="r" b="b"/>
              <a:pathLst>
                <a:path w="2481" h="1591" extrusionOk="0">
                  <a:moveTo>
                    <a:pt x="1811" y="155"/>
                  </a:moveTo>
                  <a:cubicBezTo>
                    <a:pt x="1713" y="155"/>
                    <a:pt x="1613" y="168"/>
                    <a:pt x="1521" y="191"/>
                  </a:cubicBezTo>
                  <a:cubicBezTo>
                    <a:pt x="985" y="312"/>
                    <a:pt x="121" y="1"/>
                    <a:pt x="52" y="917"/>
                  </a:cubicBezTo>
                  <a:cubicBezTo>
                    <a:pt x="0" y="1487"/>
                    <a:pt x="536" y="1574"/>
                    <a:pt x="1054" y="1591"/>
                  </a:cubicBezTo>
                  <a:cubicBezTo>
                    <a:pt x="1573" y="1418"/>
                    <a:pt x="2385" y="1556"/>
                    <a:pt x="2454" y="727"/>
                  </a:cubicBezTo>
                  <a:cubicBezTo>
                    <a:pt x="2481" y="311"/>
                    <a:pt x="2153" y="155"/>
                    <a:pt x="1811" y="1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95" name="Google Shape;1295;p105"/>
            <p:cNvSpPr/>
            <p:nvPr/>
          </p:nvSpPr>
          <p:spPr>
            <a:xfrm>
              <a:off x="2100625" y="1004500"/>
              <a:ext cx="520200" cy="95050"/>
            </a:xfrm>
            <a:custGeom>
              <a:avLst/>
              <a:gdLst/>
              <a:ahLst/>
              <a:cxnLst/>
              <a:rect l="l" t="t" r="r" b="b"/>
              <a:pathLst>
                <a:path w="20808" h="3802" extrusionOk="0">
                  <a:moveTo>
                    <a:pt x="20756" y="0"/>
                  </a:moveTo>
                  <a:lnTo>
                    <a:pt x="20738" y="17"/>
                  </a:lnTo>
                  <a:lnTo>
                    <a:pt x="20773" y="17"/>
                  </a:lnTo>
                  <a:lnTo>
                    <a:pt x="20808" y="0"/>
                  </a:lnTo>
                  <a:close/>
                  <a:moveTo>
                    <a:pt x="1" y="3785"/>
                  </a:moveTo>
                  <a:lnTo>
                    <a:pt x="1" y="3802"/>
                  </a:lnTo>
                  <a:lnTo>
                    <a:pt x="18" y="3802"/>
                  </a:lnTo>
                  <a:lnTo>
                    <a:pt x="18" y="378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96" name="Google Shape;1296;p105"/>
            <p:cNvSpPr/>
            <p:nvPr/>
          </p:nvSpPr>
          <p:spPr>
            <a:xfrm>
              <a:off x="233350" y="949250"/>
              <a:ext cx="3232550" cy="3802300"/>
            </a:xfrm>
            <a:custGeom>
              <a:avLst/>
              <a:gdLst/>
              <a:ahLst/>
              <a:cxnLst/>
              <a:rect l="l" t="t" r="r" b="b"/>
              <a:pathLst>
                <a:path w="129302" h="152092" extrusionOk="0">
                  <a:moveTo>
                    <a:pt x="97270" y="1644"/>
                  </a:moveTo>
                  <a:cubicBezTo>
                    <a:pt x="97347" y="1644"/>
                    <a:pt x="97424" y="1648"/>
                    <a:pt x="97503" y="1657"/>
                  </a:cubicBezTo>
                  <a:cubicBezTo>
                    <a:pt x="97555" y="1674"/>
                    <a:pt x="97607" y="1692"/>
                    <a:pt x="97642" y="1709"/>
                  </a:cubicBezTo>
                  <a:lnTo>
                    <a:pt x="95601" y="2170"/>
                  </a:lnTo>
                  <a:lnTo>
                    <a:pt x="95601" y="2170"/>
                  </a:lnTo>
                  <a:cubicBezTo>
                    <a:pt x="96129" y="1917"/>
                    <a:pt x="96661" y="1644"/>
                    <a:pt x="97270" y="1644"/>
                  </a:cubicBezTo>
                  <a:close/>
                  <a:moveTo>
                    <a:pt x="95473" y="2210"/>
                  </a:moveTo>
                  <a:lnTo>
                    <a:pt x="95447" y="2227"/>
                  </a:lnTo>
                  <a:lnTo>
                    <a:pt x="95429" y="2227"/>
                  </a:lnTo>
                  <a:lnTo>
                    <a:pt x="95464" y="2210"/>
                  </a:lnTo>
                  <a:close/>
                  <a:moveTo>
                    <a:pt x="68358" y="8951"/>
                  </a:moveTo>
                  <a:cubicBezTo>
                    <a:pt x="68553" y="8951"/>
                    <a:pt x="68761" y="9049"/>
                    <a:pt x="68989" y="9313"/>
                  </a:cubicBezTo>
                  <a:cubicBezTo>
                    <a:pt x="69208" y="9280"/>
                    <a:pt x="69420" y="9268"/>
                    <a:pt x="69634" y="9268"/>
                  </a:cubicBezTo>
                  <a:cubicBezTo>
                    <a:pt x="69758" y="9268"/>
                    <a:pt x="69882" y="9272"/>
                    <a:pt x="70008" y="9278"/>
                  </a:cubicBezTo>
                  <a:cubicBezTo>
                    <a:pt x="70061" y="9286"/>
                    <a:pt x="70117" y="9289"/>
                    <a:pt x="70177" y="9289"/>
                  </a:cubicBezTo>
                  <a:cubicBezTo>
                    <a:pt x="70522" y="9289"/>
                    <a:pt x="70965" y="9176"/>
                    <a:pt x="71318" y="9176"/>
                  </a:cubicBezTo>
                  <a:cubicBezTo>
                    <a:pt x="71841" y="9176"/>
                    <a:pt x="72167" y="9425"/>
                    <a:pt x="71685" y="10661"/>
                  </a:cubicBezTo>
                  <a:cubicBezTo>
                    <a:pt x="71581" y="10937"/>
                    <a:pt x="71823" y="11265"/>
                    <a:pt x="72151" y="11386"/>
                  </a:cubicBezTo>
                  <a:cubicBezTo>
                    <a:pt x="72428" y="11438"/>
                    <a:pt x="72722" y="11490"/>
                    <a:pt x="72998" y="11507"/>
                  </a:cubicBezTo>
                  <a:cubicBezTo>
                    <a:pt x="72652" y="11922"/>
                    <a:pt x="72359" y="12406"/>
                    <a:pt x="71927" y="12717"/>
                  </a:cubicBezTo>
                  <a:cubicBezTo>
                    <a:pt x="71831" y="12786"/>
                    <a:pt x="71741" y="12813"/>
                    <a:pt x="71654" y="12813"/>
                  </a:cubicBezTo>
                  <a:cubicBezTo>
                    <a:pt x="71349" y="12813"/>
                    <a:pt x="71090" y="12473"/>
                    <a:pt x="70821" y="12406"/>
                  </a:cubicBezTo>
                  <a:cubicBezTo>
                    <a:pt x="69127" y="11939"/>
                    <a:pt x="69334" y="10488"/>
                    <a:pt x="68989" y="9313"/>
                  </a:cubicBezTo>
                  <a:lnTo>
                    <a:pt x="67330" y="9520"/>
                  </a:lnTo>
                  <a:cubicBezTo>
                    <a:pt x="67668" y="9295"/>
                    <a:pt x="67992" y="8951"/>
                    <a:pt x="68358" y="8951"/>
                  </a:cubicBezTo>
                  <a:close/>
                  <a:moveTo>
                    <a:pt x="51546" y="12467"/>
                  </a:moveTo>
                  <a:cubicBezTo>
                    <a:pt x="51593" y="12467"/>
                    <a:pt x="51647" y="12470"/>
                    <a:pt x="51707" y="12475"/>
                  </a:cubicBezTo>
                  <a:cubicBezTo>
                    <a:pt x="51897" y="12648"/>
                    <a:pt x="52157" y="12890"/>
                    <a:pt x="52433" y="13115"/>
                  </a:cubicBezTo>
                  <a:cubicBezTo>
                    <a:pt x="52260" y="13270"/>
                    <a:pt x="52053" y="13374"/>
                    <a:pt x="51845" y="13460"/>
                  </a:cubicBezTo>
                  <a:cubicBezTo>
                    <a:pt x="51802" y="13467"/>
                    <a:pt x="51764" y="13470"/>
                    <a:pt x="51729" y="13470"/>
                  </a:cubicBezTo>
                  <a:cubicBezTo>
                    <a:pt x="51300" y="13470"/>
                    <a:pt x="51439" y="13007"/>
                    <a:pt x="51327" y="12752"/>
                  </a:cubicBezTo>
                  <a:cubicBezTo>
                    <a:pt x="51225" y="12548"/>
                    <a:pt x="51295" y="12467"/>
                    <a:pt x="51546" y="12467"/>
                  </a:cubicBezTo>
                  <a:close/>
                  <a:moveTo>
                    <a:pt x="55481" y="12549"/>
                  </a:moveTo>
                  <a:cubicBezTo>
                    <a:pt x="55526" y="12549"/>
                    <a:pt x="55570" y="12553"/>
                    <a:pt x="55613" y="12562"/>
                  </a:cubicBezTo>
                  <a:lnTo>
                    <a:pt x="54576" y="13789"/>
                  </a:lnTo>
                  <a:lnTo>
                    <a:pt x="53954" y="13184"/>
                  </a:lnTo>
                  <a:cubicBezTo>
                    <a:pt x="54420" y="12976"/>
                    <a:pt x="54870" y="12752"/>
                    <a:pt x="55336" y="12562"/>
                  </a:cubicBezTo>
                  <a:cubicBezTo>
                    <a:pt x="55388" y="12553"/>
                    <a:pt x="55436" y="12549"/>
                    <a:pt x="55481" y="12549"/>
                  </a:cubicBezTo>
                  <a:close/>
                  <a:moveTo>
                    <a:pt x="116966" y="0"/>
                  </a:moveTo>
                  <a:cubicBezTo>
                    <a:pt x="112339" y="0"/>
                    <a:pt x="107712" y="747"/>
                    <a:pt x="103085" y="1035"/>
                  </a:cubicBezTo>
                  <a:cubicBezTo>
                    <a:pt x="101910" y="1104"/>
                    <a:pt x="100735" y="983"/>
                    <a:pt x="99542" y="1260"/>
                  </a:cubicBezTo>
                  <a:cubicBezTo>
                    <a:pt x="99533" y="1262"/>
                    <a:pt x="99523" y="1263"/>
                    <a:pt x="99512" y="1263"/>
                  </a:cubicBezTo>
                  <a:cubicBezTo>
                    <a:pt x="99194" y="1263"/>
                    <a:pt x="98389" y="307"/>
                    <a:pt x="97503" y="240"/>
                  </a:cubicBezTo>
                  <a:cubicBezTo>
                    <a:pt x="96554" y="172"/>
                    <a:pt x="95607" y="143"/>
                    <a:pt x="94661" y="143"/>
                  </a:cubicBezTo>
                  <a:cubicBezTo>
                    <a:pt x="91541" y="143"/>
                    <a:pt x="88432" y="459"/>
                    <a:pt x="85303" y="724"/>
                  </a:cubicBezTo>
                  <a:cubicBezTo>
                    <a:pt x="83379" y="875"/>
                    <a:pt x="81549" y="1637"/>
                    <a:pt x="79578" y="1637"/>
                  </a:cubicBezTo>
                  <a:cubicBezTo>
                    <a:pt x="79300" y="1637"/>
                    <a:pt x="79020" y="1622"/>
                    <a:pt x="78736" y="1588"/>
                  </a:cubicBezTo>
                  <a:cubicBezTo>
                    <a:pt x="78573" y="1568"/>
                    <a:pt x="78403" y="1557"/>
                    <a:pt x="78229" y="1557"/>
                  </a:cubicBezTo>
                  <a:cubicBezTo>
                    <a:pt x="77349" y="1557"/>
                    <a:pt x="76386" y="1840"/>
                    <a:pt x="75953" y="2677"/>
                  </a:cubicBezTo>
                  <a:cubicBezTo>
                    <a:pt x="75538" y="3489"/>
                    <a:pt x="76333" y="4163"/>
                    <a:pt x="76956" y="4750"/>
                  </a:cubicBezTo>
                  <a:cubicBezTo>
                    <a:pt x="77215" y="4992"/>
                    <a:pt x="77232" y="5511"/>
                    <a:pt x="77370" y="5891"/>
                  </a:cubicBezTo>
                  <a:cubicBezTo>
                    <a:pt x="77348" y="5890"/>
                    <a:pt x="77325" y="5889"/>
                    <a:pt x="77301" y="5889"/>
                  </a:cubicBezTo>
                  <a:cubicBezTo>
                    <a:pt x="77154" y="5889"/>
                    <a:pt x="76988" y="5912"/>
                    <a:pt x="76844" y="5912"/>
                  </a:cubicBezTo>
                  <a:cubicBezTo>
                    <a:pt x="76726" y="5912"/>
                    <a:pt x="76623" y="5896"/>
                    <a:pt x="76558" y="5839"/>
                  </a:cubicBezTo>
                  <a:cubicBezTo>
                    <a:pt x="76285" y="5586"/>
                    <a:pt x="76034" y="5489"/>
                    <a:pt x="75796" y="5489"/>
                  </a:cubicBezTo>
                  <a:cubicBezTo>
                    <a:pt x="75417" y="5489"/>
                    <a:pt x="75070" y="5733"/>
                    <a:pt x="74709" y="5977"/>
                  </a:cubicBezTo>
                  <a:lnTo>
                    <a:pt x="74709" y="5995"/>
                  </a:lnTo>
                  <a:lnTo>
                    <a:pt x="74692" y="5995"/>
                  </a:lnTo>
                  <a:cubicBezTo>
                    <a:pt x="74415" y="6358"/>
                    <a:pt x="73707" y="6479"/>
                    <a:pt x="73897" y="7066"/>
                  </a:cubicBezTo>
                  <a:cubicBezTo>
                    <a:pt x="74104" y="7654"/>
                    <a:pt x="74761" y="7671"/>
                    <a:pt x="75331" y="7723"/>
                  </a:cubicBezTo>
                  <a:lnTo>
                    <a:pt x="75625" y="7723"/>
                  </a:lnTo>
                  <a:lnTo>
                    <a:pt x="77146" y="7982"/>
                  </a:lnTo>
                  <a:cubicBezTo>
                    <a:pt x="76904" y="8068"/>
                    <a:pt x="76662" y="8120"/>
                    <a:pt x="76403" y="8120"/>
                  </a:cubicBezTo>
                  <a:cubicBezTo>
                    <a:pt x="76178" y="8103"/>
                    <a:pt x="75970" y="7930"/>
                    <a:pt x="75729" y="7861"/>
                  </a:cubicBezTo>
                  <a:cubicBezTo>
                    <a:pt x="75594" y="7823"/>
                    <a:pt x="75464" y="7807"/>
                    <a:pt x="75337" y="7807"/>
                  </a:cubicBezTo>
                  <a:cubicBezTo>
                    <a:pt x="74777" y="7807"/>
                    <a:pt x="74273" y="8116"/>
                    <a:pt x="73724" y="8172"/>
                  </a:cubicBezTo>
                  <a:cubicBezTo>
                    <a:pt x="73717" y="8173"/>
                    <a:pt x="73710" y="8174"/>
                    <a:pt x="73702" y="8174"/>
                  </a:cubicBezTo>
                  <a:cubicBezTo>
                    <a:pt x="73450" y="8174"/>
                    <a:pt x="72913" y="7613"/>
                    <a:pt x="72946" y="7394"/>
                  </a:cubicBezTo>
                  <a:cubicBezTo>
                    <a:pt x="73102" y="6479"/>
                    <a:pt x="73810" y="6098"/>
                    <a:pt x="74674" y="5995"/>
                  </a:cubicBezTo>
                  <a:lnTo>
                    <a:pt x="74674" y="5977"/>
                  </a:lnTo>
                  <a:cubicBezTo>
                    <a:pt x="74726" y="5545"/>
                    <a:pt x="74830" y="5113"/>
                    <a:pt x="74951" y="4681"/>
                  </a:cubicBezTo>
                  <a:cubicBezTo>
                    <a:pt x="75072" y="4370"/>
                    <a:pt x="75435" y="4076"/>
                    <a:pt x="75124" y="3748"/>
                  </a:cubicBezTo>
                  <a:cubicBezTo>
                    <a:pt x="74832" y="3467"/>
                    <a:pt x="74483" y="3396"/>
                    <a:pt x="74119" y="3396"/>
                  </a:cubicBezTo>
                  <a:cubicBezTo>
                    <a:pt x="73856" y="3396"/>
                    <a:pt x="73587" y="3433"/>
                    <a:pt x="73326" y="3454"/>
                  </a:cubicBezTo>
                  <a:cubicBezTo>
                    <a:pt x="72946" y="3506"/>
                    <a:pt x="72756" y="3748"/>
                    <a:pt x="72704" y="4180"/>
                  </a:cubicBezTo>
                  <a:cubicBezTo>
                    <a:pt x="72601" y="5252"/>
                    <a:pt x="72134" y="6098"/>
                    <a:pt x="70959" y="6340"/>
                  </a:cubicBezTo>
                  <a:cubicBezTo>
                    <a:pt x="70855" y="6427"/>
                    <a:pt x="70769" y="6513"/>
                    <a:pt x="70665" y="6617"/>
                  </a:cubicBezTo>
                  <a:cubicBezTo>
                    <a:pt x="70786" y="6859"/>
                    <a:pt x="70924" y="7083"/>
                    <a:pt x="71097" y="7291"/>
                  </a:cubicBezTo>
                  <a:cubicBezTo>
                    <a:pt x="71304" y="7412"/>
                    <a:pt x="71546" y="7515"/>
                    <a:pt x="71788" y="7567"/>
                  </a:cubicBezTo>
                  <a:cubicBezTo>
                    <a:pt x="71650" y="7550"/>
                    <a:pt x="71512" y="7541"/>
                    <a:pt x="71374" y="7541"/>
                  </a:cubicBezTo>
                  <a:cubicBezTo>
                    <a:pt x="71235" y="7541"/>
                    <a:pt x="71097" y="7550"/>
                    <a:pt x="70959" y="7567"/>
                  </a:cubicBezTo>
                  <a:cubicBezTo>
                    <a:pt x="70569" y="7671"/>
                    <a:pt x="70173" y="7708"/>
                    <a:pt x="69775" y="7708"/>
                  </a:cubicBezTo>
                  <a:cubicBezTo>
                    <a:pt x="68812" y="7708"/>
                    <a:pt x="67832" y="7494"/>
                    <a:pt x="66868" y="7494"/>
                  </a:cubicBezTo>
                  <a:cubicBezTo>
                    <a:pt x="66108" y="7494"/>
                    <a:pt x="65357" y="7627"/>
                    <a:pt x="64634" y="8103"/>
                  </a:cubicBezTo>
                  <a:cubicBezTo>
                    <a:pt x="64271" y="8345"/>
                    <a:pt x="63580" y="8379"/>
                    <a:pt x="63666" y="8863"/>
                  </a:cubicBezTo>
                  <a:cubicBezTo>
                    <a:pt x="63752" y="9382"/>
                    <a:pt x="64167" y="9900"/>
                    <a:pt x="64547" y="10315"/>
                  </a:cubicBezTo>
                  <a:cubicBezTo>
                    <a:pt x="64666" y="10447"/>
                    <a:pt x="64798" y="10498"/>
                    <a:pt x="64939" y="10498"/>
                  </a:cubicBezTo>
                  <a:cubicBezTo>
                    <a:pt x="65148" y="10498"/>
                    <a:pt x="65375" y="10387"/>
                    <a:pt x="65602" y="10263"/>
                  </a:cubicBezTo>
                  <a:cubicBezTo>
                    <a:pt x="66124" y="9977"/>
                    <a:pt x="66711" y="9789"/>
                    <a:pt x="67269" y="9556"/>
                  </a:cubicBezTo>
                  <a:lnTo>
                    <a:pt x="67269" y="9556"/>
                  </a:lnTo>
                  <a:cubicBezTo>
                    <a:pt x="66173" y="11022"/>
                    <a:pt x="64072" y="10911"/>
                    <a:pt x="62975" y="11974"/>
                  </a:cubicBezTo>
                  <a:cubicBezTo>
                    <a:pt x="62086" y="12850"/>
                    <a:pt x="61268" y="13162"/>
                    <a:pt x="60357" y="13162"/>
                  </a:cubicBezTo>
                  <a:cubicBezTo>
                    <a:pt x="59993" y="13162"/>
                    <a:pt x="59613" y="13112"/>
                    <a:pt x="59207" y="13028"/>
                  </a:cubicBezTo>
                  <a:cubicBezTo>
                    <a:pt x="58430" y="12873"/>
                    <a:pt x="57687" y="12510"/>
                    <a:pt x="56926" y="12233"/>
                  </a:cubicBezTo>
                  <a:cubicBezTo>
                    <a:pt x="57173" y="12050"/>
                    <a:pt x="57402" y="11981"/>
                    <a:pt x="57619" y="11981"/>
                  </a:cubicBezTo>
                  <a:cubicBezTo>
                    <a:pt x="58162" y="11981"/>
                    <a:pt x="58632" y="12416"/>
                    <a:pt x="59138" y="12613"/>
                  </a:cubicBezTo>
                  <a:cubicBezTo>
                    <a:pt x="59332" y="12687"/>
                    <a:pt x="59512" y="12718"/>
                    <a:pt x="59680" y="12718"/>
                  </a:cubicBezTo>
                  <a:cubicBezTo>
                    <a:pt x="60502" y="12718"/>
                    <a:pt x="61062" y="11967"/>
                    <a:pt x="61765" y="11680"/>
                  </a:cubicBezTo>
                  <a:cubicBezTo>
                    <a:pt x="62404" y="11421"/>
                    <a:pt x="61903" y="10851"/>
                    <a:pt x="61661" y="10384"/>
                  </a:cubicBezTo>
                  <a:cubicBezTo>
                    <a:pt x="61454" y="9987"/>
                    <a:pt x="61921" y="9745"/>
                    <a:pt x="62249" y="9537"/>
                  </a:cubicBezTo>
                  <a:cubicBezTo>
                    <a:pt x="62664" y="9295"/>
                    <a:pt x="63441" y="9226"/>
                    <a:pt x="63182" y="8518"/>
                  </a:cubicBezTo>
                  <a:cubicBezTo>
                    <a:pt x="63018" y="8098"/>
                    <a:pt x="62703" y="8030"/>
                    <a:pt x="62354" y="8030"/>
                  </a:cubicBezTo>
                  <a:cubicBezTo>
                    <a:pt x="62187" y="8030"/>
                    <a:pt x="62013" y="8045"/>
                    <a:pt x="61845" y="8045"/>
                  </a:cubicBezTo>
                  <a:cubicBezTo>
                    <a:pt x="61771" y="8045"/>
                    <a:pt x="61698" y="8042"/>
                    <a:pt x="61627" y="8034"/>
                  </a:cubicBezTo>
                  <a:cubicBezTo>
                    <a:pt x="61564" y="8027"/>
                    <a:pt x="61502" y="8024"/>
                    <a:pt x="61440" y="8024"/>
                  </a:cubicBezTo>
                  <a:cubicBezTo>
                    <a:pt x="60620" y="8024"/>
                    <a:pt x="59973" y="8583"/>
                    <a:pt x="59080" y="8583"/>
                  </a:cubicBezTo>
                  <a:cubicBezTo>
                    <a:pt x="59004" y="8583"/>
                    <a:pt x="58925" y="8579"/>
                    <a:pt x="58844" y="8570"/>
                  </a:cubicBezTo>
                  <a:cubicBezTo>
                    <a:pt x="57410" y="8414"/>
                    <a:pt x="56391" y="7671"/>
                    <a:pt x="55181" y="7187"/>
                  </a:cubicBezTo>
                  <a:cubicBezTo>
                    <a:pt x="54440" y="6892"/>
                    <a:pt x="53723" y="6767"/>
                    <a:pt x="53025" y="6767"/>
                  </a:cubicBezTo>
                  <a:cubicBezTo>
                    <a:pt x="51022" y="6767"/>
                    <a:pt x="49177" y="7799"/>
                    <a:pt x="47370" y="8812"/>
                  </a:cubicBezTo>
                  <a:cubicBezTo>
                    <a:pt x="46903" y="9071"/>
                    <a:pt x="46765" y="9434"/>
                    <a:pt x="46972" y="9969"/>
                  </a:cubicBezTo>
                  <a:cubicBezTo>
                    <a:pt x="47155" y="10426"/>
                    <a:pt x="47351" y="10748"/>
                    <a:pt x="47819" y="10748"/>
                  </a:cubicBezTo>
                  <a:cubicBezTo>
                    <a:pt x="47883" y="10748"/>
                    <a:pt x="47952" y="10742"/>
                    <a:pt x="48026" y="10730"/>
                  </a:cubicBezTo>
                  <a:lnTo>
                    <a:pt x="50498" y="10280"/>
                  </a:lnTo>
                  <a:cubicBezTo>
                    <a:pt x="50618" y="10263"/>
                    <a:pt x="50739" y="10229"/>
                    <a:pt x="50878" y="10194"/>
                  </a:cubicBezTo>
                  <a:lnTo>
                    <a:pt x="50878" y="10194"/>
                  </a:lnTo>
                  <a:cubicBezTo>
                    <a:pt x="50878" y="10298"/>
                    <a:pt x="50860" y="10401"/>
                    <a:pt x="50860" y="10505"/>
                  </a:cubicBezTo>
                  <a:cubicBezTo>
                    <a:pt x="50614" y="11663"/>
                    <a:pt x="50148" y="12321"/>
                    <a:pt x="49280" y="12321"/>
                  </a:cubicBezTo>
                  <a:cubicBezTo>
                    <a:pt x="48931" y="12321"/>
                    <a:pt x="48517" y="12214"/>
                    <a:pt x="48026" y="11991"/>
                  </a:cubicBezTo>
                  <a:cubicBezTo>
                    <a:pt x="46374" y="11254"/>
                    <a:pt x="44693" y="10979"/>
                    <a:pt x="42955" y="10979"/>
                  </a:cubicBezTo>
                  <a:cubicBezTo>
                    <a:pt x="42002" y="10979"/>
                    <a:pt x="41033" y="11062"/>
                    <a:pt x="40042" y="11196"/>
                  </a:cubicBezTo>
                  <a:cubicBezTo>
                    <a:pt x="38536" y="11404"/>
                    <a:pt x="37062" y="12285"/>
                    <a:pt x="35569" y="12285"/>
                  </a:cubicBezTo>
                  <a:cubicBezTo>
                    <a:pt x="35195" y="12285"/>
                    <a:pt x="34820" y="12230"/>
                    <a:pt x="34443" y="12095"/>
                  </a:cubicBezTo>
                  <a:cubicBezTo>
                    <a:pt x="32698" y="11490"/>
                    <a:pt x="30900" y="11110"/>
                    <a:pt x="29068" y="10920"/>
                  </a:cubicBezTo>
                  <a:cubicBezTo>
                    <a:pt x="27080" y="10698"/>
                    <a:pt x="25171" y="10202"/>
                    <a:pt x="23146" y="10202"/>
                  </a:cubicBezTo>
                  <a:cubicBezTo>
                    <a:pt x="22337" y="10202"/>
                    <a:pt x="21510" y="10281"/>
                    <a:pt x="20652" y="10488"/>
                  </a:cubicBezTo>
                  <a:cubicBezTo>
                    <a:pt x="18383" y="11055"/>
                    <a:pt x="16215" y="12269"/>
                    <a:pt x="13793" y="12269"/>
                  </a:cubicBezTo>
                  <a:cubicBezTo>
                    <a:pt x="13559" y="12269"/>
                    <a:pt x="13322" y="12258"/>
                    <a:pt x="13083" y="12233"/>
                  </a:cubicBezTo>
                  <a:cubicBezTo>
                    <a:pt x="13049" y="12230"/>
                    <a:pt x="13015" y="12229"/>
                    <a:pt x="12982" y="12229"/>
                  </a:cubicBezTo>
                  <a:cubicBezTo>
                    <a:pt x="12473" y="12229"/>
                    <a:pt x="12176" y="12605"/>
                    <a:pt x="12323" y="13287"/>
                  </a:cubicBezTo>
                  <a:cubicBezTo>
                    <a:pt x="12498" y="14071"/>
                    <a:pt x="12325" y="14707"/>
                    <a:pt x="11687" y="14707"/>
                  </a:cubicBezTo>
                  <a:cubicBezTo>
                    <a:pt x="11510" y="14707"/>
                    <a:pt x="11296" y="14658"/>
                    <a:pt x="11044" y="14549"/>
                  </a:cubicBezTo>
                  <a:cubicBezTo>
                    <a:pt x="10655" y="14378"/>
                    <a:pt x="10292" y="14308"/>
                    <a:pt x="9947" y="14308"/>
                  </a:cubicBezTo>
                  <a:cubicBezTo>
                    <a:pt x="9034" y="14308"/>
                    <a:pt x="8242" y="14801"/>
                    <a:pt x="7415" y="15240"/>
                  </a:cubicBezTo>
                  <a:cubicBezTo>
                    <a:pt x="6965" y="15482"/>
                    <a:pt x="6672" y="15914"/>
                    <a:pt x="6879" y="16467"/>
                  </a:cubicBezTo>
                  <a:cubicBezTo>
                    <a:pt x="7027" y="16886"/>
                    <a:pt x="7334" y="16988"/>
                    <a:pt x="7700" y="16988"/>
                  </a:cubicBezTo>
                  <a:cubicBezTo>
                    <a:pt x="7802" y="16988"/>
                    <a:pt x="7910" y="16980"/>
                    <a:pt x="8020" y="16968"/>
                  </a:cubicBezTo>
                  <a:cubicBezTo>
                    <a:pt x="8305" y="16929"/>
                    <a:pt x="8590" y="16910"/>
                    <a:pt x="8875" y="16910"/>
                  </a:cubicBezTo>
                  <a:cubicBezTo>
                    <a:pt x="8970" y="16910"/>
                    <a:pt x="9065" y="16912"/>
                    <a:pt x="9160" y="16917"/>
                  </a:cubicBezTo>
                  <a:cubicBezTo>
                    <a:pt x="9186" y="16919"/>
                    <a:pt x="9214" y="16920"/>
                    <a:pt x="9242" y="16920"/>
                  </a:cubicBezTo>
                  <a:cubicBezTo>
                    <a:pt x="9458" y="16920"/>
                    <a:pt x="9735" y="16862"/>
                    <a:pt x="9947" y="16862"/>
                  </a:cubicBezTo>
                  <a:cubicBezTo>
                    <a:pt x="10131" y="16862"/>
                    <a:pt x="10266" y="16906"/>
                    <a:pt x="10266" y="17072"/>
                  </a:cubicBezTo>
                  <a:cubicBezTo>
                    <a:pt x="10266" y="17498"/>
                    <a:pt x="9728" y="17637"/>
                    <a:pt x="9291" y="17637"/>
                  </a:cubicBezTo>
                  <a:cubicBezTo>
                    <a:pt x="9214" y="17637"/>
                    <a:pt x="9141" y="17633"/>
                    <a:pt x="9074" y="17625"/>
                  </a:cubicBezTo>
                  <a:cubicBezTo>
                    <a:pt x="8873" y="17604"/>
                    <a:pt x="8677" y="17594"/>
                    <a:pt x="8484" y="17594"/>
                  </a:cubicBezTo>
                  <a:cubicBezTo>
                    <a:pt x="6314" y="17594"/>
                    <a:pt x="4587" y="18859"/>
                    <a:pt x="2714" y="19716"/>
                  </a:cubicBezTo>
                  <a:cubicBezTo>
                    <a:pt x="1193" y="20407"/>
                    <a:pt x="2351" y="21548"/>
                    <a:pt x="2282" y="22429"/>
                  </a:cubicBezTo>
                  <a:cubicBezTo>
                    <a:pt x="2264" y="22814"/>
                    <a:pt x="2455" y="22907"/>
                    <a:pt x="2706" y="22907"/>
                  </a:cubicBezTo>
                  <a:cubicBezTo>
                    <a:pt x="2939" y="22907"/>
                    <a:pt x="3223" y="22827"/>
                    <a:pt x="3440" y="22827"/>
                  </a:cubicBezTo>
                  <a:cubicBezTo>
                    <a:pt x="3665" y="22827"/>
                    <a:pt x="3872" y="22982"/>
                    <a:pt x="4079" y="23069"/>
                  </a:cubicBezTo>
                  <a:cubicBezTo>
                    <a:pt x="3924" y="23242"/>
                    <a:pt x="3751" y="23380"/>
                    <a:pt x="3544" y="23501"/>
                  </a:cubicBezTo>
                  <a:cubicBezTo>
                    <a:pt x="2610" y="23881"/>
                    <a:pt x="1643" y="24192"/>
                    <a:pt x="709" y="24589"/>
                  </a:cubicBezTo>
                  <a:cubicBezTo>
                    <a:pt x="329" y="24745"/>
                    <a:pt x="1" y="25142"/>
                    <a:pt x="226" y="25609"/>
                  </a:cubicBezTo>
                  <a:cubicBezTo>
                    <a:pt x="325" y="25816"/>
                    <a:pt x="462" y="25880"/>
                    <a:pt x="615" y="25880"/>
                  </a:cubicBezTo>
                  <a:cubicBezTo>
                    <a:pt x="807" y="25880"/>
                    <a:pt x="1026" y="25778"/>
                    <a:pt x="1228" y="25730"/>
                  </a:cubicBezTo>
                  <a:cubicBezTo>
                    <a:pt x="2248" y="25454"/>
                    <a:pt x="3354" y="25350"/>
                    <a:pt x="4252" y="24866"/>
                  </a:cubicBezTo>
                  <a:cubicBezTo>
                    <a:pt x="4601" y="24679"/>
                    <a:pt x="4965" y="24620"/>
                    <a:pt x="5336" y="24620"/>
                  </a:cubicBezTo>
                  <a:cubicBezTo>
                    <a:pt x="5952" y="24620"/>
                    <a:pt x="6585" y="24782"/>
                    <a:pt x="7191" y="24782"/>
                  </a:cubicBezTo>
                  <a:cubicBezTo>
                    <a:pt x="7702" y="24782"/>
                    <a:pt x="8195" y="24667"/>
                    <a:pt x="8642" y="24244"/>
                  </a:cubicBezTo>
                  <a:cubicBezTo>
                    <a:pt x="9143" y="23760"/>
                    <a:pt x="9627" y="23276"/>
                    <a:pt x="10128" y="22809"/>
                  </a:cubicBezTo>
                  <a:cubicBezTo>
                    <a:pt x="10518" y="22438"/>
                    <a:pt x="10935" y="22335"/>
                    <a:pt x="11366" y="22335"/>
                  </a:cubicBezTo>
                  <a:cubicBezTo>
                    <a:pt x="11904" y="22335"/>
                    <a:pt x="12465" y="22495"/>
                    <a:pt x="13026" y="22495"/>
                  </a:cubicBezTo>
                  <a:cubicBezTo>
                    <a:pt x="13270" y="22495"/>
                    <a:pt x="13515" y="22465"/>
                    <a:pt x="13757" y="22377"/>
                  </a:cubicBezTo>
                  <a:cubicBezTo>
                    <a:pt x="14876" y="21972"/>
                    <a:pt x="15968" y="21278"/>
                    <a:pt x="17215" y="21278"/>
                  </a:cubicBezTo>
                  <a:cubicBezTo>
                    <a:pt x="17721" y="21278"/>
                    <a:pt x="18252" y="21392"/>
                    <a:pt x="18820" y="21686"/>
                  </a:cubicBezTo>
                  <a:cubicBezTo>
                    <a:pt x="20272" y="22429"/>
                    <a:pt x="22242" y="22343"/>
                    <a:pt x="21966" y="24780"/>
                  </a:cubicBezTo>
                  <a:cubicBezTo>
                    <a:pt x="21914" y="25212"/>
                    <a:pt x="22104" y="25868"/>
                    <a:pt x="22415" y="26127"/>
                  </a:cubicBezTo>
                  <a:cubicBezTo>
                    <a:pt x="23746" y="27251"/>
                    <a:pt x="23659" y="29411"/>
                    <a:pt x="23210" y="29981"/>
                  </a:cubicBezTo>
                  <a:cubicBezTo>
                    <a:pt x="22052" y="31485"/>
                    <a:pt x="22484" y="32573"/>
                    <a:pt x="22985" y="33973"/>
                  </a:cubicBezTo>
                  <a:cubicBezTo>
                    <a:pt x="23124" y="34405"/>
                    <a:pt x="22795" y="35045"/>
                    <a:pt x="22553" y="35529"/>
                  </a:cubicBezTo>
                  <a:cubicBezTo>
                    <a:pt x="21447" y="37844"/>
                    <a:pt x="19356" y="39469"/>
                    <a:pt x="18233" y="41802"/>
                  </a:cubicBezTo>
                  <a:cubicBezTo>
                    <a:pt x="17455" y="43409"/>
                    <a:pt x="17058" y="48783"/>
                    <a:pt x="18354" y="49734"/>
                  </a:cubicBezTo>
                  <a:cubicBezTo>
                    <a:pt x="20220" y="51116"/>
                    <a:pt x="19927" y="52862"/>
                    <a:pt x="20238" y="54659"/>
                  </a:cubicBezTo>
                  <a:cubicBezTo>
                    <a:pt x="20428" y="55748"/>
                    <a:pt x="20410" y="57528"/>
                    <a:pt x="20687" y="57752"/>
                  </a:cubicBezTo>
                  <a:cubicBezTo>
                    <a:pt x="22380" y="59083"/>
                    <a:pt x="22242" y="61364"/>
                    <a:pt x="23625" y="62764"/>
                  </a:cubicBezTo>
                  <a:cubicBezTo>
                    <a:pt x="23915" y="63066"/>
                    <a:pt x="24197" y="63258"/>
                    <a:pt x="24508" y="63258"/>
                  </a:cubicBezTo>
                  <a:cubicBezTo>
                    <a:pt x="24660" y="63258"/>
                    <a:pt x="24820" y="63212"/>
                    <a:pt x="24990" y="63110"/>
                  </a:cubicBezTo>
                  <a:cubicBezTo>
                    <a:pt x="25508" y="62816"/>
                    <a:pt x="25526" y="62246"/>
                    <a:pt x="25197" y="61831"/>
                  </a:cubicBezTo>
                  <a:cubicBezTo>
                    <a:pt x="23607" y="59671"/>
                    <a:pt x="23746" y="56888"/>
                    <a:pt x="22536" y="54590"/>
                  </a:cubicBezTo>
                  <a:cubicBezTo>
                    <a:pt x="22415" y="54348"/>
                    <a:pt x="22605" y="53933"/>
                    <a:pt x="22692" y="53605"/>
                  </a:cubicBezTo>
                  <a:cubicBezTo>
                    <a:pt x="22704" y="53568"/>
                    <a:pt x="22878" y="53539"/>
                    <a:pt x="22981" y="53539"/>
                  </a:cubicBezTo>
                  <a:cubicBezTo>
                    <a:pt x="23021" y="53539"/>
                    <a:pt x="23050" y="53543"/>
                    <a:pt x="23054" y="53553"/>
                  </a:cubicBezTo>
                  <a:cubicBezTo>
                    <a:pt x="23175" y="53812"/>
                    <a:pt x="23366" y="54106"/>
                    <a:pt x="23366" y="54400"/>
                  </a:cubicBezTo>
                  <a:cubicBezTo>
                    <a:pt x="23383" y="56819"/>
                    <a:pt x="24973" y="58617"/>
                    <a:pt x="26027" y="60569"/>
                  </a:cubicBezTo>
                  <a:cubicBezTo>
                    <a:pt x="26977" y="62297"/>
                    <a:pt x="28654" y="63663"/>
                    <a:pt x="27720" y="65978"/>
                  </a:cubicBezTo>
                  <a:cubicBezTo>
                    <a:pt x="27530" y="66445"/>
                    <a:pt x="27928" y="66791"/>
                    <a:pt x="28273" y="67136"/>
                  </a:cubicBezTo>
                  <a:cubicBezTo>
                    <a:pt x="29138" y="68000"/>
                    <a:pt x="30226" y="68536"/>
                    <a:pt x="31246" y="69193"/>
                  </a:cubicBezTo>
                  <a:cubicBezTo>
                    <a:pt x="32910" y="70222"/>
                    <a:pt x="34447" y="71516"/>
                    <a:pt x="36422" y="71516"/>
                  </a:cubicBezTo>
                  <a:cubicBezTo>
                    <a:pt x="36867" y="71516"/>
                    <a:pt x="37334" y="71451"/>
                    <a:pt x="37830" y="71301"/>
                  </a:cubicBezTo>
                  <a:cubicBezTo>
                    <a:pt x="37930" y="71272"/>
                    <a:pt x="38022" y="71258"/>
                    <a:pt x="38107" y="71258"/>
                  </a:cubicBezTo>
                  <a:cubicBezTo>
                    <a:pt x="38527" y="71258"/>
                    <a:pt x="38793" y="71582"/>
                    <a:pt x="39023" y="71941"/>
                  </a:cubicBezTo>
                  <a:cubicBezTo>
                    <a:pt x="39748" y="73098"/>
                    <a:pt x="40768" y="73721"/>
                    <a:pt x="42116" y="74032"/>
                  </a:cubicBezTo>
                  <a:cubicBezTo>
                    <a:pt x="43585" y="74360"/>
                    <a:pt x="45296" y="74775"/>
                    <a:pt x="45745" y="76399"/>
                  </a:cubicBezTo>
                  <a:cubicBezTo>
                    <a:pt x="46194" y="78110"/>
                    <a:pt x="47439" y="79112"/>
                    <a:pt x="48648" y="79907"/>
                  </a:cubicBezTo>
                  <a:cubicBezTo>
                    <a:pt x="49237" y="80296"/>
                    <a:pt x="50039" y="81326"/>
                    <a:pt x="50895" y="81326"/>
                  </a:cubicBezTo>
                  <a:cubicBezTo>
                    <a:pt x="51372" y="81326"/>
                    <a:pt x="51865" y="81007"/>
                    <a:pt x="52347" y="80080"/>
                  </a:cubicBezTo>
                  <a:cubicBezTo>
                    <a:pt x="52462" y="79850"/>
                    <a:pt x="52631" y="79714"/>
                    <a:pt x="52813" y="79714"/>
                  </a:cubicBezTo>
                  <a:cubicBezTo>
                    <a:pt x="53013" y="79714"/>
                    <a:pt x="53228" y="79880"/>
                    <a:pt x="53401" y="80270"/>
                  </a:cubicBezTo>
                  <a:cubicBezTo>
                    <a:pt x="54593" y="83156"/>
                    <a:pt x="53919" y="85697"/>
                    <a:pt x="51621" y="87943"/>
                  </a:cubicBezTo>
                  <a:cubicBezTo>
                    <a:pt x="50498" y="89049"/>
                    <a:pt x="49806" y="90604"/>
                    <a:pt x="50774" y="92194"/>
                  </a:cubicBezTo>
                  <a:cubicBezTo>
                    <a:pt x="51085" y="92730"/>
                    <a:pt x="51068" y="92886"/>
                    <a:pt x="50688" y="93283"/>
                  </a:cubicBezTo>
                  <a:cubicBezTo>
                    <a:pt x="49685" y="94337"/>
                    <a:pt x="49703" y="95875"/>
                    <a:pt x="50567" y="96636"/>
                  </a:cubicBezTo>
                  <a:cubicBezTo>
                    <a:pt x="52208" y="98087"/>
                    <a:pt x="52986" y="99971"/>
                    <a:pt x="53971" y="101803"/>
                  </a:cubicBezTo>
                  <a:cubicBezTo>
                    <a:pt x="55440" y="104516"/>
                    <a:pt x="56771" y="107281"/>
                    <a:pt x="59933" y="108629"/>
                  </a:cubicBezTo>
                  <a:cubicBezTo>
                    <a:pt x="61661" y="109372"/>
                    <a:pt x="62629" y="111014"/>
                    <a:pt x="62664" y="113122"/>
                  </a:cubicBezTo>
                  <a:cubicBezTo>
                    <a:pt x="62716" y="116319"/>
                    <a:pt x="62871" y="119516"/>
                    <a:pt x="63096" y="122713"/>
                  </a:cubicBezTo>
                  <a:cubicBezTo>
                    <a:pt x="63251" y="125115"/>
                    <a:pt x="64426" y="127431"/>
                    <a:pt x="63631" y="129920"/>
                  </a:cubicBezTo>
                  <a:cubicBezTo>
                    <a:pt x="63303" y="130922"/>
                    <a:pt x="63459" y="131907"/>
                    <a:pt x="63839" y="132875"/>
                  </a:cubicBezTo>
                  <a:cubicBezTo>
                    <a:pt x="64323" y="134067"/>
                    <a:pt x="64461" y="135363"/>
                    <a:pt x="64288" y="136642"/>
                  </a:cubicBezTo>
                  <a:cubicBezTo>
                    <a:pt x="64184" y="137593"/>
                    <a:pt x="64582" y="138664"/>
                    <a:pt x="65653" y="139148"/>
                  </a:cubicBezTo>
                  <a:cubicBezTo>
                    <a:pt x="65680" y="139159"/>
                    <a:pt x="65711" y="139163"/>
                    <a:pt x="65743" y="139163"/>
                  </a:cubicBezTo>
                  <a:cubicBezTo>
                    <a:pt x="65886" y="139163"/>
                    <a:pt x="66069" y="139076"/>
                    <a:pt x="66205" y="139076"/>
                  </a:cubicBezTo>
                  <a:cubicBezTo>
                    <a:pt x="66332" y="139076"/>
                    <a:pt x="66419" y="139151"/>
                    <a:pt x="66397" y="139442"/>
                  </a:cubicBezTo>
                  <a:cubicBezTo>
                    <a:pt x="66362" y="139995"/>
                    <a:pt x="67071" y="140565"/>
                    <a:pt x="66293" y="141135"/>
                  </a:cubicBezTo>
                  <a:cubicBezTo>
                    <a:pt x="65895" y="141412"/>
                    <a:pt x="65360" y="142259"/>
                    <a:pt x="65774" y="142414"/>
                  </a:cubicBezTo>
                  <a:cubicBezTo>
                    <a:pt x="66898" y="142846"/>
                    <a:pt x="66500" y="143797"/>
                    <a:pt x="66777" y="144488"/>
                  </a:cubicBezTo>
                  <a:cubicBezTo>
                    <a:pt x="67468" y="146164"/>
                    <a:pt x="68505" y="147668"/>
                    <a:pt x="69801" y="148929"/>
                  </a:cubicBezTo>
                  <a:cubicBezTo>
                    <a:pt x="71823" y="150906"/>
                    <a:pt x="74091" y="152091"/>
                    <a:pt x="76808" y="152091"/>
                  </a:cubicBezTo>
                  <a:cubicBezTo>
                    <a:pt x="77226" y="152091"/>
                    <a:pt x="77656" y="152063"/>
                    <a:pt x="78096" y="152005"/>
                  </a:cubicBezTo>
                  <a:cubicBezTo>
                    <a:pt x="78355" y="151953"/>
                    <a:pt x="78580" y="151781"/>
                    <a:pt x="78718" y="151556"/>
                  </a:cubicBezTo>
                  <a:cubicBezTo>
                    <a:pt x="78874" y="151262"/>
                    <a:pt x="78615" y="151038"/>
                    <a:pt x="78355" y="150882"/>
                  </a:cubicBezTo>
                  <a:cubicBezTo>
                    <a:pt x="77595" y="150415"/>
                    <a:pt x="76835" y="149914"/>
                    <a:pt x="76040" y="149482"/>
                  </a:cubicBezTo>
                  <a:cubicBezTo>
                    <a:pt x="73914" y="148342"/>
                    <a:pt x="73551" y="146648"/>
                    <a:pt x="74899" y="144695"/>
                  </a:cubicBezTo>
                  <a:cubicBezTo>
                    <a:pt x="75608" y="143658"/>
                    <a:pt x="75694" y="142570"/>
                    <a:pt x="74173" y="142017"/>
                  </a:cubicBezTo>
                  <a:cubicBezTo>
                    <a:pt x="73707" y="141861"/>
                    <a:pt x="72929" y="141550"/>
                    <a:pt x="73551" y="140997"/>
                  </a:cubicBezTo>
                  <a:cubicBezTo>
                    <a:pt x="74260" y="140340"/>
                    <a:pt x="74260" y="139597"/>
                    <a:pt x="74415" y="138837"/>
                  </a:cubicBezTo>
                  <a:cubicBezTo>
                    <a:pt x="74605" y="137783"/>
                    <a:pt x="73534" y="136193"/>
                    <a:pt x="75677" y="135985"/>
                  </a:cubicBezTo>
                  <a:cubicBezTo>
                    <a:pt x="75746" y="135985"/>
                    <a:pt x="75850" y="135588"/>
                    <a:pt x="75798" y="135432"/>
                  </a:cubicBezTo>
                  <a:cubicBezTo>
                    <a:pt x="75444" y="134260"/>
                    <a:pt x="75867" y="133923"/>
                    <a:pt x="76900" y="133923"/>
                  </a:cubicBezTo>
                  <a:cubicBezTo>
                    <a:pt x="76978" y="133923"/>
                    <a:pt x="77060" y="133925"/>
                    <a:pt x="77146" y="133929"/>
                  </a:cubicBezTo>
                  <a:cubicBezTo>
                    <a:pt x="77188" y="133931"/>
                    <a:pt x="77231" y="133932"/>
                    <a:pt x="77272" y="133932"/>
                  </a:cubicBezTo>
                  <a:cubicBezTo>
                    <a:pt x="78202" y="133932"/>
                    <a:pt x="78980" y="133388"/>
                    <a:pt x="79427" y="132512"/>
                  </a:cubicBezTo>
                  <a:cubicBezTo>
                    <a:pt x="79859" y="131648"/>
                    <a:pt x="79738" y="130836"/>
                    <a:pt x="79047" y="130110"/>
                  </a:cubicBezTo>
                  <a:cubicBezTo>
                    <a:pt x="78857" y="129902"/>
                    <a:pt x="78822" y="129557"/>
                    <a:pt x="78701" y="129280"/>
                  </a:cubicBezTo>
                  <a:lnTo>
                    <a:pt x="78701" y="129280"/>
                  </a:lnTo>
                  <a:cubicBezTo>
                    <a:pt x="78977" y="129298"/>
                    <a:pt x="79237" y="129332"/>
                    <a:pt x="79513" y="129384"/>
                  </a:cubicBezTo>
                  <a:cubicBezTo>
                    <a:pt x="79669" y="129427"/>
                    <a:pt x="79830" y="129448"/>
                    <a:pt x="79991" y="129448"/>
                  </a:cubicBezTo>
                  <a:cubicBezTo>
                    <a:pt x="80347" y="129448"/>
                    <a:pt x="80702" y="129344"/>
                    <a:pt x="80999" y="129142"/>
                  </a:cubicBezTo>
                  <a:cubicBezTo>
                    <a:pt x="82900" y="128001"/>
                    <a:pt x="83350" y="125841"/>
                    <a:pt x="84473" y="124148"/>
                  </a:cubicBezTo>
                  <a:cubicBezTo>
                    <a:pt x="85216" y="123024"/>
                    <a:pt x="86149" y="121815"/>
                    <a:pt x="85544" y="120225"/>
                  </a:cubicBezTo>
                  <a:cubicBezTo>
                    <a:pt x="85026" y="118808"/>
                    <a:pt x="85959" y="118186"/>
                    <a:pt x="86927" y="117356"/>
                  </a:cubicBezTo>
                  <a:cubicBezTo>
                    <a:pt x="88258" y="116233"/>
                    <a:pt x="90314" y="116371"/>
                    <a:pt x="91230" y="115213"/>
                  </a:cubicBezTo>
                  <a:cubicBezTo>
                    <a:pt x="93096" y="112846"/>
                    <a:pt x="93788" y="109908"/>
                    <a:pt x="93874" y="106866"/>
                  </a:cubicBezTo>
                  <a:cubicBezTo>
                    <a:pt x="93909" y="105743"/>
                    <a:pt x="93563" y="104637"/>
                    <a:pt x="94635" y="103635"/>
                  </a:cubicBezTo>
                  <a:cubicBezTo>
                    <a:pt x="95637" y="102650"/>
                    <a:pt x="96432" y="101492"/>
                    <a:pt x="97002" y="100213"/>
                  </a:cubicBezTo>
                  <a:cubicBezTo>
                    <a:pt x="98350" y="97189"/>
                    <a:pt x="97555" y="95668"/>
                    <a:pt x="93770" y="93404"/>
                  </a:cubicBezTo>
                  <a:cubicBezTo>
                    <a:pt x="92864" y="92866"/>
                    <a:pt x="92012" y="92178"/>
                    <a:pt x="90923" y="92178"/>
                  </a:cubicBezTo>
                  <a:cubicBezTo>
                    <a:pt x="90787" y="92178"/>
                    <a:pt x="90648" y="92189"/>
                    <a:pt x="90504" y="92212"/>
                  </a:cubicBezTo>
                  <a:cubicBezTo>
                    <a:pt x="90375" y="92232"/>
                    <a:pt x="90250" y="92241"/>
                    <a:pt x="90128" y="92241"/>
                  </a:cubicBezTo>
                  <a:cubicBezTo>
                    <a:pt x="89316" y="92241"/>
                    <a:pt x="88640" y="91827"/>
                    <a:pt x="87964" y="91451"/>
                  </a:cubicBezTo>
                  <a:cubicBezTo>
                    <a:pt x="86720" y="90760"/>
                    <a:pt x="85423" y="90190"/>
                    <a:pt x="84076" y="89740"/>
                  </a:cubicBezTo>
                  <a:cubicBezTo>
                    <a:pt x="83419" y="89533"/>
                    <a:pt x="82365" y="89412"/>
                    <a:pt x="82226" y="88306"/>
                  </a:cubicBezTo>
                  <a:cubicBezTo>
                    <a:pt x="81898" y="85511"/>
                    <a:pt x="80349" y="82231"/>
                    <a:pt x="77208" y="82231"/>
                  </a:cubicBezTo>
                  <a:cubicBezTo>
                    <a:pt x="77047" y="82231"/>
                    <a:pt x="76883" y="82240"/>
                    <a:pt x="76714" y="82258"/>
                  </a:cubicBezTo>
                  <a:cubicBezTo>
                    <a:pt x="76610" y="82274"/>
                    <a:pt x="76507" y="82282"/>
                    <a:pt x="76405" y="82282"/>
                  </a:cubicBezTo>
                  <a:cubicBezTo>
                    <a:pt x="75873" y="82282"/>
                    <a:pt x="75365" y="82061"/>
                    <a:pt x="75003" y="81670"/>
                  </a:cubicBezTo>
                  <a:cubicBezTo>
                    <a:pt x="73810" y="80478"/>
                    <a:pt x="72722" y="79147"/>
                    <a:pt x="71356" y="78179"/>
                  </a:cubicBezTo>
                  <a:cubicBezTo>
                    <a:pt x="70652" y="77672"/>
                    <a:pt x="69937" y="76844"/>
                    <a:pt x="68958" y="76844"/>
                  </a:cubicBezTo>
                  <a:cubicBezTo>
                    <a:pt x="68735" y="76844"/>
                    <a:pt x="68499" y="76887"/>
                    <a:pt x="68246" y="76987"/>
                  </a:cubicBezTo>
                  <a:cubicBezTo>
                    <a:pt x="68013" y="77081"/>
                    <a:pt x="67785" y="77113"/>
                    <a:pt x="67562" y="77113"/>
                  </a:cubicBezTo>
                  <a:cubicBezTo>
                    <a:pt x="67089" y="77113"/>
                    <a:pt x="66635" y="76969"/>
                    <a:pt x="66189" y="76969"/>
                  </a:cubicBezTo>
                  <a:cubicBezTo>
                    <a:pt x="64783" y="76969"/>
                    <a:pt x="63941" y="75706"/>
                    <a:pt x="62605" y="75706"/>
                  </a:cubicBezTo>
                  <a:cubicBezTo>
                    <a:pt x="62579" y="75706"/>
                    <a:pt x="62552" y="75707"/>
                    <a:pt x="62525" y="75708"/>
                  </a:cubicBezTo>
                  <a:cubicBezTo>
                    <a:pt x="62280" y="75708"/>
                    <a:pt x="61828" y="76012"/>
                    <a:pt x="61511" y="76012"/>
                  </a:cubicBezTo>
                  <a:cubicBezTo>
                    <a:pt x="61248" y="76012"/>
                    <a:pt x="61077" y="75802"/>
                    <a:pt x="61195" y="75034"/>
                  </a:cubicBezTo>
                  <a:cubicBezTo>
                    <a:pt x="61232" y="74788"/>
                    <a:pt x="60883" y="74612"/>
                    <a:pt x="60617" y="74612"/>
                  </a:cubicBezTo>
                  <a:cubicBezTo>
                    <a:pt x="60509" y="74612"/>
                    <a:pt x="60415" y="74641"/>
                    <a:pt x="60365" y="74706"/>
                  </a:cubicBezTo>
                  <a:cubicBezTo>
                    <a:pt x="59225" y="76088"/>
                    <a:pt x="57099" y="76071"/>
                    <a:pt x="56166" y="77747"/>
                  </a:cubicBezTo>
                  <a:cubicBezTo>
                    <a:pt x="55842" y="78325"/>
                    <a:pt x="55457" y="78771"/>
                    <a:pt x="54917" y="78771"/>
                  </a:cubicBezTo>
                  <a:cubicBezTo>
                    <a:pt x="54649" y="78771"/>
                    <a:pt x="54343" y="78661"/>
                    <a:pt x="53988" y="78404"/>
                  </a:cubicBezTo>
                  <a:cubicBezTo>
                    <a:pt x="53637" y="78125"/>
                    <a:pt x="53206" y="77982"/>
                    <a:pt x="52772" y="77982"/>
                  </a:cubicBezTo>
                  <a:cubicBezTo>
                    <a:pt x="52480" y="77982"/>
                    <a:pt x="52186" y="78047"/>
                    <a:pt x="51915" y="78179"/>
                  </a:cubicBezTo>
                  <a:cubicBezTo>
                    <a:pt x="51373" y="78410"/>
                    <a:pt x="50918" y="78527"/>
                    <a:pt x="50541" y="78527"/>
                  </a:cubicBezTo>
                  <a:cubicBezTo>
                    <a:pt x="49618" y="78527"/>
                    <a:pt x="49166" y="77825"/>
                    <a:pt x="49080" y="76365"/>
                  </a:cubicBezTo>
                  <a:cubicBezTo>
                    <a:pt x="49046" y="75397"/>
                    <a:pt x="49184" y="74446"/>
                    <a:pt x="49478" y="73530"/>
                  </a:cubicBezTo>
                  <a:cubicBezTo>
                    <a:pt x="50012" y="71861"/>
                    <a:pt x="49095" y="70692"/>
                    <a:pt x="47366" y="70692"/>
                  </a:cubicBezTo>
                  <a:cubicBezTo>
                    <a:pt x="47305" y="70692"/>
                    <a:pt x="47243" y="70693"/>
                    <a:pt x="47179" y="70696"/>
                  </a:cubicBezTo>
                  <a:cubicBezTo>
                    <a:pt x="46730" y="70714"/>
                    <a:pt x="46281" y="70765"/>
                    <a:pt x="45814" y="70783"/>
                  </a:cubicBezTo>
                  <a:cubicBezTo>
                    <a:pt x="45755" y="70784"/>
                    <a:pt x="45699" y="70786"/>
                    <a:pt x="45645" y="70786"/>
                  </a:cubicBezTo>
                  <a:cubicBezTo>
                    <a:pt x="45148" y="70786"/>
                    <a:pt x="44886" y="70683"/>
                    <a:pt x="45088" y="69919"/>
                  </a:cubicBezTo>
                  <a:cubicBezTo>
                    <a:pt x="45469" y="68484"/>
                    <a:pt x="46143" y="67240"/>
                    <a:pt x="46886" y="65996"/>
                  </a:cubicBezTo>
                  <a:cubicBezTo>
                    <a:pt x="47214" y="65443"/>
                    <a:pt x="47231" y="64993"/>
                    <a:pt x="46747" y="64613"/>
                  </a:cubicBezTo>
                  <a:cubicBezTo>
                    <a:pt x="46406" y="64334"/>
                    <a:pt x="45929" y="64209"/>
                    <a:pt x="45417" y="64209"/>
                  </a:cubicBezTo>
                  <a:cubicBezTo>
                    <a:pt x="44221" y="64209"/>
                    <a:pt x="42833" y="64889"/>
                    <a:pt x="42531" y="65857"/>
                  </a:cubicBezTo>
                  <a:cubicBezTo>
                    <a:pt x="42161" y="67044"/>
                    <a:pt x="40793" y="67929"/>
                    <a:pt x="39553" y="67929"/>
                  </a:cubicBezTo>
                  <a:cubicBezTo>
                    <a:pt x="39113" y="67929"/>
                    <a:pt x="38689" y="67817"/>
                    <a:pt x="38331" y="67568"/>
                  </a:cubicBezTo>
                  <a:cubicBezTo>
                    <a:pt x="36966" y="66601"/>
                    <a:pt x="35998" y="64872"/>
                    <a:pt x="36517" y="63455"/>
                  </a:cubicBezTo>
                  <a:cubicBezTo>
                    <a:pt x="37571" y="60569"/>
                    <a:pt x="37986" y="56802"/>
                    <a:pt x="41822" y="56093"/>
                  </a:cubicBezTo>
                  <a:cubicBezTo>
                    <a:pt x="44259" y="55627"/>
                    <a:pt x="46696" y="55299"/>
                    <a:pt x="49167" y="55126"/>
                  </a:cubicBezTo>
                  <a:cubicBezTo>
                    <a:pt x="49252" y="55120"/>
                    <a:pt x="49338" y="55117"/>
                    <a:pt x="49425" y="55117"/>
                  </a:cubicBezTo>
                  <a:cubicBezTo>
                    <a:pt x="50819" y="55117"/>
                    <a:pt x="52364" y="55920"/>
                    <a:pt x="51811" y="58133"/>
                  </a:cubicBezTo>
                  <a:cubicBezTo>
                    <a:pt x="51707" y="58582"/>
                    <a:pt x="52087" y="59204"/>
                    <a:pt x="52329" y="59688"/>
                  </a:cubicBezTo>
                  <a:cubicBezTo>
                    <a:pt x="52602" y="60250"/>
                    <a:pt x="52992" y="60846"/>
                    <a:pt x="53666" y="60846"/>
                  </a:cubicBezTo>
                  <a:cubicBezTo>
                    <a:pt x="53675" y="60846"/>
                    <a:pt x="53685" y="60846"/>
                    <a:pt x="53695" y="60846"/>
                  </a:cubicBezTo>
                  <a:cubicBezTo>
                    <a:pt x="54455" y="60811"/>
                    <a:pt x="54628" y="60085"/>
                    <a:pt x="54852" y="59498"/>
                  </a:cubicBezTo>
                  <a:cubicBezTo>
                    <a:pt x="55146" y="58703"/>
                    <a:pt x="55146" y="57822"/>
                    <a:pt x="54887" y="57027"/>
                  </a:cubicBezTo>
                  <a:cubicBezTo>
                    <a:pt x="54127" y="54642"/>
                    <a:pt x="54922" y="53017"/>
                    <a:pt x="57116" y="51894"/>
                  </a:cubicBezTo>
                  <a:cubicBezTo>
                    <a:pt x="58291" y="51307"/>
                    <a:pt x="59328" y="50442"/>
                    <a:pt x="60469" y="49786"/>
                  </a:cubicBezTo>
                  <a:cubicBezTo>
                    <a:pt x="62128" y="48818"/>
                    <a:pt x="61575" y="46641"/>
                    <a:pt x="63096" y="45448"/>
                  </a:cubicBezTo>
                  <a:cubicBezTo>
                    <a:pt x="64720" y="44169"/>
                    <a:pt x="65757" y="42113"/>
                    <a:pt x="68194" y="42061"/>
                  </a:cubicBezTo>
                  <a:cubicBezTo>
                    <a:pt x="68574" y="42044"/>
                    <a:pt x="69006" y="41888"/>
                    <a:pt x="69075" y="41456"/>
                  </a:cubicBezTo>
                  <a:cubicBezTo>
                    <a:pt x="69369" y="39711"/>
                    <a:pt x="70924" y="39417"/>
                    <a:pt x="72151" y="38760"/>
                  </a:cubicBezTo>
                  <a:cubicBezTo>
                    <a:pt x="72321" y="38667"/>
                    <a:pt x="72565" y="38512"/>
                    <a:pt x="72753" y="38512"/>
                  </a:cubicBezTo>
                  <a:cubicBezTo>
                    <a:pt x="72950" y="38512"/>
                    <a:pt x="73086" y="38680"/>
                    <a:pt x="73015" y="39261"/>
                  </a:cubicBezTo>
                  <a:cubicBezTo>
                    <a:pt x="72956" y="39796"/>
                    <a:pt x="73330" y="40078"/>
                    <a:pt x="73743" y="40078"/>
                  </a:cubicBezTo>
                  <a:cubicBezTo>
                    <a:pt x="73931" y="40078"/>
                    <a:pt x="74127" y="40020"/>
                    <a:pt x="74294" y="39901"/>
                  </a:cubicBezTo>
                  <a:cubicBezTo>
                    <a:pt x="75746" y="38898"/>
                    <a:pt x="77457" y="38501"/>
                    <a:pt x="78995" y="37723"/>
                  </a:cubicBezTo>
                  <a:cubicBezTo>
                    <a:pt x="79738" y="37326"/>
                    <a:pt x="80291" y="36773"/>
                    <a:pt x="79790" y="35995"/>
                  </a:cubicBezTo>
                  <a:cubicBezTo>
                    <a:pt x="79597" y="35708"/>
                    <a:pt x="79414" y="35603"/>
                    <a:pt x="79239" y="35603"/>
                  </a:cubicBezTo>
                  <a:cubicBezTo>
                    <a:pt x="78865" y="35603"/>
                    <a:pt x="78524" y="36083"/>
                    <a:pt x="78183" y="36306"/>
                  </a:cubicBezTo>
                  <a:cubicBezTo>
                    <a:pt x="77820" y="36545"/>
                    <a:pt x="77447" y="36741"/>
                    <a:pt x="77083" y="36741"/>
                  </a:cubicBezTo>
                  <a:cubicBezTo>
                    <a:pt x="76789" y="36741"/>
                    <a:pt x="76501" y="36612"/>
                    <a:pt x="76230" y="36272"/>
                  </a:cubicBezTo>
                  <a:cubicBezTo>
                    <a:pt x="75677" y="35563"/>
                    <a:pt x="76126" y="35148"/>
                    <a:pt x="76731" y="34751"/>
                  </a:cubicBezTo>
                  <a:cubicBezTo>
                    <a:pt x="77318" y="34371"/>
                    <a:pt x="77284" y="33818"/>
                    <a:pt x="77025" y="33196"/>
                  </a:cubicBezTo>
                  <a:cubicBezTo>
                    <a:pt x="76921" y="32919"/>
                    <a:pt x="76161" y="33023"/>
                    <a:pt x="76593" y="32643"/>
                  </a:cubicBezTo>
                  <a:cubicBezTo>
                    <a:pt x="76708" y="32536"/>
                    <a:pt x="76805" y="32492"/>
                    <a:pt x="76888" y="32492"/>
                  </a:cubicBezTo>
                  <a:cubicBezTo>
                    <a:pt x="77143" y="32492"/>
                    <a:pt x="77279" y="32892"/>
                    <a:pt x="77474" y="33126"/>
                  </a:cubicBezTo>
                  <a:cubicBezTo>
                    <a:pt x="77830" y="33563"/>
                    <a:pt x="78559" y="33892"/>
                    <a:pt x="79019" y="33892"/>
                  </a:cubicBezTo>
                  <a:cubicBezTo>
                    <a:pt x="79251" y="33892"/>
                    <a:pt x="79415" y="33808"/>
                    <a:pt x="79427" y="33610"/>
                  </a:cubicBezTo>
                  <a:cubicBezTo>
                    <a:pt x="79485" y="32639"/>
                    <a:pt x="79866" y="32465"/>
                    <a:pt x="80317" y="32465"/>
                  </a:cubicBezTo>
                  <a:cubicBezTo>
                    <a:pt x="80569" y="32465"/>
                    <a:pt x="80843" y="32519"/>
                    <a:pt x="81095" y="32519"/>
                  </a:cubicBezTo>
                  <a:cubicBezTo>
                    <a:pt x="81194" y="32519"/>
                    <a:pt x="81290" y="32511"/>
                    <a:pt x="81380" y="32487"/>
                  </a:cubicBezTo>
                  <a:cubicBezTo>
                    <a:pt x="81894" y="32340"/>
                    <a:pt x="82271" y="31830"/>
                    <a:pt x="82830" y="31830"/>
                  </a:cubicBezTo>
                  <a:cubicBezTo>
                    <a:pt x="82928" y="31830"/>
                    <a:pt x="83031" y="31846"/>
                    <a:pt x="83142" y="31882"/>
                  </a:cubicBezTo>
                  <a:cubicBezTo>
                    <a:pt x="82658" y="32470"/>
                    <a:pt x="82192" y="33075"/>
                    <a:pt x="81708" y="33679"/>
                  </a:cubicBezTo>
                  <a:cubicBezTo>
                    <a:pt x="81604" y="33766"/>
                    <a:pt x="81483" y="33835"/>
                    <a:pt x="81362" y="33904"/>
                  </a:cubicBezTo>
                  <a:cubicBezTo>
                    <a:pt x="81034" y="34129"/>
                    <a:pt x="80775" y="34423"/>
                    <a:pt x="80878" y="34872"/>
                  </a:cubicBezTo>
                  <a:cubicBezTo>
                    <a:pt x="80999" y="35304"/>
                    <a:pt x="81380" y="35252"/>
                    <a:pt x="81673" y="35425"/>
                  </a:cubicBezTo>
                  <a:cubicBezTo>
                    <a:pt x="81973" y="35596"/>
                    <a:pt x="82292" y="35648"/>
                    <a:pt x="82615" y="35648"/>
                  </a:cubicBezTo>
                  <a:cubicBezTo>
                    <a:pt x="83130" y="35648"/>
                    <a:pt x="83658" y="35514"/>
                    <a:pt x="84141" y="35514"/>
                  </a:cubicBezTo>
                  <a:cubicBezTo>
                    <a:pt x="84489" y="35514"/>
                    <a:pt x="84814" y="35584"/>
                    <a:pt x="85095" y="35822"/>
                  </a:cubicBezTo>
                  <a:cubicBezTo>
                    <a:pt x="85535" y="36187"/>
                    <a:pt x="85875" y="36332"/>
                    <a:pt x="86134" y="36332"/>
                  </a:cubicBezTo>
                  <a:cubicBezTo>
                    <a:pt x="86710" y="36332"/>
                    <a:pt x="86887" y="35618"/>
                    <a:pt x="86875" y="35010"/>
                  </a:cubicBezTo>
                  <a:cubicBezTo>
                    <a:pt x="86858" y="34215"/>
                    <a:pt x="87601" y="32729"/>
                    <a:pt x="85665" y="32625"/>
                  </a:cubicBezTo>
                  <a:cubicBezTo>
                    <a:pt x="84991" y="32591"/>
                    <a:pt x="85130" y="31986"/>
                    <a:pt x="85596" y="31485"/>
                  </a:cubicBezTo>
                  <a:cubicBezTo>
                    <a:pt x="87186" y="29791"/>
                    <a:pt x="86650" y="27527"/>
                    <a:pt x="84508" y="26767"/>
                  </a:cubicBezTo>
                  <a:cubicBezTo>
                    <a:pt x="84006" y="26594"/>
                    <a:pt x="83557" y="26214"/>
                    <a:pt x="83661" y="25834"/>
                  </a:cubicBezTo>
                  <a:cubicBezTo>
                    <a:pt x="83972" y="24503"/>
                    <a:pt x="83039" y="23432"/>
                    <a:pt x="83090" y="22170"/>
                  </a:cubicBezTo>
                  <a:cubicBezTo>
                    <a:pt x="83108" y="21773"/>
                    <a:pt x="83073" y="21375"/>
                    <a:pt x="82624" y="21220"/>
                  </a:cubicBezTo>
                  <a:cubicBezTo>
                    <a:pt x="82529" y="21188"/>
                    <a:pt x="82437" y="21174"/>
                    <a:pt x="82348" y="21174"/>
                  </a:cubicBezTo>
                  <a:cubicBezTo>
                    <a:pt x="82049" y="21174"/>
                    <a:pt x="81787" y="21339"/>
                    <a:pt x="81587" y="21565"/>
                  </a:cubicBezTo>
                  <a:cubicBezTo>
                    <a:pt x="81086" y="22135"/>
                    <a:pt x="80464" y="22602"/>
                    <a:pt x="79755" y="22913"/>
                  </a:cubicBezTo>
                  <a:cubicBezTo>
                    <a:pt x="79583" y="22995"/>
                    <a:pt x="79411" y="23071"/>
                    <a:pt x="79247" y="23071"/>
                  </a:cubicBezTo>
                  <a:cubicBezTo>
                    <a:pt x="79097" y="23071"/>
                    <a:pt x="78954" y="23008"/>
                    <a:pt x="78822" y="22827"/>
                  </a:cubicBezTo>
                  <a:cubicBezTo>
                    <a:pt x="78563" y="22498"/>
                    <a:pt x="78753" y="22274"/>
                    <a:pt x="78960" y="22015"/>
                  </a:cubicBezTo>
                  <a:cubicBezTo>
                    <a:pt x="79496" y="21254"/>
                    <a:pt x="79254" y="20736"/>
                    <a:pt x="78459" y="20338"/>
                  </a:cubicBezTo>
                  <a:cubicBezTo>
                    <a:pt x="78131" y="20165"/>
                    <a:pt x="77837" y="19941"/>
                    <a:pt x="77578" y="19664"/>
                  </a:cubicBezTo>
                  <a:cubicBezTo>
                    <a:pt x="77168" y="19146"/>
                    <a:pt x="76356" y="18913"/>
                    <a:pt x="75491" y="18913"/>
                  </a:cubicBezTo>
                  <a:cubicBezTo>
                    <a:pt x="74278" y="18913"/>
                    <a:pt x="72961" y="19371"/>
                    <a:pt x="72497" y="20148"/>
                  </a:cubicBezTo>
                  <a:cubicBezTo>
                    <a:pt x="72065" y="20874"/>
                    <a:pt x="71788" y="21824"/>
                    <a:pt x="70803" y="22170"/>
                  </a:cubicBezTo>
                  <a:cubicBezTo>
                    <a:pt x="70354" y="22326"/>
                    <a:pt x="70043" y="22792"/>
                    <a:pt x="70337" y="23276"/>
                  </a:cubicBezTo>
                  <a:cubicBezTo>
                    <a:pt x="71356" y="25004"/>
                    <a:pt x="70043" y="25488"/>
                    <a:pt x="68902" y="26024"/>
                  </a:cubicBezTo>
                  <a:cubicBezTo>
                    <a:pt x="67693" y="26577"/>
                    <a:pt x="66241" y="26801"/>
                    <a:pt x="66345" y="28685"/>
                  </a:cubicBezTo>
                  <a:cubicBezTo>
                    <a:pt x="66379" y="29117"/>
                    <a:pt x="65895" y="29601"/>
                    <a:pt x="65584" y="30016"/>
                  </a:cubicBezTo>
                  <a:cubicBezTo>
                    <a:pt x="65442" y="30197"/>
                    <a:pt x="65232" y="30465"/>
                    <a:pt x="64983" y="30465"/>
                  </a:cubicBezTo>
                  <a:cubicBezTo>
                    <a:pt x="64899" y="30465"/>
                    <a:pt x="64811" y="30435"/>
                    <a:pt x="64720" y="30361"/>
                  </a:cubicBezTo>
                  <a:cubicBezTo>
                    <a:pt x="64409" y="30120"/>
                    <a:pt x="64288" y="29705"/>
                    <a:pt x="64409" y="29342"/>
                  </a:cubicBezTo>
                  <a:cubicBezTo>
                    <a:pt x="64893" y="27596"/>
                    <a:pt x="65083" y="25989"/>
                    <a:pt x="62508" y="25903"/>
                  </a:cubicBezTo>
                  <a:cubicBezTo>
                    <a:pt x="62249" y="25903"/>
                    <a:pt x="61938" y="25644"/>
                    <a:pt x="61748" y="25436"/>
                  </a:cubicBezTo>
                  <a:cubicBezTo>
                    <a:pt x="61084" y="24759"/>
                    <a:pt x="60400" y="24243"/>
                    <a:pt x="59552" y="24243"/>
                  </a:cubicBezTo>
                  <a:cubicBezTo>
                    <a:pt x="59252" y="24243"/>
                    <a:pt x="58932" y="24307"/>
                    <a:pt x="58585" y="24451"/>
                  </a:cubicBezTo>
                  <a:cubicBezTo>
                    <a:pt x="58566" y="24457"/>
                    <a:pt x="58545" y="24459"/>
                    <a:pt x="58523" y="24459"/>
                  </a:cubicBezTo>
                  <a:cubicBezTo>
                    <a:pt x="58409" y="24459"/>
                    <a:pt x="58269" y="24394"/>
                    <a:pt x="58153" y="24365"/>
                  </a:cubicBezTo>
                  <a:cubicBezTo>
                    <a:pt x="58758" y="23501"/>
                    <a:pt x="57687" y="22429"/>
                    <a:pt x="58827" y="21462"/>
                  </a:cubicBezTo>
                  <a:cubicBezTo>
                    <a:pt x="61800" y="18990"/>
                    <a:pt x="65757" y="18558"/>
                    <a:pt x="68781" y="16294"/>
                  </a:cubicBezTo>
                  <a:lnTo>
                    <a:pt x="69455" y="15828"/>
                  </a:lnTo>
                  <a:cubicBezTo>
                    <a:pt x="70337" y="15586"/>
                    <a:pt x="71218" y="15206"/>
                    <a:pt x="72117" y="15119"/>
                  </a:cubicBezTo>
                  <a:cubicBezTo>
                    <a:pt x="74346" y="14912"/>
                    <a:pt x="75331" y="13910"/>
                    <a:pt x="75262" y="11767"/>
                  </a:cubicBezTo>
                  <a:cubicBezTo>
                    <a:pt x="75262" y="11596"/>
                    <a:pt x="75299" y="11543"/>
                    <a:pt x="75353" y="11543"/>
                  </a:cubicBezTo>
                  <a:cubicBezTo>
                    <a:pt x="75441" y="11543"/>
                    <a:pt x="75574" y="11687"/>
                    <a:pt x="75659" y="11698"/>
                  </a:cubicBezTo>
                  <a:cubicBezTo>
                    <a:pt x="76835" y="11749"/>
                    <a:pt x="77733" y="12683"/>
                    <a:pt x="78943" y="12752"/>
                  </a:cubicBezTo>
                  <a:cubicBezTo>
                    <a:pt x="79461" y="12769"/>
                    <a:pt x="79945" y="13391"/>
                    <a:pt x="80412" y="13789"/>
                  </a:cubicBezTo>
                  <a:cubicBezTo>
                    <a:pt x="80395" y="13944"/>
                    <a:pt x="80325" y="14082"/>
                    <a:pt x="80204" y="14203"/>
                  </a:cubicBezTo>
                  <a:cubicBezTo>
                    <a:pt x="79099" y="14649"/>
                    <a:pt x="78211" y="15599"/>
                    <a:pt x="76924" y="15599"/>
                  </a:cubicBezTo>
                  <a:cubicBezTo>
                    <a:pt x="76763" y="15599"/>
                    <a:pt x="76595" y="15584"/>
                    <a:pt x="76420" y="15551"/>
                  </a:cubicBezTo>
                  <a:cubicBezTo>
                    <a:pt x="76325" y="15534"/>
                    <a:pt x="76229" y="15525"/>
                    <a:pt x="76135" y="15525"/>
                  </a:cubicBezTo>
                  <a:cubicBezTo>
                    <a:pt x="75478" y="15525"/>
                    <a:pt x="74895" y="15947"/>
                    <a:pt x="74985" y="16778"/>
                  </a:cubicBezTo>
                  <a:cubicBezTo>
                    <a:pt x="75041" y="17437"/>
                    <a:pt x="75422" y="17620"/>
                    <a:pt x="75866" y="17620"/>
                  </a:cubicBezTo>
                  <a:cubicBezTo>
                    <a:pt x="76109" y="17620"/>
                    <a:pt x="76372" y="17565"/>
                    <a:pt x="76610" y="17504"/>
                  </a:cubicBezTo>
                  <a:cubicBezTo>
                    <a:pt x="76822" y="17451"/>
                    <a:pt x="77015" y="17425"/>
                    <a:pt x="77193" y="17425"/>
                  </a:cubicBezTo>
                  <a:cubicBezTo>
                    <a:pt x="77828" y="17425"/>
                    <a:pt x="78286" y="17750"/>
                    <a:pt x="78839" y="18316"/>
                  </a:cubicBezTo>
                  <a:cubicBezTo>
                    <a:pt x="79617" y="19094"/>
                    <a:pt x="80723" y="19612"/>
                    <a:pt x="81794" y="19993"/>
                  </a:cubicBezTo>
                  <a:cubicBezTo>
                    <a:pt x="81906" y="20034"/>
                    <a:pt x="82005" y="20053"/>
                    <a:pt x="82094" y="20053"/>
                  </a:cubicBezTo>
                  <a:cubicBezTo>
                    <a:pt x="82595" y="20053"/>
                    <a:pt x="82747" y="19445"/>
                    <a:pt x="82762" y="18887"/>
                  </a:cubicBezTo>
                  <a:cubicBezTo>
                    <a:pt x="82805" y="18878"/>
                    <a:pt x="82849" y="18874"/>
                    <a:pt x="82892" y="18874"/>
                  </a:cubicBezTo>
                  <a:cubicBezTo>
                    <a:pt x="82935" y="18874"/>
                    <a:pt x="82978" y="18878"/>
                    <a:pt x="83021" y="18887"/>
                  </a:cubicBezTo>
                  <a:cubicBezTo>
                    <a:pt x="83375" y="18985"/>
                    <a:pt x="83662" y="19030"/>
                    <a:pt x="83892" y="19030"/>
                  </a:cubicBezTo>
                  <a:cubicBezTo>
                    <a:pt x="85038" y="19030"/>
                    <a:pt x="84816" y="17932"/>
                    <a:pt x="84629" y="16882"/>
                  </a:cubicBezTo>
                  <a:cubicBezTo>
                    <a:pt x="84577" y="16588"/>
                    <a:pt x="84404" y="16122"/>
                    <a:pt x="84525" y="16018"/>
                  </a:cubicBezTo>
                  <a:cubicBezTo>
                    <a:pt x="84606" y="15948"/>
                    <a:pt x="84680" y="15920"/>
                    <a:pt x="84749" y="15920"/>
                  </a:cubicBezTo>
                  <a:cubicBezTo>
                    <a:pt x="84985" y="15920"/>
                    <a:pt x="85161" y="16252"/>
                    <a:pt x="85389" y="16346"/>
                  </a:cubicBezTo>
                  <a:cubicBezTo>
                    <a:pt x="85637" y="16436"/>
                    <a:pt x="85876" y="16474"/>
                    <a:pt x="86110" y="16474"/>
                  </a:cubicBezTo>
                  <a:cubicBezTo>
                    <a:pt x="86771" y="16474"/>
                    <a:pt x="87381" y="16174"/>
                    <a:pt x="87981" y="15931"/>
                  </a:cubicBezTo>
                  <a:cubicBezTo>
                    <a:pt x="88344" y="15793"/>
                    <a:pt x="88500" y="15275"/>
                    <a:pt x="88258" y="15033"/>
                  </a:cubicBezTo>
                  <a:cubicBezTo>
                    <a:pt x="87065" y="13754"/>
                    <a:pt x="85976" y="12406"/>
                    <a:pt x="84819" y="11110"/>
                  </a:cubicBezTo>
                  <a:cubicBezTo>
                    <a:pt x="84162" y="10350"/>
                    <a:pt x="83160" y="9779"/>
                    <a:pt x="82537" y="8915"/>
                  </a:cubicBezTo>
                  <a:cubicBezTo>
                    <a:pt x="82209" y="8379"/>
                    <a:pt x="81639" y="8034"/>
                    <a:pt x="81017" y="7999"/>
                  </a:cubicBezTo>
                  <a:cubicBezTo>
                    <a:pt x="80983" y="7995"/>
                    <a:pt x="80950" y="7994"/>
                    <a:pt x="80916" y="7994"/>
                  </a:cubicBezTo>
                  <a:cubicBezTo>
                    <a:pt x="80688" y="7994"/>
                    <a:pt x="80453" y="8074"/>
                    <a:pt x="80228" y="8074"/>
                  </a:cubicBezTo>
                  <a:cubicBezTo>
                    <a:pt x="80056" y="8074"/>
                    <a:pt x="79890" y="8027"/>
                    <a:pt x="79738" y="7861"/>
                  </a:cubicBezTo>
                  <a:cubicBezTo>
                    <a:pt x="80170" y="7757"/>
                    <a:pt x="80602" y="7654"/>
                    <a:pt x="81017" y="7585"/>
                  </a:cubicBezTo>
                  <a:cubicBezTo>
                    <a:pt x="81518" y="7481"/>
                    <a:pt x="82192" y="7567"/>
                    <a:pt x="82226" y="6859"/>
                  </a:cubicBezTo>
                  <a:cubicBezTo>
                    <a:pt x="82278" y="6202"/>
                    <a:pt x="81673" y="6167"/>
                    <a:pt x="81207" y="6046"/>
                  </a:cubicBezTo>
                  <a:cubicBezTo>
                    <a:pt x="81086" y="6012"/>
                    <a:pt x="80948" y="5960"/>
                    <a:pt x="80844" y="5891"/>
                  </a:cubicBezTo>
                  <a:cubicBezTo>
                    <a:pt x="80958" y="5878"/>
                    <a:pt x="81101" y="5837"/>
                    <a:pt x="81223" y="5837"/>
                  </a:cubicBezTo>
                  <a:cubicBezTo>
                    <a:pt x="81267" y="5837"/>
                    <a:pt x="81309" y="5843"/>
                    <a:pt x="81345" y="5856"/>
                  </a:cubicBezTo>
                  <a:cubicBezTo>
                    <a:pt x="81816" y="6065"/>
                    <a:pt x="82272" y="6151"/>
                    <a:pt x="82714" y="6151"/>
                  </a:cubicBezTo>
                  <a:cubicBezTo>
                    <a:pt x="83993" y="6151"/>
                    <a:pt x="85157" y="5437"/>
                    <a:pt x="86236" y="4923"/>
                  </a:cubicBezTo>
                  <a:cubicBezTo>
                    <a:pt x="89182" y="3528"/>
                    <a:pt x="92334" y="3094"/>
                    <a:pt x="95401" y="2235"/>
                  </a:cubicBezTo>
                  <a:lnTo>
                    <a:pt x="95401" y="2235"/>
                  </a:lnTo>
                  <a:cubicBezTo>
                    <a:pt x="93986" y="3267"/>
                    <a:pt x="92263" y="3834"/>
                    <a:pt x="90504" y="3834"/>
                  </a:cubicBezTo>
                  <a:cubicBezTo>
                    <a:pt x="90401" y="3834"/>
                    <a:pt x="90295" y="3831"/>
                    <a:pt x="90191" y="3831"/>
                  </a:cubicBezTo>
                  <a:cubicBezTo>
                    <a:pt x="89827" y="3831"/>
                    <a:pt x="89479" y="3873"/>
                    <a:pt x="89277" y="4249"/>
                  </a:cubicBezTo>
                  <a:cubicBezTo>
                    <a:pt x="89018" y="4802"/>
                    <a:pt x="89467" y="5113"/>
                    <a:pt x="89744" y="5528"/>
                  </a:cubicBezTo>
                  <a:cubicBezTo>
                    <a:pt x="90251" y="6307"/>
                    <a:pt x="90887" y="6586"/>
                    <a:pt x="91608" y="6586"/>
                  </a:cubicBezTo>
                  <a:cubicBezTo>
                    <a:pt x="91943" y="6586"/>
                    <a:pt x="92297" y="6525"/>
                    <a:pt x="92664" y="6427"/>
                  </a:cubicBezTo>
                  <a:cubicBezTo>
                    <a:pt x="93037" y="6322"/>
                    <a:pt x="93404" y="6272"/>
                    <a:pt x="93755" y="6272"/>
                  </a:cubicBezTo>
                  <a:cubicBezTo>
                    <a:pt x="95314" y="6272"/>
                    <a:pt x="96561" y="7243"/>
                    <a:pt x="96518" y="8639"/>
                  </a:cubicBezTo>
                  <a:cubicBezTo>
                    <a:pt x="96501" y="9123"/>
                    <a:pt x="96000" y="9710"/>
                    <a:pt x="96155" y="10073"/>
                  </a:cubicBezTo>
                  <a:cubicBezTo>
                    <a:pt x="96656" y="11300"/>
                    <a:pt x="95758" y="12302"/>
                    <a:pt x="95378" y="13045"/>
                  </a:cubicBezTo>
                  <a:cubicBezTo>
                    <a:pt x="94393" y="15016"/>
                    <a:pt x="93649" y="16709"/>
                    <a:pt x="95412" y="18541"/>
                  </a:cubicBezTo>
                  <a:cubicBezTo>
                    <a:pt x="95602" y="18714"/>
                    <a:pt x="95723" y="18938"/>
                    <a:pt x="95758" y="19180"/>
                  </a:cubicBezTo>
                  <a:cubicBezTo>
                    <a:pt x="95810" y="21358"/>
                    <a:pt x="97901" y="20788"/>
                    <a:pt x="99007" y="21479"/>
                  </a:cubicBezTo>
                  <a:cubicBezTo>
                    <a:pt x="99192" y="21597"/>
                    <a:pt x="99367" y="21648"/>
                    <a:pt x="99531" y="21648"/>
                  </a:cubicBezTo>
                  <a:cubicBezTo>
                    <a:pt x="100207" y="21648"/>
                    <a:pt x="100708" y="20784"/>
                    <a:pt x="101098" y="20200"/>
                  </a:cubicBezTo>
                  <a:cubicBezTo>
                    <a:pt x="102256" y="18472"/>
                    <a:pt x="104088" y="17055"/>
                    <a:pt x="105729" y="16536"/>
                  </a:cubicBezTo>
                  <a:cubicBezTo>
                    <a:pt x="109220" y="15396"/>
                    <a:pt x="112486" y="13547"/>
                    <a:pt x="116254" y="13115"/>
                  </a:cubicBezTo>
                  <a:cubicBezTo>
                    <a:pt x="117965" y="12907"/>
                    <a:pt x="119935" y="12320"/>
                    <a:pt x="120021" y="9883"/>
                  </a:cubicBezTo>
                  <a:cubicBezTo>
                    <a:pt x="120021" y="9693"/>
                    <a:pt x="120349" y="9485"/>
                    <a:pt x="120557" y="9330"/>
                  </a:cubicBezTo>
                  <a:cubicBezTo>
                    <a:pt x="121663" y="8552"/>
                    <a:pt x="123132" y="8034"/>
                    <a:pt x="122631" y="6202"/>
                  </a:cubicBezTo>
                  <a:cubicBezTo>
                    <a:pt x="122594" y="6055"/>
                    <a:pt x="122626" y="6020"/>
                    <a:pt x="122682" y="6020"/>
                  </a:cubicBezTo>
                  <a:cubicBezTo>
                    <a:pt x="122731" y="6020"/>
                    <a:pt x="122799" y="6046"/>
                    <a:pt x="122855" y="6046"/>
                  </a:cubicBezTo>
                  <a:cubicBezTo>
                    <a:pt x="122928" y="6051"/>
                    <a:pt x="122998" y="6053"/>
                    <a:pt x="123064" y="6053"/>
                  </a:cubicBezTo>
                  <a:cubicBezTo>
                    <a:pt x="124269" y="6053"/>
                    <a:pt x="124381" y="5321"/>
                    <a:pt x="123840" y="4387"/>
                  </a:cubicBezTo>
                  <a:cubicBezTo>
                    <a:pt x="123581" y="3921"/>
                    <a:pt x="123875" y="3955"/>
                    <a:pt x="124048" y="3817"/>
                  </a:cubicBezTo>
                  <a:cubicBezTo>
                    <a:pt x="125240" y="2867"/>
                    <a:pt x="126640" y="2728"/>
                    <a:pt x="128092" y="2659"/>
                  </a:cubicBezTo>
                  <a:cubicBezTo>
                    <a:pt x="128575" y="2625"/>
                    <a:pt x="129180" y="2521"/>
                    <a:pt x="129249" y="1934"/>
                  </a:cubicBezTo>
                  <a:cubicBezTo>
                    <a:pt x="129301" y="1363"/>
                    <a:pt x="128714" y="1242"/>
                    <a:pt x="128299" y="1190"/>
                  </a:cubicBezTo>
                  <a:cubicBezTo>
                    <a:pt x="125707" y="948"/>
                    <a:pt x="123132" y="430"/>
                    <a:pt x="120557" y="171"/>
                  </a:cubicBezTo>
                  <a:cubicBezTo>
                    <a:pt x="119360" y="50"/>
                    <a:pt x="118163" y="0"/>
                    <a:pt x="1169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97" name="Google Shape;1297;p105"/>
            <p:cNvSpPr/>
            <p:nvPr/>
          </p:nvSpPr>
          <p:spPr>
            <a:xfrm>
              <a:off x="1581325" y="1051125"/>
              <a:ext cx="283000" cy="91675"/>
            </a:xfrm>
            <a:custGeom>
              <a:avLst/>
              <a:gdLst/>
              <a:ahLst/>
              <a:cxnLst/>
              <a:rect l="l" t="t" r="r" b="b"/>
              <a:pathLst>
                <a:path w="11320" h="3667" extrusionOk="0">
                  <a:moveTo>
                    <a:pt x="6214" y="0"/>
                  </a:moveTo>
                  <a:cubicBezTo>
                    <a:pt x="5926" y="0"/>
                    <a:pt x="5584" y="48"/>
                    <a:pt x="5219" y="71"/>
                  </a:cubicBezTo>
                  <a:cubicBezTo>
                    <a:pt x="5082" y="56"/>
                    <a:pt x="4943" y="49"/>
                    <a:pt x="4804" y="49"/>
                  </a:cubicBezTo>
                  <a:cubicBezTo>
                    <a:pt x="3493" y="49"/>
                    <a:pt x="2115" y="667"/>
                    <a:pt x="709" y="1073"/>
                  </a:cubicBezTo>
                  <a:cubicBezTo>
                    <a:pt x="432" y="1177"/>
                    <a:pt x="208" y="1401"/>
                    <a:pt x="69" y="1678"/>
                  </a:cubicBezTo>
                  <a:cubicBezTo>
                    <a:pt x="0" y="1781"/>
                    <a:pt x="242" y="2213"/>
                    <a:pt x="363" y="2231"/>
                  </a:cubicBezTo>
                  <a:cubicBezTo>
                    <a:pt x="2163" y="2438"/>
                    <a:pt x="3786" y="3667"/>
                    <a:pt x="5640" y="3667"/>
                  </a:cubicBezTo>
                  <a:cubicBezTo>
                    <a:pt x="6100" y="3667"/>
                    <a:pt x="6574" y="3591"/>
                    <a:pt x="7068" y="3406"/>
                  </a:cubicBezTo>
                  <a:cubicBezTo>
                    <a:pt x="7396" y="3281"/>
                    <a:pt x="7767" y="3236"/>
                    <a:pt x="8142" y="3236"/>
                  </a:cubicBezTo>
                  <a:cubicBezTo>
                    <a:pt x="8439" y="3236"/>
                    <a:pt x="8738" y="3264"/>
                    <a:pt x="9021" y="3302"/>
                  </a:cubicBezTo>
                  <a:cubicBezTo>
                    <a:pt x="9277" y="3340"/>
                    <a:pt x="9523" y="3370"/>
                    <a:pt x="9759" y="3370"/>
                  </a:cubicBezTo>
                  <a:cubicBezTo>
                    <a:pt x="10271" y="3370"/>
                    <a:pt x="10728" y="3229"/>
                    <a:pt x="11095" y="2732"/>
                  </a:cubicBezTo>
                  <a:cubicBezTo>
                    <a:pt x="11320" y="2473"/>
                    <a:pt x="11268" y="2075"/>
                    <a:pt x="10991" y="1885"/>
                  </a:cubicBezTo>
                  <a:cubicBezTo>
                    <a:pt x="10479" y="1524"/>
                    <a:pt x="10006" y="1077"/>
                    <a:pt x="9430" y="1077"/>
                  </a:cubicBezTo>
                  <a:cubicBezTo>
                    <a:pt x="9151" y="1077"/>
                    <a:pt x="8847" y="1182"/>
                    <a:pt x="8503" y="1453"/>
                  </a:cubicBezTo>
                  <a:cubicBezTo>
                    <a:pt x="8280" y="1626"/>
                    <a:pt x="7919" y="1737"/>
                    <a:pt x="7612" y="1737"/>
                  </a:cubicBezTo>
                  <a:cubicBezTo>
                    <a:pt x="7277" y="1737"/>
                    <a:pt x="7006" y="1605"/>
                    <a:pt x="7051" y="1280"/>
                  </a:cubicBezTo>
                  <a:cubicBezTo>
                    <a:pt x="7179" y="207"/>
                    <a:pt x="6812" y="0"/>
                    <a:pt x="62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98" name="Google Shape;1298;p105"/>
            <p:cNvSpPr/>
            <p:nvPr/>
          </p:nvSpPr>
          <p:spPr>
            <a:xfrm>
              <a:off x="3144425" y="1319375"/>
              <a:ext cx="213450" cy="95575"/>
            </a:xfrm>
            <a:custGeom>
              <a:avLst/>
              <a:gdLst/>
              <a:ahLst/>
              <a:cxnLst/>
              <a:rect l="l" t="t" r="r" b="b"/>
              <a:pathLst>
                <a:path w="8538" h="3823" extrusionOk="0">
                  <a:moveTo>
                    <a:pt x="6155" y="1"/>
                  </a:moveTo>
                  <a:cubicBezTo>
                    <a:pt x="6054" y="1"/>
                    <a:pt x="5950" y="7"/>
                    <a:pt x="5842" y="20"/>
                  </a:cubicBezTo>
                  <a:cubicBezTo>
                    <a:pt x="4846" y="139"/>
                    <a:pt x="3874" y="469"/>
                    <a:pt x="2859" y="469"/>
                  </a:cubicBezTo>
                  <a:cubicBezTo>
                    <a:pt x="2396" y="469"/>
                    <a:pt x="1923" y="400"/>
                    <a:pt x="1435" y="211"/>
                  </a:cubicBezTo>
                  <a:cubicBezTo>
                    <a:pt x="1292" y="150"/>
                    <a:pt x="1133" y="113"/>
                    <a:pt x="974" y="113"/>
                  </a:cubicBezTo>
                  <a:cubicBezTo>
                    <a:pt x="501" y="113"/>
                    <a:pt x="35" y="441"/>
                    <a:pt x="35" y="1438"/>
                  </a:cubicBezTo>
                  <a:cubicBezTo>
                    <a:pt x="1" y="3771"/>
                    <a:pt x="1573" y="3580"/>
                    <a:pt x="3025" y="3822"/>
                  </a:cubicBezTo>
                  <a:cubicBezTo>
                    <a:pt x="4338" y="3753"/>
                    <a:pt x="5617" y="3408"/>
                    <a:pt x="6792" y="2837"/>
                  </a:cubicBezTo>
                  <a:cubicBezTo>
                    <a:pt x="7415" y="2526"/>
                    <a:pt x="8538" y="2474"/>
                    <a:pt x="8192" y="1541"/>
                  </a:cubicBezTo>
                  <a:cubicBezTo>
                    <a:pt x="7892" y="720"/>
                    <a:pt x="7218" y="1"/>
                    <a:pt x="615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99" name="Google Shape;1299;p105"/>
            <p:cNvSpPr/>
            <p:nvPr/>
          </p:nvSpPr>
          <p:spPr>
            <a:xfrm>
              <a:off x="1453000" y="2509000"/>
              <a:ext cx="263575" cy="113100"/>
            </a:xfrm>
            <a:custGeom>
              <a:avLst/>
              <a:gdLst/>
              <a:ahLst/>
              <a:cxnLst/>
              <a:rect l="l" t="t" r="r" b="b"/>
              <a:pathLst>
                <a:path w="10543" h="4524" extrusionOk="0">
                  <a:moveTo>
                    <a:pt x="3451" y="1"/>
                  </a:moveTo>
                  <a:cubicBezTo>
                    <a:pt x="2445" y="1"/>
                    <a:pt x="1486" y="228"/>
                    <a:pt x="761" y="702"/>
                  </a:cubicBezTo>
                  <a:cubicBezTo>
                    <a:pt x="398" y="927"/>
                    <a:pt x="1" y="1186"/>
                    <a:pt x="243" y="1687"/>
                  </a:cubicBezTo>
                  <a:cubicBezTo>
                    <a:pt x="390" y="1972"/>
                    <a:pt x="609" y="2083"/>
                    <a:pt x="855" y="2083"/>
                  </a:cubicBezTo>
                  <a:cubicBezTo>
                    <a:pt x="1012" y="2083"/>
                    <a:pt x="1180" y="2038"/>
                    <a:pt x="1349" y="1964"/>
                  </a:cubicBezTo>
                  <a:cubicBezTo>
                    <a:pt x="1677" y="1828"/>
                    <a:pt x="1990" y="1776"/>
                    <a:pt x="2298" y="1776"/>
                  </a:cubicBezTo>
                  <a:cubicBezTo>
                    <a:pt x="2932" y="1776"/>
                    <a:pt x="3543" y="1997"/>
                    <a:pt x="4217" y="2171"/>
                  </a:cubicBezTo>
                  <a:cubicBezTo>
                    <a:pt x="5708" y="2540"/>
                    <a:pt x="6405" y="4523"/>
                    <a:pt x="7868" y="4523"/>
                  </a:cubicBezTo>
                  <a:cubicBezTo>
                    <a:pt x="8118" y="4523"/>
                    <a:pt x="8391" y="4465"/>
                    <a:pt x="8693" y="4332"/>
                  </a:cubicBezTo>
                  <a:cubicBezTo>
                    <a:pt x="8824" y="4337"/>
                    <a:pt x="8947" y="4340"/>
                    <a:pt x="9062" y="4340"/>
                  </a:cubicBezTo>
                  <a:cubicBezTo>
                    <a:pt x="10032" y="4340"/>
                    <a:pt x="10475" y="4144"/>
                    <a:pt x="10491" y="3727"/>
                  </a:cubicBezTo>
                  <a:cubicBezTo>
                    <a:pt x="10542" y="2897"/>
                    <a:pt x="9817" y="2724"/>
                    <a:pt x="9264" y="2517"/>
                  </a:cubicBezTo>
                  <a:cubicBezTo>
                    <a:pt x="8711" y="2292"/>
                    <a:pt x="8209" y="1964"/>
                    <a:pt x="7777" y="1567"/>
                  </a:cubicBezTo>
                  <a:cubicBezTo>
                    <a:pt x="6685" y="547"/>
                    <a:pt x="5011" y="1"/>
                    <a:pt x="345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00" name="Google Shape;1300;p105"/>
            <p:cNvSpPr/>
            <p:nvPr/>
          </p:nvSpPr>
          <p:spPr>
            <a:xfrm>
              <a:off x="1880725" y="1020350"/>
              <a:ext cx="162025" cy="112025"/>
            </a:xfrm>
            <a:custGeom>
              <a:avLst/>
              <a:gdLst/>
              <a:ahLst/>
              <a:cxnLst/>
              <a:rect l="l" t="t" r="r" b="b"/>
              <a:pathLst>
                <a:path w="6481" h="4481" extrusionOk="0">
                  <a:moveTo>
                    <a:pt x="4294" y="0"/>
                  </a:moveTo>
                  <a:cubicBezTo>
                    <a:pt x="4062" y="0"/>
                    <a:pt x="3818" y="44"/>
                    <a:pt x="3560" y="144"/>
                  </a:cubicBezTo>
                  <a:cubicBezTo>
                    <a:pt x="3094" y="317"/>
                    <a:pt x="2593" y="541"/>
                    <a:pt x="2886" y="1198"/>
                  </a:cubicBezTo>
                  <a:cubicBezTo>
                    <a:pt x="3042" y="1509"/>
                    <a:pt x="3232" y="1820"/>
                    <a:pt x="3457" y="2114"/>
                  </a:cubicBezTo>
                  <a:cubicBezTo>
                    <a:pt x="3147" y="2260"/>
                    <a:pt x="2851" y="2348"/>
                    <a:pt x="2545" y="2348"/>
                  </a:cubicBezTo>
                  <a:cubicBezTo>
                    <a:pt x="2270" y="2348"/>
                    <a:pt x="1987" y="2277"/>
                    <a:pt x="1677" y="2114"/>
                  </a:cubicBezTo>
                  <a:cubicBezTo>
                    <a:pt x="1531" y="2037"/>
                    <a:pt x="1393" y="2002"/>
                    <a:pt x="1262" y="2002"/>
                  </a:cubicBezTo>
                  <a:cubicBezTo>
                    <a:pt x="867" y="2002"/>
                    <a:pt x="545" y="2320"/>
                    <a:pt x="311" y="2736"/>
                  </a:cubicBezTo>
                  <a:cubicBezTo>
                    <a:pt x="0" y="3289"/>
                    <a:pt x="467" y="3479"/>
                    <a:pt x="813" y="3807"/>
                  </a:cubicBezTo>
                  <a:cubicBezTo>
                    <a:pt x="1327" y="4309"/>
                    <a:pt x="1837" y="4480"/>
                    <a:pt x="2344" y="4480"/>
                  </a:cubicBezTo>
                  <a:cubicBezTo>
                    <a:pt x="3164" y="4480"/>
                    <a:pt x="3976" y="4032"/>
                    <a:pt x="4787" y="3807"/>
                  </a:cubicBezTo>
                  <a:lnTo>
                    <a:pt x="5081" y="3514"/>
                  </a:lnTo>
                  <a:cubicBezTo>
                    <a:pt x="5237" y="2788"/>
                    <a:pt x="5098" y="1924"/>
                    <a:pt x="6204" y="1734"/>
                  </a:cubicBezTo>
                  <a:cubicBezTo>
                    <a:pt x="6464" y="1699"/>
                    <a:pt x="6481" y="1129"/>
                    <a:pt x="6222" y="921"/>
                  </a:cubicBezTo>
                  <a:cubicBezTo>
                    <a:pt x="5644" y="436"/>
                    <a:pt x="5027" y="0"/>
                    <a:pt x="429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01" name="Google Shape;1301;p105"/>
            <p:cNvSpPr/>
            <p:nvPr/>
          </p:nvSpPr>
          <p:spPr>
            <a:xfrm>
              <a:off x="1688900" y="2603450"/>
              <a:ext cx="165050" cy="73950"/>
            </a:xfrm>
            <a:custGeom>
              <a:avLst/>
              <a:gdLst/>
              <a:ahLst/>
              <a:cxnLst/>
              <a:rect l="l" t="t" r="r" b="b"/>
              <a:pathLst>
                <a:path w="6602" h="2958" extrusionOk="0">
                  <a:moveTo>
                    <a:pt x="2842" y="0"/>
                  </a:moveTo>
                  <a:cubicBezTo>
                    <a:pt x="2588" y="0"/>
                    <a:pt x="2332" y="28"/>
                    <a:pt x="2074" y="87"/>
                  </a:cubicBezTo>
                  <a:cubicBezTo>
                    <a:pt x="1452" y="225"/>
                    <a:pt x="1055" y="1331"/>
                    <a:pt x="225" y="1694"/>
                  </a:cubicBezTo>
                  <a:cubicBezTo>
                    <a:pt x="0" y="1798"/>
                    <a:pt x="277" y="2247"/>
                    <a:pt x="536" y="2454"/>
                  </a:cubicBezTo>
                  <a:cubicBezTo>
                    <a:pt x="957" y="2789"/>
                    <a:pt x="2162" y="2958"/>
                    <a:pt x="3373" y="2958"/>
                  </a:cubicBezTo>
                  <a:cubicBezTo>
                    <a:pt x="4599" y="2958"/>
                    <a:pt x="5830" y="2785"/>
                    <a:pt x="6256" y="2437"/>
                  </a:cubicBezTo>
                  <a:cubicBezTo>
                    <a:pt x="6395" y="2282"/>
                    <a:pt x="6515" y="2109"/>
                    <a:pt x="6602" y="1919"/>
                  </a:cubicBezTo>
                  <a:cubicBezTo>
                    <a:pt x="6481" y="1711"/>
                    <a:pt x="6429" y="1469"/>
                    <a:pt x="6291" y="1366"/>
                  </a:cubicBezTo>
                  <a:cubicBezTo>
                    <a:pt x="5231" y="636"/>
                    <a:pt x="4065" y="0"/>
                    <a:pt x="284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02" name="Google Shape;1302;p105"/>
            <p:cNvSpPr/>
            <p:nvPr/>
          </p:nvSpPr>
          <p:spPr>
            <a:xfrm>
              <a:off x="1922200" y="1344925"/>
              <a:ext cx="129625" cy="64525"/>
            </a:xfrm>
            <a:custGeom>
              <a:avLst/>
              <a:gdLst/>
              <a:ahLst/>
              <a:cxnLst/>
              <a:rect l="l" t="t" r="r" b="b"/>
              <a:pathLst>
                <a:path w="5185" h="2581" extrusionOk="0">
                  <a:moveTo>
                    <a:pt x="1901" y="1"/>
                  </a:moveTo>
                  <a:lnTo>
                    <a:pt x="1227" y="467"/>
                  </a:lnTo>
                  <a:cubicBezTo>
                    <a:pt x="934" y="1020"/>
                    <a:pt x="0" y="1383"/>
                    <a:pt x="415" y="2144"/>
                  </a:cubicBezTo>
                  <a:cubicBezTo>
                    <a:pt x="602" y="2475"/>
                    <a:pt x="838" y="2581"/>
                    <a:pt x="1096" y="2581"/>
                  </a:cubicBezTo>
                  <a:cubicBezTo>
                    <a:pt x="1482" y="2581"/>
                    <a:pt x="1915" y="2344"/>
                    <a:pt x="2299" y="2282"/>
                  </a:cubicBezTo>
                  <a:cubicBezTo>
                    <a:pt x="2552" y="2236"/>
                    <a:pt x="2806" y="2213"/>
                    <a:pt x="3064" y="2213"/>
                  </a:cubicBezTo>
                  <a:cubicBezTo>
                    <a:pt x="3194" y="2213"/>
                    <a:pt x="3324" y="2219"/>
                    <a:pt x="3457" y="2230"/>
                  </a:cubicBezTo>
                  <a:cubicBezTo>
                    <a:pt x="3730" y="2245"/>
                    <a:pt x="4039" y="2324"/>
                    <a:pt x="4314" y="2324"/>
                  </a:cubicBezTo>
                  <a:cubicBezTo>
                    <a:pt x="4665" y="2324"/>
                    <a:pt x="4959" y="2195"/>
                    <a:pt x="5047" y="1643"/>
                  </a:cubicBezTo>
                  <a:cubicBezTo>
                    <a:pt x="5185" y="744"/>
                    <a:pt x="4563" y="277"/>
                    <a:pt x="3768" y="122"/>
                  </a:cubicBezTo>
                  <a:cubicBezTo>
                    <a:pt x="3146" y="35"/>
                    <a:pt x="2523" y="1"/>
                    <a:pt x="190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03" name="Google Shape;1303;p105"/>
            <p:cNvSpPr/>
            <p:nvPr/>
          </p:nvSpPr>
          <p:spPr>
            <a:xfrm>
              <a:off x="1787825" y="1030550"/>
              <a:ext cx="94250" cy="44825"/>
            </a:xfrm>
            <a:custGeom>
              <a:avLst/>
              <a:gdLst/>
              <a:ahLst/>
              <a:cxnLst/>
              <a:rect l="l" t="t" r="r" b="b"/>
              <a:pathLst>
                <a:path w="3770" h="1793" extrusionOk="0">
                  <a:moveTo>
                    <a:pt x="2929" y="0"/>
                  </a:moveTo>
                  <a:cubicBezTo>
                    <a:pt x="2800" y="0"/>
                    <a:pt x="2676" y="17"/>
                    <a:pt x="2576" y="47"/>
                  </a:cubicBezTo>
                  <a:cubicBezTo>
                    <a:pt x="2412" y="93"/>
                    <a:pt x="2229" y="105"/>
                    <a:pt x="2039" y="105"/>
                  </a:cubicBezTo>
                  <a:cubicBezTo>
                    <a:pt x="1817" y="105"/>
                    <a:pt x="1584" y="88"/>
                    <a:pt x="1360" y="88"/>
                  </a:cubicBezTo>
                  <a:cubicBezTo>
                    <a:pt x="763" y="88"/>
                    <a:pt x="227" y="208"/>
                    <a:pt x="105" y="1084"/>
                  </a:cubicBezTo>
                  <a:cubicBezTo>
                    <a:pt x="1" y="1792"/>
                    <a:pt x="865" y="1688"/>
                    <a:pt x="1504" y="1740"/>
                  </a:cubicBezTo>
                  <a:cubicBezTo>
                    <a:pt x="2265" y="1568"/>
                    <a:pt x="3405" y="1792"/>
                    <a:pt x="3665" y="652"/>
                  </a:cubicBezTo>
                  <a:cubicBezTo>
                    <a:pt x="3769" y="167"/>
                    <a:pt x="3329" y="0"/>
                    <a:pt x="29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04" name="Google Shape;1304;p105"/>
            <p:cNvSpPr/>
            <p:nvPr/>
          </p:nvSpPr>
          <p:spPr>
            <a:xfrm>
              <a:off x="1870350" y="2639275"/>
              <a:ext cx="59225" cy="44325"/>
            </a:xfrm>
            <a:custGeom>
              <a:avLst/>
              <a:gdLst/>
              <a:ahLst/>
              <a:cxnLst/>
              <a:rect l="l" t="t" r="r" b="b"/>
              <a:pathLst>
                <a:path w="2369" h="1773" extrusionOk="0">
                  <a:moveTo>
                    <a:pt x="922" y="1"/>
                  </a:moveTo>
                  <a:cubicBezTo>
                    <a:pt x="435" y="1"/>
                    <a:pt x="1" y="156"/>
                    <a:pt x="1" y="762"/>
                  </a:cubicBezTo>
                  <a:cubicBezTo>
                    <a:pt x="1" y="1414"/>
                    <a:pt x="337" y="1773"/>
                    <a:pt x="982" y="1773"/>
                  </a:cubicBezTo>
                  <a:cubicBezTo>
                    <a:pt x="1038" y="1773"/>
                    <a:pt x="1097" y="1770"/>
                    <a:pt x="1158" y="1765"/>
                  </a:cubicBezTo>
                  <a:cubicBezTo>
                    <a:pt x="1711" y="1730"/>
                    <a:pt x="2368" y="1678"/>
                    <a:pt x="2299" y="901"/>
                  </a:cubicBezTo>
                  <a:cubicBezTo>
                    <a:pt x="2264" y="175"/>
                    <a:pt x="1642" y="2"/>
                    <a:pt x="1003" y="2"/>
                  </a:cubicBezTo>
                  <a:cubicBezTo>
                    <a:pt x="976" y="1"/>
                    <a:pt x="949" y="1"/>
                    <a:pt x="9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05" name="Google Shape;1305;p105"/>
            <p:cNvSpPr/>
            <p:nvPr/>
          </p:nvSpPr>
          <p:spPr>
            <a:xfrm>
              <a:off x="2264800" y="4630125"/>
              <a:ext cx="62675" cy="39225"/>
            </a:xfrm>
            <a:custGeom>
              <a:avLst/>
              <a:gdLst/>
              <a:ahLst/>
              <a:cxnLst/>
              <a:rect l="l" t="t" r="r" b="b"/>
              <a:pathLst>
                <a:path w="2507" h="1569" extrusionOk="0">
                  <a:moveTo>
                    <a:pt x="1176" y="52"/>
                  </a:moveTo>
                  <a:cubicBezTo>
                    <a:pt x="675" y="87"/>
                    <a:pt x="1" y="1"/>
                    <a:pt x="1" y="813"/>
                  </a:cubicBezTo>
                  <a:cubicBezTo>
                    <a:pt x="1" y="1241"/>
                    <a:pt x="341" y="1568"/>
                    <a:pt x="742" y="1568"/>
                  </a:cubicBezTo>
                  <a:cubicBezTo>
                    <a:pt x="811" y="1568"/>
                    <a:pt x="881" y="1559"/>
                    <a:pt x="951" y="1539"/>
                  </a:cubicBezTo>
                  <a:cubicBezTo>
                    <a:pt x="1077" y="1515"/>
                    <a:pt x="1221" y="1513"/>
                    <a:pt x="1369" y="1513"/>
                  </a:cubicBezTo>
                  <a:cubicBezTo>
                    <a:pt x="1403" y="1513"/>
                    <a:pt x="1437" y="1513"/>
                    <a:pt x="1471" y="1513"/>
                  </a:cubicBezTo>
                  <a:cubicBezTo>
                    <a:pt x="1947" y="1513"/>
                    <a:pt x="2434" y="1491"/>
                    <a:pt x="2472" y="830"/>
                  </a:cubicBezTo>
                  <a:cubicBezTo>
                    <a:pt x="2506" y="52"/>
                    <a:pt x="1781" y="87"/>
                    <a:pt x="1176" y="5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06" name="Google Shape;1306;p105"/>
            <p:cNvSpPr/>
            <p:nvPr/>
          </p:nvSpPr>
          <p:spPr>
            <a:xfrm>
              <a:off x="1604225" y="2645350"/>
              <a:ext cx="56175" cy="38275"/>
            </a:xfrm>
            <a:custGeom>
              <a:avLst/>
              <a:gdLst/>
              <a:ahLst/>
              <a:cxnLst/>
              <a:rect l="l" t="t" r="r" b="b"/>
              <a:pathLst>
                <a:path w="2247" h="1531" extrusionOk="0">
                  <a:moveTo>
                    <a:pt x="1003" y="1"/>
                  </a:moveTo>
                  <a:cubicBezTo>
                    <a:pt x="536" y="35"/>
                    <a:pt x="0" y="1"/>
                    <a:pt x="17" y="554"/>
                  </a:cubicBezTo>
                  <a:cubicBezTo>
                    <a:pt x="17" y="1297"/>
                    <a:pt x="640" y="1452"/>
                    <a:pt x="1262" y="1522"/>
                  </a:cubicBezTo>
                  <a:cubicBezTo>
                    <a:pt x="1319" y="1528"/>
                    <a:pt x="1377" y="1531"/>
                    <a:pt x="1434" y="1531"/>
                  </a:cubicBezTo>
                  <a:cubicBezTo>
                    <a:pt x="1857" y="1531"/>
                    <a:pt x="2247" y="1352"/>
                    <a:pt x="2247" y="865"/>
                  </a:cubicBezTo>
                  <a:cubicBezTo>
                    <a:pt x="2247" y="18"/>
                    <a:pt x="1504" y="139"/>
                    <a:pt x="100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07" name="Google Shape;1307;p105"/>
            <p:cNvSpPr/>
            <p:nvPr/>
          </p:nvSpPr>
          <p:spPr>
            <a:xfrm>
              <a:off x="7045475" y="3384250"/>
              <a:ext cx="47375" cy="53550"/>
            </a:xfrm>
            <a:custGeom>
              <a:avLst/>
              <a:gdLst/>
              <a:ahLst/>
              <a:cxnLst/>
              <a:rect l="l" t="t" r="r" b="b"/>
              <a:pathLst>
                <a:path w="1895" h="2142" extrusionOk="0">
                  <a:moveTo>
                    <a:pt x="416" y="1"/>
                  </a:moveTo>
                  <a:cubicBezTo>
                    <a:pt x="93" y="1"/>
                    <a:pt x="0" y="338"/>
                    <a:pt x="63" y="618"/>
                  </a:cubicBezTo>
                  <a:cubicBezTo>
                    <a:pt x="201" y="1292"/>
                    <a:pt x="339" y="2035"/>
                    <a:pt x="1203" y="2139"/>
                  </a:cubicBezTo>
                  <a:cubicBezTo>
                    <a:pt x="1224" y="2141"/>
                    <a:pt x="1245" y="2142"/>
                    <a:pt x="1265" y="2142"/>
                  </a:cubicBezTo>
                  <a:cubicBezTo>
                    <a:pt x="1645" y="2142"/>
                    <a:pt x="1895" y="1835"/>
                    <a:pt x="1895" y="1327"/>
                  </a:cubicBezTo>
                  <a:cubicBezTo>
                    <a:pt x="1670" y="705"/>
                    <a:pt x="1273" y="169"/>
                    <a:pt x="529" y="13"/>
                  </a:cubicBezTo>
                  <a:cubicBezTo>
                    <a:pt x="489" y="5"/>
                    <a:pt x="451" y="1"/>
                    <a:pt x="41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08" name="Google Shape;1308;p105"/>
            <p:cNvSpPr/>
            <p:nvPr/>
          </p:nvSpPr>
          <p:spPr>
            <a:xfrm>
              <a:off x="4291500" y="1250400"/>
              <a:ext cx="54900" cy="37900"/>
            </a:xfrm>
            <a:custGeom>
              <a:avLst/>
              <a:gdLst/>
              <a:ahLst/>
              <a:cxnLst/>
              <a:rect l="l" t="t" r="r" b="b"/>
              <a:pathLst>
                <a:path w="2196" h="1516" extrusionOk="0">
                  <a:moveTo>
                    <a:pt x="1013" y="0"/>
                  </a:moveTo>
                  <a:cubicBezTo>
                    <a:pt x="676" y="0"/>
                    <a:pt x="369" y="181"/>
                    <a:pt x="190" y="464"/>
                  </a:cubicBezTo>
                  <a:cubicBezTo>
                    <a:pt x="0" y="706"/>
                    <a:pt x="35" y="1034"/>
                    <a:pt x="259" y="1224"/>
                  </a:cubicBezTo>
                  <a:cubicBezTo>
                    <a:pt x="466" y="1444"/>
                    <a:pt x="678" y="1515"/>
                    <a:pt x="892" y="1515"/>
                  </a:cubicBezTo>
                  <a:cubicBezTo>
                    <a:pt x="1233" y="1515"/>
                    <a:pt x="1579" y="1336"/>
                    <a:pt x="1919" y="1293"/>
                  </a:cubicBezTo>
                  <a:cubicBezTo>
                    <a:pt x="2195" y="567"/>
                    <a:pt x="1901" y="153"/>
                    <a:pt x="1175" y="14"/>
                  </a:cubicBezTo>
                  <a:cubicBezTo>
                    <a:pt x="1121" y="5"/>
                    <a:pt x="1066" y="0"/>
                    <a:pt x="10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09" name="Google Shape;1309;p105"/>
            <p:cNvSpPr/>
            <p:nvPr/>
          </p:nvSpPr>
          <p:spPr>
            <a:xfrm>
              <a:off x="6323375" y="3314875"/>
              <a:ext cx="50125" cy="37325"/>
            </a:xfrm>
            <a:custGeom>
              <a:avLst/>
              <a:gdLst/>
              <a:ahLst/>
              <a:cxnLst/>
              <a:rect l="l" t="t" r="r" b="b"/>
              <a:pathLst>
                <a:path w="2005" h="1493" extrusionOk="0">
                  <a:moveTo>
                    <a:pt x="754" y="1"/>
                  </a:moveTo>
                  <a:cubicBezTo>
                    <a:pt x="409" y="1"/>
                    <a:pt x="93" y="129"/>
                    <a:pt x="52" y="542"/>
                  </a:cubicBezTo>
                  <a:cubicBezTo>
                    <a:pt x="0" y="1198"/>
                    <a:pt x="536" y="1371"/>
                    <a:pt x="1106" y="1492"/>
                  </a:cubicBezTo>
                  <a:cubicBezTo>
                    <a:pt x="1504" y="1475"/>
                    <a:pt x="1988" y="1440"/>
                    <a:pt x="1988" y="905"/>
                  </a:cubicBezTo>
                  <a:cubicBezTo>
                    <a:pt x="2005" y="317"/>
                    <a:pt x="1504" y="110"/>
                    <a:pt x="1020" y="23"/>
                  </a:cubicBezTo>
                  <a:cubicBezTo>
                    <a:pt x="932" y="9"/>
                    <a:pt x="842" y="1"/>
                    <a:pt x="75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10" name="Google Shape;1310;p105"/>
            <p:cNvSpPr/>
            <p:nvPr/>
          </p:nvSpPr>
          <p:spPr>
            <a:xfrm>
              <a:off x="6680225" y="1890750"/>
              <a:ext cx="46075" cy="42200"/>
            </a:xfrm>
            <a:custGeom>
              <a:avLst/>
              <a:gdLst/>
              <a:ahLst/>
              <a:cxnLst/>
              <a:rect l="l" t="t" r="r" b="b"/>
              <a:pathLst>
                <a:path w="1843" h="1688" extrusionOk="0">
                  <a:moveTo>
                    <a:pt x="1376" y="1"/>
                  </a:moveTo>
                  <a:cubicBezTo>
                    <a:pt x="1345" y="1"/>
                    <a:pt x="1312" y="4"/>
                    <a:pt x="1280" y="11"/>
                  </a:cubicBezTo>
                  <a:cubicBezTo>
                    <a:pt x="675" y="29"/>
                    <a:pt x="156" y="478"/>
                    <a:pt x="70" y="1083"/>
                  </a:cubicBezTo>
                  <a:cubicBezTo>
                    <a:pt x="1" y="1446"/>
                    <a:pt x="208" y="1670"/>
                    <a:pt x="675" y="1688"/>
                  </a:cubicBezTo>
                  <a:cubicBezTo>
                    <a:pt x="1193" y="1480"/>
                    <a:pt x="1643" y="1135"/>
                    <a:pt x="1781" y="513"/>
                  </a:cubicBezTo>
                  <a:cubicBezTo>
                    <a:pt x="1843" y="250"/>
                    <a:pt x="1642" y="1"/>
                    <a:pt x="137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11" name="Google Shape;1311;p105"/>
            <p:cNvSpPr/>
            <p:nvPr/>
          </p:nvSpPr>
          <p:spPr>
            <a:xfrm>
              <a:off x="3550975" y="1955400"/>
              <a:ext cx="53600" cy="126175"/>
            </a:xfrm>
            <a:custGeom>
              <a:avLst/>
              <a:gdLst/>
              <a:ahLst/>
              <a:cxnLst/>
              <a:rect l="l" t="t" r="r" b="b"/>
              <a:pathLst>
                <a:path w="2144" h="5047" extrusionOk="0">
                  <a:moveTo>
                    <a:pt x="1297" y="0"/>
                  </a:moveTo>
                  <a:cubicBezTo>
                    <a:pt x="778" y="0"/>
                    <a:pt x="260" y="363"/>
                    <a:pt x="364" y="795"/>
                  </a:cubicBezTo>
                  <a:cubicBezTo>
                    <a:pt x="640" y="1850"/>
                    <a:pt x="122" y="2731"/>
                    <a:pt x="1" y="3491"/>
                  </a:cubicBezTo>
                  <a:cubicBezTo>
                    <a:pt x="70" y="4338"/>
                    <a:pt x="1" y="5047"/>
                    <a:pt x="951" y="5047"/>
                  </a:cubicBezTo>
                  <a:cubicBezTo>
                    <a:pt x="1781" y="5047"/>
                    <a:pt x="1971" y="4476"/>
                    <a:pt x="2040" y="3785"/>
                  </a:cubicBezTo>
                  <a:cubicBezTo>
                    <a:pt x="2144" y="2748"/>
                    <a:pt x="1642" y="1746"/>
                    <a:pt x="1936" y="692"/>
                  </a:cubicBezTo>
                  <a:cubicBezTo>
                    <a:pt x="2023" y="381"/>
                    <a:pt x="1712" y="0"/>
                    <a:pt x="12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12" name="Google Shape;1312;p105"/>
            <p:cNvSpPr/>
            <p:nvPr/>
          </p:nvSpPr>
          <p:spPr>
            <a:xfrm>
              <a:off x="3910000" y="2161475"/>
              <a:ext cx="93775" cy="45400"/>
            </a:xfrm>
            <a:custGeom>
              <a:avLst/>
              <a:gdLst/>
              <a:ahLst/>
              <a:cxnLst/>
              <a:rect l="l" t="t" r="r" b="b"/>
              <a:pathLst>
                <a:path w="3751" h="1816" extrusionOk="0">
                  <a:moveTo>
                    <a:pt x="1383" y="1"/>
                  </a:moveTo>
                  <a:cubicBezTo>
                    <a:pt x="778" y="87"/>
                    <a:pt x="1" y="18"/>
                    <a:pt x="122" y="640"/>
                  </a:cubicBezTo>
                  <a:cubicBezTo>
                    <a:pt x="329" y="1625"/>
                    <a:pt x="1297" y="1815"/>
                    <a:pt x="2195" y="1815"/>
                  </a:cubicBezTo>
                  <a:cubicBezTo>
                    <a:pt x="2835" y="1815"/>
                    <a:pt x="3751" y="1712"/>
                    <a:pt x="3613" y="951"/>
                  </a:cubicBezTo>
                  <a:cubicBezTo>
                    <a:pt x="3466" y="240"/>
                    <a:pt x="2970" y="188"/>
                    <a:pt x="2455" y="188"/>
                  </a:cubicBezTo>
                  <a:cubicBezTo>
                    <a:pt x="2366" y="188"/>
                    <a:pt x="2276" y="189"/>
                    <a:pt x="2187" y="189"/>
                  </a:cubicBezTo>
                  <a:cubicBezTo>
                    <a:pt x="1880" y="189"/>
                    <a:pt x="1588" y="170"/>
                    <a:pt x="138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13" name="Google Shape;1313;p105"/>
            <p:cNvSpPr/>
            <p:nvPr/>
          </p:nvSpPr>
          <p:spPr>
            <a:xfrm>
              <a:off x="4125600" y="2173875"/>
              <a:ext cx="50575" cy="37600"/>
            </a:xfrm>
            <a:custGeom>
              <a:avLst/>
              <a:gdLst/>
              <a:ahLst/>
              <a:cxnLst/>
              <a:rect l="l" t="t" r="r" b="b"/>
              <a:pathLst>
                <a:path w="2023" h="1504" extrusionOk="0">
                  <a:moveTo>
                    <a:pt x="1294" y="1"/>
                  </a:moveTo>
                  <a:cubicBezTo>
                    <a:pt x="1249" y="1"/>
                    <a:pt x="1204" y="3"/>
                    <a:pt x="1158" y="6"/>
                  </a:cubicBezTo>
                  <a:cubicBezTo>
                    <a:pt x="691" y="144"/>
                    <a:pt x="0" y="109"/>
                    <a:pt x="17" y="904"/>
                  </a:cubicBezTo>
                  <a:cubicBezTo>
                    <a:pt x="17" y="1352"/>
                    <a:pt x="364" y="1503"/>
                    <a:pt x="748" y="1503"/>
                  </a:cubicBezTo>
                  <a:cubicBezTo>
                    <a:pt x="809" y="1503"/>
                    <a:pt x="872" y="1499"/>
                    <a:pt x="933" y="1492"/>
                  </a:cubicBezTo>
                  <a:cubicBezTo>
                    <a:pt x="1486" y="1440"/>
                    <a:pt x="2022" y="1233"/>
                    <a:pt x="2022" y="593"/>
                  </a:cubicBezTo>
                  <a:cubicBezTo>
                    <a:pt x="2022" y="156"/>
                    <a:pt x="1711" y="1"/>
                    <a:pt x="129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14" name="Google Shape;1314;p105"/>
            <p:cNvSpPr/>
            <p:nvPr/>
          </p:nvSpPr>
          <p:spPr>
            <a:xfrm>
              <a:off x="3415775" y="2038325"/>
              <a:ext cx="44925" cy="38175"/>
            </a:xfrm>
            <a:custGeom>
              <a:avLst/>
              <a:gdLst/>
              <a:ahLst/>
              <a:cxnLst/>
              <a:rect l="l" t="t" r="r" b="b"/>
              <a:pathLst>
                <a:path w="1797" h="1527" extrusionOk="0">
                  <a:moveTo>
                    <a:pt x="812" y="0"/>
                  </a:moveTo>
                  <a:cubicBezTo>
                    <a:pt x="383" y="0"/>
                    <a:pt x="1" y="211"/>
                    <a:pt x="34" y="710"/>
                  </a:cubicBezTo>
                  <a:cubicBezTo>
                    <a:pt x="34" y="1164"/>
                    <a:pt x="400" y="1527"/>
                    <a:pt x="845" y="1527"/>
                  </a:cubicBezTo>
                  <a:cubicBezTo>
                    <a:pt x="874" y="1527"/>
                    <a:pt x="903" y="1525"/>
                    <a:pt x="933" y="1522"/>
                  </a:cubicBezTo>
                  <a:cubicBezTo>
                    <a:pt x="1382" y="1522"/>
                    <a:pt x="1745" y="1315"/>
                    <a:pt x="1797" y="796"/>
                  </a:cubicBezTo>
                  <a:cubicBezTo>
                    <a:pt x="1745" y="226"/>
                    <a:pt x="1330" y="19"/>
                    <a:pt x="864" y="1"/>
                  </a:cubicBezTo>
                  <a:cubicBezTo>
                    <a:pt x="847" y="1"/>
                    <a:pt x="829" y="0"/>
                    <a:pt x="8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315" name="Google Shape;1315;p105"/>
          <p:cNvSpPr/>
          <p:nvPr/>
        </p:nvSpPr>
        <p:spPr>
          <a:xfrm>
            <a:off x="2638872" y="1772475"/>
            <a:ext cx="733500" cy="7905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316" name="Google Shape;1316;p105"/>
          <p:cNvSpPr/>
          <p:nvPr/>
        </p:nvSpPr>
        <p:spPr>
          <a:xfrm>
            <a:off x="5772597" y="2239200"/>
            <a:ext cx="733500" cy="7905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cxnSp>
        <p:nvCxnSpPr>
          <p:cNvPr id="1317" name="Google Shape;1317;p105"/>
          <p:cNvCxnSpPr>
            <a:stCxn id="1315" idx="2"/>
            <a:endCxn id="1259" idx="0"/>
          </p:cNvCxnSpPr>
          <p:nvPr/>
        </p:nvCxnSpPr>
        <p:spPr>
          <a:xfrm flipH="1">
            <a:off x="1365072" y="2167725"/>
            <a:ext cx="1273800" cy="1349400"/>
          </a:xfrm>
          <a:prstGeom prst="bentConnector2">
            <a:avLst/>
          </a:prstGeom>
          <a:noFill/>
          <a:ln w="28575" cap="flat" cmpd="sng">
            <a:solidFill>
              <a:schemeClr val="accent3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1318" name="Google Shape;1318;p105"/>
          <p:cNvCxnSpPr>
            <a:stCxn id="1316" idx="0"/>
            <a:endCxn id="1261" idx="0"/>
          </p:cNvCxnSpPr>
          <p:nvPr/>
        </p:nvCxnSpPr>
        <p:spPr>
          <a:xfrm rot="-5400000">
            <a:off x="6757797" y="1105050"/>
            <a:ext cx="515700" cy="1752600"/>
          </a:xfrm>
          <a:prstGeom prst="bentConnector3">
            <a:avLst>
              <a:gd name="adj1" fmla="val 146190"/>
            </a:avLst>
          </a:prstGeom>
          <a:noFill/>
          <a:ln w="28575" cap="flat" cmpd="sng">
            <a:solidFill>
              <a:schemeClr val="accent3"/>
            </a:solidFill>
            <a:prstDash val="solid"/>
            <a:round/>
            <a:headEnd type="none" w="med" len="med"/>
            <a:tailEnd type="oval" w="med" len="med"/>
          </a:ln>
        </p:spPr>
      </p:cxnSp>
      <p:grpSp>
        <p:nvGrpSpPr>
          <p:cNvPr id="1319" name="Google Shape;1319;p105"/>
          <p:cNvGrpSpPr/>
          <p:nvPr/>
        </p:nvGrpSpPr>
        <p:grpSpPr>
          <a:xfrm>
            <a:off x="5954913" y="2449988"/>
            <a:ext cx="368875" cy="368925"/>
            <a:chOff x="6396600" y="2654500"/>
            <a:chExt cx="368875" cy="368925"/>
          </a:xfrm>
        </p:grpSpPr>
        <p:sp>
          <p:nvSpPr>
            <p:cNvPr id="1320" name="Google Shape;1320;p105"/>
            <p:cNvSpPr/>
            <p:nvPr/>
          </p:nvSpPr>
          <p:spPr>
            <a:xfrm>
              <a:off x="6647650" y="2943075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1"/>
                  </a:moveTo>
                  <a:cubicBezTo>
                    <a:pt x="98" y="1"/>
                    <a:pt x="0" y="234"/>
                    <a:pt x="135" y="369"/>
                  </a:cubicBezTo>
                  <a:cubicBezTo>
                    <a:pt x="180" y="413"/>
                    <a:pt x="235" y="433"/>
                    <a:pt x="288" y="433"/>
                  </a:cubicBezTo>
                  <a:cubicBezTo>
                    <a:pt x="399" y="433"/>
                    <a:pt x="504" y="347"/>
                    <a:pt x="504" y="217"/>
                  </a:cubicBezTo>
                  <a:cubicBezTo>
                    <a:pt x="504" y="99"/>
                    <a:pt x="409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21" name="Google Shape;1321;p105"/>
            <p:cNvSpPr/>
            <p:nvPr/>
          </p:nvSpPr>
          <p:spPr>
            <a:xfrm>
              <a:off x="6396600" y="2654500"/>
              <a:ext cx="368875" cy="368925"/>
            </a:xfrm>
            <a:custGeom>
              <a:avLst/>
              <a:gdLst/>
              <a:ahLst/>
              <a:cxnLst/>
              <a:rect l="l" t="t" r="r" b="b"/>
              <a:pathLst>
                <a:path w="14755" h="14757" extrusionOk="0">
                  <a:moveTo>
                    <a:pt x="2183" y="5521"/>
                  </a:moveTo>
                  <a:lnTo>
                    <a:pt x="2183" y="6759"/>
                  </a:lnTo>
                  <a:lnTo>
                    <a:pt x="1196" y="6759"/>
                  </a:lnTo>
                  <a:lnTo>
                    <a:pt x="1196" y="5521"/>
                  </a:lnTo>
                  <a:close/>
                  <a:moveTo>
                    <a:pt x="3605" y="5521"/>
                  </a:moveTo>
                  <a:lnTo>
                    <a:pt x="3605" y="6759"/>
                  </a:lnTo>
                  <a:lnTo>
                    <a:pt x="2618" y="6759"/>
                  </a:lnTo>
                  <a:lnTo>
                    <a:pt x="2618" y="5521"/>
                  </a:lnTo>
                  <a:close/>
                  <a:moveTo>
                    <a:pt x="5030" y="5521"/>
                  </a:moveTo>
                  <a:lnTo>
                    <a:pt x="5027" y="6759"/>
                  </a:lnTo>
                  <a:lnTo>
                    <a:pt x="4040" y="6759"/>
                  </a:lnTo>
                  <a:lnTo>
                    <a:pt x="4040" y="5521"/>
                  </a:lnTo>
                  <a:close/>
                  <a:moveTo>
                    <a:pt x="6452" y="5521"/>
                  </a:moveTo>
                  <a:lnTo>
                    <a:pt x="6449" y="6759"/>
                  </a:lnTo>
                  <a:lnTo>
                    <a:pt x="5459" y="6759"/>
                  </a:lnTo>
                  <a:lnTo>
                    <a:pt x="5459" y="5521"/>
                  </a:lnTo>
                  <a:close/>
                  <a:moveTo>
                    <a:pt x="7871" y="5521"/>
                  </a:moveTo>
                  <a:lnTo>
                    <a:pt x="7871" y="6759"/>
                  </a:lnTo>
                  <a:lnTo>
                    <a:pt x="6884" y="6759"/>
                  </a:lnTo>
                  <a:lnTo>
                    <a:pt x="6884" y="5521"/>
                  </a:lnTo>
                  <a:close/>
                  <a:moveTo>
                    <a:pt x="9294" y="5521"/>
                  </a:moveTo>
                  <a:lnTo>
                    <a:pt x="9294" y="6759"/>
                  </a:lnTo>
                  <a:lnTo>
                    <a:pt x="8303" y="6759"/>
                  </a:lnTo>
                  <a:lnTo>
                    <a:pt x="8303" y="5521"/>
                  </a:lnTo>
                  <a:close/>
                  <a:moveTo>
                    <a:pt x="10716" y="5521"/>
                  </a:moveTo>
                  <a:lnTo>
                    <a:pt x="10716" y="6759"/>
                  </a:lnTo>
                  <a:lnTo>
                    <a:pt x="9725" y="6759"/>
                  </a:lnTo>
                  <a:lnTo>
                    <a:pt x="9725" y="5521"/>
                  </a:lnTo>
                  <a:close/>
                  <a:moveTo>
                    <a:pt x="12138" y="5521"/>
                  </a:moveTo>
                  <a:lnTo>
                    <a:pt x="12138" y="6759"/>
                  </a:lnTo>
                  <a:lnTo>
                    <a:pt x="11147" y="6759"/>
                  </a:lnTo>
                  <a:lnTo>
                    <a:pt x="11147" y="5521"/>
                  </a:lnTo>
                  <a:close/>
                  <a:moveTo>
                    <a:pt x="13557" y="5521"/>
                  </a:moveTo>
                  <a:lnTo>
                    <a:pt x="13560" y="6759"/>
                  </a:lnTo>
                  <a:lnTo>
                    <a:pt x="12570" y="6759"/>
                  </a:lnTo>
                  <a:lnTo>
                    <a:pt x="12570" y="5521"/>
                  </a:lnTo>
                  <a:close/>
                  <a:moveTo>
                    <a:pt x="2183" y="7191"/>
                  </a:moveTo>
                  <a:lnTo>
                    <a:pt x="2183" y="7937"/>
                  </a:lnTo>
                  <a:cubicBezTo>
                    <a:pt x="2183" y="8210"/>
                    <a:pt x="1961" y="8432"/>
                    <a:pt x="1688" y="8432"/>
                  </a:cubicBezTo>
                  <a:cubicBezTo>
                    <a:pt x="1417" y="8432"/>
                    <a:pt x="1196" y="8210"/>
                    <a:pt x="1196" y="7937"/>
                  </a:cubicBezTo>
                  <a:lnTo>
                    <a:pt x="1196" y="7191"/>
                  </a:lnTo>
                  <a:close/>
                  <a:moveTo>
                    <a:pt x="3605" y="7191"/>
                  </a:moveTo>
                  <a:lnTo>
                    <a:pt x="3605" y="7937"/>
                  </a:lnTo>
                  <a:cubicBezTo>
                    <a:pt x="3605" y="8210"/>
                    <a:pt x="3384" y="8432"/>
                    <a:pt x="3110" y="8432"/>
                  </a:cubicBezTo>
                  <a:cubicBezTo>
                    <a:pt x="2839" y="8432"/>
                    <a:pt x="2618" y="8210"/>
                    <a:pt x="2618" y="7937"/>
                  </a:cubicBezTo>
                  <a:lnTo>
                    <a:pt x="2618" y="7191"/>
                  </a:lnTo>
                  <a:close/>
                  <a:moveTo>
                    <a:pt x="5030" y="7191"/>
                  </a:moveTo>
                  <a:lnTo>
                    <a:pt x="5030" y="7937"/>
                  </a:lnTo>
                  <a:cubicBezTo>
                    <a:pt x="5030" y="8210"/>
                    <a:pt x="4806" y="8432"/>
                    <a:pt x="4532" y="8432"/>
                  </a:cubicBezTo>
                  <a:cubicBezTo>
                    <a:pt x="4262" y="8429"/>
                    <a:pt x="4040" y="8210"/>
                    <a:pt x="4040" y="7937"/>
                  </a:cubicBezTo>
                  <a:lnTo>
                    <a:pt x="4040" y="7191"/>
                  </a:lnTo>
                  <a:close/>
                  <a:moveTo>
                    <a:pt x="6452" y="7191"/>
                  </a:moveTo>
                  <a:lnTo>
                    <a:pt x="6452" y="7937"/>
                  </a:lnTo>
                  <a:cubicBezTo>
                    <a:pt x="6449" y="8210"/>
                    <a:pt x="6228" y="8432"/>
                    <a:pt x="5954" y="8432"/>
                  </a:cubicBezTo>
                  <a:cubicBezTo>
                    <a:pt x="5681" y="8432"/>
                    <a:pt x="5462" y="8210"/>
                    <a:pt x="5459" y="7937"/>
                  </a:cubicBezTo>
                  <a:lnTo>
                    <a:pt x="5459" y="7191"/>
                  </a:lnTo>
                  <a:close/>
                  <a:moveTo>
                    <a:pt x="7871" y="7191"/>
                  </a:moveTo>
                  <a:lnTo>
                    <a:pt x="7871" y="7937"/>
                  </a:lnTo>
                  <a:cubicBezTo>
                    <a:pt x="7871" y="8210"/>
                    <a:pt x="7650" y="8432"/>
                    <a:pt x="7376" y="8432"/>
                  </a:cubicBezTo>
                  <a:cubicBezTo>
                    <a:pt x="7103" y="8429"/>
                    <a:pt x="6884" y="8210"/>
                    <a:pt x="6884" y="7937"/>
                  </a:cubicBezTo>
                  <a:lnTo>
                    <a:pt x="6884" y="7191"/>
                  </a:lnTo>
                  <a:close/>
                  <a:moveTo>
                    <a:pt x="9294" y="7191"/>
                  </a:moveTo>
                  <a:lnTo>
                    <a:pt x="9294" y="7937"/>
                  </a:lnTo>
                  <a:cubicBezTo>
                    <a:pt x="9294" y="8210"/>
                    <a:pt x="9072" y="8432"/>
                    <a:pt x="8798" y="8432"/>
                  </a:cubicBezTo>
                  <a:cubicBezTo>
                    <a:pt x="8525" y="8432"/>
                    <a:pt x="8303" y="8210"/>
                    <a:pt x="8303" y="7937"/>
                  </a:cubicBezTo>
                  <a:lnTo>
                    <a:pt x="8303" y="7191"/>
                  </a:lnTo>
                  <a:close/>
                  <a:moveTo>
                    <a:pt x="10716" y="7191"/>
                  </a:moveTo>
                  <a:lnTo>
                    <a:pt x="10716" y="7937"/>
                  </a:lnTo>
                  <a:cubicBezTo>
                    <a:pt x="10716" y="8210"/>
                    <a:pt x="10494" y="8432"/>
                    <a:pt x="10221" y="8432"/>
                  </a:cubicBezTo>
                  <a:cubicBezTo>
                    <a:pt x="9947" y="8432"/>
                    <a:pt x="9725" y="8210"/>
                    <a:pt x="9725" y="7937"/>
                  </a:cubicBezTo>
                  <a:lnTo>
                    <a:pt x="9725" y="7191"/>
                  </a:lnTo>
                  <a:close/>
                  <a:moveTo>
                    <a:pt x="12138" y="7191"/>
                  </a:moveTo>
                  <a:lnTo>
                    <a:pt x="12138" y="7937"/>
                  </a:lnTo>
                  <a:cubicBezTo>
                    <a:pt x="12135" y="8210"/>
                    <a:pt x="11916" y="8429"/>
                    <a:pt x="11643" y="8432"/>
                  </a:cubicBezTo>
                  <a:cubicBezTo>
                    <a:pt x="11369" y="8432"/>
                    <a:pt x="11147" y="8210"/>
                    <a:pt x="11147" y="7937"/>
                  </a:cubicBezTo>
                  <a:lnTo>
                    <a:pt x="11147" y="7191"/>
                  </a:lnTo>
                  <a:close/>
                  <a:moveTo>
                    <a:pt x="13560" y="7191"/>
                  </a:moveTo>
                  <a:lnTo>
                    <a:pt x="13560" y="7937"/>
                  </a:lnTo>
                  <a:cubicBezTo>
                    <a:pt x="13560" y="8210"/>
                    <a:pt x="13338" y="8432"/>
                    <a:pt x="13065" y="8432"/>
                  </a:cubicBezTo>
                  <a:cubicBezTo>
                    <a:pt x="12791" y="8432"/>
                    <a:pt x="12570" y="8210"/>
                    <a:pt x="12570" y="7937"/>
                  </a:cubicBezTo>
                  <a:lnTo>
                    <a:pt x="12570" y="7191"/>
                  </a:lnTo>
                  <a:close/>
                  <a:moveTo>
                    <a:pt x="7535" y="12856"/>
                  </a:moveTo>
                  <a:lnTo>
                    <a:pt x="7535" y="13461"/>
                  </a:lnTo>
                  <a:lnTo>
                    <a:pt x="3991" y="13461"/>
                  </a:lnTo>
                  <a:lnTo>
                    <a:pt x="3991" y="12856"/>
                  </a:lnTo>
                  <a:close/>
                  <a:moveTo>
                    <a:pt x="11715" y="9857"/>
                  </a:moveTo>
                  <a:lnTo>
                    <a:pt x="11715" y="13461"/>
                  </a:lnTo>
                  <a:lnTo>
                    <a:pt x="9783" y="13461"/>
                  </a:lnTo>
                  <a:lnTo>
                    <a:pt x="9783" y="9857"/>
                  </a:lnTo>
                  <a:close/>
                  <a:moveTo>
                    <a:pt x="14107" y="13893"/>
                  </a:moveTo>
                  <a:cubicBezTo>
                    <a:pt x="14225" y="13893"/>
                    <a:pt x="14323" y="13991"/>
                    <a:pt x="14323" y="14109"/>
                  </a:cubicBezTo>
                  <a:cubicBezTo>
                    <a:pt x="14323" y="14230"/>
                    <a:pt x="14225" y="14325"/>
                    <a:pt x="14107" y="14325"/>
                  </a:cubicBezTo>
                  <a:lnTo>
                    <a:pt x="649" y="14325"/>
                  </a:lnTo>
                  <a:cubicBezTo>
                    <a:pt x="528" y="14325"/>
                    <a:pt x="433" y="14230"/>
                    <a:pt x="433" y="14109"/>
                  </a:cubicBezTo>
                  <a:cubicBezTo>
                    <a:pt x="433" y="13991"/>
                    <a:pt x="528" y="13893"/>
                    <a:pt x="649" y="13893"/>
                  </a:cubicBezTo>
                  <a:close/>
                  <a:moveTo>
                    <a:pt x="980" y="0"/>
                  </a:moveTo>
                  <a:cubicBezTo>
                    <a:pt x="859" y="0"/>
                    <a:pt x="764" y="98"/>
                    <a:pt x="764" y="216"/>
                  </a:cubicBezTo>
                  <a:lnTo>
                    <a:pt x="764" y="924"/>
                  </a:lnTo>
                  <a:cubicBezTo>
                    <a:pt x="764" y="1042"/>
                    <a:pt x="859" y="1140"/>
                    <a:pt x="980" y="1140"/>
                  </a:cubicBezTo>
                  <a:cubicBezTo>
                    <a:pt x="1098" y="1140"/>
                    <a:pt x="1196" y="1042"/>
                    <a:pt x="1196" y="924"/>
                  </a:cubicBezTo>
                  <a:lnTo>
                    <a:pt x="1196" y="435"/>
                  </a:lnTo>
                  <a:lnTo>
                    <a:pt x="13560" y="435"/>
                  </a:lnTo>
                  <a:lnTo>
                    <a:pt x="13560" y="5087"/>
                  </a:lnTo>
                  <a:lnTo>
                    <a:pt x="1196" y="5087"/>
                  </a:lnTo>
                  <a:lnTo>
                    <a:pt x="1196" y="1840"/>
                  </a:lnTo>
                  <a:cubicBezTo>
                    <a:pt x="1196" y="1721"/>
                    <a:pt x="1098" y="1624"/>
                    <a:pt x="980" y="1624"/>
                  </a:cubicBezTo>
                  <a:cubicBezTo>
                    <a:pt x="859" y="1624"/>
                    <a:pt x="764" y="1721"/>
                    <a:pt x="764" y="1840"/>
                  </a:cubicBezTo>
                  <a:lnTo>
                    <a:pt x="764" y="7937"/>
                  </a:lnTo>
                  <a:cubicBezTo>
                    <a:pt x="764" y="8268"/>
                    <a:pt x="939" y="8573"/>
                    <a:pt x="1224" y="8737"/>
                  </a:cubicBezTo>
                  <a:lnTo>
                    <a:pt x="1224" y="13461"/>
                  </a:lnTo>
                  <a:lnTo>
                    <a:pt x="649" y="13461"/>
                  </a:lnTo>
                  <a:cubicBezTo>
                    <a:pt x="289" y="13461"/>
                    <a:pt x="1" y="13749"/>
                    <a:pt x="1" y="14109"/>
                  </a:cubicBezTo>
                  <a:cubicBezTo>
                    <a:pt x="1" y="14466"/>
                    <a:pt x="289" y="14756"/>
                    <a:pt x="649" y="14756"/>
                  </a:cubicBezTo>
                  <a:lnTo>
                    <a:pt x="14107" y="14756"/>
                  </a:lnTo>
                  <a:cubicBezTo>
                    <a:pt x="14464" y="14756"/>
                    <a:pt x="14755" y="14466"/>
                    <a:pt x="14755" y="14109"/>
                  </a:cubicBezTo>
                  <a:cubicBezTo>
                    <a:pt x="14755" y="13749"/>
                    <a:pt x="14464" y="13461"/>
                    <a:pt x="14107" y="13461"/>
                  </a:cubicBezTo>
                  <a:lnTo>
                    <a:pt x="13531" y="13461"/>
                  </a:lnTo>
                  <a:lnTo>
                    <a:pt x="13531" y="12920"/>
                  </a:lnTo>
                  <a:cubicBezTo>
                    <a:pt x="13531" y="12802"/>
                    <a:pt x="13433" y="12704"/>
                    <a:pt x="13315" y="12704"/>
                  </a:cubicBezTo>
                  <a:cubicBezTo>
                    <a:pt x="13194" y="12704"/>
                    <a:pt x="13099" y="12802"/>
                    <a:pt x="13099" y="12920"/>
                  </a:cubicBezTo>
                  <a:lnTo>
                    <a:pt x="13099" y="13461"/>
                  </a:lnTo>
                  <a:lnTo>
                    <a:pt x="12149" y="13461"/>
                  </a:lnTo>
                  <a:lnTo>
                    <a:pt x="12149" y="9641"/>
                  </a:lnTo>
                  <a:cubicBezTo>
                    <a:pt x="12149" y="9523"/>
                    <a:pt x="12051" y="9425"/>
                    <a:pt x="11933" y="9425"/>
                  </a:cubicBezTo>
                  <a:lnTo>
                    <a:pt x="9567" y="9425"/>
                  </a:lnTo>
                  <a:cubicBezTo>
                    <a:pt x="9449" y="9425"/>
                    <a:pt x="9351" y="9523"/>
                    <a:pt x="9351" y="9641"/>
                  </a:cubicBezTo>
                  <a:lnTo>
                    <a:pt x="9351" y="13461"/>
                  </a:lnTo>
                  <a:lnTo>
                    <a:pt x="8833" y="13461"/>
                  </a:lnTo>
                  <a:lnTo>
                    <a:pt x="8833" y="9641"/>
                  </a:lnTo>
                  <a:cubicBezTo>
                    <a:pt x="8833" y="9523"/>
                    <a:pt x="8735" y="9425"/>
                    <a:pt x="8617" y="9425"/>
                  </a:cubicBezTo>
                  <a:lnTo>
                    <a:pt x="4610" y="9425"/>
                  </a:lnTo>
                  <a:cubicBezTo>
                    <a:pt x="4492" y="9425"/>
                    <a:pt x="4394" y="9523"/>
                    <a:pt x="4394" y="9641"/>
                  </a:cubicBezTo>
                  <a:cubicBezTo>
                    <a:pt x="4394" y="9762"/>
                    <a:pt x="4492" y="9857"/>
                    <a:pt x="4610" y="9857"/>
                  </a:cubicBezTo>
                  <a:lnTo>
                    <a:pt x="8401" y="9857"/>
                  </a:lnTo>
                  <a:lnTo>
                    <a:pt x="8401" y="13461"/>
                  </a:lnTo>
                  <a:lnTo>
                    <a:pt x="7969" y="13461"/>
                  </a:lnTo>
                  <a:lnTo>
                    <a:pt x="7969" y="12641"/>
                  </a:lnTo>
                  <a:cubicBezTo>
                    <a:pt x="7969" y="12520"/>
                    <a:pt x="7871" y="12425"/>
                    <a:pt x="7753" y="12425"/>
                  </a:cubicBezTo>
                  <a:lnTo>
                    <a:pt x="3775" y="12425"/>
                  </a:lnTo>
                  <a:cubicBezTo>
                    <a:pt x="3654" y="12425"/>
                    <a:pt x="3559" y="12520"/>
                    <a:pt x="3559" y="12641"/>
                  </a:cubicBezTo>
                  <a:lnTo>
                    <a:pt x="3559" y="13461"/>
                  </a:lnTo>
                  <a:lnTo>
                    <a:pt x="3127" y="13461"/>
                  </a:lnTo>
                  <a:lnTo>
                    <a:pt x="3127" y="9857"/>
                  </a:lnTo>
                  <a:lnTo>
                    <a:pt x="3689" y="9857"/>
                  </a:lnTo>
                  <a:cubicBezTo>
                    <a:pt x="3807" y="9857"/>
                    <a:pt x="3905" y="9762"/>
                    <a:pt x="3905" y="9641"/>
                  </a:cubicBezTo>
                  <a:cubicBezTo>
                    <a:pt x="3905" y="9523"/>
                    <a:pt x="3807" y="9425"/>
                    <a:pt x="3689" y="9425"/>
                  </a:cubicBezTo>
                  <a:lnTo>
                    <a:pt x="2911" y="9425"/>
                  </a:lnTo>
                  <a:cubicBezTo>
                    <a:pt x="2790" y="9425"/>
                    <a:pt x="2695" y="9523"/>
                    <a:pt x="2695" y="9641"/>
                  </a:cubicBezTo>
                  <a:lnTo>
                    <a:pt x="2695" y="13461"/>
                  </a:lnTo>
                  <a:lnTo>
                    <a:pt x="1656" y="13461"/>
                  </a:lnTo>
                  <a:lnTo>
                    <a:pt x="1656" y="8864"/>
                  </a:lnTo>
                  <a:lnTo>
                    <a:pt x="1691" y="8864"/>
                  </a:lnTo>
                  <a:cubicBezTo>
                    <a:pt x="1875" y="8641"/>
                    <a:pt x="2138" y="8529"/>
                    <a:pt x="2401" y="8529"/>
                  </a:cubicBezTo>
                  <a:cubicBezTo>
                    <a:pt x="2664" y="8529"/>
                    <a:pt x="2927" y="8641"/>
                    <a:pt x="3113" y="8864"/>
                  </a:cubicBezTo>
                  <a:cubicBezTo>
                    <a:pt x="3297" y="8641"/>
                    <a:pt x="3560" y="8529"/>
                    <a:pt x="3823" y="8529"/>
                  </a:cubicBezTo>
                  <a:cubicBezTo>
                    <a:pt x="4086" y="8529"/>
                    <a:pt x="4349" y="8641"/>
                    <a:pt x="4535" y="8864"/>
                  </a:cubicBezTo>
                  <a:cubicBezTo>
                    <a:pt x="4719" y="8641"/>
                    <a:pt x="4982" y="8529"/>
                    <a:pt x="5245" y="8529"/>
                  </a:cubicBezTo>
                  <a:cubicBezTo>
                    <a:pt x="5508" y="8529"/>
                    <a:pt x="5771" y="8641"/>
                    <a:pt x="5957" y="8864"/>
                  </a:cubicBezTo>
                  <a:cubicBezTo>
                    <a:pt x="6141" y="8641"/>
                    <a:pt x="6404" y="8529"/>
                    <a:pt x="6667" y="8529"/>
                  </a:cubicBezTo>
                  <a:cubicBezTo>
                    <a:pt x="6930" y="8529"/>
                    <a:pt x="7194" y="8641"/>
                    <a:pt x="7379" y="8864"/>
                  </a:cubicBezTo>
                  <a:cubicBezTo>
                    <a:pt x="7563" y="8641"/>
                    <a:pt x="7826" y="8529"/>
                    <a:pt x="8089" y="8529"/>
                  </a:cubicBezTo>
                  <a:cubicBezTo>
                    <a:pt x="8352" y="8529"/>
                    <a:pt x="8616" y="8641"/>
                    <a:pt x="8801" y="8864"/>
                  </a:cubicBezTo>
                  <a:cubicBezTo>
                    <a:pt x="8986" y="8641"/>
                    <a:pt x="9248" y="8529"/>
                    <a:pt x="9511" y="8529"/>
                  </a:cubicBezTo>
                  <a:cubicBezTo>
                    <a:pt x="9774" y="8529"/>
                    <a:pt x="10036" y="8641"/>
                    <a:pt x="10221" y="8864"/>
                  </a:cubicBezTo>
                  <a:cubicBezTo>
                    <a:pt x="10406" y="8641"/>
                    <a:pt x="10670" y="8529"/>
                    <a:pt x="10933" y="8529"/>
                  </a:cubicBezTo>
                  <a:cubicBezTo>
                    <a:pt x="11196" y="8529"/>
                    <a:pt x="11458" y="8641"/>
                    <a:pt x="11643" y="8864"/>
                  </a:cubicBezTo>
                  <a:cubicBezTo>
                    <a:pt x="11828" y="8641"/>
                    <a:pt x="12092" y="8529"/>
                    <a:pt x="12355" y="8529"/>
                  </a:cubicBezTo>
                  <a:cubicBezTo>
                    <a:pt x="12618" y="8529"/>
                    <a:pt x="12881" y="8641"/>
                    <a:pt x="13065" y="8864"/>
                  </a:cubicBezTo>
                  <a:lnTo>
                    <a:pt x="13099" y="8864"/>
                  </a:lnTo>
                  <a:lnTo>
                    <a:pt x="13099" y="11976"/>
                  </a:lnTo>
                  <a:cubicBezTo>
                    <a:pt x="13099" y="12096"/>
                    <a:pt x="13194" y="12191"/>
                    <a:pt x="13315" y="12191"/>
                  </a:cubicBezTo>
                  <a:cubicBezTo>
                    <a:pt x="13433" y="12191"/>
                    <a:pt x="13531" y="12096"/>
                    <a:pt x="13531" y="11976"/>
                  </a:cubicBezTo>
                  <a:lnTo>
                    <a:pt x="13531" y="8737"/>
                  </a:lnTo>
                  <a:cubicBezTo>
                    <a:pt x="13816" y="8573"/>
                    <a:pt x="13992" y="8268"/>
                    <a:pt x="13992" y="7937"/>
                  </a:cubicBezTo>
                  <a:lnTo>
                    <a:pt x="13992" y="216"/>
                  </a:lnTo>
                  <a:cubicBezTo>
                    <a:pt x="13992" y="98"/>
                    <a:pt x="13894" y="0"/>
                    <a:pt x="137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22" name="Google Shape;1322;p105"/>
            <p:cNvSpPr/>
            <p:nvPr/>
          </p:nvSpPr>
          <p:spPr>
            <a:xfrm>
              <a:off x="6511250" y="2669575"/>
              <a:ext cx="134675" cy="106700"/>
            </a:xfrm>
            <a:custGeom>
              <a:avLst/>
              <a:gdLst/>
              <a:ahLst/>
              <a:cxnLst/>
              <a:rect l="l" t="t" r="r" b="b"/>
              <a:pathLst>
                <a:path w="5387" h="4268" extrusionOk="0">
                  <a:moveTo>
                    <a:pt x="1249" y="439"/>
                  </a:moveTo>
                  <a:cubicBezTo>
                    <a:pt x="1538" y="439"/>
                    <a:pt x="1793" y="644"/>
                    <a:pt x="1852" y="931"/>
                  </a:cubicBezTo>
                  <a:cubicBezTo>
                    <a:pt x="1501" y="1070"/>
                    <a:pt x="1193" y="1300"/>
                    <a:pt x="965" y="1602"/>
                  </a:cubicBezTo>
                  <a:cubicBezTo>
                    <a:pt x="758" y="1496"/>
                    <a:pt x="628" y="1283"/>
                    <a:pt x="628" y="1052"/>
                  </a:cubicBezTo>
                  <a:cubicBezTo>
                    <a:pt x="631" y="736"/>
                    <a:pt x="873" y="474"/>
                    <a:pt x="1187" y="442"/>
                  </a:cubicBezTo>
                  <a:cubicBezTo>
                    <a:pt x="1208" y="440"/>
                    <a:pt x="1228" y="439"/>
                    <a:pt x="1249" y="439"/>
                  </a:cubicBezTo>
                  <a:close/>
                  <a:moveTo>
                    <a:pt x="4336" y="433"/>
                  </a:moveTo>
                  <a:cubicBezTo>
                    <a:pt x="4463" y="433"/>
                    <a:pt x="4592" y="472"/>
                    <a:pt x="4705" y="557"/>
                  </a:cubicBezTo>
                  <a:cubicBezTo>
                    <a:pt x="5070" y="833"/>
                    <a:pt x="5021" y="1392"/>
                    <a:pt x="4618" y="1602"/>
                  </a:cubicBezTo>
                  <a:cubicBezTo>
                    <a:pt x="4388" y="1300"/>
                    <a:pt x="4080" y="1070"/>
                    <a:pt x="3729" y="931"/>
                  </a:cubicBezTo>
                  <a:cubicBezTo>
                    <a:pt x="3788" y="624"/>
                    <a:pt x="4057" y="433"/>
                    <a:pt x="4336" y="433"/>
                  </a:cubicBezTo>
                  <a:close/>
                  <a:moveTo>
                    <a:pt x="2790" y="1185"/>
                  </a:moveTo>
                  <a:cubicBezTo>
                    <a:pt x="3729" y="1185"/>
                    <a:pt x="4495" y="1781"/>
                    <a:pt x="4495" y="2512"/>
                  </a:cubicBezTo>
                  <a:cubicBezTo>
                    <a:pt x="4495" y="3243"/>
                    <a:pt x="3729" y="3836"/>
                    <a:pt x="2790" y="3836"/>
                  </a:cubicBezTo>
                  <a:cubicBezTo>
                    <a:pt x="1852" y="3836"/>
                    <a:pt x="1089" y="3243"/>
                    <a:pt x="1089" y="2512"/>
                  </a:cubicBezTo>
                  <a:cubicBezTo>
                    <a:pt x="1089" y="1781"/>
                    <a:pt x="1852" y="1185"/>
                    <a:pt x="2790" y="1185"/>
                  </a:cubicBezTo>
                  <a:close/>
                  <a:moveTo>
                    <a:pt x="1243" y="0"/>
                  </a:moveTo>
                  <a:cubicBezTo>
                    <a:pt x="1022" y="0"/>
                    <a:pt x="798" y="70"/>
                    <a:pt x="602" y="220"/>
                  </a:cubicBezTo>
                  <a:cubicBezTo>
                    <a:pt x="1" y="690"/>
                    <a:pt x="84" y="1625"/>
                    <a:pt x="758" y="1979"/>
                  </a:cubicBezTo>
                  <a:cubicBezTo>
                    <a:pt x="692" y="2149"/>
                    <a:pt x="660" y="2330"/>
                    <a:pt x="660" y="2512"/>
                  </a:cubicBezTo>
                  <a:cubicBezTo>
                    <a:pt x="660" y="3479"/>
                    <a:pt x="1616" y="4268"/>
                    <a:pt x="2793" y="4268"/>
                  </a:cubicBezTo>
                  <a:cubicBezTo>
                    <a:pt x="3971" y="4268"/>
                    <a:pt x="4929" y="3479"/>
                    <a:pt x="4929" y="2512"/>
                  </a:cubicBezTo>
                  <a:cubicBezTo>
                    <a:pt x="4929" y="2330"/>
                    <a:pt x="4895" y="2149"/>
                    <a:pt x="4828" y="1979"/>
                  </a:cubicBezTo>
                  <a:cubicBezTo>
                    <a:pt x="5171" y="1798"/>
                    <a:pt x="5387" y="1441"/>
                    <a:pt x="5384" y="1052"/>
                  </a:cubicBezTo>
                  <a:cubicBezTo>
                    <a:pt x="5384" y="520"/>
                    <a:pt x="4987" y="71"/>
                    <a:pt x="4457" y="10"/>
                  </a:cubicBezTo>
                  <a:cubicBezTo>
                    <a:pt x="4415" y="5"/>
                    <a:pt x="4373" y="3"/>
                    <a:pt x="4332" y="3"/>
                  </a:cubicBezTo>
                  <a:cubicBezTo>
                    <a:pt x="3854" y="3"/>
                    <a:pt x="3428" y="331"/>
                    <a:pt x="3314" y="808"/>
                  </a:cubicBezTo>
                  <a:cubicBezTo>
                    <a:pt x="3142" y="772"/>
                    <a:pt x="2967" y="754"/>
                    <a:pt x="2792" y="754"/>
                  </a:cubicBezTo>
                  <a:cubicBezTo>
                    <a:pt x="2617" y="754"/>
                    <a:pt x="2442" y="772"/>
                    <a:pt x="2269" y="808"/>
                  </a:cubicBezTo>
                  <a:cubicBezTo>
                    <a:pt x="2148" y="305"/>
                    <a:pt x="1705" y="0"/>
                    <a:pt x="12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23" name="Google Shape;1323;p105"/>
            <p:cNvSpPr/>
            <p:nvPr/>
          </p:nvSpPr>
          <p:spPr>
            <a:xfrm>
              <a:off x="6560275" y="2711050"/>
              <a:ext cx="12625" cy="10850"/>
            </a:xfrm>
            <a:custGeom>
              <a:avLst/>
              <a:gdLst/>
              <a:ahLst/>
              <a:cxnLst/>
              <a:rect l="l" t="t" r="r" b="b"/>
              <a:pathLst>
                <a:path w="505" h="434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79" y="414"/>
                    <a:pt x="234" y="434"/>
                    <a:pt x="287" y="434"/>
                  </a:cubicBezTo>
                  <a:cubicBezTo>
                    <a:pt x="398" y="434"/>
                    <a:pt x="504" y="347"/>
                    <a:pt x="504" y="217"/>
                  </a:cubicBezTo>
                  <a:cubicBezTo>
                    <a:pt x="504" y="99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24" name="Google Shape;1324;p105"/>
            <p:cNvSpPr/>
            <p:nvPr/>
          </p:nvSpPr>
          <p:spPr>
            <a:xfrm>
              <a:off x="6587325" y="2711050"/>
              <a:ext cx="12700" cy="10850"/>
            </a:xfrm>
            <a:custGeom>
              <a:avLst/>
              <a:gdLst/>
              <a:ahLst/>
              <a:cxnLst/>
              <a:rect l="l" t="t" r="r" b="b"/>
              <a:pathLst>
                <a:path w="508" h="434" extrusionOk="0">
                  <a:moveTo>
                    <a:pt x="291" y="1"/>
                  </a:moveTo>
                  <a:cubicBezTo>
                    <a:pt x="99" y="1"/>
                    <a:pt x="1" y="234"/>
                    <a:pt x="139" y="369"/>
                  </a:cubicBezTo>
                  <a:cubicBezTo>
                    <a:pt x="183" y="414"/>
                    <a:pt x="237" y="434"/>
                    <a:pt x="290" y="434"/>
                  </a:cubicBezTo>
                  <a:cubicBezTo>
                    <a:pt x="401" y="434"/>
                    <a:pt x="507" y="347"/>
                    <a:pt x="507" y="217"/>
                  </a:cubicBezTo>
                  <a:cubicBezTo>
                    <a:pt x="507" y="99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325" name="Google Shape;1325;p105"/>
          <p:cNvGrpSpPr/>
          <p:nvPr/>
        </p:nvGrpSpPr>
        <p:grpSpPr>
          <a:xfrm>
            <a:off x="2821125" y="1983288"/>
            <a:ext cx="369000" cy="368875"/>
            <a:chOff x="3942925" y="3827425"/>
            <a:chExt cx="369000" cy="368875"/>
          </a:xfrm>
        </p:grpSpPr>
        <p:sp>
          <p:nvSpPr>
            <p:cNvPr id="1326" name="Google Shape;1326;p105"/>
            <p:cNvSpPr/>
            <p:nvPr/>
          </p:nvSpPr>
          <p:spPr>
            <a:xfrm>
              <a:off x="3943050" y="3885375"/>
              <a:ext cx="368875" cy="310925"/>
            </a:xfrm>
            <a:custGeom>
              <a:avLst/>
              <a:gdLst/>
              <a:ahLst/>
              <a:cxnLst/>
              <a:rect l="l" t="t" r="r" b="b"/>
              <a:pathLst>
                <a:path w="14755" h="12437" extrusionOk="0">
                  <a:moveTo>
                    <a:pt x="4221" y="11573"/>
                  </a:moveTo>
                  <a:lnTo>
                    <a:pt x="4221" y="12005"/>
                  </a:lnTo>
                  <a:lnTo>
                    <a:pt x="2926" y="12005"/>
                  </a:lnTo>
                  <a:lnTo>
                    <a:pt x="2926" y="11573"/>
                  </a:lnTo>
                  <a:close/>
                  <a:moveTo>
                    <a:pt x="11830" y="11573"/>
                  </a:moveTo>
                  <a:lnTo>
                    <a:pt x="11830" y="12005"/>
                  </a:lnTo>
                  <a:lnTo>
                    <a:pt x="10534" y="12005"/>
                  </a:lnTo>
                  <a:lnTo>
                    <a:pt x="10534" y="11573"/>
                  </a:lnTo>
                  <a:close/>
                  <a:moveTo>
                    <a:pt x="12221" y="0"/>
                  </a:moveTo>
                  <a:cubicBezTo>
                    <a:pt x="12103" y="0"/>
                    <a:pt x="12005" y="98"/>
                    <a:pt x="12005" y="216"/>
                  </a:cubicBezTo>
                  <a:cubicBezTo>
                    <a:pt x="12005" y="337"/>
                    <a:pt x="12103" y="432"/>
                    <a:pt x="12221" y="432"/>
                  </a:cubicBezTo>
                  <a:lnTo>
                    <a:pt x="12811" y="432"/>
                  </a:lnTo>
                  <a:cubicBezTo>
                    <a:pt x="13646" y="432"/>
                    <a:pt x="14325" y="1111"/>
                    <a:pt x="14325" y="1946"/>
                  </a:cubicBezTo>
                  <a:lnTo>
                    <a:pt x="14325" y="10015"/>
                  </a:lnTo>
                  <a:cubicBezTo>
                    <a:pt x="14325" y="10850"/>
                    <a:pt x="13646" y="11527"/>
                    <a:pt x="12811" y="11530"/>
                  </a:cubicBezTo>
                  <a:lnTo>
                    <a:pt x="12264" y="11530"/>
                  </a:lnTo>
                  <a:lnTo>
                    <a:pt x="12264" y="11357"/>
                  </a:lnTo>
                  <a:cubicBezTo>
                    <a:pt x="12264" y="11236"/>
                    <a:pt x="12166" y="11141"/>
                    <a:pt x="12048" y="11141"/>
                  </a:cubicBezTo>
                  <a:lnTo>
                    <a:pt x="10318" y="11141"/>
                  </a:lnTo>
                  <a:cubicBezTo>
                    <a:pt x="10200" y="11141"/>
                    <a:pt x="10102" y="11236"/>
                    <a:pt x="10102" y="11357"/>
                  </a:cubicBezTo>
                  <a:lnTo>
                    <a:pt x="10102" y="11530"/>
                  </a:lnTo>
                  <a:lnTo>
                    <a:pt x="4653" y="11530"/>
                  </a:lnTo>
                  <a:lnTo>
                    <a:pt x="4653" y="11357"/>
                  </a:lnTo>
                  <a:cubicBezTo>
                    <a:pt x="4653" y="11236"/>
                    <a:pt x="4558" y="11141"/>
                    <a:pt x="4437" y="11141"/>
                  </a:cubicBezTo>
                  <a:lnTo>
                    <a:pt x="2710" y="11141"/>
                  </a:lnTo>
                  <a:cubicBezTo>
                    <a:pt x="2592" y="11141"/>
                    <a:pt x="2494" y="11236"/>
                    <a:pt x="2494" y="11357"/>
                  </a:cubicBezTo>
                  <a:lnTo>
                    <a:pt x="2494" y="11530"/>
                  </a:lnTo>
                  <a:lnTo>
                    <a:pt x="1947" y="11530"/>
                  </a:lnTo>
                  <a:cubicBezTo>
                    <a:pt x="1112" y="11527"/>
                    <a:pt x="435" y="10850"/>
                    <a:pt x="433" y="10015"/>
                  </a:cubicBezTo>
                  <a:lnTo>
                    <a:pt x="433" y="3207"/>
                  </a:lnTo>
                  <a:cubicBezTo>
                    <a:pt x="433" y="3089"/>
                    <a:pt x="338" y="2991"/>
                    <a:pt x="217" y="2991"/>
                  </a:cubicBezTo>
                  <a:cubicBezTo>
                    <a:pt x="99" y="2991"/>
                    <a:pt x="1" y="3089"/>
                    <a:pt x="1" y="3207"/>
                  </a:cubicBezTo>
                  <a:lnTo>
                    <a:pt x="1" y="10015"/>
                  </a:lnTo>
                  <a:cubicBezTo>
                    <a:pt x="4" y="11089"/>
                    <a:pt x="873" y="11958"/>
                    <a:pt x="1947" y="11961"/>
                  </a:cubicBezTo>
                  <a:lnTo>
                    <a:pt x="2494" y="11961"/>
                  </a:lnTo>
                  <a:lnTo>
                    <a:pt x="2494" y="12220"/>
                  </a:lnTo>
                  <a:cubicBezTo>
                    <a:pt x="2494" y="12338"/>
                    <a:pt x="2592" y="12436"/>
                    <a:pt x="2710" y="12436"/>
                  </a:cubicBezTo>
                  <a:lnTo>
                    <a:pt x="4437" y="12436"/>
                  </a:lnTo>
                  <a:cubicBezTo>
                    <a:pt x="4558" y="12436"/>
                    <a:pt x="4653" y="12338"/>
                    <a:pt x="4653" y="12220"/>
                  </a:cubicBezTo>
                  <a:lnTo>
                    <a:pt x="4653" y="11961"/>
                  </a:lnTo>
                  <a:lnTo>
                    <a:pt x="10102" y="11961"/>
                  </a:lnTo>
                  <a:lnTo>
                    <a:pt x="10102" y="12220"/>
                  </a:lnTo>
                  <a:cubicBezTo>
                    <a:pt x="10102" y="12338"/>
                    <a:pt x="10197" y="12436"/>
                    <a:pt x="10318" y="12436"/>
                  </a:cubicBezTo>
                  <a:lnTo>
                    <a:pt x="12045" y="12436"/>
                  </a:lnTo>
                  <a:cubicBezTo>
                    <a:pt x="12166" y="12436"/>
                    <a:pt x="12261" y="12338"/>
                    <a:pt x="12261" y="12220"/>
                  </a:cubicBezTo>
                  <a:lnTo>
                    <a:pt x="12261" y="11961"/>
                  </a:lnTo>
                  <a:lnTo>
                    <a:pt x="12811" y="11961"/>
                  </a:lnTo>
                  <a:cubicBezTo>
                    <a:pt x="13885" y="11958"/>
                    <a:pt x="14754" y="11089"/>
                    <a:pt x="14754" y="10015"/>
                  </a:cubicBezTo>
                  <a:lnTo>
                    <a:pt x="14754" y="1946"/>
                  </a:lnTo>
                  <a:cubicBezTo>
                    <a:pt x="14754" y="872"/>
                    <a:pt x="13885" y="3"/>
                    <a:pt x="128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27" name="Google Shape;1327;p105"/>
            <p:cNvSpPr/>
            <p:nvPr/>
          </p:nvSpPr>
          <p:spPr>
            <a:xfrm>
              <a:off x="3942925" y="3827425"/>
              <a:ext cx="287900" cy="120500"/>
            </a:xfrm>
            <a:custGeom>
              <a:avLst/>
              <a:gdLst/>
              <a:ahLst/>
              <a:cxnLst/>
              <a:rect l="l" t="t" r="r" b="b"/>
              <a:pathLst>
                <a:path w="11516" h="4820" extrusionOk="0">
                  <a:moveTo>
                    <a:pt x="9134" y="1296"/>
                  </a:moveTo>
                  <a:cubicBezTo>
                    <a:pt x="9494" y="1296"/>
                    <a:pt x="9788" y="1590"/>
                    <a:pt x="9788" y="1950"/>
                  </a:cubicBezTo>
                  <a:lnTo>
                    <a:pt x="9788" y="2318"/>
                  </a:lnTo>
                  <a:lnTo>
                    <a:pt x="4975" y="2318"/>
                  </a:lnTo>
                  <a:lnTo>
                    <a:pt x="4975" y="1950"/>
                  </a:lnTo>
                  <a:cubicBezTo>
                    <a:pt x="4975" y="1590"/>
                    <a:pt x="5268" y="1296"/>
                    <a:pt x="5631" y="1296"/>
                  </a:cubicBezTo>
                  <a:close/>
                  <a:moveTo>
                    <a:pt x="9134" y="430"/>
                  </a:moveTo>
                  <a:cubicBezTo>
                    <a:pt x="9975" y="433"/>
                    <a:pt x="10654" y="1112"/>
                    <a:pt x="10654" y="1950"/>
                  </a:cubicBezTo>
                  <a:lnTo>
                    <a:pt x="10654" y="3530"/>
                  </a:lnTo>
                  <a:cubicBezTo>
                    <a:pt x="10654" y="3648"/>
                    <a:pt x="10559" y="3746"/>
                    <a:pt x="10438" y="3746"/>
                  </a:cubicBezTo>
                  <a:cubicBezTo>
                    <a:pt x="10320" y="3746"/>
                    <a:pt x="10222" y="3648"/>
                    <a:pt x="10222" y="3530"/>
                  </a:cubicBezTo>
                  <a:lnTo>
                    <a:pt x="10222" y="1950"/>
                  </a:lnTo>
                  <a:cubicBezTo>
                    <a:pt x="10222" y="1351"/>
                    <a:pt x="9736" y="864"/>
                    <a:pt x="9134" y="864"/>
                  </a:cubicBezTo>
                  <a:lnTo>
                    <a:pt x="5631" y="864"/>
                  </a:lnTo>
                  <a:cubicBezTo>
                    <a:pt x="5032" y="864"/>
                    <a:pt x="4546" y="1351"/>
                    <a:pt x="4546" y="1950"/>
                  </a:cubicBezTo>
                  <a:lnTo>
                    <a:pt x="4546" y="3530"/>
                  </a:lnTo>
                  <a:cubicBezTo>
                    <a:pt x="4546" y="3648"/>
                    <a:pt x="4448" y="3746"/>
                    <a:pt x="4330" y="3746"/>
                  </a:cubicBezTo>
                  <a:cubicBezTo>
                    <a:pt x="4209" y="3746"/>
                    <a:pt x="4114" y="3648"/>
                    <a:pt x="4114" y="3530"/>
                  </a:cubicBezTo>
                  <a:lnTo>
                    <a:pt x="4111" y="1950"/>
                  </a:lnTo>
                  <a:cubicBezTo>
                    <a:pt x="4114" y="1112"/>
                    <a:pt x="4793" y="433"/>
                    <a:pt x="5631" y="430"/>
                  </a:cubicBezTo>
                  <a:close/>
                  <a:moveTo>
                    <a:pt x="5628" y="1"/>
                  </a:moveTo>
                  <a:cubicBezTo>
                    <a:pt x="4551" y="1"/>
                    <a:pt x="3676" y="873"/>
                    <a:pt x="3676" y="1953"/>
                  </a:cubicBezTo>
                  <a:lnTo>
                    <a:pt x="3676" y="2321"/>
                  </a:lnTo>
                  <a:lnTo>
                    <a:pt x="1946" y="2321"/>
                  </a:lnTo>
                  <a:cubicBezTo>
                    <a:pt x="872" y="2321"/>
                    <a:pt x="3" y="3190"/>
                    <a:pt x="0" y="4264"/>
                  </a:cubicBezTo>
                  <a:lnTo>
                    <a:pt x="0" y="4604"/>
                  </a:lnTo>
                  <a:cubicBezTo>
                    <a:pt x="3" y="4725"/>
                    <a:pt x="101" y="4820"/>
                    <a:pt x="219" y="4820"/>
                  </a:cubicBezTo>
                  <a:cubicBezTo>
                    <a:pt x="340" y="4820"/>
                    <a:pt x="435" y="4722"/>
                    <a:pt x="435" y="4604"/>
                  </a:cubicBezTo>
                  <a:lnTo>
                    <a:pt x="435" y="4264"/>
                  </a:lnTo>
                  <a:cubicBezTo>
                    <a:pt x="438" y="3429"/>
                    <a:pt x="1114" y="2753"/>
                    <a:pt x="1949" y="2753"/>
                  </a:cubicBezTo>
                  <a:lnTo>
                    <a:pt x="3679" y="2753"/>
                  </a:lnTo>
                  <a:lnTo>
                    <a:pt x="3679" y="3530"/>
                  </a:lnTo>
                  <a:cubicBezTo>
                    <a:pt x="3679" y="3887"/>
                    <a:pt x="3970" y="4178"/>
                    <a:pt x="4327" y="4178"/>
                  </a:cubicBezTo>
                  <a:cubicBezTo>
                    <a:pt x="4684" y="4178"/>
                    <a:pt x="4975" y="3887"/>
                    <a:pt x="4975" y="3530"/>
                  </a:cubicBezTo>
                  <a:lnTo>
                    <a:pt x="4975" y="2753"/>
                  </a:lnTo>
                  <a:lnTo>
                    <a:pt x="9788" y="2753"/>
                  </a:lnTo>
                  <a:lnTo>
                    <a:pt x="9788" y="3530"/>
                  </a:lnTo>
                  <a:cubicBezTo>
                    <a:pt x="9788" y="3887"/>
                    <a:pt x="10079" y="4178"/>
                    <a:pt x="10436" y="4178"/>
                  </a:cubicBezTo>
                  <a:cubicBezTo>
                    <a:pt x="10792" y="4178"/>
                    <a:pt x="11083" y="3887"/>
                    <a:pt x="11083" y="3530"/>
                  </a:cubicBezTo>
                  <a:lnTo>
                    <a:pt x="11083" y="2753"/>
                  </a:lnTo>
                  <a:lnTo>
                    <a:pt x="11299" y="2753"/>
                  </a:lnTo>
                  <a:cubicBezTo>
                    <a:pt x="11417" y="2753"/>
                    <a:pt x="11515" y="2655"/>
                    <a:pt x="11515" y="2537"/>
                  </a:cubicBezTo>
                  <a:cubicBezTo>
                    <a:pt x="11515" y="2416"/>
                    <a:pt x="11417" y="2321"/>
                    <a:pt x="11299" y="2321"/>
                  </a:cubicBezTo>
                  <a:lnTo>
                    <a:pt x="11083" y="2321"/>
                  </a:lnTo>
                  <a:lnTo>
                    <a:pt x="11083" y="1953"/>
                  </a:lnTo>
                  <a:cubicBezTo>
                    <a:pt x="11080" y="873"/>
                    <a:pt x="10208" y="1"/>
                    <a:pt x="91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28" name="Google Shape;1328;p105"/>
            <p:cNvSpPr/>
            <p:nvPr/>
          </p:nvSpPr>
          <p:spPr>
            <a:xfrm>
              <a:off x="4044525" y="3996150"/>
              <a:ext cx="163550" cy="147675"/>
            </a:xfrm>
            <a:custGeom>
              <a:avLst/>
              <a:gdLst/>
              <a:ahLst/>
              <a:cxnLst/>
              <a:rect l="l" t="t" r="r" b="b"/>
              <a:pathLst>
                <a:path w="6542" h="5907" extrusionOk="0">
                  <a:moveTo>
                    <a:pt x="3314" y="1"/>
                  </a:moveTo>
                  <a:cubicBezTo>
                    <a:pt x="2696" y="1"/>
                    <a:pt x="2074" y="194"/>
                    <a:pt x="1544" y="590"/>
                  </a:cubicBezTo>
                  <a:cubicBezTo>
                    <a:pt x="318" y="1511"/>
                    <a:pt x="1" y="3221"/>
                    <a:pt x="816" y="4522"/>
                  </a:cubicBezTo>
                  <a:cubicBezTo>
                    <a:pt x="857" y="4588"/>
                    <a:pt x="927" y="4624"/>
                    <a:pt x="999" y="4624"/>
                  </a:cubicBezTo>
                  <a:cubicBezTo>
                    <a:pt x="1038" y="4624"/>
                    <a:pt x="1077" y="4613"/>
                    <a:pt x="1112" y="4591"/>
                  </a:cubicBezTo>
                  <a:cubicBezTo>
                    <a:pt x="1213" y="4528"/>
                    <a:pt x="1244" y="4393"/>
                    <a:pt x="1181" y="4292"/>
                  </a:cubicBezTo>
                  <a:cubicBezTo>
                    <a:pt x="484" y="3181"/>
                    <a:pt x="755" y="1721"/>
                    <a:pt x="1803" y="935"/>
                  </a:cubicBezTo>
                  <a:cubicBezTo>
                    <a:pt x="2255" y="596"/>
                    <a:pt x="2787" y="431"/>
                    <a:pt x="3315" y="431"/>
                  </a:cubicBezTo>
                  <a:cubicBezTo>
                    <a:pt x="4012" y="431"/>
                    <a:pt x="4704" y="718"/>
                    <a:pt x="5200" y="1275"/>
                  </a:cubicBezTo>
                  <a:cubicBezTo>
                    <a:pt x="6072" y="2254"/>
                    <a:pt x="6049" y="3739"/>
                    <a:pt x="5148" y="4689"/>
                  </a:cubicBezTo>
                  <a:cubicBezTo>
                    <a:pt x="4653" y="5209"/>
                    <a:pt x="3987" y="5474"/>
                    <a:pt x="3316" y="5474"/>
                  </a:cubicBezTo>
                  <a:cubicBezTo>
                    <a:pt x="2762" y="5474"/>
                    <a:pt x="2205" y="5292"/>
                    <a:pt x="1742" y="4922"/>
                  </a:cubicBezTo>
                  <a:cubicBezTo>
                    <a:pt x="1702" y="4890"/>
                    <a:pt x="1653" y="4874"/>
                    <a:pt x="1605" y="4874"/>
                  </a:cubicBezTo>
                  <a:cubicBezTo>
                    <a:pt x="1542" y="4874"/>
                    <a:pt x="1480" y="4901"/>
                    <a:pt x="1437" y="4954"/>
                  </a:cubicBezTo>
                  <a:cubicBezTo>
                    <a:pt x="1362" y="5049"/>
                    <a:pt x="1377" y="5184"/>
                    <a:pt x="1472" y="5259"/>
                  </a:cubicBezTo>
                  <a:cubicBezTo>
                    <a:pt x="2014" y="5693"/>
                    <a:pt x="2666" y="5906"/>
                    <a:pt x="3316" y="5906"/>
                  </a:cubicBezTo>
                  <a:cubicBezTo>
                    <a:pt x="4100" y="5906"/>
                    <a:pt x="4881" y="5595"/>
                    <a:pt x="5459" y="4986"/>
                  </a:cubicBezTo>
                  <a:cubicBezTo>
                    <a:pt x="6515" y="3874"/>
                    <a:pt x="6541" y="2136"/>
                    <a:pt x="5522" y="990"/>
                  </a:cubicBezTo>
                  <a:cubicBezTo>
                    <a:pt x="4941" y="338"/>
                    <a:pt x="4131" y="1"/>
                    <a:pt x="33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29" name="Google Shape;1329;p105"/>
            <p:cNvSpPr/>
            <p:nvPr/>
          </p:nvSpPr>
          <p:spPr>
            <a:xfrm>
              <a:off x="4022950" y="3964600"/>
              <a:ext cx="63125" cy="54075"/>
            </a:xfrm>
            <a:custGeom>
              <a:avLst/>
              <a:gdLst/>
              <a:ahLst/>
              <a:cxnLst/>
              <a:rect l="l" t="t" r="r" b="b"/>
              <a:pathLst>
                <a:path w="2525" h="2163" extrusionOk="0">
                  <a:moveTo>
                    <a:pt x="1441" y="434"/>
                  </a:moveTo>
                  <a:cubicBezTo>
                    <a:pt x="1773" y="434"/>
                    <a:pt x="2093" y="692"/>
                    <a:pt x="2093" y="1083"/>
                  </a:cubicBezTo>
                  <a:cubicBezTo>
                    <a:pt x="2093" y="1440"/>
                    <a:pt x="1803" y="1730"/>
                    <a:pt x="1444" y="1731"/>
                  </a:cubicBezTo>
                  <a:lnTo>
                    <a:pt x="1444" y="1731"/>
                  </a:lnTo>
                  <a:cubicBezTo>
                    <a:pt x="866" y="1730"/>
                    <a:pt x="579" y="1034"/>
                    <a:pt x="988" y="625"/>
                  </a:cubicBezTo>
                  <a:cubicBezTo>
                    <a:pt x="1119" y="493"/>
                    <a:pt x="1281" y="434"/>
                    <a:pt x="1441" y="434"/>
                  </a:cubicBezTo>
                  <a:close/>
                  <a:moveTo>
                    <a:pt x="1438" y="1"/>
                  </a:moveTo>
                  <a:cubicBezTo>
                    <a:pt x="1173" y="1"/>
                    <a:pt x="902" y="100"/>
                    <a:pt x="682" y="320"/>
                  </a:cubicBezTo>
                  <a:cubicBezTo>
                    <a:pt x="0" y="1000"/>
                    <a:pt x="484" y="2163"/>
                    <a:pt x="1445" y="2163"/>
                  </a:cubicBezTo>
                  <a:cubicBezTo>
                    <a:pt x="2041" y="2160"/>
                    <a:pt x="2522" y="1679"/>
                    <a:pt x="2525" y="1083"/>
                  </a:cubicBezTo>
                  <a:cubicBezTo>
                    <a:pt x="2525" y="433"/>
                    <a:pt x="1993" y="1"/>
                    <a:pt x="143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30" name="Google Shape;1330;p105"/>
            <p:cNvSpPr/>
            <p:nvPr/>
          </p:nvSpPr>
          <p:spPr>
            <a:xfrm>
              <a:off x="4159900" y="3964600"/>
              <a:ext cx="63075" cy="54075"/>
            </a:xfrm>
            <a:custGeom>
              <a:avLst/>
              <a:gdLst/>
              <a:ahLst/>
              <a:cxnLst/>
              <a:rect l="l" t="t" r="r" b="b"/>
              <a:pathLst>
                <a:path w="2523" h="2163" extrusionOk="0">
                  <a:moveTo>
                    <a:pt x="1439" y="434"/>
                  </a:moveTo>
                  <a:cubicBezTo>
                    <a:pt x="1772" y="434"/>
                    <a:pt x="2090" y="692"/>
                    <a:pt x="2090" y="1083"/>
                  </a:cubicBezTo>
                  <a:cubicBezTo>
                    <a:pt x="2090" y="1440"/>
                    <a:pt x="1800" y="1730"/>
                    <a:pt x="1441" y="1731"/>
                  </a:cubicBezTo>
                  <a:lnTo>
                    <a:pt x="1441" y="1731"/>
                  </a:lnTo>
                  <a:cubicBezTo>
                    <a:pt x="866" y="1730"/>
                    <a:pt x="577" y="1034"/>
                    <a:pt x="985" y="625"/>
                  </a:cubicBezTo>
                  <a:cubicBezTo>
                    <a:pt x="1117" y="493"/>
                    <a:pt x="1280" y="434"/>
                    <a:pt x="1439" y="434"/>
                  </a:cubicBezTo>
                  <a:close/>
                  <a:moveTo>
                    <a:pt x="1435" y="1"/>
                  </a:moveTo>
                  <a:cubicBezTo>
                    <a:pt x="1170" y="1"/>
                    <a:pt x="900" y="100"/>
                    <a:pt x="680" y="320"/>
                  </a:cubicBezTo>
                  <a:cubicBezTo>
                    <a:pt x="0" y="1000"/>
                    <a:pt x="481" y="2163"/>
                    <a:pt x="1443" y="2163"/>
                  </a:cubicBezTo>
                  <a:cubicBezTo>
                    <a:pt x="2039" y="2160"/>
                    <a:pt x="2522" y="1679"/>
                    <a:pt x="2522" y="1083"/>
                  </a:cubicBezTo>
                  <a:cubicBezTo>
                    <a:pt x="2522" y="433"/>
                    <a:pt x="1990" y="1"/>
                    <a:pt x="143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31" name="Google Shape;1331;p105"/>
            <p:cNvSpPr/>
            <p:nvPr/>
          </p:nvSpPr>
          <p:spPr>
            <a:xfrm>
              <a:off x="4091375" y="3938650"/>
              <a:ext cx="63150" cy="54125"/>
            </a:xfrm>
            <a:custGeom>
              <a:avLst/>
              <a:gdLst/>
              <a:ahLst/>
              <a:cxnLst/>
              <a:rect l="l" t="t" r="r" b="b"/>
              <a:pathLst>
                <a:path w="2526" h="2165" extrusionOk="0">
                  <a:moveTo>
                    <a:pt x="1448" y="434"/>
                  </a:moveTo>
                  <a:cubicBezTo>
                    <a:pt x="1607" y="434"/>
                    <a:pt x="1769" y="493"/>
                    <a:pt x="1901" y="624"/>
                  </a:cubicBezTo>
                  <a:cubicBezTo>
                    <a:pt x="2310" y="1033"/>
                    <a:pt x="2022" y="1732"/>
                    <a:pt x="1443" y="1732"/>
                  </a:cubicBezTo>
                  <a:cubicBezTo>
                    <a:pt x="1086" y="1732"/>
                    <a:pt x="795" y="1442"/>
                    <a:pt x="795" y="1085"/>
                  </a:cubicBezTo>
                  <a:cubicBezTo>
                    <a:pt x="795" y="693"/>
                    <a:pt x="1115" y="434"/>
                    <a:pt x="1448" y="434"/>
                  </a:cubicBezTo>
                  <a:close/>
                  <a:moveTo>
                    <a:pt x="1438" y="1"/>
                  </a:moveTo>
                  <a:cubicBezTo>
                    <a:pt x="1173" y="1"/>
                    <a:pt x="903" y="99"/>
                    <a:pt x="683" y="319"/>
                  </a:cubicBezTo>
                  <a:cubicBezTo>
                    <a:pt x="1" y="1001"/>
                    <a:pt x="485" y="2164"/>
                    <a:pt x="1446" y="2164"/>
                  </a:cubicBezTo>
                  <a:cubicBezTo>
                    <a:pt x="2042" y="2161"/>
                    <a:pt x="2523" y="1678"/>
                    <a:pt x="2526" y="1085"/>
                  </a:cubicBezTo>
                  <a:cubicBezTo>
                    <a:pt x="2526" y="432"/>
                    <a:pt x="1993" y="1"/>
                    <a:pt x="143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32" name="Google Shape;1332;p105"/>
            <p:cNvSpPr/>
            <p:nvPr/>
          </p:nvSpPr>
          <p:spPr>
            <a:xfrm>
              <a:off x="4086050" y="4028000"/>
              <a:ext cx="82800" cy="82875"/>
            </a:xfrm>
            <a:custGeom>
              <a:avLst/>
              <a:gdLst/>
              <a:ahLst/>
              <a:cxnLst/>
              <a:rect l="l" t="t" r="r" b="b"/>
              <a:pathLst>
                <a:path w="3312" h="3315" extrusionOk="0">
                  <a:moveTo>
                    <a:pt x="1659" y="436"/>
                  </a:moveTo>
                  <a:cubicBezTo>
                    <a:pt x="1777" y="436"/>
                    <a:pt x="1875" y="533"/>
                    <a:pt x="1875" y="651"/>
                  </a:cubicBezTo>
                  <a:lnTo>
                    <a:pt x="1875" y="1227"/>
                  </a:lnTo>
                  <a:cubicBezTo>
                    <a:pt x="1875" y="1348"/>
                    <a:pt x="1970" y="1443"/>
                    <a:pt x="2091" y="1443"/>
                  </a:cubicBezTo>
                  <a:lnTo>
                    <a:pt x="2667" y="1443"/>
                  </a:lnTo>
                  <a:cubicBezTo>
                    <a:pt x="2785" y="1443"/>
                    <a:pt x="2882" y="1541"/>
                    <a:pt x="2882" y="1659"/>
                  </a:cubicBezTo>
                  <a:cubicBezTo>
                    <a:pt x="2882" y="1780"/>
                    <a:pt x="2785" y="1875"/>
                    <a:pt x="2667" y="1875"/>
                  </a:cubicBezTo>
                  <a:lnTo>
                    <a:pt x="2091" y="1875"/>
                  </a:lnTo>
                  <a:cubicBezTo>
                    <a:pt x="1970" y="1875"/>
                    <a:pt x="1875" y="1973"/>
                    <a:pt x="1875" y="2091"/>
                  </a:cubicBezTo>
                  <a:lnTo>
                    <a:pt x="1875" y="2667"/>
                  </a:lnTo>
                  <a:cubicBezTo>
                    <a:pt x="1875" y="2787"/>
                    <a:pt x="1777" y="2882"/>
                    <a:pt x="1659" y="2882"/>
                  </a:cubicBezTo>
                  <a:cubicBezTo>
                    <a:pt x="1538" y="2882"/>
                    <a:pt x="1443" y="2787"/>
                    <a:pt x="1443" y="2667"/>
                  </a:cubicBezTo>
                  <a:lnTo>
                    <a:pt x="1443" y="2091"/>
                  </a:lnTo>
                  <a:cubicBezTo>
                    <a:pt x="1443" y="1973"/>
                    <a:pt x="1345" y="1875"/>
                    <a:pt x="1227" y="1875"/>
                  </a:cubicBezTo>
                  <a:lnTo>
                    <a:pt x="651" y="1875"/>
                  </a:lnTo>
                  <a:cubicBezTo>
                    <a:pt x="531" y="1875"/>
                    <a:pt x="436" y="1780"/>
                    <a:pt x="436" y="1659"/>
                  </a:cubicBezTo>
                  <a:cubicBezTo>
                    <a:pt x="436" y="1541"/>
                    <a:pt x="531" y="1443"/>
                    <a:pt x="651" y="1443"/>
                  </a:cubicBezTo>
                  <a:lnTo>
                    <a:pt x="1227" y="1443"/>
                  </a:lnTo>
                  <a:cubicBezTo>
                    <a:pt x="1345" y="1443"/>
                    <a:pt x="1443" y="1348"/>
                    <a:pt x="1443" y="1227"/>
                  </a:cubicBezTo>
                  <a:lnTo>
                    <a:pt x="1443" y="651"/>
                  </a:lnTo>
                  <a:cubicBezTo>
                    <a:pt x="1443" y="533"/>
                    <a:pt x="1538" y="436"/>
                    <a:pt x="1659" y="436"/>
                  </a:cubicBezTo>
                  <a:close/>
                  <a:moveTo>
                    <a:pt x="1662" y="1"/>
                  </a:moveTo>
                  <a:cubicBezTo>
                    <a:pt x="1328" y="1"/>
                    <a:pt x="1008" y="260"/>
                    <a:pt x="1008" y="651"/>
                  </a:cubicBezTo>
                  <a:lnTo>
                    <a:pt x="1008" y="1011"/>
                  </a:lnTo>
                  <a:lnTo>
                    <a:pt x="649" y="1011"/>
                  </a:lnTo>
                  <a:cubicBezTo>
                    <a:pt x="292" y="1011"/>
                    <a:pt x="1" y="1302"/>
                    <a:pt x="1" y="1659"/>
                  </a:cubicBezTo>
                  <a:cubicBezTo>
                    <a:pt x="1" y="2016"/>
                    <a:pt x="292" y="2307"/>
                    <a:pt x="649" y="2307"/>
                  </a:cubicBezTo>
                  <a:lnTo>
                    <a:pt x="1008" y="2307"/>
                  </a:lnTo>
                  <a:lnTo>
                    <a:pt x="1008" y="2667"/>
                  </a:lnTo>
                  <a:cubicBezTo>
                    <a:pt x="1008" y="3026"/>
                    <a:pt x="1299" y="3314"/>
                    <a:pt x="1656" y="3314"/>
                  </a:cubicBezTo>
                  <a:cubicBezTo>
                    <a:pt x="2013" y="3314"/>
                    <a:pt x="2304" y="3026"/>
                    <a:pt x="2304" y="2667"/>
                  </a:cubicBezTo>
                  <a:lnTo>
                    <a:pt x="2304" y="2307"/>
                  </a:lnTo>
                  <a:lnTo>
                    <a:pt x="2664" y="2307"/>
                  </a:lnTo>
                  <a:cubicBezTo>
                    <a:pt x="3021" y="2307"/>
                    <a:pt x="3311" y="2019"/>
                    <a:pt x="3311" y="1659"/>
                  </a:cubicBezTo>
                  <a:cubicBezTo>
                    <a:pt x="3311" y="1302"/>
                    <a:pt x="3021" y="1011"/>
                    <a:pt x="2664" y="1011"/>
                  </a:cubicBezTo>
                  <a:lnTo>
                    <a:pt x="2304" y="1011"/>
                  </a:lnTo>
                  <a:lnTo>
                    <a:pt x="2304" y="651"/>
                  </a:lnTo>
                  <a:cubicBezTo>
                    <a:pt x="2307" y="482"/>
                    <a:pt x="2238" y="315"/>
                    <a:pt x="2117" y="194"/>
                  </a:cubicBezTo>
                  <a:cubicBezTo>
                    <a:pt x="1984" y="60"/>
                    <a:pt x="1821" y="1"/>
                    <a:pt x="16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33" name="Google Shape;1333;p105"/>
            <p:cNvSpPr/>
            <p:nvPr/>
          </p:nvSpPr>
          <p:spPr>
            <a:xfrm>
              <a:off x="3969675" y="391350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5" y="347"/>
                    <a:pt x="505" y="217"/>
                  </a:cubicBezTo>
                  <a:cubicBezTo>
                    <a:pt x="505" y="96"/>
                    <a:pt x="407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34" name="Google Shape;1334;p105"/>
            <p:cNvSpPr/>
            <p:nvPr/>
          </p:nvSpPr>
          <p:spPr>
            <a:xfrm>
              <a:off x="4268000" y="391350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79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35" name="Google Shape;1335;p105"/>
            <p:cNvSpPr/>
            <p:nvPr/>
          </p:nvSpPr>
          <p:spPr>
            <a:xfrm>
              <a:off x="3969675" y="414625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1"/>
                  </a:moveTo>
                  <a:cubicBezTo>
                    <a:pt x="96" y="1"/>
                    <a:pt x="1" y="231"/>
                    <a:pt x="136" y="369"/>
                  </a:cubicBezTo>
                  <a:cubicBezTo>
                    <a:pt x="180" y="413"/>
                    <a:pt x="233" y="432"/>
                    <a:pt x="286" y="432"/>
                  </a:cubicBezTo>
                  <a:cubicBezTo>
                    <a:pt x="397" y="432"/>
                    <a:pt x="505" y="345"/>
                    <a:pt x="505" y="217"/>
                  </a:cubicBezTo>
                  <a:cubicBezTo>
                    <a:pt x="505" y="96"/>
                    <a:pt x="407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36" name="Google Shape;1336;p105"/>
            <p:cNvSpPr/>
            <p:nvPr/>
          </p:nvSpPr>
          <p:spPr>
            <a:xfrm>
              <a:off x="4268000" y="414625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1"/>
                  </a:moveTo>
                  <a:cubicBezTo>
                    <a:pt x="95" y="1"/>
                    <a:pt x="0" y="231"/>
                    <a:pt x="136" y="369"/>
                  </a:cubicBezTo>
                  <a:cubicBezTo>
                    <a:pt x="179" y="413"/>
                    <a:pt x="233" y="432"/>
                    <a:pt x="285" y="432"/>
                  </a:cubicBezTo>
                  <a:cubicBezTo>
                    <a:pt x="397" y="432"/>
                    <a:pt x="504" y="345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" name="Google Shape;1341;p106"/>
          <p:cNvSpPr/>
          <p:nvPr/>
        </p:nvSpPr>
        <p:spPr>
          <a:xfrm flipH="1">
            <a:off x="1220349" y="2159700"/>
            <a:ext cx="1682700" cy="16827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342" name="Google Shape;1342;p106"/>
          <p:cNvSpPr/>
          <p:nvPr/>
        </p:nvSpPr>
        <p:spPr>
          <a:xfrm>
            <a:off x="6280125" y="2159700"/>
            <a:ext cx="1682700" cy="1682700"/>
          </a:xfrm>
          <a:prstGeom prst="teardrop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343" name="Google Shape;1343;p106"/>
          <p:cNvSpPr txBox="1">
            <a:spLocks noGrp="1"/>
          </p:cNvSpPr>
          <p:nvPr>
            <p:ph type="ctrTitle" idx="4"/>
          </p:nvPr>
        </p:nvSpPr>
        <p:spPr>
          <a:xfrm>
            <a:off x="1365725" y="3275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دستاوردهای کلیدی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44" name="Google Shape;1344;p106"/>
          <p:cNvSpPr txBox="1">
            <a:spLocks noGrp="1"/>
          </p:cNvSpPr>
          <p:nvPr>
            <p:ph type="ctrTitle"/>
          </p:nvPr>
        </p:nvSpPr>
        <p:spPr>
          <a:xfrm>
            <a:off x="6339825" y="2362484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45" name="Google Shape;1345;p106"/>
          <p:cNvSpPr txBox="1">
            <a:spLocks noGrp="1"/>
          </p:cNvSpPr>
          <p:nvPr>
            <p:ph type="subTitle" idx="1"/>
          </p:nvPr>
        </p:nvSpPr>
        <p:spPr>
          <a:xfrm>
            <a:off x="6270975" y="2715700"/>
            <a:ext cx="17010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46" name="Google Shape;1346;p106"/>
          <p:cNvSpPr txBox="1">
            <a:spLocks noGrp="1"/>
          </p:cNvSpPr>
          <p:nvPr>
            <p:ph type="ctrTitle" idx="2"/>
          </p:nvPr>
        </p:nvSpPr>
        <p:spPr>
          <a:xfrm>
            <a:off x="1249643" y="2362032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47" name="Google Shape;1347;p106"/>
          <p:cNvSpPr txBox="1">
            <a:spLocks noGrp="1"/>
          </p:cNvSpPr>
          <p:nvPr>
            <p:ph type="subTitle" idx="3"/>
          </p:nvPr>
        </p:nvSpPr>
        <p:spPr>
          <a:xfrm>
            <a:off x="1220325" y="2711625"/>
            <a:ext cx="1682700" cy="5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48" name="Google Shape;1348;p106"/>
          <p:cNvSpPr/>
          <p:nvPr/>
        </p:nvSpPr>
        <p:spPr>
          <a:xfrm>
            <a:off x="3241990" y="1300147"/>
            <a:ext cx="2699179" cy="3174921"/>
          </a:xfrm>
          <a:custGeom>
            <a:avLst/>
            <a:gdLst/>
            <a:ahLst/>
            <a:cxnLst/>
            <a:rect l="l" t="t" r="r" b="b"/>
            <a:pathLst>
              <a:path w="129302" h="152092" extrusionOk="0">
                <a:moveTo>
                  <a:pt x="97270" y="1644"/>
                </a:moveTo>
                <a:cubicBezTo>
                  <a:pt x="97347" y="1644"/>
                  <a:pt x="97424" y="1648"/>
                  <a:pt x="97503" y="1657"/>
                </a:cubicBezTo>
                <a:cubicBezTo>
                  <a:pt x="97555" y="1674"/>
                  <a:pt x="97607" y="1692"/>
                  <a:pt x="97642" y="1709"/>
                </a:cubicBezTo>
                <a:lnTo>
                  <a:pt x="95601" y="2170"/>
                </a:lnTo>
                <a:lnTo>
                  <a:pt x="95601" y="2170"/>
                </a:lnTo>
                <a:cubicBezTo>
                  <a:pt x="96129" y="1917"/>
                  <a:pt x="96661" y="1644"/>
                  <a:pt x="97270" y="1644"/>
                </a:cubicBezTo>
                <a:close/>
                <a:moveTo>
                  <a:pt x="95473" y="2210"/>
                </a:moveTo>
                <a:lnTo>
                  <a:pt x="95447" y="2227"/>
                </a:lnTo>
                <a:lnTo>
                  <a:pt x="95429" y="2227"/>
                </a:lnTo>
                <a:lnTo>
                  <a:pt x="95464" y="2210"/>
                </a:lnTo>
                <a:close/>
                <a:moveTo>
                  <a:pt x="68358" y="8951"/>
                </a:moveTo>
                <a:cubicBezTo>
                  <a:pt x="68553" y="8951"/>
                  <a:pt x="68761" y="9049"/>
                  <a:pt x="68989" y="9313"/>
                </a:cubicBezTo>
                <a:cubicBezTo>
                  <a:pt x="69208" y="9280"/>
                  <a:pt x="69420" y="9268"/>
                  <a:pt x="69634" y="9268"/>
                </a:cubicBezTo>
                <a:cubicBezTo>
                  <a:pt x="69758" y="9268"/>
                  <a:pt x="69882" y="9272"/>
                  <a:pt x="70008" y="9278"/>
                </a:cubicBezTo>
                <a:cubicBezTo>
                  <a:pt x="70061" y="9286"/>
                  <a:pt x="70117" y="9289"/>
                  <a:pt x="70177" y="9289"/>
                </a:cubicBezTo>
                <a:cubicBezTo>
                  <a:pt x="70522" y="9289"/>
                  <a:pt x="70965" y="9176"/>
                  <a:pt x="71318" y="9176"/>
                </a:cubicBezTo>
                <a:cubicBezTo>
                  <a:pt x="71841" y="9176"/>
                  <a:pt x="72167" y="9425"/>
                  <a:pt x="71685" y="10661"/>
                </a:cubicBezTo>
                <a:cubicBezTo>
                  <a:pt x="71581" y="10937"/>
                  <a:pt x="71823" y="11265"/>
                  <a:pt x="72151" y="11386"/>
                </a:cubicBezTo>
                <a:cubicBezTo>
                  <a:pt x="72428" y="11438"/>
                  <a:pt x="72722" y="11490"/>
                  <a:pt x="72998" y="11507"/>
                </a:cubicBezTo>
                <a:cubicBezTo>
                  <a:pt x="72652" y="11922"/>
                  <a:pt x="72359" y="12406"/>
                  <a:pt x="71927" y="12717"/>
                </a:cubicBezTo>
                <a:cubicBezTo>
                  <a:pt x="71831" y="12786"/>
                  <a:pt x="71741" y="12813"/>
                  <a:pt x="71654" y="12813"/>
                </a:cubicBezTo>
                <a:cubicBezTo>
                  <a:pt x="71349" y="12813"/>
                  <a:pt x="71090" y="12473"/>
                  <a:pt x="70821" y="12406"/>
                </a:cubicBezTo>
                <a:cubicBezTo>
                  <a:pt x="69127" y="11939"/>
                  <a:pt x="69334" y="10488"/>
                  <a:pt x="68989" y="9313"/>
                </a:cubicBezTo>
                <a:lnTo>
                  <a:pt x="67330" y="9520"/>
                </a:lnTo>
                <a:cubicBezTo>
                  <a:pt x="67668" y="9295"/>
                  <a:pt x="67992" y="8951"/>
                  <a:pt x="68358" y="8951"/>
                </a:cubicBezTo>
                <a:close/>
                <a:moveTo>
                  <a:pt x="51546" y="12467"/>
                </a:moveTo>
                <a:cubicBezTo>
                  <a:pt x="51593" y="12467"/>
                  <a:pt x="51647" y="12470"/>
                  <a:pt x="51707" y="12475"/>
                </a:cubicBezTo>
                <a:cubicBezTo>
                  <a:pt x="51897" y="12648"/>
                  <a:pt x="52157" y="12890"/>
                  <a:pt x="52433" y="13115"/>
                </a:cubicBezTo>
                <a:cubicBezTo>
                  <a:pt x="52260" y="13270"/>
                  <a:pt x="52053" y="13374"/>
                  <a:pt x="51845" y="13460"/>
                </a:cubicBezTo>
                <a:cubicBezTo>
                  <a:pt x="51802" y="13467"/>
                  <a:pt x="51764" y="13470"/>
                  <a:pt x="51729" y="13470"/>
                </a:cubicBezTo>
                <a:cubicBezTo>
                  <a:pt x="51300" y="13470"/>
                  <a:pt x="51439" y="13007"/>
                  <a:pt x="51327" y="12752"/>
                </a:cubicBezTo>
                <a:cubicBezTo>
                  <a:pt x="51225" y="12548"/>
                  <a:pt x="51295" y="12467"/>
                  <a:pt x="51546" y="12467"/>
                </a:cubicBezTo>
                <a:close/>
                <a:moveTo>
                  <a:pt x="55481" y="12549"/>
                </a:moveTo>
                <a:cubicBezTo>
                  <a:pt x="55526" y="12549"/>
                  <a:pt x="55570" y="12553"/>
                  <a:pt x="55613" y="12562"/>
                </a:cubicBezTo>
                <a:lnTo>
                  <a:pt x="54576" y="13789"/>
                </a:lnTo>
                <a:lnTo>
                  <a:pt x="53954" y="13184"/>
                </a:lnTo>
                <a:cubicBezTo>
                  <a:pt x="54420" y="12976"/>
                  <a:pt x="54870" y="12752"/>
                  <a:pt x="55336" y="12562"/>
                </a:cubicBezTo>
                <a:cubicBezTo>
                  <a:pt x="55388" y="12553"/>
                  <a:pt x="55436" y="12549"/>
                  <a:pt x="55481" y="12549"/>
                </a:cubicBezTo>
                <a:close/>
                <a:moveTo>
                  <a:pt x="116966" y="0"/>
                </a:moveTo>
                <a:cubicBezTo>
                  <a:pt x="112339" y="0"/>
                  <a:pt x="107712" y="747"/>
                  <a:pt x="103085" y="1035"/>
                </a:cubicBezTo>
                <a:cubicBezTo>
                  <a:pt x="101910" y="1104"/>
                  <a:pt x="100735" y="983"/>
                  <a:pt x="99542" y="1260"/>
                </a:cubicBezTo>
                <a:cubicBezTo>
                  <a:pt x="99533" y="1262"/>
                  <a:pt x="99523" y="1263"/>
                  <a:pt x="99512" y="1263"/>
                </a:cubicBezTo>
                <a:cubicBezTo>
                  <a:pt x="99194" y="1263"/>
                  <a:pt x="98389" y="307"/>
                  <a:pt x="97503" y="240"/>
                </a:cubicBezTo>
                <a:cubicBezTo>
                  <a:pt x="96554" y="172"/>
                  <a:pt x="95607" y="143"/>
                  <a:pt x="94661" y="143"/>
                </a:cubicBezTo>
                <a:cubicBezTo>
                  <a:pt x="91541" y="143"/>
                  <a:pt x="88432" y="459"/>
                  <a:pt x="85303" y="724"/>
                </a:cubicBezTo>
                <a:cubicBezTo>
                  <a:pt x="83379" y="875"/>
                  <a:pt x="81549" y="1637"/>
                  <a:pt x="79578" y="1637"/>
                </a:cubicBezTo>
                <a:cubicBezTo>
                  <a:pt x="79300" y="1637"/>
                  <a:pt x="79020" y="1622"/>
                  <a:pt x="78736" y="1588"/>
                </a:cubicBezTo>
                <a:cubicBezTo>
                  <a:pt x="78573" y="1568"/>
                  <a:pt x="78403" y="1557"/>
                  <a:pt x="78229" y="1557"/>
                </a:cubicBezTo>
                <a:cubicBezTo>
                  <a:pt x="77349" y="1557"/>
                  <a:pt x="76386" y="1840"/>
                  <a:pt x="75953" y="2677"/>
                </a:cubicBezTo>
                <a:cubicBezTo>
                  <a:pt x="75538" y="3489"/>
                  <a:pt x="76333" y="4163"/>
                  <a:pt x="76956" y="4750"/>
                </a:cubicBezTo>
                <a:cubicBezTo>
                  <a:pt x="77215" y="4992"/>
                  <a:pt x="77232" y="5511"/>
                  <a:pt x="77370" y="5891"/>
                </a:cubicBezTo>
                <a:cubicBezTo>
                  <a:pt x="77348" y="5890"/>
                  <a:pt x="77325" y="5889"/>
                  <a:pt x="77301" y="5889"/>
                </a:cubicBezTo>
                <a:cubicBezTo>
                  <a:pt x="77154" y="5889"/>
                  <a:pt x="76988" y="5912"/>
                  <a:pt x="76844" y="5912"/>
                </a:cubicBezTo>
                <a:cubicBezTo>
                  <a:pt x="76726" y="5912"/>
                  <a:pt x="76623" y="5896"/>
                  <a:pt x="76558" y="5839"/>
                </a:cubicBezTo>
                <a:cubicBezTo>
                  <a:pt x="76285" y="5586"/>
                  <a:pt x="76034" y="5489"/>
                  <a:pt x="75796" y="5489"/>
                </a:cubicBezTo>
                <a:cubicBezTo>
                  <a:pt x="75417" y="5489"/>
                  <a:pt x="75070" y="5733"/>
                  <a:pt x="74709" y="5977"/>
                </a:cubicBezTo>
                <a:lnTo>
                  <a:pt x="74709" y="5995"/>
                </a:lnTo>
                <a:lnTo>
                  <a:pt x="74692" y="5995"/>
                </a:lnTo>
                <a:cubicBezTo>
                  <a:pt x="74415" y="6358"/>
                  <a:pt x="73707" y="6479"/>
                  <a:pt x="73897" y="7066"/>
                </a:cubicBezTo>
                <a:cubicBezTo>
                  <a:pt x="74104" y="7654"/>
                  <a:pt x="74761" y="7671"/>
                  <a:pt x="75331" y="7723"/>
                </a:cubicBezTo>
                <a:lnTo>
                  <a:pt x="75625" y="7723"/>
                </a:lnTo>
                <a:lnTo>
                  <a:pt x="77146" y="7982"/>
                </a:lnTo>
                <a:cubicBezTo>
                  <a:pt x="76904" y="8068"/>
                  <a:pt x="76662" y="8120"/>
                  <a:pt x="76403" y="8120"/>
                </a:cubicBezTo>
                <a:cubicBezTo>
                  <a:pt x="76178" y="8103"/>
                  <a:pt x="75970" y="7930"/>
                  <a:pt x="75729" y="7861"/>
                </a:cubicBezTo>
                <a:cubicBezTo>
                  <a:pt x="75594" y="7823"/>
                  <a:pt x="75464" y="7807"/>
                  <a:pt x="75337" y="7807"/>
                </a:cubicBezTo>
                <a:cubicBezTo>
                  <a:pt x="74777" y="7807"/>
                  <a:pt x="74273" y="8116"/>
                  <a:pt x="73724" y="8172"/>
                </a:cubicBezTo>
                <a:cubicBezTo>
                  <a:pt x="73717" y="8173"/>
                  <a:pt x="73710" y="8174"/>
                  <a:pt x="73702" y="8174"/>
                </a:cubicBezTo>
                <a:cubicBezTo>
                  <a:pt x="73450" y="8174"/>
                  <a:pt x="72913" y="7613"/>
                  <a:pt x="72946" y="7394"/>
                </a:cubicBezTo>
                <a:cubicBezTo>
                  <a:pt x="73102" y="6479"/>
                  <a:pt x="73810" y="6098"/>
                  <a:pt x="74674" y="5995"/>
                </a:cubicBezTo>
                <a:lnTo>
                  <a:pt x="74674" y="5977"/>
                </a:lnTo>
                <a:cubicBezTo>
                  <a:pt x="74726" y="5545"/>
                  <a:pt x="74830" y="5113"/>
                  <a:pt x="74951" y="4681"/>
                </a:cubicBezTo>
                <a:cubicBezTo>
                  <a:pt x="75072" y="4370"/>
                  <a:pt x="75435" y="4076"/>
                  <a:pt x="75124" y="3748"/>
                </a:cubicBezTo>
                <a:cubicBezTo>
                  <a:pt x="74832" y="3467"/>
                  <a:pt x="74483" y="3396"/>
                  <a:pt x="74119" y="3396"/>
                </a:cubicBezTo>
                <a:cubicBezTo>
                  <a:pt x="73856" y="3396"/>
                  <a:pt x="73587" y="3433"/>
                  <a:pt x="73326" y="3454"/>
                </a:cubicBezTo>
                <a:cubicBezTo>
                  <a:pt x="72946" y="3506"/>
                  <a:pt x="72756" y="3748"/>
                  <a:pt x="72704" y="4180"/>
                </a:cubicBezTo>
                <a:cubicBezTo>
                  <a:pt x="72601" y="5252"/>
                  <a:pt x="72134" y="6098"/>
                  <a:pt x="70959" y="6340"/>
                </a:cubicBezTo>
                <a:cubicBezTo>
                  <a:pt x="70855" y="6427"/>
                  <a:pt x="70769" y="6513"/>
                  <a:pt x="70665" y="6617"/>
                </a:cubicBezTo>
                <a:cubicBezTo>
                  <a:pt x="70786" y="6859"/>
                  <a:pt x="70924" y="7083"/>
                  <a:pt x="71097" y="7291"/>
                </a:cubicBezTo>
                <a:cubicBezTo>
                  <a:pt x="71304" y="7412"/>
                  <a:pt x="71546" y="7515"/>
                  <a:pt x="71788" y="7567"/>
                </a:cubicBezTo>
                <a:cubicBezTo>
                  <a:pt x="71650" y="7550"/>
                  <a:pt x="71512" y="7541"/>
                  <a:pt x="71374" y="7541"/>
                </a:cubicBezTo>
                <a:cubicBezTo>
                  <a:pt x="71235" y="7541"/>
                  <a:pt x="71097" y="7550"/>
                  <a:pt x="70959" y="7567"/>
                </a:cubicBezTo>
                <a:cubicBezTo>
                  <a:pt x="70569" y="7671"/>
                  <a:pt x="70173" y="7708"/>
                  <a:pt x="69775" y="7708"/>
                </a:cubicBezTo>
                <a:cubicBezTo>
                  <a:pt x="68812" y="7708"/>
                  <a:pt x="67832" y="7494"/>
                  <a:pt x="66868" y="7494"/>
                </a:cubicBezTo>
                <a:cubicBezTo>
                  <a:pt x="66108" y="7494"/>
                  <a:pt x="65357" y="7627"/>
                  <a:pt x="64634" y="8103"/>
                </a:cubicBezTo>
                <a:cubicBezTo>
                  <a:pt x="64271" y="8345"/>
                  <a:pt x="63580" y="8379"/>
                  <a:pt x="63666" y="8863"/>
                </a:cubicBezTo>
                <a:cubicBezTo>
                  <a:pt x="63752" y="9382"/>
                  <a:pt x="64167" y="9900"/>
                  <a:pt x="64547" y="10315"/>
                </a:cubicBezTo>
                <a:cubicBezTo>
                  <a:pt x="64666" y="10447"/>
                  <a:pt x="64798" y="10498"/>
                  <a:pt x="64939" y="10498"/>
                </a:cubicBezTo>
                <a:cubicBezTo>
                  <a:pt x="65148" y="10498"/>
                  <a:pt x="65375" y="10387"/>
                  <a:pt x="65602" y="10263"/>
                </a:cubicBezTo>
                <a:cubicBezTo>
                  <a:pt x="66124" y="9977"/>
                  <a:pt x="66711" y="9789"/>
                  <a:pt x="67269" y="9556"/>
                </a:cubicBezTo>
                <a:lnTo>
                  <a:pt x="67269" y="9556"/>
                </a:lnTo>
                <a:cubicBezTo>
                  <a:pt x="66173" y="11022"/>
                  <a:pt x="64072" y="10911"/>
                  <a:pt x="62975" y="11974"/>
                </a:cubicBezTo>
                <a:cubicBezTo>
                  <a:pt x="62086" y="12850"/>
                  <a:pt x="61268" y="13162"/>
                  <a:pt x="60357" y="13162"/>
                </a:cubicBezTo>
                <a:cubicBezTo>
                  <a:pt x="59993" y="13162"/>
                  <a:pt x="59613" y="13112"/>
                  <a:pt x="59207" y="13028"/>
                </a:cubicBezTo>
                <a:cubicBezTo>
                  <a:pt x="58430" y="12873"/>
                  <a:pt x="57687" y="12510"/>
                  <a:pt x="56926" y="12233"/>
                </a:cubicBezTo>
                <a:cubicBezTo>
                  <a:pt x="57173" y="12050"/>
                  <a:pt x="57402" y="11981"/>
                  <a:pt x="57619" y="11981"/>
                </a:cubicBezTo>
                <a:cubicBezTo>
                  <a:pt x="58162" y="11981"/>
                  <a:pt x="58632" y="12416"/>
                  <a:pt x="59138" y="12613"/>
                </a:cubicBezTo>
                <a:cubicBezTo>
                  <a:pt x="59332" y="12687"/>
                  <a:pt x="59512" y="12718"/>
                  <a:pt x="59680" y="12718"/>
                </a:cubicBezTo>
                <a:cubicBezTo>
                  <a:pt x="60502" y="12718"/>
                  <a:pt x="61062" y="11967"/>
                  <a:pt x="61765" y="11680"/>
                </a:cubicBezTo>
                <a:cubicBezTo>
                  <a:pt x="62404" y="11421"/>
                  <a:pt x="61903" y="10851"/>
                  <a:pt x="61661" y="10384"/>
                </a:cubicBezTo>
                <a:cubicBezTo>
                  <a:pt x="61454" y="9987"/>
                  <a:pt x="61921" y="9745"/>
                  <a:pt x="62249" y="9537"/>
                </a:cubicBezTo>
                <a:cubicBezTo>
                  <a:pt x="62664" y="9295"/>
                  <a:pt x="63441" y="9226"/>
                  <a:pt x="63182" y="8518"/>
                </a:cubicBezTo>
                <a:cubicBezTo>
                  <a:pt x="63018" y="8098"/>
                  <a:pt x="62703" y="8030"/>
                  <a:pt x="62354" y="8030"/>
                </a:cubicBezTo>
                <a:cubicBezTo>
                  <a:pt x="62187" y="8030"/>
                  <a:pt x="62013" y="8045"/>
                  <a:pt x="61845" y="8045"/>
                </a:cubicBezTo>
                <a:cubicBezTo>
                  <a:pt x="61771" y="8045"/>
                  <a:pt x="61698" y="8042"/>
                  <a:pt x="61627" y="8034"/>
                </a:cubicBezTo>
                <a:cubicBezTo>
                  <a:pt x="61564" y="8027"/>
                  <a:pt x="61502" y="8024"/>
                  <a:pt x="61440" y="8024"/>
                </a:cubicBezTo>
                <a:cubicBezTo>
                  <a:pt x="60620" y="8024"/>
                  <a:pt x="59973" y="8583"/>
                  <a:pt x="59080" y="8583"/>
                </a:cubicBezTo>
                <a:cubicBezTo>
                  <a:pt x="59004" y="8583"/>
                  <a:pt x="58925" y="8579"/>
                  <a:pt x="58844" y="8570"/>
                </a:cubicBezTo>
                <a:cubicBezTo>
                  <a:pt x="57410" y="8414"/>
                  <a:pt x="56391" y="7671"/>
                  <a:pt x="55181" y="7187"/>
                </a:cubicBezTo>
                <a:cubicBezTo>
                  <a:pt x="54440" y="6892"/>
                  <a:pt x="53723" y="6767"/>
                  <a:pt x="53025" y="6767"/>
                </a:cubicBezTo>
                <a:cubicBezTo>
                  <a:pt x="51022" y="6767"/>
                  <a:pt x="49177" y="7799"/>
                  <a:pt x="47370" y="8812"/>
                </a:cubicBezTo>
                <a:cubicBezTo>
                  <a:pt x="46903" y="9071"/>
                  <a:pt x="46765" y="9434"/>
                  <a:pt x="46972" y="9969"/>
                </a:cubicBezTo>
                <a:cubicBezTo>
                  <a:pt x="47155" y="10426"/>
                  <a:pt x="47351" y="10748"/>
                  <a:pt x="47819" y="10748"/>
                </a:cubicBezTo>
                <a:cubicBezTo>
                  <a:pt x="47883" y="10748"/>
                  <a:pt x="47952" y="10742"/>
                  <a:pt x="48026" y="10730"/>
                </a:cubicBezTo>
                <a:lnTo>
                  <a:pt x="50498" y="10280"/>
                </a:lnTo>
                <a:cubicBezTo>
                  <a:pt x="50618" y="10263"/>
                  <a:pt x="50739" y="10229"/>
                  <a:pt x="50878" y="10194"/>
                </a:cubicBezTo>
                <a:lnTo>
                  <a:pt x="50878" y="10194"/>
                </a:lnTo>
                <a:cubicBezTo>
                  <a:pt x="50878" y="10298"/>
                  <a:pt x="50860" y="10401"/>
                  <a:pt x="50860" y="10505"/>
                </a:cubicBezTo>
                <a:cubicBezTo>
                  <a:pt x="50614" y="11663"/>
                  <a:pt x="50148" y="12321"/>
                  <a:pt x="49280" y="12321"/>
                </a:cubicBezTo>
                <a:cubicBezTo>
                  <a:pt x="48931" y="12321"/>
                  <a:pt x="48517" y="12214"/>
                  <a:pt x="48026" y="11991"/>
                </a:cubicBezTo>
                <a:cubicBezTo>
                  <a:pt x="46374" y="11254"/>
                  <a:pt x="44693" y="10979"/>
                  <a:pt x="42955" y="10979"/>
                </a:cubicBezTo>
                <a:cubicBezTo>
                  <a:pt x="42002" y="10979"/>
                  <a:pt x="41033" y="11062"/>
                  <a:pt x="40042" y="11196"/>
                </a:cubicBezTo>
                <a:cubicBezTo>
                  <a:pt x="38536" y="11404"/>
                  <a:pt x="37062" y="12285"/>
                  <a:pt x="35569" y="12285"/>
                </a:cubicBezTo>
                <a:cubicBezTo>
                  <a:pt x="35195" y="12285"/>
                  <a:pt x="34820" y="12230"/>
                  <a:pt x="34443" y="12095"/>
                </a:cubicBezTo>
                <a:cubicBezTo>
                  <a:pt x="32698" y="11490"/>
                  <a:pt x="30900" y="11110"/>
                  <a:pt x="29068" y="10920"/>
                </a:cubicBezTo>
                <a:cubicBezTo>
                  <a:pt x="27080" y="10698"/>
                  <a:pt x="25171" y="10202"/>
                  <a:pt x="23146" y="10202"/>
                </a:cubicBezTo>
                <a:cubicBezTo>
                  <a:pt x="22337" y="10202"/>
                  <a:pt x="21510" y="10281"/>
                  <a:pt x="20652" y="10488"/>
                </a:cubicBezTo>
                <a:cubicBezTo>
                  <a:pt x="18383" y="11055"/>
                  <a:pt x="16215" y="12269"/>
                  <a:pt x="13793" y="12269"/>
                </a:cubicBezTo>
                <a:cubicBezTo>
                  <a:pt x="13559" y="12269"/>
                  <a:pt x="13322" y="12258"/>
                  <a:pt x="13083" y="12233"/>
                </a:cubicBezTo>
                <a:cubicBezTo>
                  <a:pt x="13049" y="12230"/>
                  <a:pt x="13015" y="12229"/>
                  <a:pt x="12982" y="12229"/>
                </a:cubicBezTo>
                <a:cubicBezTo>
                  <a:pt x="12473" y="12229"/>
                  <a:pt x="12176" y="12605"/>
                  <a:pt x="12323" y="13287"/>
                </a:cubicBezTo>
                <a:cubicBezTo>
                  <a:pt x="12498" y="14071"/>
                  <a:pt x="12325" y="14707"/>
                  <a:pt x="11687" y="14707"/>
                </a:cubicBezTo>
                <a:cubicBezTo>
                  <a:pt x="11510" y="14707"/>
                  <a:pt x="11296" y="14658"/>
                  <a:pt x="11044" y="14549"/>
                </a:cubicBezTo>
                <a:cubicBezTo>
                  <a:pt x="10655" y="14378"/>
                  <a:pt x="10292" y="14308"/>
                  <a:pt x="9947" y="14308"/>
                </a:cubicBezTo>
                <a:cubicBezTo>
                  <a:pt x="9034" y="14308"/>
                  <a:pt x="8242" y="14801"/>
                  <a:pt x="7415" y="15240"/>
                </a:cubicBezTo>
                <a:cubicBezTo>
                  <a:pt x="6965" y="15482"/>
                  <a:pt x="6672" y="15914"/>
                  <a:pt x="6879" y="16467"/>
                </a:cubicBezTo>
                <a:cubicBezTo>
                  <a:pt x="7027" y="16886"/>
                  <a:pt x="7334" y="16988"/>
                  <a:pt x="7700" y="16988"/>
                </a:cubicBezTo>
                <a:cubicBezTo>
                  <a:pt x="7802" y="16988"/>
                  <a:pt x="7910" y="16980"/>
                  <a:pt x="8020" y="16968"/>
                </a:cubicBezTo>
                <a:cubicBezTo>
                  <a:pt x="8305" y="16929"/>
                  <a:pt x="8590" y="16910"/>
                  <a:pt x="8875" y="16910"/>
                </a:cubicBezTo>
                <a:cubicBezTo>
                  <a:pt x="8970" y="16910"/>
                  <a:pt x="9065" y="16912"/>
                  <a:pt x="9160" y="16917"/>
                </a:cubicBezTo>
                <a:cubicBezTo>
                  <a:pt x="9186" y="16919"/>
                  <a:pt x="9214" y="16920"/>
                  <a:pt x="9242" y="16920"/>
                </a:cubicBezTo>
                <a:cubicBezTo>
                  <a:pt x="9458" y="16920"/>
                  <a:pt x="9735" y="16862"/>
                  <a:pt x="9947" y="16862"/>
                </a:cubicBezTo>
                <a:cubicBezTo>
                  <a:pt x="10131" y="16862"/>
                  <a:pt x="10266" y="16906"/>
                  <a:pt x="10266" y="17072"/>
                </a:cubicBezTo>
                <a:cubicBezTo>
                  <a:pt x="10266" y="17498"/>
                  <a:pt x="9728" y="17637"/>
                  <a:pt x="9291" y="17637"/>
                </a:cubicBezTo>
                <a:cubicBezTo>
                  <a:pt x="9214" y="17637"/>
                  <a:pt x="9141" y="17633"/>
                  <a:pt x="9074" y="17625"/>
                </a:cubicBezTo>
                <a:cubicBezTo>
                  <a:pt x="8873" y="17604"/>
                  <a:pt x="8677" y="17594"/>
                  <a:pt x="8484" y="17594"/>
                </a:cubicBezTo>
                <a:cubicBezTo>
                  <a:pt x="6314" y="17594"/>
                  <a:pt x="4587" y="18859"/>
                  <a:pt x="2714" y="19716"/>
                </a:cubicBezTo>
                <a:cubicBezTo>
                  <a:pt x="1193" y="20407"/>
                  <a:pt x="2351" y="21548"/>
                  <a:pt x="2282" y="22429"/>
                </a:cubicBezTo>
                <a:cubicBezTo>
                  <a:pt x="2264" y="22814"/>
                  <a:pt x="2455" y="22907"/>
                  <a:pt x="2706" y="22907"/>
                </a:cubicBezTo>
                <a:cubicBezTo>
                  <a:pt x="2939" y="22907"/>
                  <a:pt x="3223" y="22827"/>
                  <a:pt x="3440" y="22827"/>
                </a:cubicBezTo>
                <a:cubicBezTo>
                  <a:pt x="3665" y="22827"/>
                  <a:pt x="3872" y="22982"/>
                  <a:pt x="4079" y="23069"/>
                </a:cubicBezTo>
                <a:cubicBezTo>
                  <a:pt x="3924" y="23242"/>
                  <a:pt x="3751" y="23380"/>
                  <a:pt x="3544" y="23501"/>
                </a:cubicBezTo>
                <a:cubicBezTo>
                  <a:pt x="2610" y="23881"/>
                  <a:pt x="1643" y="24192"/>
                  <a:pt x="709" y="24589"/>
                </a:cubicBezTo>
                <a:cubicBezTo>
                  <a:pt x="329" y="24745"/>
                  <a:pt x="1" y="25142"/>
                  <a:pt x="226" y="25609"/>
                </a:cubicBezTo>
                <a:cubicBezTo>
                  <a:pt x="325" y="25816"/>
                  <a:pt x="462" y="25880"/>
                  <a:pt x="615" y="25880"/>
                </a:cubicBezTo>
                <a:cubicBezTo>
                  <a:pt x="807" y="25880"/>
                  <a:pt x="1026" y="25778"/>
                  <a:pt x="1228" y="25730"/>
                </a:cubicBezTo>
                <a:cubicBezTo>
                  <a:pt x="2248" y="25454"/>
                  <a:pt x="3354" y="25350"/>
                  <a:pt x="4252" y="24866"/>
                </a:cubicBezTo>
                <a:cubicBezTo>
                  <a:pt x="4601" y="24679"/>
                  <a:pt x="4965" y="24620"/>
                  <a:pt x="5336" y="24620"/>
                </a:cubicBezTo>
                <a:cubicBezTo>
                  <a:pt x="5952" y="24620"/>
                  <a:pt x="6585" y="24782"/>
                  <a:pt x="7191" y="24782"/>
                </a:cubicBezTo>
                <a:cubicBezTo>
                  <a:pt x="7702" y="24782"/>
                  <a:pt x="8195" y="24667"/>
                  <a:pt x="8642" y="24244"/>
                </a:cubicBezTo>
                <a:cubicBezTo>
                  <a:pt x="9143" y="23760"/>
                  <a:pt x="9627" y="23276"/>
                  <a:pt x="10128" y="22809"/>
                </a:cubicBezTo>
                <a:cubicBezTo>
                  <a:pt x="10518" y="22438"/>
                  <a:pt x="10935" y="22335"/>
                  <a:pt x="11366" y="22335"/>
                </a:cubicBezTo>
                <a:cubicBezTo>
                  <a:pt x="11904" y="22335"/>
                  <a:pt x="12465" y="22495"/>
                  <a:pt x="13026" y="22495"/>
                </a:cubicBezTo>
                <a:cubicBezTo>
                  <a:pt x="13270" y="22495"/>
                  <a:pt x="13515" y="22465"/>
                  <a:pt x="13757" y="22377"/>
                </a:cubicBezTo>
                <a:cubicBezTo>
                  <a:pt x="14876" y="21972"/>
                  <a:pt x="15968" y="21278"/>
                  <a:pt x="17215" y="21278"/>
                </a:cubicBezTo>
                <a:cubicBezTo>
                  <a:pt x="17721" y="21278"/>
                  <a:pt x="18252" y="21392"/>
                  <a:pt x="18820" y="21686"/>
                </a:cubicBezTo>
                <a:cubicBezTo>
                  <a:pt x="20272" y="22429"/>
                  <a:pt x="22242" y="22343"/>
                  <a:pt x="21966" y="24780"/>
                </a:cubicBezTo>
                <a:cubicBezTo>
                  <a:pt x="21914" y="25212"/>
                  <a:pt x="22104" y="25868"/>
                  <a:pt x="22415" y="26127"/>
                </a:cubicBezTo>
                <a:cubicBezTo>
                  <a:pt x="23746" y="27251"/>
                  <a:pt x="23659" y="29411"/>
                  <a:pt x="23210" y="29981"/>
                </a:cubicBezTo>
                <a:cubicBezTo>
                  <a:pt x="22052" y="31485"/>
                  <a:pt x="22484" y="32573"/>
                  <a:pt x="22985" y="33973"/>
                </a:cubicBezTo>
                <a:cubicBezTo>
                  <a:pt x="23124" y="34405"/>
                  <a:pt x="22795" y="35045"/>
                  <a:pt x="22553" y="35529"/>
                </a:cubicBezTo>
                <a:cubicBezTo>
                  <a:pt x="21447" y="37844"/>
                  <a:pt x="19356" y="39469"/>
                  <a:pt x="18233" y="41802"/>
                </a:cubicBezTo>
                <a:cubicBezTo>
                  <a:pt x="17455" y="43409"/>
                  <a:pt x="17058" y="48783"/>
                  <a:pt x="18354" y="49734"/>
                </a:cubicBezTo>
                <a:cubicBezTo>
                  <a:pt x="20220" y="51116"/>
                  <a:pt x="19927" y="52862"/>
                  <a:pt x="20238" y="54659"/>
                </a:cubicBezTo>
                <a:cubicBezTo>
                  <a:pt x="20428" y="55748"/>
                  <a:pt x="20410" y="57528"/>
                  <a:pt x="20687" y="57752"/>
                </a:cubicBezTo>
                <a:cubicBezTo>
                  <a:pt x="22380" y="59083"/>
                  <a:pt x="22242" y="61364"/>
                  <a:pt x="23625" y="62764"/>
                </a:cubicBezTo>
                <a:cubicBezTo>
                  <a:pt x="23915" y="63066"/>
                  <a:pt x="24197" y="63258"/>
                  <a:pt x="24508" y="63258"/>
                </a:cubicBezTo>
                <a:cubicBezTo>
                  <a:pt x="24660" y="63258"/>
                  <a:pt x="24820" y="63212"/>
                  <a:pt x="24990" y="63110"/>
                </a:cubicBezTo>
                <a:cubicBezTo>
                  <a:pt x="25508" y="62816"/>
                  <a:pt x="25526" y="62246"/>
                  <a:pt x="25197" y="61831"/>
                </a:cubicBezTo>
                <a:cubicBezTo>
                  <a:pt x="23607" y="59671"/>
                  <a:pt x="23746" y="56888"/>
                  <a:pt x="22536" y="54590"/>
                </a:cubicBezTo>
                <a:cubicBezTo>
                  <a:pt x="22415" y="54348"/>
                  <a:pt x="22605" y="53933"/>
                  <a:pt x="22692" y="53605"/>
                </a:cubicBezTo>
                <a:cubicBezTo>
                  <a:pt x="22704" y="53568"/>
                  <a:pt x="22878" y="53539"/>
                  <a:pt x="22981" y="53539"/>
                </a:cubicBezTo>
                <a:cubicBezTo>
                  <a:pt x="23021" y="53539"/>
                  <a:pt x="23050" y="53543"/>
                  <a:pt x="23054" y="53553"/>
                </a:cubicBezTo>
                <a:cubicBezTo>
                  <a:pt x="23175" y="53812"/>
                  <a:pt x="23366" y="54106"/>
                  <a:pt x="23366" y="54400"/>
                </a:cubicBezTo>
                <a:cubicBezTo>
                  <a:pt x="23383" y="56819"/>
                  <a:pt x="24973" y="58617"/>
                  <a:pt x="26027" y="60569"/>
                </a:cubicBezTo>
                <a:cubicBezTo>
                  <a:pt x="26977" y="62297"/>
                  <a:pt x="28654" y="63663"/>
                  <a:pt x="27720" y="65978"/>
                </a:cubicBezTo>
                <a:cubicBezTo>
                  <a:pt x="27530" y="66445"/>
                  <a:pt x="27928" y="66791"/>
                  <a:pt x="28273" y="67136"/>
                </a:cubicBezTo>
                <a:cubicBezTo>
                  <a:pt x="29138" y="68000"/>
                  <a:pt x="30226" y="68536"/>
                  <a:pt x="31246" y="69193"/>
                </a:cubicBezTo>
                <a:cubicBezTo>
                  <a:pt x="32910" y="70222"/>
                  <a:pt x="34447" y="71516"/>
                  <a:pt x="36422" y="71516"/>
                </a:cubicBezTo>
                <a:cubicBezTo>
                  <a:pt x="36867" y="71516"/>
                  <a:pt x="37334" y="71451"/>
                  <a:pt x="37830" y="71301"/>
                </a:cubicBezTo>
                <a:cubicBezTo>
                  <a:pt x="37930" y="71272"/>
                  <a:pt x="38022" y="71258"/>
                  <a:pt x="38107" y="71258"/>
                </a:cubicBezTo>
                <a:cubicBezTo>
                  <a:pt x="38527" y="71258"/>
                  <a:pt x="38793" y="71582"/>
                  <a:pt x="39023" y="71941"/>
                </a:cubicBezTo>
                <a:cubicBezTo>
                  <a:pt x="39748" y="73098"/>
                  <a:pt x="40768" y="73721"/>
                  <a:pt x="42116" y="74032"/>
                </a:cubicBezTo>
                <a:cubicBezTo>
                  <a:pt x="43585" y="74360"/>
                  <a:pt x="45296" y="74775"/>
                  <a:pt x="45745" y="76399"/>
                </a:cubicBezTo>
                <a:cubicBezTo>
                  <a:pt x="46194" y="78110"/>
                  <a:pt x="47439" y="79112"/>
                  <a:pt x="48648" y="79907"/>
                </a:cubicBezTo>
                <a:cubicBezTo>
                  <a:pt x="49237" y="80296"/>
                  <a:pt x="50039" y="81326"/>
                  <a:pt x="50895" y="81326"/>
                </a:cubicBezTo>
                <a:cubicBezTo>
                  <a:pt x="51372" y="81326"/>
                  <a:pt x="51865" y="81007"/>
                  <a:pt x="52347" y="80080"/>
                </a:cubicBezTo>
                <a:cubicBezTo>
                  <a:pt x="52462" y="79850"/>
                  <a:pt x="52631" y="79714"/>
                  <a:pt x="52813" y="79714"/>
                </a:cubicBezTo>
                <a:cubicBezTo>
                  <a:pt x="53013" y="79714"/>
                  <a:pt x="53228" y="79880"/>
                  <a:pt x="53401" y="80270"/>
                </a:cubicBezTo>
                <a:cubicBezTo>
                  <a:pt x="54593" y="83156"/>
                  <a:pt x="53919" y="85697"/>
                  <a:pt x="51621" y="87943"/>
                </a:cubicBezTo>
                <a:cubicBezTo>
                  <a:pt x="50498" y="89049"/>
                  <a:pt x="49806" y="90604"/>
                  <a:pt x="50774" y="92194"/>
                </a:cubicBezTo>
                <a:cubicBezTo>
                  <a:pt x="51085" y="92730"/>
                  <a:pt x="51068" y="92886"/>
                  <a:pt x="50688" y="93283"/>
                </a:cubicBezTo>
                <a:cubicBezTo>
                  <a:pt x="49685" y="94337"/>
                  <a:pt x="49703" y="95875"/>
                  <a:pt x="50567" y="96636"/>
                </a:cubicBezTo>
                <a:cubicBezTo>
                  <a:pt x="52208" y="98087"/>
                  <a:pt x="52986" y="99971"/>
                  <a:pt x="53971" y="101803"/>
                </a:cubicBezTo>
                <a:cubicBezTo>
                  <a:pt x="55440" y="104516"/>
                  <a:pt x="56771" y="107281"/>
                  <a:pt x="59933" y="108629"/>
                </a:cubicBezTo>
                <a:cubicBezTo>
                  <a:pt x="61661" y="109372"/>
                  <a:pt x="62629" y="111014"/>
                  <a:pt x="62664" y="113122"/>
                </a:cubicBezTo>
                <a:cubicBezTo>
                  <a:pt x="62716" y="116319"/>
                  <a:pt x="62871" y="119516"/>
                  <a:pt x="63096" y="122713"/>
                </a:cubicBezTo>
                <a:cubicBezTo>
                  <a:pt x="63251" y="125115"/>
                  <a:pt x="64426" y="127431"/>
                  <a:pt x="63631" y="129920"/>
                </a:cubicBezTo>
                <a:cubicBezTo>
                  <a:pt x="63303" y="130922"/>
                  <a:pt x="63459" y="131907"/>
                  <a:pt x="63839" y="132875"/>
                </a:cubicBezTo>
                <a:cubicBezTo>
                  <a:pt x="64323" y="134067"/>
                  <a:pt x="64461" y="135363"/>
                  <a:pt x="64288" y="136642"/>
                </a:cubicBezTo>
                <a:cubicBezTo>
                  <a:pt x="64184" y="137593"/>
                  <a:pt x="64582" y="138664"/>
                  <a:pt x="65653" y="139148"/>
                </a:cubicBezTo>
                <a:cubicBezTo>
                  <a:pt x="65680" y="139159"/>
                  <a:pt x="65711" y="139163"/>
                  <a:pt x="65743" y="139163"/>
                </a:cubicBezTo>
                <a:cubicBezTo>
                  <a:pt x="65886" y="139163"/>
                  <a:pt x="66069" y="139076"/>
                  <a:pt x="66205" y="139076"/>
                </a:cubicBezTo>
                <a:cubicBezTo>
                  <a:pt x="66332" y="139076"/>
                  <a:pt x="66419" y="139151"/>
                  <a:pt x="66397" y="139442"/>
                </a:cubicBezTo>
                <a:cubicBezTo>
                  <a:pt x="66362" y="139995"/>
                  <a:pt x="67071" y="140565"/>
                  <a:pt x="66293" y="141135"/>
                </a:cubicBezTo>
                <a:cubicBezTo>
                  <a:pt x="65895" y="141412"/>
                  <a:pt x="65360" y="142259"/>
                  <a:pt x="65774" y="142414"/>
                </a:cubicBezTo>
                <a:cubicBezTo>
                  <a:pt x="66898" y="142846"/>
                  <a:pt x="66500" y="143797"/>
                  <a:pt x="66777" y="144488"/>
                </a:cubicBezTo>
                <a:cubicBezTo>
                  <a:pt x="67468" y="146164"/>
                  <a:pt x="68505" y="147668"/>
                  <a:pt x="69801" y="148929"/>
                </a:cubicBezTo>
                <a:cubicBezTo>
                  <a:pt x="71823" y="150906"/>
                  <a:pt x="74091" y="152091"/>
                  <a:pt x="76808" y="152091"/>
                </a:cubicBezTo>
                <a:cubicBezTo>
                  <a:pt x="77226" y="152091"/>
                  <a:pt x="77656" y="152063"/>
                  <a:pt x="78096" y="152005"/>
                </a:cubicBezTo>
                <a:cubicBezTo>
                  <a:pt x="78355" y="151953"/>
                  <a:pt x="78580" y="151781"/>
                  <a:pt x="78718" y="151556"/>
                </a:cubicBezTo>
                <a:cubicBezTo>
                  <a:pt x="78874" y="151262"/>
                  <a:pt x="78615" y="151038"/>
                  <a:pt x="78355" y="150882"/>
                </a:cubicBezTo>
                <a:cubicBezTo>
                  <a:pt x="77595" y="150415"/>
                  <a:pt x="76835" y="149914"/>
                  <a:pt x="76040" y="149482"/>
                </a:cubicBezTo>
                <a:cubicBezTo>
                  <a:pt x="73914" y="148342"/>
                  <a:pt x="73551" y="146648"/>
                  <a:pt x="74899" y="144695"/>
                </a:cubicBezTo>
                <a:cubicBezTo>
                  <a:pt x="75608" y="143658"/>
                  <a:pt x="75694" y="142570"/>
                  <a:pt x="74173" y="142017"/>
                </a:cubicBezTo>
                <a:cubicBezTo>
                  <a:pt x="73707" y="141861"/>
                  <a:pt x="72929" y="141550"/>
                  <a:pt x="73551" y="140997"/>
                </a:cubicBezTo>
                <a:cubicBezTo>
                  <a:pt x="74260" y="140340"/>
                  <a:pt x="74260" y="139597"/>
                  <a:pt x="74415" y="138837"/>
                </a:cubicBezTo>
                <a:cubicBezTo>
                  <a:pt x="74605" y="137783"/>
                  <a:pt x="73534" y="136193"/>
                  <a:pt x="75677" y="135985"/>
                </a:cubicBezTo>
                <a:cubicBezTo>
                  <a:pt x="75746" y="135985"/>
                  <a:pt x="75850" y="135588"/>
                  <a:pt x="75798" y="135432"/>
                </a:cubicBezTo>
                <a:cubicBezTo>
                  <a:pt x="75444" y="134260"/>
                  <a:pt x="75867" y="133923"/>
                  <a:pt x="76900" y="133923"/>
                </a:cubicBezTo>
                <a:cubicBezTo>
                  <a:pt x="76978" y="133923"/>
                  <a:pt x="77060" y="133925"/>
                  <a:pt x="77146" y="133929"/>
                </a:cubicBezTo>
                <a:cubicBezTo>
                  <a:pt x="77188" y="133931"/>
                  <a:pt x="77231" y="133932"/>
                  <a:pt x="77272" y="133932"/>
                </a:cubicBezTo>
                <a:cubicBezTo>
                  <a:pt x="78202" y="133932"/>
                  <a:pt x="78980" y="133388"/>
                  <a:pt x="79427" y="132512"/>
                </a:cubicBezTo>
                <a:cubicBezTo>
                  <a:pt x="79859" y="131648"/>
                  <a:pt x="79738" y="130836"/>
                  <a:pt x="79047" y="130110"/>
                </a:cubicBezTo>
                <a:cubicBezTo>
                  <a:pt x="78857" y="129902"/>
                  <a:pt x="78822" y="129557"/>
                  <a:pt x="78701" y="129280"/>
                </a:cubicBezTo>
                <a:lnTo>
                  <a:pt x="78701" y="129280"/>
                </a:lnTo>
                <a:cubicBezTo>
                  <a:pt x="78977" y="129298"/>
                  <a:pt x="79237" y="129332"/>
                  <a:pt x="79513" y="129384"/>
                </a:cubicBezTo>
                <a:cubicBezTo>
                  <a:pt x="79669" y="129427"/>
                  <a:pt x="79830" y="129448"/>
                  <a:pt x="79991" y="129448"/>
                </a:cubicBezTo>
                <a:cubicBezTo>
                  <a:pt x="80347" y="129448"/>
                  <a:pt x="80702" y="129344"/>
                  <a:pt x="80999" y="129142"/>
                </a:cubicBezTo>
                <a:cubicBezTo>
                  <a:pt x="82900" y="128001"/>
                  <a:pt x="83350" y="125841"/>
                  <a:pt x="84473" y="124148"/>
                </a:cubicBezTo>
                <a:cubicBezTo>
                  <a:pt x="85216" y="123024"/>
                  <a:pt x="86149" y="121815"/>
                  <a:pt x="85544" y="120225"/>
                </a:cubicBezTo>
                <a:cubicBezTo>
                  <a:pt x="85026" y="118808"/>
                  <a:pt x="85959" y="118186"/>
                  <a:pt x="86927" y="117356"/>
                </a:cubicBezTo>
                <a:cubicBezTo>
                  <a:pt x="88258" y="116233"/>
                  <a:pt x="90314" y="116371"/>
                  <a:pt x="91230" y="115213"/>
                </a:cubicBezTo>
                <a:cubicBezTo>
                  <a:pt x="93096" y="112846"/>
                  <a:pt x="93788" y="109908"/>
                  <a:pt x="93874" y="106866"/>
                </a:cubicBezTo>
                <a:cubicBezTo>
                  <a:pt x="93909" y="105743"/>
                  <a:pt x="93563" y="104637"/>
                  <a:pt x="94635" y="103635"/>
                </a:cubicBezTo>
                <a:cubicBezTo>
                  <a:pt x="95637" y="102650"/>
                  <a:pt x="96432" y="101492"/>
                  <a:pt x="97002" y="100213"/>
                </a:cubicBezTo>
                <a:cubicBezTo>
                  <a:pt x="98350" y="97189"/>
                  <a:pt x="97555" y="95668"/>
                  <a:pt x="93770" y="93404"/>
                </a:cubicBezTo>
                <a:cubicBezTo>
                  <a:pt x="92864" y="92866"/>
                  <a:pt x="92012" y="92178"/>
                  <a:pt x="90923" y="92178"/>
                </a:cubicBezTo>
                <a:cubicBezTo>
                  <a:pt x="90787" y="92178"/>
                  <a:pt x="90648" y="92189"/>
                  <a:pt x="90504" y="92212"/>
                </a:cubicBezTo>
                <a:cubicBezTo>
                  <a:pt x="90375" y="92232"/>
                  <a:pt x="90250" y="92241"/>
                  <a:pt x="90128" y="92241"/>
                </a:cubicBezTo>
                <a:cubicBezTo>
                  <a:pt x="89316" y="92241"/>
                  <a:pt x="88640" y="91827"/>
                  <a:pt x="87964" y="91451"/>
                </a:cubicBezTo>
                <a:cubicBezTo>
                  <a:pt x="86720" y="90760"/>
                  <a:pt x="85423" y="90190"/>
                  <a:pt x="84076" y="89740"/>
                </a:cubicBezTo>
                <a:cubicBezTo>
                  <a:pt x="83419" y="89533"/>
                  <a:pt x="82365" y="89412"/>
                  <a:pt x="82226" y="88306"/>
                </a:cubicBezTo>
                <a:cubicBezTo>
                  <a:pt x="81898" y="85511"/>
                  <a:pt x="80349" y="82231"/>
                  <a:pt x="77208" y="82231"/>
                </a:cubicBezTo>
                <a:cubicBezTo>
                  <a:pt x="77047" y="82231"/>
                  <a:pt x="76883" y="82240"/>
                  <a:pt x="76714" y="82258"/>
                </a:cubicBezTo>
                <a:cubicBezTo>
                  <a:pt x="76610" y="82274"/>
                  <a:pt x="76507" y="82282"/>
                  <a:pt x="76405" y="82282"/>
                </a:cubicBezTo>
                <a:cubicBezTo>
                  <a:pt x="75873" y="82282"/>
                  <a:pt x="75365" y="82061"/>
                  <a:pt x="75003" y="81670"/>
                </a:cubicBezTo>
                <a:cubicBezTo>
                  <a:pt x="73810" y="80478"/>
                  <a:pt x="72722" y="79147"/>
                  <a:pt x="71356" y="78179"/>
                </a:cubicBezTo>
                <a:cubicBezTo>
                  <a:pt x="70652" y="77672"/>
                  <a:pt x="69937" y="76844"/>
                  <a:pt x="68958" y="76844"/>
                </a:cubicBezTo>
                <a:cubicBezTo>
                  <a:pt x="68735" y="76844"/>
                  <a:pt x="68499" y="76887"/>
                  <a:pt x="68246" y="76987"/>
                </a:cubicBezTo>
                <a:cubicBezTo>
                  <a:pt x="68013" y="77081"/>
                  <a:pt x="67785" y="77113"/>
                  <a:pt x="67562" y="77113"/>
                </a:cubicBezTo>
                <a:cubicBezTo>
                  <a:pt x="67089" y="77113"/>
                  <a:pt x="66635" y="76969"/>
                  <a:pt x="66189" y="76969"/>
                </a:cubicBezTo>
                <a:cubicBezTo>
                  <a:pt x="64783" y="76969"/>
                  <a:pt x="63941" y="75706"/>
                  <a:pt x="62605" y="75706"/>
                </a:cubicBezTo>
                <a:cubicBezTo>
                  <a:pt x="62579" y="75706"/>
                  <a:pt x="62552" y="75707"/>
                  <a:pt x="62525" y="75708"/>
                </a:cubicBezTo>
                <a:cubicBezTo>
                  <a:pt x="62280" y="75708"/>
                  <a:pt x="61828" y="76012"/>
                  <a:pt x="61511" y="76012"/>
                </a:cubicBezTo>
                <a:cubicBezTo>
                  <a:pt x="61248" y="76012"/>
                  <a:pt x="61077" y="75802"/>
                  <a:pt x="61195" y="75034"/>
                </a:cubicBezTo>
                <a:cubicBezTo>
                  <a:pt x="61232" y="74788"/>
                  <a:pt x="60883" y="74612"/>
                  <a:pt x="60617" y="74612"/>
                </a:cubicBezTo>
                <a:cubicBezTo>
                  <a:pt x="60509" y="74612"/>
                  <a:pt x="60415" y="74641"/>
                  <a:pt x="60365" y="74706"/>
                </a:cubicBezTo>
                <a:cubicBezTo>
                  <a:pt x="59225" y="76088"/>
                  <a:pt x="57099" y="76071"/>
                  <a:pt x="56166" y="77747"/>
                </a:cubicBezTo>
                <a:cubicBezTo>
                  <a:pt x="55842" y="78325"/>
                  <a:pt x="55457" y="78771"/>
                  <a:pt x="54917" y="78771"/>
                </a:cubicBezTo>
                <a:cubicBezTo>
                  <a:pt x="54649" y="78771"/>
                  <a:pt x="54343" y="78661"/>
                  <a:pt x="53988" y="78404"/>
                </a:cubicBezTo>
                <a:cubicBezTo>
                  <a:pt x="53637" y="78125"/>
                  <a:pt x="53206" y="77982"/>
                  <a:pt x="52772" y="77982"/>
                </a:cubicBezTo>
                <a:cubicBezTo>
                  <a:pt x="52480" y="77982"/>
                  <a:pt x="52186" y="78047"/>
                  <a:pt x="51915" y="78179"/>
                </a:cubicBezTo>
                <a:cubicBezTo>
                  <a:pt x="51373" y="78410"/>
                  <a:pt x="50918" y="78527"/>
                  <a:pt x="50541" y="78527"/>
                </a:cubicBezTo>
                <a:cubicBezTo>
                  <a:pt x="49618" y="78527"/>
                  <a:pt x="49166" y="77825"/>
                  <a:pt x="49080" y="76365"/>
                </a:cubicBezTo>
                <a:cubicBezTo>
                  <a:pt x="49046" y="75397"/>
                  <a:pt x="49184" y="74446"/>
                  <a:pt x="49478" y="73530"/>
                </a:cubicBezTo>
                <a:cubicBezTo>
                  <a:pt x="50012" y="71861"/>
                  <a:pt x="49095" y="70692"/>
                  <a:pt x="47366" y="70692"/>
                </a:cubicBezTo>
                <a:cubicBezTo>
                  <a:pt x="47305" y="70692"/>
                  <a:pt x="47243" y="70693"/>
                  <a:pt x="47179" y="70696"/>
                </a:cubicBezTo>
                <a:cubicBezTo>
                  <a:pt x="46730" y="70714"/>
                  <a:pt x="46281" y="70765"/>
                  <a:pt x="45814" y="70783"/>
                </a:cubicBezTo>
                <a:cubicBezTo>
                  <a:pt x="45755" y="70784"/>
                  <a:pt x="45699" y="70786"/>
                  <a:pt x="45645" y="70786"/>
                </a:cubicBezTo>
                <a:cubicBezTo>
                  <a:pt x="45148" y="70786"/>
                  <a:pt x="44886" y="70683"/>
                  <a:pt x="45088" y="69919"/>
                </a:cubicBezTo>
                <a:cubicBezTo>
                  <a:pt x="45469" y="68484"/>
                  <a:pt x="46143" y="67240"/>
                  <a:pt x="46886" y="65996"/>
                </a:cubicBezTo>
                <a:cubicBezTo>
                  <a:pt x="47214" y="65443"/>
                  <a:pt x="47231" y="64993"/>
                  <a:pt x="46747" y="64613"/>
                </a:cubicBezTo>
                <a:cubicBezTo>
                  <a:pt x="46406" y="64334"/>
                  <a:pt x="45929" y="64209"/>
                  <a:pt x="45417" y="64209"/>
                </a:cubicBezTo>
                <a:cubicBezTo>
                  <a:pt x="44221" y="64209"/>
                  <a:pt x="42833" y="64889"/>
                  <a:pt x="42531" y="65857"/>
                </a:cubicBezTo>
                <a:cubicBezTo>
                  <a:pt x="42161" y="67044"/>
                  <a:pt x="40793" y="67929"/>
                  <a:pt x="39553" y="67929"/>
                </a:cubicBezTo>
                <a:cubicBezTo>
                  <a:pt x="39113" y="67929"/>
                  <a:pt x="38689" y="67817"/>
                  <a:pt x="38331" y="67568"/>
                </a:cubicBezTo>
                <a:cubicBezTo>
                  <a:pt x="36966" y="66601"/>
                  <a:pt x="35998" y="64872"/>
                  <a:pt x="36517" y="63455"/>
                </a:cubicBezTo>
                <a:cubicBezTo>
                  <a:pt x="37571" y="60569"/>
                  <a:pt x="37986" y="56802"/>
                  <a:pt x="41822" y="56093"/>
                </a:cubicBezTo>
                <a:cubicBezTo>
                  <a:pt x="44259" y="55627"/>
                  <a:pt x="46696" y="55299"/>
                  <a:pt x="49167" y="55126"/>
                </a:cubicBezTo>
                <a:cubicBezTo>
                  <a:pt x="49252" y="55120"/>
                  <a:pt x="49338" y="55117"/>
                  <a:pt x="49425" y="55117"/>
                </a:cubicBezTo>
                <a:cubicBezTo>
                  <a:pt x="50819" y="55117"/>
                  <a:pt x="52364" y="55920"/>
                  <a:pt x="51811" y="58133"/>
                </a:cubicBezTo>
                <a:cubicBezTo>
                  <a:pt x="51707" y="58582"/>
                  <a:pt x="52087" y="59204"/>
                  <a:pt x="52329" y="59688"/>
                </a:cubicBezTo>
                <a:cubicBezTo>
                  <a:pt x="52602" y="60250"/>
                  <a:pt x="52992" y="60846"/>
                  <a:pt x="53666" y="60846"/>
                </a:cubicBezTo>
                <a:cubicBezTo>
                  <a:pt x="53675" y="60846"/>
                  <a:pt x="53685" y="60846"/>
                  <a:pt x="53695" y="60846"/>
                </a:cubicBezTo>
                <a:cubicBezTo>
                  <a:pt x="54455" y="60811"/>
                  <a:pt x="54628" y="60085"/>
                  <a:pt x="54852" y="59498"/>
                </a:cubicBezTo>
                <a:cubicBezTo>
                  <a:pt x="55146" y="58703"/>
                  <a:pt x="55146" y="57822"/>
                  <a:pt x="54887" y="57027"/>
                </a:cubicBezTo>
                <a:cubicBezTo>
                  <a:pt x="54127" y="54642"/>
                  <a:pt x="54922" y="53017"/>
                  <a:pt x="57116" y="51894"/>
                </a:cubicBezTo>
                <a:cubicBezTo>
                  <a:pt x="58291" y="51307"/>
                  <a:pt x="59328" y="50442"/>
                  <a:pt x="60469" y="49786"/>
                </a:cubicBezTo>
                <a:cubicBezTo>
                  <a:pt x="62128" y="48818"/>
                  <a:pt x="61575" y="46641"/>
                  <a:pt x="63096" y="45448"/>
                </a:cubicBezTo>
                <a:cubicBezTo>
                  <a:pt x="64720" y="44169"/>
                  <a:pt x="65757" y="42113"/>
                  <a:pt x="68194" y="42061"/>
                </a:cubicBezTo>
                <a:cubicBezTo>
                  <a:pt x="68574" y="42044"/>
                  <a:pt x="69006" y="41888"/>
                  <a:pt x="69075" y="41456"/>
                </a:cubicBezTo>
                <a:cubicBezTo>
                  <a:pt x="69369" y="39711"/>
                  <a:pt x="70924" y="39417"/>
                  <a:pt x="72151" y="38760"/>
                </a:cubicBezTo>
                <a:cubicBezTo>
                  <a:pt x="72321" y="38667"/>
                  <a:pt x="72565" y="38512"/>
                  <a:pt x="72753" y="38512"/>
                </a:cubicBezTo>
                <a:cubicBezTo>
                  <a:pt x="72950" y="38512"/>
                  <a:pt x="73086" y="38680"/>
                  <a:pt x="73015" y="39261"/>
                </a:cubicBezTo>
                <a:cubicBezTo>
                  <a:pt x="72956" y="39796"/>
                  <a:pt x="73330" y="40078"/>
                  <a:pt x="73743" y="40078"/>
                </a:cubicBezTo>
                <a:cubicBezTo>
                  <a:pt x="73931" y="40078"/>
                  <a:pt x="74127" y="40020"/>
                  <a:pt x="74294" y="39901"/>
                </a:cubicBezTo>
                <a:cubicBezTo>
                  <a:pt x="75746" y="38898"/>
                  <a:pt x="77457" y="38501"/>
                  <a:pt x="78995" y="37723"/>
                </a:cubicBezTo>
                <a:cubicBezTo>
                  <a:pt x="79738" y="37326"/>
                  <a:pt x="80291" y="36773"/>
                  <a:pt x="79790" y="35995"/>
                </a:cubicBezTo>
                <a:cubicBezTo>
                  <a:pt x="79597" y="35708"/>
                  <a:pt x="79414" y="35603"/>
                  <a:pt x="79239" y="35603"/>
                </a:cubicBezTo>
                <a:cubicBezTo>
                  <a:pt x="78865" y="35603"/>
                  <a:pt x="78524" y="36083"/>
                  <a:pt x="78183" y="36306"/>
                </a:cubicBezTo>
                <a:cubicBezTo>
                  <a:pt x="77820" y="36545"/>
                  <a:pt x="77447" y="36741"/>
                  <a:pt x="77083" y="36741"/>
                </a:cubicBezTo>
                <a:cubicBezTo>
                  <a:pt x="76789" y="36741"/>
                  <a:pt x="76501" y="36612"/>
                  <a:pt x="76230" y="36272"/>
                </a:cubicBezTo>
                <a:cubicBezTo>
                  <a:pt x="75677" y="35563"/>
                  <a:pt x="76126" y="35148"/>
                  <a:pt x="76731" y="34751"/>
                </a:cubicBezTo>
                <a:cubicBezTo>
                  <a:pt x="77318" y="34371"/>
                  <a:pt x="77284" y="33818"/>
                  <a:pt x="77025" y="33196"/>
                </a:cubicBezTo>
                <a:cubicBezTo>
                  <a:pt x="76921" y="32919"/>
                  <a:pt x="76161" y="33023"/>
                  <a:pt x="76593" y="32643"/>
                </a:cubicBezTo>
                <a:cubicBezTo>
                  <a:pt x="76708" y="32536"/>
                  <a:pt x="76805" y="32492"/>
                  <a:pt x="76888" y="32492"/>
                </a:cubicBezTo>
                <a:cubicBezTo>
                  <a:pt x="77143" y="32492"/>
                  <a:pt x="77279" y="32892"/>
                  <a:pt x="77474" y="33126"/>
                </a:cubicBezTo>
                <a:cubicBezTo>
                  <a:pt x="77830" y="33563"/>
                  <a:pt x="78559" y="33892"/>
                  <a:pt x="79019" y="33892"/>
                </a:cubicBezTo>
                <a:cubicBezTo>
                  <a:pt x="79251" y="33892"/>
                  <a:pt x="79415" y="33808"/>
                  <a:pt x="79427" y="33610"/>
                </a:cubicBezTo>
                <a:cubicBezTo>
                  <a:pt x="79485" y="32639"/>
                  <a:pt x="79866" y="32465"/>
                  <a:pt x="80317" y="32465"/>
                </a:cubicBezTo>
                <a:cubicBezTo>
                  <a:pt x="80569" y="32465"/>
                  <a:pt x="80843" y="32519"/>
                  <a:pt x="81095" y="32519"/>
                </a:cubicBezTo>
                <a:cubicBezTo>
                  <a:pt x="81194" y="32519"/>
                  <a:pt x="81290" y="32511"/>
                  <a:pt x="81380" y="32487"/>
                </a:cubicBezTo>
                <a:cubicBezTo>
                  <a:pt x="81894" y="32340"/>
                  <a:pt x="82271" y="31830"/>
                  <a:pt x="82830" y="31830"/>
                </a:cubicBezTo>
                <a:cubicBezTo>
                  <a:pt x="82928" y="31830"/>
                  <a:pt x="83031" y="31846"/>
                  <a:pt x="83142" y="31882"/>
                </a:cubicBezTo>
                <a:cubicBezTo>
                  <a:pt x="82658" y="32470"/>
                  <a:pt x="82192" y="33075"/>
                  <a:pt x="81708" y="33679"/>
                </a:cubicBezTo>
                <a:cubicBezTo>
                  <a:pt x="81604" y="33766"/>
                  <a:pt x="81483" y="33835"/>
                  <a:pt x="81362" y="33904"/>
                </a:cubicBezTo>
                <a:cubicBezTo>
                  <a:pt x="81034" y="34129"/>
                  <a:pt x="80775" y="34423"/>
                  <a:pt x="80878" y="34872"/>
                </a:cubicBezTo>
                <a:cubicBezTo>
                  <a:pt x="80999" y="35304"/>
                  <a:pt x="81380" y="35252"/>
                  <a:pt x="81673" y="35425"/>
                </a:cubicBezTo>
                <a:cubicBezTo>
                  <a:pt x="81973" y="35596"/>
                  <a:pt x="82292" y="35648"/>
                  <a:pt x="82615" y="35648"/>
                </a:cubicBezTo>
                <a:cubicBezTo>
                  <a:pt x="83130" y="35648"/>
                  <a:pt x="83658" y="35514"/>
                  <a:pt x="84141" y="35514"/>
                </a:cubicBezTo>
                <a:cubicBezTo>
                  <a:pt x="84489" y="35514"/>
                  <a:pt x="84814" y="35584"/>
                  <a:pt x="85095" y="35822"/>
                </a:cubicBezTo>
                <a:cubicBezTo>
                  <a:pt x="85535" y="36187"/>
                  <a:pt x="85875" y="36332"/>
                  <a:pt x="86134" y="36332"/>
                </a:cubicBezTo>
                <a:cubicBezTo>
                  <a:pt x="86710" y="36332"/>
                  <a:pt x="86887" y="35618"/>
                  <a:pt x="86875" y="35010"/>
                </a:cubicBezTo>
                <a:cubicBezTo>
                  <a:pt x="86858" y="34215"/>
                  <a:pt x="87601" y="32729"/>
                  <a:pt x="85665" y="32625"/>
                </a:cubicBezTo>
                <a:cubicBezTo>
                  <a:pt x="84991" y="32591"/>
                  <a:pt x="85130" y="31986"/>
                  <a:pt x="85596" y="31485"/>
                </a:cubicBezTo>
                <a:cubicBezTo>
                  <a:pt x="87186" y="29791"/>
                  <a:pt x="86650" y="27527"/>
                  <a:pt x="84508" y="26767"/>
                </a:cubicBezTo>
                <a:cubicBezTo>
                  <a:pt x="84006" y="26594"/>
                  <a:pt x="83557" y="26214"/>
                  <a:pt x="83661" y="25834"/>
                </a:cubicBezTo>
                <a:cubicBezTo>
                  <a:pt x="83972" y="24503"/>
                  <a:pt x="83039" y="23432"/>
                  <a:pt x="83090" y="22170"/>
                </a:cubicBezTo>
                <a:cubicBezTo>
                  <a:pt x="83108" y="21773"/>
                  <a:pt x="83073" y="21375"/>
                  <a:pt x="82624" y="21220"/>
                </a:cubicBezTo>
                <a:cubicBezTo>
                  <a:pt x="82529" y="21188"/>
                  <a:pt x="82437" y="21174"/>
                  <a:pt x="82348" y="21174"/>
                </a:cubicBezTo>
                <a:cubicBezTo>
                  <a:pt x="82049" y="21174"/>
                  <a:pt x="81787" y="21339"/>
                  <a:pt x="81587" y="21565"/>
                </a:cubicBezTo>
                <a:cubicBezTo>
                  <a:pt x="81086" y="22135"/>
                  <a:pt x="80464" y="22602"/>
                  <a:pt x="79755" y="22913"/>
                </a:cubicBezTo>
                <a:cubicBezTo>
                  <a:pt x="79583" y="22995"/>
                  <a:pt x="79411" y="23071"/>
                  <a:pt x="79247" y="23071"/>
                </a:cubicBezTo>
                <a:cubicBezTo>
                  <a:pt x="79097" y="23071"/>
                  <a:pt x="78954" y="23008"/>
                  <a:pt x="78822" y="22827"/>
                </a:cubicBezTo>
                <a:cubicBezTo>
                  <a:pt x="78563" y="22498"/>
                  <a:pt x="78753" y="22274"/>
                  <a:pt x="78960" y="22015"/>
                </a:cubicBezTo>
                <a:cubicBezTo>
                  <a:pt x="79496" y="21254"/>
                  <a:pt x="79254" y="20736"/>
                  <a:pt x="78459" y="20338"/>
                </a:cubicBezTo>
                <a:cubicBezTo>
                  <a:pt x="78131" y="20165"/>
                  <a:pt x="77837" y="19941"/>
                  <a:pt x="77578" y="19664"/>
                </a:cubicBezTo>
                <a:cubicBezTo>
                  <a:pt x="77168" y="19146"/>
                  <a:pt x="76356" y="18913"/>
                  <a:pt x="75491" y="18913"/>
                </a:cubicBezTo>
                <a:cubicBezTo>
                  <a:pt x="74278" y="18913"/>
                  <a:pt x="72961" y="19371"/>
                  <a:pt x="72497" y="20148"/>
                </a:cubicBezTo>
                <a:cubicBezTo>
                  <a:pt x="72065" y="20874"/>
                  <a:pt x="71788" y="21824"/>
                  <a:pt x="70803" y="22170"/>
                </a:cubicBezTo>
                <a:cubicBezTo>
                  <a:pt x="70354" y="22326"/>
                  <a:pt x="70043" y="22792"/>
                  <a:pt x="70337" y="23276"/>
                </a:cubicBezTo>
                <a:cubicBezTo>
                  <a:pt x="71356" y="25004"/>
                  <a:pt x="70043" y="25488"/>
                  <a:pt x="68902" y="26024"/>
                </a:cubicBezTo>
                <a:cubicBezTo>
                  <a:pt x="67693" y="26577"/>
                  <a:pt x="66241" y="26801"/>
                  <a:pt x="66345" y="28685"/>
                </a:cubicBezTo>
                <a:cubicBezTo>
                  <a:pt x="66379" y="29117"/>
                  <a:pt x="65895" y="29601"/>
                  <a:pt x="65584" y="30016"/>
                </a:cubicBezTo>
                <a:cubicBezTo>
                  <a:pt x="65442" y="30197"/>
                  <a:pt x="65232" y="30465"/>
                  <a:pt x="64983" y="30465"/>
                </a:cubicBezTo>
                <a:cubicBezTo>
                  <a:pt x="64899" y="30465"/>
                  <a:pt x="64811" y="30435"/>
                  <a:pt x="64720" y="30361"/>
                </a:cubicBezTo>
                <a:cubicBezTo>
                  <a:pt x="64409" y="30120"/>
                  <a:pt x="64288" y="29705"/>
                  <a:pt x="64409" y="29342"/>
                </a:cubicBezTo>
                <a:cubicBezTo>
                  <a:pt x="64893" y="27596"/>
                  <a:pt x="65083" y="25989"/>
                  <a:pt x="62508" y="25903"/>
                </a:cubicBezTo>
                <a:cubicBezTo>
                  <a:pt x="62249" y="25903"/>
                  <a:pt x="61938" y="25644"/>
                  <a:pt x="61748" y="25436"/>
                </a:cubicBezTo>
                <a:cubicBezTo>
                  <a:pt x="61084" y="24759"/>
                  <a:pt x="60400" y="24243"/>
                  <a:pt x="59552" y="24243"/>
                </a:cubicBezTo>
                <a:cubicBezTo>
                  <a:pt x="59252" y="24243"/>
                  <a:pt x="58932" y="24307"/>
                  <a:pt x="58585" y="24451"/>
                </a:cubicBezTo>
                <a:cubicBezTo>
                  <a:pt x="58566" y="24457"/>
                  <a:pt x="58545" y="24459"/>
                  <a:pt x="58523" y="24459"/>
                </a:cubicBezTo>
                <a:cubicBezTo>
                  <a:pt x="58409" y="24459"/>
                  <a:pt x="58269" y="24394"/>
                  <a:pt x="58153" y="24365"/>
                </a:cubicBezTo>
                <a:cubicBezTo>
                  <a:pt x="58758" y="23501"/>
                  <a:pt x="57687" y="22429"/>
                  <a:pt x="58827" y="21462"/>
                </a:cubicBezTo>
                <a:cubicBezTo>
                  <a:pt x="61800" y="18990"/>
                  <a:pt x="65757" y="18558"/>
                  <a:pt x="68781" y="16294"/>
                </a:cubicBezTo>
                <a:lnTo>
                  <a:pt x="69455" y="15828"/>
                </a:lnTo>
                <a:cubicBezTo>
                  <a:pt x="70337" y="15586"/>
                  <a:pt x="71218" y="15206"/>
                  <a:pt x="72117" y="15119"/>
                </a:cubicBezTo>
                <a:cubicBezTo>
                  <a:pt x="74346" y="14912"/>
                  <a:pt x="75331" y="13910"/>
                  <a:pt x="75262" y="11767"/>
                </a:cubicBezTo>
                <a:cubicBezTo>
                  <a:pt x="75262" y="11596"/>
                  <a:pt x="75299" y="11543"/>
                  <a:pt x="75353" y="11543"/>
                </a:cubicBezTo>
                <a:cubicBezTo>
                  <a:pt x="75441" y="11543"/>
                  <a:pt x="75574" y="11687"/>
                  <a:pt x="75659" y="11698"/>
                </a:cubicBezTo>
                <a:cubicBezTo>
                  <a:pt x="76835" y="11749"/>
                  <a:pt x="77733" y="12683"/>
                  <a:pt x="78943" y="12752"/>
                </a:cubicBezTo>
                <a:cubicBezTo>
                  <a:pt x="79461" y="12769"/>
                  <a:pt x="79945" y="13391"/>
                  <a:pt x="80412" y="13789"/>
                </a:cubicBezTo>
                <a:cubicBezTo>
                  <a:pt x="80395" y="13944"/>
                  <a:pt x="80325" y="14082"/>
                  <a:pt x="80204" y="14203"/>
                </a:cubicBezTo>
                <a:cubicBezTo>
                  <a:pt x="79099" y="14649"/>
                  <a:pt x="78211" y="15599"/>
                  <a:pt x="76924" y="15599"/>
                </a:cubicBezTo>
                <a:cubicBezTo>
                  <a:pt x="76763" y="15599"/>
                  <a:pt x="76595" y="15584"/>
                  <a:pt x="76420" y="15551"/>
                </a:cubicBezTo>
                <a:cubicBezTo>
                  <a:pt x="76325" y="15534"/>
                  <a:pt x="76229" y="15525"/>
                  <a:pt x="76135" y="15525"/>
                </a:cubicBezTo>
                <a:cubicBezTo>
                  <a:pt x="75478" y="15525"/>
                  <a:pt x="74895" y="15947"/>
                  <a:pt x="74985" y="16778"/>
                </a:cubicBezTo>
                <a:cubicBezTo>
                  <a:pt x="75041" y="17437"/>
                  <a:pt x="75422" y="17620"/>
                  <a:pt x="75866" y="17620"/>
                </a:cubicBezTo>
                <a:cubicBezTo>
                  <a:pt x="76109" y="17620"/>
                  <a:pt x="76372" y="17565"/>
                  <a:pt x="76610" y="17504"/>
                </a:cubicBezTo>
                <a:cubicBezTo>
                  <a:pt x="76822" y="17451"/>
                  <a:pt x="77015" y="17425"/>
                  <a:pt x="77193" y="17425"/>
                </a:cubicBezTo>
                <a:cubicBezTo>
                  <a:pt x="77828" y="17425"/>
                  <a:pt x="78286" y="17750"/>
                  <a:pt x="78839" y="18316"/>
                </a:cubicBezTo>
                <a:cubicBezTo>
                  <a:pt x="79617" y="19094"/>
                  <a:pt x="80723" y="19612"/>
                  <a:pt x="81794" y="19993"/>
                </a:cubicBezTo>
                <a:cubicBezTo>
                  <a:pt x="81906" y="20034"/>
                  <a:pt x="82005" y="20053"/>
                  <a:pt x="82094" y="20053"/>
                </a:cubicBezTo>
                <a:cubicBezTo>
                  <a:pt x="82595" y="20053"/>
                  <a:pt x="82747" y="19445"/>
                  <a:pt x="82762" y="18887"/>
                </a:cubicBezTo>
                <a:cubicBezTo>
                  <a:pt x="82805" y="18878"/>
                  <a:pt x="82849" y="18874"/>
                  <a:pt x="82892" y="18874"/>
                </a:cubicBezTo>
                <a:cubicBezTo>
                  <a:pt x="82935" y="18874"/>
                  <a:pt x="82978" y="18878"/>
                  <a:pt x="83021" y="18887"/>
                </a:cubicBezTo>
                <a:cubicBezTo>
                  <a:pt x="83375" y="18985"/>
                  <a:pt x="83662" y="19030"/>
                  <a:pt x="83892" y="19030"/>
                </a:cubicBezTo>
                <a:cubicBezTo>
                  <a:pt x="85038" y="19030"/>
                  <a:pt x="84816" y="17932"/>
                  <a:pt x="84629" y="16882"/>
                </a:cubicBezTo>
                <a:cubicBezTo>
                  <a:pt x="84577" y="16588"/>
                  <a:pt x="84404" y="16122"/>
                  <a:pt x="84525" y="16018"/>
                </a:cubicBezTo>
                <a:cubicBezTo>
                  <a:pt x="84606" y="15948"/>
                  <a:pt x="84680" y="15920"/>
                  <a:pt x="84749" y="15920"/>
                </a:cubicBezTo>
                <a:cubicBezTo>
                  <a:pt x="84985" y="15920"/>
                  <a:pt x="85161" y="16252"/>
                  <a:pt x="85389" y="16346"/>
                </a:cubicBezTo>
                <a:cubicBezTo>
                  <a:pt x="85637" y="16436"/>
                  <a:pt x="85876" y="16474"/>
                  <a:pt x="86110" y="16474"/>
                </a:cubicBezTo>
                <a:cubicBezTo>
                  <a:pt x="86771" y="16474"/>
                  <a:pt x="87381" y="16174"/>
                  <a:pt x="87981" y="15931"/>
                </a:cubicBezTo>
                <a:cubicBezTo>
                  <a:pt x="88344" y="15793"/>
                  <a:pt x="88500" y="15275"/>
                  <a:pt x="88258" y="15033"/>
                </a:cubicBezTo>
                <a:cubicBezTo>
                  <a:pt x="87065" y="13754"/>
                  <a:pt x="85976" y="12406"/>
                  <a:pt x="84819" y="11110"/>
                </a:cubicBezTo>
                <a:cubicBezTo>
                  <a:pt x="84162" y="10350"/>
                  <a:pt x="83160" y="9779"/>
                  <a:pt x="82537" y="8915"/>
                </a:cubicBezTo>
                <a:cubicBezTo>
                  <a:pt x="82209" y="8379"/>
                  <a:pt x="81639" y="8034"/>
                  <a:pt x="81017" y="7999"/>
                </a:cubicBezTo>
                <a:cubicBezTo>
                  <a:pt x="80983" y="7995"/>
                  <a:pt x="80950" y="7994"/>
                  <a:pt x="80916" y="7994"/>
                </a:cubicBezTo>
                <a:cubicBezTo>
                  <a:pt x="80688" y="7994"/>
                  <a:pt x="80453" y="8074"/>
                  <a:pt x="80228" y="8074"/>
                </a:cubicBezTo>
                <a:cubicBezTo>
                  <a:pt x="80056" y="8074"/>
                  <a:pt x="79890" y="8027"/>
                  <a:pt x="79738" y="7861"/>
                </a:cubicBezTo>
                <a:cubicBezTo>
                  <a:pt x="80170" y="7757"/>
                  <a:pt x="80602" y="7654"/>
                  <a:pt x="81017" y="7585"/>
                </a:cubicBezTo>
                <a:cubicBezTo>
                  <a:pt x="81518" y="7481"/>
                  <a:pt x="82192" y="7567"/>
                  <a:pt x="82226" y="6859"/>
                </a:cubicBezTo>
                <a:cubicBezTo>
                  <a:pt x="82278" y="6202"/>
                  <a:pt x="81673" y="6167"/>
                  <a:pt x="81207" y="6046"/>
                </a:cubicBezTo>
                <a:cubicBezTo>
                  <a:pt x="81086" y="6012"/>
                  <a:pt x="80948" y="5960"/>
                  <a:pt x="80844" y="5891"/>
                </a:cubicBezTo>
                <a:cubicBezTo>
                  <a:pt x="80958" y="5878"/>
                  <a:pt x="81101" y="5837"/>
                  <a:pt x="81223" y="5837"/>
                </a:cubicBezTo>
                <a:cubicBezTo>
                  <a:pt x="81267" y="5837"/>
                  <a:pt x="81309" y="5843"/>
                  <a:pt x="81345" y="5856"/>
                </a:cubicBezTo>
                <a:cubicBezTo>
                  <a:pt x="81816" y="6065"/>
                  <a:pt x="82272" y="6151"/>
                  <a:pt x="82714" y="6151"/>
                </a:cubicBezTo>
                <a:cubicBezTo>
                  <a:pt x="83993" y="6151"/>
                  <a:pt x="85157" y="5437"/>
                  <a:pt x="86236" y="4923"/>
                </a:cubicBezTo>
                <a:cubicBezTo>
                  <a:pt x="89182" y="3528"/>
                  <a:pt x="92334" y="3094"/>
                  <a:pt x="95401" y="2235"/>
                </a:cubicBezTo>
                <a:lnTo>
                  <a:pt x="95401" y="2235"/>
                </a:lnTo>
                <a:cubicBezTo>
                  <a:pt x="93986" y="3267"/>
                  <a:pt x="92263" y="3834"/>
                  <a:pt x="90504" y="3834"/>
                </a:cubicBezTo>
                <a:cubicBezTo>
                  <a:pt x="90401" y="3834"/>
                  <a:pt x="90295" y="3831"/>
                  <a:pt x="90191" y="3831"/>
                </a:cubicBezTo>
                <a:cubicBezTo>
                  <a:pt x="89827" y="3831"/>
                  <a:pt x="89479" y="3873"/>
                  <a:pt x="89277" y="4249"/>
                </a:cubicBezTo>
                <a:cubicBezTo>
                  <a:pt x="89018" y="4802"/>
                  <a:pt x="89467" y="5113"/>
                  <a:pt x="89744" y="5528"/>
                </a:cubicBezTo>
                <a:cubicBezTo>
                  <a:pt x="90251" y="6307"/>
                  <a:pt x="90887" y="6586"/>
                  <a:pt x="91608" y="6586"/>
                </a:cubicBezTo>
                <a:cubicBezTo>
                  <a:pt x="91943" y="6586"/>
                  <a:pt x="92297" y="6525"/>
                  <a:pt x="92664" y="6427"/>
                </a:cubicBezTo>
                <a:cubicBezTo>
                  <a:pt x="93037" y="6322"/>
                  <a:pt x="93404" y="6272"/>
                  <a:pt x="93755" y="6272"/>
                </a:cubicBezTo>
                <a:cubicBezTo>
                  <a:pt x="95314" y="6272"/>
                  <a:pt x="96561" y="7243"/>
                  <a:pt x="96518" y="8639"/>
                </a:cubicBezTo>
                <a:cubicBezTo>
                  <a:pt x="96501" y="9123"/>
                  <a:pt x="96000" y="9710"/>
                  <a:pt x="96155" y="10073"/>
                </a:cubicBezTo>
                <a:cubicBezTo>
                  <a:pt x="96656" y="11300"/>
                  <a:pt x="95758" y="12302"/>
                  <a:pt x="95378" y="13045"/>
                </a:cubicBezTo>
                <a:cubicBezTo>
                  <a:pt x="94393" y="15016"/>
                  <a:pt x="93649" y="16709"/>
                  <a:pt x="95412" y="18541"/>
                </a:cubicBezTo>
                <a:cubicBezTo>
                  <a:pt x="95602" y="18714"/>
                  <a:pt x="95723" y="18938"/>
                  <a:pt x="95758" y="19180"/>
                </a:cubicBezTo>
                <a:cubicBezTo>
                  <a:pt x="95810" y="21358"/>
                  <a:pt x="97901" y="20788"/>
                  <a:pt x="99007" y="21479"/>
                </a:cubicBezTo>
                <a:cubicBezTo>
                  <a:pt x="99192" y="21597"/>
                  <a:pt x="99367" y="21648"/>
                  <a:pt x="99531" y="21648"/>
                </a:cubicBezTo>
                <a:cubicBezTo>
                  <a:pt x="100207" y="21648"/>
                  <a:pt x="100708" y="20784"/>
                  <a:pt x="101098" y="20200"/>
                </a:cubicBezTo>
                <a:cubicBezTo>
                  <a:pt x="102256" y="18472"/>
                  <a:pt x="104088" y="17055"/>
                  <a:pt x="105729" y="16536"/>
                </a:cubicBezTo>
                <a:cubicBezTo>
                  <a:pt x="109220" y="15396"/>
                  <a:pt x="112486" y="13547"/>
                  <a:pt x="116254" y="13115"/>
                </a:cubicBezTo>
                <a:cubicBezTo>
                  <a:pt x="117965" y="12907"/>
                  <a:pt x="119935" y="12320"/>
                  <a:pt x="120021" y="9883"/>
                </a:cubicBezTo>
                <a:cubicBezTo>
                  <a:pt x="120021" y="9693"/>
                  <a:pt x="120349" y="9485"/>
                  <a:pt x="120557" y="9330"/>
                </a:cubicBezTo>
                <a:cubicBezTo>
                  <a:pt x="121663" y="8552"/>
                  <a:pt x="123132" y="8034"/>
                  <a:pt x="122631" y="6202"/>
                </a:cubicBezTo>
                <a:cubicBezTo>
                  <a:pt x="122594" y="6055"/>
                  <a:pt x="122626" y="6020"/>
                  <a:pt x="122682" y="6020"/>
                </a:cubicBezTo>
                <a:cubicBezTo>
                  <a:pt x="122731" y="6020"/>
                  <a:pt x="122799" y="6046"/>
                  <a:pt x="122855" y="6046"/>
                </a:cubicBezTo>
                <a:cubicBezTo>
                  <a:pt x="122928" y="6051"/>
                  <a:pt x="122998" y="6053"/>
                  <a:pt x="123064" y="6053"/>
                </a:cubicBezTo>
                <a:cubicBezTo>
                  <a:pt x="124269" y="6053"/>
                  <a:pt x="124381" y="5321"/>
                  <a:pt x="123840" y="4387"/>
                </a:cubicBezTo>
                <a:cubicBezTo>
                  <a:pt x="123581" y="3921"/>
                  <a:pt x="123875" y="3955"/>
                  <a:pt x="124048" y="3817"/>
                </a:cubicBezTo>
                <a:cubicBezTo>
                  <a:pt x="125240" y="2867"/>
                  <a:pt x="126640" y="2728"/>
                  <a:pt x="128092" y="2659"/>
                </a:cubicBezTo>
                <a:cubicBezTo>
                  <a:pt x="128575" y="2625"/>
                  <a:pt x="129180" y="2521"/>
                  <a:pt x="129249" y="1934"/>
                </a:cubicBezTo>
                <a:cubicBezTo>
                  <a:pt x="129301" y="1363"/>
                  <a:pt x="128714" y="1242"/>
                  <a:pt x="128299" y="1190"/>
                </a:cubicBezTo>
                <a:cubicBezTo>
                  <a:pt x="125707" y="948"/>
                  <a:pt x="123132" y="430"/>
                  <a:pt x="120557" y="171"/>
                </a:cubicBezTo>
                <a:cubicBezTo>
                  <a:pt x="119360" y="50"/>
                  <a:pt x="118163" y="0"/>
                  <a:pt x="11696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349" name="Google Shape;1349;p106"/>
          <p:cNvSpPr/>
          <p:nvPr/>
        </p:nvSpPr>
        <p:spPr>
          <a:xfrm>
            <a:off x="4484175" y="3048450"/>
            <a:ext cx="214800" cy="2148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350" name="Google Shape;1350;p106"/>
          <p:cNvSpPr/>
          <p:nvPr/>
        </p:nvSpPr>
        <p:spPr>
          <a:xfrm>
            <a:off x="3716250" y="2059250"/>
            <a:ext cx="214800" cy="2148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5" name="Google Shape;1355;p107"/>
          <p:cNvSpPr txBox="1">
            <a:spLocks noGrp="1"/>
          </p:cNvSpPr>
          <p:nvPr>
            <p:ph type="ctrTitle" idx="6"/>
          </p:nvPr>
        </p:nvSpPr>
        <p:spPr>
          <a:xfrm>
            <a:off x="1365725" y="3275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رضایت مشتری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56" name="Google Shape;1356;p107"/>
          <p:cNvSpPr/>
          <p:nvPr/>
        </p:nvSpPr>
        <p:spPr>
          <a:xfrm>
            <a:off x="2038436" y="2503200"/>
            <a:ext cx="2100300" cy="2100300"/>
          </a:xfrm>
          <a:prstGeom prst="blockArc">
            <a:avLst>
              <a:gd name="adj1" fmla="val 1266244"/>
              <a:gd name="adj2" fmla="val 0"/>
              <a:gd name="adj3" fmla="val 25000"/>
            </a:avLst>
          </a:prstGeom>
          <a:solidFill>
            <a:schemeClr val="accent1">
              <a:alpha val="5866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357" name="Google Shape;1357;p107"/>
          <p:cNvSpPr/>
          <p:nvPr/>
        </p:nvSpPr>
        <p:spPr>
          <a:xfrm>
            <a:off x="2257947" y="2702510"/>
            <a:ext cx="1661100" cy="16611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358" name="Google Shape;1358;p107"/>
          <p:cNvSpPr txBox="1">
            <a:spLocks noGrp="1"/>
          </p:cNvSpPr>
          <p:nvPr>
            <p:ph type="title"/>
          </p:nvPr>
        </p:nvSpPr>
        <p:spPr>
          <a:xfrm>
            <a:off x="2002501" y="3200077"/>
            <a:ext cx="2172000" cy="66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95%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359" name="Google Shape;1359;p107"/>
          <p:cNvSpPr txBox="1">
            <a:spLocks noGrp="1"/>
          </p:cNvSpPr>
          <p:nvPr>
            <p:ph type="subTitle" idx="1"/>
          </p:nvPr>
        </p:nvSpPr>
        <p:spPr>
          <a:xfrm flipH="1">
            <a:off x="2135318" y="1684511"/>
            <a:ext cx="1906500" cy="3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60" name="Google Shape;1360;p107"/>
          <p:cNvSpPr/>
          <p:nvPr/>
        </p:nvSpPr>
        <p:spPr>
          <a:xfrm>
            <a:off x="5333238" y="1415875"/>
            <a:ext cx="1661100" cy="1661100"/>
          </a:xfrm>
          <a:prstGeom prst="blockArc">
            <a:avLst>
              <a:gd name="adj1" fmla="val 4724975"/>
              <a:gd name="adj2" fmla="val 0"/>
              <a:gd name="adj3" fmla="val 25000"/>
            </a:avLst>
          </a:prstGeom>
          <a:solidFill>
            <a:schemeClr val="accent3">
              <a:alpha val="5307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361" name="Google Shape;1361;p107"/>
          <p:cNvSpPr/>
          <p:nvPr/>
        </p:nvSpPr>
        <p:spPr>
          <a:xfrm>
            <a:off x="5506861" y="1573521"/>
            <a:ext cx="1314000" cy="1314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cxnSp>
        <p:nvCxnSpPr>
          <p:cNvPr id="1362" name="Google Shape;1362;p107"/>
          <p:cNvCxnSpPr>
            <a:stCxn id="1358" idx="0"/>
          </p:cNvCxnSpPr>
          <p:nvPr/>
        </p:nvCxnSpPr>
        <p:spPr>
          <a:xfrm rot="10800000">
            <a:off x="3088501" y="2220577"/>
            <a:ext cx="0" cy="97950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1363" name="Google Shape;1363;p107"/>
          <p:cNvCxnSpPr/>
          <p:nvPr/>
        </p:nvCxnSpPr>
        <p:spPr>
          <a:xfrm>
            <a:off x="6135385" y="2617774"/>
            <a:ext cx="0" cy="697800"/>
          </a:xfrm>
          <a:prstGeom prst="straightConnector1">
            <a:avLst/>
          </a:prstGeom>
          <a:noFill/>
          <a:ln w="28575" cap="flat" cmpd="sng">
            <a:solidFill>
              <a:schemeClr val="accent3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1364" name="Google Shape;1364;p107"/>
          <p:cNvSpPr txBox="1">
            <a:spLocks noGrp="1"/>
          </p:cNvSpPr>
          <p:nvPr>
            <p:ph type="title" idx="2"/>
          </p:nvPr>
        </p:nvSpPr>
        <p:spPr>
          <a:xfrm>
            <a:off x="5415571" y="1896600"/>
            <a:ext cx="1447800" cy="66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75%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365" name="Google Shape;1365;p107"/>
          <p:cNvSpPr txBox="1">
            <a:spLocks noGrp="1"/>
          </p:cNvSpPr>
          <p:nvPr>
            <p:ph type="subTitle" idx="3"/>
          </p:nvPr>
        </p:nvSpPr>
        <p:spPr>
          <a:xfrm>
            <a:off x="5195474" y="3381646"/>
            <a:ext cx="1906500" cy="3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66" name="Google Shape;1366;p107"/>
          <p:cNvSpPr txBox="1">
            <a:spLocks noGrp="1"/>
          </p:cNvSpPr>
          <p:nvPr>
            <p:ph type="subTitle" idx="4"/>
          </p:nvPr>
        </p:nvSpPr>
        <p:spPr>
          <a:xfrm flipH="1">
            <a:off x="2135318" y="1149335"/>
            <a:ext cx="1906500" cy="61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67" name="Google Shape;1367;p107"/>
          <p:cNvSpPr txBox="1">
            <a:spLocks noGrp="1"/>
          </p:cNvSpPr>
          <p:nvPr>
            <p:ph type="subTitle" idx="5"/>
          </p:nvPr>
        </p:nvSpPr>
        <p:spPr>
          <a:xfrm>
            <a:off x="5195474" y="3749447"/>
            <a:ext cx="1906500" cy="66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" name="Google Shape;1372;p108"/>
          <p:cNvSpPr/>
          <p:nvPr/>
        </p:nvSpPr>
        <p:spPr>
          <a:xfrm rot="5400000">
            <a:off x="4882925" y="3083775"/>
            <a:ext cx="1323300" cy="1323600"/>
          </a:xfrm>
          <a:prstGeom prst="teardrop">
            <a:avLst>
              <a:gd name="adj" fmla="val 100000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373" name="Google Shape;1373;p108"/>
          <p:cNvSpPr/>
          <p:nvPr/>
        </p:nvSpPr>
        <p:spPr>
          <a:xfrm rot="5400000">
            <a:off x="1206950" y="3083661"/>
            <a:ext cx="1323300" cy="13236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374" name="Google Shape;1374;p108"/>
          <p:cNvSpPr/>
          <p:nvPr/>
        </p:nvSpPr>
        <p:spPr>
          <a:xfrm rot="5400000">
            <a:off x="4869150" y="1304413"/>
            <a:ext cx="1323300" cy="1323600"/>
          </a:xfrm>
          <a:prstGeom prst="teardrop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375" name="Google Shape;1375;p108"/>
          <p:cNvSpPr/>
          <p:nvPr/>
        </p:nvSpPr>
        <p:spPr>
          <a:xfrm rot="5400000">
            <a:off x="1206850" y="1306736"/>
            <a:ext cx="1323300" cy="1323600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376" name="Google Shape;1376;p108"/>
          <p:cNvSpPr txBox="1">
            <a:spLocks noGrp="1"/>
          </p:cNvSpPr>
          <p:nvPr>
            <p:ph type="title"/>
          </p:nvPr>
        </p:nvSpPr>
        <p:spPr>
          <a:xfrm>
            <a:off x="1206800" y="1638038"/>
            <a:ext cx="1323600" cy="66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95%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377" name="Google Shape;1377;p108"/>
          <p:cNvSpPr txBox="1">
            <a:spLocks noGrp="1"/>
          </p:cNvSpPr>
          <p:nvPr>
            <p:ph type="subTitle" idx="1"/>
          </p:nvPr>
        </p:nvSpPr>
        <p:spPr>
          <a:xfrm flipH="1">
            <a:off x="2698050" y="1609200"/>
            <a:ext cx="1625700" cy="3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78" name="Google Shape;1378;p108"/>
          <p:cNvSpPr txBox="1">
            <a:spLocks noGrp="1"/>
          </p:cNvSpPr>
          <p:nvPr>
            <p:ph type="title" idx="2"/>
          </p:nvPr>
        </p:nvSpPr>
        <p:spPr>
          <a:xfrm>
            <a:off x="1206799" y="3397300"/>
            <a:ext cx="1323600" cy="66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75%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379" name="Google Shape;1379;p108"/>
          <p:cNvSpPr txBox="1">
            <a:spLocks noGrp="1"/>
          </p:cNvSpPr>
          <p:nvPr>
            <p:ph type="subTitle" idx="3"/>
          </p:nvPr>
        </p:nvSpPr>
        <p:spPr>
          <a:xfrm>
            <a:off x="2710925" y="3385700"/>
            <a:ext cx="1625700" cy="3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80" name="Google Shape;1380;p108"/>
          <p:cNvSpPr txBox="1">
            <a:spLocks noGrp="1"/>
          </p:cNvSpPr>
          <p:nvPr>
            <p:ph type="ctrTitle" idx="6"/>
          </p:nvPr>
        </p:nvSpPr>
        <p:spPr>
          <a:xfrm>
            <a:off x="1365725" y="3275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رضایت مشتری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81" name="Google Shape;1381;p108"/>
          <p:cNvSpPr txBox="1">
            <a:spLocks noGrp="1"/>
          </p:cNvSpPr>
          <p:nvPr>
            <p:ph type="subTitle" idx="4"/>
          </p:nvPr>
        </p:nvSpPr>
        <p:spPr>
          <a:xfrm flipH="1">
            <a:off x="2703596" y="1961357"/>
            <a:ext cx="1599000" cy="61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Aft>
                <a:spcPts val="1600"/>
              </a:spcAft>
            </a:pPr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82" name="Google Shape;1382;p108"/>
          <p:cNvSpPr txBox="1">
            <a:spLocks noGrp="1"/>
          </p:cNvSpPr>
          <p:nvPr>
            <p:ph type="subTitle" idx="5"/>
          </p:nvPr>
        </p:nvSpPr>
        <p:spPr>
          <a:xfrm>
            <a:off x="2710925" y="3744275"/>
            <a:ext cx="1625700" cy="66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83" name="Google Shape;1383;p108"/>
          <p:cNvSpPr txBox="1">
            <a:spLocks noGrp="1"/>
          </p:cNvSpPr>
          <p:nvPr>
            <p:ph type="title" idx="7"/>
          </p:nvPr>
        </p:nvSpPr>
        <p:spPr>
          <a:xfrm>
            <a:off x="4869000" y="1633013"/>
            <a:ext cx="1323600" cy="66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60%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384" name="Google Shape;1384;p108"/>
          <p:cNvSpPr txBox="1">
            <a:spLocks noGrp="1"/>
          </p:cNvSpPr>
          <p:nvPr>
            <p:ph type="subTitle" idx="8"/>
          </p:nvPr>
        </p:nvSpPr>
        <p:spPr>
          <a:xfrm flipH="1">
            <a:off x="6411925" y="1609450"/>
            <a:ext cx="1608000" cy="3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85" name="Google Shape;1385;p108"/>
          <p:cNvSpPr txBox="1">
            <a:spLocks noGrp="1"/>
          </p:cNvSpPr>
          <p:nvPr>
            <p:ph type="subTitle" idx="9"/>
          </p:nvPr>
        </p:nvSpPr>
        <p:spPr>
          <a:xfrm flipH="1">
            <a:off x="6394291" y="1963250"/>
            <a:ext cx="1608000" cy="61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86" name="Google Shape;1386;p108"/>
          <p:cNvSpPr txBox="1">
            <a:spLocks noGrp="1"/>
          </p:cNvSpPr>
          <p:nvPr>
            <p:ph type="title" idx="13"/>
          </p:nvPr>
        </p:nvSpPr>
        <p:spPr>
          <a:xfrm>
            <a:off x="4869000" y="3397300"/>
            <a:ext cx="1323600" cy="66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25%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387" name="Google Shape;1387;p108"/>
          <p:cNvSpPr txBox="1">
            <a:spLocks noGrp="1"/>
          </p:cNvSpPr>
          <p:nvPr>
            <p:ph type="subTitle" idx="14"/>
          </p:nvPr>
        </p:nvSpPr>
        <p:spPr>
          <a:xfrm flipH="1">
            <a:off x="6383773" y="3393175"/>
            <a:ext cx="1617900" cy="3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88" name="Google Shape;1388;p108"/>
          <p:cNvSpPr txBox="1">
            <a:spLocks noGrp="1"/>
          </p:cNvSpPr>
          <p:nvPr>
            <p:ph type="subTitle" idx="15"/>
          </p:nvPr>
        </p:nvSpPr>
        <p:spPr>
          <a:xfrm flipH="1">
            <a:off x="6391625" y="3734580"/>
            <a:ext cx="1617900" cy="61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Aft>
                <a:spcPts val="1600"/>
              </a:spcAft>
            </a:pPr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xtBox 53">
            <a:extLst>
              <a:ext uri="{FF2B5EF4-FFF2-40B4-BE49-F238E27FC236}">
                <a16:creationId xmlns:a16="http://schemas.microsoft.com/office/drawing/2014/main" id="{0207F81F-50F2-78E5-9125-CBC88A7C8E8B}"/>
              </a:ext>
            </a:extLst>
          </p:cNvPr>
          <p:cNvSpPr txBox="1"/>
          <p:nvPr/>
        </p:nvSpPr>
        <p:spPr>
          <a:xfrm>
            <a:off x="0" y="147236"/>
            <a:ext cx="9144000" cy="50783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rtl="1"/>
            <a:r>
              <a:rPr lang="fa-IR" sz="2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ora" pitchFamily="2" charset="0"/>
                <a:cs typeface="B Nazanin" panose="00000400000000000000" pitchFamily="2" charset="-78"/>
              </a:rPr>
              <a:t>الگوی فرآیند دایره ای پاورپوینت</a:t>
            </a:r>
            <a:endParaRPr lang="en-IN" sz="2700" b="1" dirty="0">
              <a:solidFill>
                <a:schemeClr val="tx1">
                  <a:lumMod val="75000"/>
                  <a:lumOff val="25000"/>
                </a:schemeClr>
              </a:solidFill>
              <a:latin typeface="Lora" pitchFamily="2" charset="0"/>
              <a:cs typeface="B Nazanin" panose="00000400000000000000" pitchFamily="2" charset="-78"/>
            </a:endParaRPr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EEDEF498-4673-24A4-187F-887688168DB3}"/>
              </a:ext>
            </a:extLst>
          </p:cNvPr>
          <p:cNvGrpSpPr/>
          <p:nvPr/>
        </p:nvGrpSpPr>
        <p:grpSpPr>
          <a:xfrm>
            <a:off x="1161949" y="858384"/>
            <a:ext cx="6831940" cy="3871541"/>
            <a:chOff x="1737365" y="1006077"/>
            <a:chExt cx="9109252" cy="5162055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7493661-8B3E-6414-C980-16DA44BE2294}"/>
                </a:ext>
              </a:extLst>
            </p:cNvPr>
            <p:cNvSpPr/>
            <p:nvPr/>
          </p:nvSpPr>
          <p:spPr>
            <a:xfrm flipH="1">
              <a:off x="5216226" y="1868445"/>
              <a:ext cx="1759120" cy="987087"/>
            </a:xfrm>
            <a:custGeom>
              <a:avLst/>
              <a:gdLst>
                <a:gd name="connsiteX0" fmla="*/ 1063756 w 2128681"/>
                <a:gd name="connsiteY0" fmla="*/ -193 h 1194458"/>
                <a:gd name="connsiteX1" fmla="*/ -585 w 2128681"/>
                <a:gd name="connsiteY1" fmla="*/ 242956 h 1194458"/>
                <a:gd name="connsiteX2" fmla="*/ 1183612 w 2128681"/>
                <a:gd name="connsiteY2" fmla="*/ 1187441 h 1194458"/>
                <a:gd name="connsiteX3" fmla="*/ 2128096 w 2128681"/>
                <a:gd name="connsiteY3" fmla="*/ 242956 h 1194458"/>
                <a:gd name="connsiteX4" fmla="*/ 1063756 w 2128681"/>
                <a:gd name="connsiteY4" fmla="*/ -193 h 119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8681" h="1194458">
                  <a:moveTo>
                    <a:pt x="1063756" y="-193"/>
                  </a:moveTo>
                  <a:cubicBezTo>
                    <a:pt x="695159" y="-638"/>
                    <a:pt x="331255" y="82494"/>
                    <a:pt x="-585" y="242956"/>
                  </a:cubicBezTo>
                  <a:cubicBezTo>
                    <a:pt x="65608" y="830775"/>
                    <a:pt x="595793" y="1253634"/>
                    <a:pt x="1183612" y="1187441"/>
                  </a:cubicBezTo>
                  <a:cubicBezTo>
                    <a:pt x="1680218" y="1131517"/>
                    <a:pt x="2072173" y="739578"/>
                    <a:pt x="2128096" y="242956"/>
                  </a:cubicBezTo>
                  <a:cubicBezTo>
                    <a:pt x="1796281" y="82494"/>
                    <a:pt x="1432368" y="-638"/>
                    <a:pt x="1063756" y="-193"/>
                  </a:cubicBezTo>
                  <a:close/>
                </a:path>
              </a:pathLst>
            </a:custGeom>
            <a:solidFill>
              <a:schemeClr val="accent3"/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algn="r" rtl="1"/>
              <a:endParaRPr lang="en-IN" sz="1050">
                <a:cs typeface="B Nazanin" panose="00000400000000000000" pitchFamily="2" charset="-78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2B94623F-3614-D863-9D51-CB42B56BAE29}"/>
                </a:ext>
              </a:extLst>
            </p:cNvPr>
            <p:cNvSpPr/>
            <p:nvPr/>
          </p:nvSpPr>
          <p:spPr>
            <a:xfrm flipH="1">
              <a:off x="6612456" y="1851300"/>
              <a:ext cx="810439" cy="407161"/>
            </a:xfrm>
            <a:custGeom>
              <a:avLst/>
              <a:gdLst>
                <a:gd name="connsiteX0" fmla="*/ 980113 w 980698"/>
                <a:gd name="connsiteY0" fmla="*/ -194 h 492699"/>
                <a:gd name="connsiteX1" fmla="*/ -585 w 980698"/>
                <a:gd name="connsiteY1" fmla="*/ 492505 h 492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80698" h="492699">
                  <a:moveTo>
                    <a:pt x="980113" y="-194"/>
                  </a:moveTo>
                  <a:cubicBezTo>
                    <a:pt x="621112" y="90330"/>
                    <a:pt x="286338" y="258515"/>
                    <a:pt x="-585" y="492505"/>
                  </a:cubicBezTo>
                </a:path>
              </a:pathLst>
            </a:custGeom>
            <a:noFill/>
            <a:ln w="32403" cap="rnd">
              <a:solidFill>
                <a:schemeClr val="bg1">
                  <a:lumMod val="8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IN" sz="1050">
                <a:cs typeface="B Nazanin" panose="00000400000000000000" pitchFamily="2" charset="-78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5613B322-79BC-95C3-7EC8-E569ACD16D1F}"/>
                </a:ext>
              </a:extLst>
            </p:cNvPr>
            <p:cNvSpPr/>
            <p:nvPr/>
          </p:nvSpPr>
          <p:spPr>
            <a:xfrm flipH="1">
              <a:off x="7349621" y="2171658"/>
              <a:ext cx="244203" cy="219086"/>
            </a:xfrm>
            <a:custGeom>
              <a:avLst/>
              <a:gdLst>
                <a:gd name="connsiteX0" fmla="*/ 165098 w 295506"/>
                <a:gd name="connsiteY0" fmla="*/ 0 h 265112"/>
                <a:gd name="connsiteX1" fmla="*/ 0 w 295506"/>
                <a:gd name="connsiteY1" fmla="*/ 265113 h 265112"/>
                <a:gd name="connsiteX2" fmla="*/ 295506 w 295506"/>
                <a:gd name="connsiteY2" fmla="*/ 164125 h 265112"/>
                <a:gd name="connsiteX3" fmla="*/ 165098 w 295506"/>
                <a:gd name="connsiteY3" fmla="*/ 0 h 265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506" h="265112">
                  <a:moveTo>
                    <a:pt x="165098" y="0"/>
                  </a:moveTo>
                  <a:lnTo>
                    <a:pt x="0" y="265113"/>
                  </a:lnTo>
                  <a:lnTo>
                    <a:pt x="295506" y="164125"/>
                  </a:lnTo>
                  <a:lnTo>
                    <a:pt x="165098" y="0"/>
                  </a:lnTo>
                  <a:close/>
                </a:path>
              </a:pathLst>
            </a:custGeom>
            <a:solidFill>
              <a:schemeClr val="accent3"/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algn="r" rtl="1"/>
              <a:endParaRPr lang="en-IN" sz="1050">
                <a:cs typeface="B Nazanin" panose="00000400000000000000" pitchFamily="2" charset="-78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3FEC077F-F820-2374-EEE4-BDDBA068528E}"/>
                </a:ext>
              </a:extLst>
            </p:cNvPr>
            <p:cNvSpPr/>
            <p:nvPr/>
          </p:nvSpPr>
          <p:spPr>
            <a:xfrm flipH="1">
              <a:off x="5414749" y="1288682"/>
              <a:ext cx="1362073" cy="1362072"/>
            </a:xfrm>
            <a:custGeom>
              <a:avLst/>
              <a:gdLst>
                <a:gd name="connsiteX0" fmla="*/ -585 w 1648221"/>
                <a:gd name="connsiteY0" fmla="*/ 823916 h 1648220"/>
                <a:gd name="connsiteX1" fmla="*/ 823525 w 1648221"/>
                <a:gd name="connsiteY1" fmla="*/ -194 h 1648220"/>
                <a:gd name="connsiteX2" fmla="*/ 1647636 w 1648221"/>
                <a:gd name="connsiteY2" fmla="*/ 823916 h 1648220"/>
                <a:gd name="connsiteX3" fmla="*/ 823525 w 1648221"/>
                <a:gd name="connsiteY3" fmla="*/ 1648026 h 1648220"/>
                <a:gd name="connsiteX4" fmla="*/ -585 w 1648221"/>
                <a:gd name="connsiteY4" fmla="*/ 823916 h 1648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8221" h="1648220">
                  <a:moveTo>
                    <a:pt x="-585" y="823916"/>
                  </a:moveTo>
                  <a:cubicBezTo>
                    <a:pt x="-585" y="368775"/>
                    <a:pt x="368384" y="-194"/>
                    <a:pt x="823525" y="-194"/>
                  </a:cubicBezTo>
                  <a:cubicBezTo>
                    <a:pt x="1278699" y="-194"/>
                    <a:pt x="1647636" y="368775"/>
                    <a:pt x="1647636" y="823916"/>
                  </a:cubicBezTo>
                  <a:cubicBezTo>
                    <a:pt x="1647636" y="1279057"/>
                    <a:pt x="1278699" y="1648026"/>
                    <a:pt x="823525" y="1648026"/>
                  </a:cubicBezTo>
                  <a:cubicBezTo>
                    <a:pt x="368384" y="1648026"/>
                    <a:pt x="-585" y="1279057"/>
                    <a:pt x="-585" y="82391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algn="r" rtl="1"/>
              <a:endParaRPr lang="en-IN" sz="1050">
                <a:cs typeface="B Nazanin" panose="00000400000000000000" pitchFamily="2" charset="-78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024930C1-57AE-349B-7E09-451264E607FD}"/>
                </a:ext>
              </a:extLst>
            </p:cNvPr>
            <p:cNvSpPr/>
            <p:nvPr/>
          </p:nvSpPr>
          <p:spPr>
            <a:xfrm flipH="1">
              <a:off x="7038376" y="2491346"/>
              <a:ext cx="1081424" cy="1691280"/>
            </a:xfrm>
            <a:custGeom>
              <a:avLst/>
              <a:gdLst>
                <a:gd name="connsiteX0" fmla="*/ 119847 w 1308613"/>
                <a:gd name="connsiteY0" fmla="*/ 937061 h 2046590"/>
                <a:gd name="connsiteX1" fmla="*/ 21939 w 1308613"/>
                <a:gd name="connsiteY1" fmla="*/ 2024420 h 2046590"/>
                <a:gd name="connsiteX2" fmla="*/ 1286165 w 1308613"/>
                <a:gd name="connsiteY2" fmla="*/ 1189879 h 2046590"/>
                <a:gd name="connsiteX3" fmla="*/ 679818 w 1308613"/>
                <a:gd name="connsiteY3" fmla="*/ -194 h 2046590"/>
                <a:gd name="connsiteX4" fmla="*/ 119847 w 1308613"/>
                <a:gd name="connsiteY4" fmla="*/ 937061 h 2046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8613" h="2046590">
                  <a:moveTo>
                    <a:pt x="119847" y="937061"/>
                  </a:moveTo>
                  <a:cubicBezTo>
                    <a:pt x="5421" y="1287454"/>
                    <a:pt x="-28052" y="1659228"/>
                    <a:pt x="21939" y="2024420"/>
                  </a:cubicBezTo>
                  <a:cubicBezTo>
                    <a:pt x="601499" y="2143069"/>
                    <a:pt x="1167508" y="1769430"/>
                    <a:pt x="1286165" y="1189879"/>
                  </a:cubicBezTo>
                  <a:cubicBezTo>
                    <a:pt x="1386390" y="700316"/>
                    <a:pt x="1134789" y="206490"/>
                    <a:pt x="679818" y="-194"/>
                  </a:cubicBezTo>
                  <a:cubicBezTo>
                    <a:pt x="424682" y="265858"/>
                    <a:pt x="233219" y="586312"/>
                    <a:pt x="119847" y="937061"/>
                  </a:cubicBezTo>
                  <a:close/>
                </a:path>
              </a:pathLst>
            </a:custGeom>
            <a:solidFill>
              <a:schemeClr val="accent2"/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algn="r" rtl="1"/>
              <a:endParaRPr lang="en-IN" sz="1050">
                <a:cs typeface="B Nazanin" panose="00000400000000000000" pitchFamily="2" charset="-78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57A5FE1A-A5F6-8687-857B-E54A42D07DDA}"/>
                </a:ext>
              </a:extLst>
            </p:cNvPr>
            <p:cNvSpPr/>
            <p:nvPr/>
          </p:nvSpPr>
          <p:spPr>
            <a:xfrm flipH="1">
              <a:off x="8059259" y="3752013"/>
              <a:ext cx="141504" cy="896640"/>
            </a:xfrm>
            <a:custGeom>
              <a:avLst/>
              <a:gdLst>
                <a:gd name="connsiteX0" fmla="*/ 5145 w 171232"/>
                <a:gd name="connsiteY0" fmla="*/ -194 h 1085009"/>
                <a:gd name="connsiteX1" fmla="*/ 170647 w 171232"/>
                <a:gd name="connsiteY1" fmla="*/ 1084815 h 1085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1232" h="1085009">
                  <a:moveTo>
                    <a:pt x="5145" y="-194"/>
                  </a:moveTo>
                  <a:cubicBezTo>
                    <a:pt x="-19762" y="369229"/>
                    <a:pt x="36730" y="739617"/>
                    <a:pt x="170647" y="1084815"/>
                  </a:cubicBezTo>
                </a:path>
              </a:pathLst>
            </a:custGeom>
            <a:noFill/>
            <a:ln w="32403" cap="rnd">
              <a:solidFill>
                <a:schemeClr val="bg1">
                  <a:lumMod val="8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IN" sz="1050">
                <a:cs typeface="B Nazanin" panose="00000400000000000000" pitchFamily="2" charset="-78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757A797-37EC-68EA-5B75-9864E6B5C0FE}"/>
                </a:ext>
              </a:extLst>
            </p:cNvPr>
            <p:cNvSpPr/>
            <p:nvPr/>
          </p:nvSpPr>
          <p:spPr>
            <a:xfrm flipH="1">
              <a:off x="7986252" y="4593998"/>
              <a:ext cx="166173" cy="258067"/>
            </a:xfrm>
            <a:custGeom>
              <a:avLst/>
              <a:gdLst>
                <a:gd name="connsiteX0" fmla="*/ 0 w 201083"/>
                <a:gd name="connsiteY0" fmla="*/ 73350 h 312283"/>
                <a:gd name="connsiteX1" fmla="*/ 201084 w 201083"/>
                <a:gd name="connsiteY1" fmla="*/ 312284 h 312283"/>
                <a:gd name="connsiteX2" fmla="*/ 196302 w 201083"/>
                <a:gd name="connsiteY2" fmla="*/ 0 h 312283"/>
                <a:gd name="connsiteX3" fmla="*/ 0 w 201083"/>
                <a:gd name="connsiteY3" fmla="*/ 73350 h 312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083" h="312283">
                  <a:moveTo>
                    <a:pt x="0" y="73350"/>
                  </a:moveTo>
                  <a:lnTo>
                    <a:pt x="201084" y="312284"/>
                  </a:lnTo>
                  <a:lnTo>
                    <a:pt x="196302" y="0"/>
                  </a:lnTo>
                  <a:lnTo>
                    <a:pt x="0" y="73350"/>
                  </a:lnTo>
                  <a:close/>
                </a:path>
              </a:pathLst>
            </a:custGeom>
            <a:solidFill>
              <a:schemeClr val="accent2"/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algn="r" rtl="1"/>
              <a:endParaRPr lang="en-IN" sz="1050">
                <a:cs typeface="B Nazanin" panose="00000400000000000000" pitchFamily="2" charset="-78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E24C7D6C-9BE9-1645-AA5A-5302491389F3}"/>
                </a:ext>
              </a:extLst>
            </p:cNvPr>
            <p:cNvSpPr/>
            <p:nvPr/>
          </p:nvSpPr>
          <p:spPr>
            <a:xfrm rot="5065200" flipH="1">
              <a:off x="7243086" y="2615868"/>
              <a:ext cx="1362072" cy="1362072"/>
            </a:xfrm>
            <a:custGeom>
              <a:avLst/>
              <a:gdLst>
                <a:gd name="connsiteX0" fmla="*/ 1647635 w 1648220"/>
                <a:gd name="connsiteY0" fmla="*/ 823916 h 1648220"/>
                <a:gd name="connsiteX1" fmla="*/ 823525 w 1648220"/>
                <a:gd name="connsiteY1" fmla="*/ 1648026 h 1648220"/>
                <a:gd name="connsiteX2" fmla="*/ -585 w 1648220"/>
                <a:gd name="connsiteY2" fmla="*/ 823916 h 1648220"/>
                <a:gd name="connsiteX3" fmla="*/ 823525 w 1648220"/>
                <a:gd name="connsiteY3" fmla="*/ -194 h 1648220"/>
                <a:gd name="connsiteX4" fmla="*/ 1647635 w 1648220"/>
                <a:gd name="connsiteY4" fmla="*/ 823916 h 1648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8220" h="1648220">
                  <a:moveTo>
                    <a:pt x="1647635" y="823916"/>
                  </a:moveTo>
                  <a:cubicBezTo>
                    <a:pt x="1647635" y="1279059"/>
                    <a:pt x="1278668" y="1648026"/>
                    <a:pt x="823525" y="1648026"/>
                  </a:cubicBezTo>
                  <a:cubicBezTo>
                    <a:pt x="368381" y="1648026"/>
                    <a:pt x="-585" y="1279059"/>
                    <a:pt x="-585" y="823916"/>
                  </a:cubicBezTo>
                  <a:cubicBezTo>
                    <a:pt x="-585" y="368772"/>
                    <a:pt x="368381" y="-194"/>
                    <a:pt x="823525" y="-194"/>
                  </a:cubicBezTo>
                  <a:cubicBezTo>
                    <a:pt x="1278668" y="-194"/>
                    <a:pt x="1647635" y="368772"/>
                    <a:pt x="1647635" y="82391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algn="r" rtl="1"/>
              <a:endParaRPr lang="en-IN" sz="1050">
                <a:cs typeface="B Nazanin" panose="00000400000000000000" pitchFamily="2" charset="-78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1DB2C2F5-C4F2-7551-06CE-77673793FD43}"/>
                </a:ext>
              </a:extLst>
            </p:cNvPr>
            <p:cNvSpPr/>
            <p:nvPr/>
          </p:nvSpPr>
          <p:spPr>
            <a:xfrm flipH="1">
              <a:off x="6339985" y="4560669"/>
              <a:ext cx="1538564" cy="1321858"/>
            </a:xfrm>
            <a:custGeom>
              <a:avLst/>
              <a:gdLst>
                <a:gd name="connsiteX0" fmla="*/ 717756 w 1861790"/>
                <a:gd name="connsiteY0" fmla="*/ 1170289 h 1599558"/>
                <a:gd name="connsiteX1" fmla="*/ 1721634 w 1861790"/>
                <a:gd name="connsiteY1" fmla="*/ 1599364 h 1599558"/>
                <a:gd name="connsiteX2" fmla="*/ 1318243 w 1861790"/>
                <a:gd name="connsiteY2" fmla="*/ 139227 h 1599558"/>
                <a:gd name="connsiteX3" fmla="*/ -585 w 1861790"/>
                <a:gd name="connsiteY3" fmla="*/ 348123 h 1599558"/>
                <a:gd name="connsiteX4" fmla="*/ 717756 w 1861790"/>
                <a:gd name="connsiteY4" fmla="*/ 1170289 h 1599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1790" h="1599558">
                  <a:moveTo>
                    <a:pt x="717756" y="1170289"/>
                  </a:moveTo>
                  <a:cubicBezTo>
                    <a:pt x="1015653" y="1387347"/>
                    <a:pt x="1358881" y="1534047"/>
                    <a:pt x="1721634" y="1599364"/>
                  </a:cubicBezTo>
                  <a:cubicBezTo>
                    <a:pt x="2013444" y="1084765"/>
                    <a:pt x="1832842" y="431037"/>
                    <a:pt x="1318243" y="139227"/>
                  </a:cubicBezTo>
                  <a:cubicBezTo>
                    <a:pt x="883704" y="-107179"/>
                    <a:pt x="336532" y="-20513"/>
                    <a:pt x="-585" y="348123"/>
                  </a:cubicBezTo>
                  <a:cubicBezTo>
                    <a:pt x="173662" y="672937"/>
                    <a:pt x="419258" y="954033"/>
                    <a:pt x="717756" y="1170289"/>
                  </a:cubicBezTo>
                  <a:close/>
                </a:path>
              </a:pathLst>
            </a:custGeom>
            <a:solidFill>
              <a:schemeClr val="accent6"/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algn="r" rtl="1"/>
              <a:endParaRPr lang="en-IN" sz="1050">
                <a:cs typeface="B Nazanin" panose="00000400000000000000" pitchFamily="2" charset="-78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7263A799-69C2-815B-1201-9DFD58669912}"/>
                </a:ext>
              </a:extLst>
            </p:cNvPr>
            <p:cNvSpPr/>
            <p:nvPr/>
          </p:nvSpPr>
          <p:spPr>
            <a:xfrm flipH="1">
              <a:off x="5981922" y="5845288"/>
              <a:ext cx="894965" cy="150277"/>
            </a:xfrm>
            <a:custGeom>
              <a:avLst/>
              <a:gdLst>
                <a:gd name="connsiteX0" fmla="*/ -585 w 1082982"/>
                <a:gd name="connsiteY0" fmla="*/ -194 h 181848"/>
                <a:gd name="connsiteX1" fmla="*/ 1082397 w 1082982"/>
                <a:gd name="connsiteY1" fmla="*/ 177709 h 181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82982" h="181848">
                  <a:moveTo>
                    <a:pt x="-585" y="-194"/>
                  </a:moveTo>
                  <a:cubicBezTo>
                    <a:pt x="343040" y="137646"/>
                    <a:pt x="712731" y="198377"/>
                    <a:pt x="1082397" y="177709"/>
                  </a:cubicBezTo>
                </a:path>
              </a:pathLst>
            </a:custGeom>
            <a:noFill/>
            <a:ln w="32403" cap="rnd">
              <a:solidFill>
                <a:schemeClr val="bg1">
                  <a:lumMod val="8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IN" sz="1050">
                <a:cs typeface="B Nazanin" panose="00000400000000000000" pitchFamily="2" charset="-78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9D3E72B4-2E63-07E5-1C5B-CD5BA3511A63}"/>
                </a:ext>
              </a:extLst>
            </p:cNvPr>
            <p:cNvSpPr/>
            <p:nvPr/>
          </p:nvSpPr>
          <p:spPr>
            <a:xfrm flipH="1">
              <a:off x="5765850" y="5909721"/>
              <a:ext cx="246614" cy="173072"/>
            </a:xfrm>
            <a:custGeom>
              <a:avLst/>
              <a:gdLst>
                <a:gd name="connsiteX0" fmla="*/ 9077 w 298423"/>
                <a:gd name="connsiteY0" fmla="*/ 209432 h 209431"/>
                <a:gd name="connsiteX1" fmla="*/ 298424 w 298423"/>
                <a:gd name="connsiteY1" fmla="*/ 91991 h 209431"/>
                <a:gd name="connsiteX2" fmla="*/ 0 w 298423"/>
                <a:gd name="connsiteY2" fmla="*/ 0 h 209431"/>
                <a:gd name="connsiteX3" fmla="*/ 9077 w 298423"/>
                <a:gd name="connsiteY3" fmla="*/ 209432 h 20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8423" h="209431">
                  <a:moveTo>
                    <a:pt x="9077" y="209432"/>
                  </a:moveTo>
                  <a:lnTo>
                    <a:pt x="298424" y="91991"/>
                  </a:lnTo>
                  <a:lnTo>
                    <a:pt x="0" y="0"/>
                  </a:lnTo>
                  <a:lnTo>
                    <a:pt x="9077" y="209432"/>
                  </a:lnTo>
                  <a:close/>
                </a:path>
              </a:pathLst>
            </a:custGeom>
            <a:solidFill>
              <a:schemeClr val="accent6"/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algn="r" rtl="1"/>
              <a:endParaRPr lang="en-IN" sz="1050">
                <a:cs typeface="B Nazanin" panose="00000400000000000000" pitchFamily="2" charset="-78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E23CDA36-72C7-8721-236A-773BC23EC612}"/>
                </a:ext>
              </a:extLst>
            </p:cNvPr>
            <p:cNvSpPr/>
            <p:nvPr/>
          </p:nvSpPr>
          <p:spPr>
            <a:xfrm flipH="1">
              <a:off x="6544273" y="4764792"/>
              <a:ext cx="1362073" cy="1362072"/>
            </a:xfrm>
            <a:custGeom>
              <a:avLst/>
              <a:gdLst>
                <a:gd name="connsiteX0" fmla="*/ -585 w 1648221"/>
                <a:gd name="connsiteY0" fmla="*/ 823916 h 1648220"/>
                <a:gd name="connsiteX1" fmla="*/ 823525 w 1648221"/>
                <a:gd name="connsiteY1" fmla="*/ -194 h 1648220"/>
                <a:gd name="connsiteX2" fmla="*/ 1647636 w 1648221"/>
                <a:gd name="connsiteY2" fmla="*/ 823916 h 1648220"/>
                <a:gd name="connsiteX3" fmla="*/ 823525 w 1648221"/>
                <a:gd name="connsiteY3" fmla="*/ 1648026 h 1648220"/>
                <a:gd name="connsiteX4" fmla="*/ -585 w 1648221"/>
                <a:gd name="connsiteY4" fmla="*/ 823916 h 1648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8221" h="1648220">
                  <a:moveTo>
                    <a:pt x="-585" y="823916"/>
                  </a:moveTo>
                  <a:cubicBezTo>
                    <a:pt x="-585" y="368775"/>
                    <a:pt x="368384" y="-194"/>
                    <a:pt x="823525" y="-194"/>
                  </a:cubicBezTo>
                  <a:cubicBezTo>
                    <a:pt x="1278666" y="-194"/>
                    <a:pt x="1647636" y="368775"/>
                    <a:pt x="1647636" y="823916"/>
                  </a:cubicBezTo>
                  <a:cubicBezTo>
                    <a:pt x="1647636" y="1279057"/>
                    <a:pt x="1278666" y="1648026"/>
                    <a:pt x="823525" y="1648026"/>
                  </a:cubicBezTo>
                  <a:cubicBezTo>
                    <a:pt x="368384" y="1648026"/>
                    <a:pt x="-585" y="1279057"/>
                    <a:pt x="-585" y="82391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algn="r" rtl="1"/>
              <a:endParaRPr lang="en-IN" sz="1050">
                <a:cs typeface="B Nazanin" panose="00000400000000000000" pitchFamily="2" charset="-78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A259C3D6-4B59-4368-0096-48AE4F301485}"/>
                </a:ext>
              </a:extLst>
            </p:cNvPr>
            <p:cNvSpPr/>
            <p:nvPr/>
          </p:nvSpPr>
          <p:spPr>
            <a:xfrm flipH="1">
              <a:off x="4313089" y="4560823"/>
              <a:ext cx="1538268" cy="1321637"/>
            </a:xfrm>
            <a:custGeom>
              <a:avLst/>
              <a:gdLst>
                <a:gd name="connsiteX0" fmla="*/ 1142587 w 1861432"/>
                <a:gd name="connsiteY0" fmla="*/ 1170022 h 1599291"/>
                <a:gd name="connsiteX1" fmla="*/ 1860847 w 1861432"/>
                <a:gd name="connsiteY1" fmla="*/ 347857 h 1599291"/>
                <a:gd name="connsiteX2" fmla="*/ 347491 w 1861432"/>
                <a:gd name="connsiteY2" fmla="*/ 280715 h 1599291"/>
                <a:gd name="connsiteX3" fmla="*/ 138708 w 1861432"/>
                <a:gd name="connsiteY3" fmla="*/ 1599098 h 1599291"/>
                <a:gd name="connsiteX4" fmla="*/ 1142587 w 1861432"/>
                <a:gd name="connsiteY4" fmla="*/ 1170022 h 1599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1432" h="1599291">
                  <a:moveTo>
                    <a:pt x="1142587" y="1170022"/>
                  </a:moveTo>
                  <a:cubicBezTo>
                    <a:pt x="1441092" y="953806"/>
                    <a:pt x="1686672" y="672695"/>
                    <a:pt x="1860847" y="347857"/>
                  </a:cubicBezTo>
                  <a:cubicBezTo>
                    <a:pt x="1461516" y="-88578"/>
                    <a:pt x="783943" y="-118640"/>
                    <a:pt x="347491" y="280715"/>
                  </a:cubicBezTo>
                  <a:cubicBezTo>
                    <a:pt x="-20878" y="617800"/>
                    <a:pt x="-107487" y="1164689"/>
                    <a:pt x="138708" y="1599098"/>
                  </a:cubicBezTo>
                  <a:cubicBezTo>
                    <a:pt x="501485" y="1533788"/>
                    <a:pt x="844730" y="1387089"/>
                    <a:pt x="1142587" y="1170022"/>
                  </a:cubicBezTo>
                  <a:close/>
                </a:path>
              </a:pathLst>
            </a:custGeom>
            <a:solidFill>
              <a:schemeClr val="accent5"/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algn="r" rtl="1"/>
              <a:endParaRPr lang="en-IN" sz="1050">
                <a:cs typeface="B Nazanin" panose="00000400000000000000" pitchFamily="2" charset="-78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34B4688C-EE4D-13C7-A62C-978CDE4A046F}"/>
                </a:ext>
              </a:extLst>
            </p:cNvPr>
            <p:cNvSpPr/>
            <p:nvPr/>
          </p:nvSpPr>
          <p:spPr>
            <a:xfrm flipH="1">
              <a:off x="4062388" y="4432111"/>
              <a:ext cx="416337" cy="805750"/>
            </a:xfrm>
            <a:custGeom>
              <a:avLst/>
              <a:gdLst>
                <a:gd name="connsiteX0" fmla="*/ -585 w 503802"/>
                <a:gd name="connsiteY0" fmla="*/ 974830 h 975024"/>
                <a:gd name="connsiteX1" fmla="*/ 503217 w 503802"/>
                <a:gd name="connsiteY1" fmla="*/ -194 h 97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3802" h="975024">
                  <a:moveTo>
                    <a:pt x="-585" y="974830"/>
                  </a:moveTo>
                  <a:cubicBezTo>
                    <a:pt x="236727" y="690622"/>
                    <a:pt x="408714" y="357776"/>
                    <a:pt x="503217" y="-194"/>
                  </a:cubicBezTo>
                </a:path>
              </a:pathLst>
            </a:custGeom>
            <a:noFill/>
            <a:ln w="32403" cap="rnd">
              <a:solidFill>
                <a:schemeClr val="bg1">
                  <a:lumMod val="8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IN" sz="1050">
                <a:cs typeface="B Nazanin" panose="00000400000000000000" pitchFamily="2" charset="-78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B04393D0-74A5-8211-5229-8C1D2BB53D78}"/>
                </a:ext>
              </a:extLst>
            </p:cNvPr>
            <p:cNvSpPr/>
            <p:nvPr/>
          </p:nvSpPr>
          <p:spPr>
            <a:xfrm flipH="1">
              <a:off x="3983422" y="4224679"/>
              <a:ext cx="166842" cy="257330"/>
            </a:xfrm>
            <a:custGeom>
              <a:avLst/>
              <a:gdLst>
                <a:gd name="connsiteX0" fmla="*/ 201894 w 201893"/>
                <a:gd name="connsiteY0" fmla="*/ 311392 h 311391"/>
                <a:gd name="connsiteX1" fmla="*/ 179686 w 201893"/>
                <a:gd name="connsiteY1" fmla="*/ 0 h 311391"/>
                <a:gd name="connsiteX2" fmla="*/ 0 w 201893"/>
                <a:gd name="connsiteY2" fmla="*/ 255387 h 311391"/>
                <a:gd name="connsiteX3" fmla="*/ 201894 w 201893"/>
                <a:gd name="connsiteY3" fmla="*/ 311392 h 3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893" h="311391">
                  <a:moveTo>
                    <a:pt x="201894" y="311392"/>
                  </a:moveTo>
                  <a:lnTo>
                    <a:pt x="179686" y="0"/>
                  </a:lnTo>
                  <a:lnTo>
                    <a:pt x="0" y="255387"/>
                  </a:lnTo>
                  <a:lnTo>
                    <a:pt x="201894" y="311392"/>
                  </a:lnTo>
                  <a:close/>
                </a:path>
              </a:pathLst>
            </a:custGeom>
            <a:solidFill>
              <a:schemeClr val="accent5"/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algn="r" rtl="1"/>
              <a:endParaRPr lang="en-IN" sz="1050">
                <a:cs typeface="B Nazanin" panose="00000400000000000000" pitchFamily="2" charset="-78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0CF2FBCE-8F02-E1C0-62EF-1978BED7F49B}"/>
                </a:ext>
              </a:extLst>
            </p:cNvPr>
            <p:cNvSpPr/>
            <p:nvPr/>
          </p:nvSpPr>
          <p:spPr>
            <a:xfrm flipH="1">
              <a:off x="4284957" y="4764725"/>
              <a:ext cx="1362073" cy="1362072"/>
            </a:xfrm>
            <a:custGeom>
              <a:avLst/>
              <a:gdLst>
                <a:gd name="connsiteX0" fmla="*/ -585 w 1648221"/>
                <a:gd name="connsiteY0" fmla="*/ 823916 h 1648221"/>
                <a:gd name="connsiteX1" fmla="*/ 823526 w 1648221"/>
                <a:gd name="connsiteY1" fmla="*/ -194 h 1648221"/>
                <a:gd name="connsiteX2" fmla="*/ 1647636 w 1648221"/>
                <a:gd name="connsiteY2" fmla="*/ 823916 h 1648221"/>
                <a:gd name="connsiteX3" fmla="*/ 823526 w 1648221"/>
                <a:gd name="connsiteY3" fmla="*/ 1648027 h 1648221"/>
                <a:gd name="connsiteX4" fmla="*/ -585 w 1648221"/>
                <a:gd name="connsiteY4" fmla="*/ 823916 h 1648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8221" h="1648221">
                  <a:moveTo>
                    <a:pt x="-585" y="823916"/>
                  </a:moveTo>
                  <a:cubicBezTo>
                    <a:pt x="-585" y="368775"/>
                    <a:pt x="368352" y="-194"/>
                    <a:pt x="823526" y="-194"/>
                  </a:cubicBezTo>
                  <a:cubicBezTo>
                    <a:pt x="1278699" y="-194"/>
                    <a:pt x="1647636" y="368775"/>
                    <a:pt x="1647636" y="823916"/>
                  </a:cubicBezTo>
                  <a:cubicBezTo>
                    <a:pt x="1647636" y="1279057"/>
                    <a:pt x="1278699" y="1648027"/>
                    <a:pt x="823526" y="1648027"/>
                  </a:cubicBezTo>
                  <a:cubicBezTo>
                    <a:pt x="368352" y="1648027"/>
                    <a:pt x="-585" y="1279057"/>
                    <a:pt x="-585" y="82391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algn="r" rtl="1"/>
              <a:endParaRPr lang="en-IN" sz="1050">
                <a:cs typeface="B Nazanin" panose="00000400000000000000" pitchFamily="2" charset="-78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7CD703EA-B85B-D5E9-C6CF-0FBE42EA4C2E}"/>
                </a:ext>
              </a:extLst>
            </p:cNvPr>
            <p:cNvSpPr/>
            <p:nvPr/>
          </p:nvSpPr>
          <p:spPr>
            <a:xfrm flipH="1">
              <a:off x="4071895" y="2491346"/>
              <a:ext cx="1081173" cy="1691042"/>
            </a:xfrm>
            <a:custGeom>
              <a:avLst/>
              <a:gdLst>
                <a:gd name="connsiteX0" fmla="*/ 1187360 w 1308309"/>
                <a:gd name="connsiteY0" fmla="*/ 937142 h 2046301"/>
                <a:gd name="connsiteX1" fmla="*/ 627390 w 1308309"/>
                <a:gd name="connsiteY1" fmla="*/ -194 h 2046301"/>
                <a:gd name="connsiteX2" fmla="*/ 95787 w 1308309"/>
                <a:gd name="connsiteY2" fmla="*/ 1418292 h 2046301"/>
                <a:gd name="connsiteX3" fmla="*/ 1285187 w 1308309"/>
                <a:gd name="connsiteY3" fmla="*/ 2024339 h 2046301"/>
                <a:gd name="connsiteX4" fmla="*/ 1187360 w 1308309"/>
                <a:gd name="connsiteY4" fmla="*/ 937142 h 2046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8309" h="2046301">
                  <a:moveTo>
                    <a:pt x="1187360" y="937142"/>
                  </a:moveTo>
                  <a:cubicBezTo>
                    <a:pt x="1073972" y="586360"/>
                    <a:pt x="882533" y="265875"/>
                    <a:pt x="627390" y="-194"/>
                  </a:cubicBezTo>
                  <a:cubicBezTo>
                    <a:pt x="88898" y="244705"/>
                    <a:pt x="-149145" y="879783"/>
                    <a:pt x="95787" y="1418292"/>
                  </a:cubicBezTo>
                  <a:cubicBezTo>
                    <a:pt x="302463" y="1872866"/>
                    <a:pt x="795892" y="2124281"/>
                    <a:pt x="1285187" y="2024339"/>
                  </a:cubicBezTo>
                  <a:cubicBezTo>
                    <a:pt x="1335195" y="1659203"/>
                    <a:pt x="1301721" y="1287486"/>
                    <a:pt x="1187360" y="937142"/>
                  </a:cubicBezTo>
                  <a:close/>
                </a:path>
              </a:pathLst>
            </a:custGeom>
            <a:solidFill>
              <a:schemeClr val="accent4"/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algn="r" rtl="1"/>
              <a:endParaRPr lang="en-IN" sz="1050">
                <a:cs typeface="B Nazanin" panose="00000400000000000000" pitchFamily="2" charset="-78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549A64CB-4B9B-8C06-B3DB-47389169F443}"/>
                </a:ext>
              </a:extLst>
            </p:cNvPr>
            <p:cNvSpPr/>
            <p:nvPr/>
          </p:nvSpPr>
          <p:spPr>
            <a:xfrm flipH="1">
              <a:off x="4314897" y="2124304"/>
              <a:ext cx="637701" cy="645001"/>
            </a:xfrm>
            <a:custGeom>
              <a:avLst/>
              <a:gdLst>
                <a:gd name="connsiteX0" fmla="*/ 771086 w 771671"/>
                <a:gd name="connsiteY0" fmla="*/ 780311 h 780505"/>
                <a:gd name="connsiteX1" fmla="*/ -585 w 771671"/>
                <a:gd name="connsiteY1" fmla="*/ -194 h 780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1671" h="780505">
                  <a:moveTo>
                    <a:pt x="771086" y="780311"/>
                  </a:moveTo>
                  <a:cubicBezTo>
                    <a:pt x="574054" y="466820"/>
                    <a:pt x="310644" y="200378"/>
                    <a:pt x="-585" y="-194"/>
                  </a:cubicBezTo>
                </a:path>
              </a:pathLst>
            </a:custGeom>
            <a:noFill/>
            <a:ln w="32403" cap="rnd">
              <a:solidFill>
                <a:schemeClr val="bg1">
                  <a:lumMod val="85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pPr algn="r" rtl="1"/>
              <a:endParaRPr lang="en-IN" sz="1050">
                <a:cs typeface="B Nazanin" panose="00000400000000000000" pitchFamily="2" charset="-78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9D754FCE-2D9C-7690-8E5C-CF86DC2B8DE4}"/>
                </a:ext>
              </a:extLst>
            </p:cNvPr>
            <p:cNvSpPr/>
            <p:nvPr/>
          </p:nvSpPr>
          <p:spPr>
            <a:xfrm flipH="1">
              <a:off x="4880663" y="2002671"/>
              <a:ext cx="250499" cy="206427"/>
            </a:xfrm>
            <a:custGeom>
              <a:avLst/>
              <a:gdLst>
                <a:gd name="connsiteX0" fmla="*/ 303125 w 303125"/>
                <a:gd name="connsiteY0" fmla="*/ 75052 h 249794"/>
                <a:gd name="connsiteX1" fmla="*/ 0 w 303125"/>
                <a:gd name="connsiteY1" fmla="*/ 0 h 249794"/>
                <a:gd name="connsiteX2" fmla="*/ 187386 w 303125"/>
                <a:gd name="connsiteY2" fmla="*/ 249794 h 249794"/>
                <a:gd name="connsiteX3" fmla="*/ 303125 w 303125"/>
                <a:gd name="connsiteY3" fmla="*/ 75052 h 249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3125" h="249794">
                  <a:moveTo>
                    <a:pt x="303125" y="75052"/>
                  </a:moveTo>
                  <a:lnTo>
                    <a:pt x="0" y="0"/>
                  </a:lnTo>
                  <a:lnTo>
                    <a:pt x="187386" y="249794"/>
                  </a:lnTo>
                  <a:lnTo>
                    <a:pt x="303125" y="75052"/>
                  </a:lnTo>
                  <a:close/>
                </a:path>
              </a:pathLst>
            </a:custGeom>
            <a:solidFill>
              <a:schemeClr val="accent4"/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algn="r" rtl="1"/>
              <a:endParaRPr lang="en-IN" sz="1050">
                <a:cs typeface="B Nazanin" panose="00000400000000000000" pitchFamily="2" charset="-78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2DB31DF2-59A0-D25A-9E47-8F4CD131E935}"/>
                </a:ext>
              </a:extLst>
            </p:cNvPr>
            <p:cNvSpPr/>
            <p:nvPr/>
          </p:nvSpPr>
          <p:spPr>
            <a:xfrm flipH="1">
              <a:off x="3586842" y="2616193"/>
              <a:ext cx="1362073" cy="1362072"/>
            </a:xfrm>
            <a:custGeom>
              <a:avLst/>
              <a:gdLst>
                <a:gd name="connsiteX0" fmla="*/ -585 w 1648221"/>
                <a:gd name="connsiteY0" fmla="*/ 823916 h 1648220"/>
                <a:gd name="connsiteX1" fmla="*/ 823526 w 1648221"/>
                <a:gd name="connsiteY1" fmla="*/ -194 h 1648220"/>
                <a:gd name="connsiteX2" fmla="*/ 1647636 w 1648221"/>
                <a:gd name="connsiteY2" fmla="*/ 823916 h 1648220"/>
                <a:gd name="connsiteX3" fmla="*/ 823526 w 1648221"/>
                <a:gd name="connsiteY3" fmla="*/ 1648026 h 1648220"/>
                <a:gd name="connsiteX4" fmla="*/ -585 w 1648221"/>
                <a:gd name="connsiteY4" fmla="*/ 823916 h 1648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8221" h="1648220">
                  <a:moveTo>
                    <a:pt x="-585" y="823916"/>
                  </a:moveTo>
                  <a:cubicBezTo>
                    <a:pt x="-585" y="368775"/>
                    <a:pt x="368352" y="-194"/>
                    <a:pt x="823526" y="-194"/>
                  </a:cubicBezTo>
                  <a:cubicBezTo>
                    <a:pt x="1278699" y="-194"/>
                    <a:pt x="1647636" y="368775"/>
                    <a:pt x="1647636" y="823916"/>
                  </a:cubicBezTo>
                  <a:cubicBezTo>
                    <a:pt x="1647636" y="1279057"/>
                    <a:pt x="1278699" y="1648026"/>
                    <a:pt x="823526" y="1648026"/>
                  </a:cubicBezTo>
                  <a:cubicBezTo>
                    <a:pt x="368352" y="1648026"/>
                    <a:pt x="-585" y="1279057"/>
                    <a:pt x="-585" y="82391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8101" cap="flat">
              <a:noFill/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algn="r" rtl="1"/>
              <a:endParaRPr lang="en-IN" sz="1050">
                <a:cs typeface="B Nazanin" panose="00000400000000000000" pitchFamily="2" charset="-78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D7EB3D0C-24EA-C5AE-AE7D-932485750779}"/>
                </a:ext>
              </a:extLst>
            </p:cNvPr>
            <p:cNvSpPr/>
            <p:nvPr/>
          </p:nvSpPr>
          <p:spPr>
            <a:xfrm>
              <a:off x="8668152" y="2835568"/>
              <a:ext cx="2178465" cy="947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>
                <a:spcAft>
                  <a:spcPts val="450"/>
                </a:spcAft>
              </a:pPr>
              <a:r>
                <a:rPr lang="fa-I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روند</a:t>
              </a:r>
            </a:p>
            <a:p>
              <a:pPr algn="r" rtl="1">
                <a:spcAft>
                  <a:spcPts val="450"/>
                </a:spcAft>
              </a:pPr>
              <a:r>
                <a:rPr lang="fa-I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توالی مراحل انجام شده برای انجام یک کار یا هدف.</a:t>
              </a:r>
              <a:endPara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2C953E85-88E4-3664-C52F-6A289D79DCE7}"/>
                </a:ext>
              </a:extLst>
            </p:cNvPr>
            <p:cNvSpPr/>
            <p:nvPr/>
          </p:nvSpPr>
          <p:spPr>
            <a:xfrm>
              <a:off x="6759315" y="1006077"/>
              <a:ext cx="2296796" cy="7626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sz="105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کسب و کار</a:t>
              </a:r>
            </a:p>
            <a:p>
              <a:pPr algn="r" rtl="1"/>
              <a:r>
                <a:rPr lang="fa-IR" sz="105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فعالیت کسب درآمد از طریق تولید کالا/خدمات.</a:t>
              </a:r>
              <a:endParaRPr lang="en-US" sz="825" dirty="0">
                <a:solidFill>
                  <a:schemeClr val="tx1">
                    <a:lumMod val="75000"/>
                    <a:lumOff val="25000"/>
                  </a:schemeClr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B6EC81EF-5CC0-C7D9-3E40-D148CE0755B2}"/>
                </a:ext>
              </a:extLst>
            </p:cNvPr>
            <p:cNvSpPr/>
            <p:nvPr/>
          </p:nvSpPr>
          <p:spPr>
            <a:xfrm>
              <a:off x="7971213" y="5066976"/>
              <a:ext cx="2331372" cy="11011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هدف</a:t>
              </a:r>
            </a:p>
            <a:p>
              <a:pPr algn="r" rtl="1"/>
              <a:r>
                <a:rPr lang="fa-I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گروه یا بخش بازار یک محصول برای آن در نظر گرفته شده است.</a:t>
              </a:r>
              <a:endPara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11019B37-8E71-F008-02CC-B4301A5D51DD}"/>
                </a:ext>
              </a:extLst>
            </p:cNvPr>
            <p:cNvSpPr/>
            <p:nvPr/>
          </p:nvSpPr>
          <p:spPr>
            <a:xfrm>
              <a:off x="1999305" y="5066976"/>
              <a:ext cx="2150959" cy="7626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/>
              <a:r>
                <a:rPr lang="fa-IR" sz="105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رشد</a:t>
              </a:r>
            </a:p>
            <a:p>
              <a:pPr algn="r" rtl="1"/>
              <a:r>
                <a:rPr lang="fa-IR" sz="105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گسترش یا توسعه یک کسب و کار یا یک ایده.</a:t>
              </a:r>
              <a:endParaRPr lang="en-US" sz="825" dirty="0">
                <a:solidFill>
                  <a:schemeClr val="tx1">
                    <a:lumMod val="75000"/>
                    <a:lumOff val="25000"/>
                  </a:schemeClr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FBA579B8-A57D-9152-9202-16542854C6C4}"/>
                </a:ext>
              </a:extLst>
            </p:cNvPr>
            <p:cNvSpPr/>
            <p:nvPr/>
          </p:nvSpPr>
          <p:spPr>
            <a:xfrm>
              <a:off x="1737365" y="2798180"/>
              <a:ext cx="1763970" cy="12037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rtl="1">
                <a:spcBef>
                  <a:spcPts val="450"/>
                </a:spcBef>
                <a:spcAft>
                  <a:spcPts val="450"/>
                </a:spcAft>
              </a:pPr>
              <a:r>
                <a:rPr lang="fa-I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سود</a:t>
              </a:r>
            </a:p>
            <a:p>
              <a:pPr algn="r" rtl="1">
                <a:spcBef>
                  <a:spcPts val="450"/>
                </a:spcBef>
                <a:spcAft>
                  <a:spcPts val="450"/>
                </a:spcAft>
              </a:pPr>
              <a:r>
                <a:rPr lang="fa-I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سود مالی</a:t>
              </a:r>
            </a:p>
            <a:p>
              <a:pPr algn="r" rtl="1">
                <a:spcBef>
                  <a:spcPts val="450"/>
                </a:spcBef>
                <a:spcAft>
                  <a:spcPts val="450"/>
                </a:spcAft>
              </a:pPr>
              <a:r>
                <a:rPr lang="fa-I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از موفقیت تجاری</a:t>
              </a:r>
              <a:endPara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Lora" pitchFamily="2" charset="0"/>
                <a:cs typeface="B Nazanin" panose="00000400000000000000" pitchFamily="2" charset="-78"/>
              </a:endParaRPr>
            </a:p>
          </p:txBody>
        </p:sp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5B5AB2E0-4473-6A72-9EA8-5730786EBF6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60899" y="5140668"/>
              <a:ext cx="610188" cy="610186"/>
            </a:xfrm>
            <a:prstGeom prst="rect">
              <a:avLst/>
            </a:prstGeom>
          </p:spPr>
        </p:pic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ACA0E2D7-A3F3-88C3-D0BB-5B649EEE0C4F}"/>
                </a:ext>
              </a:extLst>
            </p:cNvPr>
            <p:cNvSpPr txBox="1"/>
            <p:nvPr/>
          </p:nvSpPr>
          <p:spPr>
            <a:xfrm>
              <a:off x="5285667" y="3413520"/>
              <a:ext cx="1621095" cy="861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  <a:cs typeface="B Nazanin" panose="00000400000000000000" pitchFamily="2" charset="-78"/>
                </a:rPr>
                <a:t>فرآیند دایره ای</a:t>
              </a:r>
              <a:endParaRPr lang="en-IN" sz="1800" dirty="0">
                <a:cs typeface="B Nazanin" panose="00000400000000000000" pitchFamily="2" charset="-78"/>
              </a:endParaRPr>
            </a:p>
          </p:txBody>
        </p:sp>
      </p:grpSp>
      <p:sp>
        <p:nvSpPr>
          <p:cNvPr id="2" name="Freeform 5">
            <a:extLst>
              <a:ext uri="{FF2B5EF4-FFF2-40B4-BE49-F238E27FC236}">
                <a16:creationId xmlns:a16="http://schemas.microsoft.com/office/drawing/2014/main" id="{A33AD363-B50B-096D-205A-23836887BE76}"/>
              </a:ext>
            </a:extLst>
          </p:cNvPr>
          <p:cNvSpPr>
            <a:spLocks noEditPoints="1"/>
          </p:cNvSpPr>
          <p:nvPr/>
        </p:nvSpPr>
        <p:spPr bwMode="auto">
          <a:xfrm>
            <a:off x="4181280" y="1267930"/>
            <a:ext cx="519687" cy="477366"/>
          </a:xfrm>
          <a:custGeom>
            <a:avLst/>
            <a:gdLst>
              <a:gd name="T0" fmla="*/ 76 w 587"/>
              <a:gd name="T1" fmla="*/ 490 h 578"/>
              <a:gd name="T2" fmla="*/ 204 w 587"/>
              <a:gd name="T3" fmla="*/ 444 h 578"/>
              <a:gd name="T4" fmla="*/ 226 w 587"/>
              <a:gd name="T5" fmla="*/ 577 h 578"/>
              <a:gd name="T6" fmla="*/ 383 w 587"/>
              <a:gd name="T7" fmla="*/ 553 h 578"/>
              <a:gd name="T8" fmla="*/ 480 w 587"/>
              <a:gd name="T9" fmla="*/ 501 h 578"/>
              <a:gd name="T10" fmla="*/ 576 w 587"/>
              <a:gd name="T11" fmla="*/ 377 h 578"/>
              <a:gd name="T12" fmla="*/ 468 w 587"/>
              <a:gd name="T13" fmla="*/ 289 h 578"/>
              <a:gd name="T14" fmla="*/ 578 w 587"/>
              <a:gd name="T15" fmla="*/ 202 h 578"/>
              <a:gd name="T16" fmla="*/ 482 w 587"/>
              <a:gd name="T17" fmla="*/ 75 h 578"/>
              <a:gd name="T18" fmla="*/ 383 w 587"/>
              <a:gd name="T19" fmla="*/ 24 h 578"/>
              <a:gd name="T20" fmla="*/ 227 w 587"/>
              <a:gd name="T21" fmla="*/ 1 h 578"/>
              <a:gd name="T22" fmla="*/ 204 w 587"/>
              <a:gd name="T23" fmla="*/ 134 h 578"/>
              <a:gd name="T24" fmla="*/ 80 w 587"/>
              <a:gd name="T25" fmla="*/ 81 h 578"/>
              <a:gd name="T26" fmla="*/ 19 w 587"/>
              <a:gd name="T27" fmla="*/ 230 h 578"/>
              <a:gd name="T28" fmla="*/ 17 w 587"/>
              <a:gd name="T29" fmla="*/ 348 h 578"/>
              <a:gd name="T30" fmla="*/ 238 w 587"/>
              <a:gd name="T31" fmla="*/ 445 h 578"/>
              <a:gd name="T32" fmla="*/ 254 w 587"/>
              <a:gd name="T33" fmla="*/ 410 h 578"/>
              <a:gd name="T34" fmla="*/ 238 w 587"/>
              <a:gd name="T35" fmla="*/ 445 h 578"/>
              <a:gd name="T36" fmla="*/ 386 w 587"/>
              <a:gd name="T37" fmla="*/ 229 h 578"/>
              <a:gd name="T38" fmla="*/ 340 w 587"/>
              <a:gd name="T39" fmla="*/ 294 h 578"/>
              <a:gd name="T40" fmla="*/ 342 w 587"/>
              <a:gd name="T41" fmla="*/ 267 h 578"/>
              <a:gd name="T42" fmla="*/ 228 w 587"/>
              <a:gd name="T43" fmla="*/ 279 h 578"/>
              <a:gd name="T44" fmla="*/ 241 w 587"/>
              <a:gd name="T45" fmla="*/ 301 h 578"/>
              <a:gd name="T46" fmla="*/ 256 w 587"/>
              <a:gd name="T47" fmla="*/ 337 h 578"/>
              <a:gd name="T48" fmla="*/ 270 w 587"/>
              <a:gd name="T49" fmla="*/ 289 h 578"/>
              <a:gd name="T50" fmla="*/ 260 w 587"/>
              <a:gd name="T51" fmla="*/ 180 h 578"/>
              <a:gd name="T52" fmla="*/ 335 w 587"/>
              <a:gd name="T53" fmla="*/ 229 h 578"/>
              <a:gd name="T54" fmla="*/ 310 w 587"/>
              <a:gd name="T55" fmla="*/ 382 h 578"/>
              <a:gd name="T56" fmla="*/ 343 w 587"/>
              <a:gd name="T57" fmla="*/ 395 h 578"/>
              <a:gd name="T58" fmla="*/ 333 w 587"/>
              <a:gd name="T59" fmla="*/ 358 h 578"/>
              <a:gd name="T60" fmla="*/ 362 w 587"/>
              <a:gd name="T61" fmla="*/ 393 h 578"/>
              <a:gd name="T62" fmla="*/ 305 w 587"/>
              <a:gd name="T63" fmla="*/ 443 h 578"/>
              <a:gd name="T64" fmla="*/ 279 w 587"/>
              <a:gd name="T65" fmla="*/ 444 h 578"/>
              <a:gd name="T66" fmla="*/ 237 w 587"/>
              <a:gd name="T67" fmla="*/ 359 h 578"/>
              <a:gd name="T68" fmla="*/ 228 w 587"/>
              <a:gd name="T69" fmla="*/ 279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87" h="578">
                <a:moveTo>
                  <a:pt x="10" y="377"/>
                </a:moveTo>
                <a:cubicBezTo>
                  <a:pt x="33" y="414"/>
                  <a:pt x="56" y="452"/>
                  <a:pt x="76" y="490"/>
                </a:cubicBezTo>
                <a:cubicBezTo>
                  <a:pt x="85" y="507"/>
                  <a:pt x="92" y="511"/>
                  <a:pt x="109" y="499"/>
                </a:cubicBezTo>
                <a:cubicBezTo>
                  <a:pt x="139" y="480"/>
                  <a:pt x="171" y="463"/>
                  <a:pt x="204" y="444"/>
                </a:cubicBezTo>
                <a:cubicBezTo>
                  <a:pt x="204" y="484"/>
                  <a:pt x="205" y="520"/>
                  <a:pt x="204" y="556"/>
                </a:cubicBezTo>
                <a:cubicBezTo>
                  <a:pt x="203" y="573"/>
                  <a:pt x="209" y="578"/>
                  <a:pt x="226" y="577"/>
                </a:cubicBezTo>
                <a:cubicBezTo>
                  <a:pt x="270" y="576"/>
                  <a:pt x="314" y="576"/>
                  <a:pt x="357" y="577"/>
                </a:cubicBezTo>
                <a:cubicBezTo>
                  <a:pt x="377" y="578"/>
                  <a:pt x="384" y="573"/>
                  <a:pt x="383" y="553"/>
                </a:cubicBezTo>
                <a:cubicBezTo>
                  <a:pt x="381" y="518"/>
                  <a:pt x="382" y="482"/>
                  <a:pt x="382" y="443"/>
                </a:cubicBezTo>
                <a:cubicBezTo>
                  <a:pt x="417" y="464"/>
                  <a:pt x="449" y="482"/>
                  <a:pt x="480" y="501"/>
                </a:cubicBezTo>
                <a:cubicBezTo>
                  <a:pt x="493" y="509"/>
                  <a:pt x="499" y="511"/>
                  <a:pt x="507" y="496"/>
                </a:cubicBezTo>
                <a:cubicBezTo>
                  <a:pt x="529" y="456"/>
                  <a:pt x="552" y="416"/>
                  <a:pt x="576" y="377"/>
                </a:cubicBezTo>
                <a:cubicBezTo>
                  <a:pt x="585" y="363"/>
                  <a:pt x="584" y="356"/>
                  <a:pt x="569" y="348"/>
                </a:cubicBezTo>
                <a:cubicBezTo>
                  <a:pt x="536" y="330"/>
                  <a:pt x="503" y="310"/>
                  <a:pt x="468" y="289"/>
                </a:cubicBezTo>
                <a:cubicBezTo>
                  <a:pt x="505" y="267"/>
                  <a:pt x="537" y="248"/>
                  <a:pt x="570" y="229"/>
                </a:cubicBezTo>
                <a:cubicBezTo>
                  <a:pt x="582" y="222"/>
                  <a:pt x="587" y="217"/>
                  <a:pt x="578" y="202"/>
                </a:cubicBezTo>
                <a:cubicBezTo>
                  <a:pt x="553" y="163"/>
                  <a:pt x="530" y="122"/>
                  <a:pt x="507" y="81"/>
                </a:cubicBezTo>
                <a:cubicBezTo>
                  <a:pt x="500" y="68"/>
                  <a:pt x="493" y="68"/>
                  <a:pt x="482" y="75"/>
                </a:cubicBezTo>
                <a:cubicBezTo>
                  <a:pt x="450" y="95"/>
                  <a:pt x="417" y="114"/>
                  <a:pt x="382" y="134"/>
                </a:cubicBezTo>
                <a:cubicBezTo>
                  <a:pt x="382" y="95"/>
                  <a:pt x="381" y="59"/>
                  <a:pt x="383" y="24"/>
                </a:cubicBezTo>
                <a:cubicBezTo>
                  <a:pt x="383" y="4"/>
                  <a:pt x="377" y="0"/>
                  <a:pt x="359" y="1"/>
                </a:cubicBezTo>
                <a:cubicBezTo>
                  <a:pt x="315" y="2"/>
                  <a:pt x="271" y="2"/>
                  <a:pt x="227" y="1"/>
                </a:cubicBezTo>
                <a:cubicBezTo>
                  <a:pt x="210" y="0"/>
                  <a:pt x="203" y="4"/>
                  <a:pt x="204" y="23"/>
                </a:cubicBezTo>
                <a:cubicBezTo>
                  <a:pt x="205" y="59"/>
                  <a:pt x="204" y="94"/>
                  <a:pt x="204" y="134"/>
                </a:cubicBezTo>
                <a:cubicBezTo>
                  <a:pt x="168" y="113"/>
                  <a:pt x="136" y="94"/>
                  <a:pt x="105" y="75"/>
                </a:cubicBezTo>
                <a:cubicBezTo>
                  <a:pt x="93" y="67"/>
                  <a:pt x="87" y="68"/>
                  <a:pt x="80" y="81"/>
                </a:cubicBezTo>
                <a:cubicBezTo>
                  <a:pt x="58" y="121"/>
                  <a:pt x="35" y="161"/>
                  <a:pt x="10" y="200"/>
                </a:cubicBezTo>
                <a:cubicBezTo>
                  <a:pt x="0" y="216"/>
                  <a:pt x="4" y="222"/>
                  <a:pt x="19" y="230"/>
                </a:cubicBezTo>
                <a:cubicBezTo>
                  <a:pt x="52" y="248"/>
                  <a:pt x="84" y="268"/>
                  <a:pt x="118" y="289"/>
                </a:cubicBezTo>
                <a:cubicBezTo>
                  <a:pt x="82" y="310"/>
                  <a:pt x="50" y="330"/>
                  <a:pt x="17" y="348"/>
                </a:cubicBezTo>
                <a:cubicBezTo>
                  <a:pt x="1" y="356"/>
                  <a:pt x="1" y="363"/>
                  <a:pt x="10" y="377"/>
                </a:cubicBezTo>
                <a:close/>
                <a:moveTo>
                  <a:pt x="238" y="445"/>
                </a:moveTo>
                <a:cubicBezTo>
                  <a:pt x="233" y="446"/>
                  <a:pt x="231" y="439"/>
                  <a:pt x="233" y="434"/>
                </a:cubicBezTo>
                <a:cubicBezTo>
                  <a:pt x="235" y="422"/>
                  <a:pt x="241" y="412"/>
                  <a:pt x="254" y="410"/>
                </a:cubicBezTo>
                <a:cubicBezTo>
                  <a:pt x="259" y="409"/>
                  <a:pt x="258" y="415"/>
                  <a:pt x="259" y="420"/>
                </a:cubicBezTo>
                <a:cubicBezTo>
                  <a:pt x="250" y="426"/>
                  <a:pt x="252" y="443"/>
                  <a:pt x="238" y="445"/>
                </a:cubicBezTo>
                <a:close/>
                <a:moveTo>
                  <a:pt x="370" y="237"/>
                </a:moveTo>
                <a:cubicBezTo>
                  <a:pt x="372" y="229"/>
                  <a:pt x="378" y="226"/>
                  <a:pt x="386" y="229"/>
                </a:cubicBezTo>
                <a:cubicBezTo>
                  <a:pt x="392" y="231"/>
                  <a:pt x="394" y="236"/>
                  <a:pt x="394" y="235"/>
                </a:cubicBezTo>
                <a:cubicBezTo>
                  <a:pt x="395" y="263"/>
                  <a:pt x="360" y="296"/>
                  <a:pt x="340" y="294"/>
                </a:cubicBezTo>
                <a:cubicBezTo>
                  <a:pt x="335" y="294"/>
                  <a:pt x="333" y="292"/>
                  <a:pt x="334" y="288"/>
                </a:cubicBezTo>
                <a:cubicBezTo>
                  <a:pt x="335" y="280"/>
                  <a:pt x="331" y="271"/>
                  <a:pt x="342" y="267"/>
                </a:cubicBezTo>
                <a:cubicBezTo>
                  <a:pt x="357" y="263"/>
                  <a:pt x="366" y="253"/>
                  <a:pt x="370" y="237"/>
                </a:cubicBezTo>
                <a:close/>
                <a:moveTo>
                  <a:pt x="228" y="279"/>
                </a:moveTo>
                <a:cubicBezTo>
                  <a:pt x="235" y="276"/>
                  <a:pt x="244" y="265"/>
                  <a:pt x="251" y="277"/>
                </a:cubicBezTo>
                <a:cubicBezTo>
                  <a:pt x="255" y="285"/>
                  <a:pt x="254" y="296"/>
                  <a:pt x="241" y="301"/>
                </a:cubicBezTo>
                <a:cubicBezTo>
                  <a:pt x="230" y="305"/>
                  <a:pt x="229" y="316"/>
                  <a:pt x="234" y="326"/>
                </a:cubicBezTo>
                <a:cubicBezTo>
                  <a:pt x="238" y="336"/>
                  <a:pt x="247" y="337"/>
                  <a:pt x="256" y="337"/>
                </a:cubicBezTo>
                <a:cubicBezTo>
                  <a:pt x="270" y="338"/>
                  <a:pt x="274" y="333"/>
                  <a:pt x="272" y="320"/>
                </a:cubicBezTo>
                <a:cubicBezTo>
                  <a:pt x="270" y="311"/>
                  <a:pt x="271" y="302"/>
                  <a:pt x="270" y="289"/>
                </a:cubicBezTo>
                <a:cubicBezTo>
                  <a:pt x="272" y="272"/>
                  <a:pt x="268" y="254"/>
                  <a:pt x="253" y="236"/>
                </a:cubicBezTo>
                <a:cubicBezTo>
                  <a:pt x="238" y="218"/>
                  <a:pt x="243" y="196"/>
                  <a:pt x="260" y="180"/>
                </a:cubicBezTo>
                <a:cubicBezTo>
                  <a:pt x="278" y="163"/>
                  <a:pt x="299" y="160"/>
                  <a:pt x="320" y="175"/>
                </a:cubicBezTo>
                <a:cubicBezTo>
                  <a:pt x="338" y="189"/>
                  <a:pt x="350" y="210"/>
                  <a:pt x="335" y="229"/>
                </a:cubicBezTo>
                <a:cubicBezTo>
                  <a:pt x="310" y="262"/>
                  <a:pt x="316" y="298"/>
                  <a:pt x="312" y="334"/>
                </a:cubicBezTo>
                <a:cubicBezTo>
                  <a:pt x="310" y="350"/>
                  <a:pt x="311" y="366"/>
                  <a:pt x="310" y="382"/>
                </a:cubicBezTo>
                <a:cubicBezTo>
                  <a:pt x="310" y="389"/>
                  <a:pt x="305" y="399"/>
                  <a:pt x="318" y="400"/>
                </a:cubicBezTo>
                <a:cubicBezTo>
                  <a:pt x="326" y="402"/>
                  <a:pt x="336" y="403"/>
                  <a:pt x="343" y="395"/>
                </a:cubicBezTo>
                <a:cubicBezTo>
                  <a:pt x="351" y="385"/>
                  <a:pt x="346" y="378"/>
                  <a:pt x="338" y="373"/>
                </a:cubicBezTo>
                <a:cubicBezTo>
                  <a:pt x="332" y="368"/>
                  <a:pt x="330" y="363"/>
                  <a:pt x="333" y="358"/>
                </a:cubicBezTo>
                <a:cubicBezTo>
                  <a:pt x="340" y="350"/>
                  <a:pt x="346" y="357"/>
                  <a:pt x="351" y="362"/>
                </a:cubicBezTo>
                <a:cubicBezTo>
                  <a:pt x="361" y="370"/>
                  <a:pt x="366" y="380"/>
                  <a:pt x="362" y="393"/>
                </a:cubicBezTo>
                <a:cubicBezTo>
                  <a:pt x="357" y="409"/>
                  <a:pt x="347" y="418"/>
                  <a:pt x="332" y="416"/>
                </a:cubicBezTo>
                <a:cubicBezTo>
                  <a:pt x="310" y="414"/>
                  <a:pt x="304" y="423"/>
                  <a:pt x="305" y="443"/>
                </a:cubicBezTo>
                <a:cubicBezTo>
                  <a:pt x="306" y="450"/>
                  <a:pt x="311" y="461"/>
                  <a:pt x="295" y="463"/>
                </a:cubicBezTo>
                <a:cubicBezTo>
                  <a:pt x="280" y="464"/>
                  <a:pt x="280" y="455"/>
                  <a:pt x="279" y="444"/>
                </a:cubicBezTo>
                <a:cubicBezTo>
                  <a:pt x="279" y="433"/>
                  <a:pt x="277" y="422"/>
                  <a:pt x="277" y="412"/>
                </a:cubicBezTo>
                <a:cubicBezTo>
                  <a:pt x="278" y="383"/>
                  <a:pt x="280" y="357"/>
                  <a:pt x="237" y="359"/>
                </a:cubicBezTo>
                <a:cubicBezTo>
                  <a:pt x="218" y="360"/>
                  <a:pt x="207" y="340"/>
                  <a:pt x="205" y="321"/>
                </a:cubicBezTo>
                <a:cubicBezTo>
                  <a:pt x="203" y="302"/>
                  <a:pt x="213" y="288"/>
                  <a:pt x="228" y="27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050">
              <a:cs typeface="B Nazanin" panose="00000400000000000000" pitchFamily="2" charset="-78"/>
            </a:endParaRPr>
          </a:p>
        </p:txBody>
      </p:sp>
      <p:sp>
        <p:nvSpPr>
          <p:cNvPr id="4" name="Freeform 95">
            <a:extLst>
              <a:ext uri="{FF2B5EF4-FFF2-40B4-BE49-F238E27FC236}">
                <a16:creationId xmlns:a16="http://schemas.microsoft.com/office/drawing/2014/main" id="{A0487E0E-BEDD-66DA-8830-3225BEED6822}"/>
              </a:ext>
            </a:extLst>
          </p:cNvPr>
          <p:cNvSpPr>
            <a:spLocks noEditPoints="1"/>
          </p:cNvSpPr>
          <p:nvPr/>
        </p:nvSpPr>
        <p:spPr bwMode="auto">
          <a:xfrm>
            <a:off x="2740757" y="2251735"/>
            <a:ext cx="663771" cy="651802"/>
          </a:xfrm>
          <a:custGeom>
            <a:avLst/>
            <a:gdLst>
              <a:gd name="T0" fmla="*/ 702 w 879"/>
              <a:gd name="T1" fmla="*/ 416 h 864"/>
              <a:gd name="T2" fmla="*/ 703 w 879"/>
              <a:gd name="T3" fmla="*/ 608 h 864"/>
              <a:gd name="T4" fmla="*/ 718 w 879"/>
              <a:gd name="T5" fmla="*/ 624 h 864"/>
              <a:gd name="T6" fmla="*/ 757 w 879"/>
              <a:gd name="T7" fmla="*/ 632 h 864"/>
              <a:gd name="T8" fmla="*/ 823 w 879"/>
              <a:gd name="T9" fmla="*/ 689 h 864"/>
              <a:gd name="T10" fmla="*/ 866 w 879"/>
              <a:gd name="T11" fmla="*/ 795 h 864"/>
              <a:gd name="T12" fmla="*/ 845 w 879"/>
              <a:gd name="T13" fmla="*/ 843 h 864"/>
              <a:gd name="T14" fmla="*/ 747 w 879"/>
              <a:gd name="T15" fmla="*/ 864 h 864"/>
              <a:gd name="T16" fmla="*/ 516 w 879"/>
              <a:gd name="T17" fmla="*/ 856 h 864"/>
              <a:gd name="T18" fmla="*/ 496 w 879"/>
              <a:gd name="T19" fmla="*/ 852 h 864"/>
              <a:gd name="T20" fmla="*/ 461 w 879"/>
              <a:gd name="T21" fmla="*/ 779 h 864"/>
              <a:gd name="T22" fmla="*/ 497 w 879"/>
              <a:gd name="T23" fmla="*/ 695 h 864"/>
              <a:gd name="T24" fmla="*/ 420 w 879"/>
              <a:gd name="T25" fmla="*/ 498 h 864"/>
              <a:gd name="T26" fmla="*/ 322 w 879"/>
              <a:gd name="T27" fmla="*/ 516 h 864"/>
              <a:gd name="T28" fmla="*/ 259 w 879"/>
              <a:gd name="T29" fmla="*/ 665 h 864"/>
              <a:gd name="T30" fmla="*/ 258 w 879"/>
              <a:gd name="T31" fmla="*/ 726 h 864"/>
              <a:gd name="T32" fmla="*/ 212 w 879"/>
              <a:gd name="T33" fmla="*/ 776 h 864"/>
              <a:gd name="T34" fmla="*/ 111 w 879"/>
              <a:gd name="T35" fmla="*/ 776 h 864"/>
              <a:gd name="T36" fmla="*/ 65 w 879"/>
              <a:gd name="T37" fmla="*/ 729 h 864"/>
              <a:gd name="T38" fmla="*/ 65 w 879"/>
              <a:gd name="T39" fmla="*/ 471 h 864"/>
              <a:gd name="T40" fmla="*/ 65 w 879"/>
              <a:gd name="T41" fmla="*/ 436 h 864"/>
              <a:gd name="T42" fmla="*/ 52 w 879"/>
              <a:gd name="T43" fmla="*/ 444 h 864"/>
              <a:gd name="T44" fmla="*/ 14 w 879"/>
              <a:gd name="T45" fmla="*/ 440 h 864"/>
              <a:gd name="T46" fmla="*/ 17 w 879"/>
              <a:gd name="T47" fmla="*/ 400 h 864"/>
              <a:gd name="T48" fmla="*/ 129 w 879"/>
              <a:gd name="T49" fmla="*/ 277 h 864"/>
              <a:gd name="T50" fmla="*/ 350 w 879"/>
              <a:gd name="T51" fmla="*/ 32 h 864"/>
              <a:gd name="T52" fmla="*/ 419 w 879"/>
              <a:gd name="T53" fmla="*/ 32 h 864"/>
              <a:gd name="T54" fmla="*/ 747 w 879"/>
              <a:gd name="T55" fmla="*/ 381 h 864"/>
              <a:gd name="T56" fmla="*/ 764 w 879"/>
              <a:gd name="T57" fmla="*/ 403 h 864"/>
              <a:gd name="T58" fmla="*/ 758 w 879"/>
              <a:gd name="T59" fmla="*/ 433 h 864"/>
              <a:gd name="T60" fmla="*/ 727 w 879"/>
              <a:gd name="T61" fmla="*/ 436 h 864"/>
              <a:gd name="T62" fmla="*/ 702 w 879"/>
              <a:gd name="T63" fmla="*/ 416 h 864"/>
              <a:gd name="T64" fmla="*/ 541 w 879"/>
              <a:gd name="T65" fmla="*/ 635 h 864"/>
              <a:gd name="T66" fmla="*/ 675 w 879"/>
              <a:gd name="T67" fmla="*/ 615 h 864"/>
              <a:gd name="T68" fmla="*/ 674 w 879"/>
              <a:gd name="T69" fmla="*/ 406 h 864"/>
              <a:gd name="T70" fmla="*/ 659 w 879"/>
              <a:gd name="T71" fmla="*/ 369 h 864"/>
              <a:gd name="T72" fmla="*/ 400 w 879"/>
              <a:gd name="T73" fmla="*/ 93 h 864"/>
              <a:gd name="T74" fmla="*/ 383 w 879"/>
              <a:gd name="T75" fmla="*/ 78 h 864"/>
              <a:gd name="T76" fmla="*/ 101 w 879"/>
              <a:gd name="T77" fmla="*/ 391 h 864"/>
              <a:gd name="T78" fmla="*/ 93 w 879"/>
              <a:gd name="T79" fmla="*/ 411 h 864"/>
              <a:gd name="T80" fmla="*/ 94 w 879"/>
              <a:gd name="T81" fmla="*/ 729 h 864"/>
              <a:gd name="T82" fmla="*/ 106 w 879"/>
              <a:gd name="T83" fmla="*/ 747 h 864"/>
              <a:gd name="T84" fmla="*/ 230 w 879"/>
              <a:gd name="T85" fmla="*/ 747 h 864"/>
              <a:gd name="T86" fmla="*/ 230 w 879"/>
              <a:gd name="T87" fmla="*/ 676 h 864"/>
              <a:gd name="T88" fmla="*/ 276 w 879"/>
              <a:gd name="T89" fmla="*/ 527 h 864"/>
              <a:gd name="T90" fmla="*/ 489 w 879"/>
              <a:gd name="T91" fmla="*/ 525 h 864"/>
              <a:gd name="T92" fmla="*/ 541 w 879"/>
              <a:gd name="T93" fmla="*/ 635 h 864"/>
              <a:gd name="T94" fmla="*/ 783 w 879"/>
              <a:gd name="T95" fmla="*/ 675 h 864"/>
              <a:gd name="T96" fmla="*/ 540 w 879"/>
              <a:gd name="T97" fmla="*/ 678 h 864"/>
              <a:gd name="T98" fmla="*/ 783 w 879"/>
              <a:gd name="T99" fmla="*/ 675 h 8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79" h="864">
                <a:moveTo>
                  <a:pt x="702" y="416"/>
                </a:moveTo>
                <a:cubicBezTo>
                  <a:pt x="702" y="484"/>
                  <a:pt x="702" y="546"/>
                  <a:pt x="703" y="608"/>
                </a:cubicBezTo>
                <a:cubicBezTo>
                  <a:pt x="703" y="614"/>
                  <a:pt x="712" y="621"/>
                  <a:pt x="718" y="624"/>
                </a:cubicBezTo>
                <a:cubicBezTo>
                  <a:pt x="731" y="628"/>
                  <a:pt x="744" y="629"/>
                  <a:pt x="757" y="632"/>
                </a:cubicBezTo>
                <a:cubicBezTo>
                  <a:pt x="789" y="639"/>
                  <a:pt x="812" y="656"/>
                  <a:pt x="823" y="689"/>
                </a:cubicBezTo>
                <a:cubicBezTo>
                  <a:pt x="835" y="725"/>
                  <a:pt x="850" y="761"/>
                  <a:pt x="866" y="795"/>
                </a:cubicBezTo>
                <a:cubicBezTo>
                  <a:pt x="879" y="822"/>
                  <a:pt x="869" y="837"/>
                  <a:pt x="845" y="843"/>
                </a:cubicBezTo>
                <a:cubicBezTo>
                  <a:pt x="813" y="852"/>
                  <a:pt x="780" y="864"/>
                  <a:pt x="747" y="864"/>
                </a:cubicBezTo>
                <a:cubicBezTo>
                  <a:pt x="670" y="864"/>
                  <a:pt x="593" y="859"/>
                  <a:pt x="516" y="856"/>
                </a:cubicBezTo>
                <a:cubicBezTo>
                  <a:pt x="509" y="856"/>
                  <a:pt x="503" y="854"/>
                  <a:pt x="496" y="852"/>
                </a:cubicBezTo>
                <a:cubicBezTo>
                  <a:pt x="446" y="837"/>
                  <a:pt x="441" y="826"/>
                  <a:pt x="461" y="779"/>
                </a:cubicBezTo>
                <a:cubicBezTo>
                  <a:pt x="473" y="751"/>
                  <a:pt x="485" y="723"/>
                  <a:pt x="497" y="695"/>
                </a:cubicBezTo>
                <a:cubicBezTo>
                  <a:pt x="522" y="633"/>
                  <a:pt x="481" y="527"/>
                  <a:pt x="420" y="498"/>
                </a:cubicBezTo>
                <a:cubicBezTo>
                  <a:pt x="387" y="482"/>
                  <a:pt x="352" y="488"/>
                  <a:pt x="322" y="516"/>
                </a:cubicBezTo>
                <a:cubicBezTo>
                  <a:pt x="279" y="556"/>
                  <a:pt x="264" y="609"/>
                  <a:pt x="259" y="665"/>
                </a:cubicBezTo>
                <a:cubicBezTo>
                  <a:pt x="257" y="685"/>
                  <a:pt x="258" y="706"/>
                  <a:pt x="258" y="726"/>
                </a:cubicBezTo>
                <a:cubicBezTo>
                  <a:pt x="260" y="765"/>
                  <a:pt x="251" y="776"/>
                  <a:pt x="212" y="776"/>
                </a:cubicBezTo>
                <a:cubicBezTo>
                  <a:pt x="178" y="777"/>
                  <a:pt x="145" y="776"/>
                  <a:pt x="111" y="776"/>
                </a:cubicBezTo>
                <a:cubicBezTo>
                  <a:pt x="76" y="776"/>
                  <a:pt x="65" y="765"/>
                  <a:pt x="65" y="729"/>
                </a:cubicBezTo>
                <a:cubicBezTo>
                  <a:pt x="65" y="643"/>
                  <a:pt x="65" y="557"/>
                  <a:pt x="65" y="471"/>
                </a:cubicBezTo>
                <a:cubicBezTo>
                  <a:pt x="65" y="461"/>
                  <a:pt x="65" y="451"/>
                  <a:pt x="65" y="436"/>
                </a:cubicBezTo>
                <a:cubicBezTo>
                  <a:pt x="58" y="441"/>
                  <a:pt x="55" y="444"/>
                  <a:pt x="52" y="444"/>
                </a:cubicBezTo>
                <a:cubicBezTo>
                  <a:pt x="39" y="444"/>
                  <a:pt x="23" y="447"/>
                  <a:pt x="14" y="440"/>
                </a:cubicBezTo>
                <a:cubicBezTo>
                  <a:pt x="0" y="429"/>
                  <a:pt x="6" y="413"/>
                  <a:pt x="17" y="400"/>
                </a:cubicBezTo>
                <a:cubicBezTo>
                  <a:pt x="54" y="359"/>
                  <a:pt x="92" y="318"/>
                  <a:pt x="129" y="277"/>
                </a:cubicBezTo>
                <a:cubicBezTo>
                  <a:pt x="202" y="195"/>
                  <a:pt x="276" y="113"/>
                  <a:pt x="350" y="32"/>
                </a:cubicBezTo>
                <a:cubicBezTo>
                  <a:pt x="379" y="0"/>
                  <a:pt x="389" y="0"/>
                  <a:pt x="419" y="32"/>
                </a:cubicBezTo>
                <a:cubicBezTo>
                  <a:pt x="528" y="148"/>
                  <a:pt x="638" y="264"/>
                  <a:pt x="747" y="381"/>
                </a:cubicBezTo>
                <a:cubicBezTo>
                  <a:pt x="754" y="388"/>
                  <a:pt x="763" y="395"/>
                  <a:pt x="764" y="403"/>
                </a:cubicBezTo>
                <a:cubicBezTo>
                  <a:pt x="766" y="413"/>
                  <a:pt x="764" y="427"/>
                  <a:pt x="758" y="433"/>
                </a:cubicBezTo>
                <a:cubicBezTo>
                  <a:pt x="751" y="439"/>
                  <a:pt x="737" y="438"/>
                  <a:pt x="727" y="436"/>
                </a:cubicBezTo>
                <a:cubicBezTo>
                  <a:pt x="720" y="435"/>
                  <a:pt x="714" y="426"/>
                  <a:pt x="702" y="416"/>
                </a:cubicBezTo>
                <a:close/>
                <a:moveTo>
                  <a:pt x="541" y="635"/>
                </a:moveTo>
                <a:cubicBezTo>
                  <a:pt x="583" y="629"/>
                  <a:pt x="627" y="623"/>
                  <a:pt x="675" y="615"/>
                </a:cubicBezTo>
                <a:cubicBezTo>
                  <a:pt x="675" y="547"/>
                  <a:pt x="676" y="477"/>
                  <a:pt x="674" y="406"/>
                </a:cubicBezTo>
                <a:cubicBezTo>
                  <a:pt x="674" y="393"/>
                  <a:pt x="668" y="378"/>
                  <a:pt x="659" y="369"/>
                </a:cubicBezTo>
                <a:cubicBezTo>
                  <a:pt x="573" y="276"/>
                  <a:pt x="486" y="185"/>
                  <a:pt x="400" y="93"/>
                </a:cubicBezTo>
                <a:cubicBezTo>
                  <a:pt x="395" y="88"/>
                  <a:pt x="389" y="83"/>
                  <a:pt x="383" y="78"/>
                </a:cubicBezTo>
                <a:cubicBezTo>
                  <a:pt x="288" y="183"/>
                  <a:pt x="194" y="287"/>
                  <a:pt x="101" y="391"/>
                </a:cubicBezTo>
                <a:cubicBezTo>
                  <a:pt x="96" y="396"/>
                  <a:pt x="93" y="404"/>
                  <a:pt x="93" y="411"/>
                </a:cubicBezTo>
                <a:cubicBezTo>
                  <a:pt x="93" y="517"/>
                  <a:pt x="93" y="623"/>
                  <a:pt x="94" y="729"/>
                </a:cubicBezTo>
                <a:cubicBezTo>
                  <a:pt x="94" y="735"/>
                  <a:pt x="102" y="746"/>
                  <a:pt x="106" y="747"/>
                </a:cubicBezTo>
                <a:cubicBezTo>
                  <a:pt x="147" y="748"/>
                  <a:pt x="188" y="747"/>
                  <a:pt x="230" y="747"/>
                </a:cubicBezTo>
                <a:cubicBezTo>
                  <a:pt x="230" y="721"/>
                  <a:pt x="229" y="698"/>
                  <a:pt x="230" y="676"/>
                </a:cubicBezTo>
                <a:cubicBezTo>
                  <a:pt x="232" y="622"/>
                  <a:pt x="245" y="572"/>
                  <a:pt x="276" y="527"/>
                </a:cubicBezTo>
                <a:cubicBezTo>
                  <a:pt x="335" y="440"/>
                  <a:pt x="431" y="438"/>
                  <a:pt x="489" y="525"/>
                </a:cubicBezTo>
                <a:cubicBezTo>
                  <a:pt x="511" y="559"/>
                  <a:pt x="524" y="599"/>
                  <a:pt x="541" y="635"/>
                </a:cubicBezTo>
                <a:close/>
                <a:moveTo>
                  <a:pt x="783" y="675"/>
                </a:moveTo>
                <a:cubicBezTo>
                  <a:pt x="726" y="638"/>
                  <a:pt x="572" y="641"/>
                  <a:pt x="540" y="678"/>
                </a:cubicBezTo>
                <a:cubicBezTo>
                  <a:pt x="593" y="713"/>
                  <a:pt x="738" y="712"/>
                  <a:pt x="783" y="67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050">
              <a:cs typeface="B Nazanin" panose="00000400000000000000" pitchFamily="2" charset="-78"/>
            </a:endParaRPr>
          </a:p>
        </p:txBody>
      </p:sp>
      <p:sp>
        <p:nvSpPr>
          <p:cNvPr id="5" name="Freeform 89">
            <a:extLst>
              <a:ext uri="{FF2B5EF4-FFF2-40B4-BE49-F238E27FC236}">
                <a16:creationId xmlns:a16="http://schemas.microsoft.com/office/drawing/2014/main" id="{E35C3E3B-213F-197E-B2B6-7B093DFD9141}"/>
              </a:ext>
            </a:extLst>
          </p:cNvPr>
          <p:cNvSpPr>
            <a:spLocks noEditPoints="1"/>
          </p:cNvSpPr>
          <p:nvPr/>
        </p:nvSpPr>
        <p:spPr bwMode="auto">
          <a:xfrm>
            <a:off x="4952164" y="3857338"/>
            <a:ext cx="665948" cy="657242"/>
          </a:xfrm>
          <a:custGeom>
            <a:avLst/>
            <a:gdLst>
              <a:gd name="T0" fmla="*/ 566 w 883"/>
              <a:gd name="T1" fmla="*/ 110 h 871"/>
              <a:gd name="T2" fmla="*/ 762 w 883"/>
              <a:gd name="T3" fmla="*/ 330 h 871"/>
              <a:gd name="T4" fmla="*/ 823 w 883"/>
              <a:gd name="T5" fmla="*/ 580 h 871"/>
              <a:gd name="T6" fmla="*/ 796 w 883"/>
              <a:gd name="T7" fmla="*/ 630 h 871"/>
              <a:gd name="T8" fmla="*/ 825 w 883"/>
              <a:gd name="T9" fmla="*/ 785 h 871"/>
              <a:gd name="T10" fmla="*/ 857 w 883"/>
              <a:gd name="T11" fmla="*/ 868 h 871"/>
              <a:gd name="T12" fmla="*/ 741 w 883"/>
              <a:gd name="T13" fmla="*/ 848 h 871"/>
              <a:gd name="T14" fmla="*/ 619 w 883"/>
              <a:gd name="T15" fmla="*/ 693 h 871"/>
              <a:gd name="T16" fmla="*/ 607 w 883"/>
              <a:gd name="T17" fmla="*/ 779 h 871"/>
              <a:gd name="T18" fmla="*/ 661 w 883"/>
              <a:gd name="T19" fmla="*/ 871 h 871"/>
              <a:gd name="T20" fmla="*/ 313 w 883"/>
              <a:gd name="T21" fmla="*/ 801 h 871"/>
              <a:gd name="T22" fmla="*/ 200 w 883"/>
              <a:gd name="T23" fmla="*/ 685 h 871"/>
              <a:gd name="T24" fmla="*/ 301 w 883"/>
              <a:gd name="T25" fmla="*/ 577 h 871"/>
              <a:gd name="T26" fmla="*/ 433 w 883"/>
              <a:gd name="T27" fmla="*/ 413 h 871"/>
              <a:gd name="T28" fmla="*/ 308 w 883"/>
              <a:gd name="T29" fmla="*/ 414 h 871"/>
              <a:gd name="T30" fmla="*/ 229 w 883"/>
              <a:gd name="T31" fmla="*/ 561 h 871"/>
              <a:gd name="T32" fmla="*/ 151 w 883"/>
              <a:gd name="T33" fmla="*/ 435 h 871"/>
              <a:gd name="T34" fmla="*/ 79 w 883"/>
              <a:gd name="T35" fmla="*/ 346 h 871"/>
              <a:gd name="T36" fmla="*/ 72 w 883"/>
              <a:gd name="T37" fmla="*/ 764 h 871"/>
              <a:gd name="T38" fmla="*/ 257 w 883"/>
              <a:gd name="T39" fmla="*/ 848 h 871"/>
              <a:gd name="T40" fmla="*/ 29 w 883"/>
              <a:gd name="T41" fmla="*/ 871 h 871"/>
              <a:gd name="T42" fmla="*/ 28 w 883"/>
              <a:gd name="T43" fmla="*/ 779 h 871"/>
              <a:gd name="T44" fmla="*/ 41 w 883"/>
              <a:gd name="T45" fmla="*/ 325 h 871"/>
              <a:gd name="T46" fmla="*/ 20 w 883"/>
              <a:gd name="T47" fmla="*/ 57 h 871"/>
              <a:gd name="T48" fmla="*/ 252 w 883"/>
              <a:gd name="T49" fmla="*/ 2 h 871"/>
              <a:gd name="T50" fmla="*/ 311 w 883"/>
              <a:gd name="T51" fmla="*/ 249 h 871"/>
              <a:gd name="T52" fmla="*/ 225 w 883"/>
              <a:gd name="T53" fmla="*/ 384 h 871"/>
              <a:gd name="T54" fmla="*/ 180 w 883"/>
              <a:gd name="T55" fmla="*/ 489 h 871"/>
              <a:gd name="T56" fmla="*/ 277 w 883"/>
              <a:gd name="T57" fmla="*/ 485 h 871"/>
              <a:gd name="T58" fmla="*/ 373 w 883"/>
              <a:gd name="T59" fmla="*/ 333 h 871"/>
              <a:gd name="T60" fmla="*/ 463 w 883"/>
              <a:gd name="T61" fmla="*/ 483 h 871"/>
              <a:gd name="T62" fmla="*/ 566 w 883"/>
              <a:gd name="T63" fmla="*/ 441 h 871"/>
              <a:gd name="T64" fmla="*/ 533 w 883"/>
              <a:gd name="T65" fmla="*/ 338 h 871"/>
              <a:gd name="T66" fmla="*/ 494 w 883"/>
              <a:gd name="T67" fmla="*/ 144 h 871"/>
              <a:gd name="T68" fmla="*/ 650 w 883"/>
              <a:gd name="T69" fmla="*/ 841 h 871"/>
              <a:gd name="T70" fmla="*/ 487 w 883"/>
              <a:gd name="T71" fmla="*/ 806 h 871"/>
              <a:gd name="T72" fmla="*/ 485 w 883"/>
              <a:gd name="T73" fmla="*/ 778 h 871"/>
              <a:gd name="T74" fmla="*/ 580 w 883"/>
              <a:gd name="T75" fmla="*/ 693 h 871"/>
              <a:gd name="T76" fmla="*/ 613 w 883"/>
              <a:gd name="T77" fmla="*/ 663 h 871"/>
              <a:gd name="T78" fmla="*/ 759 w 883"/>
              <a:gd name="T79" fmla="*/ 818 h 871"/>
              <a:gd name="T80" fmla="*/ 843 w 883"/>
              <a:gd name="T81" fmla="*/ 840 h 871"/>
              <a:gd name="T82" fmla="*/ 812 w 883"/>
              <a:gd name="T83" fmla="*/ 811 h 871"/>
              <a:gd name="T84" fmla="*/ 764 w 883"/>
              <a:gd name="T85" fmla="*/ 631 h 871"/>
              <a:gd name="T86" fmla="*/ 578 w 883"/>
              <a:gd name="T87" fmla="*/ 498 h 871"/>
              <a:gd name="T88" fmla="*/ 384 w 883"/>
              <a:gd name="T89" fmla="*/ 530 h 871"/>
              <a:gd name="T90" fmla="*/ 318 w 883"/>
              <a:gd name="T91" fmla="*/ 741 h 871"/>
              <a:gd name="T92" fmla="*/ 375 w 883"/>
              <a:gd name="T93" fmla="*/ 840 h 871"/>
              <a:gd name="T94" fmla="*/ 650 w 883"/>
              <a:gd name="T95" fmla="*/ 841 h 871"/>
              <a:gd name="T96" fmla="*/ 839 w 883"/>
              <a:gd name="T97" fmla="*/ 448 h 871"/>
              <a:gd name="T98" fmla="*/ 611 w 883"/>
              <a:gd name="T99" fmla="*/ 383 h 871"/>
              <a:gd name="T100" fmla="*/ 801 w 883"/>
              <a:gd name="T101" fmla="*/ 557 h 871"/>
              <a:gd name="T102" fmla="*/ 245 w 883"/>
              <a:gd name="T103" fmla="*/ 30 h 871"/>
              <a:gd name="T104" fmla="*/ 47 w 883"/>
              <a:gd name="T105" fmla="*/ 67 h 871"/>
              <a:gd name="T106" fmla="*/ 282 w 883"/>
              <a:gd name="T107" fmla="*/ 96 h 871"/>
              <a:gd name="T108" fmla="*/ 487 w 883"/>
              <a:gd name="T109" fmla="*/ 172 h 871"/>
              <a:gd name="T110" fmla="*/ 643 w 883"/>
              <a:gd name="T111" fmla="*/ 319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83" h="871">
                <a:moveTo>
                  <a:pt x="558" y="176"/>
                </a:moveTo>
                <a:cubicBezTo>
                  <a:pt x="560" y="155"/>
                  <a:pt x="563" y="134"/>
                  <a:pt x="566" y="110"/>
                </a:cubicBezTo>
                <a:cubicBezTo>
                  <a:pt x="645" y="147"/>
                  <a:pt x="697" y="202"/>
                  <a:pt x="723" y="280"/>
                </a:cubicBezTo>
                <a:cubicBezTo>
                  <a:pt x="730" y="303"/>
                  <a:pt x="741" y="317"/>
                  <a:pt x="762" y="330"/>
                </a:cubicBezTo>
                <a:cubicBezTo>
                  <a:pt x="821" y="367"/>
                  <a:pt x="861" y="420"/>
                  <a:pt x="874" y="490"/>
                </a:cubicBezTo>
                <a:cubicBezTo>
                  <a:pt x="883" y="535"/>
                  <a:pt x="865" y="562"/>
                  <a:pt x="823" y="580"/>
                </a:cubicBezTo>
                <a:cubicBezTo>
                  <a:pt x="814" y="584"/>
                  <a:pt x="808" y="596"/>
                  <a:pt x="803" y="605"/>
                </a:cubicBezTo>
                <a:cubicBezTo>
                  <a:pt x="799" y="613"/>
                  <a:pt x="800" y="623"/>
                  <a:pt x="796" y="630"/>
                </a:cubicBezTo>
                <a:cubicBezTo>
                  <a:pt x="768" y="672"/>
                  <a:pt x="782" y="715"/>
                  <a:pt x="794" y="757"/>
                </a:cubicBezTo>
                <a:cubicBezTo>
                  <a:pt x="797" y="769"/>
                  <a:pt x="813" y="781"/>
                  <a:pt x="825" y="785"/>
                </a:cubicBezTo>
                <a:cubicBezTo>
                  <a:pt x="853" y="796"/>
                  <a:pt x="870" y="813"/>
                  <a:pt x="877" y="841"/>
                </a:cubicBezTo>
                <a:cubicBezTo>
                  <a:pt x="880" y="857"/>
                  <a:pt x="876" y="868"/>
                  <a:pt x="857" y="868"/>
                </a:cubicBezTo>
                <a:cubicBezTo>
                  <a:pt x="827" y="868"/>
                  <a:pt x="796" y="869"/>
                  <a:pt x="766" y="867"/>
                </a:cubicBezTo>
                <a:cubicBezTo>
                  <a:pt x="757" y="867"/>
                  <a:pt x="747" y="856"/>
                  <a:pt x="741" y="848"/>
                </a:cubicBezTo>
                <a:cubicBezTo>
                  <a:pt x="723" y="819"/>
                  <a:pt x="709" y="787"/>
                  <a:pt x="688" y="760"/>
                </a:cubicBezTo>
                <a:cubicBezTo>
                  <a:pt x="668" y="735"/>
                  <a:pt x="642" y="714"/>
                  <a:pt x="619" y="693"/>
                </a:cubicBezTo>
                <a:cubicBezTo>
                  <a:pt x="606" y="725"/>
                  <a:pt x="595" y="751"/>
                  <a:pt x="584" y="779"/>
                </a:cubicBezTo>
                <a:cubicBezTo>
                  <a:pt x="590" y="779"/>
                  <a:pt x="598" y="779"/>
                  <a:pt x="607" y="779"/>
                </a:cubicBezTo>
                <a:cubicBezTo>
                  <a:pt x="646" y="781"/>
                  <a:pt x="678" y="811"/>
                  <a:pt x="681" y="847"/>
                </a:cubicBezTo>
                <a:cubicBezTo>
                  <a:pt x="683" y="863"/>
                  <a:pt x="677" y="871"/>
                  <a:pt x="661" y="871"/>
                </a:cubicBezTo>
                <a:cubicBezTo>
                  <a:pt x="562" y="870"/>
                  <a:pt x="464" y="869"/>
                  <a:pt x="365" y="867"/>
                </a:cubicBezTo>
                <a:cubicBezTo>
                  <a:pt x="333" y="867"/>
                  <a:pt x="308" y="836"/>
                  <a:pt x="313" y="801"/>
                </a:cubicBezTo>
                <a:cubicBezTo>
                  <a:pt x="318" y="775"/>
                  <a:pt x="310" y="765"/>
                  <a:pt x="283" y="763"/>
                </a:cubicBezTo>
                <a:cubicBezTo>
                  <a:pt x="235" y="761"/>
                  <a:pt x="202" y="728"/>
                  <a:pt x="200" y="685"/>
                </a:cubicBezTo>
                <a:cubicBezTo>
                  <a:pt x="199" y="639"/>
                  <a:pt x="227" y="607"/>
                  <a:pt x="275" y="597"/>
                </a:cubicBezTo>
                <a:cubicBezTo>
                  <a:pt x="285" y="595"/>
                  <a:pt x="295" y="586"/>
                  <a:pt x="301" y="577"/>
                </a:cubicBezTo>
                <a:cubicBezTo>
                  <a:pt x="333" y="530"/>
                  <a:pt x="371" y="490"/>
                  <a:pt x="433" y="481"/>
                </a:cubicBezTo>
                <a:cubicBezTo>
                  <a:pt x="433" y="458"/>
                  <a:pt x="436" y="435"/>
                  <a:pt x="433" y="413"/>
                </a:cubicBezTo>
                <a:cubicBezTo>
                  <a:pt x="429" y="381"/>
                  <a:pt x="405" y="361"/>
                  <a:pt x="371" y="361"/>
                </a:cubicBezTo>
                <a:cubicBezTo>
                  <a:pt x="337" y="361"/>
                  <a:pt x="311" y="381"/>
                  <a:pt x="308" y="414"/>
                </a:cubicBezTo>
                <a:cubicBezTo>
                  <a:pt x="305" y="436"/>
                  <a:pt x="306" y="458"/>
                  <a:pt x="306" y="480"/>
                </a:cubicBezTo>
                <a:cubicBezTo>
                  <a:pt x="305" y="530"/>
                  <a:pt x="275" y="561"/>
                  <a:pt x="229" y="561"/>
                </a:cubicBezTo>
                <a:cubicBezTo>
                  <a:pt x="184" y="561"/>
                  <a:pt x="153" y="531"/>
                  <a:pt x="151" y="483"/>
                </a:cubicBezTo>
                <a:cubicBezTo>
                  <a:pt x="150" y="468"/>
                  <a:pt x="151" y="453"/>
                  <a:pt x="151" y="435"/>
                </a:cubicBezTo>
                <a:cubicBezTo>
                  <a:pt x="120" y="431"/>
                  <a:pt x="108" y="413"/>
                  <a:pt x="108" y="382"/>
                </a:cubicBezTo>
                <a:cubicBezTo>
                  <a:pt x="107" y="370"/>
                  <a:pt x="89" y="358"/>
                  <a:pt x="79" y="346"/>
                </a:cubicBezTo>
                <a:cubicBezTo>
                  <a:pt x="77" y="347"/>
                  <a:pt x="74" y="349"/>
                  <a:pt x="72" y="350"/>
                </a:cubicBezTo>
                <a:cubicBezTo>
                  <a:pt x="72" y="487"/>
                  <a:pt x="72" y="624"/>
                  <a:pt x="72" y="764"/>
                </a:cubicBezTo>
                <a:cubicBezTo>
                  <a:pt x="108" y="764"/>
                  <a:pt x="145" y="764"/>
                  <a:pt x="181" y="765"/>
                </a:cubicBezTo>
                <a:cubicBezTo>
                  <a:pt x="232" y="765"/>
                  <a:pt x="261" y="799"/>
                  <a:pt x="257" y="848"/>
                </a:cubicBezTo>
                <a:cubicBezTo>
                  <a:pt x="256" y="866"/>
                  <a:pt x="248" y="871"/>
                  <a:pt x="232" y="871"/>
                </a:cubicBezTo>
                <a:cubicBezTo>
                  <a:pt x="164" y="871"/>
                  <a:pt x="96" y="870"/>
                  <a:pt x="29" y="871"/>
                </a:cubicBezTo>
                <a:cubicBezTo>
                  <a:pt x="7" y="871"/>
                  <a:pt x="0" y="863"/>
                  <a:pt x="1" y="842"/>
                </a:cubicBezTo>
                <a:cubicBezTo>
                  <a:pt x="1" y="816"/>
                  <a:pt x="9" y="796"/>
                  <a:pt x="28" y="779"/>
                </a:cubicBezTo>
                <a:cubicBezTo>
                  <a:pt x="35" y="773"/>
                  <a:pt x="41" y="762"/>
                  <a:pt x="41" y="753"/>
                </a:cubicBezTo>
                <a:cubicBezTo>
                  <a:pt x="41" y="610"/>
                  <a:pt x="41" y="468"/>
                  <a:pt x="41" y="325"/>
                </a:cubicBezTo>
                <a:cubicBezTo>
                  <a:pt x="41" y="320"/>
                  <a:pt x="42" y="313"/>
                  <a:pt x="39" y="308"/>
                </a:cubicBezTo>
                <a:cubicBezTo>
                  <a:pt x="0" y="227"/>
                  <a:pt x="23" y="141"/>
                  <a:pt x="20" y="57"/>
                </a:cubicBezTo>
                <a:cubicBezTo>
                  <a:pt x="19" y="27"/>
                  <a:pt x="47" y="3"/>
                  <a:pt x="80" y="2"/>
                </a:cubicBezTo>
                <a:cubicBezTo>
                  <a:pt x="137" y="0"/>
                  <a:pt x="194" y="0"/>
                  <a:pt x="252" y="2"/>
                </a:cubicBezTo>
                <a:cubicBezTo>
                  <a:pt x="286" y="3"/>
                  <a:pt x="312" y="28"/>
                  <a:pt x="313" y="62"/>
                </a:cubicBezTo>
                <a:cubicBezTo>
                  <a:pt x="314" y="124"/>
                  <a:pt x="315" y="187"/>
                  <a:pt x="311" y="249"/>
                </a:cubicBezTo>
                <a:cubicBezTo>
                  <a:pt x="309" y="296"/>
                  <a:pt x="282" y="332"/>
                  <a:pt x="242" y="359"/>
                </a:cubicBezTo>
                <a:cubicBezTo>
                  <a:pt x="234" y="364"/>
                  <a:pt x="226" y="375"/>
                  <a:pt x="225" y="384"/>
                </a:cubicBezTo>
                <a:cubicBezTo>
                  <a:pt x="220" y="421"/>
                  <a:pt x="218" y="425"/>
                  <a:pt x="180" y="435"/>
                </a:cubicBezTo>
                <a:cubicBezTo>
                  <a:pt x="180" y="453"/>
                  <a:pt x="179" y="471"/>
                  <a:pt x="180" y="489"/>
                </a:cubicBezTo>
                <a:cubicBezTo>
                  <a:pt x="183" y="516"/>
                  <a:pt x="204" y="534"/>
                  <a:pt x="231" y="533"/>
                </a:cubicBezTo>
                <a:cubicBezTo>
                  <a:pt x="258" y="532"/>
                  <a:pt x="276" y="514"/>
                  <a:pt x="277" y="485"/>
                </a:cubicBezTo>
                <a:cubicBezTo>
                  <a:pt x="278" y="465"/>
                  <a:pt x="277" y="445"/>
                  <a:pt x="278" y="425"/>
                </a:cubicBezTo>
                <a:cubicBezTo>
                  <a:pt x="279" y="368"/>
                  <a:pt x="317" y="332"/>
                  <a:pt x="373" y="333"/>
                </a:cubicBezTo>
                <a:cubicBezTo>
                  <a:pt x="428" y="334"/>
                  <a:pt x="463" y="370"/>
                  <a:pt x="463" y="427"/>
                </a:cubicBezTo>
                <a:cubicBezTo>
                  <a:pt x="463" y="444"/>
                  <a:pt x="463" y="461"/>
                  <a:pt x="463" y="483"/>
                </a:cubicBezTo>
                <a:cubicBezTo>
                  <a:pt x="486" y="484"/>
                  <a:pt x="508" y="489"/>
                  <a:pt x="529" y="486"/>
                </a:cubicBezTo>
                <a:cubicBezTo>
                  <a:pt x="553" y="483"/>
                  <a:pt x="574" y="473"/>
                  <a:pt x="566" y="441"/>
                </a:cubicBezTo>
                <a:cubicBezTo>
                  <a:pt x="565" y="440"/>
                  <a:pt x="565" y="437"/>
                  <a:pt x="566" y="436"/>
                </a:cubicBezTo>
                <a:cubicBezTo>
                  <a:pt x="585" y="393"/>
                  <a:pt x="559" y="367"/>
                  <a:pt x="533" y="338"/>
                </a:cubicBezTo>
                <a:cubicBezTo>
                  <a:pt x="491" y="290"/>
                  <a:pt x="461" y="234"/>
                  <a:pt x="459" y="168"/>
                </a:cubicBezTo>
                <a:cubicBezTo>
                  <a:pt x="458" y="136"/>
                  <a:pt x="466" y="131"/>
                  <a:pt x="494" y="144"/>
                </a:cubicBezTo>
                <a:cubicBezTo>
                  <a:pt x="516" y="153"/>
                  <a:pt x="536" y="165"/>
                  <a:pt x="558" y="176"/>
                </a:cubicBezTo>
                <a:close/>
                <a:moveTo>
                  <a:pt x="650" y="841"/>
                </a:moveTo>
                <a:cubicBezTo>
                  <a:pt x="634" y="812"/>
                  <a:pt x="625" y="807"/>
                  <a:pt x="596" y="807"/>
                </a:cubicBezTo>
                <a:cubicBezTo>
                  <a:pt x="559" y="807"/>
                  <a:pt x="523" y="807"/>
                  <a:pt x="487" y="806"/>
                </a:cubicBezTo>
                <a:cubicBezTo>
                  <a:pt x="480" y="806"/>
                  <a:pt x="473" y="799"/>
                  <a:pt x="466" y="796"/>
                </a:cubicBezTo>
                <a:cubicBezTo>
                  <a:pt x="473" y="790"/>
                  <a:pt x="478" y="781"/>
                  <a:pt x="485" y="778"/>
                </a:cubicBezTo>
                <a:cubicBezTo>
                  <a:pt x="507" y="770"/>
                  <a:pt x="532" y="767"/>
                  <a:pt x="552" y="756"/>
                </a:cubicBezTo>
                <a:cubicBezTo>
                  <a:pt x="576" y="744"/>
                  <a:pt x="586" y="721"/>
                  <a:pt x="580" y="693"/>
                </a:cubicBezTo>
                <a:cubicBezTo>
                  <a:pt x="577" y="682"/>
                  <a:pt x="576" y="670"/>
                  <a:pt x="575" y="659"/>
                </a:cubicBezTo>
                <a:cubicBezTo>
                  <a:pt x="588" y="660"/>
                  <a:pt x="601" y="660"/>
                  <a:pt x="613" y="663"/>
                </a:cubicBezTo>
                <a:cubicBezTo>
                  <a:pt x="621" y="665"/>
                  <a:pt x="628" y="670"/>
                  <a:pt x="636" y="674"/>
                </a:cubicBezTo>
                <a:cubicBezTo>
                  <a:pt x="694" y="707"/>
                  <a:pt x="727" y="762"/>
                  <a:pt x="759" y="818"/>
                </a:cubicBezTo>
                <a:cubicBezTo>
                  <a:pt x="764" y="827"/>
                  <a:pt x="773" y="838"/>
                  <a:pt x="781" y="839"/>
                </a:cubicBezTo>
                <a:cubicBezTo>
                  <a:pt x="801" y="842"/>
                  <a:pt x="822" y="840"/>
                  <a:pt x="843" y="840"/>
                </a:cubicBezTo>
                <a:cubicBezTo>
                  <a:pt x="844" y="837"/>
                  <a:pt x="845" y="834"/>
                  <a:pt x="846" y="831"/>
                </a:cubicBezTo>
                <a:cubicBezTo>
                  <a:pt x="834" y="825"/>
                  <a:pt x="823" y="818"/>
                  <a:pt x="812" y="811"/>
                </a:cubicBezTo>
                <a:cubicBezTo>
                  <a:pt x="799" y="802"/>
                  <a:pt x="779" y="796"/>
                  <a:pt x="774" y="784"/>
                </a:cubicBezTo>
                <a:cubicBezTo>
                  <a:pt x="756" y="735"/>
                  <a:pt x="738" y="684"/>
                  <a:pt x="764" y="631"/>
                </a:cubicBezTo>
                <a:cubicBezTo>
                  <a:pt x="770" y="619"/>
                  <a:pt x="773" y="605"/>
                  <a:pt x="779" y="588"/>
                </a:cubicBezTo>
                <a:cubicBezTo>
                  <a:pt x="696" y="586"/>
                  <a:pt x="624" y="569"/>
                  <a:pt x="578" y="498"/>
                </a:cubicBezTo>
                <a:cubicBezTo>
                  <a:pt x="545" y="517"/>
                  <a:pt x="512" y="520"/>
                  <a:pt x="477" y="513"/>
                </a:cubicBezTo>
                <a:cubicBezTo>
                  <a:pt x="444" y="506"/>
                  <a:pt x="412" y="509"/>
                  <a:pt x="384" y="530"/>
                </a:cubicBezTo>
                <a:cubicBezTo>
                  <a:pt x="323" y="575"/>
                  <a:pt x="293" y="634"/>
                  <a:pt x="301" y="711"/>
                </a:cubicBezTo>
                <a:cubicBezTo>
                  <a:pt x="302" y="721"/>
                  <a:pt x="309" y="734"/>
                  <a:pt x="318" y="741"/>
                </a:cubicBezTo>
                <a:cubicBezTo>
                  <a:pt x="338" y="757"/>
                  <a:pt x="346" y="775"/>
                  <a:pt x="342" y="801"/>
                </a:cubicBezTo>
                <a:cubicBezTo>
                  <a:pt x="338" y="825"/>
                  <a:pt x="350" y="839"/>
                  <a:pt x="375" y="840"/>
                </a:cubicBezTo>
                <a:cubicBezTo>
                  <a:pt x="402" y="841"/>
                  <a:pt x="428" y="841"/>
                  <a:pt x="455" y="841"/>
                </a:cubicBezTo>
                <a:cubicBezTo>
                  <a:pt x="519" y="841"/>
                  <a:pt x="583" y="841"/>
                  <a:pt x="650" y="841"/>
                </a:cubicBezTo>
                <a:close/>
                <a:moveTo>
                  <a:pt x="801" y="557"/>
                </a:moveTo>
                <a:cubicBezTo>
                  <a:pt x="786" y="511"/>
                  <a:pt x="799" y="478"/>
                  <a:pt x="839" y="448"/>
                </a:cubicBezTo>
                <a:cubicBezTo>
                  <a:pt x="810" y="417"/>
                  <a:pt x="786" y="384"/>
                  <a:pt x="756" y="360"/>
                </a:cubicBezTo>
                <a:cubicBezTo>
                  <a:pt x="709" y="324"/>
                  <a:pt x="643" y="337"/>
                  <a:pt x="611" y="383"/>
                </a:cubicBezTo>
                <a:cubicBezTo>
                  <a:pt x="579" y="430"/>
                  <a:pt x="593" y="492"/>
                  <a:pt x="643" y="526"/>
                </a:cubicBezTo>
                <a:cubicBezTo>
                  <a:pt x="690" y="557"/>
                  <a:pt x="743" y="562"/>
                  <a:pt x="801" y="557"/>
                </a:cubicBezTo>
                <a:close/>
                <a:moveTo>
                  <a:pt x="282" y="96"/>
                </a:moveTo>
                <a:cubicBezTo>
                  <a:pt x="293" y="56"/>
                  <a:pt x="281" y="30"/>
                  <a:pt x="245" y="30"/>
                </a:cubicBezTo>
                <a:cubicBezTo>
                  <a:pt x="192" y="29"/>
                  <a:pt x="138" y="29"/>
                  <a:pt x="85" y="30"/>
                </a:cubicBezTo>
                <a:cubicBezTo>
                  <a:pt x="61" y="30"/>
                  <a:pt x="48" y="44"/>
                  <a:pt x="47" y="67"/>
                </a:cubicBezTo>
                <a:cubicBezTo>
                  <a:pt x="46" y="82"/>
                  <a:pt x="46" y="97"/>
                  <a:pt x="46" y="115"/>
                </a:cubicBezTo>
                <a:cubicBezTo>
                  <a:pt x="127" y="108"/>
                  <a:pt x="204" y="102"/>
                  <a:pt x="282" y="96"/>
                </a:cubicBezTo>
                <a:close/>
                <a:moveTo>
                  <a:pt x="643" y="319"/>
                </a:moveTo>
                <a:cubicBezTo>
                  <a:pt x="609" y="252"/>
                  <a:pt x="559" y="205"/>
                  <a:pt x="487" y="172"/>
                </a:cubicBezTo>
                <a:cubicBezTo>
                  <a:pt x="498" y="253"/>
                  <a:pt x="540" y="308"/>
                  <a:pt x="590" y="358"/>
                </a:cubicBezTo>
                <a:cubicBezTo>
                  <a:pt x="609" y="344"/>
                  <a:pt x="625" y="332"/>
                  <a:pt x="643" y="31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050">
              <a:cs typeface="B Nazanin" panose="00000400000000000000" pitchFamily="2" charset="-78"/>
            </a:endParaRPr>
          </a:p>
        </p:txBody>
      </p:sp>
      <p:sp>
        <p:nvSpPr>
          <p:cNvPr id="6" name="Freeform 90">
            <a:extLst>
              <a:ext uri="{FF2B5EF4-FFF2-40B4-BE49-F238E27FC236}">
                <a16:creationId xmlns:a16="http://schemas.microsoft.com/office/drawing/2014/main" id="{2238BDA4-992C-B26F-384A-4B26FE8FA4E6}"/>
              </a:ext>
            </a:extLst>
          </p:cNvPr>
          <p:cNvSpPr>
            <a:spLocks noEditPoints="1"/>
          </p:cNvSpPr>
          <p:nvPr/>
        </p:nvSpPr>
        <p:spPr bwMode="auto">
          <a:xfrm>
            <a:off x="5460607" y="2129977"/>
            <a:ext cx="656155" cy="672476"/>
          </a:xfrm>
          <a:custGeom>
            <a:avLst/>
            <a:gdLst>
              <a:gd name="T0" fmla="*/ 858 w 870"/>
              <a:gd name="T1" fmla="*/ 151 h 891"/>
              <a:gd name="T2" fmla="*/ 717 w 870"/>
              <a:gd name="T3" fmla="*/ 432 h 891"/>
              <a:gd name="T4" fmla="*/ 700 w 870"/>
              <a:gd name="T5" fmla="*/ 482 h 891"/>
              <a:gd name="T6" fmla="*/ 619 w 870"/>
              <a:gd name="T7" fmla="*/ 672 h 891"/>
              <a:gd name="T8" fmla="*/ 757 w 870"/>
              <a:gd name="T9" fmla="*/ 691 h 891"/>
              <a:gd name="T10" fmla="*/ 814 w 870"/>
              <a:gd name="T11" fmla="*/ 841 h 891"/>
              <a:gd name="T12" fmla="*/ 264 w 870"/>
              <a:gd name="T13" fmla="*/ 890 h 891"/>
              <a:gd name="T14" fmla="*/ 183 w 870"/>
              <a:gd name="T15" fmla="*/ 797 h 891"/>
              <a:gd name="T16" fmla="*/ 21 w 870"/>
              <a:gd name="T17" fmla="*/ 612 h 891"/>
              <a:gd name="T18" fmla="*/ 45 w 870"/>
              <a:gd name="T19" fmla="*/ 518 h 891"/>
              <a:gd name="T20" fmla="*/ 78 w 870"/>
              <a:gd name="T21" fmla="*/ 373 h 891"/>
              <a:gd name="T22" fmla="*/ 182 w 870"/>
              <a:gd name="T23" fmla="*/ 371 h 891"/>
              <a:gd name="T24" fmla="*/ 83 w 870"/>
              <a:gd name="T25" fmla="*/ 399 h 891"/>
              <a:gd name="T26" fmla="*/ 72 w 870"/>
              <a:gd name="T27" fmla="*/ 504 h 891"/>
              <a:gd name="T28" fmla="*/ 119 w 870"/>
              <a:gd name="T29" fmla="*/ 589 h 891"/>
              <a:gd name="T30" fmla="*/ 385 w 870"/>
              <a:gd name="T31" fmla="*/ 486 h 891"/>
              <a:gd name="T32" fmla="*/ 375 w 870"/>
              <a:gd name="T33" fmla="*/ 404 h 891"/>
              <a:gd name="T34" fmla="*/ 272 w 870"/>
              <a:gd name="T35" fmla="*/ 404 h 891"/>
              <a:gd name="T36" fmla="*/ 346 w 870"/>
              <a:gd name="T37" fmla="*/ 355 h 891"/>
              <a:gd name="T38" fmla="*/ 412 w 870"/>
              <a:gd name="T39" fmla="*/ 422 h 891"/>
              <a:gd name="T40" fmla="*/ 434 w 870"/>
              <a:gd name="T41" fmla="*/ 552 h 891"/>
              <a:gd name="T42" fmla="*/ 302 w 870"/>
              <a:gd name="T43" fmla="*/ 758 h 891"/>
              <a:gd name="T44" fmla="*/ 242 w 870"/>
              <a:gd name="T45" fmla="*/ 841 h 891"/>
              <a:gd name="T46" fmla="*/ 274 w 870"/>
              <a:gd name="T47" fmla="*/ 863 h 891"/>
              <a:gd name="T48" fmla="*/ 756 w 870"/>
              <a:gd name="T49" fmla="*/ 863 h 891"/>
              <a:gd name="T50" fmla="*/ 786 w 870"/>
              <a:gd name="T51" fmla="*/ 751 h 891"/>
              <a:gd name="T52" fmla="*/ 648 w 870"/>
              <a:gd name="T53" fmla="*/ 719 h 891"/>
              <a:gd name="T54" fmla="*/ 574 w 870"/>
              <a:gd name="T55" fmla="*/ 650 h 891"/>
              <a:gd name="T56" fmla="*/ 516 w 870"/>
              <a:gd name="T57" fmla="*/ 463 h 891"/>
              <a:gd name="T58" fmla="*/ 345 w 870"/>
              <a:gd name="T59" fmla="*/ 211 h 891"/>
              <a:gd name="T60" fmla="*/ 593 w 870"/>
              <a:gd name="T61" fmla="*/ 83 h 891"/>
              <a:gd name="T62" fmla="*/ 410 w 870"/>
              <a:gd name="T63" fmla="*/ 576 h 891"/>
              <a:gd name="T64" fmla="*/ 381 w 870"/>
              <a:gd name="T65" fmla="*/ 586 h 891"/>
              <a:gd name="T66" fmla="*/ 224 w 870"/>
              <a:gd name="T67" fmla="*/ 715 h 891"/>
              <a:gd name="T68" fmla="*/ 71 w 870"/>
              <a:gd name="T69" fmla="*/ 572 h 891"/>
              <a:gd name="T70" fmla="*/ 46 w 870"/>
              <a:gd name="T71" fmla="*/ 587 h 891"/>
              <a:gd name="T72" fmla="*/ 160 w 870"/>
              <a:gd name="T73" fmla="*/ 726 h 891"/>
              <a:gd name="T74" fmla="*/ 216 w 870"/>
              <a:gd name="T75" fmla="*/ 809 h 891"/>
              <a:gd name="T76" fmla="*/ 301 w 870"/>
              <a:gd name="T77" fmla="*/ 727 h 891"/>
              <a:gd name="T78" fmla="*/ 602 w 870"/>
              <a:gd name="T79" fmla="*/ 274 h 891"/>
              <a:gd name="T80" fmla="*/ 558 w 870"/>
              <a:gd name="T81" fmla="*/ 380 h 891"/>
              <a:gd name="T82" fmla="*/ 690 w 870"/>
              <a:gd name="T83" fmla="*/ 354 h 891"/>
              <a:gd name="T84" fmla="*/ 604 w 870"/>
              <a:gd name="T85" fmla="*/ 454 h 891"/>
              <a:gd name="T86" fmla="*/ 600 w 870"/>
              <a:gd name="T87" fmla="*/ 625 h 891"/>
              <a:gd name="T88" fmla="*/ 604 w 870"/>
              <a:gd name="T89" fmla="*/ 454 h 891"/>
              <a:gd name="T90" fmla="*/ 228 w 870"/>
              <a:gd name="T91" fmla="*/ 686 h 891"/>
              <a:gd name="T92" fmla="*/ 127 w 870"/>
              <a:gd name="T93" fmla="*/ 631 h 891"/>
              <a:gd name="T94" fmla="*/ 495 w 870"/>
              <a:gd name="T95" fmla="*/ 222 h 891"/>
              <a:gd name="T96" fmla="*/ 495 w 870"/>
              <a:gd name="T97" fmla="*/ 298 h 891"/>
              <a:gd name="T98" fmla="*/ 681 w 870"/>
              <a:gd name="T99" fmla="*/ 207 h 891"/>
              <a:gd name="T100" fmla="*/ 617 w 870"/>
              <a:gd name="T101" fmla="*/ 207 h 891"/>
              <a:gd name="T102" fmla="*/ 681 w 870"/>
              <a:gd name="T103" fmla="*/ 207 h 891"/>
              <a:gd name="T104" fmla="*/ 562 w 870"/>
              <a:gd name="T105" fmla="*/ 161 h 891"/>
              <a:gd name="T106" fmla="*/ 563 w 870"/>
              <a:gd name="T107" fmla="*/ 237 h 891"/>
              <a:gd name="T108" fmla="*/ 748 w 870"/>
              <a:gd name="T109" fmla="*/ 271 h 891"/>
              <a:gd name="T110" fmla="*/ 683 w 870"/>
              <a:gd name="T111" fmla="*/ 270 h 891"/>
              <a:gd name="T112" fmla="*/ 748 w 870"/>
              <a:gd name="T113" fmla="*/ 271 h 8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70" h="891">
                <a:moveTo>
                  <a:pt x="603" y="92"/>
                </a:moveTo>
                <a:cubicBezTo>
                  <a:pt x="686" y="0"/>
                  <a:pt x="829" y="36"/>
                  <a:pt x="858" y="151"/>
                </a:cubicBezTo>
                <a:cubicBezTo>
                  <a:pt x="870" y="195"/>
                  <a:pt x="861" y="238"/>
                  <a:pt x="841" y="279"/>
                </a:cubicBezTo>
                <a:cubicBezTo>
                  <a:pt x="811" y="340"/>
                  <a:pt x="767" y="388"/>
                  <a:pt x="717" y="432"/>
                </a:cubicBezTo>
                <a:cubicBezTo>
                  <a:pt x="707" y="441"/>
                  <a:pt x="697" y="449"/>
                  <a:pt x="686" y="459"/>
                </a:cubicBezTo>
                <a:cubicBezTo>
                  <a:pt x="692" y="468"/>
                  <a:pt x="696" y="475"/>
                  <a:pt x="700" y="482"/>
                </a:cubicBezTo>
                <a:cubicBezTo>
                  <a:pt x="736" y="546"/>
                  <a:pt x="708" y="622"/>
                  <a:pt x="639" y="646"/>
                </a:cubicBezTo>
                <a:cubicBezTo>
                  <a:pt x="625" y="651"/>
                  <a:pt x="611" y="655"/>
                  <a:pt x="619" y="672"/>
                </a:cubicBezTo>
                <a:cubicBezTo>
                  <a:pt x="623" y="681"/>
                  <a:pt x="638" y="689"/>
                  <a:pt x="648" y="690"/>
                </a:cubicBezTo>
                <a:cubicBezTo>
                  <a:pt x="684" y="692"/>
                  <a:pt x="721" y="691"/>
                  <a:pt x="757" y="691"/>
                </a:cubicBezTo>
                <a:cubicBezTo>
                  <a:pt x="798" y="692"/>
                  <a:pt x="814" y="708"/>
                  <a:pt x="814" y="750"/>
                </a:cubicBezTo>
                <a:cubicBezTo>
                  <a:pt x="814" y="780"/>
                  <a:pt x="815" y="811"/>
                  <a:pt x="814" y="841"/>
                </a:cubicBezTo>
                <a:cubicBezTo>
                  <a:pt x="812" y="874"/>
                  <a:pt x="796" y="890"/>
                  <a:pt x="763" y="890"/>
                </a:cubicBezTo>
                <a:cubicBezTo>
                  <a:pt x="597" y="891"/>
                  <a:pt x="430" y="891"/>
                  <a:pt x="264" y="890"/>
                </a:cubicBezTo>
                <a:cubicBezTo>
                  <a:pt x="256" y="890"/>
                  <a:pt x="248" y="889"/>
                  <a:pt x="241" y="887"/>
                </a:cubicBezTo>
                <a:cubicBezTo>
                  <a:pt x="225" y="880"/>
                  <a:pt x="182" y="814"/>
                  <a:pt x="183" y="797"/>
                </a:cubicBezTo>
                <a:cubicBezTo>
                  <a:pt x="186" y="775"/>
                  <a:pt x="176" y="765"/>
                  <a:pt x="157" y="757"/>
                </a:cubicBezTo>
                <a:cubicBezTo>
                  <a:pt x="91" y="728"/>
                  <a:pt x="37" y="687"/>
                  <a:pt x="21" y="612"/>
                </a:cubicBezTo>
                <a:cubicBezTo>
                  <a:pt x="16" y="586"/>
                  <a:pt x="0" y="555"/>
                  <a:pt x="41" y="539"/>
                </a:cubicBezTo>
                <a:cubicBezTo>
                  <a:pt x="44" y="538"/>
                  <a:pt x="45" y="526"/>
                  <a:pt x="45" y="518"/>
                </a:cubicBezTo>
                <a:cubicBezTo>
                  <a:pt x="45" y="486"/>
                  <a:pt x="45" y="453"/>
                  <a:pt x="45" y="421"/>
                </a:cubicBezTo>
                <a:cubicBezTo>
                  <a:pt x="44" y="396"/>
                  <a:pt x="55" y="381"/>
                  <a:pt x="78" y="373"/>
                </a:cubicBezTo>
                <a:cubicBezTo>
                  <a:pt x="85" y="371"/>
                  <a:pt x="92" y="368"/>
                  <a:pt x="97" y="363"/>
                </a:cubicBezTo>
                <a:cubicBezTo>
                  <a:pt x="120" y="344"/>
                  <a:pt x="164" y="347"/>
                  <a:pt x="182" y="371"/>
                </a:cubicBezTo>
                <a:cubicBezTo>
                  <a:pt x="194" y="387"/>
                  <a:pt x="189" y="400"/>
                  <a:pt x="174" y="410"/>
                </a:cubicBezTo>
                <a:cubicBezTo>
                  <a:pt x="145" y="431"/>
                  <a:pt x="118" y="429"/>
                  <a:pt x="83" y="399"/>
                </a:cubicBezTo>
                <a:cubicBezTo>
                  <a:pt x="79" y="409"/>
                  <a:pt x="74" y="418"/>
                  <a:pt x="73" y="427"/>
                </a:cubicBezTo>
                <a:cubicBezTo>
                  <a:pt x="72" y="452"/>
                  <a:pt x="72" y="478"/>
                  <a:pt x="72" y="504"/>
                </a:cubicBezTo>
                <a:cubicBezTo>
                  <a:pt x="72" y="522"/>
                  <a:pt x="68" y="540"/>
                  <a:pt x="93" y="551"/>
                </a:cubicBezTo>
                <a:cubicBezTo>
                  <a:pt x="105" y="556"/>
                  <a:pt x="107" y="579"/>
                  <a:pt x="119" y="589"/>
                </a:cubicBezTo>
                <a:cubicBezTo>
                  <a:pt x="183" y="641"/>
                  <a:pt x="291" y="635"/>
                  <a:pt x="347" y="575"/>
                </a:cubicBezTo>
                <a:cubicBezTo>
                  <a:pt x="369" y="551"/>
                  <a:pt x="395" y="526"/>
                  <a:pt x="385" y="486"/>
                </a:cubicBezTo>
                <a:cubicBezTo>
                  <a:pt x="380" y="466"/>
                  <a:pt x="385" y="444"/>
                  <a:pt x="384" y="423"/>
                </a:cubicBezTo>
                <a:cubicBezTo>
                  <a:pt x="384" y="416"/>
                  <a:pt x="380" y="407"/>
                  <a:pt x="375" y="404"/>
                </a:cubicBezTo>
                <a:cubicBezTo>
                  <a:pt x="372" y="402"/>
                  <a:pt x="362" y="407"/>
                  <a:pt x="357" y="411"/>
                </a:cubicBezTo>
                <a:cubicBezTo>
                  <a:pt x="333" y="430"/>
                  <a:pt x="290" y="428"/>
                  <a:pt x="272" y="404"/>
                </a:cubicBezTo>
                <a:cubicBezTo>
                  <a:pt x="267" y="397"/>
                  <a:pt x="266" y="383"/>
                  <a:pt x="270" y="376"/>
                </a:cubicBezTo>
                <a:cubicBezTo>
                  <a:pt x="280" y="354"/>
                  <a:pt x="326" y="343"/>
                  <a:pt x="346" y="355"/>
                </a:cubicBezTo>
                <a:cubicBezTo>
                  <a:pt x="360" y="363"/>
                  <a:pt x="376" y="367"/>
                  <a:pt x="386" y="378"/>
                </a:cubicBezTo>
                <a:cubicBezTo>
                  <a:pt x="398" y="390"/>
                  <a:pt x="409" y="406"/>
                  <a:pt x="412" y="422"/>
                </a:cubicBezTo>
                <a:cubicBezTo>
                  <a:pt x="416" y="445"/>
                  <a:pt x="413" y="470"/>
                  <a:pt x="413" y="494"/>
                </a:cubicBezTo>
                <a:cubicBezTo>
                  <a:pt x="414" y="515"/>
                  <a:pt x="406" y="539"/>
                  <a:pt x="434" y="552"/>
                </a:cubicBezTo>
                <a:cubicBezTo>
                  <a:pt x="440" y="554"/>
                  <a:pt x="442" y="573"/>
                  <a:pt x="440" y="583"/>
                </a:cubicBezTo>
                <a:cubicBezTo>
                  <a:pt x="428" y="668"/>
                  <a:pt x="383" y="728"/>
                  <a:pt x="302" y="758"/>
                </a:cubicBezTo>
                <a:cubicBezTo>
                  <a:pt x="282" y="765"/>
                  <a:pt x="271" y="774"/>
                  <a:pt x="275" y="796"/>
                </a:cubicBezTo>
                <a:cubicBezTo>
                  <a:pt x="280" y="821"/>
                  <a:pt x="267" y="836"/>
                  <a:pt x="242" y="841"/>
                </a:cubicBezTo>
                <a:cubicBezTo>
                  <a:pt x="241" y="844"/>
                  <a:pt x="241" y="847"/>
                  <a:pt x="241" y="850"/>
                </a:cubicBezTo>
                <a:cubicBezTo>
                  <a:pt x="252" y="855"/>
                  <a:pt x="263" y="862"/>
                  <a:pt x="274" y="863"/>
                </a:cubicBezTo>
                <a:cubicBezTo>
                  <a:pt x="414" y="864"/>
                  <a:pt x="554" y="863"/>
                  <a:pt x="693" y="863"/>
                </a:cubicBezTo>
                <a:cubicBezTo>
                  <a:pt x="714" y="863"/>
                  <a:pt x="735" y="863"/>
                  <a:pt x="756" y="863"/>
                </a:cubicBezTo>
                <a:cubicBezTo>
                  <a:pt x="776" y="864"/>
                  <a:pt x="786" y="855"/>
                  <a:pt x="786" y="834"/>
                </a:cubicBezTo>
                <a:cubicBezTo>
                  <a:pt x="785" y="806"/>
                  <a:pt x="785" y="779"/>
                  <a:pt x="786" y="751"/>
                </a:cubicBezTo>
                <a:cubicBezTo>
                  <a:pt x="787" y="728"/>
                  <a:pt x="778" y="718"/>
                  <a:pt x="754" y="718"/>
                </a:cubicBezTo>
                <a:cubicBezTo>
                  <a:pt x="719" y="719"/>
                  <a:pt x="683" y="719"/>
                  <a:pt x="648" y="719"/>
                </a:cubicBezTo>
                <a:cubicBezTo>
                  <a:pt x="606" y="719"/>
                  <a:pt x="595" y="709"/>
                  <a:pt x="588" y="667"/>
                </a:cubicBezTo>
                <a:cubicBezTo>
                  <a:pt x="587" y="660"/>
                  <a:pt x="580" y="652"/>
                  <a:pt x="574" y="650"/>
                </a:cubicBezTo>
                <a:cubicBezTo>
                  <a:pt x="489" y="618"/>
                  <a:pt x="464" y="543"/>
                  <a:pt x="515" y="466"/>
                </a:cubicBezTo>
                <a:cubicBezTo>
                  <a:pt x="516" y="464"/>
                  <a:pt x="517" y="462"/>
                  <a:pt x="516" y="463"/>
                </a:cubicBezTo>
                <a:cubicBezTo>
                  <a:pt x="474" y="416"/>
                  <a:pt x="429" y="374"/>
                  <a:pt x="394" y="325"/>
                </a:cubicBezTo>
                <a:cubicBezTo>
                  <a:pt x="370" y="292"/>
                  <a:pt x="354" y="251"/>
                  <a:pt x="345" y="211"/>
                </a:cubicBezTo>
                <a:cubicBezTo>
                  <a:pt x="331" y="145"/>
                  <a:pt x="364" y="85"/>
                  <a:pt x="421" y="55"/>
                </a:cubicBezTo>
                <a:cubicBezTo>
                  <a:pt x="478" y="26"/>
                  <a:pt x="543" y="37"/>
                  <a:pt x="593" y="83"/>
                </a:cubicBezTo>
                <a:cubicBezTo>
                  <a:pt x="596" y="86"/>
                  <a:pt x="598" y="88"/>
                  <a:pt x="603" y="92"/>
                </a:cubicBezTo>
                <a:close/>
                <a:moveTo>
                  <a:pt x="410" y="576"/>
                </a:moveTo>
                <a:cubicBezTo>
                  <a:pt x="408" y="573"/>
                  <a:pt x="405" y="570"/>
                  <a:pt x="402" y="567"/>
                </a:cubicBezTo>
                <a:cubicBezTo>
                  <a:pt x="395" y="574"/>
                  <a:pt x="388" y="580"/>
                  <a:pt x="381" y="586"/>
                </a:cubicBezTo>
                <a:cubicBezTo>
                  <a:pt x="379" y="588"/>
                  <a:pt x="380" y="592"/>
                  <a:pt x="379" y="595"/>
                </a:cubicBezTo>
                <a:cubicBezTo>
                  <a:pt x="363" y="664"/>
                  <a:pt x="298" y="714"/>
                  <a:pt x="224" y="715"/>
                </a:cubicBezTo>
                <a:cubicBezTo>
                  <a:pt x="155" y="716"/>
                  <a:pt x="96" y="669"/>
                  <a:pt x="78" y="599"/>
                </a:cubicBezTo>
                <a:cubicBezTo>
                  <a:pt x="76" y="590"/>
                  <a:pt x="74" y="581"/>
                  <a:pt x="71" y="572"/>
                </a:cubicBezTo>
                <a:cubicBezTo>
                  <a:pt x="62" y="572"/>
                  <a:pt x="55" y="572"/>
                  <a:pt x="47" y="572"/>
                </a:cubicBezTo>
                <a:cubicBezTo>
                  <a:pt x="46" y="578"/>
                  <a:pt x="46" y="583"/>
                  <a:pt x="46" y="587"/>
                </a:cubicBezTo>
                <a:cubicBezTo>
                  <a:pt x="47" y="594"/>
                  <a:pt x="48" y="601"/>
                  <a:pt x="49" y="607"/>
                </a:cubicBezTo>
                <a:cubicBezTo>
                  <a:pt x="64" y="667"/>
                  <a:pt x="104" y="707"/>
                  <a:pt x="160" y="726"/>
                </a:cubicBezTo>
                <a:cubicBezTo>
                  <a:pt x="200" y="739"/>
                  <a:pt x="219" y="759"/>
                  <a:pt x="212" y="802"/>
                </a:cubicBezTo>
                <a:cubicBezTo>
                  <a:pt x="212" y="803"/>
                  <a:pt x="214" y="805"/>
                  <a:pt x="216" y="809"/>
                </a:cubicBezTo>
                <a:cubicBezTo>
                  <a:pt x="225" y="808"/>
                  <a:pt x="234" y="808"/>
                  <a:pt x="249" y="807"/>
                </a:cubicBezTo>
                <a:cubicBezTo>
                  <a:pt x="232" y="755"/>
                  <a:pt x="264" y="743"/>
                  <a:pt x="301" y="727"/>
                </a:cubicBezTo>
                <a:cubicBezTo>
                  <a:pt x="367" y="700"/>
                  <a:pt x="406" y="649"/>
                  <a:pt x="410" y="576"/>
                </a:cubicBezTo>
                <a:close/>
                <a:moveTo>
                  <a:pt x="602" y="274"/>
                </a:moveTo>
                <a:cubicBezTo>
                  <a:pt x="558" y="274"/>
                  <a:pt x="524" y="303"/>
                  <a:pt x="517" y="347"/>
                </a:cubicBezTo>
                <a:cubicBezTo>
                  <a:pt x="512" y="379"/>
                  <a:pt x="529" y="395"/>
                  <a:pt x="558" y="380"/>
                </a:cubicBezTo>
                <a:cubicBezTo>
                  <a:pt x="590" y="364"/>
                  <a:pt x="618" y="364"/>
                  <a:pt x="650" y="381"/>
                </a:cubicBezTo>
                <a:cubicBezTo>
                  <a:pt x="675" y="394"/>
                  <a:pt x="689" y="382"/>
                  <a:pt x="690" y="354"/>
                </a:cubicBezTo>
                <a:cubicBezTo>
                  <a:pt x="690" y="309"/>
                  <a:pt x="652" y="274"/>
                  <a:pt x="602" y="274"/>
                </a:cubicBezTo>
                <a:close/>
                <a:moveTo>
                  <a:pt x="604" y="454"/>
                </a:moveTo>
                <a:cubicBezTo>
                  <a:pt x="558" y="453"/>
                  <a:pt x="518" y="490"/>
                  <a:pt x="517" y="536"/>
                </a:cubicBezTo>
                <a:cubicBezTo>
                  <a:pt x="516" y="583"/>
                  <a:pt x="553" y="623"/>
                  <a:pt x="600" y="625"/>
                </a:cubicBezTo>
                <a:cubicBezTo>
                  <a:pt x="646" y="627"/>
                  <a:pt x="687" y="588"/>
                  <a:pt x="688" y="541"/>
                </a:cubicBezTo>
                <a:cubicBezTo>
                  <a:pt x="688" y="494"/>
                  <a:pt x="650" y="455"/>
                  <a:pt x="604" y="454"/>
                </a:cubicBezTo>
                <a:close/>
                <a:moveTo>
                  <a:pt x="127" y="631"/>
                </a:moveTo>
                <a:cubicBezTo>
                  <a:pt x="149" y="672"/>
                  <a:pt x="185" y="686"/>
                  <a:pt x="228" y="686"/>
                </a:cubicBezTo>
                <a:cubicBezTo>
                  <a:pt x="276" y="686"/>
                  <a:pt x="319" y="659"/>
                  <a:pt x="333" y="621"/>
                </a:cubicBezTo>
                <a:cubicBezTo>
                  <a:pt x="265" y="661"/>
                  <a:pt x="197" y="662"/>
                  <a:pt x="127" y="631"/>
                </a:cubicBezTo>
                <a:close/>
                <a:moveTo>
                  <a:pt x="532" y="272"/>
                </a:moveTo>
                <a:cubicBezTo>
                  <a:pt x="517" y="251"/>
                  <a:pt x="506" y="237"/>
                  <a:pt x="495" y="222"/>
                </a:cubicBezTo>
                <a:cubicBezTo>
                  <a:pt x="486" y="238"/>
                  <a:pt x="472" y="253"/>
                  <a:pt x="468" y="271"/>
                </a:cubicBezTo>
                <a:cubicBezTo>
                  <a:pt x="463" y="288"/>
                  <a:pt x="477" y="301"/>
                  <a:pt x="495" y="298"/>
                </a:cubicBezTo>
                <a:cubicBezTo>
                  <a:pt x="507" y="295"/>
                  <a:pt x="517" y="284"/>
                  <a:pt x="532" y="272"/>
                </a:cubicBezTo>
                <a:close/>
                <a:moveTo>
                  <a:pt x="681" y="207"/>
                </a:moveTo>
                <a:cubicBezTo>
                  <a:pt x="665" y="187"/>
                  <a:pt x="654" y="174"/>
                  <a:pt x="642" y="160"/>
                </a:cubicBezTo>
                <a:cubicBezTo>
                  <a:pt x="634" y="176"/>
                  <a:pt x="621" y="191"/>
                  <a:pt x="617" y="207"/>
                </a:cubicBezTo>
                <a:cubicBezTo>
                  <a:pt x="613" y="224"/>
                  <a:pt x="625" y="240"/>
                  <a:pt x="643" y="236"/>
                </a:cubicBezTo>
                <a:cubicBezTo>
                  <a:pt x="655" y="234"/>
                  <a:pt x="665" y="220"/>
                  <a:pt x="681" y="207"/>
                </a:cubicBezTo>
                <a:close/>
                <a:moveTo>
                  <a:pt x="601" y="211"/>
                </a:moveTo>
                <a:cubicBezTo>
                  <a:pt x="585" y="190"/>
                  <a:pt x="573" y="175"/>
                  <a:pt x="562" y="161"/>
                </a:cubicBezTo>
                <a:cubicBezTo>
                  <a:pt x="553" y="176"/>
                  <a:pt x="540" y="191"/>
                  <a:pt x="537" y="208"/>
                </a:cubicBezTo>
                <a:cubicBezTo>
                  <a:pt x="536" y="216"/>
                  <a:pt x="552" y="235"/>
                  <a:pt x="563" y="237"/>
                </a:cubicBezTo>
                <a:cubicBezTo>
                  <a:pt x="572" y="238"/>
                  <a:pt x="584" y="223"/>
                  <a:pt x="601" y="211"/>
                </a:cubicBezTo>
                <a:close/>
                <a:moveTo>
                  <a:pt x="748" y="271"/>
                </a:moveTo>
                <a:cubicBezTo>
                  <a:pt x="732" y="251"/>
                  <a:pt x="724" y="234"/>
                  <a:pt x="710" y="224"/>
                </a:cubicBezTo>
                <a:cubicBezTo>
                  <a:pt x="701" y="217"/>
                  <a:pt x="682" y="249"/>
                  <a:pt x="683" y="270"/>
                </a:cubicBezTo>
                <a:cubicBezTo>
                  <a:pt x="684" y="288"/>
                  <a:pt x="693" y="302"/>
                  <a:pt x="711" y="298"/>
                </a:cubicBezTo>
                <a:cubicBezTo>
                  <a:pt x="723" y="296"/>
                  <a:pt x="732" y="283"/>
                  <a:pt x="748" y="27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 sz="105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120012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" name="Google Shape;1393;p109"/>
          <p:cNvSpPr txBox="1">
            <a:spLocks noGrp="1"/>
          </p:cNvSpPr>
          <p:nvPr>
            <p:ph type="ctrTitle"/>
          </p:nvPr>
        </p:nvSpPr>
        <p:spPr>
          <a:xfrm>
            <a:off x="1365726" y="327500"/>
            <a:ext cx="6412500" cy="94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نوآوری ها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94" name="Google Shape;1394;p109"/>
          <p:cNvSpPr txBox="1">
            <a:spLocks noGrp="1"/>
          </p:cNvSpPr>
          <p:nvPr>
            <p:ph type="ctrTitle" idx="2"/>
          </p:nvPr>
        </p:nvSpPr>
        <p:spPr>
          <a:xfrm>
            <a:off x="1148350" y="1558375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95" name="Google Shape;1395;p109"/>
          <p:cNvSpPr txBox="1">
            <a:spLocks noGrp="1"/>
          </p:cNvSpPr>
          <p:nvPr>
            <p:ph type="subTitle" idx="1"/>
          </p:nvPr>
        </p:nvSpPr>
        <p:spPr>
          <a:xfrm>
            <a:off x="1148400" y="1908605"/>
            <a:ext cx="15633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96" name="Google Shape;1396;p109"/>
          <p:cNvSpPr txBox="1">
            <a:spLocks noGrp="1"/>
          </p:cNvSpPr>
          <p:nvPr>
            <p:ph type="ctrTitle" idx="3"/>
          </p:nvPr>
        </p:nvSpPr>
        <p:spPr>
          <a:xfrm>
            <a:off x="3720650" y="1558375"/>
            <a:ext cx="17028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97" name="Google Shape;1397;p109"/>
          <p:cNvSpPr txBox="1">
            <a:spLocks noGrp="1"/>
          </p:cNvSpPr>
          <p:nvPr>
            <p:ph type="subTitle" idx="4"/>
          </p:nvPr>
        </p:nvSpPr>
        <p:spPr>
          <a:xfrm>
            <a:off x="3720649" y="1908605"/>
            <a:ext cx="17028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98" name="Google Shape;1398;p109"/>
          <p:cNvSpPr txBox="1">
            <a:spLocks noGrp="1"/>
          </p:cNvSpPr>
          <p:nvPr>
            <p:ph type="ctrTitle" idx="5"/>
          </p:nvPr>
        </p:nvSpPr>
        <p:spPr>
          <a:xfrm>
            <a:off x="6432350" y="1558375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99" name="Google Shape;1399;p109"/>
          <p:cNvSpPr txBox="1">
            <a:spLocks noGrp="1"/>
          </p:cNvSpPr>
          <p:nvPr>
            <p:ph type="subTitle" idx="6"/>
          </p:nvPr>
        </p:nvSpPr>
        <p:spPr>
          <a:xfrm>
            <a:off x="6432351" y="1908605"/>
            <a:ext cx="15633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00" name="Google Shape;1400;p109"/>
          <p:cNvSpPr txBox="1">
            <a:spLocks noGrp="1"/>
          </p:cNvSpPr>
          <p:nvPr>
            <p:ph type="ctrTitle" idx="7"/>
          </p:nvPr>
        </p:nvSpPr>
        <p:spPr>
          <a:xfrm>
            <a:off x="1148400" y="3218850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01" name="Google Shape;1401;p109"/>
          <p:cNvSpPr txBox="1">
            <a:spLocks noGrp="1"/>
          </p:cNvSpPr>
          <p:nvPr>
            <p:ph type="subTitle" idx="8"/>
          </p:nvPr>
        </p:nvSpPr>
        <p:spPr>
          <a:xfrm>
            <a:off x="1148400" y="3578951"/>
            <a:ext cx="1563300" cy="5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02" name="Google Shape;1402;p109"/>
          <p:cNvSpPr txBox="1">
            <a:spLocks noGrp="1"/>
          </p:cNvSpPr>
          <p:nvPr>
            <p:ph type="ctrTitle" idx="9"/>
          </p:nvPr>
        </p:nvSpPr>
        <p:spPr>
          <a:xfrm>
            <a:off x="3790375" y="3218850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03" name="Google Shape;1403;p109"/>
          <p:cNvSpPr txBox="1">
            <a:spLocks noGrp="1"/>
          </p:cNvSpPr>
          <p:nvPr>
            <p:ph type="subTitle" idx="13"/>
          </p:nvPr>
        </p:nvSpPr>
        <p:spPr>
          <a:xfrm>
            <a:off x="3790381" y="3578951"/>
            <a:ext cx="1563300" cy="5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04" name="Google Shape;1404;p109"/>
          <p:cNvSpPr txBox="1">
            <a:spLocks noGrp="1"/>
          </p:cNvSpPr>
          <p:nvPr>
            <p:ph type="ctrTitle" idx="14"/>
          </p:nvPr>
        </p:nvSpPr>
        <p:spPr>
          <a:xfrm>
            <a:off x="6432350" y="3218850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05" name="Google Shape;1405;p109"/>
          <p:cNvSpPr txBox="1">
            <a:spLocks noGrp="1"/>
          </p:cNvSpPr>
          <p:nvPr>
            <p:ph type="subTitle" idx="15"/>
          </p:nvPr>
        </p:nvSpPr>
        <p:spPr>
          <a:xfrm>
            <a:off x="6432351" y="3578951"/>
            <a:ext cx="1563300" cy="5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cxnSp>
        <p:nvCxnSpPr>
          <p:cNvPr id="1406" name="Google Shape;1406;p109"/>
          <p:cNvCxnSpPr/>
          <p:nvPr/>
        </p:nvCxnSpPr>
        <p:spPr>
          <a:xfrm>
            <a:off x="3257775" y="1458150"/>
            <a:ext cx="0" cy="287670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oval" w="sm" len="sm"/>
            <a:tailEnd type="oval" w="sm" len="sm"/>
          </a:ln>
        </p:spPr>
      </p:cxnSp>
      <p:cxnSp>
        <p:nvCxnSpPr>
          <p:cNvPr id="1407" name="Google Shape;1407;p109"/>
          <p:cNvCxnSpPr/>
          <p:nvPr/>
        </p:nvCxnSpPr>
        <p:spPr>
          <a:xfrm>
            <a:off x="5915250" y="1458150"/>
            <a:ext cx="0" cy="287670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oval" w="sm" len="sm"/>
            <a:tailEnd type="oval" w="sm" len="sm"/>
          </a:ln>
        </p:spPr>
      </p:cxn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" name="Google Shape;1412;p110"/>
          <p:cNvSpPr/>
          <p:nvPr/>
        </p:nvSpPr>
        <p:spPr>
          <a:xfrm flipH="1">
            <a:off x="4801375" y="3047250"/>
            <a:ext cx="2730600" cy="13335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413" name="Google Shape;1413;p110"/>
          <p:cNvSpPr/>
          <p:nvPr/>
        </p:nvSpPr>
        <p:spPr>
          <a:xfrm flipH="1">
            <a:off x="4801425" y="1497850"/>
            <a:ext cx="2730600" cy="13335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1414" name="Google Shape;1414;p110"/>
          <p:cNvGrpSpPr/>
          <p:nvPr/>
        </p:nvGrpSpPr>
        <p:grpSpPr>
          <a:xfrm>
            <a:off x="1611975" y="3047239"/>
            <a:ext cx="2730600" cy="1333511"/>
            <a:chOff x="1795250" y="1646600"/>
            <a:chExt cx="2730600" cy="1333511"/>
          </a:xfrm>
        </p:grpSpPr>
        <p:sp>
          <p:nvSpPr>
            <p:cNvPr id="1415" name="Google Shape;1415;p110"/>
            <p:cNvSpPr/>
            <p:nvPr/>
          </p:nvSpPr>
          <p:spPr>
            <a:xfrm>
              <a:off x="1795250" y="1646600"/>
              <a:ext cx="816600" cy="816600"/>
            </a:xfrm>
            <a:prstGeom prst="teardrop">
              <a:avLst>
                <a:gd name="adj" fmla="val 10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16" name="Google Shape;1416;p110"/>
            <p:cNvSpPr/>
            <p:nvPr/>
          </p:nvSpPr>
          <p:spPr>
            <a:xfrm>
              <a:off x="1795250" y="1646611"/>
              <a:ext cx="2730600" cy="1333500"/>
            </a:xfrm>
            <a:prstGeom prst="roundRect">
              <a:avLst>
                <a:gd name="adj" fmla="val 16667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417" name="Google Shape;1417;p110"/>
          <p:cNvSpPr/>
          <p:nvPr/>
        </p:nvSpPr>
        <p:spPr>
          <a:xfrm>
            <a:off x="1612025" y="1497850"/>
            <a:ext cx="2730600" cy="13335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418" name="Google Shape;1418;p110"/>
          <p:cNvSpPr txBox="1">
            <a:spLocks noGrp="1"/>
          </p:cNvSpPr>
          <p:nvPr>
            <p:ph type="ctrTitle" idx="8"/>
          </p:nvPr>
        </p:nvSpPr>
        <p:spPr>
          <a:xfrm>
            <a:off x="1365725" y="3275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نوآوری ها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19" name="Google Shape;1419;p110"/>
          <p:cNvSpPr txBox="1">
            <a:spLocks noGrp="1"/>
          </p:cNvSpPr>
          <p:nvPr>
            <p:ph type="ctrTitle"/>
          </p:nvPr>
        </p:nvSpPr>
        <p:spPr>
          <a:xfrm>
            <a:off x="2448222" y="1578804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20" name="Google Shape;1420;p110"/>
          <p:cNvSpPr txBox="1">
            <a:spLocks noGrp="1"/>
          </p:cNvSpPr>
          <p:nvPr>
            <p:ph type="subTitle" idx="1"/>
          </p:nvPr>
        </p:nvSpPr>
        <p:spPr>
          <a:xfrm>
            <a:off x="2448272" y="1925698"/>
            <a:ext cx="15633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21" name="Google Shape;1421;p110"/>
          <p:cNvSpPr txBox="1">
            <a:spLocks noGrp="1"/>
          </p:cNvSpPr>
          <p:nvPr>
            <p:ph type="ctrTitle" idx="2"/>
          </p:nvPr>
        </p:nvSpPr>
        <p:spPr>
          <a:xfrm>
            <a:off x="5124776" y="1579870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22" name="Google Shape;1422;p110"/>
          <p:cNvSpPr txBox="1">
            <a:spLocks noGrp="1"/>
          </p:cNvSpPr>
          <p:nvPr>
            <p:ph type="subTitle" idx="3"/>
          </p:nvPr>
        </p:nvSpPr>
        <p:spPr>
          <a:xfrm>
            <a:off x="5124789" y="1926764"/>
            <a:ext cx="15633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/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23" name="Google Shape;1423;p110"/>
          <p:cNvSpPr txBox="1">
            <a:spLocks noGrp="1"/>
          </p:cNvSpPr>
          <p:nvPr>
            <p:ph type="ctrTitle" idx="4"/>
          </p:nvPr>
        </p:nvSpPr>
        <p:spPr>
          <a:xfrm>
            <a:off x="2457344" y="3117721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24" name="Google Shape;1424;p110"/>
          <p:cNvSpPr txBox="1">
            <a:spLocks noGrp="1"/>
          </p:cNvSpPr>
          <p:nvPr>
            <p:ph type="subTitle" idx="5"/>
          </p:nvPr>
        </p:nvSpPr>
        <p:spPr>
          <a:xfrm>
            <a:off x="2457344" y="3477607"/>
            <a:ext cx="1563300" cy="5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25" name="Google Shape;1425;p110"/>
          <p:cNvSpPr txBox="1">
            <a:spLocks noGrp="1"/>
          </p:cNvSpPr>
          <p:nvPr>
            <p:ph type="ctrTitle" idx="6"/>
          </p:nvPr>
        </p:nvSpPr>
        <p:spPr>
          <a:xfrm>
            <a:off x="5124783" y="3117721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26" name="Google Shape;1426;p110"/>
          <p:cNvSpPr txBox="1">
            <a:spLocks noGrp="1"/>
          </p:cNvSpPr>
          <p:nvPr>
            <p:ph type="subTitle" idx="7"/>
          </p:nvPr>
        </p:nvSpPr>
        <p:spPr>
          <a:xfrm>
            <a:off x="5124789" y="3477607"/>
            <a:ext cx="1563300" cy="5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27" name="Google Shape;1427;p110"/>
          <p:cNvSpPr/>
          <p:nvPr/>
        </p:nvSpPr>
        <p:spPr>
          <a:xfrm>
            <a:off x="6922788" y="3263536"/>
            <a:ext cx="392325" cy="368850"/>
          </a:xfrm>
          <a:custGeom>
            <a:avLst/>
            <a:gdLst/>
            <a:ahLst/>
            <a:cxnLst/>
            <a:rect l="l" t="t" r="r" b="b"/>
            <a:pathLst>
              <a:path w="15693" h="14754" extrusionOk="0">
                <a:moveTo>
                  <a:pt x="9097" y="432"/>
                </a:moveTo>
                <a:cubicBezTo>
                  <a:pt x="9705" y="438"/>
                  <a:pt x="10304" y="541"/>
                  <a:pt x="10876" y="734"/>
                </a:cubicBezTo>
                <a:lnTo>
                  <a:pt x="9754" y="734"/>
                </a:lnTo>
                <a:cubicBezTo>
                  <a:pt x="9541" y="619"/>
                  <a:pt x="9322" y="518"/>
                  <a:pt x="9097" y="432"/>
                </a:cubicBezTo>
                <a:close/>
                <a:moveTo>
                  <a:pt x="11855" y="1166"/>
                </a:moveTo>
                <a:cubicBezTo>
                  <a:pt x="12126" y="1316"/>
                  <a:pt x="12388" y="1491"/>
                  <a:pt x="12632" y="1684"/>
                </a:cubicBezTo>
                <a:lnTo>
                  <a:pt x="11881" y="1684"/>
                </a:lnTo>
                <a:cubicBezTo>
                  <a:pt x="11544" y="1471"/>
                  <a:pt x="11182" y="1299"/>
                  <a:pt x="10804" y="1166"/>
                </a:cubicBezTo>
                <a:close/>
                <a:moveTo>
                  <a:pt x="4307" y="2116"/>
                </a:moveTo>
                <a:cubicBezTo>
                  <a:pt x="4088" y="2364"/>
                  <a:pt x="3890" y="2626"/>
                  <a:pt x="3714" y="2905"/>
                </a:cubicBezTo>
                <a:lnTo>
                  <a:pt x="3150" y="2905"/>
                </a:lnTo>
                <a:cubicBezTo>
                  <a:pt x="3423" y="2606"/>
                  <a:pt x="3734" y="2341"/>
                  <a:pt x="4071" y="2119"/>
                </a:cubicBezTo>
                <a:lnTo>
                  <a:pt x="4071" y="2116"/>
                </a:lnTo>
                <a:close/>
                <a:moveTo>
                  <a:pt x="11754" y="2116"/>
                </a:moveTo>
                <a:cubicBezTo>
                  <a:pt x="12094" y="2341"/>
                  <a:pt x="12405" y="2603"/>
                  <a:pt x="12681" y="2905"/>
                </a:cubicBezTo>
                <a:lnTo>
                  <a:pt x="12097" y="2905"/>
                </a:lnTo>
                <a:cubicBezTo>
                  <a:pt x="11919" y="2626"/>
                  <a:pt x="11723" y="2364"/>
                  <a:pt x="11504" y="2116"/>
                </a:cubicBezTo>
                <a:close/>
                <a:moveTo>
                  <a:pt x="13122" y="2116"/>
                </a:moveTo>
                <a:cubicBezTo>
                  <a:pt x="13367" y="2361"/>
                  <a:pt x="13591" y="2623"/>
                  <a:pt x="13790" y="2905"/>
                </a:cubicBezTo>
                <a:lnTo>
                  <a:pt x="13251" y="2905"/>
                </a:lnTo>
                <a:cubicBezTo>
                  <a:pt x="13021" y="2617"/>
                  <a:pt x="12762" y="2352"/>
                  <a:pt x="12480" y="2116"/>
                </a:cubicBezTo>
                <a:close/>
                <a:moveTo>
                  <a:pt x="3464" y="3337"/>
                </a:moveTo>
                <a:cubicBezTo>
                  <a:pt x="3297" y="3648"/>
                  <a:pt x="3161" y="3973"/>
                  <a:pt x="3052" y="4307"/>
                </a:cubicBezTo>
                <a:lnTo>
                  <a:pt x="2237" y="4307"/>
                </a:lnTo>
                <a:cubicBezTo>
                  <a:pt x="2387" y="3964"/>
                  <a:pt x="2574" y="3639"/>
                  <a:pt x="2796" y="3337"/>
                </a:cubicBezTo>
                <a:close/>
                <a:moveTo>
                  <a:pt x="13036" y="3337"/>
                </a:moveTo>
                <a:cubicBezTo>
                  <a:pt x="13257" y="3636"/>
                  <a:pt x="13441" y="3964"/>
                  <a:pt x="13591" y="4307"/>
                </a:cubicBezTo>
                <a:lnTo>
                  <a:pt x="12759" y="4307"/>
                </a:lnTo>
                <a:cubicBezTo>
                  <a:pt x="12647" y="3973"/>
                  <a:pt x="12509" y="3648"/>
                  <a:pt x="12345" y="3337"/>
                </a:cubicBezTo>
                <a:close/>
                <a:moveTo>
                  <a:pt x="14066" y="3337"/>
                </a:moveTo>
                <a:cubicBezTo>
                  <a:pt x="14247" y="3645"/>
                  <a:pt x="14397" y="3970"/>
                  <a:pt x="14518" y="4307"/>
                </a:cubicBezTo>
                <a:lnTo>
                  <a:pt x="14057" y="4307"/>
                </a:lnTo>
                <a:cubicBezTo>
                  <a:pt x="13925" y="3967"/>
                  <a:pt x="13758" y="3642"/>
                  <a:pt x="13559" y="3337"/>
                </a:cubicBezTo>
                <a:close/>
                <a:moveTo>
                  <a:pt x="2925" y="4739"/>
                </a:moveTo>
                <a:cubicBezTo>
                  <a:pt x="2819" y="5168"/>
                  <a:pt x="2758" y="5608"/>
                  <a:pt x="2744" y="6051"/>
                </a:cubicBezTo>
                <a:lnTo>
                  <a:pt x="1837" y="6051"/>
                </a:lnTo>
                <a:cubicBezTo>
                  <a:pt x="1854" y="5605"/>
                  <a:pt x="1935" y="5165"/>
                  <a:pt x="2076" y="4742"/>
                </a:cubicBezTo>
                <a:lnTo>
                  <a:pt x="2076" y="4739"/>
                </a:lnTo>
                <a:close/>
                <a:moveTo>
                  <a:pt x="13752" y="4742"/>
                </a:moveTo>
                <a:cubicBezTo>
                  <a:pt x="13890" y="5165"/>
                  <a:pt x="13968" y="5605"/>
                  <a:pt x="13988" y="6051"/>
                </a:cubicBezTo>
                <a:lnTo>
                  <a:pt x="13067" y="6051"/>
                </a:lnTo>
                <a:cubicBezTo>
                  <a:pt x="13053" y="5608"/>
                  <a:pt x="12989" y="5170"/>
                  <a:pt x="12883" y="4742"/>
                </a:cubicBezTo>
                <a:close/>
                <a:moveTo>
                  <a:pt x="14653" y="4742"/>
                </a:moveTo>
                <a:cubicBezTo>
                  <a:pt x="14769" y="5168"/>
                  <a:pt x="14835" y="5608"/>
                  <a:pt x="14852" y="6051"/>
                </a:cubicBezTo>
                <a:lnTo>
                  <a:pt x="14420" y="6051"/>
                </a:lnTo>
                <a:cubicBezTo>
                  <a:pt x="14403" y="5608"/>
                  <a:pt x="14331" y="5168"/>
                  <a:pt x="14204" y="4742"/>
                </a:cubicBezTo>
                <a:close/>
                <a:moveTo>
                  <a:pt x="9009" y="5764"/>
                </a:moveTo>
                <a:cubicBezTo>
                  <a:pt x="9171" y="5764"/>
                  <a:pt x="9334" y="5841"/>
                  <a:pt x="9434" y="6000"/>
                </a:cubicBezTo>
                <a:cubicBezTo>
                  <a:pt x="9644" y="6333"/>
                  <a:pt x="9403" y="6771"/>
                  <a:pt x="9008" y="6771"/>
                </a:cubicBezTo>
                <a:cubicBezTo>
                  <a:pt x="8812" y="6771"/>
                  <a:pt x="8634" y="6659"/>
                  <a:pt x="8550" y="6483"/>
                </a:cubicBezTo>
                <a:lnTo>
                  <a:pt x="9008" y="6483"/>
                </a:lnTo>
                <a:cubicBezTo>
                  <a:pt x="9126" y="6483"/>
                  <a:pt x="9221" y="6388"/>
                  <a:pt x="9221" y="6267"/>
                </a:cubicBezTo>
                <a:cubicBezTo>
                  <a:pt x="9221" y="6149"/>
                  <a:pt x="9126" y="6051"/>
                  <a:pt x="9008" y="6051"/>
                </a:cubicBezTo>
                <a:lnTo>
                  <a:pt x="8553" y="6051"/>
                </a:lnTo>
                <a:cubicBezTo>
                  <a:pt x="8643" y="5862"/>
                  <a:pt x="8826" y="5764"/>
                  <a:pt x="9009" y="5764"/>
                </a:cubicBezTo>
                <a:close/>
                <a:moveTo>
                  <a:pt x="6803" y="5766"/>
                </a:moveTo>
                <a:cubicBezTo>
                  <a:pt x="7163" y="5766"/>
                  <a:pt x="7408" y="6132"/>
                  <a:pt x="7269" y="6463"/>
                </a:cubicBezTo>
                <a:cubicBezTo>
                  <a:pt x="7183" y="6669"/>
                  <a:pt x="6994" y="6772"/>
                  <a:pt x="6804" y="6772"/>
                </a:cubicBezTo>
                <a:cubicBezTo>
                  <a:pt x="6615" y="6772"/>
                  <a:pt x="6426" y="6669"/>
                  <a:pt x="6340" y="6463"/>
                </a:cubicBezTo>
                <a:cubicBezTo>
                  <a:pt x="6201" y="6132"/>
                  <a:pt x="6443" y="5766"/>
                  <a:pt x="6803" y="5766"/>
                </a:cubicBezTo>
                <a:close/>
                <a:moveTo>
                  <a:pt x="8096" y="6483"/>
                </a:moveTo>
                <a:cubicBezTo>
                  <a:pt x="8098" y="6495"/>
                  <a:pt x="8101" y="6506"/>
                  <a:pt x="8104" y="6521"/>
                </a:cubicBezTo>
                <a:lnTo>
                  <a:pt x="7906" y="6857"/>
                </a:lnTo>
                <a:lnTo>
                  <a:pt x="7707" y="6521"/>
                </a:lnTo>
                <a:cubicBezTo>
                  <a:pt x="7710" y="6506"/>
                  <a:pt x="7713" y="6495"/>
                  <a:pt x="7716" y="6483"/>
                </a:cubicBezTo>
                <a:close/>
                <a:moveTo>
                  <a:pt x="8358" y="6941"/>
                </a:moveTo>
                <a:cubicBezTo>
                  <a:pt x="8461" y="7042"/>
                  <a:pt x="8588" y="7119"/>
                  <a:pt x="8729" y="7163"/>
                </a:cubicBezTo>
                <a:lnTo>
                  <a:pt x="8406" y="7704"/>
                </a:lnTo>
                <a:lnTo>
                  <a:pt x="8156" y="7281"/>
                </a:lnTo>
                <a:lnTo>
                  <a:pt x="8358" y="6941"/>
                </a:lnTo>
                <a:close/>
                <a:moveTo>
                  <a:pt x="2741" y="6483"/>
                </a:moveTo>
                <a:cubicBezTo>
                  <a:pt x="2758" y="6927"/>
                  <a:pt x="2819" y="7364"/>
                  <a:pt x="2925" y="7796"/>
                </a:cubicBezTo>
                <a:lnTo>
                  <a:pt x="2073" y="7796"/>
                </a:lnTo>
                <a:cubicBezTo>
                  <a:pt x="1935" y="7370"/>
                  <a:pt x="1857" y="6929"/>
                  <a:pt x="1837" y="6483"/>
                </a:cubicBezTo>
                <a:close/>
                <a:moveTo>
                  <a:pt x="13988" y="6483"/>
                </a:moveTo>
                <a:cubicBezTo>
                  <a:pt x="13971" y="6929"/>
                  <a:pt x="13890" y="7370"/>
                  <a:pt x="13752" y="7796"/>
                </a:cubicBezTo>
                <a:lnTo>
                  <a:pt x="12880" y="7796"/>
                </a:lnTo>
                <a:cubicBezTo>
                  <a:pt x="12989" y="7364"/>
                  <a:pt x="13053" y="6927"/>
                  <a:pt x="13067" y="6483"/>
                </a:cubicBezTo>
                <a:close/>
                <a:moveTo>
                  <a:pt x="14852" y="6483"/>
                </a:moveTo>
                <a:cubicBezTo>
                  <a:pt x="14838" y="6927"/>
                  <a:pt x="14769" y="7367"/>
                  <a:pt x="14650" y="7796"/>
                </a:cubicBezTo>
                <a:lnTo>
                  <a:pt x="14204" y="7796"/>
                </a:lnTo>
                <a:cubicBezTo>
                  <a:pt x="14331" y="7367"/>
                  <a:pt x="14403" y="6927"/>
                  <a:pt x="14420" y="6483"/>
                </a:cubicBezTo>
                <a:close/>
                <a:moveTo>
                  <a:pt x="3049" y="8228"/>
                </a:moveTo>
                <a:cubicBezTo>
                  <a:pt x="3161" y="8562"/>
                  <a:pt x="3300" y="8887"/>
                  <a:pt x="3464" y="9198"/>
                </a:cubicBezTo>
                <a:lnTo>
                  <a:pt x="2790" y="9198"/>
                </a:lnTo>
                <a:cubicBezTo>
                  <a:pt x="2571" y="8896"/>
                  <a:pt x="2384" y="8570"/>
                  <a:pt x="2237" y="8228"/>
                </a:cubicBezTo>
                <a:close/>
                <a:moveTo>
                  <a:pt x="13591" y="8228"/>
                </a:moveTo>
                <a:cubicBezTo>
                  <a:pt x="13444" y="8570"/>
                  <a:pt x="13257" y="8896"/>
                  <a:pt x="13036" y="9198"/>
                </a:cubicBezTo>
                <a:lnTo>
                  <a:pt x="12342" y="9198"/>
                </a:lnTo>
                <a:cubicBezTo>
                  <a:pt x="12509" y="8887"/>
                  <a:pt x="12644" y="8562"/>
                  <a:pt x="12756" y="8228"/>
                </a:cubicBezTo>
                <a:close/>
                <a:moveTo>
                  <a:pt x="14515" y="8228"/>
                </a:moveTo>
                <a:cubicBezTo>
                  <a:pt x="14391" y="8565"/>
                  <a:pt x="14242" y="8890"/>
                  <a:pt x="14060" y="9198"/>
                </a:cubicBezTo>
                <a:lnTo>
                  <a:pt x="13559" y="9198"/>
                </a:lnTo>
                <a:cubicBezTo>
                  <a:pt x="13758" y="8893"/>
                  <a:pt x="13925" y="8567"/>
                  <a:pt x="14057" y="8228"/>
                </a:cubicBezTo>
                <a:close/>
                <a:moveTo>
                  <a:pt x="6778" y="1297"/>
                </a:moveTo>
                <a:cubicBezTo>
                  <a:pt x="6815" y="1297"/>
                  <a:pt x="6852" y="1298"/>
                  <a:pt x="6889" y="1299"/>
                </a:cubicBezTo>
                <a:cubicBezTo>
                  <a:pt x="4897" y="2148"/>
                  <a:pt x="3608" y="4102"/>
                  <a:pt x="3605" y="6267"/>
                </a:cubicBezTo>
                <a:cubicBezTo>
                  <a:pt x="3602" y="7258"/>
                  <a:pt x="3875" y="8228"/>
                  <a:pt x="4391" y="9071"/>
                </a:cubicBezTo>
                <a:lnTo>
                  <a:pt x="4140" y="9491"/>
                </a:lnTo>
                <a:cubicBezTo>
                  <a:pt x="3826" y="9019"/>
                  <a:pt x="3585" y="8507"/>
                  <a:pt x="3420" y="7966"/>
                </a:cubicBezTo>
                <a:cubicBezTo>
                  <a:pt x="3418" y="7954"/>
                  <a:pt x="3415" y="7946"/>
                  <a:pt x="3412" y="7937"/>
                </a:cubicBezTo>
                <a:cubicBezTo>
                  <a:pt x="2945" y="6357"/>
                  <a:pt x="3164" y="4655"/>
                  <a:pt x="4014" y="3245"/>
                </a:cubicBezTo>
                <a:cubicBezTo>
                  <a:pt x="4019" y="3236"/>
                  <a:pt x="4022" y="3227"/>
                  <a:pt x="4028" y="3222"/>
                </a:cubicBezTo>
                <a:cubicBezTo>
                  <a:pt x="4474" y="2493"/>
                  <a:pt x="5073" y="1871"/>
                  <a:pt x="5787" y="1402"/>
                </a:cubicBezTo>
                <a:cubicBezTo>
                  <a:pt x="6111" y="1332"/>
                  <a:pt x="6444" y="1297"/>
                  <a:pt x="6778" y="1297"/>
                </a:cubicBezTo>
                <a:close/>
                <a:moveTo>
                  <a:pt x="9656" y="6938"/>
                </a:moveTo>
                <a:lnTo>
                  <a:pt x="10911" y="9060"/>
                </a:lnTo>
                <a:cubicBezTo>
                  <a:pt x="10825" y="9189"/>
                  <a:pt x="10730" y="9313"/>
                  <a:pt x="10629" y="9434"/>
                </a:cubicBezTo>
                <a:lnTo>
                  <a:pt x="10419" y="9074"/>
                </a:lnTo>
                <a:cubicBezTo>
                  <a:pt x="10379" y="9006"/>
                  <a:pt x="10307" y="8969"/>
                  <a:pt x="10233" y="8969"/>
                </a:cubicBezTo>
                <a:cubicBezTo>
                  <a:pt x="10195" y="8969"/>
                  <a:pt x="10157" y="8979"/>
                  <a:pt x="10122" y="8999"/>
                </a:cubicBezTo>
                <a:cubicBezTo>
                  <a:pt x="10019" y="9060"/>
                  <a:pt x="9984" y="9192"/>
                  <a:pt x="10044" y="9296"/>
                </a:cubicBezTo>
                <a:lnTo>
                  <a:pt x="10327" y="9768"/>
                </a:lnTo>
                <a:cubicBezTo>
                  <a:pt x="10183" y="9912"/>
                  <a:pt x="10030" y="10050"/>
                  <a:pt x="9869" y="10174"/>
                </a:cubicBezTo>
                <a:lnTo>
                  <a:pt x="8657" y="8127"/>
                </a:lnTo>
                <a:lnTo>
                  <a:pt x="9005" y="7540"/>
                </a:lnTo>
                <a:lnTo>
                  <a:pt x="9575" y="8501"/>
                </a:lnTo>
                <a:cubicBezTo>
                  <a:pt x="9615" y="8570"/>
                  <a:pt x="9686" y="8607"/>
                  <a:pt x="9760" y="8607"/>
                </a:cubicBezTo>
                <a:cubicBezTo>
                  <a:pt x="9798" y="8607"/>
                  <a:pt x="9836" y="8597"/>
                  <a:pt x="9872" y="8576"/>
                </a:cubicBezTo>
                <a:cubicBezTo>
                  <a:pt x="9975" y="8516"/>
                  <a:pt x="10010" y="8383"/>
                  <a:pt x="9947" y="8280"/>
                </a:cubicBezTo>
                <a:lnTo>
                  <a:pt x="9285" y="7160"/>
                </a:lnTo>
                <a:cubicBezTo>
                  <a:pt x="9423" y="7117"/>
                  <a:pt x="9552" y="7042"/>
                  <a:pt x="9656" y="6938"/>
                </a:cubicBezTo>
                <a:close/>
                <a:moveTo>
                  <a:pt x="3714" y="9630"/>
                </a:moveTo>
                <a:cubicBezTo>
                  <a:pt x="3775" y="9722"/>
                  <a:pt x="3835" y="9811"/>
                  <a:pt x="3898" y="9900"/>
                </a:cubicBezTo>
                <a:lnTo>
                  <a:pt x="3734" y="10177"/>
                </a:lnTo>
                <a:cubicBezTo>
                  <a:pt x="3524" y="10010"/>
                  <a:pt x="3325" y="9828"/>
                  <a:pt x="3144" y="9630"/>
                </a:cubicBezTo>
                <a:close/>
                <a:moveTo>
                  <a:pt x="6803" y="7540"/>
                </a:moveTo>
                <a:lnTo>
                  <a:pt x="7151" y="8130"/>
                </a:lnTo>
                <a:lnTo>
                  <a:pt x="5939" y="10177"/>
                </a:lnTo>
                <a:cubicBezTo>
                  <a:pt x="5778" y="10053"/>
                  <a:pt x="5626" y="9915"/>
                  <a:pt x="5482" y="9771"/>
                </a:cubicBezTo>
                <a:lnTo>
                  <a:pt x="6803" y="7540"/>
                </a:lnTo>
                <a:close/>
                <a:moveTo>
                  <a:pt x="12681" y="9630"/>
                </a:moveTo>
                <a:cubicBezTo>
                  <a:pt x="12494" y="9831"/>
                  <a:pt x="12293" y="10015"/>
                  <a:pt x="12080" y="10185"/>
                </a:cubicBezTo>
                <a:lnTo>
                  <a:pt x="11910" y="9900"/>
                </a:lnTo>
                <a:cubicBezTo>
                  <a:pt x="11973" y="9811"/>
                  <a:pt x="12034" y="9722"/>
                  <a:pt x="12091" y="9630"/>
                </a:cubicBezTo>
                <a:close/>
                <a:moveTo>
                  <a:pt x="11628" y="10269"/>
                </a:moveTo>
                <a:lnTo>
                  <a:pt x="11714" y="10418"/>
                </a:lnTo>
                <a:lnTo>
                  <a:pt x="11498" y="10418"/>
                </a:lnTo>
                <a:cubicBezTo>
                  <a:pt x="11541" y="10369"/>
                  <a:pt x="11585" y="10321"/>
                  <a:pt x="11628" y="10269"/>
                </a:cubicBezTo>
                <a:close/>
                <a:moveTo>
                  <a:pt x="13784" y="9630"/>
                </a:moveTo>
                <a:cubicBezTo>
                  <a:pt x="13585" y="9912"/>
                  <a:pt x="13361" y="10174"/>
                  <a:pt x="13116" y="10418"/>
                </a:cubicBezTo>
                <a:lnTo>
                  <a:pt x="12480" y="10418"/>
                </a:lnTo>
                <a:cubicBezTo>
                  <a:pt x="12762" y="10182"/>
                  <a:pt x="13021" y="9918"/>
                  <a:pt x="13251" y="9630"/>
                </a:cubicBezTo>
                <a:close/>
                <a:moveTo>
                  <a:pt x="7402" y="8553"/>
                </a:moveTo>
                <a:lnTo>
                  <a:pt x="7652" y="8979"/>
                </a:lnTo>
                <a:lnTo>
                  <a:pt x="6662" y="10652"/>
                </a:lnTo>
                <a:cubicBezTo>
                  <a:pt x="6535" y="10585"/>
                  <a:pt x="6412" y="10511"/>
                  <a:pt x="6291" y="10430"/>
                </a:cubicBezTo>
                <a:lnTo>
                  <a:pt x="7402" y="8553"/>
                </a:lnTo>
                <a:close/>
                <a:moveTo>
                  <a:pt x="6820" y="432"/>
                </a:moveTo>
                <a:cubicBezTo>
                  <a:pt x="7779" y="432"/>
                  <a:pt x="8722" y="671"/>
                  <a:pt x="9569" y="1126"/>
                </a:cubicBezTo>
                <a:cubicBezTo>
                  <a:pt x="9584" y="1134"/>
                  <a:pt x="9598" y="1143"/>
                  <a:pt x="9616" y="1152"/>
                </a:cubicBezTo>
                <a:cubicBezTo>
                  <a:pt x="10053" y="1391"/>
                  <a:pt x="10462" y="1690"/>
                  <a:pt x="10825" y="2036"/>
                </a:cubicBezTo>
                <a:cubicBezTo>
                  <a:pt x="10836" y="2050"/>
                  <a:pt x="10851" y="2064"/>
                  <a:pt x="10868" y="2076"/>
                </a:cubicBezTo>
                <a:cubicBezTo>
                  <a:pt x="12091" y="3265"/>
                  <a:pt x="12733" y="4926"/>
                  <a:pt x="12627" y="6630"/>
                </a:cubicBezTo>
                <a:cubicBezTo>
                  <a:pt x="12520" y="8331"/>
                  <a:pt x="11677" y="9900"/>
                  <a:pt x="10315" y="10928"/>
                </a:cubicBezTo>
                <a:lnTo>
                  <a:pt x="10091" y="10551"/>
                </a:lnTo>
                <a:cubicBezTo>
                  <a:pt x="10324" y="10372"/>
                  <a:pt x="10540" y="10177"/>
                  <a:pt x="10738" y="9964"/>
                </a:cubicBezTo>
                <a:cubicBezTo>
                  <a:pt x="10747" y="9955"/>
                  <a:pt x="10756" y="9946"/>
                  <a:pt x="10764" y="9938"/>
                </a:cubicBezTo>
                <a:cubicBezTo>
                  <a:pt x="10974" y="9710"/>
                  <a:pt x="11161" y="9468"/>
                  <a:pt x="11328" y="9209"/>
                </a:cubicBezTo>
                <a:cubicBezTo>
                  <a:pt x="11343" y="9195"/>
                  <a:pt x="11354" y="9178"/>
                  <a:pt x="11363" y="9160"/>
                </a:cubicBezTo>
                <a:cubicBezTo>
                  <a:pt x="12664" y="7117"/>
                  <a:pt x="12442" y="4454"/>
                  <a:pt x="10819" y="2654"/>
                </a:cubicBezTo>
                <a:cubicBezTo>
                  <a:pt x="10772" y="2607"/>
                  <a:pt x="10718" y="2587"/>
                  <a:pt x="10667" y="2587"/>
                </a:cubicBezTo>
                <a:cubicBezTo>
                  <a:pt x="10506" y="2587"/>
                  <a:pt x="10364" y="2781"/>
                  <a:pt x="10496" y="2942"/>
                </a:cubicBezTo>
                <a:cubicBezTo>
                  <a:pt x="11910" y="4508"/>
                  <a:pt x="12178" y="6794"/>
                  <a:pt x="11167" y="8642"/>
                </a:cubicBezTo>
                <a:lnTo>
                  <a:pt x="9909" y="6521"/>
                </a:lnTo>
                <a:cubicBezTo>
                  <a:pt x="10039" y="6020"/>
                  <a:pt x="9736" y="5507"/>
                  <a:pt x="9236" y="5378"/>
                </a:cubicBezTo>
                <a:cubicBezTo>
                  <a:pt x="9157" y="5357"/>
                  <a:pt x="9078" y="5348"/>
                  <a:pt x="9001" y="5348"/>
                </a:cubicBezTo>
                <a:cubicBezTo>
                  <a:pt x="8584" y="5348"/>
                  <a:pt x="8205" y="5629"/>
                  <a:pt x="8096" y="6051"/>
                </a:cubicBezTo>
                <a:lnTo>
                  <a:pt x="7713" y="6051"/>
                </a:lnTo>
                <a:cubicBezTo>
                  <a:pt x="7603" y="5629"/>
                  <a:pt x="7224" y="5348"/>
                  <a:pt x="6807" y="5348"/>
                </a:cubicBezTo>
                <a:cubicBezTo>
                  <a:pt x="6730" y="5348"/>
                  <a:pt x="6651" y="5357"/>
                  <a:pt x="6573" y="5378"/>
                </a:cubicBezTo>
                <a:cubicBezTo>
                  <a:pt x="6072" y="5507"/>
                  <a:pt x="5770" y="6020"/>
                  <a:pt x="5899" y="6521"/>
                </a:cubicBezTo>
                <a:lnTo>
                  <a:pt x="4641" y="8645"/>
                </a:lnTo>
                <a:cubicBezTo>
                  <a:pt x="4241" y="7917"/>
                  <a:pt x="4034" y="7099"/>
                  <a:pt x="4037" y="6267"/>
                </a:cubicBezTo>
                <a:cubicBezTo>
                  <a:pt x="4037" y="3961"/>
                  <a:pt x="5660" y="1929"/>
                  <a:pt x="7906" y="1419"/>
                </a:cubicBezTo>
                <a:cubicBezTo>
                  <a:pt x="8614" y="1581"/>
                  <a:pt x="9279" y="1897"/>
                  <a:pt x="9852" y="2344"/>
                </a:cubicBezTo>
                <a:cubicBezTo>
                  <a:pt x="9891" y="2374"/>
                  <a:pt x="9938" y="2388"/>
                  <a:pt x="9984" y="2388"/>
                </a:cubicBezTo>
                <a:cubicBezTo>
                  <a:pt x="10048" y="2388"/>
                  <a:pt x="10112" y="2360"/>
                  <a:pt x="10154" y="2306"/>
                </a:cubicBezTo>
                <a:cubicBezTo>
                  <a:pt x="10229" y="2211"/>
                  <a:pt x="10211" y="2076"/>
                  <a:pt x="10116" y="2001"/>
                </a:cubicBezTo>
                <a:cubicBezTo>
                  <a:pt x="9480" y="1506"/>
                  <a:pt x="8740" y="1160"/>
                  <a:pt x="7952" y="988"/>
                </a:cubicBezTo>
                <a:lnTo>
                  <a:pt x="7943" y="988"/>
                </a:lnTo>
                <a:cubicBezTo>
                  <a:pt x="7567" y="907"/>
                  <a:pt x="7185" y="867"/>
                  <a:pt x="6803" y="867"/>
                </a:cubicBezTo>
                <a:cubicBezTo>
                  <a:pt x="6420" y="867"/>
                  <a:pt x="6037" y="907"/>
                  <a:pt x="5660" y="988"/>
                </a:cubicBezTo>
                <a:lnTo>
                  <a:pt x="5654" y="988"/>
                </a:lnTo>
                <a:cubicBezTo>
                  <a:pt x="5033" y="1123"/>
                  <a:pt x="4440" y="1368"/>
                  <a:pt x="3904" y="1710"/>
                </a:cubicBezTo>
                <a:cubicBezTo>
                  <a:pt x="3893" y="1716"/>
                  <a:pt x="3884" y="1722"/>
                  <a:pt x="3872" y="1730"/>
                </a:cubicBezTo>
                <a:cubicBezTo>
                  <a:pt x="3397" y="2038"/>
                  <a:pt x="2974" y="2418"/>
                  <a:pt x="2614" y="2856"/>
                </a:cubicBezTo>
                <a:cubicBezTo>
                  <a:pt x="2583" y="2896"/>
                  <a:pt x="2548" y="2939"/>
                  <a:pt x="2517" y="2980"/>
                </a:cubicBezTo>
                <a:cubicBezTo>
                  <a:pt x="2511" y="2988"/>
                  <a:pt x="2505" y="2994"/>
                  <a:pt x="2499" y="3000"/>
                </a:cubicBezTo>
                <a:cubicBezTo>
                  <a:pt x="2171" y="3435"/>
                  <a:pt x="1909" y="3915"/>
                  <a:pt x="1725" y="4425"/>
                </a:cubicBezTo>
                <a:cubicBezTo>
                  <a:pt x="1716" y="4442"/>
                  <a:pt x="1708" y="4459"/>
                  <a:pt x="1705" y="4480"/>
                </a:cubicBezTo>
                <a:cubicBezTo>
                  <a:pt x="1296" y="5634"/>
                  <a:pt x="1296" y="6895"/>
                  <a:pt x="1705" y="8052"/>
                </a:cubicBezTo>
                <a:cubicBezTo>
                  <a:pt x="1711" y="8075"/>
                  <a:pt x="1716" y="8095"/>
                  <a:pt x="1728" y="8115"/>
                </a:cubicBezTo>
                <a:cubicBezTo>
                  <a:pt x="1912" y="8619"/>
                  <a:pt x="2171" y="9094"/>
                  <a:pt x="2496" y="9523"/>
                </a:cubicBezTo>
                <a:cubicBezTo>
                  <a:pt x="2505" y="9538"/>
                  <a:pt x="2514" y="9552"/>
                  <a:pt x="2525" y="9563"/>
                </a:cubicBezTo>
                <a:cubicBezTo>
                  <a:pt x="2810" y="9935"/>
                  <a:pt x="3144" y="10266"/>
                  <a:pt x="3515" y="10551"/>
                </a:cubicBezTo>
                <a:lnTo>
                  <a:pt x="3291" y="10928"/>
                </a:lnTo>
                <a:cubicBezTo>
                  <a:pt x="1829" y="9825"/>
                  <a:pt x="968" y="8101"/>
                  <a:pt x="965" y="6267"/>
                </a:cubicBezTo>
                <a:cubicBezTo>
                  <a:pt x="965" y="3049"/>
                  <a:pt x="3585" y="432"/>
                  <a:pt x="6803" y="432"/>
                </a:cubicBezTo>
                <a:cubicBezTo>
                  <a:pt x="6809" y="432"/>
                  <a:pt x="6814" y="432"/>
                  <a:pt x="6820" y="432"/>
                </a:cubicBezTo>
                <a:close/>
                <a:moveTo>
                  <a:pt x="7903" y="9399"/>
                </a:moveTo>
                <a:lnTo>
                  <a:pt x="8755" y="10839"/>
                </a:lnTo>
                <a:cubicBezTo>
                  <a:pt x="8501" y="11023"/>
                  <a:pt x="8203" y="11115"/>
                  <a:pt x="7904" y="11115"/>
                </a:cubicBezTo>
                <a:cubicBezTo>
                  <a:pt x="7605" y="11115"/>
                  <a:pt x="7307" y="11023"/>
                  <a:pt x="7053" y="10839"/>
                </a:cubicBezTo>
                <a:lnTo>
                  <a:pt x="7903" y="9399"/>
                </a:lnTo>
                <a:close/>
                <a:moveTo>
                  <a:pt x="5254" y="10154"/>
                </a:moveTo>
                <a:cubicBezTo>
                  <a:pt x="5726" y="10611"/>
                  <a:pt x="6279" y="10980"/>
                  <a:pt x="6884" y="11239"/>
                </a:cubicBezTo>
                <a:cubicBezTo>
                  <a:pt x="6857" y="11239"/>
                  <a:pt x="6831" y="11239"/>
                  <a:pt x="6805" y="11239"/>
                </a:cubicBezTo>
                <a:cubicBezTo>
                  <a:pt x="6463" y="11239"/>
                  <a:pt x="6121" y="11205"/>
                  <a:pt x="5784" y="11135"/>
                </a:cubicBezTo>
                <a:cubicBezTo>
                  <a:pt x="5516" y="10957"/>
                  <a:pt x="5263" y="10758"/>
                  <a:pt x="5027" y="10536"/>
                </a:cubicBezTo>
                <a:lnTo>
                  <a:pt x="5254" y="10154"/>
                </a:lnTo>
                <a:close/>
                <a:moveTo>
                  <a:pt x="12632" y="10850"/>
                </a:moveTo>
                <a:cubicBezTo>
                  <a:pt x="12546" y="10916"/>
                  <a:pt x="12460" y="10983"/>
                  <a:pt x="12371" y="11043"/>
                </a:cubicBezTo>
                <a:lnTo>
                  <a:pt x="12373" y="11043"/>
                </a:lnTo>
                <a:cubicBezTo>
                  <a:pt x="12362" y="11046"/>
                  <a:pt x="12353" y="11052"/>
                  <a:pt x="12345" y="11058"/>
                </a:cubicBezTo>
                <a:cubicBezTo>
                  <a:pt x="12324" y="11066"/>
                  <a:pt x="12310" y="11081"/>
                  <a:pt x="12296" y="11095"/>
                </a:cubicBezTo>
                <a:cubicBezTo>
                  <a:pt x="12155" y="11193"/>
                  <a:pt x="12008" y="11282"/>
                  <a:pt x="11855" y="11368"/>
                </a:cubicBezTo>
                <a:lnTo>
                  <a:pt x="10804" y="11368"/>
                </a:lnTo>
                <a:cubicBezTo>
                  <a:pt x="11182" y="11236"/>
                  <a:pt x="11544" y="11063"/>
                  <a:pt x="11884" y="10850"/>
                </a:cubicBezTo>
                <a:close/>
                <a:moveTo>
                  <a:pt x="10882" y="11800"/>
                </a:moveTo>
                <a:lnTo>
                  <a:pt x="10839" y="11815"/>
                </a:lnTo>
                <a:lnTo>
                  <a:pt x="10830" y="11800"/>
                </a:lnTo>
                <a:close/>
                <a:moveTo>
                  <a:pt x="9420" y="11964"/>
                </a:moveTo>
                <a:lnTo>
                  <a:pt x="9492" y="12085"/>
                </a:lnTo>
                <a:cubicBezTo>
                  <a:pt x="9362" y="12094"/>
                  <a:pt x="9230" y="12100"/>
                  <a:pt x="9097" y="12103"/>
                </a:cubicBezTo>
                <a:cubicBezTo>
                  <a:pt x="9207" y="12059"/>
                  <a:pt x="9313" y="12013"/>
                  <a:pt x="9420" y="11964"/>
                </a:cubicBezTo>
                <a:close/>
                <a:moveTo>
                  <a:pt x="8976" y="11213"/>
                </a:moveTo>
                <a:lnTo>
                  <a:pt x="9198" y="11590"/>
                </a:lnTo>
                <a:cubicBezTo>
                  <a:pt x="8775" y="11783"/>
                  <a:pt x="8329" y="11921"/>
                  <a:pt x="7871" y="12008"/>
                </a:cubicBezTo>
                <a:lnTo>
                  <a:pt x="7865" y="12008"/>
                </a:lnTo>
                <a:cubicBezTo>
                  <a:pt x="7515" y="12071"/>
                  <a:pt x="7160" y="12104"/>
                  <a:pt x="6805" y="12104"/>
                </a:cubicBezTo>
                <a:cubicBezTo>
                  <a:pt x="6536" y="12104"/>
                  <a:pt x="6267" y="12085"/>
                  <a:pt x="6000" y="12048"/>
                </a:cubicBezTo>
                <a:cubicBezTo>
                  <a:pt x="5991" y="12048"/>
                  <a:pt x="5985" y="12048"/>
                  <a:pt x="5977" y="12045"/>
                </a:cubicBezTo>
                <a:cubicBezTo>
                  <a:pt x="5698" y="12008"/>
                  <a:pt x="5418" y="11947"/>
                  <a:pt x="5145" y="11866"/>
                </a:cubicBezTo>
                <a:cubicBezTo>
                  <a:pt x="5136" y="11864"/>
                  <a:pt x="5128" y="11861"/>
                  <a:pt x="5116" y="11858"/>
                </a:cubicBezTo>
                <a:cubicBezTo>
                  <a:pt x="4874" y="11783"/>
                  <a:pt x="4635" y="11694"/>
                  <a:pt x="4405" y="11590"/>
                </a:cubicBezTo>
                <a:lnTo>
                  <a:pt x="4627" y="11213"/>
                </a:lnTo>
                <a:cubicBezTo>
                  <a:pt x="5320" y="11520"/>
                  <a:pt x="6062" y="11673"/>
                  <a:pt x="6803" y="11673"/>
                </a:cubicBezTo>
                <a:cubicBezTo>
                  <a:pt x="7544" y="11673"/>
                  <a:pt x="8284" y="11520"/>
                  <a:pt x="8976" y="11213"/>
                </a:cubicBezTo>
                <a:close/>
                <a:moveTo>
                  <a:pt x="4186" y="11964"/>
                </a:moveTo>
                <a:cubicBezTo>
                  <a:pt x="4370" y="12051"/>
                  <a:pt x="4558" y="12126"/>
                  <a:pt x="4748" y="12192"/>
                </a:cubicBezTo>
                <a:lnTo>
                  <a:pt x="3999" y="13458"/>
                </a:lnTo>
                <a:lnTo>
                  <a:pt x="3300" y="13458"/>
                </a:lnTo>
                <a:lnTo>
                  <a:pt x="4186" y="11964"/>
                </a:lnTo>
                <a:close/>
                <a:moveTo>
                  <a:pt x="5171" y="12324"/>
                </a:moveTo>
                <a:cubicBezTo>
                  <a:pt x="5318" y="12362"/>
                  <a:pt x="5464" y="12396"/>
                  <a:pt x="5614" y="12425"/>
                </a:cubicBezTo>
                <a:lnTo>
                  <a:pt x="5001" y="13458"/>
                </a:lnTo>
                <a:lnTo>
                  <a:pt x="4500" y="13458"/>
                </a:lnTo>
                <a:lnTo>
                  <a:pt x="5171" y="12324"/>
                </a:lnTo>
                <a:close/>
                <a:moveTo>
                  <a:pt x="9736" y="12494"/>
                </a:moveTo>
                <a:lnTo>
                  <a:pt x="10306" y="13458"/>
                </a:lnTo>
                <a:lnTo>
                  <a:pt x="5505" y="13458"/>
                </a:lnTo>
                <a:lnTo>
                  <a:pt x="6075" y="12494"/>
                </a:lnTo>
                <a:cubicBezTo>
                  <a:pt x="6305" y="12520"/>
                  <a:pt x="6535" y="12534"/>
                  <a:pt x="6766" y="12537"/>
                </a:cubicBezTo>
                <a:cubicBezTo>
                  <a:pt x="6780" y="12537"/>
                  <a:pt x="6792" y="12540"/>
                  <a:pt x="6803" y="12540"/>
                </a:cubicBezTo>
                <a:lnTo>
                  <a:pt x="9008" y="12540"/>
                </a:lnTo>
                <a:cubicBezTo>
                  <a:pt x="9020" y="12540"/>
                  <a:pt x="9031" y="12537"/>
                  <a:pt x="9040" y="12537"/>
                </a:cubicBezTo>
                <a:cubicBezTo>
                  <a:pt x="9273" y="12534"/>
                  <a:pt x="9503" y="12520"/>
                  <a:pt x="9736" y="12494"/>
                </a:cubicBezTo>
                <a:close/>
                <a:moveTo>
                  <a:pt x="7454" y="6941"/>
                </a:moveTo>
                <a:lnTo>
                  <a:pt x="11311" y="13458"/>
                </a:lnTo>
                <a:lnTo>
                  <a:pt x="10807" y="13458"/>
                </a:lnTo>
                <a:lnTo>
                  <a:pt x="10036" y="12154"/>
                </a:lnTo>
                <a:cubicBezTo>
                  <a:pt x="10033" y="12151"/>
                  <a:pt x="10033" y="12151"/>
                  <a:pt x="10033" y="12149"/>
                </a:cubicBezTo>
                <a:lnTo>
                  <a:pt x="9247" y="10824"/>
                </a:lnTo>
                <a:lnTo>
                  <a:pt x="9247" y="10821"/>
                </a:lnTo>
                <a:lnTo>
                  <a:pt x="8093" y="8870"/>
                </a:lnTo>
                <a:lnTo>
                  <a:pt x="8090" y="8867"/>
                </a:lnTo>
                <a:lnTo>
                  <a:pt x="7589" y="8020"/>
                </a:lnTo>
                <a:lnTo>
                  <a:pt x="7589" y="8018"/>
                </a:lnTo>
                <a:lnTo>
                  <a:pt x="7082" y="7163"/>
                </a:lnTo>
                <a:cubicBezTo>
                  <a:pt x="7220" y="7119"/>
                  <a:pt x="7350" y="7042"/>
                  <a:pt x="7454" y="6941"/>
                </a:cubicBezTo>
                <a:close/>
                <a:moveTo>
                  <a:pt x="11631" y="11970"/>
                </a:moveTo>
                <a:lnTo>
                  <a:pt x="12512" y="13458"/>
                </a:lnTo>
                <a:lnTo>
                  <a:pt x="11815" y="13458"/>
                </a:lnTo>
                <a:lnTo>
                  <a:pt x="11066" y="12195"/>
                </a:lnTo>
                <a:cubicBezTo>
                  <a:pt x="11256" y="12128"/>
                  <a:pt x="11446" y="12054"/>
                  <a:pt x="11631" y="11970"/>
                </a:cubicBezTo>
                <a:close/>
                <a:moveTo>
                  <a:pt x="12385" y="11556"/>
                </a:moveTo>
                <a:lnTo>
                  <a:pt x="13513" y="13458"/>
                </a:lnTo>
                <a:lnTo>
                  <a:pt x="13010" y="13458"/>
                </a:lnTo>
                <a:lnTo>
                  <a:pt x="12014" y="11774"/>
                </a:lnTo>
                <a:cubicBezTo>
                  <a:pt x="12140" y="11705"/>
                  <a:pt x="12264" y="11633"/>
                  <a:pt x="12385" y="11556"/>
                </a:cubicBezTo>
                <a:close/>
                <a:moveTo>
                  <a:pt x="14642" y="13890"/>
                </a:moveTo>
                <a:cubicBezTo>
                  <a:pt x="14763" y="13890"/>
                  <a:pt x="14858" y="13988"/>
                  <a:pt x="14858" y="14106"/>
                </a:cubicBezTo>
                <a:cubicBezTo>
                  <a:pt x="14858" y="14227"/>
                  <a:pt x="14763" y="14322"/>
                  <a:pt x="14642" y="14322"/>
                </a:cubicBezTo>
                <a:lnTo>
                  <a:pt x="1184" y="14322"/>
                </a:lnTo>
                <a:cubicBezTo>
                  <a:pt x="1066" y="14322"/>
                  <a:pt x="968" y="14227"/>
                  <a:pt x="968" y="14106"/>
                </a:cubicBezTo>
                <a:cubicBezTo>
                  <a:pt x="968" y="13988"/>
                  <a:pt x="1066" y="13890"/>
                  <a:pt x="1184" y="13890"/>
                </a:cubicBezTo>
                <a:close/>
                <a:moveTo>
                  <a:pt x="6800" y="0"/>
                </a:moveTo>
                <a:cubicBezTo>
                  <a:pt x="4097" y="0"/>
                  <a:pt x="1696" y="1733"/>
                  <a:pt x="850" y="4301"/>
                </a:cubicBezTo>
                <a:cubicBezTo>
                  <a:pt x="1" y="6869"/>
                  <a:pt x="896" y="9693"/>
                  <a:pt x="3066" y="11302"/>
                </a:cubicBezTo>
                <a:lnTo>
                  <a:pt x="2735" y="11864"/>
                </a:lnTo>
                <a:cubicBezTo>
                  <a:pt x="2675" y="11967"/>
                  <a:pt x="2709" y="12100"/>
                  <a:pt x="2810" y="12160"/>
                </a:cubicBezTo>
                <a:cubicBezTo>
                  <a:pt x="2845" y="12180"/>
                  <a:pt x="2883" y="12190"/>
                  <a:pt x="2920" y="12190"/>
                </a:cubicBezTo>
                <a:cubicBezTo>
                  <a:pt x="2995" y="12190"/>
                  <a:pt x="3067" y="12152"/>
                  <a:pt x="3107" y="12085"/>
                </a:cubicBezTo>
                <a:lnTo>
                  <a:pt x="4342" y="10001"/>
                </a:lnTo>
                <a:lnTo>
                  <a:pt x="4345" y="9995"/>
                </a:lnTo>
                <a:lnTo>
                  <a:pt x="4828" y="9175"/>
                </a:lnTo>
                <a:lnTo>
                  <a:pt x="6150" y="6944"/>
                </a:lnTo>
                <a:cubicBezTo>
                  <a:pt x="6256" y="7045"/>
                  <a:pt x="6383" y="7119"/>
                  <a:pt x="6521" y="7165"/>
                </a:cubicBezTo>
                <a:lnTo>
                  <a:pt x="5024" y="9696"/>
                </a:lnTo>
                <a:lnTo>
                  <a:pt x="4359" y="10821"/>
                </a:lnTo>
                <a:lnTo>
                  <a:pt x="4359" y="10824"/>
                </a:lnTo>
                <a:lnTo>
                  <a:pt x="2799" y="13458"/>
                </a:lnTo>
                <a:lnTo>
                  <a:pt x="2295" y="13458"/>
                </a:lnTo>
                <a:lnTo>
                  <a:pt x="2640" y="12877"/>
                </a:lnTo>
                <a:cubicBezTo>
                  <a:pt x="2701" y="12773"/>
                  <a:pt x="2666" y="12641"/>
                  <a:pt x="2563" y="12580"/>
                </a:cubicBezTo>
                <a:cubicBezTo>
                  <a:pt x="2529" y="12560"/>
                  <a:pt x="2492" y="12551"/>
                  <a:pt x="2455" y="12551"/>
                </a:cubicBezTo>
                <a:cubicBezTo>
                  <a:pt x="2382" y="12551"/>
                  <a:pt x="2309" y="12589"/>
                  <a:pt x="2269" y="12658"/>
                </a:cubicBezTo>
                <a:lnTo>
                  <a:pt x="1794" y="13458"/>
                </a:lnTo>
                <a:lnTo>
                  <a:pt x="1181" y="13458"/>
                </a:lnTo>
                <a:cubicBezTo>
                  <a:pt x="824" y="13458"/>
                  <a:pt x="533" y="13749"/>
                  <a:pt x="533" y="14106"/>
                </a:cubicBezTo>
                <a:cubicBezTo>
                  <a:pt x="533" y="14463"/>
                  <a:pt x="824" y="14754"/>
                  <a:pt x="1181" y="14754"/>
                </a:cubicBezTo>
                <a:lnTo>
                  <a:pt x="14639" y="14754"/>
                </a:lnTo>
                <a:cubicBezTo>
                  <a:pt x="14999" y="14754"/>
                  <a:pt x="15287" y="14463"/>
                  <a:pt x="15287" y="14106"/>
                </a:cubicBezTo>
                <a:cubicBezTo>
                  <a:pt x="15287" y="13749"/>
                  <a:pt x="14999" y="13458"/>
                  <a:pt x="14639" y="13458"/>
                </a:cubicBezTo>
                <a:lnTo>
                  <a:pt x="14017" y="13458"/>
                </a:lnTo>
                <a:lnTo>
                  <a:pt x="12745" y="11308"/>
                </a:lnTo>
                <a:cubicBezTo>
                  <a:pt x="13228" y="10951"/>
                  <a:pt x="13657" y="10528"/>
                  <a:pt x="14023" y="10047"/>
                </a:cubicBezTo>
                <a:cubicBezTo>
                  <a:pt x="15457" y="8150"/>
                  <a:pt x="15693" y="5602"/>
                  <a:pt x="14633" y="3475"/>
                </a:cubicBezTo>
                <a:cubicBezTo>
                  <a:pt x="13574" y="1345"/>
                  <a:pt x="11398" y="0"/>
                  <a:pt x="9020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1428" name="Google Shape;1428;p110"/>
          <p:cNvGrpSpPr/>
          <p:nvPr/>
        </p:nvGrpSpPr>
        <p:grpSpPr>
          <a:xfrm>
            <a:off x="6942488" y="1694366"/>
            <a:ext cx="368925" cy="368850"/>
            <a:chOff x="3323850" y="3236000"/>
            <a:chExt cx="368925" cy="368850"/>
          </a:xfrm>
        </p:grpSpPr>
        <p:sp>
          <p:nvSpPr>
            <p:cNvPr id="1429" name="Google Shape;1429;p110"/>
            <p:cNvSpPr/>
            <p:nvPr/>
          </p:nvSpPr>
          <p:spPr>
            <a:xfrm>
              <a:off x="3520950" y="3318150"/>
              <a:ext cx="37825" cy="32450"/>
            </a:xfrm>
            <a:custGeom>
              <a:avLst/>
              <a:gdLst/>
              <a:ahLst/>
              <a:cxnLst/>
              <a:rect l="l" t="t" r="r" b="b"/>
              <a:pathLst>
                <a:path w="1513" h="1298" extrusionOk="0">
                  <a:moveTo>
                    <a:pt x="643" y="434"/>
                  </a:moveTo>
                  <a:cubicBezTo>
                    <a:pt x="645" y="434"/>
                    <a:pt x="647" y="434"/>
                    <a:pt x="649" y="434"/>
                  </a:cubicBezTo>
                  <a:cubicBezTo>
                    <a:pt x="839" y="434"/>
                    <a:pt x="937" y="667"/>
                    <a:pt x="801" y="802"/>
                  </a:cubicBezTo>
                  <a:cubicBezTo>
                    <a:pt x="757" y="846"/>
                    <a:pt x="702" y="866"/>
                    <a:pt x="649" y="866"/>
                  </a:cubicBezTo>
                  <a:cubicBezTo>
                    <a:pt x="538" y="866"/>
                    <a:pt x="433" y="780"/>
                    <a:pt x="433" y="650"/>
                  </a:cubicBezTo>
                  <a:cubicBezTo>
                    <a:pt x="430" y="530"/>
                    <a:pt x="525" y="434"/>
                    <a:pt x="643" y="434"/>
                  </a:cubicBezTo>
                  <a:close/>
                  <a:moveTo>
                    <a:pt x="652" y="0"/>
                  </a:moveTo>
                  <a:cubicBezTo>
                    <a:pt x="319" y="0"/>
                    <a:pt x="1" y="258"/>
                    <a:pt x="1" y="650"/>
                  </a:cubicBezTo>
                  <a:cubicBezTo>
                    <a:pt x="1" y="1006"/>
                    <a:pt x="289" y="1297"/>
                    <a:pt x="649" y="1297"/>
                  </a:cubicBezTo>
                  <a:cubicBezTo>
                    <a:pt x="1224" y="1297"/>
                    <a:pt x="1512" y="598"/>
                    <a:pt x="1106" y="192"/>
                  </a:cubicBezTo>
                  <a:cubicBezTo>
                    <a:pt x="974" y="59"/>
                    <a:pt x="811" y="0"/>
                    <a:pt x="65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30" name="Google Shape;1430;p110"/>
            <p:cNvSpPr/>
            <p:nvPr/>
          </p:nvSpPr>
          <p:spPr>
            <a:xfrm>
              <a:off x="3323850" y="3236000"/>
              <a:ext cx="368925" cy="368850"/>
            </a:xfrm>
            <a:custGeom>
              <a:avLst/>
              <a:gdLst/>
              <a:ahLst/>
              <a:cxnLst/>
              <a:rect l="l" t="t" r="r" b="b"/>
              <a:pathLst>
                <a:path w="14757" h="14754" extrusionOk="0">
                  <a:moveTo>
                    <a:pt x="7493" y="432"/>
                  </a:moveTo>
                  <a:cubicBezTo>
                    <a:pt x="7614" y="432"/>
                    <a:pt x="7709" y="527"/>
                    <a:pt x="7709" y="648"/>
                  </a:cubicBezTo>
                  <a:cubicBezTo>
                    <a:pt x="7709" y="766"/>
                    <a:pt x="7614" y="864"/>
                    <a:pt x="7493" y="864"/>
                  </a:cubicBezTo>
                  <a:lnTo>
                    <a:pt x="4957" y="864"/>
                  </a:lnTo>
                  <a:cubicBezTo>
                    <a:pt x="4839" y="864"/>
                    <a:pt x="4741" y="766"/>
                    <a:pt x="4741" y="648"/>
                  </a:cubicBezTo>
                  <a:cubicBezTo>
                    <a:pt x="4741" y="527"/>
                    <a:pt x="4839" y="432"/>
                    <a:pt x="4957" y="432"/>
                  </a:cubicBezTo>
                  <a:close/>
                  <a:moveTo>
                    <a:pt x="7162" y="1296"/>
                  </a:moveTo>
                  <a:lnTo>
                    <a:pt x="7162" y="2059"/>
                  </a:lnTo>
                  <a:lnTo>
                    <a:pt x="5291" y="2059"/>
                  </a:lnTo>
                  <a:lnTo>
                    <a:pt x="5291" y="1296"/>
                  </a:lnTo>
                  <a:close/>
                  <a:moveTo>
                    <a:pt x="8538" y="2996"/>
                  </a:moveTo>
                  <a:cubicBezTo>
                    <a:pt x="8768" y="2996"/>
                    <a:pt x="9001" y="3081"/>
                    <a:pt x="9192" y="3271"/>
                  </a:cubicBezTo>
                  <a:cubicBezTo>
                    <a:pt x="9779" y="3858"/>
                    <a:pt x="9368" y="4865"/>
                    <a:pt x="8533" y="4871"/>
                  </a:cubicBezTo>
                  <a:lnTo>
                    <a:pt x="8530" y="4871"/>
                  </a:lnTo>
                  <a:cubicBezTo>
                    <a:pt x="8015" y="4868"/>
                    <a:pt x="7597" y="4451"/>
                    <a:pt x="7594" y="3936"/>
                  </a:cubicBezTo>
                  <a:cubicBezTo>
                    <a:pt x="7594" y="3370"/>
                    <a:pt x="8056" y="2996"/>
                    <a:pt x="8538" y="2996"/>
                  </a:cubicBezTo>
                  <a:close/>
                  <a:moveTo>
                    <a:pt x="7018" y="9987"/>
                  </a:moveTo>
                  <a:lnTo>
                    <a:pt x="7018" y="10418"/>
                  </a:lnTo>
                  <a:lnTo>
                    <a:pt x="5435" y="10418"/>
                  </a:lnTo>
                  <a:lnTo>
                    <a:pt x="5435" y="9987"/>
                  </a:lnTo>
                  <a:close/>
                  <a:moveTo>
                    <a:pt x="14106" y="12177"/>
                  </a:moveTo>
                  <a:cubicBezTo>
                    <a:pt x="14227" y="12177"/>
                    <a:pt x="14322" y="12272"/>
                    <a:pt x="14322" y="12393"/>
                  </a:cubicBezTo>
                  <a:cubicBezTo>
                    <a:pt x="14322" y="12511"/>
                    <a:pt x="14227" y="12609"/>
                    <a:pt x="14106" y="12609"/>
                  </a:cubicBezTo>
                  <a:lnTo>
                    <a:pt x="3921" y="12609"/>
                  </a:lnTo>
                  <a:cubicBezTo>
                    <a:pt x="3800" y="12609"/>
                    <a:pt x="3705" y="12704"/>
                    <a:pt x="3705" y="12825"/>
                  </a:cubicBezTo>
                  <a:cubicBezTo>
                    <a:pt x="3705" y="12943"/>
                    <a:pt x="3800" y="13041"/>
                    <a:pt x="3921" y="13041"/>
                  </a:cubicBezTo>
                  <a:lnTo>
                    <a:pt x="12045" y="13041"/>
                  </a:lnTo>
                  <a:cubicBezTo>
                    <a:pt x="11938" y="13775"/>
                    <a:pt x="11308" y="14322"/>
                    <a:pt x="10562" y="14322"/>
                  </a:cubicBezTo>
                  <a:lnTo>
                    <a:pt x="4194" y="14322"/>
                  </a:lnTo>
                  <a:cubicBezTo>
                    <a:pt x="3449" y="14322"/>
                    <a:pt x="2818" y="13775"/>
                    <a:pt x="2712" y="13041"/>
                  </a:cubicBezTo>
                  <a:lnTo>
                    <a:pt x="3003" y="13041"/>
                  </a:lnTo>
                  <a:cubicBezTo>
                    <a:pt x="3121" y="13041"/>
                    <a:pt x="3219" y="12943"/>
                    <a:pt x="3219" y="12825"/>
                  </a:cubicBezTo>
                  <a:cubicBezTo>
                    <a:pt x="3219" y="12704"/>
                    <a:pt x="3121" y="12609"/>
                    <a:pt x="3003" y="12609"/>
                  </a:cubicBezTo>
                  <a:lnTo>
                    <a:pt x="648" y="12609"/>
                  </a:lnTo>
                  <a:cubicBezTo>
                    <a:pt x="530" y="12609"/>
                    <a:pt x="432" y="12511"/>
                    <a:pt x="432" y="12393"/>
                  </a:cubicBezTo>
                  <a:cubicBezTo>
                    <a:pt x="432" y="12272"/>
                    <a:pt x="530" y="12177"/>
                    <a:pt x="648" y="12177"/>
                  </a:cubicBezTo>
                  <a:close/>
                  <a:moveTo>
                    <a:pt x="4949" y="0"/>
                  </a:moveTo>
                  <a:cubicBezTo>
                    <a:pt x="4611" y="0"/>
                    <a:pt x="4329" y="260"/>
                    <a:pt x="4304" y="596"/>
                  </a:cubicBezTo>
                  <a:cubicBezTo>
                    <a:pt x="4278" y="936"/>
                    <a:pt x="4520" y="1241"/>
                    <a:pt x="4859" y="1287"/>
                  </a:cubicBezTo>
                  <a:lnTo>
                    <a:pt x="4859" y="2059"/>
                  </a:lnTo>
                  <a:lnTo>
                    <a:pt x="4500" y="2059"/>
                  </a:lnTo>
                  <a:cubicBezTo>
                    <a:pt x="4062" y="2061"/>
                    <a:pt x="3708" y="2416"/>
                    <a:pt x="3708" y="2850"/>
                  </a:cubicBezTo>
                  <a:lnTo>
                    <a:pt x="3708" y="3685"/>
                  </a:lnTo>
                  <a:cubicBezTo>
                    <a:pt x="3708" y="3803"/>
                    <a:pt x="3803" y="3901"/>
                    <a:pt x="3924" y="3901"/>
                  </a:cubicBezTo>
                  <a:cubicBezTo>
                    <a:pt x="4042" y="3901"/>
                    <a:pt x="4140" y="3803"/>
                    <a:pt x="4140" y="3685"/>
                  </a:cubicBezTo>
                  <a:lnTo>
                    <a:pt x="4140" y="2853"/>
                  </a:lnTo>
                  <a:cubicBezTo>
                    <a:pt x="4140" y="2654"/>
                    <a:pt x="4301" y="2493"/>
                    <a:pt x="4500" y="2493"/>
                  </a:cubicBezTo>
                  <a:lnTo>
                    <a:pt x="7957" y="2493"/>
                  </a:lnTo>
                  <a:cubicBezTo>
                    <a:pt x="8055" y="2493"/>
                    <a:pt x="8150" y="2534"/>
                    <a:pt x="8216" y="2603"/>
                  </a:cubicBezTo>
                  <a:cubicBezTo>
                    <a:pt x="7580" y="2752"/>
                    <a:pt x="7136" y="3331"/>
                    <a:pt x="7160" y="3987"/>
                  </a:cubicBezTo>
                  <a:cubicBezTo>
                    <a:pt x="7185" y="4641"/>
                    <a:pt x="7669" y="5188"/>
                    <a:pt x="8317" y="5286"/>
                  </a:cubicBezTo>
                  <a:lnTo>
                    <a:pt x="8317" y="9192"/>
                  </a:lnTo>
                  <a:cubicBezTo>
                    <a:pt x="8317" y="9394"/>
                    <a:pt x="8156" y="9552"/>
                    <a:pt x="7957" y="9552"/>
                  </a:cubicBezTo>
                  <a:lnTo>
                    <a:pt x="4500" y="9552"/>
                  </a:lnTo>
                  <a:cubicBezTo>
                    <a:pt x="4301" y="9552"/>
                    <a:pt x="4140" y="9394"/>
                    <a:pt x="4140" y="9192"/>
                  </a:cubicBezTo>
                  <a:lnTo>
                    <a:pt x="4140" y="4606"/>
                  </a:lnTo>
                  <a:cubicBezTo>
                    <a:pt x="4140" y="4488"/>
                    <a:pt x="4042" y="4390"/>
                    <a:pt x="3924" y="4390"/>
                  </a:cubicBezTo>
                  <a:cubicBezTo>
                    <a:pt x="3806" y="4390"/>
                    <a:pt x="3708" y="4488"/>
                    <a:pt x="3708" y="4606"/>
                  </a:cubicBezTo>
                  <a:lnTo>
                    <a:pt x="3708" y="9192"/>
                  </a:lnTo>
                  <a:cubicBezTo>
                    <a:pt x="3708" y="9630"/>
                    <a:pt x="4062" y="9984"/>
                    <a:pt x="4500" y="9984"/>
                  </a:cubicBezTo>
                  <a:lnTo>
                    <a:pt x="5003" y="9984"/>
                  </a:lnTo>
                  <a:lnTo>
                    <a:pt x="5003" y="10631"/>
                  </a:lnTo>
                  <a:cubicBezTo>
                    <a:pt x="5003" y="10752"/>
                    <a:pt x="5101" y="10847"/>
                    <a:pt x="5219" y="10847"/>
                  </a:cubicBezTo>
                  <a:lnTo>
                    <a:pt x="7237" y="10847"/>
                  </a:lnTo>
                  <a:cubicBezTo>
                    <a:pt x="7355" y="10847"/>
                    <a:pt x="7453" y="10752"/>
                    <a:pt x="7453" y="10631"/>
                  </a:cubicBezTo>
                  <a:lnTo>
                    <a:pt x="7453" y="9984"/>
                  </a:lnTo>
                  <a:lnTo>
                    <a:pt x="7957" y="9984"/>
                  </a:lnTo>
                  <a:cubicBezTo>
                    <a:pt x="8395" y="9984"/>
                    <a:pt x="8749" y="9630"/>
                    <a:pt x="8749" y="9192"/>
                  </a:cubicBezTo>
                  <a:lnTo>
                    <a:pt x="8749" y="5286"/>
                  </a:lnTo>
                  <a:cubicBezTo>
                    <a:pt x="8967" y="5251"/>
                    <a:pt x="9175" y="5162"/>
                    <a:pt x="9353" y="5029"/>
                  </a:cubicBezTo>
                  <a:lnTo>
                    <a:pt x="10260" y="5029"/>
                  </a:lnTo>
                  <a:cubicBezTo>
                    <a:pt x="10715" y="5029"/>
                    <a:pt x="11080" y="5398"/>
                    <a:pt x="11083" y="5850"/>
                  </a:cubicBezTo>
                  <a:lnTo>
                    <a:pt x="11083" y="11743"/>
                  </a:lnTo>
                  <a:lnTo>
                    <a:pt x="648" y="11743"/>
                  </a:lnTo>
                  <a:cubicBezTo>
                    <a:pt x="291" y="11743"/>
                    <a:pt x="0" y="12033"/>
                    <a:pt x="0" y="12390"/>
                  </a:cubicBezTo>
                  <a:cubicBezTo>
                    <a:pt x="0" y="12750"/>
                    <a:pt x="291" y="13038"/>
                    <a:pt x="648" y="13038"/>
                  </a:cubicBezTo>
                  <a:lnTo>
                    <a:pt x="2274" y="13038"/>
                  </a:lnTo>
                  <a:cubicBezTo>
                    <a:pt x="2387" y="14014"/>
                    <a:pt x="3213" y="14754"/>
                    <a:pt x="4194" y="14754"/>
                  </a:cubicBezTo>
                  <a:lnTo>
                    <a:pt x="10562" y="14754"/>
                  </a:lnTo>
                  <a:cubicBezTo>
                    <a:pt x="11544" y="14754"/>
                    <a:pt x="12370" y="14014"/>
                    <a:pt x="12482" y="13038"/>
                  </a:cubicBezTo>
                  <a:lnTo>
                    <a:pt x="14109" y="13038"/>
                  </a:lnTo>
                  <a:cubicBezTo>
                    <a:pt x="14466" y="13038"/>
                    <a:pt x="14757" y="12750"/>
                    <a:pt x="14757" y="12390"/>
                  </a:cubicBezTo>
                  <a:cubicBezTo>
                    <a:pt x="14757" y="12033"/>
                    <a:pt x="14466" y="11743"/>
                    <a:pt x="14109" y="11743"/>
                  </a:cubicBezTo>
                  <a:lnTo>
                    <a:pt x="13245" y="11743"/>
                  </a:lnTo>
                  <a:lnTo>
                    <a:pt x="13245" y="11633"/>
                  </a:lnTo>
                  <a:cubicBezTo>
                    <a:pt x="13245" y="11515"/>
                    <a:pt x="13147" y="11417"/>
                    <a:pt x="13029" y="11417"/>
                  </a:cubicBezTo>
                  <a:cubicBezTo>
                    <a:pt x="12908" y="11417"/>
                    <a:pt x="12813" y="11515"/>
                    <a:pt x="12813" y="11633"/>
                  </a:cubicBezTo>
                  <a:lnTo>
                    <a:pt x="12813" y="11743"/>
                  </a:lnTo>
                  <a:lnTo>
                    <a:pt x="11515" y="11743"/>
                  </a:lnTo>
                  <a:lnTo>
                    <a:pt x="11515" y="5850"/>
                  </a:lnTo>
                  <a:cubicBezTo>
                    <a:pt x="11515" y="5159"/>
                    <a:pt x="10954" y="4598"/>
                    <a:pt x="10263" y="4598"/>
                  </a:cubicBezTo>
                  <a:lnTo>
                    <a:pt x="9730" y="4598"/>
                  </a:lnTo>
                  <a:cubicBezTo>
                    <a:pt x="9955" y="4195"/>
                    <a:pt x="9958" y="3708"/>
                    <a:pt x="9745" y="3302"/>
                  </a:cubicBezTo>
                  <a:lnTo>
                    <a:pt x="10320" y="3302"/>
                  </a:lnTo>
                  <a:cubicBezTo>
                    <a:pt x="11696" y="3302"/>
                    <a:pt x="12813" y="4419"/>
                    <a:pt x="12813" y="5795"/>
                  </a:cubicBezTo>
                  <a:lnTo>
                    <a:pt x="12813" y="10718"/>
                  </a:lnTo>
                  <a:cubicBezTo>
                    <a:pt x="12813" y="10836"/>
                    <a:pt x="12911" y="10934"/>
                    <a:pt x="13029" y="10934"/>
                  </a:cubicBezTo>
                  <a:cubicBezTo>
                    <a:pt x="13150" y="10934"/>
                    <a:pt x="13245" y="10836"/>
                    <a:pt x="13245" y="10718"/>
                  </a:cubicBezTo>
                  <a:lnTo>
                    <a:pt x="13245" y="5792"/>
                  </a:lnTo>
                  <a:cubicBezTo>
                    <a:pt x="13245" y="4177"/>
                    <a:pt x="11935" y="2867"/>
                    <a:pt x="10320" y="2867"/>
                  </a:cubicBezTo>
                  <a:lnTo>
                    <a:pt x="9391" y="2867"/>
                  </a:lnTo>
                  <a:cubicBezTo>
                    <a:pt x="9192" y="2706"/>
                    <a:pt x="8953" y="2606"/>
                    <a:pt x="8700" y="2577"/>
                  </a:cubicBezTo>
                  <a:cubicBezTo>
                    <a:pt x="8585" y="2266"/>
                    <a:pt x="8288" y="2059"/>
                    <a:pt x="7957" y="2059"/>
                  </a:cubicBezTo>
                  <a:lnTo>
                    <a:pt x="7597" y="2059"/>
                  </a:lnTo>
                  <a:lnTo>
                    <a:pt x="7597" y="1287"/>
                  </a:lnTo>
                  <a:cubicBezTo>
                    <a:pt x="7937" y="1241"/>
                    <a:pt x="8179" y="936"/>
                    <a:pt x="8153" y="596"/>
                  </a:cubicBezTo>
                  <a:cubicBezTo>
                    <a:pt x="8127" y="260"/>
                    <a:pt x="7845" y="0"/>
                    <a:pt x="7507" y="0"/>
                  </a:cubicBezTo>
                  <a:cubicBezTo>
                    <a:pt x="7504" y="0"/>
                    <a:pt x="7500" y="0"/>
                    <a:pt x="7496" y="0"/>
                  </a:cubicBezTo>
                  <a:lnTo>
                    <a:pt x="4960" y="0"/>
                  </a:lnTo>
                  <a:cubicBezTo>
                    <a:pt x="4956" y="0"/>
                    <a:pt x="4953" y="0"/>
                    <a:pt x="49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31" name="Google Shape;1431;p110"/>
            <p:cNvSpPr/>
            <p:nvPr/>
          </p:nvSpPr>
          <p:spPr>
            <a:xfrm>
              <a:off x="3435175" y="3453925"/>
              <a:ext cx="88625" cy="10800"/>
            </a:xfrm>
            <a:custGeom>
              <a:avLst/>
              <a:gdLst/>
              <a:ahLst/>
              <a:cxnLst/>
              <a:rect l="l" t="t" r="r" b="b"/>
              <a:pathLst>
                <a:path w="3545" h="432" extrusionOk="0">
                  <a:moveTo>
                    <a:pt x="216" y="0"/>
                  </a:moveTo>
                  <a:cubicBezTo>
                    <a:pt x="98" y="0"/>
                    <a:pt x="1" y="98"/>
                    <a:pt x="1" y="216"/>
                  </a:cubicBezTo>
                  <a:cubicBezTo>
                    <a:pt x="1" y="337"/>
                    <a:pt x="98" y="432"/>
                    <a:pt x="216" y="432"/>
                  </a:cubicBezTo>
                  <a:lnTo>
                    <a:pt x="3331" y="432"/>
                  </a:lnTo>
                  <a:cubicBezTo>
                    <a:pt x="3449" y="432"/>
                    <a:pt x="3544" y="337"/>
                    <a:pt x="3544" y="216"/>
                  </a:cubicBezTo>
                  <a:cubicBezTo>
                    <a:pt x="3544" y="98"/>
                    <a:pt x="3449" y="0"/>
                    <a:pt x="33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32" name="Google Shape;1432;p110"/>
            <p:cNvSpPr/>
            <p:nvPr/>
          </p:nvSpPr>
          <p:spPr>
            <a:xfrm>
              <a:off x="3435175" y="3433775"/>
              <a:ext cx="88625" cy="10800"/>
            </a:xfrm>
            <a:custGeom>
              <a:avLst/>
              <a:gdLst/>
              <a:ahLst/>
              <a:cxnLst/>
              <a:rect l="l" t="t" r="r" b="b"/>
              <a:pathLst>
                <a:path w="3545" h="432" extrusionOk="0">
                  <a:moveTo>
                    <a:pt x="216" y="0"/>
                  </a:moveTo>
                  <a:cubicBezTo>
                    <a:pt x="98" y="0"/>
                    <a:pt x="1" y="98"/>
                    <a:pt x="1" y="216"/>
                  </a:cubicBezTo>
                  <a:cubicBezTo>
                    <a:pt x="1" y="334"/>
                    <a:pt x="98" y="432"/>
                    <a:pt x="216" y="432"/>
                  </a:cubicBezTo>
                  <a:lnTo>
                    <a:pt x="3331" y="432"/>
                  </a:lnTo>
                  <a:cubicBezTo>
                    <a:pt x="3449" y="432"/>
                    <a:pt x="3544" y="334"/>
                    <a:pt x="3544" y="216"/>
                  </a:cubicBezTo>
                  <a:cubicBezTo>
                    <a:pt x="3544" y="98"/>
                    <a:pt x="3449" y="0"/>
                    <a:pt x="33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433" name="Google Shape;1433;p110"/>
          <p:cNvGrpSpPr/>
          <p:nvPr/>
        </p:nvGrpSpPr>
        <p:grpSpPr>
          <a:xfrm>
            <a:off x="1829988" y="3272584"/>
            <a:ext cx="369025" cy="368925"/>
            <a:chOff x="2701450" y="3236000"/>
            <a:chExt cx="369025" cy="368925"/>
          </a:xfrm>
        </p:grpSpPr>
        <p:sp>
          <p:nvSpPr>
            <p:cNvPr id="1434" name="Google Shape;1434;p110"/>
            <p:cNvSpPr/>
            <p:nvPr/>
          </p:nvSpPr>
          <p:spPr>
            <a:xfrm>
              <a:off x="2701450" y="3236000"/>
              <a:ext cx="369025" cy="368925"/>
            </a:xfrm>
            <a:custGeom>
              <a:avLst/>
              <a:gdLst/>
              <a:ahLst/>
              <a:cxnLst/>
              <a:rect l="l" t="t" r="r" b="b"/>
              <a:pathLst>
                <a:path w="14761" h="14757" extrusionOk="0">
                  <a:moveTo>
                    <a:pt x="3994" y="5291"/>
                  </a:moveTo>
                  <a:lnTo>
                    <a:pt x="3994" y="9468"/>
                  </a:lnTo>
                  <a:lnTo>
                    <a:pt x="2235" y="9468"/>
                  </a:lnTo>
                  <a:cubicBezTo>
                    <a:pt x="1719" y="9466"/>
                    <a:pt x="1302" y="9048"/>
                    <a:pt x="1299" y="8533"/>
                  </a:cubicBezTo>
                  <a:lnTo>
                    <a:pt x="1299" y="6227"/>
                  </a:lnTo>
                  <a:cubicBezTo>
                    <a:pt x="1302" y="5709"/>
                    <a:pt x="1719" y="5291"/>
                    <a:pt x="2235" y="5291"/>
                  </a:cubicBezTo>
                  <a:close/>
                  <a:moveTo>
                    <a:pt x="3994" y="4422"/>
                  </a:moveTo>
                  <a:lnTo>
                    <a:pt x="3994" y="4854"/>
                  </a:lnTo>
                  <a:lnTo>
                    <a:pt x="2235" y="4854"/>
                  </a:lnTo>
                  <a:cubicBezTo>
                    <a:pt x="1480" y="4857"/>
                    <a:pt x="870" y="5467"/>
                    <a:pt x="867" y="6221"/>
                  </a:cubicBezTo>
                  <a:lnTo>
                    <a:pt x="867" y="8527"/>
                  </a:lnTo>
                  <a:cubicBezTo>
                    <a:pt x="870" y="9281"/>
                    <a:pt x="1480" y="9895"/>
                    <a:pt x="2235" y="9895"/>
                  </a:cubicBezTo>
                  <a:lnTo>
                    <a:pt x="3994" y="9895"/>
                  </a:lnTo>
                  <a:lnTo>
                    <a:pt x="3994" y="10326"/>
                  </a:lnTo>
                  <a:lnTo>
                    <a:pt x="2235" y="10332"/>
                  </a:lnTo>
                  <a:cubicBezTo>
                    <a:pt x="1241" y="10329"/>
                    <a:pt x="435" y="9523"/>
                    <a:pt x="435" y="8530"/>
                  </a:cubicBezTo>
                  <a:lnTo>
                    <a:pt x="435" y="6224"/>
                  </a:lnTo>
                  <a:cubicBezTo>
                    <a:pt x="435" y="5228"/>
                    <a:pt x="1241" y="4425"/>
                    <a:pt x="2235" y="4422"/>
                  </a:cubicBezTo>
                  <a:close/>
                  <a:moveTo>
                    <a:pt x="12526" y="4425"/>
                  </a:moveTo>
                  <a:cubicBezTo>
                    <a:pt x="13519" y="4425"/>
                    <a:pt x="14325" y="5231"/>
                    <a:pt x="14325" y="6227"/>
                  </a:cubicBezTo>
                  <a:lnTo>
                    <a:pt x="14325" y="8530"/>
                  </a:lnTo>
                  <a:cubicBezTo>
                    <a:pt x="14325" y="9523"/>
                    <a:pt x="13519" y="10329"/>
                    <a:pt x="12526" y="10332"/>
                  </a:cubicBezTo>
                  <a:lnTo>
                    <a:pt x="10767" y="10332"/>
                  </a:lnTo>
                  <a:lnTo>
                    <a:pt x="10767" y="9900"/>
                  </a:lnTo>
                  <a:lnTo>
                    <a:pt x="11069" y="9900"/>
                  </a:lnTo>
                  <a:cubicBezTo>
                    <a:pt x="11190" y="9900"/>
                    <a:pt x="11285" y="9802"/>
                    <a:pt x="11285" y="9684"/>
                  </a:cubicBezTo>
                  <a:cubicBezTo>
                    <a:pt x="11285" y="9563"/>
                    <a:pt x="11190" y="9468"/>
                    <a:pt x="11069" y="9468"/>
                  </a:cubicBezTo>
                  <a:lnTo>
                    <a:pt x="10767" y="9468"/>
                  </a:lnTo>
                  <a:lnTo>
                    <a:pt x="10767" y="5289"/>
                  </a:lnTo>
                  <a:lnTo>
                    <a:pt x="12526" y="5289"/>
                  </a:lnTo>
                  <a:cubicBezTo>
                    <a:pt x="13041" y="5289"/>
                    <a:pt x="13459" y="5706"/>
                    <a:pt x="13462" y="6224"/>
                  </a:cubicBezTo>
                  <a:lnTo>
                    <a:pt x="13462" y="8530"/>
                  </a:lnTo>
                  <a:cubicBezTo>
                    <a:pt x="13459" y="9045"/>
                    <a:pt x="13041" y="9463"/>
                    <a:pt x="12526" y="9466"/>
                  </a:cubicBezTo>
                  <a:lnTo>
                    <a:pt x="11991" y="9466"/>
                  </a:lnTo>
                  <a:cubicBezTo>
                    <a:pt x="11873" y="9466"/>
                    <a:pt x="11778" y="9561"/>
                    <a:pt x="11778" y="9681"/>
                  </a:cubicBezTo>
                  <a:cubicBezTo>
                    <a:pt x="11778" y="9800"/>
                    <a:pt x="11873" y="9897"/>
                    <a:pt x="11991" y="9897"/>
                  </a:cubicBezTo>
                  <a:lnTo>
                    <a:pt x="12526" y="9897"/>
                  </a:lnTo>
                  <a:cubicBezTo>
                    <a:pt x="13280" y="9895"/>
                    <a:pt x="13891" y="9284"/>
                    <a:pt x="13894" y="8530"/>
                  </a:cubicBezTo>
                  <a:lnTo>
                    <a:pt x="13894" y="6224"/>
                  </a:lnTo>
                  <a:cubicBezTo>
                    <a:pt x="13891" y="5470"/>
                    <a:pt x="13280" y="4857"/>
                    <a:pt x="12526" y="4857"/>
                  </a:cubicBezTo>
                  <a:lnTo>
                    <a:pt x="10767" y="4857"/>
                  </a:lnTo>
                  <a:lnTo>
                    <a:pt x="10767" y="4425"/>
                  </a:lnTo>
                  <a:close/>
                  <a:moveTo>
                    <a:pt x="6227" y="0"/>
                  </a:moveTo>
                  <a:cubicBezTo>
                    <a:pt x="4995" y="0"/>
                    <a:pt x="3996" y="999"/>
                    <a:pt x="3994" y="2234"/>
                  </a:cubicBezTo>
                  <a:lnTo>
                    <a:pt x="3994" y="2758"/>
                  </a:lnTo>
                  <a:cubicBezTo>
                    <a:pt x="3994" y="2879"/>
                    <a:pt x="4091" y="2974"/>
                    <a:pt x="4209" y="2974"/>
                  </a:cubicBezTo>
                  <a:cubicBezTo>
                    <a:pt x="4330" y="2974"/>
                    <a:pt x="4425" y="2879"/>
                    <a:pt x="4425" y="2758"/>
                  </a:cubicBezTo>
                  <a:lnTo>
                    <a:pt x="4425" y="2234"/>
                  </a:lnTo>
                  <a:cubicBezTo>
                    <a:pt x="4428" y="1238"/>
                    <a:pt x="5231" y="432"/>
                    <a:pt x="6227" y="432"/>
                  </a:cubicBezTo>
                  <a:lnTo>
                    <a:pt x="8533" y="432"/>
                  </a:lnTo>
                  <a:cubicBezTo>
                    <a:pt x="9526" y="432"/>
                    <a:pt x="10333" y="1238"/>
                    <a:pt x="10333" y="2234"/>
                  </a:cubicBezTo>
                  <a:lnTo>
                    <a:pt x="10333" y="12523"/>
                  </a:lnTo>
                  <a:cubicBezTo>
                    <a:pt x="10333" y="13516"/>
                    <a:pt x="9526" y="14319"/>
                    <a:pt x="8533" y="14322"/>
                  </a:cubicBezTo>
                  <a:lnTo>
                    <a:pt x="6227" y="14322"/>
                  </a:lnTo>
                  <a:cubicBezTo>
                    <a:pt x="5234" y="14319"/>
                    <a:pt x="4428" y="13516"/>
                    <a:pt x="4425" y="12523"/>
                  </a:cubicBezTo>
                  <a:lnTo>
                    <a:pt x="4425" y="3682"/>
                  </a:lnTo>
                  <a:cubicBezTo>
                    <a:pt x="4425" y="3561"/>
                    <a:pt x="4330" y="3466"/>
                    <a:pt x="4209" y="3466"/>
                  </a:cubicBezTo>
                  <a:cubicBezTo>
                    <a:pt x="4091" y="3466"/>
                    <a:pt x="3994" y="3561"/>
                    <a:pt x="3994" y="3682"/>
                  </a:cubicBezTo>
                  <a:lnTo>
                    <a:pt x="3994" y="3990"/>
                  </a:lnTo>
                  <a:lnTo>
                    <a:pt x="2235" y="3990"/>
                  </a:lnTo>
                  <a:cubicBezTo>
                    <a:pt x="1002" y="3993"/>
                    <a:pt x="4" y="4992"/>
                    <a:pt x="1" y="6224"/>
                  </a:cubicBezTo>
                  <a:lnTo>
                    <a:pt x="1" y="8530"/>
                  </a:lnTo>
                  <a:cubicBezTo>
                    <a:pt x="4" y="9762"/>
                    <a:pt x="1002" y="10764"/>
                    <a:pt x="2235" y="10764"/>
                  </a:cubicBezTo>
                  <a:lnTo>
                    <a:pt x="3994" y="10764"/>
                  </a:lnTo>
                  <a:lnTo>
                    <a:pt x="3994" y="12523"/>
                  </a:lnTo>
                  <a:cubicBezTo>
                    <a:pt x="3996" y="13755"/>
                    <a:pt x="4995" y="14754"/>
                    <a:pt x="6227" y="14757"/>
                  </a:cubicBezTo>
                  <a:lnTo>
                    <a:pt x="8533" y="14757"/>
                  </a:lnTo>
                  <a:cubicBezTo>
                    <a:pt x="9765" y="14754"/>
                    <a:pt x="10764" y="13755"/>
                    <a:pt x="10767" y="12523"/>
                  </a:cubicBezTo>
                  <a:lnTo>
                    <a:pt x="10767" y="10767"/>
                  </a:lnTo>
                  <a:lnTo>
                    <a:pt x="12526" y="10767"/>
                  </a:lnTo>
                  <a:cubicBezTo>
                    <a:pt x="13758" y="10764"/>
                    <a:pt x="14757" y="9765"/>
                    <a:pt x="14760" y="8533"/>
                  </a:cubicBezTo>
                  <a:lnTo>
                    <a:pt x="14760" y="6227"/>
                  </a:lnTo>
                  <a:cubicBezTo>
                    <a:pt x="14757" y="4992"/>
                    <a:pt x="13758" y="3993"/>
                    <a:pt x="12526" y="3990"/>
                  </a:cubicBezTo>
                  <a:lnTo>
                    <a:pt x="10767" y="3990"/>
                  </a:lnTo>
                  <a:lnTo>
                    <a:pt x="10767" y="2234"/>
                  </a:lnTo>
                  <a:cubicBezTo>
                    <a:pt x="10764" y="999"/>
                    <a:pt x="9765" y="0"/>
                    <a:pt x="85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35" name="Google Shape;1435;p110"/>
            <p:cNvSpPr/>
            <p:nvPr/>
          </p:nvSpPr>
          <p:spPr>
            <a:xfrm>
              <a:off x="2822950" y="3257575"/>
              <a:ext cx="126100" cy="325700"/>
            </a:xfrm>
            <a:custGeom>
              <a:avLst/>
              <a:gdLst/>
              <a:ahLst/>
              <a:cxnLst/>
              <a:rect l="l" t="t" r="r" b="b"/>
              <a:pathLst>
                <a:path w="5044" h="13028" extrusionOk="0">
                  <a:moveTo>
                    <a:pt x="1367" y="1"/>
                  </a:moveTo>
                  <a:cubicBezTo>
                    <a:pt x="613" y="1"/>
                    <a:pt x="0" y="614"/>
                    <a:pt x="0" y="1371"/>
                  </a:cubicBezTo>
                  <a:lnTo>
                    <a:pt x="0" y="10203"/>
                  </a:lnTo>
                  <a:cubicBezTo>
                    <a:pt x="0" y="10324"/>
                    <a:pt x="95" y="10419"/>
                    <a:pt x="216" y="10419"/>
                  </a:cubicBezTo>
                  <a:cubicBezTo>
                    <a:pt x="334" y="10419"/>
                    <a:pt x="432" y="10324"/>
                    <a:pt x="432" y="10203"/>
                  </a:cubicBezTo>
                  <a:lnTo>
                    <a:pt x="432" y="1371"/>
                  </a:lnTo>
                  <a:cubicBezTo>
                    <a:pt x="432" y="853"/>
                    <a:pt x="849" y="436"/>
                    <a:pt x="1367" y="436"/>
                  </a:cubicBezTo>
                  <a:lnTo>
                    <a:pt x="3670" y="436"/>
                  </a:lnTo>
                  <a:cubicBezTo>
                    <a:pt x="4189" y="436"/>
                    <a:pt x="4606" y="853"/>
                    <a:pt x="4606" y="1371"/>
                  </a:cubicBezTo>
                  <a:lnTo>
                    <a:pt x="4606" y="11660"/>
                  </a:lnTo>
                  <a:cubicBezTo>
                    <a:pt x="4606" y="12175"/>
                    <a:pt x="4189" y="12593"/>
                    <a:pt x="3670" y="12595"/>
                  </a:cubicBezTo>
                  <a:lnTo>
                    <a:pt x="1367" y="12595"/>
                  </a:lnTo>
                  <a:cubicBezTo>
                    <a:pt x="849" y="12593"/>
                    <a:pt x="432" y="12175"/>
                    <a:pt x="432" y="11660"/>
                  </a:cubicBezTo>
                  <a:lnTo>
                    <a:pt x="432" y="11127"/>
                  </a:lnTo>
                  <a:cubicBezTo>
                    <a:pt x="432" y="11006"/>
                    <a:pt x="334" y="10911"/>
                    <a:pt x="216" y="10911"/>
                  </a:cubicBezTo>
                  <a:cubicBezTo>
                    <a:pt x="95" y="10911"/>
                    <a:pt x="0" y="11006"/>
                    <a:pt x="0" y="11127"/>
                  </a:cubicBezTo>
                  <a:lnTo>
                    <a:pt x="0" y="11660"/>
                  </a:lnTo>
                  <a:cubicBezTo>
                    <a:pt x="0" y="12414"/>
                    <a:pt x="613" y="13024"/>
                    <a:pt x="1367" y="13027"/>
                  </a:cubicBezTo>
                  <a:lnTo>
                    <a:pt x="3673" y="13027"/>
                  </a:lnTo>
                  <a:cubicBezTo>
                    <a:pt x="4428" y="13024"/>
                    <a:pt x="5041" y="12414"/>
                    <a:pt x="5044" y="11660"/>
                  </a:cubicBezTo>
                  <a:lnTo>
                    <a:pt x="5044" y="1371"/>
                  </a:lnTo>
                  <a:cubicBezTo>
                    <a:pt x="5041" y="614"/>
                    <a:pt x="4430" y="1"/>
                    <a:pt x="36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36" name="Google Shape;1436;p110"/>
            <p:cNvSpPr/>
            <p:nvPr/>
          </p:nvSpPr>
          <p:spPr>
            <a:xfrm>
              <a:off x="2836400" y="3381925"/>
              <a:ext cx="99200" cy="77050"/>
            </a:xfrm>
            <a:custGeom>
              <a:avLst/>
              <a:gdLst/>
              <a:ahLst/>
              <a:cxnLst/>
              <a:rect l="l" t="t" r="r" b="b"/>
              <a:pathLst>
                <a:path w="3968" h="3082" extrusionOk="0">
                  <a:moveTo>
                    <a:pt x="916" y="430"/>
                  </a:moveTo>
                  <a:cubicBezTo>
                    <a:pt x="1068" y="430"/>
                    <a:pt x="1204" y="525"/>
                    <a:pt x="1255" y="669"/>
                  </a:cubicBezTo>
                  <a:cubicBezTo>
                    <a:pt x="1042" y="761"/>
                    <a:pt x="852" y="905"/>
                    <a:pt x="706" y="1084"/>
                  </a:cubicBezTo>
                  <a:cubicBezTo>
                    <a:pt x="421" y="879"/>
                    <a:pt x="567" y="430"/>
                    <a:pt x="916" y="430"/>
                  </a:cubicBezTo>
                  <a:close/>
                  <a:moveTo>
                    <a:pt x="3052" y="430"/>
                  </a:moveTo>
                  <a:cubicBezTo>
                    <a:pt x="3400" y="430"/>
                    <a:pt x="3547" y="879"/>
                    <a:pt x="3262" y="1084"/>
                  </a:cubicBezTo>
                  <a:cubicBezTo>
                    <a:pt x="3112" y="905"/>
                    <a:pt x="2925" y="761"/>
                    <a:pt x="2712" y="669"/>
                  </a:cubicBezTo>
                  <a:cubicBezTo>
                    <a:pt x="2764" y="525"/>
                    <a:pt x="2899" y="430"/>
                    <a:pt x="3052" y="430"/>
                  </a:cubicBezTo>
                  <a:close/>
                  <a:moveTo>
                    <a:pt x="1984" y="949"/>
                  </a:moveTo>
                  <a:cubicBezTo>
                    <a:pt x="2126" y="949"/>
                    <a:pt x="2267" y="970"/>
                    <a:pt x="2404" y="1012"/>
                  </a:cubicBezTo>
                  <a:lnTo>
                    <a:pt x="2416" y="1018"/>
                  </a:lnTo>
                  <a:cubicBezTo>
                    <a:pt x="2678" y="1101"/>
                    <a:pt x="2888" y="1262"/>
                    <a:pt x="3003" y="1464"/>
                  </a:cubicBezTo>
                  <a:cubicBezTo>
                    <a:pt x="3003" y="1467"/>
                    <a:pt x="3006" y="1467"/>
                    <a:pt x="3006" y="1470"/>
                  </a:cubicBezTo>
                  <a:cubicBezTo>
                    <a:pt x="3063" y="1570"/>
                    <a:pt x="3092" y="1685"/>
                    <a:pt x="3092" y="1801"/>
                  </a:cubicBezTo>
                  <a:cubicBezTo>
                    <a:pt x="3092" y="2267"/>
                    <a:pt x="2594" y="2650"/>
                    <a:pt x="1984" y="2650"/>
                  </a:cubicBezTo>
                  <a:cubicBezTo>
                    <a:pt x="1371" y="2650"/>
                    <a:pt x="873" y="2270"/>
                    <a:pt x="873" y="1801"/>
                  </a:cubicBezTo>
                  <a:cubicBezTo>
                    <a:pt x="873" y="1685"/>
                    <a:pt x="904" y="1570"/>
                    <a:pt x="959" y="1470"/>
                  </a:cubicBezTo>
                  <a:cubicBezTo>
                    <a:pt x="959" y="1467"/>
                    <a:pt x="962" y="1464"/>
                    <a:pt x="965" y="1461"/>
                  </a:cubicBezTo>
                  <a:cubicBezTo>
                    <a:pt x="1077" y="1262"/>
                    <a:pt x="1290" y="1101"/>
                    <a:pt x="1549" y="1018"/>
                  </a:cubicBezTo>
                  <a:cubicBezTo>
                    <a:pt x="1555" y="1015"/>
                    <a:pt x="1561" y="1015"/>
                    <a:pt x="1566" y="1012"/>
                  </a:cubicBezTo>
                  <a:cubicBezTo>
                    <a:pt x="1702" y="970"/>
                    <a:pt x="1843" y="949"/>
                    <a:pt x="1984" y="949"/>
                  </a:cubicBezTo>
                  <a:close/>
                  <a:moveTo>
                    <a:pt x="3051" y="1"/>
                  </a:moveTo>
                  <a:cubicBezTo>
                    <a:pt x="2726" y="1"/>
                    <a:pt x="2412" y="201"/>
                    <a:pt x="2298" y="545"/>
                  </a:cubicBezTo>
                  <a:cubicBezTo>
                    <a:pt x="2194" y="527"/>
                    <a:pt x="2089" y="517"/>
                    <a:pt x="1984" y="517"/>
                  </a:cubicBezTo>
                  <a:cubicBezTo>
                    <a:pt x="1879" y="517"/>
                    <a:pt x="1774" y="527"/>
                    <a:pt x="1670" y="545"/>
                  </a:cubicBezTo>
                  <a:cubicBezTo>
                    <a:pt x="1556" y="202"/>
                    <a:pt x="1241" y="1"/>
                    <a:pt x="916" y="1"/>
                  </a:cubicBezTo>
                  <a:cubicBezTo>
                    <a:pt x="748" y="1"/>
                    <a:pt x="577" y="55"/>
                    <a:pt x="429" y="171"/>
                  </a:cubicBezTo>
                  <a:cubicBezTo>
                    <a:pt x="0" y="508"/>
                    <a:pt x="32" y="1170"/>
                    <a:pt x="495" y="1464"/>
                  </a:cubicBezTo>
                  <a:cubicBezTo>
                    <a:pt x="461" y="1570"/>
                    <a:pt x="441" y="1685"/>
                    <a:pt x="441" y="1801"/>
                  </a:cubicBezTo>
                  <a:cubicBezTo>
                    <a:pt x="441" y="2506"/>
                    <a:pt x="1132" y="3082"/>
                    <a:pt x="1984" y="3082"/>
                  </a:cubicBezTo>
                  <a:cubicBezTo>
                    <a:pt x="2833" y="3082"/>
                    <a:pt x="3524" y="2506"/>
                    <a:pt x="3524" y="1801"/>
                  </a:cubicBezTo>
                  <a:cubicBezTo>
                    <a:pt x="3524" y="1685"/>
                    <a:pt x="3507" y="1570"/>
                    <a:pt x="3469" y="1464"/>
                  </a:cubicBezTo>
                  <a:cubicBezTo>
                    <a:pt x="3933" y="1170"/>
                    <a:pt x="3967" y="508"/>
                    <a:pt x="3535" y="168"/>
                  </a:cubicBezTo>
                  <a:cubicBezTo>
                    <a:pt x="3389" y="54"/>
                    <a:pt x="3219" y="1"/>
                    <a:pt x="30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37" name="Google Shape;1437;p110"/>
            <p:cNvSpPr/>
            <p:nvPr/>
          </p:nvSpPr>
          <p:spPr>
            <a:xfrm>
              <a:off x="2777525" y="33795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0"/>
                  </a:moveTo>
                  <a:cubicBezTo>
                    <a:pt x="96" y="0"/>
                    <a:pt x="1" y="234"/>
                    <a:pt x="136" y="369"/>
                  </a:cubicBezTo>
                  <a:cubicBezTo>
                    <a:pt x="180" y="413"/>
                    <a:pt x="234" y="432"/>
                    <a:pt x="287" y="432"/>
                  </a:cubicBezTo>
                  <a:cubicBezTo>
                    <a:pt x="398" y="432"/>
                    <a:pt x="504" y="347"/>
                    <a:pt x="504" y="216"/>
                  </a:cubicBezTo>
                  <a:cubicBezTo>
                    <a:pt x="504" y="98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38" name="Google Shape;1438;p110"/>
            <p:cNvSpPr/>
            <p:nvPr/>
          </p:nvSpPr>
          <p:spPr>
            <a:xfrm>
              <a:off x="2777525" y="3403175"/>
              <a:ext cx="12625" cy="10875"/>
            </a:xfrm>
            <a:custGeom>
              <a:avLst/>
              <a:gdLst/>
              <a:ahLst/>
              <a:cxnLst/>
              <a:rect l="l" t="t" r="r" b="b"/>
              <a:pathLst>
                <a:path w="505" h="435" extrusionOk="0">
                  <a:moveTo>
                    <a:pt x="288" y="1"/>
                  </a:moveTo>
                  <a:cubicBezTo>
                    <a:pt x="96" y="1"/>
                    <a:pt x="1" y="234"/>
                    <a:pt x="136" y="372"/>
                  </a:cubicBezTo>
                  <a:cubicBezTo>
                    <a:pt x="179" y="415"/>
                    <a:pt x="233" y="435"/>
                    <a:pt x="285" y="435"/>
                  </a:cubicBezTo>
                  <a:cubicBezTo>
                    <a:pt x="397" y="435"/>
                    <a:pt x="504" y="348"/>
                    <a:pt x="504" y="216"/>
                  </a:cubicBezTo>
                  <a:cubicBezTo>
                    <a:pt x="504" y="98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39" name="Google Shape;1439;p110"/>
            <p:cNvSpPr/>
            <p:nvPr/>
          </p:nvSpPr>
          <p:spPr>
            <a:xfrm>
              <a:off x="2777525" y="34268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9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40" name="Google Shape;1440;p110"/>
            <p:cNvSpPr/>
            <p:nvPr/>
          </p:nvSpPr>
          <p:spPr>
            <a:xfrm>
              <a:off x="2777525" y="34504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9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41" name="Google Shape;1441;p110"/>
            <p:cNvSpPr/>
            <p:nvPr/>
          </p:nvSpPr>
          <p:spPr>
            <a:xfrm>
              <a:off x="2979975" y="33795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0"/>
                  </a:moveTo>
                  <a:cubicBezTo>
                    <a:pt x="95" y="0"/>
                    <a:pt x="0" y="234"/>
                    <a:pt x="136" y="369"/>
                  </a:cubicBezTo>
                  <a:cubicBezTo>
                    <a:pt x="180" y="413"/>
                    <a:pt x="234" y="432"/>
                    <a:pt x="287" y="432"/>
                  </a:cubicBezTo>
                  <a:cubicBezTo>
                    <a:pt x="398" y="432"/>
                    <a:pt x="504" y="347"/>
                    <a:pt x="504" y="216"/>
                  </a:cubicBezTo>
                  <a:cubicBezTo>
                    <a:pt x="504" y="98"/>
                    <a:pt x="409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42" name="Google Shape;1442;p110"/>
            <p:cNvSpPr/>
            <p:nvPr/>
          </p:nvSpPr>
          <p:spPr>
            <a:xfrm>
              <a:off x="2979975" y="3403175"/>
              <a:ext cx="12625" cy="10875"/>
            </a:xfrm>
            <a:custGeom>
              <a:avLst/>
              <a:gdLst/>
              <a:ahLst/>
              <a:cxnLst/>
              <a:rect l="l" t="t" r="r" b="b"/>
              <a:pathLst>
                <a:path w="505" h="435" extrusionOk="0">
                  <a:moveTo>
                    <a:pt x="288" y="1"/>
                  </a:moveTo>
                  <a:cubicBezTo>
                    <a:pt x="95" y="1"/>
                    <a:pt x="0" y="234"/>
                    <a:pt x="136" y="372"/>
                  </a:cubicBezTo>
                  <a:cubicBezTo>
                    <a:pt x="179" y="415"/>
                    <a:pt x="233" y="435"/>
                    <a:pt x="285" y="435"/>
                  </a:cubicBezTo>
                  <a:cubicBezTo>
                    <a:pt x="397" y="435"/>
                    <a:pt x="504" y="348"/>
                    <a:pt x="504" y="216"/>
                  </a:cubicBezTo>
                  <a:cubicBezTo>
                    <a:pt x="504" y="98"/>
                    <a:pt x="409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43" name="Google Shape;1443;p110"/>
            <p:cNvSpPr/>
            <p:nvPr/>
          </p:nvSpPr>
          <p:spPr>
            <a:xfrm>
              <a:off x="2979975" y="34268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9"/>
                    <a:pt x="409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44" name="Google Shape;1444;p110"/>
            <p:cNvSpPr/>
            <p:nvPr/>
          </p:nvSpPr>
          <p:spPr>
            <a:xfrm>
              <a:off x="2979975" y="34504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9"/>
                    <a:pt x="409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45" name="Google Shape;1445;p110"/>
            <p:cNvSpPr/>
            <p:nvPr/>
          </p:nvSpPr>
          <p:spPr>
            <a:xfrm>
              <a:off x="2914200" y="3351725"/>
              <a:ext cx="12625" cy="10850"/>
            </a:xfrm>
            <a:custGeom>
              <a:avLst/>
              <a:gdLst/>
              <a:ahLst/>
              <a:cxnLst/>
              <a:rect l="l" t="t" r="r" b="b"/>
              <a:pathLst>
                <a:path w="505" h="434" extrusionOk="0">
                  <a:moveTo>
                    <a:pt x="288" y="0"/>
                  </a:moveTo>
                  <a:cubicBezTo>
                    <a:pt x="95" y="0"/>
                    <a:pt x="0" y="233"/>
                    <a:pt x="136" y="369"/>
                  </a:cubicBezTo>
                  <a:cubicBezTo>
                    <a:pt x="179" y="414"/>
                    <a:pt x="234" y="434"/>
                    <a:pt x="287" y="434"/>
                  </a:cubicBezTo>
                  <a:cubicBezTo>
                    <a:pt x="398" y="434"/>
                    <a:pt x="504" y="347"/>
                    <a:pt x="504" y="216"/>
                  </a:cubicBezTo>
                  <a:cubicBezTo>
                    <a:pt x="504" y="98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46" name="Google Shape;1446;p110"/>
            <p:cNvSpPr/>
            <p:nvPr/>
          </p:nvSpPr>
          <p:spPr>
            <a:xfrm>
              <a:off x="2890525" y="3351725"/>
              <a:ext cx="12675" cy="10850"/>
            </a:xfrm>
            <a:custGeom>
              <a:avLst/>
              <a:gdLst/>
              <a:ahLst/>
              <a:cxnLst/>
              <a:rect l="l" t="t" r="r" b="b"/>
              <a:pathLst>
                <a:path w="507" h="434" extrusionOk="0">
                  <a:moveTo>
                    <a:pt x="291" y="0"/>
                  </a:moveTo>
                  <a:cubicBezTo>
                    <a:pt x="98" y="0"/>
                    <a:pt x="0" y="233"/>
                    <a:pt x="138" y="369"/>
                  </a:cubicBezTo>
                  <a:cubicBezTo>
                    <a:pt x="182" y="414"/>
                    <a:pt x="236" y="434"/>
                    <a:pt x="289" y="434"/>
                  </a:cubicBezTo>
                  <a:cubicBezTo>
                    <a:pt x="400" y="434"/>
                    <a:pt x="507" y="347"/>
                    <a:pt x="507" y="216"/>
                  </a:cubicBezTo>
                  <a:cubicBezTo>
                    <a:pt x="507" y="98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47" name="Google Shape;1447;p110"/>
            <p:cNvSpPr/>
            <p:nvPr/>
          </p:nvSpPr>
          <p:spPr>
            <a:xfrm>
              <a:off x="2866900" y="3351725"/>
              <a:ext cx="12625" cy="10850"/>
            </a:xfrm>
            <a:custGeom>
              <a:avLst/>
              <a:gdLst/>
              <a:ahLst/>
              <a:cxnLst/>
              <a:rect l="l" t="t" r="r" b="b"/>
              <a:pathLst>
                <a:path w="505" h="434" extrusionOk="0">
                  <a:moveTo>
                    <a:pt x="289" y="0"/>
                  </a:moveTo>
                  <a:cubicBezTo>
                    <a:pt x="99" y="0"/>
                    <a:pt x="1" y="233"/>
                    <a:pt x="136" y="369"/>
                  </a:cubicBezTo>
                  <a:cubicBezTo>
                    <a:pt x="181" y="414"/>
                    <a:pt x="235" y="434"/>
                    <a:pt x="289" y="434"/>
                  </a:cubicBezTo>
                  <a:cubicBezTo>
                    <a:pt x="399" y="434"/>
                    <a:pt x="505" y="347"/>
                    <a:pt x="505" y="216"/>
                  </a:cubicBezTo>
                  <a:cubicBezTo>
                    <a:pt x="505" y="98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48" name="Google Shape;1448;p110"/>
            <p:cNvSpPr/>
            <p:nvPr/>
          </p:nvSpPr>
          <p:spPr>
            <a:xfrm>
              <a:off x="2843300" y="3351725"/>
              <a:ext cx="12625" cy="10850"/>
            </a:xfrm>
            <a:custGeom>
              <a:avLst/>
              <a:gdLst/>
              <a:ahLst/>
              <a:cxnLst/>
              <a:rect l="l" t="t" r="r" b="b"/>
              <a:pathLst>
                <a:path w="505" h="434" extrusionOk="0">
                  <a:moveTo>
                    <a:pt x="289" y="0"/>
                  </a:moveTo>
                  <a:cubicBezTo>
                    <a:pt x="96" y="0"/>
                    <a:pt x="1" y="233"/>
                    <a:pt x="136" y="369"/>
                  </a:cubicBezTo>
                  <a:cubicBezTo>
                    <a:pt x="180" y="414"/>
                    <a:pt x="234" y="434"/>
                    <a:pt x="287" y="434"/>
                  </a:cubicBezTo>
                  <a:cubicBezTo>
                    <a:pt x="398" y="434"/>
                    <a:pt x="504" y="347"/>
                    <a:pt x="504" y="216"/>
                  </a:cubicBezTo>
                  <a:cubicBezTo>
                    <a:pt x="504" y="98"/>
                    <a:pt x="409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49" name="Google Shape;1449;p110"/>
            <p:cNvSpPr/>
            <p:nvPr/>
          </p:nvSpPr>
          <p:spPr>
            <a:xfrm>
              <a:off x="2914200" y="333135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1"/>
                  </a:moveTo>
                  <a:cubicBezTo>
                    <a:pt x="95" y="1"/>
                    <a:pt x="0" y="231"/>
                    <a:pt x="136" y="369"/>
                  </a:cubicBezTo>
                  <a:cubicBezTo>
                    <a:pt x="179" y="413"/>
                    <a:pt x="233" y="432"/>
                    <a:pt x="285" y="432"/>
                  </a:cubicBezTo>
                  <a:cubicBezTo>
                    <a:pt x="397" y="432"/>
                    <a:pt x="504" y="345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50" name="Google Shape;1450;p110"/>
            <p:cNvSpPr/>
            <p:nvPr/>
          </p:nvSpPr>
          <p:spPr>
            <a:xfrm>
              <a:off x="2890525" y="3331350"/>
              <a:ext cx="12675" cy="10800"/>
            </a:xfrm>
            <a:custGeom>
              <a:avLst/>
              <a:gdLst/>
              <a:ahLst/>
              <a:cxnLst/>
              <a:rect l="l" t="t" r="r" b="b"/>
              <a:pathLst>
                <a:path w="507" h="432" extrusionOk="0">
                  <a:moveTo>
                    <a:pt x="291" y="1"/>
                  </a:moveTo>
                  <a:cubicBezTo>
                    <a:pt x="98" y="1"/>
                    <a:pt x="0" y="231"/>
                    <a:pt x="138" y="369"/>
                  </a:cubicBezTo>
                  <a:cubicBezTo>
                    <a:pt x="182" y="413"/>
                    <a:pt x="235" y="432"/>
                    <a:pt x="288" y="432"/>
                  </a:cubicBezTo>
                  <a:cubicBezTo>
                    <a:pt x="399" y="432"/>
                    <a:pt x="507" y="345"/>
                    <a:pt x="507" y="217"/>
                  </a:cubicBezTo>
                  <a:cubicBezTo>
                    <a:pt x="507" y="96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51" name="Google Shape;1451;p110"/>
            <p:cNvSpPr/>
            <p:nvPr/>
          </p:nvSpPr>
          <p:spPr>
            <a:xfrm>
              <a:off x="2866900" y="333135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1"/>
                  </a:moveTo>
                  <a:cubicBezTo>
                    <a:pt x="99" y="1"/>
                    <a:pt x="1" y="231"/>
                    <a:pt x="136" y="369"/>
                  </a:cubicBezTo>
                  <a:cubicBezTo>
                    <a:pt x="181" y="413"/>
                    <a:pt x="235" y="432"/>
                    <a:pt x="287" y="432"/>
                  </a:cubicBezTo>
                  <a:cubicBezTo>
                    <a:pt x="399" y="432"/>
                    <a:pt x="505" y="345"/>
                    <a:pt x="505" y="217"/>
                  </a:cubicBezTo>
                  <a:cubicBezTo>
                    <a:pt x="505" y="96"/>
                    <a:pt x="410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52" name="Google Shape;1452;p110"/>
            <p:cNvSpPr/>
            <p:nvPr/>
          </p:nvSpPr>
          <p:spPr>
            <a:xfrm>
              <a:off x="2843300" y="333135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1"/>
                  </a:moveTo>
                  <a:cubicBezTo>
                    <a:pt x="96" y="1"/>
                    <a:pt x="1" y="231"/>
                    <a:pt x="136" y="369"/>
                  </a:cubicBezTo>
                  <a:cubicBezTo>
                    <a:pt x="179" y="413"/>
                    <a:pt x="233" y="432"/>
                    <a:pt x="286" y="432"/>
                  </a:cubicBezTo>
                  <a:cubicBezTo>
                    <a:pt x="397" y="432"/>
                    <a:pt x="504" y="345"/>
                    <a:pt x="504" y="217"/>
                  </a:cubicBezTo>
                  <a:cubicBezTo>
                    <a:pt x="504" y="96"/>
                    <a:pt x="409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53" name="Google Shape;1453;p110"/>
            <p:cNvSpPr/>
            <p:nvPr/>
          </p:nvSpPr>
          <p:spPr>
            <a:xfrm>
              <a:off x="2914200" y="331092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5" y="0"/>
                    <a:pt x="0" y="230"/>
                    <a:pt x="136" y="369"/>
                  </a:cubicBezTo>
                  <a:cubicBezTo>
                    <a:pt x="179" y="412"/>
                    <a:pt x="233" y="431"/>
                    <a:pt x="285" y="431"/>
                  </a:cubicBezTo>
                  <a:cubicBezTo>
                    <a:pt x="397" y="431"/>
                    <a:pt x="504" y="345"/>
                    <a:pt x="504" y="216"/>
                  </a:cubicBezTo>
                  <a:cubicBezTo>
                    <a:pt x="504" y="95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54" name="Google Shape;1454;p110"/>
            <p:cNvSpPr/>
            <p:nvPr/>
          </p:nvSpPr>
          <p:spPr>
            <a:xfrm>
              <a:off x="2890525" y="3310925"/>
              <a:ext cx="12675" cy="10800"/>
            </a:xfrm>
            <a:custGeom>
              <a:avLst/>
              <a:gdLst/>
              <a:ahLst/>
              <a:cxnLst/>
              <a:rect l="l" t="t" r="r" b="b"/>
              <a:pathLst>
                <a:path w="507" h="432" extrusionOk="0">
                  <a:moveTo>
                    <a:pt x="291" y="0"/>
                  </a:moveTo>
                  <a:cubicBezTo>
                    <a:pt x="98" y="0"/>
                    <a:pt x="0" y="230"/>
                    <a:pt x="138" y="369"/>
                  </a:cubicBezTo>
                  <a:cubicBezTo>
                    <a:pt x="182" y="412"/>
                    <a:pt x="235" y="431"/>
                    <a:pt x="288" y="431"/>
                  </a:cubicBezTo>
                  <a:cubicBezTo>
                    <a:pt x="399" y="431"/>
                    <a:pt x="507" y="345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55" name="Google Shape;1455;p110"/>
            <p:cNvSpPr/>
            <p:nvPr/>
          </p:nvSpPr>
          <p:spPr>
            <a:xfrm>
              <a:off x="2866900" y="331092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9" y="0"/>
                    <a:pt x="1" y="230"/>
                    <a:pt x="136" y="369"/>
                  </a:cubicBezTo>
                  <a:cubicBezTo>
                    <a:pt x="181" y="412"/>
                    <a:pt x="235" y="431"/>
                    <a:pt x="287" y="431"/>
                  </a:cubicBezTo>
                  <a:cubicBezTo>
                    <a:pt x="399" y="431"/>
                    <a:pt x="505" y="345"/>
                    <a:pt x="505" y="216"/>
                  </a:cubicBezTo>
                  <a:cubicBezTo>
                    <a:pt x="505" y="95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56" name="Google Shape;1456;p110"/>
            <p:cNvSpPr/>
            <p:nvPr/>
          </p:nvSpPr>
          <p:spPr>
            <a:xfrm>
              <a:off x="2843300" y="331092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6" y="0"/>
                    <a:pt x="1" y="230"/>
                    <a:pt x="136" y="369"/>
                  </a:cubicBezTo>
                  <a:cubicBezTo>
                    <a:pt x="179" y="412"/>
                    <a:pt x="233" y="431"/>
                    <a:pt x="286" y="431"/>
                  </a:cubicBezTo>
                  <a:cubicBezTo>
                    <a:pt x="397" y="431"/>
                    <a:pt x="504" y="345"/>
                    <a:pt x="504" y="216"/>
                  </a:cubicBezTo>
                  <a:cubicBezTo>
                    <a:pt x="504" y="95"/>
                    <a:pt x="409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57" name="Google Shape;1457;p110"/>
            <p:cNvSpPr/>
            <p:nvPr/>
          </p:nvSpPr>
          <p:spPr>
            <a:xfrm>
              <a:off x="2914200" y="351920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5" y="0"/>
                    <a:pt x="0" y="230"/>
                    <a:pt x="136" y="369"/>
                  </a:cubicBezTo>
                  <a:cubicBezTo>
                    <a:pt x="179" y="412"/>
                    <a:pt x="233" y="431"/>
                    <a:pt x="285" y="431"/>
                  </a:cubicBezTo>
                  <a:cubicBezTo>
                    <a:pt x="397" y="431"/>
                    <a:pt x="504" y="345"/>
                    <a:pt x="504" y="216"/>
                  </a:cubicBezTo>
                  <a:cubicBezTo>
                    <a:pt x="504" y="95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58" name="Google Shape;1458;p110"/>
            <p:cNvSpPr/>
            <p:nvPr/>
          </p:nvSpPr>
          <p:spPr>
            <a:xfrm>
              <a:off x="2890525" y="3519200"/>
              <a:ext cx="12675" cy="10800"/>
            </a:xfrm>
            <a:custGeom>
              <a:avLst/>
              <a:gdLst/>
              <a:ahLst/>
              <a:cxnLst/>
              <a:rect l="l" t="t" r="r" b="b"/>
              <a:pathLst>
                <a:path w="507" h="432" extrusionOk="0">
                  <a:moveTo>
                    <a:pt x="291" y="0"/>
                  </a:moveTo>
                  <a:cubicBezTo>
                    <a:pt x="98" y="0"/>
                    <a:pt x="0" y="230"/>
                    <a:pt x="138" y="369"/>
                  </a:cubicBezTo>
                  <a:cubicBezTo>
                    <a:pt x="182" y="412"/>
                    <a:pt x="235" y="431"/>
                    <a:pt x="288" y="431"/>
                  </a:cubicBezTo>
                  <a:cubicBezTo>
                    <a:pt x="399" y="431"/>
                    <a:pt x="507" y="345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59" name="Google Shape;1459;p110"/>
            <p:cNvSpPr/>
            <p:nvPr/>
          </p:nvSpPr>
          <p:spPr>
            <a:xfrm>
              <a:off x="2866900" y="351920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9" y="0"/>
                    <a:pt x="1" y="230"/>
                    <a:pt x="136" y="369"/>
                  </a:cubicBezTo>
                  <a:cubicBezTo>
                    <a:pt x="181" y="412"/>
                    <a:pt x="235" y="431"/>
                    <a:pt x="287" y="431"/>
                  </a:cubicBezTo>
                  <a:cubicBezTo>
                    <a:pt x="399" y="431"/>
                    <a:pt x="505" y="345"/>
                    <a:pt x="505" y="216"/>
                  </a:cubicBezTo>
                  <a:cubicBezTo>
                    <a:pt x="505" y="95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60" name="Google Shape;1460;p110"/>
            <p:cNvSpPr/>
            <p:nvPr/>
          </p:nvSpPr>
          <p:spPr>
            <a:xfrm>
              <a:off x="2843300" y="351920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6" y="0"/>
                    <a:pt x="1" y="230"/>
                    <a:pt x="136" y="369"/>
                  </a:cubicBezTo>
                  <a:cubicBezTo>
                    <a:pt x="179" y="412"/>
                    <a:pt x="233" y="431"/>
                    <a:pt x="286" y="431"/>
                  </a:cubicBezTo>
                  <a:cubicBezTo>
                    <a:pt x="397" y="431"/>
                    <a:pt x="504" y="345"/>
                    <a:pt x="504" y="216"/>
                  </a:cubicBezTo>
                  <a:cubicBezTo>
                    <a:pt x="504" y="95"/>
                    <a:pt x="409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61" name="Google Shape;1461;p110"/>
            <p:cNvSpPr/>
            <p:nvPr/>
          </p:nvSpPr>
          <p:spPr>
            <a:xfrm>
              <a:off x="2914200" y="34987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79" y="413"/>
                    <a:pt x="233" y="433"/>
                    <a:pt x="287" y="433"/>
                  </a:cubicBezTo>
                  <a:cubicBezTo>
                    <a:pt x="397" y="433"/>
                    <a:pt x="504" y="347"/>
                    <a:pt x="504" y="216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62" name="Google Shape;1462;p110"/>
            <p:cNvSpPr/>
            <p:nvPr/>
          </p:nvSpPr>
          <p:spPr>
            <a:xfrm>
              <a:off x="2890525" y="3498750"/>
              <a:ext cx="12675" cy="10825"/>
            </a:xfrm>
            <a:custGeom>
              <a:avLst/>
              <a:gdLst/>
              <a:ahLst/>
              <a:cxnLst/>
              <a:rect l="l" t="t" r="r" b="b"/>
              <a:pathLst>
                <a:path w="507" h="433" extrusionOk="0">
                  <a:moveTo>
                    <a:pt x="291" y="1"/>
                  </a:moveTo>
                  <a:cubicBezTo>
                    <a:pt x="98" y="1"/>
                    <a:pt x="0" y="234"/>
                    <a:pt x="138" y="369"/>
                  </a:cubicBezTo>
                  <a:cubicBezTo>
                    <a:pt x="182" y="413"/>
                    <a:pt x="236" y="433"/>
                    <a:pt x="289" y="433"/>
                  </a:cubicBezTo>
                  <a:cubicBezTo>
                    <a:pt x="400" y="433"/>
                    <a:pt x="507" y="347"/>
                    <a:pt x="507" y="216"/>
                  </a:cubicBezTo>
                  <a:cubicBezTo>
                    <a:pt x="507" y="96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63" name="Google Shape;1463;p110"/>
            <p:cNvSpPr/>
            <p:nvPr/>
          </p:nvSpPr>
          <p:spPr>
            <a:xfrm>
              <a:off x="2866900" y="34987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1"/>
                  </a:moveTo>
                  <a:cubicBezTo>
                    <a:pt x="99" y="1"/>
                    <a:pt x="1" y="234"/>
                    <a:pt x="136" y="369"/>
                  </a:cubicBezTo>
                  <a:cubicBezTo>
                    <a:pt x="181" y="413"/>
                    <a:pt x="235" y="433"/>
                    <a:pt x="289" y="433"/>
                  </a:cubicBezTo>
                  <a:cubicBezTo>
                    <a:pt x="399" y="433"/>
                    <a:pt x="505" y="347"/>
                    <a:pt x="505" y="216"/>
                  </a:cubicBezTo>
                  <a:cubicBezTo>
                    <a:pt x="505" y="96"/>
                    <a:pt x="410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64" name="Google Shape;1464;p110"/>
            <p:cNvSpPr/>
            <p:nvPr/>
          </p:nvSpPr>
          <p:spPr>
            <a:xfrm>
              <a:off x="2843300" y="34987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6"/>
                  </a:cubicBezTo>
                  <a:cubicBezTo>
                    <a:pt x="504" y="96"/>
                    <a:pt x="409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65" name="Google Shape;1465;p110"/>
            <p:cNvSpPr/>
            <p:nvPr/>
          </p:nvSpPr>
          <p:spPr>
            <a:xfrm>
              <a:off x="2914200" y="347830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79" y="413"/>
                    <a:pt x="233" y="433"/>
                    <a:pt x="287" y="433"/>
                  </a:cubicBezTo>
                  <a:cubicBezTo>
                    <a:pt x="397" y="433"/>
                    <a:pt x="504" y="347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66" name="Google Shape;1466;p110"/>
            <p:cNvSpPr/>
            <p:nvPr/>
          </p:nvSpPr>
          <p:spPr>
            <a:xfrm>
              <a:off x="2890525" y="3478300"/>
              <a:ext cx="12675" cy="10825"/>
            </a:xfrm>
            <a:custGeom>
              <a:avLst/>
              <a:gdLst/>
              <a:ahLst/>
              <a:cxnLst/>
              <a:rect l="l" t="t" r="r" b="b"/>
              <a:pathLst>
                <a:path w="507" h="433" extrusionOk="0">
                  <a:moveTo>
                    <a:pt x="291" y="1"/>
                  </a:moveTo>
                  <a:cubicBezTo>
                    <a:pt x="98" y="1"/>
                    <a:pt x="0" y="234"/>
                    <a:pt x="138" y="369"/>
                  </a:cubicBezTo>
                  <a:cubicBezTo>
                    <a:pt x="182" y="413"/>
                    <a:pt x="236" y="433"/>
                    <a:pt x="289" y="433"/>
                  </a:cubicBezTo>
                  <a:cubicBezTo>
                    <a:pt x="400" y="433"/>
                    <a:pt x="507" y="347"/>
                    <a:pt x="507" y="217"/>
                  </a:cubicBezTo>
                  <a:cubicBezTo>
                    <a:pt x="507" y="96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67" name="Google Shape;1467;p110"/>
            <p:cNvSpPr/>
            <p:nvPr/>
          </p:nvSpPr>
          <p:spPr>
            <a:xfrm>
              <a:off x="2866900" y="347830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1"/>
                  </a:moveTo>
                  <a:cubicBezTo>
                    <a:pt x="99" y="1"/>
                    <a:pt x="1" y="234"/>
                    <a:pt x="136" y="369"/>
                  </a:cubicBezTo>
                  <a:cubicBezTo>
                    <a:pt x="181" y="413"/>
                    <a:pt x="235" y="433"/>
                    <a:pt x="289" y="433"/>
                  </a:cubicBezTo>
                  <a:cubicBezTo>
                    <a:pt x="399" y="433"/>
                    <a:pt x="505" y="347"/>
                    <a:pt x="505" y="217"/>
                  </a:cubicBezTo>
                  <a:cubicBezTo>
                    <a:pt x="505" y="96"/>
                    <a:pt x="410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68" name="Google Shape;1468;p110"/>
            <p:cNvSpPr/>
            <p:nvPr/>
          </p:nvSpPr>
          <p:spPr>
            <a:xfrm>
              <a:off x="2843300" y="347830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6"/>
                    <a:pt x="409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69" name="Google Shape;1469;p110"/>
            <p:cNvSpPr/>
            <p:nvPr/>
          </p:nvSpPr>
          <p:spPr>
            <a:xfrm>
              <a:off x="2869350" y="341160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9" y="0"/>
                    <a:pt x="1" y="231"/>
                    <a:pt x="136" y="369"/>
                  </a:cubicBezTo>
                  <a:cubicBezTo>
                    <a:pt x="181" y="412"/>
                    <a:pt x="234" y="432"/>
                    <a:pt x="287" y="432"/>
                  </a:cubicBezTo>
                  <a:cubicBezTo>
                    <a:pt x="399" y="432"/>
                    <a:pt x="505" y="345"/>
                    <a:pt x="505" y="216"/>
                  </a:cubicBezTo>
                  <a:cubicBezTo>
                    <a:pt x="505" y="95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70" name="Google Shape;1470;p110"/>
            <p:cNvSpPr/>
            <p:nvPr/>
          </p:nvSpPr>
          <p:spPr>
            <a:xfrm>
              <a:off x="2888075" y="3411600"/>
              <a:ext cx="12675" cy="10800"/>
            </a:xfrm>
            <a:custGeom>
              <a:avLst/>
              <a:gdLst/>
              <a:ahLst/>
              <a:cxnLst/>
              <a:rect l="l" t="t" r="r" b="b"/>
              <a:pathLst>
                <a:path w="507" h="432" extrusionOk="0">
                  <a:moveTo>
                    <a:pt x="291" y="0"/>
                  </a:moveTo>
                  <a:cubicBezTo>
                    <a:pt x="98" y="0"/>
                    <a:pt x="0" y="231"/>
                    <a:pt x="138" y="369"/>
                  </a:cubicBezTo>
                  <a:cubicBezTo>
                    <a:pt x="182" y="412"/>
                    <a:pt x="236" y="432"/>
                    <a:pt x="288" y="432"/>
                  </a:cubicBezTo>
                  <a:cubicBezTo>
                    <a:pt x="400" y="432"/>
                    <a:pt x="507" y="345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471" name="Google Shape;1471;p110"/>
          <p:cNvGrpSpPr/>
          <p:nvPr/>
        </p:nvGrpSpPr>
        <p:grpSpPr>
          <a:xfrm>
            <a:off x="1827913" y="1671527"/>
            <a:ext cx="373175" cy="368925"/>
            <a:chOff x="849775" y="3235925"/>
            <a:chExt cx="373175" cy="368925"/>
          </a:xfrm>
        </p:grpSpPr>
        <p:sp>
          <p:nvSpPr>
            <p:cNvPr id="1472" name="Google Shape;1472;p110"/>
            <p:cNvSpPr/>
            <p:nvPr/>
          </p:nvSpPr>
          <p:spPr>
            <a:xfrm>
              <a:off x="921375" y="3236000"/>
              <a:ext cx="301575" cy="368850"/>
            </a:xfrm>
            <a:custGeom>
              <a:avLst/>
              <a:gdLst/>
              <a:ahLst/>
              <a:cxnLst/>
              <a:rect l="l" t="t" r="r" b="b"/>
              <a:pathLst>
                <a:path w="12063" h="14754" extrusionOk="0">
                  <a:moveTo>
                    <a:pt x="9915" y="1975"/>
                  </a:moveTo>
                  <a:cubicBezTo>
                    <a:pt x="10442" y="2102"/>
                    <a:pt x="10802" y="2594"/>
                    <a:pt x="10762" y="3135"/>
                  </a:cubicBezTo>
                  <a:cubicBezTo>
                    <a:pt x="10721" y="3676"/>
                    <a:pt x="10295" y="4111"/>
                    <a:pt x="9754" y="4160"/>
                  </a:cubicBezTo>
                  <a:cubicBezTo>
                    <a:pt x="9861" y="3737"/>
                    <a:pt x="9915" y="3305"/>
                    <a:pt x="9915" y="2870"/>
                  </a:cubicBezTo>
                  <a:lnTo>
                    <a:pt x="9915" y="1975"/>
                  </a:lnTo>
                  <a:close/>
                  <a:moveTo>
                    <a:pt x="9915" y="1097"/>
                  </a:moveTo>
                  <a:cubicBezTo>
                    <a:pt x="10943" y="1235"/>
                    <a:pt x="11691" y="2148"/>
                    <a:pt x="11622" y="3184"/>
                  </a:cubicBezTo>
                  <a:cubicBezTo>
                    <a:pt x="11553" y="4221"/>
                    <a:pt x="10692" y="5027"/>
                    <a:pt x="9653" y="5027"/>
                  </a:cubicBezTo>
                  <a:lnTo>
                    <a:pt x="9653" y="5029"/>
                  </a:lnTo>
                  <a:cubicBezTo>
                    <a:pt x="9587" y="5029"/>
                    <a:pt x="9521" y="5024"/>
                    <a:pt x="9452" y="5018"/>
                  </a:cubicBezTo>
                  <a:cubicBezTo>
                    <a:pt x="9515" y="4880"/>
                    <a:pt x="9570" y="4739"/>
                    <a:pt x="9622" y="4595"/>
                  </a:cubicBezTo>
                  <a:lnTo>
                    <a:pt x="9653" y="4595"/>
                  </a:lnTo>
                  <a:cubicBezTo>
                    <a:pt x="10456" y="4595"/>
                    <a:pt x="11124" y="3982"/>
                    <a:pt x="11190" y="3184"/>
                  </a:cubicBezTo>
                  <a:cubicBezTo>
                    <a:pt x="11260" y="2387"/>
                    <a:pt x="10704" y="1667"/>
                    <a:pt x="9915" y="1535"/>
                  </a:cubicBezTo>
                  <a:lnTo>
                    <a:pt x="9915" y="1097"/>
                  </a:lnTo>
                  <a:close/>
                  <a:moveTo>
                    <a:pt x="4034" y="8058"/>
                  </a:moveTo>
                  <a:cubicBezTo>
                    <a:pt x="4250" y="8084"/>
                    <a:pt x="4463" y="8098"/>
                    <a:pt x="4679" y="8098"/>
                  </a:cubicBezTo>
                  <a:lnTo>
                    <a:pt x="4687" y="8098"/>
                  </a:lnTo>
                  <a:cubicBezTo>
                    <a:pt x="4903" y="8098"/>
                    <a:pt x="5119" y="8084"/>
                    <a:pt x="5332" y="8058"/>
                  </a:cubicBezTo>
                  <a:lnTo>
                    <a:pt x="5332" y="8058"/>
                  </a:lnTo>
                  <a:lnTo>
                    <a:pt x="5329" y="9379"/>
                  </a:lnTo>
                  <a:lnTo>
                    <a:pt x="4034" y="9379"/>
                  </a:lnTo>
                  <a:lnTo>
                    <a:pt x="4034" y="8058"/>
                  </a:lnTo>
                  <a:close/>
                  <a:moveTo>
                    <a:pt x="8718" y="13890"/>
                  </a:moveTo>
                  <a:cubicBezTo>
                    <a:pt x="8836" y="13890"/>
                    <a:pt x="8934" y="13988"/>
                    <a:pt x="8934" y="14106"/>
                  </a:cubicBezTo>
                  <a:cubicBezTo>
                    <a:pt x="8934" y="14227"/>
                    <a:pt x="8836" y="14322"/>
                    <a:pt x="8718" y="14322"/>
                  </a:cubicBezTo>
                  <a:lnTo>
                    <a:pt x="649" y="14322"/>
                  </a:lnTo>
                  <a:cubicBezTo>
                    <a:pt x="528" y="14322"/>
                    <a:pt x="433" y="14227"/>
                    <a:pt x="433" y="14106"/>
                  </a:cubicBezTo>
                  <a:cubicBezTo>
                    <a:pt x="433" y="13988"/>
                    <a:pt x="528" y="13890"/>
                    <a:pt x="649" y="13890"/>
                  </a:cubicBezTo>
                  <a:close/>
                  <a:moveTo>
                    <a:pt x="8372" y="0"/>
                  </a:moveTo>
                  <a:cubicBezTo>
                    <a:pt x="8251" y="0"/>
                    <a:pt x="8156" y="95"/>
                    <a:pt x="8156" y="216"/>
                  </a:cubicBezTo>
                  <a:cubicBezTo>
                    <a:pt x="8156" y="334"/>
                    <a:pt x="8251" y="432"/>
                    <a:pt x="8372" y="432"/>
                  </a:cubicBezTo>
                  <a:lnTo>
                    <a:pt x="9483" y="432"/>
                  </a:lnTo>
                  <a:lnTo>
                    <a:pt x="9483" y="2870"/>
                  </a:lnTo>
                  <a:cubicBezTo>
                    <a:pt x="9483" y="5513"/>
                    <a:pt x="7330" y="7666"/>
                    <a:pt x="4687" y="7666"/>
                  </a:cubicBezTo>
                  <a:lnTo>
                    <a:pt x="4679" y="7666"/>
                  </a:lnTo>
                  <a:cubicBezTo>
                    <a:pt x="3723" y="7666"/>
                    <a:pt x="2790" y="7381"/>
                    <a:pt x="2002" y="6849"/>
                  </a:cubicBezTo>
                  <a:cubicBezTo>
                    <a:pt x="1964" y="6824"/>
                    <a:pt x="1922" y="6812"/>
                    <a:pt x="1880" y="6812"/>
                  </a:cubicBezTo>
                  <a:cubicBezTo>
                    <a:pt x="1810" y="6812"/>
                    <a:pt x="1742" y="6845"/>
                    <a:pt x="1699" y="6906"/>
                  </a:cubicBezTo>
                  <a:cubicBezTo>
                    <a:pt x="1633" y="7004"/>
                    <a:pt x="1659" y="7140"/>
                    <a:pt x="1760" y="7206"/>
                  </a:cubicBezTo>
                  <a:cubicBezTo>
                    <a:pt x="2315" y="7583"/>
                    <a:pt x="2943" y="7848"/>
                    <a:pt x="3602" y="7986"/>
                  </a:cubicBezTo>
                  <a:lnTo>
                    <a:pt x="3602" y="9379"/>
                  </a:lnTo>
                  <a:lnTo>
                    <a:pt x="1080" y="9379"/>
                  </a:lnTo>
                  <a:cubicBezTo>
                    <a:pt x="959" y="9379"/>
                    <a:pt x="864" y="9477"/>
                    <a:pt x="864" y="9595"/>
                  </a:cubicBezTo>
                  <a:lnTo>
                    <a:pt x="864" y="13458"/>
                  </a:lnTo>
                  <a:lnTo>
                    <a:pt x="649" y="13458"/>
                  </a:lnTo>
                  <a:cubicBezTo>
                    <a:pt x="289" y="13458"/>
                    <a:pt x="1" y="13749"/>
                    <a:pt x="1" y="14106"/>
                  </a:cubicBezTo>
                  <a:cubicBezTo>
                    <a:pt x="1" y="14463"/>
                    <a:pt x="289" y="14754"/>
                    <a:pt x="649" y="14754"/>
                  </a:cubicBezTo>
                  <a:lnTo>
                    <a:pt x="8718" y="14754"/>
                  </a:lnTo>
                  <a:cubicBezTo>
                    <a:pt x="9075" y="14754"/>
                    <a:pt x="9365" y="14463"/>
                    <a:pt x="9365" y="14106"/>
                  </a:cubicBezTo>
                  <a:cubicBezTo>
                    <a:pt x="9365" y="13749"/>
                    <a:pt x="9075" y="13458"/>
                    <a:pt x="8718" y="13458"/>
                  </a:cubicBezTo>
                  <a:lnTo>
                    <a:pt x="8502" y="13458"/>
                  </a:lnTo>
                  <a:lnTo>
                    <a:pt x="8502" y="12911"/>
                  </a:lnTo>
                  <a:cubicBezTo>
                    <a:pt x="8502" y="12791"/>
                    <a:pt x="8404" y="12696"/>
                    <a:pt x="8286" y="12696"/>
                  </a:cubicBezTo>
                  <a:cubicBezTo>
                    <a:pt x="8165" y="12696"/>
                    <a:pt x="8070" y="12791"/>
                    <a:pt x="8070" y="12911"/>
                  </a:cubicBezTo>
                  <a:lnTo>
                    <a:pt x="8070" y="13458"/>
                  </a:lnTo>
                  <a:lnTo>
                    <a:pt x="1296" y="13458"/>
                  </a:lnTo>
                  <a:lnTo>
                    <a:pt x="1296" y="9814"/>
                  </a:lnTo>
                  <a:lnTo>
                    <a:pt x="8070" y="9814"/>
                  </a:lnTo>
                  <a:lnTo>
                    <a:pt x="8070" y="11979"/>
                  </a:lnTo>
                  <a:cubicBezTo>
                    <a:pt x="8070" y="12100"/>
                    <a:pt x="8165" y="12195"/>
                    <a:pt x="8286" y="12195"/>
                  </a:cubicBezTo>
                  <a:cubicBezTo>
                    <a:pt x="8404" y="12195"/>
                    <a:pt x="8502" y="12100"/>
                    <a:pt x="8502" y="11979"/>
                  </a:cubicBezTo>
                  <a:lnTo>
                    <a:pt x="8502" y="9598"/>
                  </a:lnTo>
                  <a:cubicBezTo>
                    <a:pt x="8502" y="9477"/>
                    <a:pt x="8404" y="9382"/>
                    <a:pt x="8286" y="9382"/>
                  </a:cubicBezTo>
                  <a:lnTo>
                    <a:pt x="5764" y="9382"/>
                  </a:lnTo>
                  <a:lnTo>
                    <a:pt x="5764" y="7986"/>
                  </a:lnTo>
                  <a:cubicBezTo>
                    <a:pt x="7238" y="7672"/>
                    <a:pt x="8508" y="6739"/>
                    <a:pt x="9244" y="5427"/>
                  </a:cubicBezTo>
                  <a:cubicBezTo>
                    <a:pt x="9384" y="5451"/>
                    <a:pt x="9522" y="5462"/>
                    <a:pt x="9658" y="5462"/>
                  </a:cubicBezTo>
                  <a:cubicBezTo>
                    <a:pt x="10958" y="5462"/>
                    <a:pt x="12060" y="4405"/>
                    <a:pt x="12060" y="3055"/>
                  </a:cubicBezTo>
                  <a:cubicBezTo>
                    <a:pt x="12063" y="2424"/>
                    <a:pt x="11815" y="1817"/>
                    <a:pt x="11372" y="1368"/>
                  </a:cubicBezTo>
                  <a:cubicBezTo>
                    <a:pt x="10983" y="970"/>
                    <a:pt x="10465" y="720"/>
                    <a:pt x="9912" y="662"/>
                  </a:cubicBezTo>
                  <a:lnTo>
                    <a:pt x="9912" y="216"/>
                  </a:lnTo>
                  <a:cubicBezTo>
                    <a:pt x="9912" y="95"/>
                    <a:pt x="9817" y="0"/>
                    <a:pt x="96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73" name="Google Shape;1473;p110"/>
            <p:cNvSpPr/>
            <p:nvPr/>
          </p:nvSpPr>
          <p:spPr>
            <a:xfrm>
              <a:off x="849775" y="3235925"/>
              <a:ext cx="263225" cy="166700"/>
            </a:xfrm>
            <a:custGeom>
              <a:avLst/>
              <a:gdLst/>
              <a:ahLst/>
              <a:cxnLst/>
              <a:rect l="l" t="t" r="r" b="b"/>
              <a:pathLst>
                <a:path w="10529" h="6668" extrusionOk="0">
                  <a:moveTo>
                    <a:pt x="2315" y="1978"/>
                  </a:moveTo>
                  <a:lnTo>
                    <a:pt x="2315" y="2873"/>
                  </a:lnTo>
                  <a:cubicBezTo>
                    <a:pt x="2315" y="3308"/>
                    <a:pt x="2367" y="3740"/>
                    <a:pt x="2473" y="4163"/>
                  </a:cubicBezTo>
                  <a:cubicBezTo>
                    <a:pt x="1932" y="4114"/>
                    <a:pt x="1506" y="3679"/>
                    <a:pt x="1469" y="3138"/>
                  </a:cubicBezTo>
                  <a:cubicBezTo>
                    <a:pt x="1428" y="2597"/>
                    <a:pt x="1788" y="2105"/>
                    <a:pt x="2315" y="1978"/>
                  </a:cubicBezTo>
                  <a:close/>
                  <a:moveTo>
                    <a:pt x="2315" y="1100"/>
                  </a:moveTo>
                  <a:lnTo>
                    <a:pt x="2315" y="1538"/>
                  </a:lnTo>
                  <a:cubicBezTo>
                    <a:pt x="1526" y="1673"/>
                    <a:pt x="971" y="2390"/>
                    <a:pt x="1037" y="3187"/>
                  </a:cubicBezTo>
                  <a:cubicBezTo>
                    <a:pt x="1106" y="3983"/>
                    <a:pt x="1771" y="4598"/>
                    <a:pt x="2568" y="4598"/>
                  </a:cubicBezTo>
                  <a:cubicBezTo>
                    <a:pt x="2570" y="4598"/>
                    <a:pt x="2572" y="4598"/>
                    <a:pt x="2574" y="4598"/>
                  </a:cubicBezTo>
                  <a:lnTo>
                    <a:pt x="2606" y="4598"/>
                  </a:lnTo>
                  <a:cubicBezTo>
                    <a:pt x="2655" y="4742"/>
                    <a:pt x="2712" y="4883"/>
                    <a:pt x="2773" y="5021"/>
                  </a:cubicBezTo>
                  <a:cubicBezTo>
                    <a:pt x="2706" y="5027"/>
                    <a:pt x="2640" y="5032"/>
                    <a:pt x="2574" y="5032"/>
                  </a:cubicBezTo>
                  <a:cubicBezTo>
                    <a:pt x="1535" y="5030"/>
                    <a:pt x="674" y="4224"/>
                    <a:pt x="605" y="3187"/>
                  </a:cubicBezTo>
                  <a:cubicBezTo>
                    <a:pt x="539" y="2151"/>
                    <a:pt x="1284" y="1238"/>
                    <a:pt x="2315" y="1100"/>
                  </a:cubicBezTo>
                  <a:close/>
                  <a:moveTo>
                    <a:pt x="2531" y="0"/>
                  </a:moveTo>
                  <a:cubicBezTo>
                    <a:pt x="2413" y="0"/>
                    <a:pt x="2315" y="98"/>
                    <a:pt x="2315" y="216"/>
                  </a:cubicBezTo>
                  <a:lnTo>
                    <a:pt x="2315" y="662"/>
                  </a:lnTo>
                  <a:cubicBezTo>
                    <a:pt x="965" y="806"/>
                    <a:pt x="0" y="2041"/>
                    <a:pt x="188" y="3389"/>
                  </a:cubicBezTo>
                  <a:cubicBezTo>
                    <a:pt x="355" y="4597"/>
                    <a:pt x="1389" y="5465"/>
                    <a:pt x="2569" y="5465"/>
                  </a:cubicBezTo>
                  <a:cubicBezTo>
                    <a:pt x="2704" y="5465"/>
                    <a:pt x="2842" y="5453"/>
                    <a:pt x="2980" y="5430"/>
                  </a:cubicBezTo>
                  <a:cubicBezTo>
                    <a:pt x="3222" y="5859"/>
                    <a:pt x="3524" y="6256"/>
                    <a:pt x="3878" y="6601"/>
                  </a:cubicBezTo>
                  <a:cubicBezTo>
                    <a:pt x="3925" y="6648"/>
                    <a:pt x="3977" y="6667"/>
                    <a:pt x="4027" y="6667"/>
                  </a:cubicBezTo>
                  <a:cubicBezTo>
                    <a:pt x="4195" y="6667"/>
                    <a:pt x="4338" y="6449"/>
                    <a:pt x="4180" y="6293"/>
                  </a:cubicBezTo>
                  <a:cubicBezTo>
                    <a:pt x="3826" y="5945"/>
                    <a:pt x="3527" y="5545"/>
                    <a:pt x="3297" y="5104"/>
                  </a:cubicBezTo>
                  <a:cubicBezTo>
                    <a:pt x="3291" y="5090"/>
                    <a:pt x="3282" y="5076"/>
                    <a:pt x="3274" y="5061"/>
                  </a:cubicBezTo>
                  <a:cubicBezTo>
                    <a:pt x="3150" y="4825"/>
                    <a:pt x="3049" y="4578"/>
                    <a:pt x="2968" y="4321"/>
                  </a:cubicBezTo>
                  <a:cubicBezTo>
                    <a:pt x="2966" y="4310"/>
                    <a:pt x="2963" y="4295"/>
                    <a:pt x="2957" y="4284"/>
                  </a:cubicBezTo>
                  <a:cubicBezTo>
                    <a:pt x="2816" y="3826"/>
                    <a:pt x="2747" y="3351"/>
                    <a:pt x="2747" y="2873"/>
                  </a:cubicBezTo>
                  <a:lnTo>
                    <a:pt x="2747" y="432"/>
                  </a:lnTo>
                  <a:lnTo>
                    <a:pt x="10312" y="432"/>
                  </a:lnTo>
                  <a:cubicBezTo>
                    <a:pt x="10433" y="432"/>
                    <a:pt x="10528" y="337"/>
                    <a:pt x="10528" y="216"/>
                  </a:cubicBezTo>
                  <a:cubicBezTo>
                    <a:pt x="10528" y="98"/>
                    <a:pt x="10433" y="0"/>
                    <a:pt x="103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74" name="Google Shape;1474;p110"/>
            <p:cNvSpPr/>
            <p:nvPr/>
          </p:nvSpPr>
          <p:spPr>
            <a:xfrm>
              <a:off x="989750" y="3502925"/>
              <a:ext cx="97325" cy="46875"/>
            </a:xfrm>
            <a:custGeom>
              <a:avLst/>
              <a:gdLst/>
              <a:ahLst/>
              <a:cxnLst/>
              <a:rect l="l" t="t" r="r" b="b"/>
              <a:pathLst>
                <a:path w="3893" h="1875" extrusionOk="0">
                  <a:moveTo>
                    <a:pt x="2957" y="432"/>
                  </a:moveTo>
                  <a:cubicBezTo>
                    <a:pt x="3233" y="432"/>
                    <a:pt x="3461" y="657"/>
                    <a:pt x="3461" y="936"/>
                  </a:cubicBezTo>
                  <a:cubicBezTo>
                    <a:pt x="3461" y="1215"/>
                    <a:pt x="3233" y="1440"/>
                    <a:pt x="2957" y="1440"/>
                  </a:cubicBezTo>
                  <a:lnTo>
                    <a:pt x="939" y="1440"/>
                  </a:lnTo>
                  <a:cubicBezTo>
                    <a:pt x="660" y="1440"/>
                    <a:pt x="435" y="1215"/>
                    <a:pt x="435" y="936"/>
                  </a:cubicBezTo>
                  <a:cubicBezTo>
                    <a:pt x="435" y="657"/>
                    <a:pt x="660" y="432"/>
                    <a:pt x="939" y="432"/>
                  </a:cubicBezTo>
                  <a:close/>
                  <a:moveTo>
                    <a:pt x="939" y="1"/>
                  </a:moveTo>
                  <a:cubicBezTo>
                    <a:pt x="421" y="1"/>
                    <a:pt x="1" y="421"/>
                    <a:pt x="1" y="936"/>
                  </a:cubicBezTo>
                  <a:cubicBezTo>
                    <a:pt x="1" y="1454"/>
                    <a:pt x="421" y="1875"/>
                    <a:pt x="939" y="1875"/>
                  </a:cubicBezTo>
                  <a:lnTo>
                    <a:pt x="2957" y="1875"/>
                  </a:lnTo>
                  <a:cubicBezTo>
                    <a:pt x="3472" y="1875"/>
                    <a:pt x="3893" y="1454"/>
                    <a:pt x="3893" y="936"/>
                  </a:cubicBezTo>
                  <a:cubicBezTo>
                    <a:pt x="3893" y="421"/>
                    <a:pt x="3472" y="1"/>
                    <a:pt x="29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75" name="Google Shape;1475;p110"/>
            <p:cNvSpPr/>
            <p:nvPr/>
          </p:nvSpPr>
          <p:spPr>
            <a:xfrm>
              <a:off x="968675" y="3273700"/>
              <a:ext cx="134675" cy="106750"/>
            </a:xfrm>
            <a:custGeom>
              <a:avLst/>
              <a:gdLst/>
              <a:ahLst/>
              <a:cxnLst/>
              <a:rect l="l" t="t" r="r" b="b"/>
              <a:pathLst>
                <a:path w="5387" h="4270" extrusionOk="0">
                  <a:moveTo>
                    <a:pt x="1249" y="441"/>
                  </a:moveTo>
                  <a:cubicBezTo>
                    <a:pt x="1537" y="441"/>
                    <a:pt x="1792" y="643"/>
                    <a:pt x="1851" y="933"/>
                  </a:cubicBezTo>
                  <a:cubicBezTo>
                    <a:pt x="1500" y="1069"/>
                    <a:pt x="1192" y="1302"/>
                    <a:pt x="965" y="1601"/>
                  </a:cubicBezTo>
                  <a:cubicBezTo>
                    <a:pt x="757" y="1495"/>
                    <a:pt x="628" y="1285"/>
                    <a:pt x="628" y="1054"/>
                  </a:cubicBezTo>
                  <a:cubicBezTo>
                    <a:pt x="631" y="738"/>
                    <a:pt x="872" y="473"/>
                    <a:pt x="1186" y="444"/>
                  </a:cubicBezTo>
                  <a:cubicBezTo>
                    <a:pt x="1207" y="442"/>
                    <a:pt x="1228" y="441"/>
                    <a:pt x="1249" y="441"/>
                  </a:cubicBezTo>
                  <a:close/>
                  <a:moveTo>
                    <a:pt x="4334" y="434"/>
                  </a:moveTo>
                  <a:cubicBezTo>
                    <a:pt x="4461" y="434"/>
                    <a:pt x="4591" y="474"/>
                    <a:pt x="4704" y="559"/>
                  </a:cubicBezTo>
                  <a:cubicBezTo>
                    <a:pt x="5070" y="833"/>
                    <a:pt x="5021" y="1394"/>
                    <a:pt x="4618" y="1601"/>
                  </a:cubicBezTo>
                  <a:cubicBezTo>
                    <a:pt x="4387" y="1302"/>
                    <a:pt x="4079" y="1069"/>
                    <a:pt x="3728" y="933"/>
                  </a:cubicBezTo>
                  <a:cubicBezTo>
                    <a:pt x="3787" y="625"/>
                    <a:pt x="4055" y="434"/>
                    <a:pt x="4334" y="434"/>
                  </a:cubicBezTo>
                  <a:close/>
                  <a:moveTo>
                    <a:pt x="2790" y="1187"/>
                  </a:moveTo>
                  <a:cubicBezTo>
                    <a:pt x="3728" y="1187"/>
                    <a:pt x="4494" y="1780"/>
                    <a:pt x="4494" y="2511"/>
                  </a:cubicBezTo>
                  <a:cubicBezTo>
                    <a:pt x="4494" y="3242"/>
                    <a:pt x="3728" y="3838"/>
                    <a:pt x="2790" y="3838"/>
                  </a:cubicBezTo>
                  <a:cubicBezTo>
                    <a:pt x="1851" y="3838"/>
                    <a:pt x="1088" y="3242"/>
                    <a:pt x="1088" y="2511"/>
                  </a:cubicBezTo>
                  <a:cubicBezTo>
                    <a:pt x="1088" y="1780"/>
                    <a:pt x="1851" y="1187"/>
                    <a:pt x="2790" y="1187"/>
                  </a:cubicBezTo>
                  <a:close/>
                  <a:moveTo>
                    <a:pt x="1244" y="0"/>
                  </a:moveTo>
                  <a:cubicBezTo>
                    <a:pt x="1023" y="0"/>
                    <a:pt x="798" y="70"/>
                    <a:pt x="602" y="222"/>
                  </a:cubicBezTo>
                  <a:cubicBezTo>
                    <a:pt x="0" y="689"/>
                    <a:pt x="84" y="1624"/>
                    <a:pt x="757" y="1981"/>
                  </a:cubicBezTo>
                  <a:cubicBezTo>
                    <a:pt x="691" y="2151"/>
                    <a:pt x="659" y="2330"/>
                    <a:pt x="659" y="2511"/>
                  </a:cubicBezTo>
                  <a:cubicBezTo>
                    <a:pt x="659" y="3481"/>
                    <a:pt x="1615" y="4270"/>
                    <a:pt x="2793" y="4270"/>
                  </a:cubicBezTo>
                  <a:cubicBezTo>
                    <a:pt x="3970" y="4270"/>
                    <a:pt x="4929" y="3481"/>
                    <a:pt x="4929" y="2511"/>
                  </a:cubicBezTo>
                  <a:cubicBezTo>
                    <a:pt x="4929" y="2330"/>
                    <a:pt x="4894" y="2151"/>
                    <a:pt x="4828" y="1981"/>
                  </a:cubicBezTo>
                  <a:cubicBezTo>
                    <a:pt x="5170" y="1800"/>
                    <a:pt x="5386" y="1440"/>
                    <a:pt x="5383" y="1054"/>
                  </a:cubicBezTo>
                  <a:cubicBezTo>
                    <a:pt x="5383" y="522"/>
                    <a:pt x="4986" y="73"/>
                    <a:pt x="4456" y="12"/>
                  </a:cubicBezTo>
                  <a:cubicBezTo>
                    <a:pt x="4414" y="7"/>
                    <a:pt x="4372" y="5"/>
                    <a:pt x="4330" y="5"/>
                  </a:cubicBezTo>
                  <a:cubicBezTo>
                    <a:pt x="3853" y="5"/>
                    <a:pt x="3427" y="330"/>
                    <a:pt x="3314" y="807"/>
                  </a:cubicBezTo>
                  <a:cubicBezTo>
                    <a:pt x="3141" y="771"/>
                    <a:pt x="2966" y="753"/>
                    <a:pt x="2791" y="753"/>
                  </a:cubicBezTo>
                  <a:cubicBezTo>
                    <a:pt x="2616" y="753"/>
                    <a:pt x="2441" y="771"/>
                    <a:pt x="2269" y="807"/>
                  </a:cubicBezTo>
                  <a:cubicBezTo>
                    <a:pt x="2148" y="305"/>
                    <a:pt x="1705" y="0"/>
                    <a:pt x="12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76" name="Google Shape;1476;p110"/>
            <p:cNvSpPr/>
            <p:nvPr/>
          </p:nvSpPr>
          <p:spPr>
            <a:xfrm>
              <a:off x="1017675" y="331522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77" name="Google Shape;1477;p110"/>
            <p:cNvSpPr/>
            <p:nvPr/>
          </p:nvSpPr>
          <p:spPr>
            <a:xfrm>
              <a:off x="1044725" y="331522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2" y="1"/>
                  </a:moveTo>
                  <a:cubicBezTo>
                    <a:pt x="99" y="1"/>
                    <a:pt x="1" y="234"/>
                    <a:pt x="139" y="369"/>
                  </a:cubicBezTo>
                  <a:cubicBezTo>
                    <a:pt x="183" y="413"/>
                    <a:pt x="237" y="433"/>
                    <a:pt x="290" y="433"/>
                  </a:cubicBezTo>
                  <a:cubicBezTo>
                    <a:pt x="401" y="433"/>
                    <a:pt x="508" y="347"/>
                    <a:pt x="508" y="217"/>
                  </a:cubicBezTo>
                  <a:cubicBezTo>
                    <a:pt x="508" y="96"/>
                    <a:pt x="410" y="1"/>
                    <a:pt x="2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2" name="Google Shape;1482;p111"/>
          <p:cNvSpPr txBox="1">
            <a:spLocks noGrp="1"/>
          </p:cNvSpPr>
          <p:nvPr>
            <p:ph type="title"/>
          </p:nvPr>
        </p:nvSpPr>
        <p:spPr>
          <a:xfrm>
            <a:off x="1117524" y="3064825"/>
            <a:ext cx="24627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مرکز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83" name="Google Shape;1483;p111"/>
          <p:cNvSpPr/>
          <p:nvPr/>
        </p:nvSpPr>
        <p:spPr>
          <a:xfrm rot="-5400000">
            <a:off x="1121350" y="573052"/>
            <a:ext cx="2370900" cy="2370900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484" name="Google Shape;1484;p111"/>
          <p:cNvSpPr txBox="1">
            <a:spLocks noGrp="1"/>
          </p:cNvSpPr>
          <p:nvPr>
            <p:ph type="subTitle" idx="1"/>
          </p:nvPr>
        </p:nvSpPr>
        <p:spPr>
          <a:xfrm flipH="1">
            <a:off x="1117524" y="3757481"/>
            <a:ext cx="2462700" cy="3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در صورت نیاز می توانید زیرنویسی را در اینجا وارد کنید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85" name="Google Shape;1485;p111"/>
          <p:cNvSpPr txBox="1">
            <a:spLocks noGrp="1"/>
          </p:cNvSpPr>
          <p:nvPr>
            <p:ph type="title" idx="2"/>
          </p:nvPr>
        </p:nvSpPr>
        <p:spPr>
          <a:xfrm>
            <a:off x="836650" y="1023556"/>
            <a:ext cx="2940300" cy="136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01</a:t>
            </a:r>
            <a:endParaRPr>
              <a:cs typeface="B Nazanin" panose="00000400000000000000" pitchFamily="2" charset="-78"/>
            </a:endParaRPr>
          </a:p>
        </p:txBody>
      </p:sp>
      <p:pic>
        <p:nvPicPr>
          <p:cNvPr id="1486" name="Google Shape;1486;p111"/>
          <p:cNvPicPr preferRelativeResize="0"/>
          <p:nvPr/>
        </p:nvPicPr>
        <p:blipFill rotWithShape="1">
          <a:blip r:embed="rId3">
            <a:alphaModFix/>
          </a:blip>
          <a:srcRect t="19506" b="11394"/>
          <a:stretch/>
        </p:blipFill>
        <p:spPr>
          <a:xfrm>
            <a:off x="4300825" y="-281250"/>
            <a:ext cx="6111300" cy="61107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1" name="Google Shape;1491;p112"/>
          <p:cNvSpPr/>
          <p:nvPr/>
        </p:nvSpPr>
        <p:spPr>
          <a:xfrm>
            <a:off x="5750350" y="626375"/>
            <a:ext cx="2109300" cy="21093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492" name="Google Shape;1492;p112"/>
          <p:cNvSpPr txBox="1">
            <a:spLocks noGrp="1"/>
          </p:cNvSpPr>
          <p:nvPr>
            <p:ph type="title"/>
          </p:nvPr>
        </p:nvSpPr>
        <p:spPr>
          <a:xfrm>
            <a:off x="5400213" y="3038425"/>
            <a:ext cx="24627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/>
            <a:r>
              <a:rPr lang="fa-IR" dirty="0">
                <a:cs typeface="B Nazanin" panose="00000400000000000000" pitchFamily="2" charset="-78"/>
              </a:rPr>
              <a:t>درمانگاه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93" name="Google Shape;1493;p112"/>
          <p:cNvSpPr txBox="1">
            <a:spLocks noGrp="1"/>
          </p:cNvSpPr>
          <p:nvPr>
            <p:ph type="title" idx="2"/>
          </p:nvPr>
        </p:nvSpPr>
        <p:spPr>
          <a:xfrm>
            <a:off x="5334850" y="997169"/>
            <a:ext cx="2940300" cy="136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02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494" name="Google Shape;1494;p112"/>
          <p:cNvSpPr txBox="1">
            <a:spLocks noGrp="1"/>
          </p:cNvSpPr>
          <p:nvPr>
            <p:ph type="subTitle" idx="1"/>
          </p:nvPr>
        </p:nvSpPr>
        <p:spPr>
          <a:xfrm flipH="1">
            <a:off x="5400213" y="3727856"/>
            <a:ext cx="2462700" cy="3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/>
            <a:r>
              <a:rPr lang="fa-IR" dirty="0">
                <a:cs typeface="B Nazanin" panose="00000400000000000000" pitchFamily="2" charset="-78"/>
              </a:rPr>
              <a:t>در صورت نیاز می توانید زیرنویسی را در اینجا وارد کنید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1495" name="Google Shape;1495;p112"/>
          <p:cNvPicPr preferRelativeResize="0"/>
          <p:nvPr/>
        </p:nvPicPr>
        <p:blipFill rotWithShape="1">
          <a:blip r:embed="rId3">
            <a:alphaModFix/>
          </a:blip>
          <a:srcRect l="4821" r="11907"/>
          <a:stretch/>
        </p:blipFill>
        <p:spPr>
          <a:xfrm>
            <a:off x="340325" y="881500"/>
            <a:ext cx="4557300" cy="43779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496" name="Google Shape;1496;p1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8150" y="-431425"/>
            <a:ext cx="2796300" cy="27963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1" name="Google Shape;1501;p113"/>
          <p:cNvSpPr txBox="1">
            <a:spLocks noGrp="1"/>
          </p:cNvSpPr>
          <p:nvPr>
            <p:ph type="ctrTitle"/>
          </p:nvPr>
        </p:nvSpPr>
        <p:spPr>
          <a:xfrm>
            <a:off x="1365726" y="327500"/>
            <a:ext cx="6412500" cy="94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اقدامات بهبود کیفیت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1502" name="Google Shape;1502;p113"/>
          <p:cNvGrpSpPr/>
          <p:nvPr/>
        </p:nvGrpSpPr>
        <p:grpSpPr>
          <a:xfrm>
            <a:off x="3139621" y="2933358"/>
            <a:ext cx="1403896" cy="1276100"/>
            <a:chOff x="4204684" y="2430067"/>
            <a:chExt cx="342957" cy="311738"/>
          </a:xfrm>
        </p:grpSpPr>
        <p:sp>
          <p:nvSpPr>
            <p:cNvPr id="1503" name="Google Shape;1503;p113"/>
            <p:cNvSpPr/>
            <p:nvPr/>
          </p:nvSpPr>
          <p:spPr>
            <a:xfrm>
              <a:off x="4235882" y="2430067"/>
              <a:ext cx="311759" cy="311738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04" name="Google Shape;1504;p113"/>
            <p:cNvSpPr/>
            <p:nvPr/>
          </p:nvSpPr>
          <p:spPr>
            <a:xfrm>
              <a:off x="4204684" y="2558309"/>
              <a:ext cx="117839" cy="117794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505" name="Google Shape;1505;p113"/>
          <p:cNvGrpSpPr/>
          <p:nvPr/>
        </p:nvGrpSpPr>
        <p:grpSpPr>
          <a:xfrm>
            <a:off x="4600598" y="2933358"/>
            <a:ext cx="1403743" cy="1276100"/>
            <a:chOff x="4561586" y="2430067"/>
            <a:chExt cx="342920" cy="311738"/>
          </a:xfrm>
        </p:grpSpPr>
        <p:sp>
          <p:nvSpPr>
            <p:cNvPr id="1506" name="Google Shape;1506;p113"/>
            <p:cNvSpPr/>
            <p:nvPr/>
          </p:nvSpPr>
          <p:spPr>
            <a:xfrm>
              <a:off x="4561586" y="2430067"/>
              <a:ext cx="311759" cy="311738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07" name="Google Shape;1507;p113"/>
            <p:cNvSpPr/>
            <p:nvPr/>
          </p:nvSpPr>
          <p:spPr>
            <a:xfrm>
              <a:off x="4786741" y="2558309"/>
              <a:ext cx="117765" cy="117794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508" name="Google Shape;1508;p113"/>
          <p:cNvGrpSpPr/>
          <p:nvPr/>
        </p:nvGrpSpPr>
        <p:grpSpPr>
          <a:xfrm>
            <a:off x="4600598" y="1600333"/>
            <a:ext cx="1403743" cy="1276100"/>
            <a:chOff x="4561586" y="2104422"/>
            <a:chExt cx="342920" cy="311738"/>
          </a:xfrm>
        </p:grpSpPr>
        <p:sp>
          <p:nvSpPr>
            <p:cNvPr id="1509" name="Google Shape;1509;p113"/>
            <p:cNvSpPr/>
            <p:nvPr/>
          </p:nvSpPr>
          <p:spPr>
            <a:xfrm>
              <a:off x="4561586" y="2104422"/>
              <a:ext cx="311722" cy="311738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10" name="Google Shape;1510;p113"/>
            <p:cNvSpPr/>
            <p:nvPr/>
          </p:nvSpPr>
          <p:spPr>
            <a:xfrm>
              <a:off x="4786741" y="2170087"/>
              <a:ext cx="117765" cy="117757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511" name="Google Shape;1511;p113"/>
          <p:cNvGrpSpPr/>
          <p:nvPr/>
        </p:nvGrpSpPr>
        <p:grpSpPr>
          <a:xfrm>
            <a:off x="3139621" y="1600333"/>
            <a:ext cx="1403896" cy="1275795"/>
            <a:chOff x="4204684" y="2104422"/>
            <a:chExt cx="342957" cy="311664"/>
          </a:xfrm>
        </p:grpSpPr>
        <p:sp>
          <p:nvSpPr>
            <p:cNvPr id="1512" name="Google Shape;1512;p113"/>
            <p:cNvSpPr/>
            <p:nvPr/>
          </p:nvSpPr>
          <p:spPr>
            <a:xfrm>
              <a:off x="4235882" y="2104422"/>
              <a:ext cx="311759" cy="311664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13" name="Google Shape;1513;p113"/>
            <p:cNvSpPr/>
            <p:nvPr/>
          </p:nvSpPr>
          <p:spPr>
            <a:xfrm>
              <a:off x="4204684" y="2170087"/>
              <a:ext cx="117839" cy="117757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514" name="Google Shape;1514;p113"/>
          <p:cNvSpPr txBox="1">
            <a:spLocks noGrp="1"/>
          </p:cNvSpPr>
          <p:nvPr>
            <p:ph type="ctrTitle" idx="2"/>
          </p:nvPr>
        </p:nvSpPr>
        <p:spPr>
          <a:xfrm>
            <a:off x="1061109" y="1716318"/>
            <a:ext cx="17028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515" name="Google Shape;1515;p113"/>
          <p:cNvSpPr txBox="1">
            <a:spLocks noGrp="1"/>
          </p:cNvSpPr>
          <p:nvPr>
            <p:ph type="subTitle" idx="1"/>
          </p:nvPr>
        </p:nvSpPr>
        <p:spPr>
          <a:xfrm>
            <a:off x="704891" y="2066548"/>
            <a:ext cx="2059018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Aft>
                <a:spcPts val="1600"/>
              </a:spcAft>
            </a:pPr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516" name="Google Shape;1516;p113"/>
          <p:cNvSpPr txBox="1">
            <a:spLocks noGrp="1"/>
          </p:cNvSpPr>
          <p:nvPr>
            <p:ph type="ctrTitle" idx="3"/>
          </p:nvPr>
        </p:nvSpPr>
        <p:spPr>
          <a:xfrm>
            <a:off x="6370325" y="1714400"/>
            <a:ext cx="17028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517" name="Google Shape;1517;p113"/>
          <p:cNvSpPr txBox="1">
            <a:spLocks noGrp="1"/>
          </p:cNvSpPr>
          <p:nvPr>
            <p:ph type="subTitle" idx="4"/>
          </p:nvPr>
        </p:nvSpPr>
        <p:spPr>
          <a:xfrm>
            <a:off x="6370327" y="2064630"/>
            <a:ext cx="2068782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518" name="Google Shape;1518;p113"/>
          <p:cNvSpPr txBox="1">
            <a:spLocks noGrp="1"/>
          </p:cNvSpPr>
          <p:nvPr>
            <p:ph type="ctrTitle" idx="5"/>
          </p:nvPr>
        </p:nvSpPr>
        <p:spPr>
          <a:xfrm>
            <a:off x="1061100" y="3332725"/>
            <a:ext cx="17028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519" name="Google Shape;1519;p113"/>
          <p:cNvSpPr txBox="1">
            <a:spLocks noGrp="1"/>
          </p:cNvSpPr>
          <p:nvPr>
            <p:ph type="subTitle" idx="6"/>
          </p:nvPr>
        </p:nvSpPr>
        <p:spPr>
          <a:xfrm>
            <a:off x="704888" y="3673565"/>
            <a:ext cx="2059018" cy="5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Aft>
                <a:spcPts val="1600"/>
              </a:spcAft>
            </a:pPr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520" name="Google Shape;1520;p113"/>
          <p:cNvSpPr txBox="1">
            <a:spLocks noGrp="1"/>
          </p:cNvSpPr>
          <p:nvPr>
            <p:ph type="ctrTitle" idx="7"/>
          </p:nvPr>
        </p:nvSpPr>
        <p:spPr>
          <a:xfrm>
            <a:off x="6372946" y="3332725"/>
            <a:ext cx="17028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521" name="Google Shape;1521;p113"/>
          <p:cNvSpPr txBox="1">
            <a:spLocks noGrp="1"/>
          </p:cNvSpPr>
          <p:nvPr>
            <p:ph type="subTitle" idx="8"/>
          </p:nvPr>
        </p:nvSpPr>
        <p:spPr>
          <a:xfrm>
            <a:off x="6372948" y="3673565"/>
            <a:ext cx="1933770" cy="5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p70"/>
          <p:cNvSpPr/>
          <p:nvPr/>
        </p:nvSpPr>
        <p:spPr>
          <a:xfrm>
            <a:off x="7827900" y="0"/>
            <a:ext cx="1316100" cy="1316100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57" name="Google Shape;557;p70"/>
          <p:cNvSpPr txBox="1">
            <a:spLocks noGrp="1"/>
          </p:cNvSpPr>
          <p:nvPr>
            <p:ph type="title"/>
          </p:nvPr>
        </p:nvSpPr>
        <p:spPr>
          <a:xfrm>
            <a:off x="603657" y="349561"/>
            <a:ext cx="3291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معرفی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558" name="Google Shape;558;p70"/>
          <p:cNvPicPr preferRelativeResize="0"/>
          <p:nvPr/>
        </p:nvPicPr>
        <p:blipFill rotWithShape="1">
          <a:blip r:embed="rId3">
            <a:alphaModFix/>
          </a:blip>
          <a:srcRect l="6840" r="-6840"/>
          <a:stretch/>
        </p:blipFill>
        <p:spPr>
          <a:xfrm>
            <a:off x="4408136" y="-1185164"/>
            <a:ext cx="7043100" cy="70431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559" name="Google Shape;559;p70"/>
          <p:cNvSpPr txBox="1">
            <a:spLocks noGrp="1"/>
          </p:cNvSpPr>
          <p:nvPr>
            <p:ph type="body" idx="1"/>
          </p:nvPr>
        </p:nvSpPr>
        <p:spPr>
          <a:xfrm>
            <a:off x="616499" y="1711125"/>
            <a:ext cx="3278157" cy="21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Aft>
                <a:spcPts val="160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این می تواند بخشی از ارائه باشد که در آن می توانید مرکز حیوانات خود را معرفی کنید. آن را کوتاه نگه دارید و مستقیماً به سر اصل مطلب بروید. مخاطبان شما از آن استقبال خواهند کرد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6" name="Google Shape;1526;p114"/>
          <p:cNvSpPr txBox="1">
            <a:spLocks noGrp="1"/>
          </p:cNvSpPr>
          <p:nvPr>
            <p:ph type="ctrTitle"/>
          </p:nvPr>
        </p:nvSpPr>
        <p:spPr>
          <a:xfrm>
            <a:off x="1365726" y="327500"/>
            <a:ext cx="6412500" cy="94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اقدامات بهبود کیفیت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527" name="Google Shape;1527;p114"/>
          <p:cNvSpPr txBox="1">
            <a:spLocks noGrp="1"/>
          </p:cNvSpPr>
          <p:nvPr>
            <p:ph type="ctrTitle" idx="2"/>
          </p:nvPr>
        </p:nvSpPr>
        <p:spPr>
          <a:xfrm>
            <a:off x="1501664" y="2226750"/>
            <a:ext cx="17076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توجه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528" name="Google Shape;1528;p114"/>
          <p:cNvSpPr txBox="1">
            <a:spLocks noGrp="1"/>
          </p:cNvSpPr>
          <p:nvPr>
            <p:ph type="subTitle" idx="1"/>
          </p:nvPr>
        </p:nvSpPr>
        <p:spPr>
          <a:xfrm>
            <a:off x="1305799" y="2576977"/>
            <a:ext cx="1903465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Aft>
                <a:spcPts val="1600"/>
              </a:spcAft>
            </a:pPr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529" name="Google Shape;1529;p114"/>
          <p:cNvSpPr txBox="1">
            <a:spLocks noGrp="1"/>
          </p:cNvSpPr>
          <p:nvPr>
            <p:ph type="ctrTitle" idx="3"/>
          </p:nvPr>
        </p:nvSpPr>
        <p:spPr>
          <a:xfrm>
            <a:off x="4750883" y="2226750"/>
            <a:ext cx="17076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اضطراری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530" name="Google Shape;1530;p114"/>
          <p:cNvSpPr txBox="1">
            <a:spLocks noGrp="1"/>
          </p:cNvSpPr>
          <p:nvPr>
            <p:ph type="subTitle" idx="4"/>
          </p:nvPr>
        </p:nvSpPr>
        <p:spPr>
          <a:xfrm>
            <a:off x="4516789" y="2576975"/>
            <a:ext cx="1941589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Aft>
                <a:spcPts val="1600"/>
              </a:spcAft>
            </a:pPr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531" name="Google Shape;1531;p114"/>
          <p:cNvSpPr/>
          <p:nvPr/>
        </p:nvSpPr>
        <p:spPr>
          <a:xfrm>
            <a:off x="3669125" y="2349850"/>
            <a:ext cx="636848" cy="913336"/>
          </a:xfrm>
          <a:custGeom>
            <a:avLst/>
            <a:gdLst/>
            <a:ahLst/>
            <a:cxnLst/>
            <a:rect l="l" t="t" r="r" b="b"/>
            <a:pathLst>
              <a:path w="10290" h="14758" extrusionOk="0">
                <a:moveTo>
                  <a:pt x="873" y="4080"/>
                </a:moveTo>
                <a:cubicBezTo>
                  <a:pt x="890" y="4080"/>
                  <a:pt x="908" y="4080"/>
                  <a:pt x="922" y="4083"/>
                </a:cubicBezTo>
                <a:lnTo>
                  <a:pt x="922" y="5200"/>
                </a:lnTo>
                <a:cubicBezTo>
                  <a:pt x="908" y="5203"/>
                  <a:pt x="890" y="5203"/>
                  <a:pt x="873" y="5203"/>
                </a:cubicBezTo>
                <a:cubicBezTo>
                  <a:pt x="617" y="5203"/>
                  <a:pt x="462" y="4892"/>
                  <a:pt x="462" y="4592"/>
                </a:cubicBezTo>
                <a:cubicBezTo>
                  <a:pt x="462" y="4140"/>
                  <a:pt x="672" y="4080"/>
                  <a:pt x="873" y="4080"/>
                </a:cubicBezTo>
                <a:close/>
                <a:moveTo>
                  <a:pt x="6478" y="4080"/>
                </a:moveTo>
                <a:cubicBezTo>
                  <a:pt x="6680" y="4080"/>
                  <a:pt x="6890" y="4140"/>
                  <a:pt x="6890" y="4590"/>
                </a:cubicBezTo>
                <a:lnTo>
                  <a:pt x="6890" y="4592"/>
                </a:lnTo>
                <a:cubicBezTo>
                  <a:pt x="6890" y="4895"/>
                  <a:pt x="6734" y="5206"/>
                  <a:pt x="6478" y="5206"/>
                </a:cubicBezTo>
                <a:cubicBezTo>
                  <a:pt x="6461" y="5203"/>
                  <a:pt x="6444" y="5203"/>
                  <a:pt x="6429" y="5203"/>
                </a:cubicBezTo>
                <a:lnTo>
                  <a:pt x="6429" y="4083"/>
                </a:lnTo>
                <a:cubicBezTo>
                  <a:pt x="6444" y="4080"/>
                  <a:pt x="6461" y="4080"/>
                  <a:pt x="6478" y="4080"/>
                </a:cubicBezTo>
                <a:close/>
                <a:moveTo>
                  <a:pt x="2539" y="4490"/>
                </a:moveTo>
                <a:cubicBezTo>
                  <a:pt x="2663" y="4490"/>
                  <a:pt x="2789" y="4536"/>
                  <a:pt x="2891" y="4639"/>
                </a:cubicBezTo>
                <a:cubicBezTo>
                  <a:pt x="3208" y="4958"/>
                  <a:pt x="2983" y="5499"/>
                  <a:pt x="2534" y="5499"/>
                </a:cubicBezTo>
                <a:cubicBezTo>
                  <a:pt x="2255" y="5499"/>
                  <a:pt x="2030" y="5272"/>
                  <a:pt x="2033" y="4993"/>
                </a:cubicBezTo>
                <a:lnTo>
                  <a:pt x="2033" y="4993"/>
                </a:lnTo>
                <a:lnTo>
                  <a:pt x="2030" y="4995"/>
                </a:lnTo>
                <a:cubicBezTo>
                  <a:pt x="2030" y="4691"/>
                  <a:pt x="2280" y="4490"/>
                  <a:pt x="2539" y="4490"/>
                </a:cubicBezTo>
                <a:close/>
                <a:moveTo>
                  <a:pt x="4817" y="4490"/>
                </a:moveTo>
                <a:cubicBezTo>
                  <a:pt x="4940" y="4490"/>
                  <a:pt x="5066" y="4536"/>
                  <a:pt x="5168" y="4639"/>
                </a:cubicBezTo>
                <a:cubicBezTo>
                  <a:pt x="5488" y="4958"/>
                  <a:pt x="5263" y="5499"/>
                  <a:pt x="4814" y="5499"/>
                </a:cubicBezTo>
                <a:cubicBezTo>
                  <a:pt x="4535" y="5499"/>
                  <a:pt x="4308" y="5272"/>
                  <a:pt x="4310" y="4993"/>
                </a:cubicBezTo>
                <a:lnTo>
                  <a:pt x="4310" y="4993"/>
                </a:lnTo>
                <a:lnTo>
                  <a:pt x="4310" y="4995"/>
                </a:lnTo>
                <a:cubicBezTo>
                  <a:pt x="4310" y="4691"/>
                  <a:pt x="4558" y="4490"/>
                  <a:pt x="4817" y="4490"/>
                </a:cubicBezTo>
                <a:close/>
                <a:moveTo>
                  <a:pt x="3827" y="436"/>
                </a:moveTo>
                <a:cubicBezTo>
                  <a:pt x="5093" y="436"/>
                  <a:pt x="5315" y="1184"/>
                  <a:pt x="5324" y="1213"/>
                </a:cubicBezTo>
                <a:cubicBezTo>
                  <a:pt x="5341" y="1282"/>
                  <a:pt x="5387" y="1337"/>
                  <a:pt x="5450" y="1360"/>
                </a:cubicBezTo>
                <a:cubicBezTo>
                  <a:pt x="5459" y="1362"/>
                  <a:pt x="6075" y="1624"/>
                  <a:pt x="6288" y="2215"/>
                </a:cubicBezTo>
                <a:cubicBezTo>
                  <a:pt x="6458" y="2681"/>
                  <a:pt x="6354" y="3303"/>
                  <a:pt x="6300" y="3556"/>
                </a:cubicBezTo>
                <a:cubicBezTo>
                  <a:pt x="6124" y="3582"/>
                  <a:pt x="5994" y="3729"/>
                  <a:pt x="5994" y="3907"/>
                </a:cubicBezTo>
                <a:lnTo>
                  <a:pt x="5994" y="4184"/>
                </a:lnTo>
                <a:cubicBezTo>
                  <a:pt x="5974" y="4123"/>
                  <a:pt x="5951" y="4054"/>
                  <a:pt x="5925" y="3968"/>
                </a:cubicBezTo>
                <a:cubicBezTo>
                  <a:pt x="5842" y="3683"/>
                  <a:pt x="5744" y="3360"/>
                  <a:pt x="5491" y="3133"/>
                </a:cubicBezTo>
                <a:cubicBezTo>
                  <a:pt x="5183" y="2854"/>
                  <a:pt x="5044" y="2324"/>
                  <a:pt x="4998" y="2111"/>
                </a:cubicBezTo>
                <a:cubicBezTo>
                  <a:pt x="4968" y="1972"/>
                  <a:pt x="4848" y="1894"/>
                  <a:pt x="4728" y="1894"/>
                </a:cubicBezTo>
                <a:cubicBezTo>
                  <a:pt x="4643" y="1894"/>
                  <a:pt x="4559" y="1932"/>
                  <a:pt x="4503" y="2013"/>
                </a:cubicBezTo>
                <a:cubicBezTo>
                  <a:pt x="4374" y="2206"/>
                  <a:pt x="4054" y="2537"/>
                  <a:pt x="3398" y="2597"/>
                </a:cubicBezTo>
                <a:lnTo>
                  <a:pt x="3369" y="2600"/>
                </a:lnTo>
                <a:cubicBezTo>
                  <a:pt x="3248" y="2612"/>
                  <a:pt x="3162" y="2718"/>
                  <a:pt x="3176" y="2839"/>
                </a:cubicBezTo>
                <a:cubicBezTo>
                  <a:pt x="3187" y="2950"/>
                  <a:pt x="3282" y="3033"/>
                  <a:pt x="3393" y="3033"/>
                </a:cubicBezTo>
                <a:cubicBezTo>
                  <a:pt x="3401" y="3033"/>
                  <a:pt x="3408" y="3033"/>
                  <a:pt x="3415" y="3032"/>
                </a:cubicBezTo>
                <a:lnTo>
                  <a:pt x="3435" y="3029"/>
                </a:lnTo>
                <a:cubicBezTo>
                  <a:pt x="4037" y="2975"/>
                  <a:pt x="4420" y="2730"/>
                  <a:pt x="4653" y="2505"/>
                </a:cubicBezTo>
                <a:cubicBezTo>
                  <a:pt x="4751" y="2816"/>
                  <a:pt x="4918" y="3199"/>
                  <a:pt x="5203" y="3455"/>
                </a:cubicBezTo>
                <a:cubicBezTo>
                  <a:pt x="5364" y="3602"/>
                  <a:pt x="5439" y="3850"/>
                  <a:pt x="5511" y="4094"/>
                </a:cubicBezTo>
                <a:cubicBezTo>
                  <a:pt x="5597" y="4379"/>
                  <a:pt x="5701" y="4722"/>
                  <a:pt x="5994" y="4834"/>
                </a:cubicBezTo>
                <a:lnTo>
                  <a:pt x="5994" y="5643"/>
                </a:lnTo>
                <a:cubicBezTo>
                  <a:pt x="5994" y="6921"/>
                  <a:pt x="4955" y="7958"/>
                  <a:pt x="3677" y="7961"/>
                </a:cubicBezTo>
                <a:lnTo>
                  <a:pt x="3671" y="7961"/>
                </a:lnTo>
                <a:cubicBezTo>
                  <a:pt x="2393" y="7958"/>
                  <a:pt x="1357" y="6921"/>
                  <a:pt x="1357" y="5643"/>
                </a:cubicBezTo>
                <a:lnTo>
                  <a:pt x="1357" y="4823"/>
                </a:lnTo>
                <a:cubicBezTo>
                  <a:pt x="1463" y="4788"/>
                  <a:pt x="1567" y="4736"/>
                  <a:pt x="1659" y="4667"/>
                </a:cubicBezTo>
                <a:lnTo>
                  <a:pt x="1659" y="4667"/>
                </a:lnTo>
                <a:cubicBezTo>
                  <a:pt x="1483" y="5171"/>
                  <a:pt x="1760" y="5718"/>
                  <a:pt x="2272" y="5871"/>
                </a:cubicBezTo>
                <a:cubicBezTo>
                  <a:pt x="2363" y="5898"/>
                  <a:pt x="2455" y="5911"/>
                  <a:pt x="2545" y="5911"/>
                </a:cubicBezTo>
                <a:cubicBezTo>
                  <a:pt x="2959" y="5911"/>
                  <a:pt x="3338" y="5632"/>
                  <a:pt x="3447" y="5208"/>
                </a:cubicBezTo>
                <a:lnTo>
                  <a:pt x="3904" y="5208"/>
                </a:lnTo>
                <a:cubicBezTo>
                  <a:pt x="4005" y="5634"/>
                  <a:pt x="4386" y="5929"/>
                  <a:pt x="4815" y="5929"/>
                </a:cubicBezTo>
                <a:cubicBezTo>
                  <a:pt x="4851" y="5929"/>
                  <a:pt x="4887" y="5927"/>
                  <a:pt x="4924" y="5922"/>
                </a:cubicBezTo>
                <a:cubicBezTo>
                  <a:pt x="5393" y="5865"/>
                  <a:pt x="5750" y="5468"/>
                  <a:pt x="5750" y="4993"/>
                </a:cubicBezTo>
                <a:cubicBezTo>
                  <a:pt x="5750" y="4518"/>
                  <a:pt x="5393" y="4117"/>
                  <a:pt x="4924" y="4063"/>
                </a:cubicBezTo>
                <a:cubicBezTo>
                  <a:pt x="4887" y="4059"/>
                  <a:pt x="4850" y="4056"/>
                  <a:pt x="4814" y="4056"/>
                </a:cubicBezTo>
                <a:cubicBezTo>
                  <a:pt x="4385" y="4056"/>
                  <a:pt x="4005" y="4349"/>
                  <a:pt x="3904" y="4777"/>
                </a:cubicBezTo>
                <a:lnTo>
                  <a:pt x="3447" y="4777"/>
                </a:lnTo>
                <a:cubicBezTo>
                  <a:pt x="3341" y="4324"/>
                  <a:pt x="2943" y="4055"/>
                  <a:pt x="2533" y="4055"/>
                </a:cubicBezTo>
                <a:cubicBezTo>
                  <a:pt x="2307" y="4055"/>
                  <a:pt x="2078" y="4136"/>
                  <a:pt x="1892" y="4313"/>
                </a:cubicBezTo>
                <a:cubicBezTo>
                  <a:pt x="1895" y="4293"/>
                  <a:pt x="1901" y="4276"/>
                  <a:pt x="1901" y="4256"/>
                </a:cubicBezTo>
                <a:cubicBezTo>
                  <a:pt x="1921" y="4092"/>
                  <a:pt x="2195" y="3619"/>
                  <a:pt x="2655" y="3314"/>
                </a:cubicBezTo>
                <a:cubicBezTo>
                  <a:pt x="2753" y="3245"/>
                  <a:pt x="2779" y="3113"/>
                  <a:pt x="2713" y="3012"/>
                </a:cubicBezTo>
                <a:cubicBezTo>
                  <a:pt x="2671" y="2951"/>
                  <a:pt x="2604" y="2916"/>
                  <a:pt x="2534" y="2916"/>
                </a:cubicBezTo>
                <a:cubicBezTo>
                  <a:pt x="2493" y="2916"/>
                  <a:pt x="2451" y="2929"/>
                  <a:pt x="2413" y="2954"/>
                </a:cubicBezTo>
                <a:cubicBezTo>
                  <a:pt x="1878" y="3314"/>
                  <a:pt x="1509" y="3884"/>
                  <a:pt x="1472" y="4207"/>
                </a:cubicBezTo>
                <a:cubicBezTo>
                  <a:pt x="1466" y="4267"/>
                  <a:pt x="1417" y="4313"/>
                  <a:pt x="1357" y="4351"/>
                </a:cubicBezTo>
                <a:lnTo>
                  <a:pt x="1357" y="4005"/>
                </a:lnTo>
                <a:cubicBezTo>
                  <a:pt x="1354" y="3907"/>
                  <a:pt x="1314" y="3815"/>
                  <a:pt x="1245" y="3749"/>
                </a:cubicBezTo>
                <a:lnTo>
                  <a:pt x="1236" y="3740"/>
                </a:lnTo>
                <a:lnTo>
                  <a:pt x="1230" y="3737"/>
                </a:lnTo>
                <a:lnTo>
                  <a:pt x="1221" y="3729"/>
                </a:lnTo>
                <a:cubicBezTo>
                  <a:pt x="1178" y="3694"/>
                  <a:pt x="1129" y="3671"/>
                  <a:pt x="1078" y="3660"/>
                </a:cubicBezTo>
                <a:cubicBezTo>
                  <a:pt x="1066" y="3467"/>
                  <a:pt x="1043" y="3113"/>
                  <a:pt x="983" y="2603"/>
                </a:cubicBezTo>
                <a:cubicBezTo>
                  <a:pt x="911" y="2013"/>
                  <a:pt x="1639" y="1244"/>
                  <a:pt x="1924" y="1000"/>
                </a:cubicBezTo>
                <a:lnTo>
                  <a:pt x="1924" y="1003"/>
                </a:lnTo>
                <a:cubicBezTo>
                  <a:pt x="1930" y="997"/>
                  <a:pt x="1935" y="991"/>
                  <a:pt x="1941" y="985"/>
                </a:cubicBezTo>
                <a:cubicBezTo>
                  <a:pt x="1947" y="980"/>
                  <a:pt x="2468" y="436"/>
                  <a:pt x="3827" y="436"/>
                </a:cubicBezTo>
                <a:close/>
                <a:moveTo>
                  <a:pt x="8916" y="6443"/>
                </a:moveTo>
                <a:cubicBezTo>
                  <a:pt x="9397" y="6443"/>
                  <a:pt x="9858" y="6817"/>
                  <a:pt x="9858" y="7382"/>
                </a:cubicBezTo>
                <a:cubicBezTo>
                  <a:pt x="9858" y="7897"/>
                  <a:pt x="9437" y="8315"/>
                  <a:pt x="8922" y="8318"/>
                </a:cubicBezTo>
                <a:cubicBezTo>
                  <a:pt x="8087" y="8318"/>
                  <a:pt x="7670" y="7307"/>
                  <a:pt x="8260" y="6720"/>
                </a:cubicBezTo>
                <a:cubicBezTo>
                  <a:pt x="8451" y="6529"/>
                  <a:pt x="8686" y="6443"/>
                  <a:pt x="8916" y="6443"/>
                </a:cubicBezTo>
                <a:close/>
                <a:moveTo>
                  <a:pt x="1014" y="6340"/>
                </a:moveTo>
                <a:cubicBezTo>
                  <a:pt x="1230" y="7163"/>
                  <a:pt x="1817" y="7843"/>
                  <a:pt x="2603" y="8176"/>
                </a:cubicBezTo>
                <a:lnTo>
                  <a:pt x="2603" y="8577"/>
                </a:lnTo>
                <a:cubicBezTo>
                  <a:pt x="1685" y="8418"/>
                  <a:pt x="1014" y="7624"/>
                  <a:pt x="1014" y="6691"/>
                </a:cubicBezTo>
                <a:lnTo>
                  <a:pt x="1014" y="6340"/>
                </a:lnTo>
                <a:close/>
                <a:moveTo>
                  <a:pt x="6346" y="6314"/>
                </a:moveTo>
                <a:lnTo>
                  <a:pt x="6346" y="6691"/>
                </a:lnTo>
                <a:cubicBezTo>
                  <a:pt x="6343" y="7627"/>
                  <a:pt x="5669" y="8424"/>
                  <a:pt x="4748" y="8577"/>
                </a:cubicBezTo>
                <a:lnTo>
                  <a:pt x="4748" y="8176"/>
                </a:lnTo>
                <a:cubicBezTo>
                  <a:pt x="5542" y="7840"/>
                  <a:pt x="6133" y="7149"/>
                  <a:pt x="6346" y="6314"/>
                </a:cubicBezTo>
                <a:close/>
                <a:moveTo>
                  <a:pt x="4316" y="8318"/>
                </a:moveTo>
                <a:lnTo>
                  <a:pt x="4316" y="8605"/>
                </a:lnTo>
                <a:lnTo>
                  <a:pt x="3035" y="8605"/>
                </a:lnTo>
                <a:lnTo>
                  <a:pt x="3035" y="8318"/>
                </a:lnTo>
                <a:cubicBezTo>
                  <a:pt x="3245" y="8366"/>
                  <a:pt x="3458" y="8392"/>
                  <a:pt x="3674" y="8392"/>
                </a:cubicBezTo>
                <a:lnTo>
                  <a:pt x="3677" y="8392"/>
                </a:lnTo>
                <a:cubicBezTo>
                  <a:pt x="3893" y="8392"/>
                  <a:pt x="4106" y="8366"/>
                  <a:pt x="4316" y="8318"/>
                </a:cubicBezTo>
                <a:close/>
                <a:moveTo>
                  <a:pt x="4308" y="9037"/>
                </a:moveTo>
                <a:cubicBezTo>
                  <a:pt x="4256" y="9360"/>
                  <a:pt x="4207" y="9662"/>
                  <a:pt x="4164" y="9947"/>
                </a:cubicBezTo>
                <a:cubicBezTo>
                  <a:pt x="3994" y="9673"/>
                  <a:pt x="3902" y="9360"/>
                  <a:pt x="3896" y="9037"/>
                </a:cubicBezTo>
                <a:close/>
                <a:moveTo>
                  <a:pt x="3464" y="9037"/>
                </a:moveTo>
                <a:cubicBezTo>
                  <a:pt x="3467" y="9377"/>
                  <a:pt x="3550" y="9714"/>
                  <a:pt x="3706" y="10019"/>
                </a:cubicBezTo>
                <a:lnTo>
                  <a:pt x="3674" y="10019"/>
                </a:lnTo>
                <a:cubicBezTo>
                  <a:pt x="3510" y="10019"/>
                  <a:pt x="3346" y="9996"/>
                  <a:pt x="3188" y="9950"/>
                </a:cubicBezTo>
                <a:cubicBezTo>
                  <a:pt x="3144" y="9665"/>
                  <a:pt x="3096" y="9360"/>
                  <a:pt x="3044" y="9037"/>
                </a:cubicBezTo>
                <a:close/>
                <a:moveTo>
                  <a:pt x="4734" y="9098"/>
                </a:moveTo>
                <a:lnTo>
                  <a:pt x="5750" y="9244"/>
                </a:lnTo>
                <a:lnTo>
                  <a:pt x="5770" y="9466"/>
                </a:lnTo>
                <a:lnTo>
                  <a:pt x="5770" y="9472"/>
                </a:lnTo>
                <a:lnTo>
                  <a:pt x="5845" y="10595"/>
                </a:lnTo>
                <a:lnTo>
                  <a:pt x="5528" y="10788"/>
                </a:lnTo>
                <a:cubicBezTo>
                  <a:pt x="5162" y="10756"/>
                  <a:pt x="4814" y="10612"/>
                  <a:pt x="4532" y="10376"/>
                </a:cubicBezTo>
                <a:cubicBezTo>
                  <a:pt x="4544" y="10301"/>
                  <a:pt x="4555" y="10226"/>
                  <a:pt x="4569" y="10148"/>
                </a:cubicBezTo>
                <a:cubicBezTo>
                  <a:pt x="4567" y="10146"/>
                  <a:pt x="4567" y="10143"/>
                  <a:pt x="4569" y="10140"/>
                </a:cubicBezTo>
                <a:cubicBezTo>
                  <a:pt x="4621" y="9794"/>
                  <a:pt x="4679" y="9446"/>
                  <a:pt x="4734" y="9098"/>
                </a:cubicBezTo>
                <a:close/>
                <a:moveTo>
                  <a:pt x="6231" y="9901"/>
                </a:moveTo>
                <a:lnTo>
                  <a:pt x="6231" y="9901"/>
                </a:lnTo>
                <a:cubicBezTo>
                  <a:pt x="6498" y="10143"/>
                  <a:pt x="6700" y="10451"/>
                  <a:pt x="6812" y="10793"/>
                </a:cubicBezTo>
                <a:lnTo>
                  <a:pt x="6268" y="10793"/>
                </a:lnTo>
                <a:cubicBezTo>
                  <a:pt x="6282" y="10762"/>
                  <a:pt x="6288" y="10727"/>
                  <a:pt x="6285" y="10695"/>
                </a:cubicBezTo>
                <a:lnTo>
                  <a:pt x="6231" y="9901"/>
                </a:lnTo>
                <a:close/>
                <a:moveTo>
                  <a:pt x="3263" y="10413"/>
                </a:moveTo>
                <a:cubicBezTo>
                  <a:pt x="3398" y="10439"/>
                  <a:pt x="3536" y="10451"/>
                  <a:pt x="3674" y="10451"/>
                </a:cubicBezTo>
                <a:lnTo>
                  <a:pt x="3677" y="10451"/>
                </a:lnTo>
                <a:cubicBezTo>
                  <a:pt x="3778" y="10451"/>
                  <a:pt x="3879" y="10445"/>
                  <a:pt x="3979" y="10431"/>
                </a:cubicBezTo>
                <a:cubicBezTo>
                  <a:pt x="4011" y="10465"/>
                  <a:pt x="4040" y="10500"/>
                  <a:pt x="4071" y="10531"/>
                </a:cubicBezTo>
                <a:cubicBezTo>
                  <a:pt x="3890" y="11666"/>
                  <a:pt x="3766" y="12480"/>
                  <a:pt x="3674" y="13062"/>
                </a:cubicBezTo>
                <a:cubicBezTo>
                  <a:pt x="3582" y="12460"/>
                  <a:pt x="3450" y="11611"/>
                  <a:pt x="3263" y="10413"/>
                </a:cubicBezTo>
                <a:close/>
                <a:moveTo>
                  <a:pt x="2615" y="9095"/>
                </a:moveTo>
                <a:lnTo>
                  <a:pt x="2782" y="10143"/>
                </a:lnTo>
                <a:cubicBezTo>
                  <a:pt x="3003" y="11556"/>
                  <a:pt x="3214" y="12886"/>
                  <a:pt x="3337" y="13707"/>
                </a:cubicBezTo>
                <a:lnTo>
                  <a:pt x="1872" y="11694"/>
                </a:lnTo>
                <a:lnTo>
                  <a:pt x="1996" y="11055"/>
                </a:lnTo>
                <a:cubicBezTo>
                  <a:pt x="2013" y="10966"/>
                  <a:pt x="1973" y="10877"/>
                  <a:pt x="1898" y="10831"/>
                </a:cubicBezTo>
                <a:lnTo>
                  <a:pt x="1506" y="10592"/>
                </a:lnTo>
                <a:lnTo>
                  <a:pt x="1581" y="9472"/>
                </a:lnTo>
                <a:cubicBezTo>
                  <a:pt x="1581" y="9469"/>
                  <a:pt x="1581" y="9469"/>
                  <a:pt x="1581" y="9466"/>
                </a:cubicBezTo>
                <a:lnTo>
                  <a:pt x="1596" y="9242"/>
                </a:lnTo>
                <a:lnTo>
                  <a:pt x="2615" y="9095"/>
                </a:lnTo>
                <a:close/>
                <a:moveTo>
                  <a:pt x="4457" y="10857"/>
                </a:moveTo>
                <a:cubicBezTo>
                  <a:pt x="4736" y="11041"/>
                  <a:pt x="5053" y="11159"/>
                  <a:pt x="5384" y="11205"/>
                </a:cubicBezTo>
                <a:lnTo>
                  <a:pt x="5479" y="11694"/>
                </a:lnTo>
                <a:lnTo>
                  <a:pt x="5243" y="12020"/>
                </a:lnTo>
                <a:cubicBezTo>
                  <a:pt x="5174" y="12115"/>
                  <a:pt x="5194" y="12250"/>
                  <a:pt x="5292" y="12322"/>
                </a:cubicBezTo>
                <a:cubicBezTo>
                  <a:pt x="5330" y="12349"/>
                  <a:pt x="5374" y="12363"/>
                  <a:pt x="5418" y="12363"/>
                </a:cubicBezTo>
                <a:cubicBezTo>
                  <a:pt x="5485" y="12363"/>
                  <a:pt x="5551" y="12332"/>
                  <a:pt x="5594" y="12273"/>
                </a:cubicBezTo>
                <a:lnTo>
                  <a:pt x="5882" y="11876"/>
                </a:lnTo>
                <a:cubicBezTo>
                  <a:pt x="5917" y="11827"/>
                  <a:pt x="5928" y="11766"/>
                  <a:pt x="5917" y="11706"/>
                </a:cubicBezTo>
                <a:lnTo>
                  <a:pt x="5827" y="11225"/>
                </a:lnTo>
                <a:lnTo>
                  <a:pt x="6907" y="11225"/>
                </a:lnTo>
                <a:cubicBezTo>
                  <a:pt x="6916" y="11297"/>
                  <a:pt x="6919" y="11372"/>
                  <a:pt x="6919" y="11444"/>
                </a:cubicBezTo>
                <a:lnTo>
                  <a:pt x="6919" y="14323"/>
                </a:lnTo>
                <a:lnTo>
                  <a:pt x="6919" y="14325"/>
                </a:lnTo>
                <a:lnTo>
                  <a:pt x="4100" y="14325"/>
                </a:lnTo>
                <a:lnTo>
                  <a:pt x="5047" y="13021"/>
                </a:lnTo>
                <a:cubicBezTo>
                  <a:pt x="5170" y="12854"/>
                  <a:pt x="5024" y="12676"/>
                  <a:pt x="4869" y="12676"/>
                </a:cubicBezTo>
                <a:cubicBezTo>
                  <a:pt x="4808" y="12676"/>
                  <a:pt x="4747" y="12703"/>
                  <a:pt x="4699" y="12768"/>
                </a:cubicBezTo>
                <a:lnTo>
                  <a:pt x="4014" y="13707"/>
                </a:lnTo>
                <a:cubicBezTo>
                  <a:pt x="4118" y="13024"/>
                  <a:pt x="4279" y="11994"/>
                  <a:pt x="4457" y="10857"/>
                </a:cubicBezTo>
                <a:close/>
                <a:moveTo>
                  <a:pt x="3827" y="1"/>
                </a:moveTo>
                <a:cubicBezTo>
                  <a:pt x="2370" y="1"/>
                  <a:pt x="1725" y="588"/>
                  <a:pt x="1636" y="677"/>
                </a:cubicBezTo>
                <a:cubicBezTo>
                  <a:pt x="1527" y="772"/>
                  <a:pt x="444" y="1742"/>
                  <a:pt x="551" y="2652"/>
                </a:cubicBezTo>
                <a:cubicBezTo>
                  <a:pt x="605" y="3142"/>
                  <a:pt x="631" y="3481"/>
                  <a:pt x="643" y="3671"/>
                </a:cubicBezTo>
                <a:cubicBezTo>
                  <a:pt x="251" y="3760"/>
                  <a:pt x="30" y="4083"/>
                  <a:pt x="30" y="4590"/>
                </a:cubicBezTo>
                <a:cubicBezTo>
                  <a:pt x="30" y="5059"/>
                  <a:pt x="254" y="5433"/>
                  <a:pt x="582" y="5574"/>
                </a:cubicBezTo>
                <a:lnTo>
                  <a:pt x="582" y="6691"/>
                </a:lnTo>
                <a:cubicBezTo>
                  <a:pt x="582" y="7563"/>
                  <a:pt x="1069" y="8364"/>
                  <a:pt x="1840" y="8770"/>
                </a:cubicBezTo>
                <a:lnTo>
                  <a:pt x="1458" y="8824"/>
                </a:lnTo>
                <a:cubicBezTo>
                  <a:pt x="1302" y="8847"/>
                  <a:pt x="1184" y="8974"/>
                  <a:pt x="1173" y="9129"/>
                </a:cubicBezTo>
                <a:lnTo>
                  <a:pt x="1158" y="9328"/>
                </a:lnTo>
                <a:cubicBezTo>
                  <a:pt x="438" y="9789"/>
                  <a:pt x="1" y="10586"/>
                  <a:pt x="1" y="11444"/>
                </a:cubicBezTo>
                <a:lnTo>
                  <a:pt x="1" y="12912"/>
                </a:lnTo>
                <a:cubicBezTo>
                  <a:pt x="1" y="13030"/>
                  <a:pt x="99" y="13128"/>
                  <a:pt x="217" y="13128"/>
                </a:cubicBezTo>
                <a:cubicBezTo>
                  <a:pt x="335" y="13128"/>
                  <a:pt x="433" y="13030"/>
                  <a:pt x="433" y="12912"/>
                </a:cubicBezTo>
                <a:lnTo>
                  <a:pt x="433" y="11444"/>
                </a:lnTo>
                <a:cubicBezTo>
                  <a:pt x="433" y="10857"/>
                  <a:pt x="683" y="10295"/>
                  <a:pt x="1121" y="9901"/>
                </a:cubicBezTo>
                <a:lnTo>
                  <a:pt x="1121" y="9901"/>
                </a:lnTo>
                <a:lnTo>
                  <a:pt x="1066" y="10695"/>
                </a:lnTo>
                <a:cubicBezTo>
                  <a:pt x="1060" y="10776"/>
                  <a:pt x="1101" y="10854"/>
                  <a:pt x="1170" y="10894"/>
                </a:cubicBezTo>
                <a:lnTo>
                  <a:pt x="1547" y="11121"/>
                </a:lnTo>
                <a:lnTo>
                  <a:pt x="1435" y="11706"/>
                </a:lnTo>
                <a:cubicBezTo>
                  <a:pt x="1423" y="11766"/>
                  <a:pt x="1435" y="11827"/>
                  <a:pt x="1469" y="11876"/>
                </a:cubicBezTo>
                <a:lnTo>
                  <a:pt x="3251" y="14325"/>
                </a:lnTo>
                <a:lnTo>
                  <a:pt x="433" y="14325"/>
                </a:lnTo>
                <a:lnTo>
                  <a:pt x="433" y="13833"/>
                </a:lnTo>
                <a:cubicBezTo>
                  <a:pt x="433" y="13712"/>
                  <a:pt x="338" y="13617"/>
                  <a:pt x="217" y="13617"/>
                </a:cubicBezTo>
                <a:cubicBezTo>
                  <a:pt x="99" y="13617"/>
                  <a:pt x="1" y="13712"/>
                  <a:pt x="1" y="13833"/>
                </a:cubicBezTo>
                <a:lnTo>
                  <a:pt x="1" y="14541"/>
                </a:lnTo>
                <a:cubicBezTo>
                  <a:pt x="1" y="14659"/>
                  <a:pt x="99" y="14757"/>
                  <a:pt x="217" y="14757"/>
                </a:cubicBezTo>
                <a:lnTo>
                  <a:pt x="7134" y="14757"/>
                </a:lnTo>
                <a:cubicBezTo>
                  <a:pt x="7252" y="14757"/>
                  <a:pt x="7350" y="14659"/>
                  <a:pt x="7350" y="14541"/>
                </a:cubicBezTo>
                <a:lnTo>
                  <a:pt x="7350" y="11444"/>
                </a:lnTo>
                <a:cubicBezTo>
                  <a:pt x="7350" y="11357"/>
                  <a:pt x="7345" y="11271"/>
                  <a:pt x="7336" y="11185"/>
                </a:cubicBezTo>
                <a:cubicBezTo>
                  <a:pt x="8381" y="10983"/>
                  <a:pt x="9135" y="10071"/>
                  <a:pt x="9135" y="9008"/>
                </a:cubicBezTo>
                <a:lnTo>
                  <a:pt x="9135" y="8732"/>
                </a:lnTo>
                <a:cubicBezTo>
                  <a:pt x="9800" y="8626"/>
                  <a:pt x="10290" y="8053"/>
                  <a:pt x="10290" y="7379"/>
                </a:cubicBezTo>
                <a:cubicBezTo>
                  <a:pt x="10290" y="6847"/>
                  <a:pt x="9979" y="6363"/>
                  <a:pt x="9495" y="6138"/>
                </a:cubicBezTo>
                <a:cubicBezTo>
                  <a:pt x="9311" y="6055"/>
                  <a:pt x="9116" y="6014"/>
                  <a:pt x="8922" y="6014"/>
                </a:cubicBezTo>
                <a:cubicBezTo>
                  <a:pt x="8603" y="6014"/>
                  <a:pt x="8288" y="6125"/>
                  <a:pt x="8035" y="6340"/>
                </a:cubicBezTo>
                <a:cubicBezTo>
                  <a:pt x="7630" y="6688"/>
                  <a:pt x="7463" y="7238"/>
                  <a:pt x="7607" y="7750"/>
                </a:cubicBezTo>
                <a:cubicBezTo>
                  <a:pt x="7750" y="8263"/>
                  <a:pt x="8179" y="8646"/>
                  <a:pt x="8706" y="8732"/>
                </a:cubicBezTo>
                <a:lnTo>
                  <a:pt x="8706" y="9008"/>
                </a:lnTo>
                <a:cubicBezTo>
                  <a:pt x="8706" y="9863"/>
                  <a:pt x="8096" y="10600"/>
                  <a:pt x="7255" y="10762"/>
                </a:cubicBezTo>
                <a:cubicBezTo>
                  <a:pt x="7088" y="10169"/>
                  <a:pt x="6711" y="9659"/>
                  <a:pt x="6193" y="9328"/>
                </a:cubicBezTo>
                <a:lnTo>
                  <a:pt x="6182" y="9132"/>
                </a:lnTo>
                <a:cubicBezTo>
                  <a:pt x="6170" y="8974"/>
                  <a:pt x="6052" y="8847"/>
                  <a:pt x="5897" y="8824"/>
                </a:cubicBezTo>
                <a:lnTo>
                  <a:pt x="5517" y="8770"/>
                </a:lnTo>
                <a:cubicBezTo>
                  <a:pt x="6291" y="8366"/>
                  <a:pt x="6777" y="7566"/>
                  <a:pt x="6777" y="6691"/>
                </a:cubicBezTo>
                <a:lnTo>
                  <a:pt x="6777" y="5571"/>
                </a:lnTo>
                <a:cubicBezTo>
                  <a:pt x="7100" y="5427"/>
                  <a:pt x="7322" y="5053"/>
                  <a:pt x="7322" y="4590"/>
                </a:cubicBezTo>
                <a:cubicBezTo>
                  <a:pt x="7322" y="4086"/>
                  <a:pt x="7106" y="3763"/>
                  <a:pt x="6717" y="3674"/>
                </a:cubicBezTo>
                <a:cubicBezTo>
                  <a:pt x="6789" y="3357"/>
                  <a:pt x="6907" y="2644"/>
                  <a:pt x="6697" y="2065"/>
                </a:cubicBezTo>
                <a:cubicBezTo>
                  <a:pt x="6469" y="1440"/>
                  <a:pt x="5925" y="1112"/>
                  <a:pt x="5707" y="1003"/>
                </a:cubicBezTo>
                <a:cubicBezTo>
                  <a:pt x="5594" y="726"/>
                  <a:pt x="5165" y="1"/>
                  <a:pt x="3827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grpSp>
        <p:nvGrpSpPr>
          <p:cNvPr id="1532" name="Google Shape;1532;p114"/>
          <p:cNvGrpSpPr/>
          <p:nvPr/>
        </p:nvGrpSpPr>
        <p:grpSpPr>
          <a:xfrm>
            <a:off x="6669299" y="2360477"/>
            <a:ext cx="892306" cy="892064"/>
            <a:chOff x="5780700" y="3236000"/>
            <a:chExt cx="368950" cy="368850"/>
          </a:xfrm>
        </p:grpSpPr>
        <p:sp>
          <p:nvSpPr>
            <p:cNvPr id="1533" name="Google Shape;1533;p114"/>
            <p:cNvSpPr/>
            <p:nvPr/>
          </p:nvSpPr>
          <p:spPr>
            <a:xfrm>
              <a:off x="5780700" y="3236000"/>
              <a:ext cx="368950" cy="368850"/>
            </a:xfrm>
            <a:custGeom>
              <a:avLst/>
              <a:gdLst/>
              <a:ahLst/>
              <a:cxnLst/>
              <a:rect l="l" t="t" r="r" b="b"/>
              <a:pathLst>
                <a:path w="14758" h="14754" extrusionOk="0">
                  <a:moveTo>
                    <a:pt x="7379" y="432"/>
                  </a:moveTo>
                  <a:cubicBezTo>
                    <a:pt x="7856" y="432"/>
                    <a:pt x="8333" y="467"/>
                    <a:pt x="8807" y="536"/>
                  </a:cubicBezTo>
                  <a:lnTo>
                    <a:pt x="8807" y="723"/>
                  </a:lnTo>
                  <a:lnTo>
                    <a:pt x="5954" y="723"/>
                  </a:lnTo>
                  <a:lnTo>
                    <a:pt x="5954" y="536"/>
                  </a:lnTo>
                  <a:cubicBezTo>
                    <a:pt x="6426" y="467"/>
                    <a:pt x="6902" y="432"/>
                    <a:pt x="7379" y="432"/>
                  </a:cubicBezTo>
                  <a:close/>
                  <a:moveTo>
                    <a:pt x="9109" y="1158"/>
                  </a:moveTo>
                  <a:cubicBezTo>
                    <a:pt x="9624" y="1158"/>
                    <a:pt x="10045" y="1575"/>
                    <a:pt x="10045" y="2093"/>
                  </a:cubicBezTo>
                  <a:lnTo>
                    <a:pt x="10045" y="4007"/>
                  </a:lnTo>
                  <a:lnTo>
                    <a:pt x="8545" y="4007"/>
                  </a:lnTo>
                  <a:cubicBezTo>
                    <a:pt x="8421" y="3711"/>
                    <a:pt x="8133" y="3518"/>
                    <a:pt x="7811" y="3518"/>
                  </a:cubicBezTo>
                  <a:lnTo>
                    <a:pt x="6947" y="3518"/>
                  </a:lnTo>
                  <a:cubicBezTo>
                    <a:pt x="6628" y="3518"/>
                    <a:pt x="6337" y="3711"/>
                    <a:pt x="6216" y="4007"/>
                  </a:cubicBezTo>
                  <a:lnTo>
                    <a:pt x="4713" y="4007"/>
                  </a:lnTo>
                  <a:lnTo>
                    <a:pt x="4713" y="2093"/>
                  </a:lnTo>
                  <a:cubicBezTo>
                    <a:pt x="4716" y="1578"/>
                    <a:pt x="5133" y="1158"/>
                    <a:pt x="5649" y="1158"/>
                  </a:cubicBezTo>
                  <a:close/>
                  <a:moveTo>
                    <a:pt x="7816" y="3953"/>
                  </a:moveTo>
                  <a:cubicBezTo>
                    <a:pt x="8012" y="3953"/>
                    <a:pt x="8171" y="4113"/>
                    <a:pt x="8171" y="4310"/>
                  </a:cubicBezTo>
                  <a:lnTo>
                    <a:pt x="8171" y="4313"/>
                  </a:lnTo>
                  <a:lnTo>
                    <a:pt x="8171" y="5176"/>
                  </a:lnTo>
                  <a:cubicBezTo>
                    <a:pt x="8171" y="5375"/>
                    <a:pt x="8009" y="5536"/>
                    <a:pt x="7811" y="5536"/>
                  </a:cubicBezTo>
                  <a:lnTo>
                    <a:pt x="6947" y="5536"/>
                  </a:lnTo>
                  <a:cubicBezTo>
                    <a:pt x="6748" y="5536"/>
                    <a:pt x="6587" y="5375"/>
                    <a:pt x="6587" y="5176"/>
                  </a:cubicBezTo>
                  <a:lnTo>
                    <a:pt x="6587" y="4313"/>
                  </a:lnTo>
                  <a:cubicBezTo>
                    <a:pt x="6587" y="4111"/>
                    <a:pt x="6748" y="3953"/>
                    <a:pt x="6947" y="3953"/>
                  </a:cubicBezTo>
                  <a:lnTo>
                    <a:pt x="7811" y="3953"/>
                  </a:lnTo>
                  <a:cubicBezTo>
                    <a:pt x="7812" y="3953"/>
                    <a:pt x="7814" y="3953"/>
                    <a:pt x="7816" y="3953"/>
                  </a:cubicBezTo>
                  <a:close/>
                  <a:moveTo>
                    <a:pt x="5505" y="435"/>
                  </a:moveTo>
                  <a:cubicBezTo>
                    <a:pt x="5513" y="435"/>
                    <a:pt x="5519" y="441"/>
                    <a:pt x="5519" y="449"/>
                  </a:cubicBezTo>
                  <a:lnTo>
                    <a:pt x="5519" y="729"/>
                  </a:lnTo>
                  <a:cubicBezTo>
                    <a:pt x="4817" y="798"/>
                    <a:pt x="4281" y="1385"/>
                    <a:pt x="4281" y="2090"/>
                  </a:cubicBezTo>
                  <a:lnTo>
                    <a:pt x="4281" y="4022"/>
                  </a:lnTo>
                  <a:cubicBezTo>
                    <a:pt x="3579" y="4126"/>
                    <a:pt x="3058" y="4724"/>
                    <a:pt x="3058" y="5435"/>
                  </a:cubicBezTo>
                  <a:lnTo>
                    <a:pt x="3058" y="5556"/>
                  </a:lnTo>
                  <a:cubicBezTo>
                    <a:pt x="2882" y="5401"/>
                    <a:pt x="2782" y="5179"/>
                    <a:pt x="2782" y="4946"/>
                  </a:cubicBezTo>
                  <a:lnTo>
                    <a:pt x="2782" y="1255"/>
                  </a:lnTo>
                  <a:cubicBezTo>
                    <a:pt x="2782" y="801"/>
                    <a:pt x="3150" y="435"/>
                    <a:pt x="3605" y="435"/>
                  </a:cubicBezTo>
                  <a:close/>
                  <a:moveTo>
                    <a:pt x="10275" y="4442"/>
                  </a:moveTo>
                  <a:cubicBezTo>
                    <a:pt x="10825" y="4442"/>
                    <a:pt x="11268" y="4885"/>
                    <a:pt x="11271" y="5435"/>
                  </a:cubicBezTo>
                  <a:lnTo>
                    <a:pt x="11271" y="7511"/>
                  </a:lnTo>
                  <a:cubicBezTo>
                    <a:pt x="11268" y="8251"/>
                    <a:pt x="10669" y="8850"/>
                    <a:pt x="9929" y="8850"/>
                  </a:cubicBezTo>
                  <a:lnTo>
                    <a:pt x="4828" y="8850"/>
                  </a:lnTo>
                  <a:cubicBezTo>
                    <a:pt x="4089" y="8850"/>
                    <a:pt x="3490" y="8251"/>
                    <a:pt x="3487" y="7511"/>
                  </a:cubicBezTo>
                  <a:lnTo>
                    <a:pt x="3487" y="5435"/>
                  </a:lnTo>
                  <a:cubicBezTo>
                    <a:pt x="3490" y="4885"/>
                    <a:pt x="3933" y="4442"/>
                    <a:pt x="4483" y="4442"/>
                  </a:cubicBezTo>
                  <a:lnTo>
                    <a:pt x="6155" y="4442"/>
                  </a:lnTo>
                  <a:lnTo>
                    <a:pt x="6155" y="5176"/>
                  </a:lnTo>
                  <a:cubicBezTo>
                    <a:pt x="6155" y="5614"/>
                    <a:pt x="6510" y="5968"/>
                    <a:pt x="6947" y="5968"/>
                  </a:cubicBezTo>
                  <a:lnTo>
                    <a:pt x="7163" y="5968"/>
                  </a:lnTo>
                  <a:lnTo>
                    <a:pt x="7163" y="6814"/>
                  </a:lnTo>
                  <a:lnTo>
                    <a:pt x="5390" y="6814"/>
                  </a:lnTo>
                  <a:cubicBezTo>
                    <a:pt x="4794" y="6817"/>
                    <a:pt x="4313" y="7298"/>
                    <a:pt x="4310" y="7894"/>
                  </a:cubicBezTo>
                  <a:cubicBezTo>
                    <a:pt x="4310" y="8015"/>
                    <a:pt x="4408" y="8110"/>
                    <a:pt x="4526" y="8110"/>
                  </a:cubicBezTo>
                  <a:cubicBezTo>
                    <a:pt x="4647" y="8110"/>
                    <a:pt x="4742" y="8015"/>
                    <a:pt x="4742" y="7894"/>
                  </a:cubicBezTo>
                  <a:cubicBezTo>
                    <a:pt x="4742" y="7537"/>
                    <a:pt x="5033" y="7246"/>
                    <a:pt x="5390" y="7246"/>
                  </a:cubicBezTo>
                  <a:lnTo>
                    <a:pt x="9368" y="7246"/>
                  </a:lnTo>
                  <a:cubicBezTo>
                    <a:pt x="9725" y="7249"/>
                    <a:pt x="10013" y="7537"/>
                    <a:pt x="10016" y="7894"/>
                  </a:cubicBezTo>
                  <a:cubicBezTo>
                    <a:pt x="10016" y="8015"/>
                    <a:pt x="10111" y="8110"/>
                    <a:pt x="10232" y="8110"/>
                  </a:cubicBezTo>
                  <a:cubicBezTo>
                    <a:pt x="10350" y="8110"/>
                    <a:pt x="10448" y="8015"/>
                    <a:pt x="10448" y="7894"/>
                  </a:cubicBezTo>
                  <a:cubicBezTo>
                    <a:pt x="10445" y="7298"/>
                    <a:pt x="9964" y="6817"/>
                    <a:pt x="9368" y="6814"/>
                  </a:cubicBezTo>
                  <a:lnTo>
                    <a:pt x="7595" y="6814"/>
                  </a:lnTo>
                  <a:lnTo>
                    <a:pt x="7595" y="5968"/>
                  </a:lnTo>
                  <a:lnTo>
                    <a:pt x="7811" y="5968"/>
                  </a:lnTo>
                  <a:cubicBezTo>
                    <a:pt x="8248" y="5968"/>
                    <a:pt x="8602" y="5614"/>
                    <a:pt x="8602" y="5176"/>
                  </a:cubicBezTo>
                  <a:lnTo>
                    <a:pt x="8602" y="4442"/>
                  </a:lnTo>
                  <a:close/>
                  <a:moveTo>
                    <a:pt x="3498" y="9730"/>
                  </a:moveTo>
                  <a:lnTo>
                    <a:pt x="3498" y="9730"/>
                  </a:lnTo>
                  <a:cubicBezTo>
                    <a:pt x="4647" y="10237"/>
                    <a:pt x="5988" y="10516"/>
                    <a:pt x="7379" y="10516"/>
                  </a:cubicBezTo>
                  <a:cubicBezTo>
                    <a:pt x="8772" y="10516"/>
                    <a:pt x="10111" y="10240"/>
                    <a:pt x="11265" y="9730"/>
                  </a:cubicBezTo>
                  <a:lnTo>
                    <a:pt x="11265" y="9730"/>
                  </a:lnTo>
                  <a:cubicBezTo>
                    <a:pt x="10143" y="10801"/>
                    <a:pt x="8755" y="11760"/>
                    <a:pt x="7379" y="11760"/>
                  </a:cubicBezTo>
                  <a:cubicBezTo>
                    <a:pt x="6006" y="11760"/>
                    <a:pt x="4615" y="10801"/>
                    <a:pt x="3498" y="9730"/>
                  </a:cubicBezTo>
                  <a:close/>
                  <a:moveTo>
                    <a:pt x="4264" y="10957"/>
                  </a:moveTo>
                  <a:cubicBezTo>
                    <a:pt x="4362" y="11029"/>
                    <a:pt x="4463" y="11101"/>
                    <a:pt x="4561" y="11170"/>
                  </a:cubicBezTo>
                  <a:cubicBezTo>
                    <a:pt x="5001" y="11478"/>
                    <a:pt x="5479" y="11731"/>
                    <a:pt x="5980" y="11924"/>
                  </a:cubicBezTo>
                  <a:cubicBezTo>
                    <a:pt x="5888" y="12088"/>
                    <a:pt x="5836" y="12275"/>
                    <a:pt x="5836" y="12465"/>
                  </a:cubicBezTo>
                  <a:lnTo>
                    <a:pt x="5836" y="12595"/>
                  </a:lnTo>
                  <a:lnTo>
                    <a:pt x="4468" y="12595"/>
                  </a:lnTo>
                  <a:lnTo>
                    <a:pt x="4264" y="10957"/>
                  </a:lnTo>
                  <a:close/>
                  <a:moveTo>
                    <a:pt x="10494" y="10960"/>
                  </a:moveTo>
                  <a:lnTo>
                    <a:pt x="10286" y="12598"/>
                  </a:lnTo>
                  <a:lnTo>
                    <a:pt x="8922" y="12598"/>
                  </a:lnTo>
                  <a:lnTo>
                    <a:pt x="8922" y="12465"/>
                  </a:lnTo>
                  <a:cubicBezTo>
                    <a:pt x="8922" y="12278"/>
                    <a:pt x="8870" y="12091"/>
                    <a:pt x="8778" y="11927"/>
                  </a:cubicBezTo>
                  <a:cubicBezTo>
                    <a:pt x="9282" y="11734"/>
                    <a:pt x="9763" y="11478"/>
                    <a:pt x="10206" y="11164"/>
                  </a:cubicBezTo>
                  <a:cubicBezTo>
                    <a:pt x="10304" y="11101"/>
                    <a:pt x="10399" y="11032"/>
                    <a:pt x="10494" y="10960"/>
                  </a:cubicBezTo>
                  <a:close/>
                  <a:moveTo>
                    <a:pt x="3210" y="10053"/>
                  </a:moveTo>
                  <a:lnTo>
                    <a:pt x="3210" y="10056"/>
                  </a:lnTo>
                  <a:cubicBezTo>
                    <a:pt x="3403" y="10237"/>
                    <a:pt x="3593" y="10410"/>
                    <a:pt x="3780" y="10568"/>
                  </a:cubicBezTo>
                  <a:lnTo>
                    <a:pt x="4037" y="12595"/>
                  </a:lnTo>
                  <a:cubicBezTo>
                    <a:pt x="3881" y="12603"/>
                    <a:pt x="3729" y="12647"/>
                    <a:pt x="3590" y="12719"/>
                  </a:cubicBezTo>
                  <a:cubicBezTo>
                    <a:pt x="3193" y="12223"/>
                    <a:pt x="2983" y="11662"/>
                    <a:pt x="2983" y="11081"/>
                  </a:cubicBezTo>
                  <a:cubicBezTo>
                    <a:pt x="2986" y="10726"/>
                    <a:pt x="3061" y="10375"/>
                    <a:pt x="3210" y="10053"/>
                  </a:cubicBezTo>
                  <a:close/>
                  <a:moveTo>
                    <a:pt x="6052" y="13029"/>
                  </a:moveTo>
                  <a:cubicBezTo>
                    <a:pt x="6412" y="13029"/>
                    <a:pt x="6700" y="13317"/>
                    <a:pt x="6700" y="13677"/>
                  </a:cubicBezTo>
                  <a:lnTo>
                    <a:pt x="6700" y="14253"/>
                  </a:lnTo>
                  <a:cubicBezTo>
                    <a:pt x="6700" y="14279"/>
                    <a:pt x="6685" y="14305"/>
                    <a:pt x="6662" y="14316"/>
                  </a:cubicBezTo>
                  <a:cubicBezTo>
                    <a:pt x="6651" y="14322"/>
                    <a:pt x="6642" y="14322"/>
                    <a:pt x="6630" y="14322"/>
                  </a:cubicBezTo>
                  <a:lnTo>
                    <a:pt x="5954" y="14322"/>
                  </a:lnTo>
                  <a:lnTo>
                    <a:pt x="5954" y="13905"/>
                  </a:lnTo>
                  <a:cubicBezTo>
                    <a:pt x="5954" y="13787"/>
                    <a:pt x="5856" y="13689"/>
                    <a:pt x="5738" y="13689"/>
                  </a:cubicBezTo>
                  <a:cubicBezTo>
                    <a:pt x="5617" y="13689"/>
                    <a:pt x="5522" y="13787"/>
                    <a:pt x="5522" y="13905"/>
                  </a:cubicBezTo>
                  <a:lnTo>
                    <a:pt x="5522" y="14322"/>
                  </a:lnTo>
                  <a:lnTo>
                    <a:pt x="4627" y="14322"/>
                  </a:lnTo>
                  <a:lnTo>
                    <a:pt x="4627" y="13905"/>
                  </a:lnTo>
                  <a:cubicBezTo>
                    <a:pt x="4627" y="13787"/>
                    <a:pt x="4532" y="13689"/>
                    <a:pt x="4411" y="13689"/>
                  </a:cubicBezTo>
                  <a:cubicBezTo>
                    <a:pt x="4293" y="13689"/>
                    <a:pt x="4195" y="13787"/>
                    <a:pt x="4195" y="13905"/>
                  </a:cubicBezTo>
                  <a:lnTo>
                    <a:pt x="4195" y="14322"/>
                  </a:lnTo>
                  <a:lnTo>
                    <a:pt x="3519" y="14322"/>
                  </a:lnTo>
                  <a:cubicBezTo>
                    <a:pt x="3517" y="14322"/>
                    <a:pt x="3515" y="14322"/>
                    <a:pt x="3514" y="14322"/>
                  </a:cubicBezTo>
                  <a:cubicBezTo>
                    <a:pt x="3476" y="14322"/>
                    <a:pt x="3444" y="14289"/>
                    <a:pt x="3444" y="14250"/>
                  </a:cubicBezTo>
                  <a:lnTo>
                    <a:pt x="3444" y="14250"/>
                  </a:lnTo>
                  <a:lnTo>
                    <a:pt x="3447" y="14253"/>
                  </a:lnTo>
                  <a:lnTo>
                    <a:pt x="3447" y="13677"/>
                  </a:lnTo>
                  <a:cubicBezTo>
                    <a:pt x="3447" y="13317"/>
                    <a:pt x="3734" y="13029"/>
                    <a:pt x="4094" y="13029"/>
                  </a:cubicBezTo>
                  <a:close/>
                  <a:moveTo>
                    <a:pt x="8349" y="12059"/>
                  </a:moveTo>
                  <a:cubicBezTo>
                    <a:pt x="8438" y="12174"/>
                    <a:pt x="8490" y="12318"/>
                    <a:pt x="8490" y="12465"/>
                  </a:cubicBezTo>
                  <a:lnTo>
                    <a:pt x="8490" y="12618"/>
                  </a:lnTo>
                  <a:cubicBezTo>
                    <a:pt x="7986" y="12721"/>
                    <a:pt x="7626" y="13162"/>
                    <a:pt x="7626" y="13674"/>
                  </a:cubicBezTo>
                  <a:lnTo>
                    <a:pt x="7626" y="14250"/>
                  </a:lnTo>
                  <a:cubicBezTo>
                    <a:pt x="7626" y="14273"/>
                    <a:pt x="7629" y="14296"/>
                    <a:pt x="7632" y="14316"/>
                  </a:cubicBezTo>
                  <a:cubicBezTo>
                    <a:pt x="7547" y="14321"/>
                    <a:pt x="7463" y="14323"/>
                    <a:pt x="7379" y="14323"/>
                  </a:cubicBezTo>
                  <a:cubicBezTo>
                    <a:pt x="7296" y="14323"/>
                    <a:pt x="7212" y="14321"/>
                    <a:pt x="7129" y="14316"/>
                  </a:cubicBezTo>
                  <a:lnTo>
                    <a:pt x="7129" y="14316"/>
                  </a:lnTo>
                  <a:cubicBezTo>
                    <a:pt x="7132" y="14294"/>
                    <a:pt x="7134" y="14272"/>
                    <a:pt x="7134" y="14253"/>
                  </a:cubicBezTo>
                  <a:lnTo>
                    <a:pt x="7134" y="13677"/>
                  </a:lnTo>
                  <a:cubicBezTo>
                    <a:pt x="7134" y="13162"/>
                    <a:pt x="6774" y="12721"/>
                    <a:pt x="6271" y="12618"/>
                  </a:cubicBezTo>
                  <a:lnTo>
                    <a:pt x="6271" y="12465"/>
                  </a:lnTo>
                  <a:cubicBezTo>
                    <a:pt x="6271" y="12318"/>
                    <a:pt x="6320" y="12174"/>
                    <a:pt x="6412" y="12059"/>
                  </a:cubicBezTo>
                  <a:cubicBezTo>
                    <a:pt x="6728" y="12147"/>
                    <a:pt x="7054" y="12191"/>
                    <a:pt x="7380" y="12191"/>
                  </a:cubicBezTo>
                  <a:cubicBezTo>
                    <a:pt x="7706" y="12191"/>
                    <a:pt x="8032" y="12147"/>
                    <a:pt x="8349" y="12059"/>
                  </a:cubicBezTo>
                  <a:close/>
                  <a:moveTo>
                    <a:pt x="10666" y="13029"/>
                  </a:moveTo>
                  <a:cubicBezTo>
                    <a:pt x="11023" y="13029"/>
                    <a:pt x="11314" y="13317"/>
                    <a:pt x="11314" y="13677"/>
                  </a:cubicBezTo>
                  <a:lnTo>
                    <a:pt x="11314" y="14253"/>
                  </a:lnTo>
                  <a:cubicBezTo>
                    <a:pt x="11314" y="14290"/>
                    <a:pt x="11282" y="14325"/>
                    <a:pt x="11242" y="14325"/>
                  </a:cubicBezTo>
                  <a:lnTo>
                    <a:pt x="10566" y="14325"/>
                  </a:lnTo>
                  <a:lnTo>
                    <a:pt x="10566" y="13905"/>
                  </a:lnTo>
                  <a:cubicBezTo>
                    <a:pt x="10566" y="13787"/>
                    <a:pt x="10468" y="13689"/>
                    <a:pt x="10350" y="13689"/>
                  </a:cubicBezTo>
                  <a:cubicBezTo>
                    <a:pt x="10229" y="13689"/>
                    <a:pt x="10134" y="13787"/>
                    <a:pt x="10134" y="13905"/>
                  </a:cubicBezTo>
                  <a:lnTo>
                    <a:pt x="10134" y="14325"/>
                  </a:lnTo>
                  <a:lnTo>
                    <a:pt x="9239" y="14325"/>
                  </a:lnTo>
                  <a:lnTo>
                    <a:pt x="9239" y="13905"/>
                  </a:lnTo>
                  <a:cubicBezTo>
                    <a:pt x="9239" y="13787"/>
                    <a:pt x="9144" y="13689"/>
                    <a:pt x="9023" y="13689"/>
                  </a:cubicBezTo>
                  <a:cubicBezTo>
                    <a:pt x="8905" y="13689"/>
                    <a:pt x="8807" y="13787"/>
                    <a:pt x="8807" y="13905"/>
                  </a:cubicBezTo>
                  <a:lnTo>
                    <a:pt x="8807" y="14325"/>
                  </a:lnTo>
                  <a:lnTo>
                    <a:pt x="8130" y="14325"/>
                  </a:lnTo>
                  <a:cubicBezTo>
                    <a:pt x="8119" y="14325"/>
                    <a:pt x="8107" y="14322"/>
                    <a:pt x="8099" y="14316"/>
                  </a:cubicBezTo>
                  <a:cubicBezTo>
                    <a:pt x="8073" y="14305"/>
                    <a:pt x="8058" y="14279"/>
                    <a:pt x="8058" y="14253"/>
                  </a:cubicBezTo>
                  <a:lnTo>
                    <a:pt x="8058" y="13677"/>
                  </a:lnTo>
                  <a:cubicBezTo>
                    <a:pt x="8058" y="13320"/>
                    <a:pt x="8349" y="13029"/>
                    <a:pt x="8706" y="13029"/>
                  </a:cubicBezTo>
                  <a:close/>
                  <a:moveTo>
                    <a:pt x="7379" y="0"/>
                  </a:moveTo>
                  <a:cubicBezTo>
                    <a:pt x="6854" y="0"/>
                    <a:pt x="6328" y="41"/>
                    <a:pt x="5807" y="121"/>
                  </a:cubicBezTo>
                  <a:cubicBezTo>
                    <a:pt x="5724" y="43"/>
                    <a:pt x="5617" y="3"/>
                    <a:pt x="5505" y="3"/>
                  </a:cubicBezTo>
                  <a:lnTo>
                    <a:pt x="3605" y="3"/>
                  </a:lnTo>
                  <a:cubicBezTo>
                    <a:pt x="2911" y="3"/>
                    <a:pt x="2350" y="564"/>
                    <a:pt x="2350" y="1255"/>
                  </a:cubicBezTo>
                  <a:lnTo>
                    <a:pt x="2350" y="1408"/>
                  </a:lnTo>
                  <a:cubicBezTo>
                    <a:pt x="1639" y="1880"/>
                    <a:pt x="1072" y="2436"/>
                    <a:pt x="669" y="3066"/>
                  </a:cubicBezTo>
                  <a:cubicBezTo>
                    <a:pt x="225" y="3754"/>
                    <a:pt x="1" y="4491"/>
                    <a:pt x="1" y="5257"/>
                  </a:cubicBezTo>
                  <a:cubicBezTo>
                    <a:pt x="1" y="6031"/>
                    <a:pt x="231" y="6777"/>
                    <a:pt x="683" y="7473"/>
                  </a:cubicBezTo>
                  <a:cubicBezTo>
                    <a:pt x="725" y="7537"/>
                    <a:pt x="795" y="7571"/>
                    <a:pt x="865" y="7571"/>
                  </a:cubicBezTo>
                  <a:cubicBezTo>
                    <a:pt x="906" y="7571"/>
                    <a:pt x="947" y="7560"/>
                    <a:pt x="982" y="7537"/>
                  </a:cubicBezTo>
                  <a:cubicBezTo>
                    <a:pt x="1083" y="7471"/>
                    <a:pt x="1112" y="7338"/>
                    <a:pt x="1046" y="7237"/>
                  </a:cubicBezTo>
                  <a:cubicBezTo>
                    <a:pt x="640" y="6613"/>
                    <a:pt x="435" y="5948"/>
                    <a:pt x="435" y="5257"/>
                  </a:cubicBezTo>
                  <a:cubicBezTo>
                    <a:pt x="435" y="4022"/>
                    <a:pt x="1129" y="2830"/>
                    <a:pt x="2353" y="1935"/>
                  </a:cubicBezTo>
                  <a:lnTo>
                    <a:pt x="2353" y="4946"/>
                  </a:lnTo>
                  <a:cubicBezTo>
                    <a:pt x="2353" y="5427"/>
                    <a:pt x="2626" y="5864"/>
                    <a:pt x="3058" y="6074"/>
                  </a:cubicBezTo>
                  <a:lnTo>
                    <a:pt x="3058" y="7511"/>
                  </a:lnTo>
                  <a:cubicBezTo>
                    <a:pt x="3058" y="8490"/>
                    <a:pt x="3852" y="9281"/>
                    <a:pt x="4831" y="9284"/>
                  </a:cubicBezTo>
                  <a:lnTo>
                    <a:pt x="9932" y="9284"/>
                  </a:lnTo>
                  <a:cubicBezTo>
                    <a:pt x="10911" y="9281"/>
                    <a:pt x="11703" y="8490"/>
                    <a:pt x="11703" y="7511"/>
                  </a:cubicBezTo>
                  <a:lnTo>
                    <a:pt x="11703" y="6074"/>
                  </a:lnTo>
                  <a:cubicBezTo>
                    <a:pt x="12137" y="5864"/>
                    <a:pt x="12411" y="5427"/>
                    <a:pt x="12411" y="4946"/>
                  </a:cubicBezTo>
                  <a:lnTo>
                    <a:pt x="12411" y="3691"/>
                  </a:lnTo>
                  <a:cubicBezTo>
                    <a:pt x="12411" y="3570"/>
                    <a:pt x="12313" y="3475"/>
                    <a:pt x="12195" y="3475"/>
                  </a:cubicBezTo>
                  <a:cubicBezTo>
                    <a:pt x="12074" y="3475"/>
                    <a:pt x="11979" y="3570"/>
                    <a:pt x="11979" y="3691"/>
                  </a:cubicBezTo>
                  <a:lnTo>
                    <a:pt x="11979" y="4946"/>
                  </a:lnTo>
                  <a:cubicBezTo>
                    <a:pt x="11979" y="5179"/>
                    <a:pt x="11878" y="5401"/>
                    <a:pt x="11706" y="5556"/>
                  </a:cubicBezTo>
                  <a:lnTo>
                    <a:pt x="11706" y="5435"/>
                  </a:lnTo>
                  <a:cubicBezTo>
                    <a:pt x="11703" y="4727"/>
                    <a:pt x="11182" y="4126"/>
                    <a:pt x="10482" y="4022"/>
                  </a:cubicBezTo>
                  <a:lnTo>
                    <a:pt x="10482" y="2093"/>
                  </a:lnTo>
                  <a:cubicBezTo>
                    <a:pt x="10479" y="1388"/>
                    <a:pt x="9944" y="798"/>
                    <a:pt x="9241" y="731"/>
                  </a:cubicBezTo>
                  <a:lnTo>
                    <a:pt x="9241" y="449"/>
                  </a:lnTo>
                  <a:cubicBezTo>
                    <a:pt x="9241" y="441"/>
                    <a:pt x="9247" y="435"/>
                    <a:pt x="9256" y="435"/>
                  </a:cubicBezTo>
                  <a:lnTo>
                    <a:pt x="11159" y="435"/>
                  </a:lnTo>
                  <a:cubicBezTo>
                    <a:pt x="11614" y="435"/>
                    <a:pt x="11979" y="803"/>
                    <a:pt x="11979" y="1258"/>
                  </a:cubicBezTo>
                  <a:lnTo>
                    <a:pt x="11979" y="2758"/>
                  </a:lnTo>
                  <a:cubicBezTo>
                    <a:pt x="11979" y="2876"/>
                    <a:pt x="12077" y="2974"/>
                    <a:pt x="12195" y="2974"/>
                  </a:cubicBezTo>
                  <a:cubicBezTo>
                    <a:pt x="12316" y="2974"/>
                    <a:pt x="12411" y="2876"/>
                    <a:pt x="12411" y="2758"/>
                  </a:cubicBezTo>
                  <a:lnTo>
                    <a:pt x="12411" y="1935"/>
                  </a:lnTo>
                  <a:cubicBezTo>
                    <a:pt x="13634" y="2830"/>
                    <a:pt x="14328" y="4022"/>
                    <a:pt x="14328" y="5260"/>
                  </a:cubicBezTo>
                  <a:cubicBezTo>
                    <a:pt x="14328" y="6587"/>
                    <a:pt x="13554" y="7790"/>
                    <a:pt x="12302" y="8662"/>
                  </a:cubicBezTo>
                  <a:cubicBezTo>
                    <a:pt x="12293" y="8668"/>
                    <a:pt x="12284" y="8674"/>
                    <a:pt x="12276" y="8680"/>
                  </a:cubicBezTo>
                  <a:cubicBezTo>
                    <a:pt x="11018" y="9546"/>
                    <a:pt x="9288" y="10085"/>
                    <a:pt x="7382" y="10085"/>
                  </a:cubicBezTo>
                  <a:cubicBezTo>
                    <a:pt x="5056" y="10085"/>
                    <a:pt x="2894" y="9276"/>
                    <a:pt x="1598" y="7925"/>
                  </a:cubicBezTo>
                  <a:cubicBezTo>
                    <a:pt x="1550" y="7875"/>
                    <a:pt x="1495" y="7854"/>
                    <a:pt x="1443" y="7854"/>
                  </a:cubicBezTo>
                  <a:cubicBezTo>
                    <a:pt x="1277" y="7854"/>
                    <a:pt x="1134" y="8065"/>
                    <a:pt x="1285" y="8225"/>
                  </a:cubicBezTo>
                  <a:cubicBezTo>
                    <a:pt x="1572" y="8521"/>
                    <a:pt x="1886" y="8789"/>
                    <a:pt x="2229" y="9022"/>
                  </a:cubicBezTo>
                  <a:cubicBezTo>
                    <a:pt x="2448" y="9273"/>
                    <a:pt x="2669" y="9512"/>
                    <a:pt x="2888" y="9733"/>
                  </a:cubicBezTo>
                  <a:cubicBezTo>
                    <a:pt x="2669" y="10148"/>
                    <a:pt x="2554" y="10611"/>
                    <a:pt x="2554" y="11081"/>
                  </a:cubicBezTo>
                  <a:cubicBezTo>
                    <a:pt x="2554" y="11763"/>
                    <a:pt x="2796" y="12419"/>
                    <a:pt x="3257" y="12995"/>
                  </a:cubicBezTo>
                  <a:cubicBezTo>
                    <a:pt x="3101" y="13185"/>
                    <a:pt x="3015" y="13427"/>
                    <a:pt x="3015" y="13674"/>
                  </a:cubicBezTo>
                  <a:lnTo>
                    <a:pt x="3015" y="14250"/>
                  </a:lnTo>
                  <a:cubicBezTo>
                    <a:pt x="3015" y="14529"/>
                    <a:pt x="3239" y="14754"/>
                    <a:pt x="3519" y="14754"/>
                  </a:cubicBezTo>
                  <a:lnTo>
                    <a:pt x="6630" y="14754"/>
                  </a:lnTo>
                  <a:cubicBezTo>
                    <a:pt x="6685" y="14754"/>
                    <a:pt x="6743" y="14745"/>
                    <a:pt x="6795" y="14728"/>
                  </a:cubicBezTo>
                  <a:cubicBezTo>
                    <a:pt x="6987" y="14745"/>
                    <a:pt x="7186" y="14754"/>
                    <a:pt x="7382" y="14754"/>
                  </a:cubicBezTo>
                  <a:cubicBezTo>
                    <a:pt x="7575" y="14754"/>
                    <a:pt x="7773" y="14745"/>
                    <a:pt x="7966" y="14728"/>
                  </a:cubicBezTo>
                  <a:cubicBezTo>
                    <a:pt x="8021" y="14745"/>
                    <a:pt x="8076" y="14754"/>
                    <a:pt x="8130" y="14754"/>
                  </a:cubicBezTo>
                  <a:lnTo>
                    <a:pt x="11242" y="14754"/>
                  </a:lnTo>
                  <a:cubicBezTo>
                    <a:pt x="11521" y="14754"/>
                    <a:pt x="11746" y="14529"/>
                    <a:pt x="11746" y="14250"/>
                  </a:cubicBezTo>
                  <a:lnTo>
                    <a:pt x="11746" y="13674"/>
                  </a:lnTo>
                  <a:cubicBezTo>
                    <a:pt x="11746" y="13427"/>
                    <a:pt x="11660" y="13185"/>
                    <a:pt x="11504" y="12995"/>
                  </a:cubicBezTo>
                  <a:cubicBezTo>
                    <a:pt x="11582" y="12897"/>
                    <a:pt x="11657" y="12793"/>
                    <a:pt x="11723" y="12690"/>
                  </a:cubicBezTo>
                  <a:cubicBezTo>
                    <a:pt x="11789" y="12589"/>
                    <a:pt x="11757" y="12454"/>
                    <a:pt x="11657" y="12390"/>
                  </a:cubicBezTo>
                  <a:cubicBezTo>
                    <a:pt x="11621" y="12368"/>
                    <a:pt x="11581" y="12357"/>
                    <a:pt x="11541" y="12357"/>
                  </a:cubicBezTo>
                  <a:cubicBezTo>
                    <a:pt x="11470" y="12357"/>
                    <a:pt x="11401" y="12392"/>
                    <a:pt x="11360" y="12457"/>
                  </a:cubicBezTo>
                  <a:cubicBezTo>
                    <a:pt x="11300" y="12546"/>
                    <a:pt x="11239" y="12635"/>
                    <a:pt x="11170" y="12719"/>
                  </a:cubicBezTo>
                  <a:cubicBezTo>
                    <a:pt x="11032" y="12647"/>
                    <a:pt x="10879" y="12603"/>
                    <a:pt x="10724" y="12595"/>
                  </a:cubicBezTo>
                  <a:lnTo>
                    <a:pt x="10977" y="10571"/>
                  </a:lnTo>
                  <a:cubicBezTo>
                    <a:pt x="11167" y="10413"/>
                    <a:pt x="11357" y="10240"/>
                    <a:pt x="11550" y="10059"/>
                  </a:cubicBezTo>
                  <a:cubicBezTo>
                    <a:pt x="11697" y="10378"/>
                    <a:pt x="11775" y="10726"/>
                    <a:pt x="11775" y="11081"/>
                  </a:cubicBezTo>
                  <a:cubicBezTo>
                    <a:pt x="11775" y="11282"/>
                    <a:pt x="11749" y="11484"/>
                    <a:pt x="11700" y="11679"/>
                  </a:cubicBezTo>
                  <a:cubicBezTo>
                    <a:pt x="11671" y="11794"/>
                    <a:pt x="11740" y="11913"/>
                    <a:pt x="11855" y="11941"/>
                  </a:cubicBezTo>
                  <a:cubicBezTo>
                    <a:pt x="11873" y="11947"/>
                    <a:pt x="11893" y="11950"/>
                    <a:pt x="11910" y="11950"/>
                  </a:cubicBezTo>
                  <a:cubicBezTo>
                    <a:pt x="12008" y="11950"/>
                    <a:pt x="12094" y="11881"/>
                    <a:pt x="12120" y="11786"/>
                  </a:cubicBezTo>
                  <a:cubicBezTo>
                    <a:pt x="12178" y="11556"/>
                    <a:pt x="12207" y="11319"/>
                    <a:pt x="12207" y="11081"/>
                  </a:cubicBezTo>
                  <a:cubicBezTo>
                    <a:pt x="12207" y="10611"/>
                    <a:pt x="12094" y="10151"/>
                    <a:pt x="11876" y="9736"/>
                  </a:cubicBezTo>
                  <a:cubicBezTo>
                    <a:pt x="12100" y="9509"/>
                    <a:pt x="12327" y="9267"/>
                    <a:pt x="12552" y="9011"/>
                  </a:cubicBezTo>
                  <a:lnTo>
                    <a:pt x="12569" y="8999"/>
                  </a:lnTo>
                  <a:cubicBezTo>
                    <a:pt x="13980" y="8003"/>
                    <a:pt x="14757" y="6676"/>
                    <a:pt x="14757" y="5257"/>
                  </a:cubicBezTo>
                  <a:cubicBezTo>
                    <a:pt x="14757" y="4491"/>
                    <a:pt x="14535" y="3754"/>
                    <a:pt x="14089" y="3066"/>
                  </a:cubicBezTo>
                  <a:cubicBezTo>
                    <a:pt x="13686" y="2436"/>
                    <a:pt x="13119" y="1877"/>
                    <a:pt x="12408" y="1408"/>
                  </a:cubicBezTo>
                  <a:lnTo>
                    <a:pt x="12408" y="1255"/>
                  </a:lnTo>
                  <a:cubicBezTo>
                    <a:pt x="12408" y="564"/>
                    <a:pt x="11847" y="3"/>
                    <a:pt x="11156" y="3"/>
                  </a:cubicBezTo>
                  <a:lnTo>
                    <a:pt x="9253" y="3"/>
                  </a:lnTo>
                  <a:cubicBezTo>
                    <a:pt x="9141" y="3"/>
                    <a:pt x="9034" y="43"/>
                    <a:pt x="8951" y="121"/>
                  </a:cubicBezTo>
                  <a:cubicBezTo>
                    <a:pt x="8430" y="41"/>
                    <a:pt x="7904" y="0"/>
                    <a:pt x="73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34" name="Google Shape;1534;p114"/>
            <p:cNvSpPr/>
            <p:nvPr/>
          </p:nvSpPr>
          <p:spPr>
            <a:xfrm>
              <a:off x="5910750" y="3282850"/>
              <a:ext cx="32400" cy="36800"/>
            </a:xfrm>
            <a:custGeom>
              <a:avLst/>
              <a:gdLst/>
              <a:ahLst/>
              <a:cxnLst/>
              <a:rect l="l" t="t" r="r" b="b"/>
              <a:pathLst>
                <a:path w="1296" h="1472" extrusionOk="0">
                  <a:moveTo>
                    <a:pt x="648" y="432"/>
                  </a:moveTo>
                  <a:cubicBezTo>
                    <a:pt x="766" y="432"/>
                    <a:pt x="864" y="570"/>
                    <a:pt x="864" y="737"/>
                  </a:cubicBezTo>
                  <a:cubicBezTo>
                    <a:pt x="864" y="901"/>
                    <a:pt x="769" y="1040"/>
                    <a:pt x="648" y="1040"/>
                  </a:cubicBezTo>
                  <a:cubicBezTo>
                    <a:pt x="533" y="1040"/>
                    <a:pt x="432" y="901"/>
                    <a:pt x="432" y="737"/>
                  </a:cubicBezTo>
                  <a:cubicBezTo>
                    <a:pt x="432" y="570"/>
                    <a:pt x="533" y="432"/>
                    <a:pt x="648" y="432"/>
                  </a:cubicBezTo>
                  <a:close/>
                  <a:moveTo>
                    <a:pt x="648" y="0"/>
                  </a:moveTo>
                  <a:cubicBezTo>
                    <a:pt x="291" y="0"/>
                    <a:pt x="1" y="331"/>
                    <a:pt x="1" y="737"/>
                  </a:cubicBezTo>
                  <a:cubicBezTo>
                    <a:pt x="1" y="1140"/>
                    <a:pt x="294" y="1471"/>
                    <a:pt x="648" y="1471"/>
                  </a:cubicBezTo>
                  <a:cubicBezTo>
                    <a:pt x="1005" y="1471"/>
                    <a:pt x="1296" y="1140"/>
                    <a:pt x="1296" y="737"/>
                  </a:cubicBezTo>
                  <a:cubicBezTo>
                    <a:pt x="1296" y="331"/>
                    <a:pt x="1008" y="0"/>
                    <a:pt x="6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35" name="Google Shape;1535;p114"/>
            <p:cNvSpPr/>
            <p:nvPr/>
          </p:nvSpPr>
          <p:spPr>
            <a:xfrm>
              <a:off x="5987100" y="3282850"/>
              <a:ext cx="32425" cy="36800"/>
            </a:xfrm>
            <a:custGeom>
              <a:avLst/>
              <a:gdLst/>
              <a:ahLst/>
              <a:cxnLst/>
              <a:rect l="l" t="t" r="r" b="b"/>
              <a:pathLst>
                <a:path w="1297" h="1472" extrusionOk="0">
                  <a:moveTo>
                    <a:pt x="649" y="432"/>
                  </a:moveTo>
                  <a:cubicBezTo>
                    <a:pt x="767" y="432"/>
                    <a:pt x="867" y="573"/>
                    <a:pt x="867" y="737"/>
                  </a:cubicBezTo>
                  <a:lnTo>
                    <a:pt x="865" y="737"/>
                  </a:lnTo>
                  <a:cubicBezTo>
                    <a:pt x="865" y="898"/>
                    <a:pt x="767" y="1040"/>
                    <a:pt x="649" y="1040"/>
                  </a:cubicBezTo>
                  <a:cubicBezTo>
                    <a:pt x="533" y="1040"/>
                    <a:pt x="433" y="901"/>
                    <a:pt x="433" y="737"/>
                  </a:cubicBezTo>
                  <a:cubicBezTo>
                    <a:pt x="433" y="570"/>
                    <a:pt x="533" y="432"/>
                    <a:pt x="649" y="432"/>
                  </a:cubicBezTo>
                  <a:close/>
                  <a:moveTo>
                    <a:pt x="649" y="0"/>
                  </a:moveTo>
                  <a:cubicBezTo>
                    <a:pt x="292" y="0"/>
                    <a:pt x="1" y="331"/>
                    <a:pt x="1" y="737"/>
                  </a:cubicBezTo>
                  <a:cubicBezTo>
                    <a:pt x="1" y="1140"/>
                    <a:pt x="295" y="1471"/>
                    <a:pt x="649" y="1471"/>
                  </a:cubicBezTo>
                  <a:cubicBezTo>
                    <a:pt x="1006" y="1471"/>
                    <a:pt x="1296" y="1140"/>
                    <a:pt x="1296" y="737"/>
                  </a:cubicBezTo>
                  <a:cubicBezTo>
                    <a:pt x="1296" y="331"/>
                    <a:pt x="1006" y="0"/>
                    <a:pt x="6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36" name="Google Shape;1536;p114"/>
            <p:cNvSpPr/>
            <p:nvPr/>
          </p:nvSpPr>
          <p:spPr>
            <a:xfrm>
              <a:off x="5906075" y="335712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5" y="0"/>
                    <a:pt x="0" y="230"/>
                    <a:pt x="136" y="369"/>
                  </a:cubicBezTo>
                  <a:cubicBezTo>
                    <a:pt x="179" y="412"/>
                    <a:pt x="233" y="432"/>
                    <a:pt x="286" y="432"/>
                  </a:cubicBezTo>
                  <a:cubicBezTo>
                    <a:pt x="397" y="432"/>
                    <a:pt x="504" y="345"/>
                    <a:pt x="504" y="216"/>
                  </a:cubicBezTo>
                  <a:cubicBezTo>
                    <a:pt x="504" y="95"/>
                    <a:pt x="409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37" name="Google Shape;1537;p114"/>
            <p:cNvSpPr/>
            <p:nvPr/>
          </p:nvSpPr>
          <p:spPr>
            <a:xfrm>
              <a:off x="5906075" y="337942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6"/>
                    <a:pt x="409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38" name="Google Shape;1538;p114"/>
            <p:cNvSpPr/>
            <p:nvPr/>
          </p:nvSpPr>
          <p:spPr>
            <a:xfrm>
              <a:off x="6009850" y="335712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6" y="0"/>
                    <a:pt x="1" y="230"/>
                    <a:pt x="136" y="369"/>
                  </a:cubicBezTo>
                  <a:cubicBezTo>
                    <a:pt x="179" y="412"/>
                    <a:pt x="233" y="432"/>
                    <a:pt x="286" y="432"/>
                  </a:cubicBezTo>
                  <a:cubicBezTo>
                    <a:pt x="397" y="432"/>
                    <a:pt x="504" y="345"/>
                    <a:pt x="504" y="216"/>
                  </a:cubicBezTo>
                  <a:cubicBezTo>
                    <a:pt x="504" y="95"/>
                    <a:pt x="407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39" name="Google Shape;1539;p114"/>
            <p:cNvSpPr/>
            <p:nvPr/>
          </p:nvSpPr>
          <p:spPr>
            <a:xfrm>
              <a:off x="6009850" y="337942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6"/>
                    <a:pt x="407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540" name="Google Shape;1540;p114"/>
          <p:cNvSpPr/>
          <p:nvPr/>
        </p:nvSpPr>
        <p:spPr>
          <a:xfrm>
            <a:off x="1603130" y="3627400"/>
            <a:ext cx="227400" cy="227400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541" name="Google Shape;1541;p114"/>
          <p:cNvSpPr/>
          <p:nvPr/>
        </p:nvSpPr>
        <p:spPr>
          <a:xfrm>
            <a:off x="1988430" y="3627400"/>
            <a:ext cx="227400" cy="227400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542" name="Google Shape;1542;p114"/>
          <p:cNvSpPr/>
          <p:nvPr/>
        </p:nvSpPr>
        <p:spPr>
          <a:xfrm>
            <a:off x="2373730" y="3627400"/>
            <a:ext cx="227400" cy="227400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543" name="Google Shape;1543;p114"/>
          <p:cNvSpPr/>
          <p:nvPr/>
        </p:nvSpPr>
        <p:spPr>
          <a:xfrm>
            <a:off x="2759030" y="3627400"/>
            <a:ext cx="227400" cy="227400"/>
          </a:xfrm>
          <a:prstGeom prst="teardrop">
            <a:avLst>
              <a:gd name="adj" fmla="val 100000"/>
            </a:avLst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544" name="Google Shape;1544;p114"/>
          <p:cNvSpPr/>
          <p:nvPr/>
        </p:nvSpPr>
        <p:spPr>
          <a:xfrm>
            <a:off x="3144330" y="3627400"/>
            <a:ext cx="227400" cy="227400"/>
          </a:xfrm>
          <a:prstGeom prst="teardrop">
            <a:avLst>
              <a:gd name="adj" fmla="val 100000"/>
            </a:avLst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545" name="Google Shape;1545;p114"/>
          <p:cNvSpPr/>
          <p:nvPr/>
        </p:nvSpPr>
        <p:spPr>
          <a:xfrm>
            <a:off x="4854930" y="3627400"/>
            <a:ext cx="227400" cy="2274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546" name="Google Shape;1546;p114"/>
          <p:cNvSpPr/>
          <p:nvPr/>
        </p:nvSpPr>
        <p:spPr>
          <a:xfrm>
            <a:off x="5240230" y="3627400"/>
            <a:ext cx="227400" cy="2274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547" name="Google Shape;1547;p114"/>
          <p:cNvSpPr/>
          <p:nvPr/>
        </p:nvSpPr>
        <p:spPr>
          <a:xfrm>
            <a:off x="5625530" y="3627400"/>
            <a:ext cx="227400" cy="227400"/>
          </a:xfrm>
          <a:prstGeom prst="teardrop">
            <a:avLst>
              <a:gd name="adj" fmla="val 100000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548" name="Google Shape;1548;p114"/>
          <p:cNvSpPr/>
          <p:nvPr/>
        </p:nvSpPr>
        <p:spPr>
          <a:xfrm>
            <a:off x="6010830" y="3627400"/>
            <a:ext cx="227400" cy="227400"/>
          </a:xfrm>
          <a:prstGeom prst="teardrop">
            <a:avLst>
              <a:gd name="adj" fmla="val 100000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549" name="Google Shape;1549;p114"/>
          <p:cNvSpPr/>
          <p:nvPr/>
        </p:nvSpPr>
        <p:spPr>
          <a:xfrm>
            <a:off x="6396130" y="3627400"/>
            <a:ext cx="227400" cy="227400"/>
          </a:xfrm>
          <a:prstGeom prst="teardrop">
            <a:avLst>
              <a:gd name="adj" fmla="val 100000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550" name="Google Shape;1550;p114"/>
          <p:cNvSpPr txBox="1">
            <a:spLocks noGrp="1"/>
          </p:cNvSpPr>
          <p:nvPr>
            <p:ph type="ctrTitle" idx="2"/>
          </p:nvPr>
        </p:nvSpPr>
        <p:spPr>
          <a:xfrm>
            <a:off x="3737500" y="3517300"/>
            <a:ext cx="672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60%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551" name="Google Shape;1551;p114"/>
          <p:cNvSpPr txBox="1">
            <a:spLocks noGrp="1"/>
          </p:cNvSpPr>
          <p:nvPr>
            <p:ph type="ctrTitle" idx="2"/>
          </p:nvPr>
        </p:nvSpPr>
        <p:spPr>
          <a:xfrm>
            <a:off x="6972193" y="3517300"/>
            <a:ext cx="672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40%</a:t>
            </a: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" name="Google Shape;1556;p115"/>
          <p:cNvSpPr txBox="1">
            <a:spLocks noGrp="1"/>
          </p:cNvSpPr>
          <p:nvPr>
            <p:ph type="ctrTitle"/>
          </p:nvPr>
        </p:nvSpPr>
        <p:spPr>
          <a:xfrm>
            <a:off x="1365726" y="327500"/>
            <a:ext cx="6412500" cy="94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اقدامات بهبود کیفیت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557" name="Google Shape;1557;p115"/>
          <p:cNvSpPr txBox="1">
            <a:spLocks noGrp="1"/>
          </p:cNvSpPr>
          <p:nvPr>
            <p:ph type="ctrTitle" idx="2"/>
          </p:nvPr>
        </p:nvSpPr>
        <p:spPr>
          <a:xfrm>
            <a:off x="1986126" y="3718875"/>
            <a:ext cx="16821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558" name="Google Shape;1558;p115"/>
          <p:cNvSpPr txBox="1">
            <a:spLocks noGrp="1"/>
          </p:cNvSpPr>
          <p:nvPr>
            <p:ph type="subTitle" idx="1"/>
          </p:nvPr>
        </p:nvSpPr>
        <p:spPr>
          <a:xfrm>
            <a:off x="1674564" y="4070400"/>
            <a:ext cx="1993536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Aft>
                <a:spcPts val="1600"/>
              </a:spcAft>
            </a:pPr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559" name="Google Shape;1559;p115"/>
          <p:cNvSpPr txBox="1">
            <a:spLocks noGrp="1"/>
          </p:cNvSpPr>
          <p:nvPr>
            <p:ph type="ctrTitle" idx="3"/>
          </p:nvPr>
        </p:nvSpPr>
        <p:spPr>
          <a:xfrm>
            <a:off x="1985997" y="2580911"/>
            <a:ext cx="16821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560" name="Google Shape;1560;p115"/>
          <p:cNvSpPr txBox="1">
            <a:spLocks noGrp="1"/>
          </p:cNvSpPr>
          <p:nvPr>
            <p:ph type="subTitle" idx="4"/>
          </p:nvPr>
        </p:nvSpPr>
        <p:spPr>
          <a:xfrm>
            <a:off x="1788500" y="2922398"/>
            <a:ext cx="1879603" cy="5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Aft>
                <a:spcPts val="1600"/>
              </a:spcAft>
            </a:pPr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561" name="Google Shape;1561;p115"/>
          <p:cNvSpPr txBox="1">
            <a:spLocks noGrp="1"/>
          </p:cNvSpPr>
          <p:nvPr>
            <p:ph type="ctrTitle" idx="5"/>
          </p:nvPr>
        </p:nvSpPr>
        <p:spPr>
          <a:xfrm>
            <a:off x="1986000" y="1446589"/>
            <a:ext cx="16821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562" name="Google Shape;1562;p115"/>
          <p:cNvSpPr txBox="1">
            <a:spLocks noGrp="1"/>
          </p:cNvSpPr>
          <p:nvPr>
            <p:ph type="subTitle" idx="6"/>
          </p:nvPr>
        </p:nvSpPr>
        <p:spPr>
          <a:xfrm>
            <a:off x="1674564" y="1798214"/>
            <a:ext cx="1993537" cy="5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Aft>
                <a:spcPts val="1600"/>
              </a:spcAft>
            </a:pPr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1563" name="Google Shape;1563;p115"/>
          <p:cNvPicPr preferRelativeResize="0"/>
          <p:nvPr/>
        </p:nvPicPr>
        <p:blipFill rotWithShape="1">
          <a:blip r:embed="rId3">
            <a:alphaModFix/>
          </a:blip>
          <a:srcRect r="3063"/>
          <a:stretch/>
        </p:blipFill>
        <p:spPr>
          <a:xfrm>
            <a:off x="4140200" y="1580300"/>
            <a:ext cx="4378800" cy="3012900"/>
          </a:xfrm>
          <a:prstGeom prst="roundRect">
            <a:avLst>
              <a:gd name="adj" fmla="val 21978"/>
            </a:avLst>
          </a:prstGeom>
          <a:noFill/>
          <a:ln>
            <a:noFill/>
          </a:ln>
        </p:spPr>
      </p:pic>
      <p:sp>
        <p:nvSpPr>
          <p:cNvPr id="1564" name="Google Shape;1564;p115"/>
          <p:cNvSpPr/>
          <p:nvPr/>
        </p:nvSpPr>
        <p:spPr>
          <a:xfrm>
            <a:off x="7670700" y="953625"/>
            <a:ext cx="1473300" cy="14733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565" name="Google Shape;1565;p115"/>
          <p:cNvSpPr txBox="1">
            <a:spLocks noGrp="1"/>
          </p:cNvSpPr>
          <p:nvPr>
            <p:ph type="ctrTitle" idx="7"/>
          </p:nvPr>
        </p:nvSpPr>
        <p:spPr>
          <a:xfrm>
            <a:off x="670400" y="3718875"/>
            <a:ext cx="11181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35%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566" name="Google Shape;1566;p115"/>
          <p:cNvSpPr txBox="1">
            <a:spLocks noGrp="1"/>
          </p:cNvSpPr>
          <p:nvPr>
            <p:ph type="ctrTitle" idx="8"/>
          </p:nvPr>
        </p:nvSpPr>
        <p:spPr>
          <a:xfrm>
            <a:off x="695989" y="2580900"/>
            <a:ext cx="11181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50%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567" name="Google Shape;1567;p115"/>
          <p:cNvSpPr txBox="1">
            <a:spLocks noGrp="1"/>
          </p:cNvSpPr>
          <p:nvPr>
            <p:ph type="ctrTitle" idx="9"/>
          </p:nvPr>
        </p:nvSpPr>
        <p:spPr>
          <a:xfrm>
            <a:off x="695989" y="1442925"/>
            <a:ext cx="11181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15%</a:t>
            </a: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2" name="Google Shape;1572;p116"/>
          <p:cNvSpPr txBox="1">
            <a:spLocks noGrp="1"/>
          </p:cNvSpPr>
          <p:nvPr>
            <p:ph type="ctrTitle"/>
          </p:nvPr>
        </p:nvSpPr>
        <p:spPr>
          <a:xfrm>
            <a:off x="6138482" y="352750"/>
            <a:ext cx="2389200" cy="55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جوایز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573" name="Google Shape;1573;p116"/>
          <p:cNvSpPr txBox="1">
            <a:spLocks noGrp="1"/>
          </p:cNvSpPr>
          <p:nvPr>
            <p:ph type="subTitle" idx="1"/>
          </p:nvPr>
        </p:nvSpPr>
        <p:spPr>
          <a:xfrm>
            <a:off x="5594950" y="1423200"/>
            <a:ext cx="2440500" cy="278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574" name="Google Shape;1574;p116"/>
          <p:cNvSpPr txBox="1">
            <a:spLocks noGrp="1"/>
          </p:cNvSpPr>
          <p:nvPr>
            <p:ph type="subTitle" idx="2"/>
          </p:nvPr>
        </p:nvSpPr>
        <p:spPr>
          <a:xfrm>
            <a:off x="5594961" y="2427100"/>
            <a:ext cx="2440500" cy="278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575" name="Google Shape;1575;p116"/>
          <p:cNvSpPr txBox="1">
            <a:spLocks noGrp="1"/>
          </p:cNvSpPr>
          <p:nvPr>
            <p:ph type="subTitle" idx="3"/>
          </p:nvPr>
        </p:nvSpPr>
        <p:spPr>
          <a:xfrm>
            <a:off x="5594962" y="3475737"/>
            <a:ext cx="2440500" cy="278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576" name="Google Shape;1576;p116"/>
          <p:cNvSpPr txBox="1">
            <a:spLocks noGrp="1"/>
          </p:cNvSpPr>
          <p:nvPr>
            <p:ph type="subTitle" idx="4"/>
          </p:nvPr>
        </p:nvSpPr>
        <p:spPr>
          <a:xfrm>
            <a:off x="5594949" y="1603725"/>
            <a:ext cx="2440500" cy="55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577" name="Google Shape;1577;p116"/>
          <p:cNvSpPr txBox="1">
            <a:spLocks noGrp="1"/>
          </p:cNvSpPr>
          <p:nvPr>
            <p:ph type="subTitle" idx="5"/>
          </p:nvPr>
        </p:nvSpPr>
        <p:spPr>
          <a:xfrm>
            <a:off x="5594949" y="2612948"/>
            <a:ext cx="2440500" cy="55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578" name="Google Shape;1578;p116"/>
          <p:cNvSpPr txBox="1">
            <a:spLocks noGrp="1"/>
          </p:cNvSpPr>
          <p:nvPr>
            <p:ph type="subTitle" idx="6"/>
          </p:nvPr>
        </p:nvSpPr>
        <p:spPr>
          <a:xfrm>
            <a:off x="5594939" y="3645066"/>
            <a:ext cx="2440500" cy="55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579" name="Google Shape;1579;p116"/>
          <p:cNvSpPr/>
          <p:nvPr/>
        </p:nvSpPr>
        <p:spPr>
          <a:xfrm>
            <a:off x="8113786" y="1457687"/>
            <a:ext cx="611700" cy="6117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580" name="Google Shape;1580;p116"/>
          <p:cNvSpPr/>
          <p:nvPr/>
        </p:nvSpPr>
        <p:spPr>
          <a:xfrm>
            <a:off x="8113786" y="2459789"/>
            <a:ext cx="611700" cy="6117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581" name="Google Shape;1581;p116"/>
          <p:cNvSpPr/>
          <p:nvPr/>
        </p:nvSpPr>
        <p:spPr>
          <a:xfrm>
            <a:off x="8113786" y="3475729"/>
            <a:ext cx="611700" cy="6117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1582" name="Google Shape;1582;p116"/>
          <p:cNvPicPr preferRelativeResize="0"/>
          <p:nvPr/>
        </p:nvPicPr>
        <p:blipFill rotWithShape="1">
          <a:blip r:embed="rId3">
            <a:alphaModFix/>
          </a:blip>
          <a:srcRect l="12823" t="-8921" r="6977" b="-11473"/>
          <a:stretch/>
        </p:blipFill>
        <p:spPr>
          <a:xfrm>
            <a:off x="-1643400" y="-524550"/>
            <a:ext cx="6193200" cy="6192600"/>
          </a:xfrm>
          <a:prstGeom prst="ellipse">
            <a:avLst/>
          </a:prstGeom>
          <a:noFill/>
          <a:ln>
            <a:noFill/>
          </a:ln>
        </p:spPr>
      </p:pic>
      <p:grpSp>
        <p:nvGrpSpPr>
          <p:cNvPr id="1583" name="Google Shape;1583;p116"/>
          <p:cNvGrpSpPr/>
          <p:nvPr/>
        </p:nvGrpSpPr>
        <p:grpSpPr>
          <a:xfrm>
            <a:off x="8233049" y="2581162"/>
            <a:ext cx="373175" cy="368925"/>
            <a:chOff x="849775" y="3235925"/>
            <a:chExt cx="373175" cy="368925"/>
          </a:xfrm>
        </p:grpSpPr>
        <p:sp>
          <p:nvSpPr>
            <p:cNvPr id="1584" name="Google Shape;1584;p116"/>
            <p:cNvSpPr/>
            <p:nvPr/>
          </p:nvSpPr>
          <p:spPr>
            <a:xfrm>
              <a:off x="921375" y="3236000"/>
              <a:ext cx="301575" cy="368850"/>
            </a:xfrm>
            <a:custGeom>
              <a:avLst/>
              <a:gdLst/>
              <a:ahLst/>
              <a:cxnLst/>
              <a:rect l="l" t="t" r="r" b="b"/>
              <a:pathLst>
                <a:path w="12063" h="14754" extrusionOk="0">
                  <a:moveTo>
                    <a:pt x="9915" y="1975"/>
                  </a:moveTo>
                  <a:cubicBezTo>
                    <a:pt x="10442" y="2102"/>
                    <a:pt x="10802" y="2594"/>
                    <a:pt x="10762" y="3135"/>
                  </a:cubicBezTo>
                  <a:cubicBezTo>
                    <a:pt x="10721" y="3676"/>
                    <a:pt x="10295" y="4111"/>
                    <a:pt x="9754" y="4160"/>
                  </a:cubicBezTo>
                  <a:cubicBezTo>
                    <a:pt x="9861" y="3737"/>
                    <a:pt x="9915" y="3305"/>
                    <a:pt x="9915" y="2870"/>
                  </a:cubicBezTo>
                  <a:lnTo>
                    <a:pt x="9915" y="1975"/>
                  </a:lnTo>
                  <a:close/>
                  <a:moveTo>
                    <a:pt x="9915" y="1097"/>
                  </a:moveTo>
                  <a:cubicBezTo>
                    <a:pt x="10943" y="1235"/>
                    <a:pt x="11691" y="2148"/>
                    <a:pt x="11622" y="3184"/>
                  </a:cubicBezTo>
                  <a:cubicBezTo>
                    <a:pt x="11553" y="4221"/>
                    <a:pt x="10692" y="5027"/>
                    <a:pt x="9653" y="5027"/>
                  </a:cubicBezTo>
                  <a:lnTo>
                    <a:pt x="9653" y="5029"/>
                  </a:lnTo>
                  <a:cubicBezTo>
                    <a:pt x="9587" y="5029"/>
                    <a:pt x="9521" y="5024"/>
                    <a:pt x="9452" y="5018"/>
                  </a:cubicBezTo>
                  <a:cubicBezTo>
                    <a:pt x="9515" y="4880"/>
                    <a:pt x="9570" y="4739"/>
                    <a:pt x="9622" y="4595"/>
                  </a:cubicBezTo>
                  <a:lnTo>
                    <a:pt x="9653" y="4595"/>
                  </a:lnTo>
                  <a:cubicBezTo>
                    <a:pt x="10456" y="4595"/>
                    <a:pt x="11124" y="3982"/>
                    <a:pt x="11190" y="3184"/>
                  </a:cubicBezTo>
                  <a:cubicBezTo>
                    <a:pt x="11260" y="2387"/>
                    <a:pt x="10704" y="1667"/>
                    <a:pt x="9915" y="1535"/>
                  </a:cubicBezTo>
                  <a:lnTo>
                    <a:pt x="9915" y="1097"/>
                  </a:lnTo>
                  <a:close/>
                  <a:moveTo>
                    <a:pt x="4034" y="8058"/>
                  </a:moveTo>
                  <a:cubicBezTo>
                    <a:pt x="4250" y="8084"/>
                    <a:pt x="4463" y="8098"/>
                    <a:pt x="4679" y="8098"/>
                  </a:cubicBezTo>
                  <a:lnTo>
                    <a:pt x="4687" y="8098"/>
                  </a:lnTo>
                  <a:cubicBezTo>
                    <a:pt x="4903" y="8098"/>
                    <a:pt x="5119" y="8084"/>
                    <a:pt x="5332" y="8058"/>
                  </a:cubicBezTo>
                  <a:lnTo>
                    <a:pt x="5332" y="8058"/>
                  </a:lnTo>
                  <a:lnTo>
                    <a:pt x="5329" y="9379"/>
                  </a:lnTo>
                  <a:lnTo>
                    <a:pt x="4034" y="9379"/>
                  </a:lnTo>
                  <a:lnTo>
                    <a:pt x="4034" y="8058"/>
                  </a:lnTo>
                  <a:close/>
                  <a:moveTo>
                    <a:pt x="8718" y="13890"/>
                  </a:moveTo>
                  <a:cubicBezTo>
                    <a:pt x="8836" y="13890"/>
                    <a:pt x="8934" y="13988"/>
                    <a:pt x="8934" y="14106"/>
                  </a:cubicBezTo>
                  <a:cubicBezTo>
                    <a:pt x="8934" y="14227"/>
                    <a:pt x="8836" y="14322"/>
                    <a:pt x="8718" y="14322"/>
                  </a:cubicBezTo>
                  <a:lnTo>
                    <a:pt x="649" y="14322"/>
                  </a:lnTo>
                  <a:cubicBezTo>
                    <a:pt x="528" y="14322"/>
                    <a:pt x="433" y="14227"/>
                    <a:pt x="433" y="14106"/>
                  </a:cubicBezTo>
                  <a:cubicBezTo>
                    <a:pt x="433" y="13988"/>
                    <a:pt x="528" y="13890"/>
                    <a:pt x="649" y="13890"/>
                  </a:cubicBezTo>
                  <a:close/>
                  <a:moveTo>
                    <a:pt x="8372" y="0"/>
                  </a:moveTo>
                  <a:cubicBezTo>
                    <a:pt x="8251" y="0"/>
                    <a:pt x="8156" y="95"/>
                    <a:pt x="8156" y="216"/>
                  </a:cubicBezTo>
                  <a:cubicBezTo>
                    <a:pt x="8156" y="334"/>
                    <a:pt x="8251" y="432"/>
                    <a:pt x="8372" y="432"/>
                  </a:cubicBezTo>
                  <a:lnTo>
                    <a:pt x="9483" y="432"/>
                  </a:lnTo>
                  <a:lnTo>
                    <a:pt x="9483" y="2870"/>
                  </a:lnTo>
                  <a:cubicBezTo>
                    <a:pt x="9483" y="5513"/>
                    <a:pt x="7330" y="7666"/>
                    <a:pt x="4687" y="7666"/>
                  </a:cubicBezTo>
                  <a:lnTo>
                    <a:pt x="4679" y="7666"/>
                  </a:lnTo>
                  <a:cubicBezTo>
                    <a:pt x="3723" y="7666"/>
                    <a:pt x="2790" y="7381"/>
                    <a:pt x="2002" y="6849"/>
                  </a:cubicBezTo>
                  <a:cubicBezTo>
                    <a:pt x="1964" y="6824"/>
                    <a:pt x="1922" y="6812"/>
                    <a:pt x="1880" y="6812"/>
                  </a:cubicBezTo>
                  <a:cubicBezTo>
                    <a:pt x="1810" y="6812"/>
                    <a:pt x="1742" y="6845"/>
                    <a:pt x="1699" y="6906"/>
                  </a:cubicBezTo>
                  <a:cubicBezTo>
                    <a:pt x="1633" y="7004"/>
                    <a:pt x="1659" y="7140"/>
                    <a:pt x="1760" y="7206"/>
                  </a:cubicBezTo>
                  <a:cubicBezTo>
                    <a:pt x="2315" y="7583"/>
                    <a:pt x="2943" y="7848"/>
                    <a:pt x="3602" y="7986"/>
                  </a:cubicBezTo>
                  <a:lnTo>
                    <a:pt x="3602" y="9379"/>
                  </a:lnTo>
                  <a:lnTo>
                    <a:pt x="1080" y="9379"/>
                  </a:lnTo>
                  <a:cubicBezTo>
                    <a:pt x="959" y="9379"/>
                    <a:pt x="864" y="9477"/>
                    <a:pt x="864" y="9595"/>
                  </a:cubicBezTo>
                  <a:lnTo>
                    <a:pt x="864" y="13458"/>
                  </a:lnTo>
                  <a:lnTo>
                    <a:pt x="649" y="13458"/>
                  </a:lnTo>
                  <a:cubicBezTo>
                    <a:pt x="289" y="13458"/>
                    <a:pt x="1" y="13749"/>
                    <a:pt x="1" y="14106"/>
                  </a:cubicBezTo>
                  <a:cubicBezTo>
                    <a:pt x="1" y="14463"/>
                    <a:pt x="289" y="14754"/>
                    <a:pt x="649" y="14754"/>
                  </a:cubicBezTo>
                  <a:lnTo>
                    <a:pt x="8718" y="14754"/>
                  </a:lnTo>
                  <a:cubicBezTo>
                    <a:pt x="9075" y="14754"/>
                    <a:pt x="9365" y="14463"/>
                    <a:pt x="9365" y="14106"/>
                  </a:cubicBezTo>
                  <a:cubicBezTo>
                    <a:pt x="9365" y="13749"/>
                    <a:pt x="9075" y="13458"/>
                    <a:pt x="8718" y="13458"/>
                  </a:cubicBezTo>
                  <a:lnTo>
                    <a:pt x="8502" y="13458"/>
                  </a:lnTo>
                  <a:lnTo>
                    <a:pt x="8502" y="12911"/>
                  </a:lnTo>
                  <a:cubicBezTo>
                    <a:pt x="8502" y="12791"/>
                    <a:pt x="8404" y="12696"/>
                    <a:pt x="8286" y="12696"/>
                  </a:cubicBezTo>
                  <a:cubicBezTo>
                    <a:pt x="8165" y="12696"/>
                    <a:pt x="8070" y="12791"/>
                    <a:pt x="8070" y="12911"/>
                  </a:cubicBezTo>
                  <a:lnTo>
                    <a:pt x="8070" y="13458"/>
                  </a:lnTo>
                  <a:lnTo>
                    <a:pt x="1296" y="13458"/>
                  </a:lnTo>
                  <a:lnTo>
                    <a:pt x="1296" y="9814"/>
                  </a:lnTo>
                  <a:lnTo>
                    <a:pt x="8070" y="9814"/>
                  </a:lnTo>
                  <a:lnTo>
                    <a:pt x="8070" y="11979"/>
                  </a:lnTo>
                  <a:cubicBezTo>
                    <a:pt x="8070" y="12100"/>
                    <a:pt x="8165" y="12195"/>
                    <a:pt x="8286" y="12195"/>
                  </a:cubicBezTo>
                  <a:cubicBezTo>
                    <a:pt x="8404" y="12195"/>
                    <a:pt x="8502" y="12100"/>
                    <a:pt x="8502" y="11979"/>
                  </a:cubicBezTo>
                  <a:lnTo>
                    <a:pt x="8502" y="9598"/>
                  </a:lnTo>
                  <a:cubicBezTo>
                    <a:pt x="8502" y="9477"/>
                    <a:pt x="8404" y="9382"/>
                    <a:pt x="8286" y="9382"/>
                  </a:cubicBezTo>
                  <a:lnTo>
                    <a:pt x="5764" y="9382"/>
                  </a:lnTo>
                  <a:lnTo>
                    <a:pt x="5764" y="7986"/>
                  </a:lnTo>
                  <a:cubicBezTo>
                    <a:pt x="7238" y="7672"/>
                    <a:pt x="8508" y="6739"/>
                    <a:pt x="9244" y="5427"/>
                  </a:cubicBezTo>
                  <a:cubicBezTo>
                    <a:pt x="9384" y="5451"/>
                    <a:pt x="9522" y="5462"/>
                    <a:pt x="9658" y="5462"/>
                  </a:cubicBezTo>
                  <a:cubicBezTo>
                    <a:pt x="10958" y="5462"/>
                    <a:pt x="12060" y="4405"/>
                    <a:pt x="12060" y="3055"/>
                  </a:cubicBezTo>
                  <a:cubicBezTo>
                    <a:pt x="12063" y="2424"/>
                    <a:pt x="11815" y="1817"/>
                    <a:pt x="11372" y="1368"/>
                  </a:cubicBezTo>
                  <a:cubicBezTo>
                    <a:pt x="10983" y="970"/>
                    <a:pt x="10465" y="720"/>
                    <a:pt x="9912" y="662"/>
                  </a:cubicBezTo>
                  <a:lnTo>
                    <a:pt x="9912" y="216"/>
                  </a:lnTo>
                  <a:cubicBezTo>
                    <a:pt x="9912" y="95"/>
                    <a:pt x="9817" y="0"/>
                    <a:pt x="96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85" name="Google Shape;1585;p116"/>
            <p:cNvSpPr/>
            <p:nvPr/>
          </p:nvSpPr>
          <p:spPr>
            <a:xfrm>
              <a:off x="849775" y="3235925"/>
              <a:ext cx="263225" cy="166700"/>
            </a:xfrm>
            <a:custGeom>
              <a:avLst/>
              <a:gdLst/>
              <a:ahLst/>
              <a:cxnLst/>
              <a:rect l="l" t="t" r="r" b="b"/>
              <a:pathLst>
                <a:path w="10529" h="6668" extrusionOk="0">
                  <a:moveTo>
                    <a:pt x="2315" y="1978"/>
                  </a:moveTo>
                  <a:lnTo>
                    <a:pt x="2315" y="2873"/>
                  </a:lnTo>
                  <a:cubicBezTo>
                    <a:pt x="2315" y="3308"/>
                    <a:pt x="2367" y="3740"/>
                    <a:pt x="2473" y="4163"/>
                  </a:cubicBezTo>
                  <a:cubicBezTo>
                    <a:pt x="1932" y="4114"/>
                    <a:pt x="1506" y="3679"/>
                    <a:pt x="1469" y="3138"/>
                  </a:cubicBezTo>
                  <a:cubicBezTo>
                    <a:pt x="1428" y="2597"/>
                    <a:pt x="1788" y="2105"/>
                    <a:pt x="2315" y="1978"/>
                  </a:cubicBezTo>
                  <a:close/>
                  <a:moveTo>
                    <a:pt x="2315" y="1100"/>
                  </a:moveTo>
                  <a:lnTo>
                    <a:pt x="2315" y="1538"/>
                  </a:lnTo>
                  <a:cubicBezTo>
                    <a:pt x="1526" y="1673"/>
                    <a:pt x="971" y="2390"/>
                    <a:pt x="1037" y="3187"/>
                  </a:cubicBezTo>
                  <a:cubicBezTo>
                    <a:pt x="1106" y="3983"/>
                    <a:pt x="1771" y="4598"/>
                    <a:pt x="2568" y="4598"/>
                  </a:cubicBezTo>
                  <a:cubicBezTo>
                    <a:pt x="2570" y="4598"/>
                    <a:pt x="2572" y="4598"/>
                    <a:pt x="2574" y="4598"/>
                  </a:cubicBezTo>
                  <a:lnTo>
                    <a:pt x="2606" y="4598"/>
                  </a:lnTo>
                  <a:cubicBezTo>
                    <a:pt x="2655" y="4742"/>
                    <a:pt x="2712" y="4883"/>
                    <a:pt x="2773" y="5021"/>
                  </a:cubicBezTo>
                  <a:cubicBezTo>
                    <a:pt x="2706" y="5027"/>
                    <a:pt x="2640" y="5032"/>
                    <a:pt x="2574" y="5032"/>
                  </a:cubicBezTo>
                  <a:cubicBezTo>
                    <a:pt x="1535" y="5030"/>
                    <a:pt x="674" y="4224"/>
                    <a:pt x="605" y="3187"/>
                  </a:cubicBezTo>
                  <a:cubicBezTo>
                    <a:pt x="539" y="2151"/>
                    <a:pt x="1284" y="1238"/>
                    <a:pt x="2315" y="1100"/>
                  </a:cubicBezTo>
                  <a:close/>
                  <a:moveTo>
                    <a:pt x="2531" y="0"/>
                  </a:moveTo>
                  <a:cubicBezTo>
                    <a:pt x="2413" y="0"/>
                    <a:pt x="2315" y="98"/>
                    <a:pt x="2315" y="216"/>
                  </a:cubicBezTo>
                  <a:lnTo>
                    <a:pt x="2315" y="662"/>
                  </a:lnTo>
                  <a:cubicBezTo>
                    <a:pt x="965" y="806"/>
                    <a:pt x="0" y="2041"/>
                    <a:pt x="188" y="3389"/>
                  </a:cubicBezTo>
                  <a:cubicBezTo>
                    <a:pt x="355" y="4597"/>
                    <a:pt x="1389" y="5465"/>
                    <a:pt x="2569" y="5465"/>
                  </a:cubicBezTo>
                  <a:cubicBezTo>
                    <a:pt x="2704" y="5465"/>
                    <a:pt x="2842" y="5453"/>
                    <a:pt x="2980" y="5430"/>
                  </a:cubicBezTo>
                  <a:cubicBezTo>
                    <a:pt x="3222" y="5859"/>
                    <a:pt x="3524" y="6256"/>
                    <a:pt x="3878" y="6601"/>
                  </a:cubicBezTo>
                  <a:cubicBezTo>
                    <a:pt x="3925" y="6648"/>
                    <a:pt x="3977" y="6667"/>
                    <a:pt x="4027" y="6667"/>
                  </a:cubicBezTo>
                  <a:cubicBezTo>
                    <a:pt x="4195" y="6667"/>
                    <a:pt x="4338" y="6449"/>
                    <a:pt x="4180" y="6293"/>
                  </a:cubicBezTo>
                  <a:cubicBezTo>
                    <a:pt x="3826" y="5945"/>
                    <a:pt x="3527" y="5545"/>
                    <a:pt x="3297" y="5104"/>
                  </a:cubicBezTo>
                  <a:cubicBezTo>
                    <a:pt x="3291" y="5090"/>
                    <a:pt x="3282" y="5076"/>
                    <a:pt x="3274" y="5061"/>
                  </a:cubicBezTo>
                  <a:cubicBezTo>
                    <a:pt x="3150" y="4825"/>
                    <a:pt x="3049" y="4578"/>
                    <a:pt x="2968" y="4321"/>
                  </a:cubicBezTo>
                  <a:cubicBezTo>
                    <a:pt x="2966" y="4310"/>
                    <a:pt x="2963" y="4295"/>
                    <a:pt x="2957" y="4284"/>
                  </a:cubicBezTo>
                  <a:cubicBezTo>
                    <a:pt x="2816" y="3826"/>
                    <a:pt x="2747" y="3351"/>
                    <a:pt x="2747" y="2873"/>
                  </a:cubicBezTo>
                  <a:lnTo>
                    <a:pt x="2747" y="432"/>
                  </a:lnTo>
                  <a:lnTo>
                    <a:pt x="10312" y="432"/>
                  </a:lnTo>
                  <a:cubicBezTo>
                    <a:pt x="10433" y="432"/>
                    <a:pt x="10528" y="337"/>
                    <a:pt x="10528" y="216"/>
                  </a:cubicBezTo>
                  <a:cubicBezTo>
                    <a:pt x="10528" y="98"/>
                    <a:pt x="10433" y="0"/>
                    <a:pt x="103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86" name="Google Shape;1586;p116"/>
            <p:cNvSpPr/>
            <p:nvPr/>
          </p:nvSpPr>
          <p:spPr>
            <a:xfrm>
              <a:off x="989750" y="3502925"/>
              <a:ext cx="97325" cy="46875"/>
            </a:xfrm>
            <a:custGeom>
              <a:avLst/>
              <a:gdLst/>
              <a:ahLst/>
              <a:cxnLst/>
              <a:rect l="l" t="t" r="r" b="b"/>
              <a:pathLst>
                <a:path w="3893" h="1875" extrusionOk="0">
                  <a:moveTo>
                    <a:pt x="2957" y="432"/>
                  </a:moveTo>
                  <a:cubicBezTo>
                    <a:pt x="3233" y="432"/>
                    <a:pt x="3461" y="657"/>
                    <a:pt x="3461" y="936"/>
                  </a:cubicBezTo>
                  <a:cubicBezTo>
                    <a:pt x="3461" y="1215"/>
                    <a:pt x="3233" y="1440"/>
                    <a:pt x="2957" y="1440"/>
                  </a:cubicBezTo>
                  <a:lnTo>
                    <a:pt x="939" y="1440"/>
                  </a:lnTo>
                  <a:cubicBezTo>
                    <a:pt x="660" y="1440"/>
                    <a:pt x="435" y="1215"/>
                    <a:pt x="435" y="936"/>
                  </a:cubicBezTo>
                  <a:cubicBezTo>
                    <a:pt x="435" y="657"/>
                    <a:pt x="660" y="432"/>
                    <a:pt x="939" y="432"/>
                  </a:cubicBezTo>
                  <a:close/>
                  <a:moveTo>
                    <a:pt x="939" y="1"/>
                  </a:moveTo>
                  <a:cubicBezTo>
                    <a:pt x="421" y="1"/>
                    <a:pt x="1" y="421"/>
                    <a:pt x="1" y="936"/>
                  </a:cubicBezTo>
                  <a:cubicBezTo>
                    <a:pt x="1" y="1454"/>
                    <a:pt x="421" y="1875"/>
                    <a:pt x="939" y="1875"/>
                  </a:cubicBezTo>
                  <a:lnTo>
                    <a:pt x="2957" y="1875"/>
                  </a:lnTo>
                  <a:cubicBezTo>
                    <a:pt x="3472" y="1875"/>
                    <a:pt x="3893" y="1454"/>
                    <a:pt x="3893" y="936"/>
                  </a:cubicBezTo>
                  <a:cubicBezTo>
                    <a:pt x="3893" y="421"/>
                    <a:pt x="3472" y="1"/>
                    <a:pt x="29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87" name="Google Shape;1587;p116"/>
            <p:cNvSpPr/>
            <p:nvPr/>
          </p:nvSpPr>
          <p:spPr>
            <a:xfrm>
              <a:off x="968675" y="3273700"/>
              <a:ext cx="134675" cy="106750"/>
            </a:xfrm>
            <a:custGeom>
              <a:avLst/>
              <a:gdLst/>
              <a:ahLst/>
              <a:cxnLst/>
              <a:rect l="l" t="t" r="r" b="b"/>
              <a:pathLst>
                <a:path w="5387" h="4270" extrusionOk="0">
                  <a:moveTo>
                    <a:pt x="1249" y="441"/>
                  </a:moveTo>
                  <a:cubicBezTo>
                    <a:pt x="1537" y="441"/>
                    <a:pt x="1792" y="643"/>
                    <a:pt x="1851" y="933"/>
                  </a:cubicBezTo>
                  <a:cubicBezTo>
                    <a:pt x="1500" y="1069"/>
                    <a:pt x="1192" y="1302"/>
                    <a:pt x="965" y="1601"/>
                  </a:cubicBezTo>
                  <a:cubicBezTo>
                    <a:pt x="757" y="1495"/>
                    <a:pt x="628" y="1285"/>
                    <a:pt x="628" y="1054"/>
                  </a:cubicBezTo>
                  <a:cubicBezTo>
                    <a:pt x="631" y="738"/>
                    <a:pt x="872" y="473"/>
                    <a:pt x="1186" y="444"/>
                  </a:cubicBezTo>
                  <a:cubicBezTo>
                    <a:pt x="1207" y="442"/>
                    <a:pt x="1228" y="441"/>
                    <a:pt x="1249" y="441"/>
                  </a:cubicBezTo>
                  <a:close/>
                  <a:moveTo>
                    <a:pt x="4334" y="434"/>
                  </a:moveTo>
                  <a:cubicBezTo>
                    <a:pt x="4461" y="434"/>
                    <a:pt x="4591" y="474"/>
                    <a:pt x="4704" y="559"/>
                  </a:cubicBezTo>
                  <a:cubicBezTo>
                    <a:pt x="5070" y="833"/>
                    <a:pt x="5021" y="1394"/>
                    <a:pt x="4618" y="1601"/>
                  </a:cubicBezTo>
                  <a:cubicBezTo>
                    <a:pt x="4387" y="1302"/>
                    <a:pt x="4079" y="1069"/>
                    <a:pt x="3728" y="933"/>
                  </a:cubicBezTo>
                  <a:cubicBezTo>
                    <a:pt x="3787" y="625"/>
                    <a:pt x="4055" y="434"/>
                    <a:pt x="4334" y="434"/>
                  </a:cubicBezTo>
                  <a:close/>
                  <a:moveTo>
                    <a:pt x="2790" y="1187"/>
                  </a:moveTo>
                  <a:cubicBezTo>
                    <a:pt x="3728" y="1187"/>
                    <a:pt x="4494" y="1780"/>
                    <a:pt x="4494" y="2511"/>
                  </a:cubicBezTo>
                  <a:cubicBezTo>
                    <a:pt x="4494" y="3242"/>
                    <a:pt x="3728" y="3838"/>
                    <a:pt x="2790" y="3838"/>
                  </a:cubicBezTo>
                  <a:cubicBezTo>
                    <a:pt x="1851" y="3838"/>
                    <a:pt x="1088" y="3242"/>
                    <a:pt x="1088" y="2511"/>
                  </a:cubicBezTo>
                  <a:cubicBezTo>
                    <a:pt x="1088" y="1780"/>
                    <a:pt x="1851" y="1187"/>
                    <a:pt x="2790" y="1187"/>
                  </a:cubicBezTo>
                  <a:close/>
                  <a:moveTo>
                    <a:pt x="1244" y="0"/>
                  </a:moveTo>
                  <a:cubicBezTo>
                    <a:pt x="1023" y="0"/>
                    <a:pt x="798" y="70"/>
                    <a:pt x="602" y="222"/>
                  </a:cubicBezTo>
                  <a:cubicBezTo>
                    <a:pt x="0" y="689"/>
                    <a:pt x="84" y="1624"/>
                    <a:pt x="757" y="1981"/>
                  </a:cubicBezTo>
                  <a:cubicBezTo>
                    <a:pt x="691" y="2151"/>
                    <a:pt x="659" y="2330"/>
                    <a:pt x="659" y="2511"/>
                  </a:cubicBezTo>
                  <a:cubicBezTo>
                    <a:pt x="659" y="3481"/>
                    <a:pt x="1615" y="4270"/>
                    <a:pt x="2793" y="4270"/>
                  </a:cubicBezTo>
                  <a:cubicBezTo>
                    <a:pt x="3970" y="4270"/>
                    <a:pt x="4929" y="3481"/>
                    <a:pt x="4929" y="2511"/>
                  </a:cubicBezTo>
                  <a:cubicBezTo>
                    <a:pt x="4929" y="2330"/>
                    <a:pt x="4894" y="2151"/>
                    <a:pt x="4828" y="1981"/>
                  </a:cubicBezTo>
                  <a:cubicBezTo>
                    <a:pt x="5170" y="1800"/>
                    <a:pt x="5386" y="1440"/>
                    <a:pt x="5383" y="1054"/>
                  </a:cubicBezTo>
                  <a:cubicBezTo>
                    <a:pt x="5383" y="522"/>
                    <a:pt x="4986" y="73"/>
                    <a:pt x="4456" y="12"/>
                  </a:cubicBezTo>
                  <a:cubicBezTo>
                    <a:pt x="4414" y="7"/>
                    <a:pt x="4372" y="5"/>
                    <a:pt x="4330" y="5"/>
                  </a:cubicBezTo>
                  <a:cubicBezTo>
                    <a:pt x="3853" y="5"/>
                    <a:pt x="3427" y="330"/>
                    <a:pt x="3314" y="807"/>
                  </a:cubicBezTo>
                  <a:cubicBezTo>
                    <a:pt x="3141" y="771"/>
                    <a:pt x="2966" y="753"/>
                    <a:pt x="2791" y="753"/>
                  </a:cubicBezTo>
                  <a:cubicBezTo>
                    <a:pt x="2616" y="753"/>
                    <a:pt x="2441" y="771"/>
                    <a:pt x="2269" y="807"/>
                  </a:cubicBezTo>
                  <a:cubicBezTo>
                    <a:pt x="2148" y="305"/>
                    <a:pt x="1705" y="0"/>
                    <a:pt x="12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88" name="Google Shape;1588;p116"/>
            <p:cNvSpPr/>
            <p:nvPr/>
          </p:nvSpPr>
          <p:spPr>
            <a:xfrm>
              <a:off x="1017675" y="331522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89" name="Google Shape;1589;p116"/>
            <p:cNvSpPr/>
            <p:nvPr/>
          </p:nvSpPr>
          <p:spPr>
            <a:xfrm>
              <a:off x="1044725" y="331522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2" y="1"/>
                  </a:moveTo>
                  <a:cubicBezTo>
                    <a:pt x="99" y="1"/>
                    <a:pt x="1" y="234"/>
                    <a:pt x="139" y="369"/>
                  </a:cubicBezTo>
                  <a:cubicBezTo>
                    <a:pt x="183" y="413"/>
                    <a:pt x="237" y="433"/>
                    <a:pt x="290" y="433"/>
                  </a:cubicBezTo>
                  <a:cubicBezTo>
                    <a:pt x="401" y="433"/>
                    <a:pt x="508" y="347"/>
                    <a:pt x="508" y="217"/>
                  </a:cubicBezTo>
                  <a:cubicBezTo>
                    <a:pt x="508" y="96"/>
                    <a:pt x="410" y="1"/>
                    <a:pt x="2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90" name="Google Shape;1590;p116"/>
          <p:cNvGrpSpPr/>
          <p:nvPr/>
        </p:nvGrpSpPr>
        <p:grpSpPr>
          <a:xfrm>
            <a:off x="8257287" y="1566445"/>
            <a:ext cx="324698" cy="372863"/>
            <a:chOff x="2212084" y="1960358"/>
            <a:chExt cx="324698" cy="372863"/>
          </a:xfrm>
        </p:grpSpPr>
        <p:sp>
          <p:nvSpPr>
            <p:cNvPr id="1591" name="Google Shape;1591;p116"/>
            <p:cNvSpPr/>
            <p:nvPr/>
          </p:nvSpPr>
          <p:spPr>
            <a:xfrm>
              <a:off x="2291371" y="2128011"/>
              <a:ext cx="166888" cy="166888"/>
            </a:xfrm>
            <a:custGeom>
              <a:avLst/>
              <a:gdLst/>
              <a:ahLst/>
              <a:cxnLst/>
              <a:rect l="l" t="t" r="r" b="b"/>
              <a:pathLst>
                <a:path w="5239" h="5239" extrusionOk="0">
                  <a:moveTo>
                    <a:pt x="2620" y="357"/>
                  </a:moveTo>
                  <a:cubicBezTo>
                    <a:pt x="3870" y="357"/>
                    <a:pt x="4894" y="1369"/>
                    <a:pt x="4894" y="2631"/>
                  </a:cubicBezTo>
                  <a:cubicBezTo>
                    <a:pt x="4894" y="3882"/>
                    <a:pt x="3882" y="4906"/>
                    <a:pt x="2620" y="4906"/>
                  </a:cubicBezTo>
                  <a:cubicBezTo>
                    <a:pt x="1369" y="4906"/>
                    <a:pt x="346" y="3894"/>
                    <a:pt x="346" y="2631"/>
                  </a:cubicBezTo>
                  <a:cubicBezTo>
                    <a:pt x="346" y="1369"/>
                    <a:pt x="1369" y="357"/>
                    <a:pt x="2620" y="357"/>
                  </a:cubicBezTo>
                  <a:close/>
                  <a:moveTo>
                    <a:pt x="2620" y="0"/>
                  </a:moveTo>
                  <a:cubicBezTo>
                    <a:pt x="1179" y="0"/>
                    <a:pt x="0" y="1167"/>
                    <a:pt x="0" y="2620"/>
                  </a:cubicBezTo>
                  <a:cubicBezTo>
                    <a:pt x="0" y="4060"/>
                    <a:pt x="1179" y="5239"/>
                    <a:pt x="2620" y="5239"/>
                  </a:cubicBezTo>
                  <a:cubicBezTo>
                    <a:pt x="4060" y="5239"/>
                    <a:pt x="5239" y="4060"/>
                    <a:pt x="5239" y="2620"/>
                  </a:cubicBezTo>
                  <a:cubicBezTo>
                    <a:pt x="5239" y="1167"/>
                    <a:pt x="4060" y="0"/>
                    <a:pt x="262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92" name="Google Shape;1592;p116"/>
            <p:cNvSpPr/>
            <p:nvPr/>
          </p:nvSpPr>
          <p:spPr>
            <a:xfrm>
              <a:off x="2212084" y="1960358"/>
              <a:ext cx="324698" cy="372863"/>
            </a:xfrm>
            <a:custGeom>
              <a:avLst/>
              <a:gdLst/>
              <a:ahLst/>
              <a:cxnLst/>
              <a:rect l="l" t="t" r="r" b="b"/>
              <a:pathLst>
                <a:path w="10193" h="11705" extrusionOk="0">
                  <a:moveTo>
                    <a:pt x="7502" y="358"/>
                  </a:moveTo>
                  <a:lnTo>
                    <a:pt x="6383" y="2644"/>
                  </a:lnTo>
                  <a:lnTo>
                    <a:pt x="3811" y="2644"/>
                  </a:lnTo>
                  <a:lnTo>
                    <a:pt x="2692" y="358"/>
                  </a:lnTo>
                  <a:close/>
                  <a:moveTo>
                    <a:pt x="6228" y="3001"/>
                  </a:moveTo>
                  <a:lnTo>
                    <a:pt x="5692" y="4096"/>
                  </a:lnTo>
                  <a:cubicBezTo>
                    <a:pt x="5490" y="4073"/>
                    <a:pt x="5299" y="4049"/>
                    <a:pt x="5109" y="4049"/>
                  </a:cubicBezTo>
                  <a:cubicBezTo>
                    <a:pt x="4918" y="4049"/>
                    <a:pt x="4716" y="4073"/>
                    <a:pt x="4525" y="4096"/>
                  </a:cubicBezTo>
                  <a:lnTo>
                    <a:pt x="3989" y="3001"/>
                  </a:lnTo>
                  <a:close/>
                  <a:moveTo>
                    <a:pt x="2334" y="405"/>
                  </a:moveTo>
                  <a:lnTo>
                    <a:pt x="4168" y="4156"/>
                  </a:lnTo>
                  <a:cubicBezTo>
                    <a:pt x="3382" y="4370"/>
                    <a:pt x="2692" y="4799"/>
                    <a:pt x="2180" y="5406"/>
                  </a:cubicBezTo>
                  <a:lnTo>
                    <a:pt x="608" y="2227"/>
                  </a:lnTo>
                  <a:cubicBezTo>
                    <a:pt x="406" y="1787"/>
                    <a:pt x="584" y="1275"/>
                    <a:pt x="1013" y="1060"/>
                  </a:cubicBezTo>
                  <a:lnTo>
                    <a:pt x="2334" y="405"/>
                  </a:lnTo>
                  <a:close/>
                  <a:moveTo>
                    <a:pt x="2418" y="1"/>
                  </a:moveTo>
                  <a:cubicBezTo>
                    <a:pt x="2382" y="1"/>
                    <a:pt x="2358" y="1"/>
                    <a:pt x="2334" y="24"/>
                  </a:cubicBezTo>
                  <a:lnTo>
                    <a:pt x="846" y="751"/>
                  </a:lnTo>
                  <a:cubicBezTo>
                    <a:pt x="251" y="1048"/>
                    <a:pt x="1" y="1775"/>
                    <a:pt x="298" y="2370"/>
                  </a:cubicBezTo>
                  <a:lnTo>
                    <a:pt x="1942" y="5704"/>
                  </a:lnTo>
                  <a:cubicBezTo>
                    <a:pt x="1525" y="6311"/>
                    <a:pt x="1263" y="7073"/>
                    <a:pt x="1263" y="7883"/>
                  </a:cubicBezTo>
                  <a:cubicBezTo>
                    <a:pt x="1263" y="8275"/>
                    <a:pt x="1322" y="8680"/>
                    <a:pt x="1441" y="9049"/>
                  </a:cubicBezTo>
                  <a:cubicBezTo>
                    <a:pt x="1470" y="9126"/>
                    <a:pt x="1544" y="9179"/>
                    <a:pt x="1616" y="9179"/>
                  </a:cubicBezTo>
                  <a:cubicBezTo>
                    <a:pt x="1633" y="9179"/>
                    <a:pt x="1651" y="9176"/>
                    <a:pt x="1668" y="9168"/>
                  </a:cubicBezTo>
                  <a:cubicBezTo>
                    <a:pt x="1763" y="9145"/>
                    <a:pt x="1822" y="9037"/>
                    <a:pt x="1787" y="8954"/>
                  </a:cubicBezTo>
                  <a:cubicBezTo>
                    <a:pt x="1668" y="8609"/>
                    <a:pt x="1620" y="8240"/>
                    <a:pt x="1620" y="7883"/>
                  </a:cubicBezTo>
                  <a:cubicBezTo>
                    <a:pt x="1620" y="5954"/>
                    <a:pt x="3192" y="4394"/>
                    <a:pt x="5109" y="4394"/>
                  </a:cubicBezTo>
                  <a:cubicBezTo>
                    <a:pt x="7026" y="4394"/>
                    <a:pt x="8585" y="5954"/>
                    <a:pt x="8585" y="7883"/>
                  </a:cubicBezTo>
                  <a:cubicBezTo>
                    <a:pt x="8585" y="9799"/>
                    <a:pt x="7026" y="11359"/>
                    <a:pt x="5109" y="11359"/>
                  </a:cubicBezTo>
                  <a:cubicBezTo>
                    <a:pt x="3823" y="11359"/>
                    <a:pt x="2656" y="10657"/>
                    <a:pt x="2037" y="9526"/>
                  </a:cubicBezTo>
                  <a:cubicBezTo>
                    <a:pt x="2012" y="9468"/>
                    <a:pt x="1953" y="9433"/>
                    <a:pt x="1887" y="9433"/>
                  </a:cubicBezTo>
                  <a:cubicBezTo>
                    <a:pt x="1858" y="9433"/>
                    <a:pt x="1828" y="9440"/>
                    <a:pt x="1799" y="9454"/>
                  </a:cubicBezTo>
                  <a:cubicBezTo>
                    <a:pt x="1715" y="9502"/>
                    <a:pt x="1680" y="9597"/>
                    <a:pt x="1727" y="9692"/>
                  </a:cubicBezTo>
                  <a:cubicBezTo>
                    <a:pt x="2394" y="10931"/>
                    <a:pt x="3692" y="11704"/>
                    <a:pt x="5109" y="11704"/>
                  </a:cubicBezTo>
                  <a:cubicBezTo>
                    <a:pt x="7216" y="11704"/>
                    <a:pt x="8942" y="9978"/>
                    <a:pt x="8942" y="7859"/>
                  </a:cubicBezTo>
                  <a:cubicBezTo>
                    <a:pt x="8942" y="7061"/>
                    <a:pt x="8692" y="6311"/>
                    <a:pt x="8276" y="5692"/>
                  </a:cubicBezTo>
                  <a:lnTo>
                    <a:pt x="8966" y="4299"/>
                  </a:lnTo>
                  <a:cubicBezTo>
                    <a:pt x="9002" y="4215"/>
                    <a:pt x="8966" y="4108"/>
                    <a:pt x="8883" y="4061"/>
                  </a:cubicBezTo>
                  <a:cubicBezTo>
                    <a:pt x="8861" y="4051"/>
                    <a:pt x="8838" y="4047"/>
                    <a:pt x="8814" y="4047"/>
                  </a:cubicBezTo>
                  <a:cubicBezTo>
                    <a:pt x="8748" y="4047"/>
                    <a:pt x="8680" y="4082"/>
                    <a:pt x="8645" y="4144"/>
                  </a:cubicBezTo>
                  <a:lnTo>
                    <a:pt x="8038" y="5370"/>
                  </a:lnTo>
                  <a:cubicBezTo>
                    <a:pt x="7537" y="4763"/>
                    <a:pt x="6835" y="4334"/>
                    <a:pt x="6049" y="4120"/>
                  </a:cubicBezTo>
                  <a:lnTo>
                    <a:pt x="7871" y="370"/>
                  </a:lnTo>
                  <a:lnTo>
                    <a:pt x="9204" y="1025"/>
                  </a:lnTo>
                  <a:cubicBezTo>
                    <a:pt x="9633" y="1239"/>
                    <a:pt x="9812" y="1763"/>
                    <a:pt x="9597" y="2191"/>
                  </a:cubicBezTo>
                  <a:lnTo>
                    <a:pt x="8942" y="3513"/>
                  </a:lnTo>
                  <a:cubicBezTo>
                    <a:pt x="8907" y="3608"/>
                    <a:pt x="8942" y="3703"/>
                    <a:pt x="9026" y="3751"/>
                  </a:cubicBezTo>
                  <a:cubicBezTo>
                    <a:pt x="9049" y="3764"/>
                    <a:pt x="9074" y="3770"/>
                    <a:pt x="9099" y="3770"/>
                  </a:cubicBezTo>
                  <a:cubicBezTo>
                    <a:pt x="9164" y="3770"/>
                    <a:pt x="9230" y="3731"/>
                    <a:pt x="9264" y="3680"/>
                  </a:cubicBezTo>
                  <a:lnTo>
                    <a:pt x="9919" y="2358"/>
                  </a:lnTo>
                  <a:cubicBezTo>
                    <a:pt x="10193" y="1775"/>
                    <a:pt x="9943" y="1048"/>
                    <a:pt x="9347" y="751"/>
                  </a:cubicBezTo>
                  <a:lnTo>
                    <a:pt x="7859" y="24"/>
                  </a:lnTo>
                  <a:cubicBezTo>
                    <a:pt x="7835" y="1"/>
                    <a:pt x="7811" y="1"/>
                    <a:pt x="77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93" name="Google Shape;1593;p116"/>
            <p:cNvSpPr/>
            <p:nvPr/>
          </p:nvSpPr>
          <p:spPr>
            <a:xfrm>
              <a:off x="2319435" y="2157190"/>
              <a:ext cx="108880" cy="103210"/>
            </a:xfrm>
            <a:custGeom>
              <a:avLst/>
              <a:gdLst/>
              <a:ahLst/>
              <a:cxnLst/>
              <a:rect l="l" t="t" r="r" b="b"/>
              <a:pathLst>
                <a:path w="3418" h="3240" extrusionOk="0">
                  <a:moveTo>
                    <a:pt x="1739" y="346"/>
                  </a:moveTo>
                  <a:cubicBezTo>
                    <a:pt x="1822" y="346"/>
                    <a:pt x="1881" y="394"/>
                    <a:pt x="1929" y="465"/>
                  </a:cubicBezTo>
                  <a:lnTo>
                    <a:pt x="2096" y="787"/>
                  </a:lnTo>
                  <a:cubicBezTo>
                    <a:pt x="2179" y="953"/>
                    <a:pt x="2334" y="1073"/>
                    <a:pt x="2513" y="1108"/>
                  </a:cubicBezTo>
                  <a:lnTo>
                    <a:pt x="2870" y="1144"/>
                  </a:lnTo>
                  <a:cubicBezTo>
                    <a:pt x="2953" y="1168"/>
                    <a:pt x="3013" y="1203"/>
                    <a:pt x="3048" y="1299"/>
                  </a:cubicBezTo>
                  <a:cubicBezTo>
                    <a:pt x="3072" y="1370"/>
                    <a:pt x="3048" y="1465"/>
                    <a:pt x="2989" y="1525"/>
                  </a:cubicBezTo>
                  <a:lnTo>
                    <a:pt x="2739" y="1775"/>
                  </a:lnTo>
                  <a:cubicBezTo>
                    <a:pt x="2596" y="1906"/>
                    <a:pt x="2536" y="2085"/>
                    <a:pt x="2572" y="2263"/>
                  </a:cubicBezTo>
                  <a:lnTo>
                    <a:pt x="2632" y="2620"/>
                  </a:lnTo>
                  <a:cubicBezTo>
                    <a:pt x="2643" y="2692"/>
                    <a:pt x="2620" y="2787"/>
                    <a:pt x="2536" y="2823"/>
                  </a:cubicBezTo>
                  <a:cubicBezTo>
                    <a:pt x="2493" y="2852"/>
                    <a:pt x="2450" y="2867"/>
                    <a:pt x="2407" y="2867"/>
                  </a:cubicBezTo>
                  <a:cubicBezTo>
                    <a:pt x="2378" y="2867"/>
                    <a:pt x="2350" y="2861"/>
                    <a:pt x="2322" y="2847"/>
                  </a:cubicBezTo>
                  <a:lnTo>
                    <a:pt x="2001" y="2680"/>
                  </a:lnTo>
                  <a:cubicBezTo>
                    <a:pt x="1917" y="2632"/>
                    <a:pt x="1822" y="2620"/>
                    <a:pt x="1739" y="2620"/>
                  </a:cubicBezTo>
                  <a:cubicBezTo>
                    <a:pt x="1643" y="2620"/>
                    <a:pt x="1560" y="2632"/>
                    <a:pt x="1465" y="2680"/>
                  </a:cubicBezTo>
                  <a:lnTo>
                    <a:pt x="1155" y="2847"/>
                  </a:lnTo>
                  <a:cubicBezTo>
                    <a:pt x="1128" y="2865"/>
                    <a:pt x="1097" y="2872"/>
                    <a:pt x="1066" y="2872"/>
                  </a:cubicBezTo>
                  <a:cubicBezTo>
                    <a:pt x="1016" y="2872"/>
                    <a:pt x="966" y="2852"/>
                    <a:pt x="929" y="2823"/>
                  </a:cubicBezTo>
                  <a:cubicBezTo>
                    <a:pt x="858" y="2787"/>
                    <a:pt x="822" y="2692"/>
                    <a:pt x="846" y="2620"/>
                  </a:cubicBezTo>
                  <a:lnTo>
                    <a:pt x="905" y="2263"/>
                  </a:lnTo>
                  <a:cubicBezTo>
                    <a:pt x="929" y="2085"/>
                    <a:pt x="869" y="1894"/>
                    <a:pt x="738" y="1775"/>
                  </a:cubicBezTo>
                  <a:lnTo>
                    <a:pt x="488" y="1525"/>
                  </a:lnTo>
                  <a:cubicBezTo>
                    <a:pt x="429" y="1465"/>
                    <a:pt x="393" y="1382"/>
                    <a:pt x="429" y="1299"/>
                  </a:cubicBezTo>
                  <a:cubicBezTo>
                    <a:pt x="453" y="1227"/>
                    <a:pt x="512" y="1168"/>
                    <a:pt x="608" y="1144"/>
                  </a:cubicBezTo>
                  <a:lnTo>
                    <a:pt x="965" y="1108"/>
                  </a:lnTo>
                  <a:cubicBezTo>
                    <a:pt x="1143" y="1073"/>
                    <a:pt x="1298" y="953"/>
                    <a:pt x="1381" y="787"/>
                  </a:cubicBezTo>
                  <a:lnTo>
                    <a:pt x="1548" y="465"/>
                  </a:lnTo>
                  <a:cubicBezTo>
                    <a:pt x="1572" y="394"/>
                    <a:pt x="1643" y="346"/>
                    <a:pt x="1739" y="346"/>
                  </a:cubicBezTo>
                  <a:close/>
                  <a:moveTo>
                    <a:pt x="1703" y="1"/>
                  </a:moveTo>
                  <a:cubicBezTo>
                    <a:pt x="1489" y="1"/>
                    <a:pt x="1310" y="120"/>
                    <a:pt x="1203" y="311"/>
                  </a:cubicBezTo>
                  <a:lnTo>
                    <a:pt x="1036" y="644"/>
                  </a:lnTo>
                  <a:cubicBezTo>
                    <a:pt x="1012" y="703"/>
                    <a:pt x="953" y="739"/>
                    <a:pt x="869" y="763"/>
                  </a:cubicBezTo>
                  <a:lnTo>
                    <a:pt x="512" y="811"/>
                  </a:lnTo>
                  <a:cubicBezTo>
                    <a:pt x="310" y="834"/>
                    <a:pt x="131" y="989"/>
                    <a:pt x="60" y="1192"/>
                  </a:cubicBezTo>
                  <a:cubicBezTo>
                    <a:pt x="0" y="1406"/>
                    <a:pt x="36" y="1620"/>
                    <a:pt x="203" y="1775"/>
                  </a:cubicBezTo>
                  <a:lnTo>
                    <a:pt x="500" y="2025"/>
                  </a:lnTo>
                  <a:cubicBezTo>
                    <a:pt x="548" y="2073"/>
                    <a:pt x="572" y="2144"/>
                    <a:pt x="560" y="2216"/>
                  </a:cubicBezTo>
                  <a:lnTo>
                    <a:pt x="500" y="2573"/>
                  </a:lnTo>
                  <a:cubicBezTo>
                    <a:pt x="477" y="2787"/>
                    <a:pt x="548" y="2989"/>
                    <a:pt x="727" y="3120"/>
                  </a:cubicBezTo>
                  <a:cubicBezTo>
                    <a:pt x="834" y="3204"/>
                    <a:pt x="929" y="3228"/>
                    <a:pt x="1048" y="3228"/>
                  </a:cubicBezTo>
                  <a:cubicBezTo>
                    <a:pt x="1143" y="3228"/>
                    <a:pt x="1227" y="3216"/>
                    <a:pt x="1322" y="3168"/>
                  </a:cubicBezTo>
                  <a:lnTo>
                    <a:pt x="1631" y="3001"/>
                  </a:lnTo>
                  <a:cubicBezTo>
                    <a:pt x="1661" y="2989"/>
                    <a:pt x="1694" y="2983"/>
                    <a:pt x="1727" y="2983"/>
                  </a:cubicBezTo>
                  <a:cubicBezTo>
                    <a:pt x="1759" y="2983"/>
                    <a:pt x="1792" y="2989"/>
                    <a:pt x="1822" y="3001"/>
                  </a:cubicBezTo>
                  <a:lnTo>
                    <a:pt x="2143" y="3168"/>
                  </a:lnTo>
                  <a:cubicBezTo>
                    <a:pt x="2227" y="3215"/>
                    <a:pt x="2318" y="3239"/>
                    <a:pt x="2409" y="3239"/>
                  </a:cubicBezTo>
                  <a:cubicBezTo>
                    <a:pt x="2524" y="3239"/>
                    <a:pt x="2639" y="3200"/>
                    <a:pt x="2739" y="3120"/>
                  </a:cubicBezTo>
                  <a:cubicBezTo>
                    <a:pt x="2917" y="2989"/>
                    <a:pt x="2989" y="2787"/>
                    <a:pt x="2953" y="2573"/>
                  </a:cubicBezTo>
                  <a:lnTo>
                    <a:pt x="2894" y="2216"/>
                  </a:lnTo>
                  <a:cubicBezTo>
                    <a:pt x="2882" y="2144"/>
                    <a:pt x="2917" y="2085"/>
                    <a:pt x="2953" y="2025"/>
                  </a:cubicBezTo>
                  <a:lnTo>
                    <a:pt x="3215" y="1775"/>
                  </a:lnTo>
                  <a:cubicBezTo>
                    <a:pt x="3358" y="1620"/>
                    <a:pt x="3417" y="1406"/>
                    <a:pt x="3358" y="1192"/>
                  </a:cubicBezTo>
                  <a:cubicBezTo>
                    <a:pt x="3298" y="989"/>
                    <a:pt x="3120" y="834"/>
                    <a:pt x="2894" y="811"/>
                  </a:cubicBezTo>
                  <a:lnTo>
                    <a:pt x="2536" y="763"/>
                  </a:lnTo>
                  <a:cubicBezTo>
                    <a:pt x="2465" y="739"/>
                    <a:pt x="2405" y="703"/>
                    <a:pt x="2382" y="644"/>
                  </a:cubicBezTo>
                  <a:lnTo>
                    <a:pt x="2215" y="311"/>
                  </a:lnTo>
                  <a:cubicBezTo>
                    <a:pt x="2120" y="120"/>
                    <a:pt x="1929" y="1"/>
                    <a:pt x="17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94" name="Google Shape;1594;p116"/>
          <p:cNvGrpSpPr/>
          <p:nvPr/>
        </p:nvGrpSpPr>
        <p:grpSpPr>
          <a:xfrm>
            <a:off x="8209905" y="3572033"/>
            <a:ext cx="419463" cy="419080"/>
            <a:chOff x="1687605" y="668037"/>
            <a:chExt cx="332012" cy="355454"/>
          </a:xfrm>
        </p:grpSpPr>
        <p:grpSp>
          <p:nvGrpSpPr>
            <p:cNvPr id="1595" name="Google Shape;1595;p116"/>
            <p:cNvGrpSpPr/>
            <p:nvPr/>
          </p:nvGrpSpPr>
          <p:grpSpPr>
            <a:xfrm>
              <a:off x="1687605" y="668037"/>
              <a:ext cx="332012" cy="355454"/>
              <a:chOff x="7055134" y="2919170"/>
              <a:chExt cx="290321" cy="310820"/>
            </a:xfrm>
          </p:grpSpPr>
          <p:sp>
            <p:nvSpPr>
              <p:cNvPr id="1596" name="Google Shape;1596;p116"/>
              <p:cNvSpPr/>
              <p:nvPr/>
            </p:nvSpPr>
            <p:spPr>
              <a:xfrm>
                <a:off x="7102497" y="2970989"/>
                <a:ext cx="191044" cy="259001"/>
              </a:xfrm>
              <a:custGeom>
                <a:avLst/>
                <a:gdLst/>
                <a:ahLst/>
                <a:cxnLst/>
                <a:rect l="l" t="t" r="r" b="b"/>
                <a:pathLst>
                  <a:path w="6002" h="8137" extrusionOk="0">
                    <a:moveTo>
                      <a:pt x="3097" y="314"/>
                    </a:moveTo>
                    <a:cubicBezTo>
                      <a:pt x="3739" y="314"/>
                      <a:pt x="4347" y="552"/>
                      <a:pt x="4835" y="980"/>
                    </a:cubicBezTo>
                    <a:cubicBezTo>
                      <a:pt x="5394" y="1481"/>
                      <a:pt x="5716" y="2195"/>
                      <a:pt x="5716" y="2933"/>
                    </a:cubicBezTo>
                    <a:cubicBezTo>
                      <a:pt x="5704" y="3445"/>
                      <a:pt x="5549" y="3933"/>
                      <a:pt x="5287" y="4350"/>
                    </a:cubicBezTo>
                    <a:cubicBezTo>
                      <a:pt x="5013" y="4767"/>
                      <a:pt x="4644" y="5100"/>
                      <a:pt x="4204" y="5302"/>
                    </a:cubicBezTo>
                    <a:cubicBezTo>
                      <a:pt x="3930" y="5433"/>
                      <a:pt x="3751" y="5719"/>
                      <a:pt x="3751" y="6029"/>
                    </a:cubicBezTo>
                    <a:lnTo>
                      <a:pt x="3751" y="6207"/>
                    </a:lnTo>
                    <a:lnTo>
                      <a:pt x="2430" y="6207"/>
                    </a:lnTo>
                    <a:lnTo>
                      <a:pt x="2430" y="6029"/>
                    </a:lnTo>
                    <a:cubicBezTo>
                      <a:pt x="2430" y="5719"/>
                      <a:pt x="2251" y="5433"/>
                      <a:pt x="1965" y="5302"/>
                    </a:cubicBezTo>
                    <a:cubicBezTo>
                      <a:pt x="942" y="4814"/>
                      <a:pt x="346" y="3731"/>
                      <a:pt x="489" y="2588"/>
                    </a:cubicBezTo>
                    <a:cubicBezTo>
                      <a:pt x="644" y="1421"/>
                      <a:pt x="1608" y="457"/>
                      <a:pt x="2799" y="326"/>
                    </a:cubicBezTo>
                    <a:cubicBezTo>
                      <a:pt x="2906" y="314"/>
                      <a:pt x="3013" y="314"/>
                      <a:pt x="3097" y="314"/>
                    </a:cubicBezTo>
                    <a:close/>
                    <a:moveTo>
                      <a:pt x="3728" y="6505"/>
                    </a:moveTo>
                    <a:lnTo>
                      <a:pt x="3739" y="7017"/>
                    </a:lnTo>
                    <a:cubicBezTo>
                      <a:pt x="3739" y="7100"/>
                      <a:pt x="3668" y="7195"/>
                      <a:pt x="3561" y="7195"/>
                    </a:cubicBezTo>
                    <a:lnTo>
                      <a:pt x="2573" y="7195"/>
                    </a:lnTo>
                    <a:cubicBezTo>
                      <a:pt x="2489" y="7195"/>
                      <a:pt x="2394" y="7124"/>
                      <a:pt x="2394" y="7017"/>
                    </a:cubicBezTo>
                    <a:lnTo>
                      <a:pt x="2394" y="6505"/>
                    </a:lnTo>
                    <a:close/>
                    <a:moveTo>
                      <a:pt x="3394" y="7469"/>
                    </a:moveTo>
                    <a:lnTo>
                      <a:pt x="3406" y="7648"/>
                    </a:lnTo>
                    <a:cubicBezTo>
                      <a:pt x="3406" y="7743"/>
                      <a:pt x="3335" y="7838"/>
                      <a:pt x="3228" y="7838"/>
                    </a:cubicBezTo>
                    <a:lnTo>
                      <a:pt x="2906" y="7838"/>
                    </a:lnTo>
                    <a:cubicBezTo>
                      <a:pt x="2811" y="7838"/>
                      <a:pt x="2727" y="7755"/>
                      <a:pt x="2727" y="7648"/>
                    </a:cubicBezTo>
                    <a:lnTo>
                      <a:pt x="2727" y="7469"/>
                    </a:lnTo>
                    <a:close/>
                    <a:moveTo>
                      <a:pt x="3056" y="0"/>
                    </a:moveTo>
                    <a:cubicBezTo>
                      <a:pt x="2951" y="0"/>
                      <a:pt x="2845" y="6"/>
                      <a:pt x="2739" y="16"/>
                    </a:cubicBezTo>
                    <a:cubicBezTo>
                      <a:pt x="1418" y="171"/>
                      <a:pt x="322" y="1230"/>
                      <a:pt x="168" y="2552"/>
                    </a:cubicBezTo>
                    <a:cubicBezTo>
                      <a:pt x="1" y="3814"/>
                      <a:pt x="668" y="5040"/>
                      <a:pt x="1811" y="5564"/>
                    </a:cubicBezTo>
                    <a:cubicBezTo>
                      <a:pt x="1977" y="5648"/>
                      <a:pt x="2096" y="5826"/>
                      <a:pt x="2096" y="6017"/>
                    </a:cubicBezTo>
                    <a:lnTo>
                      <a:pt x="2096" y="7005"/>
                    </a:lnTo>
                    <a:cubicBezTo>
                      <a:pt x="2096" y="7207"/>
                      <a:pt x="2239" y="7386"/>
                      <a:pt x="2430" y="7457"/>
                    </a:cubicBezTo>
                    <a:lnTo>
                      <a:pt x="2430" y="7648"/>
                    </a:lnTo>
                    <a:cubicBezTo>
                      <a:pt x="2430" y="7922"/>
                      <a:pt x="2632" y="8136"/>
                      <a:pt x="2906" y="8136"/>
                    </a:cubicBezTo>
                    <a:lnTo>
                      <a:pt x="3228" y="8136"/>
                    </a:lnTo>
                    <a:cubicBezTo>
                      <a:pt x="3501" y="8136"/>
                      <a:pt x="3704" y="7922"/>
                      <a:pt x="3704" y="7648"/>
                    </a:cubicBezTo>
                    <a:lnTo>
                      <a:pt x="3704" y="7457"/>
                    </a:lnTo>
                    <a:cubicBezTo>
                      <a:pt x="3906" y="7398"/>
                      <a:pt x="4037" y="7219"/>
                      <a:pt x="4037" y="7005"/>
                    </a:cubicBezTo>
                    <a:lnTo>
                      <a:pt x="4037" y="6017"/>
                    </a:lnTo>
                    <a:cubicBezTo>
                      <a:pt x="4037" y="5826"/>
                      <a:pt x="4144" y="5648"/>
                      <a:pt x="4323" y="5564"/>
                    </a:cubicBezTo>
                    <a:cubicBezTo>
                      <a:pt x="4811" y="5326"/>
                      <a:pt x="5228" y="4969"/>
                      <a:pt x="5537" y="4517"/>
                    </a:cubicBezTo>
                    <a:cubicBezTo>
                      <a:pt x="5847" y="4040"/>
                      <a:pt x="6002" y="3481"/>
                      <a:pt x="6002" y="2921"/>
                    </a:cubicBezTo>
                    <a:cubicBezTo>
                      <a:pt x="6002" y="2100"/>
                      <a:pt x="5644" y="1302"/>
                      <a:pt x="5037" y="754"/>
                    </a:cubicBezTo>
                    <a:cubicBezTo>
                      <a:pt x="4485" y="254"/>
                      <a:pt x="3788" y="0"/>
                      <a:pt x="305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dk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97" name="Google Shape;1597;p116"/>
              <p:cNvSpPr/>
              <p:nvPr/>
            </p:nvSpPr>
            <p:spPr>
              <a:xfrm>
                <a:off x="7304872" y="3059413"/>
                <a:ext cx="40583" cy="9485"/>
              </a:xfrm>
              <a:custGeom>
                <a:avLst/>
                <a:gdLst/>
                <a:ahLst/>
                <a:cxnLst/>
                <a:rect l="l" t="t" r="r" b="b"/>
                <a:pathLst>
                  <a:path w="1275" h="298" extrusionOk="0">
                    <a:moveTo>
                      <a:pt x="144" y="0"/>
                    </a:moveTo>
                    <a:cubicBezTo>
                      <a:pt x="60" y="0"/>
                      <a:pt x="1" y="72"/>
                      <a:pt x="1" y="143"/>
                    </a:cubicBezTo>
                    <a:cubicBezTo>
                      <a:pt x="1" y="238"/>
                      <a:pt x="72" y="298"/>
                      <a:pt x="144" y="298"/>
                    </a:cubicBezTo>
                    <a:lnTo>
                      <a:pt x="1132" y="298"/>
                    </a:lnTo>
                    <a:cubicBezTo>
                      <a:pt x="1215" y="298"/>
                      <a:pt x="1275" y="215"/>
                      <a:pt x="1275" y="143"/>
                    </a:cubicBezTo>
                    <a:cubicBezTo>
                      <a:pt x="1275" y="72"/>
                      <a:pt x="1203" y="0"/>
                      <a:pt x="11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dk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98" name="Google Shape;1598;p116"/>
              <p:cNvSpPr/>
              <p:nvPr/>
            </p:nvSpPr>
            <p:spPr>
              <a:xfrm>
                <a:off x="7055134" y="3059413"/>
                <a:ext cx="41347" cy="9485"/>
              </a:xfrm>
              <a:custGeom>
                <a:avLst/>
                <a:gdLst/>
                <a:ahLst/>
                <a:cxnLst/>
                <a:rect l="l" t="t" r="r" b="b"/>
                <a:pathLst>
                  <a:path w="1299" h="298" extrusionOk="0">
                    <a:moveTo>
                      <a:pt x="155" y="0"/>
                    </a:moveTo>
                    <a:cubicBezTo>
                      <a:pt x="60" y="0"/>
                      <a:pt x="1" y="72"/>
                      <a:pt x="1" y="143"/>
                    </a:cubicBezTo>
                    <a:cubicBezTo>
                      <a:pt x="1" y="238"/>
                      <a:pt x="72" y="298"/>
                      <a:pt x="155" y="298"/>
                    </a:cubicBezTo>
                    <a:lnTo>
                      <a:pt x="1132" y="298"/>
                    </a:lnTo>
                    <a:cubicBezTo>
                      <a:pt x="1215" y="298"/>
                      <a:pt x="1287" y="215"/>
                      <a:pt x="1287" y="143"/>
                    </a:cubicBezTo>
                    <a:cubicBezTo>
                      <a:pt x="1298" y="72"/>
                      <a:pt x="1227" y="0"/>
                      <a:pt x="11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dk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99" name="Google Shape;1599;p116"/>
              <p:cNvSpPr/>
              <p:nvPr/>
            </p:nvSpPr>
            <p:spPr>
              <a:xfrm>
                <a:off x="7195727" y="2919170"/>
                <a:ext cx="9517" cy="40583"/>
              </a:xfrm>
              <a:custGeom>
                <a:avLst/>
                <a:gdLst/>
                <a:ahLst/>
                <a:cxnLst/>
                <a:rect l="l" t="t" r="r" b="b"/>
                <a:pathLst>
                  <a:path w="299" h="1275" extrusionOk="0">
                    <a:moveTo>
                      <a:pt x="156" y="1"/>
                    </a:moveTo>
                    <a:cubicBezTo>
                      <a:pt x="60" y="1"/>
                      <a:pt x="1" y="72"/>
                      <a:pt x="1" y="144"/>
                    </a:cubicBezTo>
                    <a:lnTo>
                      <a:pt x="1" y="1132"/>
                    </a:lnTo>
                    <a:cubicBezTo>
                      <a:pt x="1" y="1215"/>
                      <a:pt x="84" y="1275"/>
                      <a:pt x="156" y="1275"/>
                    </a:cubicBezTo>
                    <a:cubicBezTo>
                      <a:pt x="227" y="1275"/>
                      <a:pt x="299" y="1204"/>
                      <a:pt x="299" y="1132"/>
                    </a:cubicBezTo>
                    <a:lnTo>
                      <a:pt x="299" y="144"/>
                    </a:lnTo>
                    <a:cubicBezTo>
                      <a:pt x="299" y="72"/>
                      <a:pt x="227" y="1"/>
                      <a:pt x="15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dk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00" name="Google Shape;1600;p116"/>
              <p:cNvSpPr/>
              <p:nvPr/>
            </p:nvSpPr>
            <p:spPr>
              <a:xfrm>
                <a:off x="7249552" y="2951477"/>
                <a:ext cx="18971" cy="23077"/>
              </a:xfrm>
              <a:custGeom>
                <a:avLst/>
                <a:gdLst/>
                <a:ahLst/>
                <a:cxnLst/>
                <a:rect l="l" t="t" r="r" b="b"/>
                <a:pathLst>
                  <a:path w="596" h="725" extrusionOk="0">
                    <a:moveTo>
                      <a:pt x="417" y="0"/>
                    </a:moveTo>
                    <a:cubicBezTo>
                      <a:pt x="362" y="0"/>
                      <a:pt x="307" y="32"/>
                      <a:pt x="274" y="81"/>
                    </a:cubicBezTo>
                    <a:lnTo>
                      <a:pt x="36" y="498"/>
                    </a:lnTo>
                    <a:cubicBezTo>
                      <a:pt x="1" y="570"/>
                      <a:pt x="24" y="665"/>
                      <a:pt x="96" y="700"/>
                    </a:cubicBezTo>
                    <a:cubicBezTo>
                      <a:pt x="132" y="724"/>
                      <a:pt x="143" y="724"/>
                      <a:pt x="179" y="724"/>
                    </a:cubicBezTo>
                    <a:cubicBezTo>
                      <a:pt x="239" y="724"/>
                      <a:pt x="274" y="689"/>
                      <a:pt x="310" y="641"/>
                    </a:cubicBezTo>
                    <a:lnTo>
                      <a:pt x="548" y="224"/>
                    </a:lnTo>
                    <a:cubicBezTo>
                      <a:pt x="596" y="153"/>
                      <a:pt x="560" y="69"/>
                      <a:pt x="489" y="22"/>
                    </a:cubicBezTo>
                    <a:cubicBezTo>
                      <a:pt x="466" y="7"/>
                      <a:pt x="442" y="0"/>
                      <a:pt x="41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dk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01" name="Google Shape;1601;p116"/>
              <p:cNvSpPr/>
              <p:nvPr/>
            </p:nvSpPr>
            <p:spPr>
              <a:xfrm>
                <a:off x="7132831" y="3153852"/>
                <a:ext cx="18589" cy="22695"/>
              </a:xfrm>
              <a:custGeom>
                <a:avLst/>
                <a:gdLst/>
                <a:ahLst/>
                <a:cxnLst/>
                <a:rect l="l" t="t" r="r" b="b"/>
                <a:pathLst>
                  <a:path w="584" h="713" extrusionOk="0">
                    <a:moveTo>
                      <a:pt x="419" y="0"/>
                    </a:moveTo>
                    <a:cubicBezTo>
                      <a:pt x="368" y="0"/>
                      <a:pt x="319" y="32"/>
                      <a:pt x="286" y="81"/>
                    </a:cubicBezTo>
                    <a:lnTo>
                      <a:pt x="48" y="498"/>
                    </a:lnTo>
                    <a:cubicBezTo>
                      <a:pt x="0" y="569"/>
                      <a:pt x="36" y="665"/>
                      <a:pt x="108" y="700"/>
                    </a:cubicBezTo>
                    <a:cubicBezTo>
                      <a:pt x="131" y="712"/>
                      <a:pt x="155" y="712"/>
                      <a:pt x="179" y="712"/>
                    </a:cubicBezTo>
                    <a:cubicBezTo>
                      <a:pt x="239" y="712"/>
                      <a:pt x="286" y="689"/>
                      <a:pt x="310" y="641"/>
                    </a:cubicBezTo>
                    <a:lnTo>
                      <a:pt x="548" y="224"/>
                    </a:lnTo>
                    <a:cubicBezTo>
                      <a:pt x="584" y="153"/>
                      <a:pt x="572" y="69"/>
                      <a:pt x="489" y="22"/>
                    </a:cubicBezTo>
                    <a:cubicBezTo>
                      <a:pt x="466" y="7"/>
                      <a:pt x="443" y="0"/>
                      <a:pt x="41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dk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02" name="Google Shape;1602;p116"/>
              <p:cNvSpPr/>
              <p:nvPr/>
            </p:nvSpPr>
            <p:spPr>
              <a:xfrm>
                <a:off x="7132449" y="2951477"/>
                <a:ext cx="18971" cy="23077"/>
              </a:xfrm>
              <a:custGeom>
                <a:avLst/>
                <a:gdLst/>
                <a:ahLst/>
                <a:cxnLst/>
                <a:rect l="l" t="t" r="r" b="b"/>
                <a:pathLst>
                  <a:path w="596" h="725" extrusionOk="0">
                    <a:moveTo>
                      <a:pt x="177" y="0"/>
                    </a:moveTo>
                    <a:cubicBezTo>
                      <a:pt x="154" y="0"/>
                      <a:pt x="130" y="7"/>
                      <a:pt x="108" y="22"/>
                    </a:cubicBezTo>
                    <a:cubicBezTo>
                      <a:pt x="24" y="69"/>
                      <a:pt x="1" y="153"/>
                      <a:pt x="48" y="236"/>
                    </a:cubicBezTo>
                    <a:lnTo>
                      <a:pt x="274" y="653"/>
                    </a:lnTo>
                    <a:cubicBezTo>
                      <a:pt x="310" y="689"/>
                      <a:pt x="358" y="724"/>
                      <a:pt x="417" y="724"/>
                    </a:cubicBezTo>
                    <a:cubicBezTo>
                      <a:pt x="441" y="724"/>
                      <a:pt x="477" y="724"/>
                      <a:pt x="489" y="712"/>
                    </a:cubicBezTo>
                    <a:cubicBezTo>
                      <a:pt x="584" y="665"/>
                      <a:pt x="596" y="570"/>
                      <a:pt x="548" y="498"/>
                    </a:cubicBezTo>
                    <a:lnTo>
                      <a:pt x="310" y="81"/>
                    </a:lnTo>
                    <a:cubicBezTo>
                      <a:pt x="277" y="32"/>
                      <a:pt x="228" y="0"/>
                      <a:pt x="1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dk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03" name="Google Shape;1603;p116"/>
              <p:cNvSpPr/>
              <p:nvPr/>
            </p:nvSpPr>
            <p:spPr>
              <a:xfrm>
                <a:off x="7249552" y="3153852"/>
                <a:ext cx="18971" cy="22695"/>
              </a:xfrm>
              <a:custGeom>
                <a:avLst/>
                <a:gdLst/>
                <a:ahLst/>
                <a:cxnLst/>
                <a:rect l="l" t="t" r="r" b="b"/>
                <a:pathLst>
                  <a:path w="596" h="713" extrusionOk="0">
                    <a:moveTo>
                      <a:pt x="173" y="0"/>
                    </a:moveTo>
                    <a:cubicBezTo>
                      <a:pt x="148" y="0"/>
                      <a:pt x="122" y="7"/>
                      <a:pt x="96" y="22"/>
                    </a:cubicBezTo>
                    <a:cubicBezTo>
                      <a:pt x="24" y="69"/>
                      <a:pt x="1" y="153"/>
                      <a:pt x="36" y="224"/>
                    </a:cubicBezTo>
                    <a:lnTo>
                      <a:pt x="274" y="641"/>
                    </a:lnTo>
                    <a:cubicBezTo>
                      <a:pt x="310" y="689"/>
                      <a:pt x="358" y="712"/>
                      <a:pt x="417" y="712"/>
                    </a:cubicBezTo>
                    <a:cubicBezTo>
                      <a:pt x="441" y="712"/>
                      <a:pt x="477" y="712"/>
                      <a:pt x="489" y="700"/>
                    </a:cubicBezTo>
                    <a:cubicBezTo>
                      <a:pt x="560" y="665"/>
                      <a:pt x="596" y="569"/>
                      <a:pt x="548" y="498"/>
                    </a:cubicBezTo>
                    <a:lnTo>
                      <a:pt x="310" y="81"/>
                    </a:lnTo>
                    <a:cubicBezTo>
                      <a:pt x="277" y="32"/>
                      <a:pt x="228" y="0"/>
                      <a:pt x="17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dk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04" name="Google Shape;1604;p116"/>
              <p:cNvSpPr/>
              <p:nvPr/>
            </p:nvSpPr>
            <p:spPr>
              <a:xfrm>
                <a:off x="7289721" y="3113969"/>
                <a:ext cx="24286" cy="17093"/>
              </a:xfrm>
              <a:custGeom>
                <a:avLst/>
                <a:gdLst/>
                <a:ahLst/>
                <a:cxnLst/>
                <a:rect l="l" t="t" r="r" b="b"/>
                <a:pathLst>
                  <a:path w="763" h="537" extrusionOk="0">
                    <a:moveTo>
                      <a:pt x="172" y="0"/>
                    </a:moveTo>
                    <a:cubicBezTo>
                      <a:pt x="121" y="0"/>
                      <a:pt x="72" y="29"/>
                      <a:pt x="48" y="84"/>
                    </a:cubicBezTo>
                    <a:cubicBezTo>
                      <a:pt x="1" y="156"/>
                      <a:pt x="24" y="239"/>
                      <a:pt x="108" y="287"/>
                    </a:cubicBezTo>
                    <a:lnTo>
                      <a:pt x="524" y="525"/>
                    </a:lnTo>
                    <a:cubicBezTo>
                      <a:pt x="548" y="537"/>
                      <a:pt x="560" y="537"/>
                      <a:pt x="596" y="537"/>
                    </a:cubicBezTo>
                    <a:cubicBezTo>
                      <a:pt x="655" y="537"/>
                      <a:pt x="703" y="513"/>
                      <a:pt x="727" y="465"/>
                    </a:cubicBezTo>
                    <a:cubicBezTo>
                      <a:pt x="763" y="394"/>
                      <a:pt x="739" y="310"/>
                      <a:pt x="667" y="263"/>
                    </a:cubicBezTo>
                    <a:lnTo>
                      <a:pt x="251" y="25"/>
                    </a:lnTo>
                    <a:cubicBezTo>
                      <a:pt x="226" y="8"/>
                      <a:pt x="199" y="0"/>
                      <a:pt x="17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dk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05" name="Google Shape;1605;p116"/>
              <p:cNvSpPr/>
              <p:nvPr/>
            </p:nvSpPr>
            <p:spPr>
              <a:xfrm>
                <a:off x="7086964" y="2996931"/>
                <a:ext cx="24668" cy="17411"/>
              </a:xfrm>
              <a:custGeom>
                <a:avLst/>
                <a:gdLst/>
                <a:ahLst/>
                <a:cxnLst/>
                <a:rect l="l" t="t" r="r" b="b"/>
                <a:pathLst>
                  <a:path w="775" h="547" extrusionOk="0">
                    <a:moveTo>
                      <a:pt x="179" y="1"/>
                    </a:moveTo>
                    <a:cubicBezTo>
                      <a:pt x="125" y="1"/>
                      <a:pt x="73" y="33"/>
                      <a:pt x="48" y="82"/>
                    </a:cubicBezTo>
                    <a:cubicBezTo>
                      <a:pt x="1" y="154"/>
                      <a:pt x="25" y="249"/>
                      <a:pt x="108" y="285"/>
                    </a:cubicBezTo>
                    <a:lnTo>
                      <a:pt x="525" y="535"/>
                    </a:lnTo>
                    <a:cubicBezTo>
                      <a:pt x="548" y="546"/>
                      <a:pt x="560" y="546"/>
                      <a:pt x="596" y="546"/>
                    </a:cubicBezTo>
                    <a:cubicBezTo>
                      <a:pt x="656" y="546"/>
                      <a:pt x="703" y="511"/>
                      <a:pt x="727" y="475"/>
                    </a:cubicBezTo>
                    <a:cubicBezTo>
                      <a:pt x="775" y="415"/>
                      <a:pt x="739" y="308"/>
                      <a:pt x="668" y="261"/>
                    </a:cubicBezTo>
                    <a:lnTo>
                      <a:pt x="251" y="23"/>
                    </a:lnTo>
                    <a:cubicBezTo>
                      <a:pt x="228" y="8"/>
                      <a:pt x="204" y="1"/>
                      <a:pt x="17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dk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06" name="Google Shape;1606;p116"/>
              <p:cNvSpPr/>
              <p:nvPr/>
            </p:nvSpPr>
            <p:spPr>
              <a:xfrm>
                <a:off x="7289339" y="2996931"/>
                <a:ext cx="24668" cy="17411"/>
              </a:xfrm>
              <a:custGeom>
                <a:avLst/>
                <a:gdLst/>
                <a:ahLst/>
                <a:cxnLst/>
                <a:rect l="l" t="t" r="r" b="b"/>
                <a:pathLst>
                  <a:path w="775" h="547" extrusionOk="0">
                    <a:moveTo>
                      <a:pt x="590" y="1"/>
                    </a:moveTo>
                    <a:cubicBezTo>
                      <a:pt x="565" y="1"/>
                      <a:pt x="539" y="8"/>
                      <a:pt x="513" y="23"/>
                    </a:cubicBezTo>
                    <a:lnTo>
                      <a:pt x="96" y="261"/>
                    </a:lnTo>
                    <a:cubicBezTo>
                      <a:pt x="25" y="308"/>
                      <a:pt x="1" y="392"/>
                      <a:pt x="36" y="475"/>
                    </a:cubicBezTo>
                    <a:cubicBezTo>
                      <a:pt x="72" y="511"/>
                      <a:pt x="108" y="546"/>
                      <a:pt x="179" y="546"/>
                    </a:cubicBezTo>
                    <a:cubicBezTo>
                      <a:pt x="203" y="546"/>
                      <a:pt x="239" y="546"/>
                      <a:pt x="251" y="535"/>
                    </a:cubicBezTo>
                    <a:lnTo>
                      <a:pt x="667" y="285"/>
                    </a:lnTo>
                    <a:cubicBezTo>
                      <a:pt x="751" y="249"/>
                      <a:pt x="775" y="154"/>
                      <a:pt x="727" y="82"/>
                    </a:cubicBezTo>
                    <a:cubicBezTo>
                      <a:pt x="694" y="33"/>
                      <a:pt x="645" y="1"/>
                      <a:pt x="59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dk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07" name="Google Shape;1607;p116"/>
              <p:cNvSpPr/>
              <p:nvPr/>
            </p:nvSpPr>
            <p:spPr>
              <a:xfrm>
                <a:off x="7086964" y="3113587"/>
                <a:ext cx="24668" cy="17093"/>
              </a:xfrm>
              <a:custGeom>
                <a:avLst/>
                <a:gdLst/>
                <a:ahLst/>
                <a:cxnLst/>
                <a:rect l="l" t="t" r="r" b="b"/>
                <a:pathLst>
                  <a:path w="775" h="537" extrusionOk="0">
                    <a:moveTo>
                      <a:pt x="597" y="0"/>
                    </a:moveTo>
                    <a:cubicBezTo>
                      <a:pt x="570" y="0"/>
                      <a:pt x="541" y="8"/>
                      <a:pt x="513" y="25"/>
                    </a:cubicBezTo>
                    <a:lnTo>
                      <a:pt x="108" y="263"/>
                    </a:lnTo>
                    <a:cubicBezTo>
                      <a:pt x="25" y="299"/>
                      <a:pt x="1" y="394"/>
                      <a:pt x="36" y="465"/>
                    </a:cubicBezTo>
                    <a:cubicBezTo>
                      <a:pt x="72" y="513"/>
                      <a:pt x="120" y="537"/>
                      <a:pt x="179" y="537"/>
                    </a:cubicBezTo>
                    <a:cubicBezTo>
                      <a:pt x="203" y="537"/>
                      <a:pt x="239" y="537"/>
                      <a:pt x="251" y="525"/>
                    </a:cubicBezTo>
                    <a:lnTo>
                      <a:pt x="668" y="287"/>
                    </a:lnTo>
                    <a:cubicBezTo>
                      <a:pt x="739" y="263"/>
                      <a:pt x="775" y="156"/>
                      <a:pt x="727" y="84"/>
                    </a:cubicBezTo>
                    <a:cubicBezTo>
                      <a:pt x="696" y="29"/>
                      <a:pt x="649" y="0"/>
                      <a:pt x="59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dk1"/>
                  </a:solidFill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608" name="Google Shape;1608;p116"/>
            <p:cNvGrpSpPr/>
            <p:nvPr/>
          </p:nvGrpSpPr>
          <p:grpSpPr>
            <a:xfrm>
              <a:off x="1781525" y="764090"/>
              <a:ext cx="144178" cy="147829"/>
              <a:chOff x="2333525" y="946650"/>
              <a:chExt cx="200025" cy="205175"/>
            </a:xfrm>
          </p:grpSpPr>
          <p:sp>
            <p:nvSpPr>
              <p:cNvPr id="1609" name="Google Shape;1609;p116"/>
              <p:cNvSpPr/>
              <p:nvPr/>
            </p:nvSpPr>
            <p:spPr>
              <a:xfrm>
                <a:off x="2355100" y="1004150"/>
                <a:ext cx="163550" cy="147675"/>
              </a:xfrm>
              <a:custGeom>
                <a:avLst/>
                <a:gdLst/>
                <a:ahLst/>
                <a:cxnLst/>
                <a:rect l="l" t="t" r="r" b="b"/>
                <a:pathLst>
                  <a:path w="6542" h="5907" extrusionOk="0">
                    <a:moveTo>
                      <a:pt x="3314" y="1"/>
                    </a:moveTo>
                    <a:cubicBezTo>
                      <a:pt x="2696" y="1"/>
                      <a:pt x="2074" y="194"/>
                      <a:pt x="1544" y="590"/>
                    </a:cubicBezTo>
                    <a:cubicBezTo>
                      <a:pt x="318" y="1511"/>
                      <a:pt x="1" y="3221"/>
                      <a:pt x="816" y="4522"/>
                    </a:cubicBezTo>
                    <a:cubicBezTo>
                      <a:pt x="857" y="4588"/>
                      <a:pt x="927" y="4624"/>
                      <a:pt x="999" y="4624"/>
                    </a:cubicBezTo>
                    <a:cubicBezTo>
                      <a:pt x="1038" y="4624"/>
                      <a:pt x="1077" y="4613"/>
                      <a:pt x="1112" y="4591"/>
                    </a:cubicBezTo>
                    <a:cubicBezTo>
                      <a:pt x="1213" y="4528"/>
                      <a:pt x="1244" y="4393"/>
                      <a:pt x="1181" y="4292"/>
                    </a:cubicBezTo>
                    <a:cubicBezTo>
                      <a:pt x="484" y="3181"/>
                      <a:pt x="755" y="1721"/>
                      <a:pt x="1803" y="935"/>
                    </a:cubicBezTo>
                    <a:cubicBezTo>
                      <a:pt x="2255" y="596"/>
                      <a:pt x="2787" y="431"/>
                      <a:pt x="3315" y="431"/>
                    </a:cubicBezTo>
                    <a:cubicBezTo>
                      <a:pt x="4012" y="431"/>
                      <a:pt x="4704" y="718"/>
                      <a:pt x="5200" y="1275"/>
                    </a:cubicBezTo>
                    <a:cubicBezTo>
                      <a:pt x="6072" y="2254"/>
                      <a:pt x="6049" y="3739"/>
                      <a:pt x="5148" y="4689"/>
                    </a:cubicBezTo>
                    <a:cubicBezTo>
                      <a:pt x="4653" y="5209"/>
                      <a:pt x="3987" y="5474"/>
                      <a:pt x="3316" y="5474"/>
                    </a:cubicBezTo>
                    <a:cubicBezTo>
                      <a:pt x="2762" y="5474"/>
                      <a:pt x="2205" y="5292"/>
                      <a:pt x="1742" y="4922"/>
                    </a:cubicBezTo>
                    <a:cubicBezTo>
                      <a:pt x="1702" y="4890"/>
                      <a:pt x="1653" y="4874"/>
                      <a:pt x="1605" y="4874"/>
                    </a:cubicBezTo>
                    <a:cubicBezTo>
                      <a:pt x="1542" y="4874"/>
                      <a:pt x="1480" y="4901"/>
                      <a:pt x="1437" y="4954"/>
                    </a:cubicBezTo>
                    <a:cubicBezTo>
                      <a:pt x="1362" y="5049"/>
                      <a:pt x="1377" y="5184"/>
                      <a:pt x="1472" y="5259"/>
                    </a:cubicBezTo>
                    <a:cubicBezTo>
                      <a:pt x="2014" y="5693"/>
                      <a:pt x="2666" y="5906"/>
                      <a:pt x="3316" y="5906"/>
                    </a:cubicBezTo>
                    <a:cubicBezTo>
                      <a:pt x="4100" y="5906"/>
                      <a:pt x="4881" y="5595"/>
                      <a:pt x="5459" y="4986"/>
                    </a:cubicBezTo>
                    <a:cubicBezTo>
                      <a:pt x="6515" y="3874"/>
                      <a:pt x="6541" y="2136"/>
                      <a:pt x="5522" y="990"/>
                    </a:cubicBezTo>
                    <a:cubicBezTo>
                      <a:pt x="4941" y="338"/>
                      <a:pt x="4131" y="1"/>
                      <a:pt x="331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dk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10" name="Google Shape;1610;p116"/>
              <p:cNvSpPr/>
              <p:nvPr/>
            </p:nvSpPr>
            <p:spPr>
              <a:xfrm>
                <a:off x="2333525" y="972600"/>
                <a:ext cx="63125" cy="54075"/>
              </a:xfrm>
              <a:custGeom>
                <a:avLst/>
                <a:gdLst/>
                <a:ahLst/>
                <a:cxnLst/>
                <a:rect l="l" t="t" r="r" b="b"/>
                <a:pathLst>
                  <a:path w="2525" h="2163" extrusionOk="0">
                    <a:moveTo>
                      <a:pt x="1441" y="434"/>
                    </a:moveTo>
                    <a:cubicBezTo>
                      <a:pt x="1773" y="434"/>
                      <a:pt x="2093" y="692"/>
                      <a:pt x="2093" y="1083"/>
                    </a:cubicBezTo>
                    <a:cubicBezTo>
                      <a:pt x="2093" y="1440"/>
                      <a:pt x="1803" y="1730"/>
                      <a:pt x="1444" y="1731"/>
                    </a:cubicBezTo>
                    <a:lnTo>
                      <a:pt x="1444" y="1731"/>
                    </a:lnTo>
                    <a:cubicBezTo>
                      <a:pt x="866" y="1730"/>
                      <a:pt x="579" y="1034"/>
                      <a:pt x="988" y="625"/>
                    </a:cubicBezTo>
                    <a:cubicBezTo>
                      <a:pt x="1119" y="493"/>
                      <a:pt x="1281" y="434"/>
                      <a:pt x="1441" y="434"/>
                    </a:cubicBezTo>
                    <a:close/>
                    <a:moveTo>
                      <a:pt x="1438" y="1"/>
                    </a:moveTo>
                    <a:cubicBezTo>
                      <a:pt x="1173" y="1"/>
                      <a:pt x="902" y="100"/>
                      <a:pt x="682" y="320"/>
                    </a:cubicBezTo>
                    <a:cubicBezTo>
                      <a:pt x="0" y="1000"/>
                      <a:pt x="484" y="2163"/>
                      <a:pt x="1445" y="2163"/>
                    </a:cubicBezTo>
                    <a:cubicBezTo>
                      <a:pt x="2041" y="2160"/>
                      <a:pt x="2522" y="1679"/>
                      <a:pt x="2525" y="1083"/>
                    </a:cubicBezTo>
                    <a:cubicBezTo>
                      <a:pt x="2525" y="433"/>
                      <a:pt x="1993" y="1"/>
                      <a:pt x="143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dk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11" name="Google Shape;1611;p116"/>
              <p:cNvSpPr/>
              <p:nvPr/>
            </p:nvSpPr>
            <p:spPr>
              <a:xfrm>
                <a:off x="2470475" y="972600"/>
                <a:ext cx="63075" cy="54075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2163" extrusionOk="0">
                    <a:moveTo>
                      <a:pt x="1439" y="434"/>
                    </a:moveTo>
                    <a:cubicBezTo>
                      <a:pt x="1772" y="434"/>
                      <a:pt x="2090" y="692"/>
                      <a:pt x="2090" y="1083"/>
                    </a:cubicBezTo>
                    <a:cubicBezTo>
                      <a:pt x="2090" y="1440"/>
                      <a:pt x="1800" y="1730"/>
                      <a:pt x="1441" y="1731"/>
                    </a:cubicBezTo>
                    <a:lnTo>
                      <a:pt x="1441" y="1731"/>
                    </a:lnTo>
                    <a:cubicBezTo>
                      <a:pt x="866" y="1730"/>
                      <a:pt x="577" y="1034"/>
                      <a:pt x="985" y="625"/>
                    </a:cubicBezTo>
                    <a:cubicBezTo>
                      <a:pt x="1117" y="493"/>
                      <a:pt x="1280" y="434"/>
                      <a:pt x="1439" y="434"/>
                    </a:cubicBezTo>
                    <a:close/>
                    <a:moveTo>
                      <a:pt x="1435" y="1"/>
                    </a:moveTo>
                    <a:cubicBezTo>
                      <a:pt x="1170" y="1"/>
                      <a:pt x="900" y="100"/>
                      <a:pt x="680" y="320"/>
                    </a:cubicBezTo>
                    <a:cubicBezTo>
                      <a:pt x="0" y="1000"/>
                      <a:pt x="481" y="2163"/>
                      <a:pt x="1443" y="2163"/>
                    </a:cubicBezTo>
                    <a:cubicBezTo>
                      <a:pt x="2039" y="2160"/>
                      <a:pt x="2522" y="1679"/>
                      <a:pt x="2522" y="1083"/>
                    </a:cubicBezTo>
                    <a:cubicBezTo>
                      <a:pt x="2522" y="433"/>
                      <a:pt x="1990" y="1"/>
                      <a:pt x="14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dk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12" name="Google Shape;1612;p116"/>
              <p:cNvSpPr/>
              <p:nvPr/>
            </p:nvSpPr>
            <p:spPr>
              <a:xfrm>
                <a:off x="2401950" y="946650"/>
                <a:ext cx="63150" cy="54125"/>
              </a:xfrm>
              <a:custGeom>
                <a:avLst/>
                <a:gdLst/>
                <a:ahLst/>
                <a:cxnLst/>
                <a:rect l="l" t="t" r="r" b="b"/>
                <a:pathLst>
                  <a:path w="2526" h="2165" extrusionOk="0">
                    <a:moveTo>
                      <a:pt x="1448" y="434"/>
                    </a:moveTo>
                    <a:cubicBezTo>
                      <a:pt x="1607" y="434"/>
                      <a:pt x="1769" y="493"/>
                      <a:pt x="1901" y="624"/>
                    </a:cubicBezTo>
                    <a:cubicBezTo>
                      <a:pt x="2310" y="1033"/>
                      <a:pt x="2022" y="1732"/>
                      <a:pt x="1443" y="1732"/>
                    </a:cubicBezTo>
                    <a:cubicBezTo>
                      <a:pt x="1086" y="1732"/>
                      <a:pt x="795" y="1442"/>
                      <a:pt x="795" y="1085"/>
                    </a:cubicBezTo>
                    <a:cubicBezTo>
                      <a:pt x="795" y="693"/>
                      <a:pt x="1115" y="434"/>
                      <a:pt x="1448" y="434"/>
                    </a:cubicBezTo>
                    <a:close/>
                    <a:moveTo>
                      <a:pt x="1438" y="1"/>
                    </a:moveTo>
                    <a:cubicBezTo>
                      <a:pt x="1173" y="1"/>
                      <a:pt x="903" y="99"/>
                      <a:pt x="683" y="319"/>
                    </a:cubicBezTo>
                    <a:cubicBezTo>
                      <a:pt x="1" y="1001"/>
                      <a:pt x="485" y="2164"/>
                      <a:pt x="1446" y="2164"/>
                    </a:cubicBezTo>
                    <a:cubicBezTo>
                      <a:pt x="2042" y="2161"/>
                      <a:pt x="2523" y="1678"/>
                      <a:pt x="2526" y="1085"/>
                    </a:cubicBezTo>
                    <a:cubicBezTo>
                      <a:pt x="2526" y="432"/>
                      <a:pt x="1993" y="1"/>
                      <a:pt x="143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dk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13" name="Google Shape;1613;p116"/>
              <p:cNvSpPr/>
              <p:nvPr/>
            </p:nvSpPr>
            <p:spPr>
              <a:xfrm>
                <a:off x="2396625" y="1036000"/>
                <a:ext cx="82800" cy="82875"/>
              </a:xfrm>
              <a:custGeom>
                <a:avLst/>
                <a:gdLst/>
                <a:ahLst/>
                <a:cxnLst/>
                <a:rect l="l" t="t" r="r" b="b"/>
                <a:pathLst>
                  <a:path w="3312" h="3315" extrusionOk="0">
                    <a:moveTo>
                      <a:pt x="1659" y="436"/>
                    </a:moveTo>
                    <a:cubicBezTo>
                      <a:pt x="1777" y="436"/>
                      <a:pt x="1875" y="533"/>
                      <a:pt x="1875" y="651"/>
                    </a:cubicBezTo>
                    <a:lnTo>
                      <a:pt x="1875" y="1227"/>
                    </a:lnTo>
                    <a:cubicBezTo>
                      <a:pt x="1875" y="1348"/>
                      <a:pt x="1970" y="1443"/>
                      <a:pt x="2091" y="1443"/>
                    </a:cubicBezTo>
                    <a:lnTo>
                      <a:pt x="2667" y="1443"/>
                    </a:lnTo>
                    <a:cubicBezTo>
                      <a:pt x="2785" y="1443"/>
                      <a:pt x="2882" y="1541"/>
                      <a:pt x="2882" y="1659"/>
                    </a:cubicBezTo>
                    <a:cubicBezTo>
                      <a:pt x="2882" y="1780"/>
                      <a:pt x="2785" y="1875"/>
                      <a:pt x="2667" y="1875"/>
                    </a:cubicBezTo>
                    <a:lnTo>
                      <a:pt x="2091" y="1875"/>
                    </a:lnTo>
                    <a:cubicBezTo>
                      <a:pt x="1970" y="1875"/>
                      <a:pt x="1875" y="1973"/>
                      <a:pt x="1875" y="2091"/>
                    </a:cubicBezTo>
                    <a:lnTo>
                      <a:pt x="1875" y="2667"/>
                    </a:lnTo>
                    <a:cubicBezTo>
                      <a:pt x="1875" y="2787"/>
                      <a:pt x="1777" y="2882"/>
                      <a:pt x="1659" y="2882"/>
                    </a:cubicBezTo>
                    <a:cubicBezTo>
                      <a:pt x="1538" y="2882"/>
                      <a:pt x="1443" y="2787"/>
                      <a:pt x="1443" y="2667"/>
                    </a:cubicBezTo>
                    <a:lnTo>
                      <a:pt x="1443" y="2091"/>
                    </a:lnTo>
                    <a:cubicBezTo>
                      <a:pt x="1443" y="1973"/>
                      <a:pt x="1345" y="1875"/>
                      <a:pt x="1227" y="1875"/>
                    </a:cubicBezTo>
                    <a:lnTo>
                      <a:pt x="651" y="1875"/>
                    </a:lnTo>
                    <a:cubicBezTo>
                      <a:pt x="531" y="1875"/>
                      <a:pt x="436" y="1780"/>
                      <a:pt x="436" y="1659"/>
                    </a:cubicBezTo>
                    <a:cubicBezTo>
                      <a:pt x="436" y="1541"/>
                      <a:pt x="531" y="1443"/>
                      <a:pt x="651" y="1443"/>
                    </a:cubicBezTo>
                    <a:lnTo>
                      <a:pt x="1227" y="1443"/>
                    </a:lnTo>
                    <a:cubicBezTo>
                      <a:pt x="1345" y="1443"/>
                      <a:pt x="1443" y="1348"/>
                      <a:pt x="1443" y="1227"/>
                    </a:cubicBezTo>
                    <a:lnTo>
                      <a:pt x="1443" y="651"/>
                    </a:lnTo>
                    <a:cubicBezTo>
                      <a:pt x="1443" y="533"/>
                      <a:pt x="1538" y="436"/>
                      <a:pt x="1659" y="436"/>
                    </a:cubicBezTo>
                    <a:close/>
                    <a:moveTo>
                      <a:pt x="1662" y="1"/>
                    </a:moveTo>
                    <a:cubicBezTo>
                      <a:pt x="1328" y="1"/>
                      <a:pt x="1008" y="260"/>
                      <a:pt x="1008" y="651"/>
                    </a:cubicBezTo>
                    <a:lnTo>
                      <a:pt x="1008" y="1011"/>
                    </a:lnTo>
                    <a:lnTo>
                      <a:pt x="649" y="1011"/>
                    </a:lnTo>
                    <a:cubicBezTo>
                      <a:pt x="292" y="1011"/>
                      <a:pt x="1" y="1302"/>
                      <a:pt x="1" y="1659"/>
                    </a:cubicBezTo>
                    <a:cubicBezTo>
                      <a:pt x="1" y="2016"/>
                      <a:pt x="292" y="2307"/>
                      <a:pt x="649" y="2307"/>
                    </a:cubicBezTo>
                    <a:lnTo>
                      <a:pt x="1008" y="2307"/>
                    </a:lnTo>
                    <a:lnTo>
                      <a:pt x="1008" y="2667"/>
                    </a:lnTo>
                    <a:cubicBezTo>
                      <a:pt x="1008" y="3026"/>
                      <a:pt x="1299" y="3314"/>
                      <a:pt x="1656" y="3314"/>
                    </a:cubicBezTo>
                    <a:cubicBezTo>
                      <a:pt x="2013" y="3314"/>
                      <a:pt x="2304" y="3026"/>
                      <a:pt x="2304" y="2667"/>
                    </a:cubicBezTo>
                    <a:lnTo>
                      <a:pt x="2304" y="2307"/>
                    </a:lnTo>
                    <a:lnTo>
                      <a:pt x="2664" y="2307"/>
                    </a:lnTo>
                    <a:cubicBezTo>
                      <a:pt x="3021" y="2307"/>
                      <a:pt x="3311" y="2019"/>
                      <a:pt x="3311" y="1659"/>
                    </a:cubicBezTo>
                    <a:cubicBezTo>
                      <a:pt x="3311" y="1302"/>
                      <a:pt x="3021" y="1011"/>
                      <a:pt x="2664" y="1011"/>
                    </a:cubicBezTo>
                    <a:lnTo>
                      <a:pt x="2304" y="1011"/>
                    </a:lnTo>
                    <a:lnTo>
                      <a:pt x="2304" y="651"/>
                    </a:lnTo>
                    <a:cubicBezTo>
                      <a:pt x="2307" y="482"/>
                      <a:pt x="2238" y="315"/>
                      <a:pt x="2117" y="194"/>
                    </a:cubicBezTo>
                    <a:cubicBezTo>
                      <a:pt x="1984" y="60"/>
                      <a:pt x="1821" y="1"/>
                      <a:pt x="166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dk1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1614" name="Google Shape;1614;p116"/>
          <p:cNvSpPr/>
          <p:nvPr/>
        </p:nvSpPr>
        <p:spPr>
          <a:xfrm>
            <a:off x="3233700" y="3484200"/>
            <a:ext cx="1316100" cy="13161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9" name="Google Shape;1619;p117"/>
          <p:cNvSpPr txBox="1">
            <a:spLocks noGrp="1"/>
          </p:cNvSpPr>
          <p:nvPr>
            <p:ph type="subTitle" idx="1"/>
          </p:nvPr>
        </p:nvSpPr>
        <p:spPr>
          <a:xfrm>
            <a:off x="649801" y="3019266"/>
            <a:ext cx="2586900" cy="278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20" name="Google Shape;1620;p117"/>
          <p:cNvSpPr txBox="1">
            <a:spLocks noGrp="1"/>
          </p:cNvSpPr>
          <p:nvPr>
            <p:ph type="subTitle" idx="2"/>
          </p:nvPr>
        </p:nvSpPr>
        <p:spPr>
          <a:xfrm>
            <a:off x="5911206" y="3040012"/>
            <a:ext cx="2586900" cy="278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21" name="Google Shape;1621;p117"/>
          <p:cNvSpPr txBox="1">
            <a:spLocks noGrp="1"/>
          </p:cNvSpPr>
          <p:nvPr>
            <p:ph type="ctrTitle"/>
          </p:nvPr>
        </p:nvSpPr>
        <p:spPr>
          <a:xfrm>
            <a:off x="570608" y="352750"/>
            <a:ext cx="7956900" cy="55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fa-IR" dirty="0">
                <a:cs typeface="B Nazanin" panose="00000400000000000000" pitchFamily="2" charset="-78"/>
              </a:rPr>
              <a:t>جوایز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22" name="Google Shape;1622;p117"/>
          <p:cNvSpPr txBox="1">
            <a:spLocks noGrp="1"/>
          </p:cNvSpPr>
          <p:nvPr>
            <p:ph type="subTitle" idx="3"/>
          </p:nvPr>
        </p:nvSpPr>
        <p:spPr>
          <a:xfrm>
            <a:off x="649801" y="3199800"/>
            <a:ext cx="2586900" cy="55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23" name="Google Shape;1623;p117"/>
          <p:cNvSpPr txBox="1">
            <a:spLocks noGrp="1"/>
          </p:cNvSpPr>
          <p:nvPr>
            <p:ph type="subTitle" idx="4"/>
          </p:nvPr>
        </p:nvSpPr>
        <p:spPr>
          <a:xfrm>
            <a:off x="5911182" y="3215722"/>
            <a:ext cx="2586900" cy="55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24" name="Google Shape;1624;p117"/>
          <p:cNvSpPr/>
          <p:nvPr/>
        </p:nvSpPr>
        <p:spPr>
          <a:xfrm>
            <a:off x="1276501" y="1448541"/>
            <a:ext cx="1333500" cy="13335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625" name="Google Shape;1625;p117"/>
          <p:cNvSpPr/>
          <p:nvPr/>
        </p:nvSpPr>
        <p:spPr>
          <a:xfrm>
            <a:off x="6537893" y="1450788"/>
            <a:ext cx="1333500" cy="13335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1626" name="Google Shape;1626;p117"/>
          <p:cNvPicPr preferRelativeResize="0"/>
          <p:nvPr/>
        </p:nvPicPr>
        <p:blipFill rotWithShape="1">
          <a:blip r:embed="rId3">
            <a:alphaModFix/>
          </a:blip>
          <a:srcRect l="27771" r="27771"/>
          <a:stretch/>
        </p:blipFill>
        <p:spPr>
          <a:xfrm>
            <a:off x="3300012" y="1134475"/>
            <a:ext cx="2498100" cy="37461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pic>
      <p:grpSp>
        <p:nvGrpSpPr>
          <p:cNvPr id="1627" name="Google Shape;1627;p117"/>
          <p:cNvGrpSpPr/>
          <p:nvPr/>
        </p:nvGrpSpPr>
        <p:grpSpPr>
          <a:xfrm>
            <a:off x="1677875" y="1795287"/>
            <a:ext cx="530753" cy="639594"/>
            <a:chOff x="4019984" y="3805393"/>
            <a:chExt cx="293704" cy="353954"/>
          </a:xfrm>
        </p:grpSpPr>
        <p:sp>
          <p:nvSpPr>
            <p:cNvPr id="1628" name="Google Shape;1628;p117"/>
            <p:cNvSpPr/>
            <p:nvPr/>
          </p:nvSpPr>
          <p:spPr>
            <a:xfrm>
              <a:off x="4019984" y="3805393"/>
              <a:ext cx="293704" cy="353954"/>
            </a:xfrm>
            <a:custGeom>
              <a:avLst/>
              <a:gdLst/>
              <a:ahLst/>
              <a:cxnLst/>
              <a:rect l="l" t="t" r="r" b="b"/>
              <a:pathLst>
                <a:path w="9228" h="11121" extrusionOk="0">
                  <a:moveTo>
                    <a:pt x="477" y="1084"/>
                  </a:moveTo>
                  <a:cubicBezTo>
                    <a:pt x="727" y="1084"/>
                    <a:pt x="977" y="1215"/>
                    <a:pt x="1108" y="1429"/>
                  </a:cubicBezTo>
                  <a:lnTo>
                    <a:pt x="1251" y="1608"/>
                  </a:lnTo>
                  <a:cubicBezTo>
                    <a:pt x="1382" y="1798"/>
                    <a:pt x="1608" y="1917"/>
                    <a:pt x="1822" y="1917"/>
                  </a:cubicBezTo>
                  <a:lnTo>
                    <a:pt x="1822" y="2620"/>
                  </a:lnTo>
                  <a:cubicBezTo>
                    <a:pt x="1822" y="3120"/>
                    <a:pt x="1906" y="3596"/>
                    <a:pt x="2049" y="4072"/>
                  </a:cubicBezTo>
                  <a:cubicBezTo>
                    <a:pt x="1918" y="4001"/>
                    <a:pt x="1775" y="3929"/>
                    <a:pt x="1620" y="3870"/>
                  </a:cubicBezTo>
                  <a:cubicBezTo>
                    <a:pt x="1298" y="3739"/>
                    <a:pt x="965" y="3596"/>
                    <a:pt x="727" y="3334"/>
                  </a:cubicBezTo>
                  <a:cubicBezTo>
                    <a:pt x="441" y="3024"/>
                    <a:pt x="310" y="2560"/>
                    <a:pt x="310" y="1929"/>
                  </a:cubicBezTo>
                  <a:lnTo>
                    <a:pt x="310" y="1250"/>
                  </a:lnTo>
                  <a:cubicBezTo>
                    <a:pt x="310" y="1203"/>
                    <a:pt x="322" y="1155"/>
                    <a:pt x="358" y="1131"/>
                  </a:cubicBezTo>
                  <a:cubicBezTo>
                    <a:pt x="382" y="1096"/>
                    <a:pt x="429" y="1084"/>
                    <a:pt x="477" y="1084"/>
                  </a:cubicBezTo>
                  <a:close/>
                  <a:moveTo>
                    <a:pt x="8704" y="1084"/>
                  </a:moveTo>
                  <a:cubicBezTo>
                    <a:pt x="8752" y="1084"/>
                    <a:pt x="8799" y="1096"/>
                    <a:pt x="8823" y="1131"/>
                  </a:cubicBezTo>
                  <a:cubicBezTo>
                    <a:pt x="8847" y="1155"/>
                    <a:pt x="8871" y="1203"/>
                    <a:pt x="8871" y="1250"/>
                  </a:cubicBezTo>
                  <a:lnTo>
                    <a:pt x="8871" y="1929"/>
                  </a:lnTo>
                  <a:lnTo>
                    <a:pt x="8883" y="1929"/>
                  </a:lnTo>
                  <a:cubicBezTo>
                    <a:pt x="8883" y="2572"/>
                    <a:pt x="8752" y="3036"/>
                    <a:pt x="8466" y="3334"/>
                  </a:cubicBezTo>
                  <a:cubicBezTo>
                    <a:pt x="8228" y="3596"/>
                    <a:pt x="7883" y="3739"/>
                    <a:pt x="7573" y="3870"/>
                  </a:cubicBezTo>
                  <a:cubicBezTo>
                    <a:pt x="7430" y="3929"/>
                    <a:pt x="7263" y="3989"/>
                    <a:pt x="7133" y="4072"/>
                  </a:cubicBezTo>
                  <a:cubicBezTo>
                    <a:pt x="7275" y="3620"/>
                    <a:pt x="7347" y="3120"/>
                    <a:pt x="7347" y="2620"/>
                  </a:cubicBezTo>
                  <a:lnTo>
                    <a:pt x="7347" y="1917"/>
                  </a:lnTo>
                  <a:cubicBezTo>
                    <a:pt x="7585" y="1917"/>
                    <a:pt x="7799" y="1798"/>
                    <a:pt x="7930" y="1608"/>
                  </a:cubicBezTo>
                  <a:lnTo>
                    <a:pt x="8061" y="1429"/>
                  </a:lnTo>
                  <a:cubicBezTo>
                    <a:pt x="8216" y="1215"/>
                    <a:pt x="8454" y="1084"/>
                    <a:pt x="8704" y="1084"/>
                  </a:cubicBezTo>
                  <a:close/>
                  <a:moveTo>
                    <a:pt x="7347" y="345"/>
                  </a:moveTo>
                  <a:lnTo>
                    <a:pt x="7347" y="726"/>
                  </a:lnTo>
                  <a:lnTo>
                    <a:pt x="5954" y="726"/>
                  </a:lnTo>
                  <a:cubicBezTo>
                    <a:pt x="5859" y="726"/>
                    <a:pt x="5787" y="798"/>
                    <a:pt x="5787" y="893"/>
                  </a:cubicBezTo>
                  <a:cubicBezTo>
                    <a:pt x="5787" y="976"/>
                    <a:pt x="5859" y="1060"/>
                    <a:pt x="5954" y="1060"/>
                  </a:cubicBezTo>
                  <a:lnTo>
                    <a:pt x="7013" y="1060"/>
                  </a:lnTo>
                  <a:lnTo>
                    <a:pt x="7013" y="2620"/>
                  </a:lnTo>
                  <a:cubicBezTo>
                    <a:pt x="7037" y="4036"/>
                    <a:pt x="6359" y="5382"/>
                    <a:pt x="5204" y="6239"/>
                  </a:cubicBezTo>
                  <a:lnTo>
                    <a:pt x="5085" y="6322"/>
                  </a:lnTo>
                  <a:cubicBezTo>
                    <a:pt x="5061" y="6322"/>
                    <a:pt x="5025" y="6310"/>
                    <a:pt x="5001" y="6310"/>
                  </a:cubicBezTo>
                  <a:lnTo>
                    <a:pt x="4192" y="6310"/>
                  </a:lnTo>
                  <a:cubicBezTo>
                    <a:pt x="4168" y="6310"/>
                    <a:pt x="4132" y="6310"/>
                    <a:pt x="4108" y="6322"/>
                  </a:cubicBezTo>
                  <a:lnTo>
                    <a:pt x="3989" y="6239"/>
                  </a:lnTo>
                  <a:cubicBezTo>
                    <a:pt x="2846" y="5382"/>
                    <a:pt x="2156" y="4048"/>
                    <a:pt x="2156" y="2620"/>
                  </a:cubicBezTo>
                  <a:lnTo>
                    <a:pt x="2156" y="1060"/>
                  </a:lnTo>
                  <a:lnTo>
                    <a:pt x="5204" y="1060"/>
                  </a:lnTo>
                  <a:cubicBezTo>
                    <a:pt x="5299" y="1060"/>
                    <a:pt x="5370" y="976"/>
                    <a:pt x="5370" y="893"/>
                  </a:cubicBezTo>
                  <a:cubicBezTo>
                    <a:pt x="5370" y="798"/>
                    <a:pt x="5299" y="726"/>
                    <a:pt x="5204" y="726"/>
                  </a:cubicBezTo>
                  <a:lnTo>
                    <a:pt x="1810" y="726"/>
                  </a:lnTo>
                  <a:lnTo>
                    <a:pt x="1810" y="345"/>
                  </a:lnTo>
                  <a:close/>
                  <a:moveTo>
                    <a:pt x="5001" y="6632"/>
                  </a:moveTo>
                  <a:cubicBezTo>
                    <a:pt x="5061" y="6632"/>
                    <a:pt x="5108" y="6680"/>
                    <a:pt x="5108" y="6739"/>
                  </a:cubicBezTo>
                  <a:lnTo>
                    <a:pt x="5108" y="6858"/>
                  </a:lnTo>
                  <a:cubicBezTo>
                    <a:pt x="5108" y="6918"/>
                    <a:pt x="5061" y="6965"/>
                    <a:pt x="5001" y="6965"/>
                  </a:cubicBezTo>
                  <a:lnTo>
                    <a:pt x="4192" y="6965"/>
                  </a:lnTo>
                  <a:cubicBezTo>
                    <a:pt x="4132" y="6965"/>
                    <a:pt x="4085" y="6918"/>
                    <a:pt x="4085" y="6858"/>
                  </a:cubicBezTo>
                  <a:lnTo>
                    <a:pt x="4085" y="6739"/>
                  </a:lnTo>
                  <a:cubicBezTo>
                    <a:pt x="4085" y="6680"/>
                    <a:pt x="4132" y="6632"/>
                    <a:pt x="4192" y="6632"/>
                  </a:cubicBezTo>
                  <a:close/>
                  <a:moveTo>
                    <a:pt x="4787" y="7287"/>
                  </a:moveTo>
                  <a:lnTo>
                    <a:pt x="4787" y="8882"/>
                  </a:lnTo>
                  <a:lnTo>
                    <a:pt x="4406" y="8882"/>
                  </a:lnTo>
                  <a:lnTo>
                    <a:pt x="4406" y="7287"/>
                  </a:lnTo>
                  <a:close/>
                  <a:moveTo>
                    <a:pt x="5609" y="9216"/>
                  </a:moveTo>
                  <a:cubicBezTo>
                    <a:pt x="5728" y="9216"/>
                    <a:pt x="5823" y="9299"/>
                    <a:pt x="5823" y="9418"/>
                  </a:cubicBezTo>
                  <a:lnTo>
                    <a:pt x="5823" y="9609"/>
                  </a:lnTo>
                  <a:lnTo>
                    <a:pt x="4370" y="9609"/>
                  </a:lnTo>
                  <a:cubicBezTo>
                    <a:pt x="4287" y="9609"/>
                    <a:pt x="4204" y="9680"/>
                    <a:pt x="4204" y="9775"/>
                  </a:cubicBezTo>
                  <a:cubicBezTo>
                    <a:pt x="4204" y="9870"/>
                    <a:pt x="4287" y="9942"/>
                    <a:pt x="4370" y="9942"/>
                  </a:cubicBezTo>
                  <a:lnTo>
                    <a:pt x="6585" y="9942"/>
                  </a:lnTo>
                  <a:cubicBezTo>
                    <a:pt x="6609" y="9942"/>
                    <a:pt x="6621" y="9954"/>
                    <a:pt x="6632" y="9966"/>
                  </a:cubicBezTo>
                  <a:lnTo>
                    <a:pt x="6787" y="10763"/>
                  </a:lnTo>
                  <a:cubicBezTo>
                    <a:pt x="6787" y="10775"/>
                    <a:pt x="6787" y="10787"/>
                    <a:pt x="6763" y="10787"/>
                  </a:cubicBezTo>
                  <a:cubicBezTo>
                    <a:pt x="6763" y="10787"/>
                    <a:pt x="6752" y="10799"/>
                    <a:pt x="6740" y="10799"/>
                  </a:cubicBezTo>
                  <a:lnTo>
                    <a:pt x="2453" y="10799"/>
                  </a:lnTo>
                  <a:cubicBezTo>
                    <a:pt x="2441" y="10799"/>
                    <a:pt x="2418" y="10787"/>
                    <a:pt x="2418" y="10787"/>
                  </a:cubicBezTo>
                  <a:cubicBezTo>
                    <a:pt x="2418" y="10787"/>
                    <a:pt x="2406" y="10775"/>
                    <a:pt x="2406" y="10763"/>
                  </a:cubicBezTo>
                  <a:lnTo>
                    <a:pt x="2561" y="9966"/>
                  </a:lnTo>
                  <a:cubicBezTo>
                    <a:pt x="2561" y="9954"/>
                    <a:pt x="2572" y="9942"/>
                    <a:pt x="2596" y="9942"/>
                  </a:cubicBezTo>
                  <a:lnTo>
                    <a:pt x="3596" y="9942"/>
                  </a:lnTo>
                  <a:cubicBezTo>
                    <a:pt x="3692" y="9942"/>
                    <a:pt x="3763" y="9870"/>
                    <a:pt x="3763" y="9775"/>
                  </a:cubicBezTo>
                  <a:cubicBezTo>
                    <a:pt x="3763" y="9680"/>
                    <a:pt x="3692" y="9609"/>
                    <a:pt x="3596" y="9609"/>
                  </a:cubicBezTo>
                  <a:lnTo>
                    <a:pt x="3370" y="9609"/>
                  </a:lnTo>
                  <a:lnTo>
                    <a:pt x="3370" y="9418"/>
                  </a:lnTo>
                  <a:cubicBezTo>
                    <a:pt x="3370" y="9299"/>
                    <a:pt x="3465" y="9216"/>
                    <a:pt x="3584" y="9216"/>
                  </a:cubicBezTo>
                  <a:close/>
                  <a:moveTo>
                    <a:pt x="1810" y="0"/>
                  </a:moveTo>
                  <a:cubicBezTo>
                    <a:pt x="1656" y="0"/>
                    <a:pt x="1501" y="131"/>
                    <a:pt x="1501" y="310"/>
                  </a:cubicBezTo>
                  <a:lnTo>
                    <a:pt x="1501" y="726"/>
                  </a:lnTo>
                  <a:cubicBezTo>
                    <a:pt x="1501" y="893"/>
                    <a:pt x="1632" y="1036"/>
                    <a:pt x="1810" y="1036"/>
                  </a:cubicBezTo>
                  <a:lnTo>
                    <a:pt x="1846" y="1036"/>
                  </a:lnTo>
                  <a:lnTo>
                    <a:pt x="1846" y="1572"/>
                  </a:lnTo>
                  <a:cubicBezTo>
                    <a:pt x="1727" y="1572"/>
                    <a:pt x="1608" y="1512"/>
                    <a:pt x="1537" y="1417"/>
                  </a:cubicBezTo>
                  <a:lnTo>
                    <a:pt x="1394" y="1238"/>
                  </a:lnTo>
                  <a:cubicBezTo>
                    <a:pt x="1191" y="941"/>
                    <a:pt x="846" y="762"/>
                    <a:pt x="489" y="762"/>
                  </a:cubicBezTo>
                  <a:cubicBezTo>
                    <a:pt x="358" y="762"/>
                    <a:pt x="239" y="798"/>
                    <a:pt x="144" y="905"/>
                  </a:cubicBezTo>
                  <a:cubicBezTo>
                    <a:pt x="60" y="1000"/>
                    <a:pt x="1" y="1131"/>
                    <a:pt x="1" y="1250"/>
                  </a:cubicBezTo>
                  <a:lnTo>
                    <a:pt x="1" y="1929"/>
                  </a:lnTo>
                  <a:cubicBezTo>
                    <a:pt x="1" y="3560"/>
                    <a:pt x="834" y="3894"/>
                    <a:pt x="1501" y="4179"/>
                  </a:cubicBezTo>
                  <a:cubicBezTo>
                    <a:pt x="1870" y="4334"/>
                    <a:pt x="2203" y="4465"/>
                    <a:pt x="2370" y="4786"/>
                  </a:cubicBezTo>
                  <a:cubicBezTo>
                    <a:pt x="2406" y="4882"/>
                    <a:pt x="2394" y="4965"/>
                    <a:pt x="2334" y="5025"/>
                  </a:cubicBezTo>
                  <a:cubicBezTo>
                    <a:pt x="2284" y="5092"/>
                    <a:pt x="2191" y="5124"/>
                    <a:pt x="2108" y="5124"/>
                  </a:cubicBezTo>
                  <a:cubicBezTo>
                    <a:pt x="2073" y="5124"/>
                    <a:pt x="2041" y="5118"/>
                    <a:pt x="2013" y="5108"/>
                  </a:cubicBezTo>
                  <a:cubicBezTo>
                    <a:pt x="1894" y="5060"/>
                    <a:pt x="1870" y="4906"/>
                    <a:pt x="1870" y="4786"/>
                  </a:cubicBezTo>
                  <a:cubicBezTo>
                    <a:pt x="1870" y="4703"/>
                    <a:pt x="1810" y="4632"/>
                    <a:pt x="1727" y="4632"/>
                  </a:cubicBezTo>
                  <a:cubicBezTo>
                    <a:pt x="1632" y="4632"/>
                    <a:pt x="1560" y="4691"/>
                    <a:pt x="1560" y="4775"/>
                  </a:cubicBezTo>
                  <a:cubicBezTo>
                    <a:pt x="1560" y="4929"/>
                    <a:pt x="1572" y="5263"/>
                    <a:pt x="1894" y="5406"/>
                  </a:cubicBezTo>
                  <a:cubicBezTo>
                    <a:pt x="1965" y="5429"/>
                    <a:pt x="2037" y="5441"/>
                    <a:pt x="2108" y="5441"/>
                  </a:cubicBezTo>
                  <a:cubicBezTo>
                    <a:pt x="2275" y="5441"/>
                    <a:pt x="2453" y="5370"/>
                    <a:pt x="2572" y="5251"/>
                  </a:cubicBezTo>
                  <a:cubicBezTo>
                    <a:pt x="2584" y="5239"/>
                    <a:pt x="2608" y="5227"/>
                    <a:pt x="2608" y="5203"/>
                  </a:cubicBezTo>
                  <a:cubicBezTo>
                    <a:pt x="2918" y="5703"/>
                    <a:pt x="3323" y="6144"/>
                    <a:pt x="3811" y="6489"/>
                  </a:cubicBezTo>
                  <a:lnTo>
                    <a:pt x="3834" y="6501"/>
                  </a:lnTo>
                  <a:cubicBezTo>
                    <a:pt x="3799" y="6561"/>
                    <a:pt x="3775" y="6656"/>
                    <a:pt x="3775" y="6727"/>
                  </a:cubicBezTo>
                  <a:lnTo>
                    <a:pt x="3775" y="6846"/>
                  </a:lnTo>
                  <a:cubicBezTo>
                    <a:pt x="3775" y="7037"/>
                    <a:pt x="3918" y="7215"/>
                    <a:pt x="4096" y="7263"/>
                  </a:cubicBezTo>
                  <a:lnTo>
                    <a:pt x="4096" y="8870"/>
                  </a:lnTo>
                  <a:lnTo>
                    <a:pt x="3596" y="8870"/>
                  </a:lnTo>
                  <a:cubicBezTo>
                    <a:pt x="3299" y="8870"/>
                    <a:pt x="3061" y="9108"/>
                    <a:pt x="3061" y="9406"/>
                  </a:cubicBezTo>
                  <a:lnTo>
                    <a:pt x="3061" y="9597"/>
                  </a:lnTo>
                  <a:lnTo>
                    <a:pt x="2620" y="9597"/>
                  </a:lnTo>
                  <a:cubicBezTo>
                    <a:pt x="2441" y="9597"/>
                    <a:pt x="2287" y="9716"/>
                    <a:pt x="2263" y="9894"/>
                  </a:cubicBezTo>
                  <a:lnTo>
                    <a:pt x="2108" y="10680"/>
                  </a:lnTo>
                  <a:cubicBezTo>
                    <a:pt x="2096" y="10787"/>
                    <a:pt x="2108" y="10906"/>
                    <a:pt x="2191" y="10978"/>
                  </a:cubicBezTo>
                  <a:cubicBezTo>
                    <a:pt x="2263" y="11073"/>
                    <a:pt x="2370" y="11121"/>
                    <a:pt x="2465" y="11121"/>
                  </a:cubicBezTo>
                  <a:lnTo>
                    <a:pt x="6752" y="11121"/>
                  </a:lnTo>
                  <a:cubicBezTo>
                    <a:pt x="6859" y="11121"/>
                    <a:pt x="6966" y="11073"/>
                    <a:pt x="7037" y="10978"/>
                  </a:cubicBezTo>
                  <a:cubicBezTo>
                    <a:pt x="7109" y="10894"/>
                    <a:pt x="7144" y="10787"/>
                    <a:pt x="7109" y="10680"/>
                  </a:cubicBezTo>
                  <a:lnTo>
                    <a:pt x="6966" y="9894"/>
                  </a:lnTo>
                  <a:cubicBezTo>
                    <a:pt x="6930" y="9716"/>
                    <a:pt x="6787" y="9597"/>
                    <a:pt x="6609" y="9597"/>
                  </a:cubicBezTo>
                  <a:lnTo>
                    <a:pt x="6156" y="9597"/>
                  </a:lnTo>
                  <a:lnTo>
                    <a:pt x="6156" y="9406"/>
                  </a:lnTo>
                  <a:cubicBezTo>
                    <a:pt x="6156" y="9108"/>
                    <a:pt x="5918" y="8870"/>
                    <a:pt x="5620" y="8870"/>
                  </a:cubicBezTo>
                  <a:lnTo>
                    <a:pt x="5132" y="8870"/>
                  </a:lnTo>
                  <a:lnTo>
                    <a:pt x="5132" y="7263"/>
                  </a:lnTo>
                  <a:cubicBezTo>
                    <a:pt x="5311" y="7215"/>
                    <a:pt x="5442" y="7037"/>
                    <a:pt x="5442" y="6846"/>
                  </a:cubicBezTo>
                  <a:lnTo>
                    <a:pt x="5442" y="6727"/>
                  </a:lnTo>
                  <a:cubicBezTo>
                    <a:pt x="5442" y="6632"/>
                    <a:pt x="5418" y="6561"/>
                    <a:pt x="5382" y="6501"/>
                  </a:cubicBezTo>
                  <a:lnTo>
                    <a:pt x="5418" y="6489"/>
                  </a:lnTo>
                  <a:cubicBezTo>
                    <a:pt x="5894" y="6132"/>
                    <a:pt x="6311" y="5703"/>
                    <a:pt x="6621" y="5203"/>
                  </a:cubicBezTo>
                  <a:cubicBezTo>
                    <a:pt x="6632" y="5227"/>
                    <a:pt x="6656" y="5239"/>
                    <a:pt x="6656" y="5251"/>
                  </a:cubicBezTo>
                  <a:cubicBezTo>
                    <a:pt x="6775" y="5382"/>
                    <a:pt x="6954" y="5441"/>
                    <a:pt x="7109" y="5441"/>
                  </a:cubicBezTo>
                  <a:cubicBezTo>
                    <a:pt x="7192" y="5441"/>
                    <a:pt x="7263" y="5429"/>
                    <a:pt x="7335" y="5406"/>
                  </a:cubicBezTo>
                  <a:cubicBezTo>
                    <a:pt x="7644" y="5263"/>
                    <a:pt x="7668" y="4929"/>
                    <a:pt x="7668" y="4775"/>
                  </a:cubicBezTo>
                  <a:cubicBezTo>
                    <a:pt x="7668" y="4701"/>
                    <a:pt x="7603" y="4628"/>
                    <a:pt x="7531" y="4628"/>
                  </a:cubicBezTo>
                  <a:cubicBezTo>
                    <a:pt x="7521" y="4628"/>
                    <a:pt x="7511" y="4629"/>
                    <a:pt x="7502" y="4632"/>
                  </a:cubicBezTo>
                  <a:cubicBezTo>
                    <a:pt x="7406" y="4632"/>
                    <a:pt x="7335" y="4703"/>
                    <a:pt x="7347" y="4786"/>
                  </a:cubicBezTo>
                  <a:cubicBezTo>
                    <a:pt x="7347" y="4906"/>
                    <a:pt x="7335" y="5048"/>
                    <a:pt x="7216" y="5108"/>
                  </a:cubicBezTo>
                  <a:cubicBezTo>
                    <a:pt x="7188" y="5117"/>
                    <a:pt x="7158" y="5122"/>
                    <a:pt x="7128" y="5122"/>
                  </a:cubicBezTo>
                  <a:cubicBezTo>
                    <a:pt x="7043" y="5122"/>
                    <a:pt x="6956" y="5086"/>
                    <a:pt x="6894" y="5025"/>
                  </a:cubicBezTo>
                  <a:cubicBezTo>
                    <a:pt x="6835" y="4953"/>
                    <a:pt x="6811" y="4882"/>
                    <a:pt x="6859" y="4786"/>
                  </a:cubicBezTo>
                  <a:cubicBezTo>
                    <a:pt x="7025" y="4465"/>
                    <a:pt x="7335" y="4334"/>
                    <a:pt x="7728" y="4179"/>
                  </a:cubicBezTo>
                  <a:cubicBezTo>
                    <a:pt x="8395" y="3917"/>
                    <a:pt x="9228" y="3572"/>
                    <a:pt x="9228" y="1929"/>
                  </a:cubicBezTo>
                  <a:lnTo>
                    <a:pt x="9228" y="1250"/>
                  </a:lnTo>
                  <a:cubicBezTo>
                    <a:pt x="9216" y="1131"/>
                    <a:pt x="9168" y="1000"/>
                    <a:pt x="9061" y="905"/>
                  </a:cubicBezTo>
                  <a:cubicBezTo>
                    <a:pt x="8978" y="822"/>
                    <a:pt x="8859" y="762"/>
                    <a:pt x="8716" y="762"/>
                  </a:cubicBezTo>
                  <a:cubicBezTo>
                    <a:pt x="8359" y="762"/>
                    <a:pt x="8025" y="941"/>
                    <a:pt x="7811" y="1238"/>
                  </a:cubicBezTo>
                  <a:lnTo>
                    <a:pt x="7680" y="1417"/>
                  </a:lnTo>
                  <a:cubicBezTo>
                    <a:pt x="7609" y="1512"/>
                    <a:pt x="7490" y="1572"/>
                    <a:pt x="7371" y="1572"/>
                  </a:cubicBezTo>
                  <a:lnTo>
                    <a:pt x="7371" y="1036"/>
                  </a:lnTo>
                  <a:lnTo>
                    <a:pt x="7394" y="1036"/>
                  </a:lnTo>
                  <a:cubicBezTo>
                    <a:pt x="7561" y="1036"/>
                    <a:pt x="7704" y="905"/>
                    <a:pt x="7704" y="726"/>
                  </a:cubicBezTo>
                  <a:lnTo>
                    <a:pt x="7704" y="310"/>
                  </a:lnTo>
                  <a:cubicBezTo>
                    <a:pt x="7704" y="143"/>
                    <a:pt x="7573" y="0"/>
                    <a:pt x="73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29" name="Google Shape;1629;p117"/>
            <p:cNvSpPr/>
            <p:nvPr/>
          </p:nvSpPr>
          <p:spPr>
            <a:xfrm>
              <a:off x="4118903" y="3867139"/>
              <a:ext cx="93987" cy="87971"/>
            </a:xfrm>
            <a:custGeom>
              <a:avLst/>
              <a:gdLst/>
              <a:ahLst/>
              <a:cxnLst/>
              <a:rect l="l" t="t" r="r" b="b"/>
              <a:pathLst>
                <a:path w="2953" h="2764" extrusionOk="0">
                  <a:moveTo>
                    <a:pt x="1477" y="489"/>
                  </a:moveTo>
                  <a:lnTo>
                    <a:pt x="1727" y="989"/>
                  </a:lnTo>
                  <a:cubicBezTo>
                    <a:pt x="1762" y="1049"/>
                    <a:pt x="1822" y="1096"/>
                    <a:pt x="1881" y="1096"/>
                  </a:cubicBezTo>
                  <a:lnTo>
                    <a:pt x="2441" y="1180"/>
                  </a:lnTo>
                  <a:lnTo>
                    <a:pt x="2036" y="1584"/>
                  </a:lnTo>
                  <a:cubicBezTo>
                    <a:pt x="2000" y="1632"/>
                    <a:pt x="1977" y="1692"/>
                    <a:pt x="1977" y="1763"/>
                  </a:cubicBezTo>
                  <a:lnTo>
                    <a:pt x="2072" y="2335"/>
                  </a:lnTo>
                  <a:lnTo>
                    <a:pt x="1560" y="2061"/>
                  </a:lnTo>
                  <a:cubicBezTo>
                    <a:pt x="1536" y="2049"/>
                    <a:pt x="1500" y="2037"/>
                    <a:pt x="1477" y="2037"/>
                  </a:cubicBezTo>
                  <a:cubicBezTo>
                    <a:pt x="1441" y="2037"/>
                    <a:pt x="1417" y="2049"/>
                    <a:pt x="1381" y="2061"/>
                  </a:cubicBezTo>
                  <a:lnTo>
                    <a:pt x="881" y="2335"/>
                  </a:lnTo>
                  <a:lnTo>
                    <a:pt x="965" y="1763"/>
                  </a:lnTo>
                  <a:cubicBezTo>
                    <a:pt x="988" y="1703"/>
                    <a:pt x="953" y="1632"/>
                    <a:pt x="905" y="1584"/>
                  </a:cubicBezTo>
                  <a:lnTo>
                    <a:pt x="512" y="1180"/>
                  </a:lnTo>
                  <a:lnTo>
                    <a:pt x="1072" y="1096"/>
                  </a:lnTo>
                  <a:cubicBezTo>
                    <a:pt x="1131" y="1084"/>
                    <a:pt x="1191" y="1049"/>
                    <a:pt x="1227" y="989"/>
                  </a:cubicBezTo>
                  <a:lnTo>
                    <a:pt x="1477" y="489"/>
                  </a:lnTo>
                  <a:close/>
                  <a:moveTo>
                    <a:pt x="1477" y="1"/>
                  </a:moveTo>
                  <a:cubicBezTo>
                    <a:pt x="1405" y="1"/>
                    <a:pt x="1322" y="49"/>
                    <a:pt x="1298" y="108"/>
                  </a:cubicBezTo>
                  <a:lnTo>
                    <a:pt x="953" y="799"/>
                  </a:lnTo>
                  <a:lnTo>
                    <a:pt x="191" y="906"/>
                  </a:lnTo>
                  <a:cubicBezTo>
                    <a:pt x="119" y="918"/>
                    <a:pt x="60" y="965"/>
                    <a:pt x="36" y="1037"/>
                  </a:cubicBezTo>
                  <a:cubicBezTo>
                    <a:pt x="0" y="1108"/>
                    <a:pt x="36" y="1180"/>
                    <a:pt x="72" y="1227"/>
                  </a:cubicBezTo>
                  <a:lnTo>
                    <a:pt x="631" y="1763"/>
                  </a:lnTo>
                  <a:lnTo>
                    <a:pt x="488" y="2525"/>
                  </a:lnTo>
                  <a:cubicBezTo>
                    <a:pt x="476" y="2596"/>
                    <a:pt x="512" y="2668"/>
                    <a:pt x="572" y="2716"/>
                  </a:cubicBezTo>
                  <a:cubicBezTo>
                    <a:pt x="604" y="2741"/>
                    <a:pt x="639" y="2753"/>
                    <a:pt x="676" y="2753"/>
                  </a:cubicBezTo>
                  <a:cubicBezTo>
                    <a:pt x="708" y="2753"/>
                    <a:pt x="741" y="2744"/>
                    <a:pt x="774" y="2727"/>
                  </a:cubicBezTo>
                  <a:lnTo>
                    <a:pt x="1465" y="2370"/>
                  </a:lnTo>
                  <a:lnTo>
                    <a:pt x="2143" y="2727"/>
                  </a:lnTo>
                  <a:cubicBezTo>
                    <a:pt x="2179" y="2751"/>
                    <a:pt x="2203" y="2763"/>
                    <a:pt x="2239" y="2763"/>
                  </a:cubicBezTo>
                  <a:cubicBezTo>
                    <a:pt x="2274" y="2763"/>
                    <a:pt x="2310" y="2751"/>
                    <a:pt x="2358" y="2716"/>
                  </a:cubicBezTo>
                  <a:cubicBezTo>
                    <a:pt x="2417" y="2668"/>
                    <a:pt x="2441" y="2596"/>
                    <a:pt x="2429" y="2525"/>
                  </a:cubicBezTo>
                  <a:lnTo>
                    <a:pt x="2298" y="1763"/>
                  </a:lnTo>
                  <a:lnTo>
                    <a:pt x="2846" y="1227"/>
                  </a:lnTo>
                  <a:cubicBezTo>
                    <a:pt x="2917" y="1180"/>
                    <a:pt x="2953" y="1108"/>
                    <a:pt x="2917" y="1037"/>
                  </a:cubicBezTo>
                  <a:cubicBezTo>
                    <a:pt x="2893" y="965"/>
                    <a:pt x="2834" y="918"/>
                    <a:pt x="2751" y="906"/>
                  </a:cubicBezTo>
                  <a:lnTo>
                    <a:pt x="2000" y="799"/>
                  </a:lnTo>
                  <a:lnTo>
                    <a:pt x="1655" y="108"/>
                  </a:lnTo>
                  <a:cubicBezTo>
                    <a:pt x="1619" y="37"/>
                    <a:pt x="1548" y="1"/>
                    <a:pt x="147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30" name="Google Shape;1630;p117"/>
          <p:cNvGrpSpPr/>
          <p:nvPr/>
        </p:nvGrpSpPr>
        <p:grpSpPr>
          <a:xfrm>
            <a:off x="6989755" y="1746409"/>
            <a:ext cx="429802" cy="737561"/>
            <a:chOff x="916127" y="3807056"/>
            <a:chExt cx="221902" cy="380795"/>
          </a:xfrm>
        </p:grpSpPr>
        <p:sp>
          <p:nvSpPr>
            <p:cNvPr id="1631" name="Google Shape;1631;p117"/>
            <p:cNvSpPr/>
            <p:nvPr/>
          </p:nvSpPr>
          <p:spPr>
            <a:xfrm>
              <a:off x="916127" y="3807056"/>
              <a:ext cx="221902" cy="380795"/>
            </a:xfrm>
            <a:custGeom>
              <a:avLst/>
              <a:gdLst/>
              <a:ahLst/>
              <a:cxnLst/>
              <a:rect l="l" t="t" r="r" b="b"/>
              <a:pathLst>
                <a:path w="6966" h="11954" extrusionOk="0">
                  <a:moveTo>
                    <a:pt x="4120" y="6429"/>
                  </a:moveTo>
                  <a:lnTo>
                    <a:pt x="4120" y="7799"/>
                  </a:lnTo>
                  <a:lnTo>
                    <a:pt x="2810" y="7799"/>
                  </a:lnTo>
                  <a:lnTo>
                    <a:pt x="2810" y="6429"/>
                  </a:lnTo>
                  <a:cubicBezTo>
                    <a:pt x="3024" y="6489"/>
                    <a:pt x="3245" y="6519"/>
                    <a:pt x="3465" y="6519"/>
                  </a:cubicBezTo>
                  <a:cubicBezTo>
                    <a:pt x="3685" y="6519"/>
                    <a:pt x="3905" y="6489"/>
                    <a:pt x="4120" y="6429"/>
                  </a:cubicBezTo>
                  <a:close/>
                  <a:moveTo>
                    <a:pt x="4882" y="8144"/>
                  </a:moveTo>
                  <a:lnTo>
                    <a:pt x="4882" y="8680"/>
                  </a:lnTo>
                  <a:lnTo>
                    <a:pt x="2060" y="8680"/>
                  </a:lnTo>
                  <a:lnTo>
                    <a:pt x="2060" y="8144"/>
                  </a:lnTo>
                  <a:close/>
                  <a:moveTo>
                    <a:pt x="5596" y="9037"/>
                  </a:moveTo>
                  <a:lnTo>
                    <a:pt x="5596" y="9335"/>
                  </a:lnTo>
                  <a:lnTo>
                    <a:pt x="1346" y="9335"/>
                  </a:lnTo>
                  <a:lnTo>
                    <a:pt x="1346" y="9037"/>
                  </a:lnTo>
                  <a:lnTo>
                    <a:pt x="2060" y="9037"/>
                  </a:lnTo>
                  <a:lnTo>
                    <a:pt x="2060" y="9049"/>
                  </a:lnTo>
                  <a:lnTo>
                    <a:pt x="4882" y="9049"/>
                  </a:lnTo>
                  <a:lnTo>
                    <a:pt x="4882" y="9037"/>
                  </a:lnTo>
                  <a:close/>
                  <a:moveTo>
                    <a:pt x="6227" y="9692"/>
                  </a:moveTo>
                  <a:cubicBezTo>
                    <a:pt x="6441" y="9692"/>
                    <a:pt x="6608" y="9858"/>
                    <a:pt x="6608" y="10061"/>
                  </a:cubicBezTo>
                  <a:lnTo>
                    <a:pt x="6608" y="11251"/>
                  </a:lnTo>
                  <a:cubicBezTo>
                    <a:pt x="6608" y="11466"/>
                    <a:pt x="6441" y="11620"/>
                    <a:pt x="6227" y="11620"/>
                  </a:cubicBezTo>
                  <a:lnTo>
                    <a:pt x="715" y="11620"/>
                  </a:lnTo>
                  <a:cubicBezTo>
                    <a:pt x="500" y="11620"/>
                    <a:pt x="334" y="11466"/>
                    <a:pt x="334" y="11251"/>
                  </a:cubicBezTo>
                  <a:lnTo>
                    <a:pt x="334" y="10061"/>
                  </a:lnTo>
                  <a:cubicBezTo>
                    <a:pt x="334" y="9858"/>
                    <a:pt x="500" y="9692"/>
                    <a:pt x="715" y="9692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lnTo>
                    <a:pt x="0" y="964"/>
                  </a:lnTo>
                  <a:cubicBezTo>
                    <a:pt x="0" y="1322"/>
                    <a:pt x="298" y="1619"/>
                    <a:pt x="655" y="1619"/>
                  </a:cubicBezTo>
                  <a:lnTo>
                    <a:pt x="1012" y="1619"/>
                  </a:lnTo>
                  <a:lnTo>
                    <a:pt x="1012" y="4048"/>
                  </a:lnTo>
                  <a:cubicBezTo>
                    <a:pt x="1012" y="5060"/>
                    <a:pt x="1619" y="5929"/>
                    <a:pt x="2477" y="6310"/>
                  </a:cubicBezTo>
                  <a:lnTo>
                    <a:pt x="2477" y="7799"/>
                  </a:lnTo>
                  <a:lnTo>
                    <a:pt x="1905" y="7799"/>
                  </a:lnTo>
                  <a:cubicBezTo>
                    <a:pt x="1798" y="7799"/>
                    <a:pt x="1727" y="7870"/>
                    <a:pt x="1727" y="7977"/>
                  </a:cubicBezTo>
                  <a:lnTo>
                    <a:pt x="1727" y="8680"/>
                  </a:lnTo>
                  <a:lnTo>
                    <a:pt x="1191" y="8680"/>
                  </a:lnTo>
                  <a:cubicBezTo>
                    <a:pt x="1084" y="8680"/>
                    <a:pt x="1012" y="8751"/>
                    <a:pt x="1012" y="8858"/>
                  </a:cubicBezTo>
                  <a:lnTo>
                    <a:pt x="1012" y="9335"/>
                  </a:lnTo>
                  <a:lnTo>
                    <a:pt x="726" y="9335"/>
                  </a:lnTo>
                  <a:cubicBezTo>
                    <a:pt x="322" y="9335"/>
                    <a:pt x="12" y="9656"/>
                    <a:pt x="12" y="10049"/>
                  </a:cubicBezTo>
                  <a:lnTo>
                    <a:pt x="12" y="11240"/>
                  </a:lnTo>
                  <a:cubicBezTo>
                    <a:pt x="12" y="11644"/>
                    <a:pt x="334" y="11954"/>
                    <a:pt x="726" y="11954"/>
                  </a:cubicBezTo>
                  <a:lnTo>
                    <a:pt x="6251" y="11954"/>
                  </a:lnTo>
                  <a:cubicBezTo>
                    <a:pt x="6644" y="11954"/>
                    <a:pt x="6965" y="11620"/>
                    <a:pt x="6965" y="11240"/>
                  </a:cubicBezTo>
                  <a:lnTo>
                    <a:pt x="6965" y="10049"/>
                  </a:lnTo>
                  <a:cubicBezTo>
                    <a:pt x="6965" y="9644"/>
                    <a:pt x="6632" y="9335"/>
                    <a:pt x="6251" y="9335"/>
                  </a:cubicBezTo>
                  <a:lnTo>
                    <a:pt x="5953" y="9335"/>
                  </a:lnTo>
                  <a:lnTo>
                    <a:pt x="5953" y="8858"/>
                  </a:lnTo>
                  <a:cubicBezTo>
                    <a:pt x="5953" y="8751"/>
                    <a:pt x="5870" y="8680"/>
                    <a:pt x="5775" y="8680"/>
                  </a:cubicBezTo>
                  <a:lnTo>
                    <a:pt x="5239" y="8680"/>
                  </a:lnTo>
                  <a:lnTo>
                    <a:pt x="5239" y="7977"/>
                  </a:lnTo>
                  <a:cubicBezTo>
                    <a:pt x="5239" y="7870"/>
                    <a:pt x="5156" y="7799"/>
                    <a:pt x="5060" y="7799"/>
                  </a:cubicBezTo>
                  <a:lnTo>
                    <a:pt x="4477" y="7799"/>
                  </a:lnTo>
                  <a:lnTo>
                    <a:pt x="4477" y="6310"/>
                  </a:lnTo>
                  <a:cubicBezTo>
                    <a:pt x="4786" y="6179"/>
                    <a:pt x="5072" y="5965"/>
                    <a:pt x="5310" y="5703"/>
                  </a:cubicBezTo>
                  <a:cubicBezTo>
                    <a:pt x="5370" y="5632"/>
                    <a:pt x="5370" y="5525"/>
                    <a:pt x="5298" y="5453"/>
                  </a:cubicBezTo>
                  <a:cubicBezTo>
                    <a:pt x="5259" y="5425"/>
                    <a:pt x="5216" y="5410"/>
                    <a:pt x="5174" y="5410"/>
                  </a:cubicBezTo>
                  <a:cubicBezTo>
                    <a:pt x="5127" y="5410"/>
                    <a:pt x="5080" y="5428"/>
                    <a:pt x="5037" y="5465"/>
                  </a:cubicBezTo>
                  <a:cubicBezTo>
                    <a:pt x="4882" y="5644"/>
                    <a:pt x="4679" y="5786"/>
                    <a:pt x="4477" y="5906"/>
                  </a:cubicBezTo>
                  <a:cubicBezTo>
                    <a:pt x="4158" y="6080"/>
                    <a:pt x="3812" y="6165"/>
                    <a:pt x="3467" y="6165"/>
                  </a:cubicBezTo>
                  <a:cubicBezTo>
                    <a:pt x="3245" y="6165"/>
                    <a:pt x="3024" y="6130"/>
                    <a:pt x="2810" y="6060"/>
                  </a:cubicBezTo>
                  <a:cubicBezTo>
                    <a:pt x="1965" y="5786"/>
                    <a:pt x="1334" y="4989"/>
                    <a:pt x="1334" y="4036"/>
                  </a:cubicBezTo>
                  <a:lnTo>
                    <a:pt x="1334" y="1607"/>
                  </a:lnTo>
                  <a:lnTo>
                    <a:pt x="5572" y="1607"/>
                  </a:lnTo>
                  <a:lnTo>
                    <a:pt x="5572" y="4048"/>
                  </a:lnTo>
                  <a:cubicBezTo>
                    <a:pt x="5596" y="4358"/>
                    <a:pt x="5537" y="4655"/>
                    <a:pt x="5394" y="4929"/>
                  </a:cubicBezTo>
                  <a:cubicBezTo>
                    <a:pt x="5358" y="5013"/>
                    <a:pt x="5394" y="5120"/>
                    <a:pt x="5489" y="5167"/>
                  </a:cubicBezTo>
                  <a:cubicBezTo>
                    <a:pt x="5513" y="5179"/>
                    <a:pt x="5537" y="5179"/>
                    <a:pt x="5560" y="5179"/>
                  </a:cubicBezTo>
                  <a:cubicBezTo>
                    <a:pt x="5620" y="5179"/>
                    <a:pt x="5691" y="5132"/>
                    <a:pt x="5727" y="5072"/>
                  </a:cubicBezTo>
                  <a:cubicBezTo>
                    <a:pt x="5870" y="4751"/>
                    <a:pt x="5953" y="4405"/>
                    <a:pt x="5953" y="4048"/>
                  </a:cubicBezTo>
                  <a:lnTo>
                    <a:pt x="5953" y="1619"/>
                  </a:lnTo>
                  <a:lnTo>
                    <a:pt x="6310" y="1619"/>
                  </a:lnTo>
                  <a:cubicBezTo>
                    <a:pt x="6668" y="1619"/>
                    <a:pt x="6965" y="1322"/>
                    <a:pt x="6965" y="964"/>
                  </a:cubicBezTo>
                  <a:lnTo>
                    <a:pt x="6965" y="655"/>
                  </a:lnTo>
                  <a:cubicBezTo>
                    <a:pt x="6965" y="298"/>
                    <a:pt x="6668" y="0"/>
                    <a:pt x="6310" y="0"/>
                  </a:cubicBezTo>
                  <a:lnTo>
                    <a:pt x="2215" y="0"/>
                  </a:lnTo>
                  <a:cubicBezTo>
                    <a:pt x="2108" y="0"/>
                    <a:pt x="2036" y="71"/>
                    <a:pt x="2036" y="179"/>
                  </a:cubicBezTo>
                  <a:cubicBezTo>
                    <a:pt x="2036" y="286"/>
                    <a:pt x="2108" y="357"/>
                    <a:pt x="2215" y="357"/>
                  </a:cubicBezTo>
                  <a:lnTo>
                    <a:pt x="6310" y="357"/>
                  </a:lnTo>
                  <a:cubicBezTo>
                    <a:pt x="6465" y="357"/>
                    <a:pt x="6608" y="488"/>
                    <a:pt x="6608" y="655"/>
                  </a:cubicBezTo>
                  <a:lnTo>
                    <a:pt x="6608" y="964"/>
                  </a:lnTo>
                  <a:cubicBezTo>
                    <a:pt x="6608" y="1131"/>
                    <a:pt x="6465" y="1262"/>
                    <a:pt x="6310" y="1262"/>
                  </a:cubicBezTo>
                  <a:lnTo>
                    <a:pt x="655" y="1262"/>
                  </a:lnTo>
                  <a:cubicBezTo>
                    <a:pt x="488" y="1262"/>
                    <a:pt x="357" y="1131"/>
                    <a:pt x="357" y="964"/>
                  </a:cubicBezTo>
                  <a:lnTo>
                    <a:pt x="357" y="655"/>
                  </a:lnTo>
                  <a:cubicBezTo>
                    <a:pt x="357" y="488"/>
                    <a:pt x="488" y="357"/>
                    <a:pt x="655" y="357"/>
                  </a:cubicBezTo>
                  <a:lnTo>
                    <a:pt x="1500" y="357"/>
                  </a:lnTo>
                  <a:cubicBezTo>
                    <a:pt x="1608" y="357"/>
                    <a:pt x="1679" y="286"/>
                    <a:pt x="1679" y="179"/>
                  </a:cubicBezTo>
                  <a:cubicBezTo>
                    <a:pt x="1679" y="71"/>
                    <a:pt x="1608" y="0"/>
                    <a:pt x="15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32" name="Google Shape;1632;p117"/>
            <p:cNvSpPr/>
            <p:nvPr/>
          </p:nvSpPr>
          <p:spPr>
            <a:xfrm>
              <a:off x="969580" y="3869746"/>
              <a:ext cx="110792" cy="102955"/>
            </a:xfrm>
            <a:custGeom>
              <a:avLst/>
              <a:gdLst/>
              <a:ahLst/>
              <a:cxnLst/>
              <a:rect l="l" t="t" r="r" b="b"/>
              <a:pathLst>
                <a:path w="3478" h="3232" extrusionOk="0">
                  <a:moveTo>
                    <a:pt x="1815" y="1"/>
                  </a:moveTo>
                  <a:cubicBezTo>
                    <a:pt x="1680" y="1"/>
                    <a:pt x="1543" y="72"/>
                    <a:pt x="1477" y="211"/>
                  </a:cubicBezTo>
                  <a:cubicBezTo>
                    <a:pt x="1175" y="806"/>
                    <a:pt x="1156" y="843"/>
                    <a:pt x="1155" y="843"/>
                  </a:cubicBezTo>
                  <a:cubicBezTo>
                    <a:pt x="1155" y="843"/>
                    <a:pt x="1156" y="842"/>
                    <a:pt x="1156" y="842"/>
                  </a:cubicBezTo>
                  <a:lnTo>
                    <a:pt x="1156" y="842"/>
                  </a:lnTo>
                  <a:cubicBezTo>
                    <a:pt x="1052" y="977"/>
                    <a:pt x="1162" y="1139"/>
                    <a:pt x="1292" y="1139"/>
                  </a:cubicBezTo>
                  <a:cubicBezTo>
                    <a:pt x="1356" y="1139"/>
                    <a:pt x="1426" y="1099"/>
                    <a:pt x="1477" y="997"/>
                  </a:cubicBezTo>
                  <a:cubicBezTo>
                    <a:pt x="1762" y="396"/>
                    <a:pt x="1786" y="352"/>
                    <a:pt x="1795" y="352"/>
                  </a:cubicBezTo>
                  <a:cubicBezTo>
                    <a:pt x="1796" y="352"/>
                    <a:pt x="1797" y="354"/>
                    <a:pt x="1799" y="354"/>
                  </a:cubicBezTo>
                  <a:cubicBezTo>
                    <a:pt x="1801" y="354"/>
                    <a:pt x="1801" y="352"/>
                    <a:pt x="1803" y="352"/>
                  </a:cubicBezTo>
                  <a:cubicBezTo>
                    <a:pt x="1812" y="352"/>
                    <a:pt x="1837" y="396"/>
                    <a:pt x="2132" y="997"/>
                  </a:cubicBezTo>
                  <a:cubicBezTo>
                    <a:pt x="2192" y="1104"/>
                    <a:pt x="2287" y="1175"/>
                    <a:pt x="2406" y="1199"/>
                  </a:cubicBezTo>
                  <a:lnTo>
                    <a:pt x="3108" y="1306"/>
                  </a:lnTo>
                  <a:cubicBezTo>
                    <a:pt x="3120" y="1306"/>
                    <a:pt x="3120" y="1318"/>
                    <a:pt x="3120" y="1318"/>
                  </a:cubicBezTo>
                  <a:cubicBezTo>
                    <a:pt x="3120" y="1342"/>
                    <a:pt x="3156" y="1306"/>
                    <a:pt x="2608" y="1830"/>
                  </a:cubicBezTo>
                  <a:cubicBezTo>
                    <a:pt x="2525" y="1902"/>
                    <a:pt x="2489" y="1997"/>
                    <a:pt x="2489" y="2092"/>
                  </a:cubicBezTo>
                  <a:cubicBezTo>
                    <a:pt x="2489" y="2152"/>
                    <a:pt x="2608" y="2842"/>
                    <a:pt x="2608" y="2866"/>
                  </a:cubicBezTo>
                  <a:cubicBezTo>
                    <a:pt x="2608" y="2883"/>
                    <a:pt x="2596" y="2894"/>
                    <a:pt x="2584" y="2894"/>
                  </a:cubicBezTo>
                  <a:cubicBezTo>
                    <a:pt x="2580" y="2894"/>
                    <a:pt x="2576" y="2893"/>
                    <a:pt x="2573" y="2890"/>
                  </a:cubicBezTo>
                  <a:lnTo>
                    <a:pt x="1954" y="2556"/>
                  </a:lnTo>
                  <a:cubicBezTo>
                    <a:pt x="1900" y="2527"/>
                    <a:pt x="1840" y="2512"/>
                    <a:pt x="1781" y="2512"/>
                  </a:cubicBezTo>
                  <a:cubicBezTo>
                    <a:pt x="1721" y="2512"/>
                    <a:pt x="1662" y="2527"/>
                    <a:pt x="1608" y="2556"/>
                  </a:cubicBezTo>
                  <a:cubicBezTo>
                    <a:pt x="996" y="2879"/>
                    <a:pt x="977" y="2890"/>
                    <a:pt x="967" y="2890"/>
                  </a:cubicBezTo>
                  <a:cubicBezTo>
                    <a:pt x="967" y="2890"/>
                    <a:pt x="966" y="2890"/>
                    <a:pt x="965" y="2890"/>
                  </a:cubicBezTo>
                  <a:cubicBezTo>
                    <a:pt x="953" y="2890"/>
                    <a:pt x="953" y="2866"/>
                    <a:pt x="953" y="2854"/>
                  </a:cubicBezTo>
                  <a:cubicBezTo>
                    <a:pt x="1073" y="2116"/>
                    <a:pt x="1073" y="2152"/>
                    <a:pt x="1073" y="2092"/>
                  </a:cubicBezTo>
                  <a:cubicBezTo>
                    <a:pt x="1073" y="1997"/>
                    <a:pt x="1025" y="1902"/>
                    <a:pt x="953" y="1830"/>
                  </a:cubicBezTo>
                  <a:lnTo>
                    <a:pt x="441" y="1342"/>
                  </a:lnTo>
                  <a:cubicBezTo>
                    <a:pt x="430" y="1318"/>
                    <a:pt x="441" y="1306"/>
                    <a:pt x="465" y="1306"/>
                  </a:cubicBezTo>
                  <a:lnTo>
                    <a:pt x="608" y="1294"/>
                  </a:lnTo>
                  <a:cubicBezTo>
                    <a:pt x="703" y="1282"/>
                    <a:pt x="775" y="1187"/>
                    <a:pt x="763" y="1104"/>
                  </a:cubicBezTo>
                  <a:cubicBezTo>
                    <a:pt x="741" y="1016"/>
                    <a:pt x="668" y="948"/>
                    <a:pt x="581" y="948"/>
                  </a:cubicBezTo>
                  <a:cubicBezTo>
                    <a:pt x="574" y="948"/>
                    <a:pt x="568" y="948"/>
                    <a:pt x="561" y="949"/>
                  </a:cubicBezTo>
                  <a:lnTo>
                    <a:pt x="418" y="961"/>
                  </a:lnTo>
                  <a:cubicBezTo>
                    <a:pt x="108" y="1009"/>
                    <a:pt x="1" y="1378"/>
                    <a:pt x="203" y="1592"/>
                  </a:cubicBezTo>
                  <a:cubicBezTo>
                    <a:pt x="739" y="2116"/>
                    <a:pt x="727" y="2080"/>
                    <a:pt x="727" y="2092"/>
                  </a:cubicBezTo>
                  <a:cubicBezTo>
                    <a:pt x="608" y="2842"/>
                    <a:pt x="608" y="2806"/>
                    <a:pt x="608" y="2854"/>
                  </a:cubicBezTo>
                  <a:cubicBezTo>
                    <a:pt x="608" y="3074"/>
                    <a:pt x="785" y="3231"/>
                    <a:pt x="976" y="3231"/>
                  </a:cubicBezTo>
                  <a:cubicBezTo>
                    <a:pt x="1032" y="3231"/>
                    <a:pt x="1089" y="3217"/>
                    <a:pt x="1144" y="3187"/>
                  </a:cubicBezTo>
                  <a:cubicBezTo>
                    <a:pt x="1696" y="2896"/>
                    <a:pt x="1757" y="2851"/>
                    <a:pt x="1777" y="2851"/>
                  </a:cubicBezTo>
                  <a:cubicBezTo>
                    <a:pt x="1781" y="2851"/>
                    <a:pt x="1783" y="2852"/>
                    <a:pt x="1787" y="2854"/>
                  </a:cubicBezTo>
                  <a:cubicBezTo>
                    <a:pt x="2382" y="3152"/>
                    <a:pt x="2442" y="3223"/>
                    <a:pt x="2585" y="3223"/>
                  </a:cubicBezTo>
                  <a:cubicBezTo>
                    <a:pt x="2811" y="3223"/>
                    <a:pt x="2989" y="3021"/>
                    <a:pt x="2966" y="2795"/>
                  </a:cubicBezTo>
                  <a:cubicBezTo>
                    <a:pt x="2847" y="2068"/>
                    <a:pt x="2847" y="2092"/>
                    <a:pt x="2858" y="2080"/>
                  </a:cubicBezTo>
                  <a:lnTo>
                    <a:pt x="3359" y="1592"/>
                  </a:lnTo>
                  <a:cubicBezTo>
                    <a:pt x="3442" y="1521"/>
                    <a:pt x="3478" y="1425"/>
                    <a:pt x="3478" y="1318"/>
                  </a:cubicBezTo>
                  <a:cubicBezTo>
                    <a:pt x="3478" y="1128"/>
                    <a:pt x="3347" y="985"/>
                    <a:pt x="3168" y="949"/>
                  </a:cubicBezTo>
                  <a:lnTo>
                    <a:pt x="2466" y="842"/>
                  </a:lnTo>
                  <a:cubicBezTo>
                    <a:pt x="2465" y="842"/>
                    <a:pt x="2464" y="842"/>
                    <a:pt x="2463" y="842"/>
                  </a:cubicBezTo>
                  <a:cubicBezTo>
                    <a:pt x="2454" y="842"/>
                    <a:pt x="2444" y="821"/>
                    <a:pt x="2144" y="211"/>
                  </a:cubicBezTo>
                  <a:cubicBezTo>
                    <a:pt x="2079" y="70"/>
                    <a:pt x="1947" y="1"/>
                    <a:pt x="181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33" name="Google Shape;1633;p117"/>
            <p:cNvSpPr/>
            <p:nvPr/>
          </p:nvSpPr>
          <p:spPr>
            <a:xfrm>
              <a:off x="982863" y="4127517"/>
              <a:ext cx="88015" cy="11404"/>
            </a:xfrm>
            <a:custGeom>
              <a:avLst/>
              <a:gdLst/>
              <a:ahLst/>
              <a:cxnLst/>
              <a:rect l="l" t="t" r="r" b="b"/>
              <a:pathLst>
                <a:path w="2763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7"/>
                    <a:pt x="72" y="358"/>
                    <a:pt x="179" y="358"/>
                  </a:cubicBezTo>
                  <a:lnTo>
                    <a:pt x="2584" y="358"/>
                  </a:lnTo>
                  <a:cubicBezTo>
                    <a:pt x="2691" y="358"/>
                    <a:pt x="2763" y="287"/>
                    <a:pt x="2763" y="179"/>
                  </a:cubicBezTo>
                  <a:cubicBezTo>
                    <a:pt x="2763" y="72"/>
                    <a:pt x="2680" y="1"/>
                    <a:pt x="25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34" name="Google Shape;1634;p117"/>
            <p:cNvSpPr/>
            <p:nvPr/>
          </p:nvSpPr>
          <p:spPr>
            <a:xfrm>
              <a:off x="982863" y="4152173"/>
              <a:ext cx="88015" cy="11404"/>
            </a:xfrm>
            <a:custGeom>
              <a:avLst/>
              <a:gdLst/>
              <a:ahLst/>
              <a:cxnLst/>
              <a:rect l="l" t="t" r="r" b="b"/>
              <a:pathLst>
                <a:path w="2763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2584" y="358"/>
                  </a:lnTo>
                  <a:cubicBezTo>
                    <a:pt x="2691" y="358"/>
                    <a:pt x="2763" y="286"/>
                    <a:pt x="2763" y="179"/>
                  </a:cubicBezTo>
                  <a:cubicBezTo>
                    <a:pt x="2751" y="72"/>
                    <a:pt x="2680" y="1"/>
                    <a:pt x="25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" name="Google Shape;1639;p118"/>
          <p:cNvSpPr txBox="1">
            <a:spLocks noGrp="1"/>
          </p:cNvSpPr>
          <p:nvPr>
            <p:ph type="ctrTitle" idx="8"/>
          </p:nvPr>
        </p:nvSpPr>
        <p:spPr>
          <a:xfrm>
            <a:off x="1365725" y="3275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تیم ما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40" name="Google Shape;1640;p118"/>
          <p:cNvSpPr txBox="1">
            <a:spLocks noGrp="1"/>
          </p:cNvSpPr>
          <p:nvPr>
            <p:ph type="subTitle" idx="3"/>
          </p:nvPr>
        </p:nvSpPr>
        <p:spPr>
          <a:xfrm>
            <a:off x="4411389" y="1926764"/>
            <a:ext cx="1743300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شما می توانید تصویر خود را در اینجا اضافه کنید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41" name="Google Shape;1641;p118"/>
          <p:cNvSpPr txBox="1">
            <a:spLocks noGrp="1"/>
          </p:cNvSpPr>
          <p:nvPr>
            <p:ph type="subTitle" idx="1"/>
          </p:nvPr>
        </p:nvSpPr>
        <p:spPr>
          <a:xfrm>
            <a:off x="2645488" y="1935836"/>
            <a:ext cx="1823284" cy="56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شما می توانید تصویر خود را در اینجا اضافه کنید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42" name="Google Shape;1642;p118"/>
          <p:cNvSpPr txBox="1">
            <a:spLocks noGrp="1"/>
          </p:cNvSpPr>
          <p:nvPr>
            <p:ph type="ctrTitle"/>
          </p:nvPr>
        </p:nvSpPr>
        <p:spPr>
          <a:xfrm>
            <a:off x="2905422" y="1558529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تیمی جیمی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43" name="Google Shape;1643;p118"/>
          <p:cNvSpPr txBox="1">
            <a:spLocks noGrp="1"/>
          </p:cNvSpPr>
          <p:nvPr>
            <p:ph type="ctrTitle" idx="2"/>
          </p:nvPr>
        </p:nvSpPr>
        <p:spPr>
          <a:xfrm>
            <a:off x="4591376" y="1549457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هلنا پترسون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44" name="Google Shape;1644;p118"/>
          <p:cNvSpPr txBox="1">
            <a:spLocks noGrp="1"/>
          </p:cNvSpPr>
          <p:nvPr>
            <p:ph type="ctrTitle" idx="4"/>
          </p:nvPr>
        </p:nvSpPr>
        <p:spPr>
          <a:xfrm>
            <a:off x="2914544" y="3117721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لورل</a:t>
            </a:r>
            <a:r>
              <a:rPr lang="en-US" dirty="0">
                <a:cs typeface="B Nazanin" panose="00000400000000000000" pitchFamily="2" charset="-78"/>
              </a:rPr>
              <a:t> </a:t>
            </a:r>
            <a:r>
              <a:rPr lang="fa-IR" dirty="0">
                <a:cs typeface="B Nazanin" panose="00000400000000000000" pitchFamily="2" charset="-78"/>
              </a:rPr>
              <a:t>صنوبر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45" name="Google Shape;1645;p118"/>
          <p:cNvSpPr txBox="1">
            <a:spLocks noGrp="1"/>
          </p:cNvSpPr>
          <p:nvPr>
            <p:ph type="subTitle" idx="5"/>
          </p:nvPr>
        </p:nvSpPr>
        <p:spPr>
          <a:xfrm>
            <a:off x="2734929" y="3487744"/>
            <a:ext cx="1742915" cy="5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شما می توانید تصویر خود را در اینجا اضافه کنید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46" name="Google Shape;1646;p118"/>
          <p:cNvSpPr txBox="1">
            <a:spLocks noGrp="1"/>
          </p:cNvSpPr>
          <p:nvPr>
            <p:ph type="ctrTitle" idx="6"/>
          </p:nvPr>
        </p:nvSpPr>
        <p:spPr>
          <a:xfrm>
            <a:off x="4591383" y="3117721"/>
            <a:ext cx="1563300" cy="44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رودهای رولاندو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47" name="Google Shape;1647;p118"/>
          <p:cNvSpPr txBox="1">
            <a:spLocks noGrp="1"/>
          </p:cNvSpPr>
          <p:nvPr>
            <p:ph type="subTitle" idx="7"/>
          </p:nvPr>
        </p:nvSpPr>
        <p:spPr>
          <a:xfrm>
            <a:off x="4591389" y="3487744"/>
            <a:ext cx="1742914" cy="52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شما می توانید تصویر خود را در اینجا اضافه کنید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48" name="Google Shape;1648;p118"/>
          <p:cNvSpPr/>
          <p:nvPr/>
        </p:nvSpPr>
        <p:spPr>
          <a:xfrm rot="5400000">
            <a:off x="1765629" y="1425500"/>
            <a:ext cx="969300" cy="969300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649" name="Google Shape;1649;p118"/>
          <p:cNvSpPr/>
          <p:nvPr/>
        </p:nvSpPr>
        <p:spPr>
          <a:xfrm rot="-5400000" flipH="1">
            <a:off x="6368471" y="1425500"/>
            <a:ext cx="969300" cy="969300"/>
          </a:xfrm>
          <a:prstGeom prst="teardrop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650" name="Google Shape;1650;p118"/>
          <p:cNvSpPr/>
          <p:nvPr/>
        </p:nvSpPr>
        <p:spPr>
          <a:xfrm rot="5400000">
            <a:off x="1762010" y="2980500"/>
            <a:ext cx="986100" cy="970500"/>
          </a:xfrm>
          <a:prstGeom prst="teardrop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651" name="Google Shape;1651;p118"/>
          <p:cNvSpPr/>
          <p:nvPr/>
        </p:nvSpPr>
        <p:spPr>
          <a:xfrm rot="-5400000" flipH="1">
            <a:off x="6349590" y="2990568"/>
            <a:ext cx="986100" cy="970500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1652" name="Google Shape;1652;p118"/>
          <p:cNvGrpSpPr/>
          <p:nvPr/>
        </p:nvGrpSpPr>
        <p:grpSpPr>
          <a:xfrm>
            <a:off x="6657953" y="1651423"/>
            <a:ext cx="389539" cy="517729"/>
            <a:chOff x="7598438" y="4266131"/>
            <a:chExt cx="260283" cy="345914"/>
          </a:xfrm>
        </p:grpSpPr>
        <p:sp>
          <p:nvSpPr>
            <p:cNvPr id="1653" name="Google Shape;1653;p118"/>
            <p:cNvSpPr/>
            <p:nvPr/>
          </p:nvSpPr>
          <p:spPr>
            <a:xfrm>
              <a:off x="7598438" y="4266131"/>
              <a:ext cx="260283" cy="345914"/>
            </a:xfrm>
            <a:custGeom>
              <a:avLst/>
              <a:gdLst/>
              <a:ahLst/>
              <a:cxnLst/>
              <a:rect l="l" t="t" r="r" b="b"/>
              <a:pathLst>
                <a:path w="8216" h="10919" extrusionOk="0">
                  <a:moveTo>
                    <a:pt x="6525" y="3477"/>
                  </a:moveTo>
                  <a:cubicBezTo>
                    <a:pt x="6644" y="3513"/>
                    <a:pt x="6763" y="3525"/>
                    <a:pt x="6882" y="3537"/>
                  </a:cubicBezTo>
                  <a:lnTo>
                    <a:pt x="6882" y="4430"/>
                  </a:lnTo>
                  <a:cubicBezTo>
                    <a:pt x="6882" y="4882"/>
                    <a:pt x="6941" y="5251"/>
                    <a:pt x="7060" y="5549"/>
                  </a:cubicBezTo>
                  <a:cubicBezTo>
                    <a:pt x="7072" y="5597"/>
                    <a:pt x="7072" y="5656"/>
                    <a:pt x="7060" y="5692"/>
                  </a:cubicBezTo>
                  <a:cubicBezTo>
                    <a:pt x="7037" y="5740"/>
                    <a:pt x="7001" y="5775"/>
                    <a:pt x="6953" y="5787"/>
                  </a:cubicBezTo>
                  <a:cubicBezTo>
                    <a:pt x="6608" y="5906"/>
                    <a:pt x="6120" y="6049"/>
                    <a:pt x="5572" y="6156"/>
                  </a:cubicBezTo>
                  <a:cubicBezTo>
                    <a:pt x="6144" y="5728"/>
                    <a:pt x="6525" y="5025"/>
                    <a:pt x="6525" y="4251"/>
                  </a:cubicBezTo>
                  <a:lnTo>
                    <a:pt x="6525" y="3477"/>
                  </a:lnTo>
                  <a:close/>
                  <a:moveTo>
                    <a:pt x="4120" y="334"/>
                  </a:moveTo>
                  <a:cubicBezTo>
                    <a:pt x="5644" y="334"/>
                    <a:pt x="6882" y="1572"/>
                    <a:pt x="6882" y="3096"/>
                  </a:cubicBezTo>
                  <a:lnTo>
                    <a:pt x="6882" y="3239"/>
                  </a:lnTo>
                  <a:cubicBezTo>
                    <a:pt x="6596" y="3192"/>
                    <a:pt x="6322" y="3132"/>
                    <a:pt x="6060" y="3061"/>
                  </a:cubicBezTo>
                  <a:cubicBezTo>
                    <a:pt x="6043" y="3054"/>
                    <a:pt x="6026" y="3051"/>
                    <a:pt x="6010" y="3051"/>
                  </a:cubicBezTo>
                  <a:cubicBezTo>
                    <a:pt x="5937" y="3051"/>
                    <a:pt x="5880" y="3112"/>
                    <a:pt x="5870" y="3180"/>
                  </a:cubicBezTo>
                  <a:cubicBezTo>
                    <a:pt x="5834" y="3263"/>
                    <a:pt x="5894" y="3358"/>
                    <a:pt x="5989" y="3370"/>
                  </a:cubicBezTo>
                  <a:cubicBezTo>
                    <a:pt x="6060" y="3382"/>
                    <a:pt x="6132" y="3418"/>
                    <a:pt x="6203" y="3430"/>
                  </a:cubicBezTo>
                  <a:lnTo>
                    <a:pt x="6203" y="4275"/>
                  </a:lnTo>
                  <a:cubicBezTo>
                    <a:pt x="6191" y="5394"/>
                    <a:pt x="5275" y="6323"/>
                    <a:pt x="4120" y="6323"/>
                  </a:cubicBezTo>
                  <a:cubicBezTo>
                    <a:pt x="2989" y="6323"/>
                    <a:pt x="2060" y="5394"/>
                    <a:pt x="2060" y="4251"/>
                  </a:cubicBezTo>
                  <a:lnTo>
                    <a:pt x="2060" y="3573"/>
                  </a:lnTo>
                  <a:cubicBezTo>
                    <a:pt x="2060" y="3477"/>
                    <a:pt x="1976" y="3406"/>
                    <a:pt x="1893" y="3406"/>
                  </a:cubicBezTo>
                  <a:cubicBezTo>
                    <a:pt x="1798" y="3406"/>
                    <a:pt x="1726" y="3477"/>
                    <a:pt x="1726" y="3573"/>
                  </a:cubicBezTo>
                  <a:lnTo>
                    <a:pt x="1726" y="4251"/>
                  </a:lnTo>
                  <a:cubicBezTo>
                    <a:pt x="1726" y="5025"/>
                    <a:pt x="2096" y="5716"/>
                    <a:pt x="2679" y="6156"/>
                  </a:cubicBezTo>
                  <a:cubicBezTo>
                    <a:pt x="2131" y="6037"/>
                    <a:pt x="1643" y="5906"/>
                    <a:pt x="1298" y="5787"/>
                  </a:cubicBezTo>
                  <a:cubicBezTo>
                    <a:pt x="1250" y="5775"/>
                    <a:pt x="1203" y="5740"/>
                    <a:pt x="1191" y="5692"/>
                  </a:cubicBezTo>
                  <a:cubicBezTo>
                    <a:pt x="1179" y="5656"/>
                    <a:pt x="1179" y="5609"/>
                    <a:pt x="1191" y="5561"/>
                  </a:cubicBezTo>
                  <a:cubicBezTo>
                    <a:pt x="1310" y="5263"/>
                    <a:pt x="1369" y="4882"/>
                    <a:pt x="1369" y="4442"/>
                  </a:cubicBezTo>
                  <a:lnTo>
                    <a:pt x="1369" y="3239"/>
                  </a:lnTo>
                  <a:cubicBezTo>
                    <a:pt x="1405" y="3239"/>
                    <a:pt x="1417" y="3227"/>
                    <a:pt x="1429" y="3227"/>
                  </a:cubicBezTo>
                  <a:cubicBezTo>
                    <a:pt x="1476" y="3216"/>
                    <a:pt x="2417" y="2942"/>
                    <a:pt x="3227" y="2275"/>
                  </a:cubicBezTo>
                  <a:cubicBezTo>
                    <a:pt x="3286" y="2221"/>
                    <a:pt x="3361" y="2195"/>
                    <a:pt x="3435" y="2195"/>
                  </a:cubicBezTo>
                  <a:cubicBezTo>
                    <a:pt x="3509" y="2195"/>
                    <a:pt x="3584" y="2221"/>
                    <a:pt x="3643" y="2275"/>
                  </a:cubicBezTo>
                  <a:cubicBezTo>
                    <a:pt x="3965" y="2513"/>
                    <a:pt x="4501" y="2858"/>
                    <a:pt x="5251" y="3132"/>
                  </a:cubicBezTo>
                  <a:cubicBezTo>
                    <a:pt x="5273" y="3141"/>
                    <a:pt x="5295" y="3144"/>
                    <a:pt x="5315" y="3144"/>
                  </a:cubicBezTo>
                  <a:cubicBezTo>
                    <a:pt x="5382" y="3144"/>
                    <a:pt x="5438" y="3104"/>
                    <a:pt x="5465" y="3049"/>
                  </a:cubicBezTo>
                  <a:cubicBezTo>
                    <a:pt x="5489" y="2954"/>
                    <a:pt x="5453" y="2870"/>
                    <a:pt x="5370" y="2835"/>
                  </a:cubicBezTo>
                  <a:cubicBezTo>
                    <a:pt x="4655" y="2573"/>
                    <a:pt x="4155" y="2239"/>
                    <a:pt x="3858" y="2025"/>
                  </a:cubicBezTo>
                  <a:cubicBezTo>
                    <a:pt x="3735" y="1931"/>
                    <a:pt x="3591" y="1883"/>
                    <a:pt x="3449" y="1883"/>
                  </a:cubicBezTo>
                  <a:cubicBezTo>
                    <a:pt x="3302" y="1883"/>
                    <a:pt x="3157" y="1934"/>
                    <a:pt x="3036" y="2037"/>
                  </a:cubicBezTo>
                  <a:cubicBezTo>
                    <a:pt x="2357" y="2584"/>
                    <a:pt x="1560" y="2870"/>
                    <a:pt x="1381" y="2918"/>
                  </a:cubicBezTo>
                  <a:cubicBezTo>
                    <a:pt x="1476" y="1465"/>
                    <a:pt x="2667" y="334"/>
                    <a:pt x="4120" y="334"/>
                  </a:cubicBezTo>
                  <a:close/>
                  <a:moveTo>
                    <a:pt x="4989" y="6466"/>
                  </a:moveTo>
                  <a:lnTo>
                    <a:pt x="4989" y="6823"/>
                  </a:lnTo>
                  <a:lnTo>
                    <a:pt x="4715" y="7871"/>
                  </a:lnTo>
                  <a:cubicBezTo>
                    <a:pt x="4536" y="7978"/>
                    <a:pt x="4334" y="8014"/>
                    <a:pt x="4120" y="8014"/>
                  </a:cubicBezTo>
                  <a:cubicBezTo>
                    <a:pt x="3917" y="8014"/>
                    <a:pt x="3703" y="7954"/>
                    <a:pt x="3524" y="7871"/>
                  </a:cubicBezTo>
                  <a:lnTo>
                    <a:pt x="3262" y="6823"/>
                  </a:lnTo>
                  <a:lnTo>
                    <a:pt x="3262" y="6466"/>
                  </a:lnTo>
                  <a:cubicBezTo>
                    <a:pt x="3524" y="6573"/>
                    <a:pt x="3822" y="6633"/>
                    <a:pt x="4120" y="6633"/>
                  </a:cubicBezTo>
                  <a:cubicBezTo>
                    <a:pt x="4417" y="6633"/>
                    <a:pt x="4715" y="6573"/>
                    <a:pt x="4989" y="6466"/>
                  </a:cubicBezTo>
                  <a:close/>
                  <a:moveTo>
                    <a:pt x="2619" y="9895"/>
                  </a:moveTo>
                  <a:lnTo>
                    <a:pt x="2619" y="10597"/>
                  </a:lnTo>
                  <a:lnTo>
                    <a:pt x="1226" y="10597"/>
                  </a:lnTo>
                  <a:lnTo>
                    <a:pt x="1226" y="9895"/>
                  </a:lnTo>
                  <a:lnTo>
                    <a:pt x="1762" y="9895"/>
                  </a:lnTo>
                  <a:lnTo>
                    <a:pt x="1762" y="9907"/>
                  </a:lnTo>
                  <a:cubicBezTo>
                    <a:pt x="1762" y="10002"/>
                    <a:pt x="1834" y="10074"/>
                    <a:pt x="1917" y="10074"/>
                  </a:cubicBezTo>
                  <a:cubicBezTo>
                    <a:pt x="2012" y="10074"/>
                    <a:pt x="2084" y="10002"/>
                    <a:pt x="2084" y="9907"/>
                  </a:cubicBezTo>
                  <a:lnTo>
                    <a:pt x="2084" y="9895"/>
                  </a:lnTo>
                  <a:close/>
                  <a:moveTo>
                    <a:pt x="4108" y="1"/>
                  </a:moveTo>
                  <a:cubicBezTo>
                    <a:pt x="2417" y="1"/>
                    <a:pt x="1048" y="1370"/>
                    <a:pt x="1048" y="3061"/>
                  </a:cubicBezTo>
                  <a:lnTo>
                    <a:pt x="1048" y="4430"/>
                  </a:lnTo>
                  <a:cubicBezTo>
                    <a:pt x="1048" y="4942"/>
                    <a:pt x="953" y="5251"/>
                    <a:pt x="881" y="5430"/>
                  </a:cubicBezTo>
                  <a:cubicBezTo>
                    <a:pt x="833" y="5561"/>
                    <a:pt x="833" y="5692"/>
                    <a:pt x="893" y="5811"/>
                  </a:cubicBezTo>
                  <a:cubicBezTo>
                    <a:pt x="953" y="5930"/>
                    <a:pt x="1060" y="6037"/>
                    <a:pt x="1191" y="6085"/>
                  </a:cubicBezTo>
                  <a:cubicBezTo>
                    <a:pt x="1607" y="6216"/>
                    <a:pt x="2238" y="6406"/>
                    <a:pt x="2917" y="6525"/>
                  </a:cubicBezTo>
                  <a:lnTo>
                    <a:pt x="2917" y="6752"/>
                  </a:lnTo>
                  <a:lnTo>
                    <a:pt x="2250" y="7061"/>
                  </a:lnTo>
                  <a:cubicBezTo>
                    <a:pt x="2143" y="7109"/>
                    <a:pt x="2060" y="7216"/>
                    <a:pt x="2024" y="7335"/>
                  </a:cubicBezTo>
                  <a:cubicBezTo>
                    <a:pt x="2012" y="7407"/>
                    <a:pt x="2012" y="7466"/>
                    <a:pt x="2024" y="7537"/>
                  </a:cubicBezTo>
                  <a:lnTo>
                    <a:pt x="786" y="7978"/>
                  </a:lnTo>
                  <a:cubicBezTo>
                    <a:pt x="310" y="8133"/>
                    <a:pt x="0" y="8585"/>
                    <a:pt x="0" y="9085"/>
                  </a:cubicBezTo>
                  <a:lnTo>
                    <a:pt x="0" y="10752"/>
                  </a:lnTo>
                  <a:cubicBezTo>
                    <a:pt x="0" y="10847"/>
                    <a:pt x="71" y="10919"/>
                    <a:pt x="167" y="10919"/>
                  </a:cubicBezTo>
                  <a:cubicBezTo>
                    <a:pt x="250" y="10919"/>
                    <a:pt x="333" y="10847"/>
                    <a:pt x="333" y="10752"/>
                  </a:cubicBezTo>
                  <a:lnTo>
                    <a:pt x="333" y="9085"/>
                  </a:lnTo>
                  <a:cubicBezTo>
                    <a:pt x="333" y="8716"/>
                    <a:pt x="572" y="8395"/>
                    <a:pt x="905" y="8276"/>
                  </a:cubicBezTo>
                  <a:lnTo>
                    <a:pt x="2203" y="7811"/>
                  </a:lnTo>
                  <a:lnTo>
                    <a:pt x="2369" y="8014"/>
                  </a:lnTo>
                  <a:lnTo>
                    <a:pt x="2191" y="8276"/>
                  </a:lnTo>
                  <a:cubicBezTo>
                    <a:pt x="2096" y="8419"/>
                    <a:pt x="2084" y="8597"/>
                    <a:pt x="2143" y="8764"/>
                  </a:cubicBezTo>
                  <a:lnTo>
                    <a:pt x="2512" y="9550"/>
                  </a:lnTo>
                  <a:lnTo>
                    <a:pt x="2024" y="9550"/>
                  </a:lnTo>
                  <a:lnTo>
                    <a:pt x="2024" y="9371"/>
                  </a:lnTo>
                  <a:cubicBezTo>
                    <a:pt x="2024" y="9276"/>
                    <a:pt x="1953" y="9204"/>
                    <a:pt x="1857" y="9204"/>
                  </a:cubicBezTo>
                  <a:cubicBezTo>
                    <a:pt x="1774" y="9204"/>
                    <a:pt x="1703" y="9276"/>
                    <a:pt x="1703" y="9371"/>
                  </a:cubicBezTo>
                  <a:lnTo>
                    <a:pt x="1703" y="9550"/>
                  </a:lnTo>
                  <a:lnTo>
                    <a:pt x="1000" y="9550"/>
                  </a:lnTo>
                  <a:cubicBezTo>
                    <a:pt x="905" y="9550"/>
                    <a:pt x="833" y="9621"/>
                    <a:pt x="833" y="9716"/>
                  </a:cubicBezTo>
                  <a:lnTo>
                    <a:pt x="833" y="10740"/>
                  </a:lnTo>
                  <a:cubicBezTo>
                    <a:pt x="833" y="10836"/>
                    <a:pt x="905" y="10907"/>
                    <a:pt x="1000" y="10907"/>
                  </a:cubicBezTo>
                  <a:lnTo>
                    <a:pt x="2715" y="10907"/>
                  </a:lnTo>
                  <a:cubicBezTo>
                    <a:pt x="2798" y="10907"/>
                    <a:pt x="2869" y="10836"/>
                    <a:pt x="2869" y="10740"/>
                  </a:cubicBezTo>
                  <a:lnTo>
                    <a:pt x="2869" y="10359"/>
                  </a:lnTo>
                  <a:lnTo>
                    <a:pt x="3084" y="10800"/>
                  </a:lnTo>
                  <a:cubicBezTo>
                    <a:pt x="3108" y="10859"/>
                    <a:pt x="3167" y="10895"/>
                    <a:pt x="3227" y="10895"/>
                  </a:cubicBezTo>
                  <a:cubicBezTo>
                    <a:pt x="3262" y="10895"/>
                    <a:pt x="3274" y="10895"/>
                    <a:pt x="3286" y="10871"/>
                  </a:cubicBezTo>
                  <a:cubicBezTo>
                    <a:pt x="3370" y="10847"/>
                    <a:pt x="3405" y="10740"/>
                    <a:pt x="3370" y="10669"/>
                  </a:cubicBezTo>
                  <a:lnTo>
                    <a:pt x="2417" y="8609"/>
                  </a:lnTo>
                  <a:cubicBezTo>
                    <a:pt x="2381" y="8550"/>
                    <a:pt x="2393" y="8490"/>
                    <a:pt x="2429" y="8430"/>
                  </a:cubicBezTo>
                  <a:lnTo>
                    <a:pt x="2667" y="8073"/>
                  </a:lnTo>
                  <a:cubicBezTo>
                    <a:pt x="2715" y="8014"/>
                    <a:pt x="2691" y="7942"/>
                    <a:pt x="2667" y="7895"/>
                  </a:cubicBezTo>
                  <a:lnTo>
                    <a:pt x="2334" y="7454"/>
                  </a:lnTo>
                  <a:cubicBezTo>
                    <a:pt x="2322" y="7418"/>
                    <a:pt x="2322" y="7395"/>
                    <a:pt x="2322" y="7383"/>
                  </a:cubicBezTo>
                  <a:cubicBezTo>
                    <a:pt x="2322" y="7359"/>
                    <a:pt x="2334" y="7335"/>
                    <a:pt x="2369" y="7323"/>
                  </a:cubicBezTo>
                  <a:lnTo>
                    <a:pt x="2953" y="7049"/>
                  </a:lnTo>
                  <a:lnTo>
                    <a:pt x="3286" y="8371"/>
                  </a:lnTo>
                  <a:cubicBezTo>
                    <a:pt x="3316" y="8450"/>
                    <a:pt x="3370" y="8496"/>
                    <a:pt x="3442" y="8496"/>
                  </a:cubicBezTo>
                  <a:cubicBezTo>
                    <a:pt x="3457" y="8496"/>
                    <a:pt x="3472" y="8494"/>
                    <a:pt x="3489" y="8490"/>
                  </a:cubicBezTo>
                  <a:cubicBezTo>
                    <a:pt x="3572" y="8466"/>
                    <a:pt x="3620" y="8383"/>
                    <a:pt x="3608" y="8299"/>
                  </a:cubicBezTo>
                  <a:lnTo>
                    <a:pt x="3584" y="8252"/>
                  </a:lnTo>
                  <a:lnTo>
                    <a:pt x="3584" y="8252"/>
                  </a:lnTo>
                  <a:cubicBezTo>
                    <a:pt x="3751" y="8311"/>
                    <a:pt x="3917" y="8335"/>
                    <a:pt x="4084" y="8335"/>
                  </a:cubicBezTo>
                  <a:cubicBezTo>
                    <a:pt x="4239" y="8335"/>
                    <a:pt x="4405" y="8299"/>
                    <a:pt x="4572" y="8252"/>
                  </a:cubicBezTo>
                  <a:lnTo>
                    <a:pt x="4572" y="8252"/>
                  </a:lnTo>
                  <a:lnTo>
                    <a:pt x="4084" y="10121"/>
                  </a:lnTo>
                  <a:lnTo>
                    <a:pt x="3786" y="9002"/>
                  </a:lnTo>
                  <a:cubicBezTo>
                    <a:pt x="3755" y="8918"/>
                    <a:pt x="3696" y="8881"/>
                    <a:pt x="3618" y="8881"/>
                  </a:cubicBezTo>
                  <a:cubicBezTo>
                    <a:pt x="3607" y="8881"/>
                    <a:pt x="3596" y="8881"/>
                    <a:pt x="3584" y="8883"/>
                  </a:cubicBezTo>
                  <a:cubicBezTo>
                    <a:pt x="3500" y="8907"/>
                    <a:pt x="3453" y="8990"/>
                    <a:pt x="3465" y="9073"/>
                  </a:cubicBezTo>
                  <a:lnTo>
                    <a:pt x="3917" y="10788"/>
                  </a:lnTo>
                  <a:cubicBezTo>
                    <a:pt x="3929" y="10859"/>
                    <a:pt x="4001" y="10907"/>
                    <a:pt x="4060" y="10907"/>
                  </a:cubicBezTo>
                  <a:cubicBezTo>
                    <a:pt x="4143" y="10907"/>
                    <a:pt x="4203" y="10859"/>
                    <a:pt x="4215" y="10788"/>
                  </a:cubicBezTo>
                  <a:lnTo>
                    <a:pt x="5191" y="7061"/>
                  </a:lnTo>
                  <a:lnTo>
                    <a:pt x="5775" y="7335"/>
                  </a:lnTo>
                  <a:cubicBezTo>
                    <a:pt x="5810" y="7347"/>
                    <a:pt x="5822" y="7383"/>
                    <a:pt x="5822" y="7395"/>
                  </a:cubicBezTo>
                  <a:cubicBezTo>
                    <a:pt x="5822" y="7407"/>
                    <a:pt x="5822" y="7430"/>
                    <a:pt x="5810" y="7466"/>
                  </a:cubicBezTo>
                  <a:lnTo>
                    <a:pt x="5477" y="7918"/>
                  </a:lnTo>
                  <a:cubicBezTo>
                    <a:pt x="5429" y="7978"/>
                    <a:pt x="5429" y="8049"/>
                    <a:pt x="5477" y="8097"/>
                  </a:cubicBezTo>
                  <a:lnTo>
                    <a:pt x="5715" y="8454"/>
                  </a:lnTo>
                  <a:cubicBezTo>
                    <a:pt x="5751" y="8514"/>
                    <a:pt x="5763" y="8573"/>
                    <a:pt x="5727" y="8633"/>
                  </a:cubicBezTo>
                  <a:lnTo>
                    <a:pt x="4774" y="10681"/>
                  </a:lnTo>
                  <a:cubicBezTo>
                    <a:pt x="4751" y="10752"/>
                    <a:pt x="4774" y="10859"/>
                    <a:pt x="4858" y="10895"/>
                  </a:cubicBezTo>
                  <a:cubicBezTo>
                    <a:pt x="4870" y="10907"/>
                    <a:pt x="4894" y="10907"/>
                    <a:pt x="4917" y="10907"/>
                  </a:cubicBezTo>
                  <a:cubicBezTo>
                    <a:pt x="4977" y="10907"/>
                    <a:pt x="5036" y="10871"/>
                    <a:pt x="5060" y="10812"/>
                  </a:cubicBezTo>
                  <a:lnTo>
                    <a:pt x="6013" y="8764"/>
                  </a:lnTo>
                  <a:cubicBezTo>
                    <a:pt x="6084" y="8597"/>
                    <a:pt x="6072" y="8419"/>
                    <a:pt x="5965" y="8276"/>
                  </a:cubicBezTo>
                  <a:lnTo>
                    <a:pt x="5786" y="8014"/>
                  </a:lnTo>
                  <a:lnTo>
                    <a:pt x="5953" y="7811"/>
                  </a:lnTo>
                  <a:lnTo>
                    <a:pt x="7251" y="8276"/>
                  </a:lnTo>
                  <a:cubicBezTo>
                    <a:pt x="7596" y="8395"/>
                    <a:pt x="7834" y="8716"/>
                    <a:pt x="7834" y="9085"/>
                  </a:cubicBezTo>
                  <a:lnTo>
                    <a:pt x="7834" y="10752"/>
                  </a:lnTo>
                  <a:cubicBezTo>
                    <a:pt x="7834" y="10847"/>
                    <a:pt x="7906" y="10919"/>
                    <a:pt x="7989" y="10919"/>
                  </a:cubicBezTo>
                  <a:cubicBezTo>
                    <a:pt x="8084" y="10919"/>
                    <a:pt x="8156" y="10847"/>
                    <a:pt x="8156" y="10752"/>
                  </a:cubicBezTo>
                  <a:lnTo>
                    <a:pt x="8156" y="9085"/>
                  </a:lnTo>
                  <a:cubicBezTo>
                    <a:pt x="8215" y="8585"/>
                    <a:pt x="7906" y="8133"/>
                    <a:pt x="7430" y="7978"/>
                  </a:cubicBezTo>
                  <a:lnTo>
                    <a:pt x="6191" y="7537"/>
                  </a:lnTo>
                  <a:cubicBezTo>
                    <a:pt x="6203" y="7478"/>
                    <a:pt x="6203" y="7407"/>
                    <a:pt x="6191" y="7335"/>
                  </a:cubicBezTo>
                  <a:cubicBezTo>
                    <a:pt x="6167" y="7216"/>
                    <a:pt x="6084" y="7121"/>
                    <a:pt x="5965" y="7061"/>
                  </a:cubicBezTo>
                  <a:lnTo>
                    <a:pt x="5298" y="6752"/>
                  </a:lnTo>
                  <a:lnTo>
                    <a:pt x="5298" y="6525"/>
                  </a:lnTo>
                  <a:cubicBezTo>
                    <a:pt x="5989" y="6406"/>
                    <a:pt x="6608" y="6228"/>
                    <a:pt x="7025" y="6085"/>
                  </a:cubicBezTo>
                  <a:cubicBezTo>
                    <a:pt x="7156" y="6037"/>
                    <a:pt x="7263" y="5954"/>
                    <a:pt x="7322" y="5811"/>
                  </a:cubicBezTo>
                  <a:cubicBezTo>
                    <a:pt x="7382" y="5692"/>
                    <a:pt x="7382" y="5549"/>
                    <a:pt x="7334" y="5430"/>
                  </a:cubicBezTo>
                  <a:cubicBezTo>
                    <a:pt x="7263" y="5251"/>
                    <a:pt x="7180" y="4918"/>
                    <a:pt x="7180" y="4430"/>
                  </a:cubicBezTo>
                  <a:lnTo>
                    <a:pt x="7180" y="3061"/>
                  </a:lnTo>
                  <a:cubicBezTo>
                    <a:pt x="7180" y="1370"/>
                    <a:pt x="5810" y="1"/>
                    <a:pt x="410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54" name="Google Shape;1654;p118"/>
            <p:cNvSpPr/>
            <p:nvPr/>
          </p:nvSpPr>
          <p:spPr>
            <a:xfrm>
              <a:off x="7686319" y="4368743"/>
              <a:ext cx="21131" cy="10581"/>
            </a:xfrm>
            <a:custGeom>
              <a:avLst/>
              <a:gdLst/>
              <a:ahLst/>
              <a:cxnLst/>
              <a:rect l="l" t="t" r="r" b="b"/>
              <a:pathLst>
                <a:path w="667" h="334" extrusionOk="0">
                  <a:moveTo>
                    <a:pt x="155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34"/>
                    <a:pt x="155" y="334"/>
                  </a:cubicBezTo>
                  <a:lnTo>
                    <a:pt x="500" y="334"/>
                  </a:lnTo>
                  <a:cubicBezTo>
                    <a:pt x="596" y="334"/>
                    <a:pt x="667" y="250"/>
                    <a:pt x="667" y="167"/>
                  </a:cubicBezTo>
                  <a:cubicBezTo>
                    <a:pt x="667" y="72"/>
                    <a:pt x="596" y="0"/>
                    <a:pt x="5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55" name="Google Shape;1655;p118"/>
            <p:cNvSpPr/>
            <p:nvPr/>
          </p:nvSpPr>
          <p:spPr>
            <a:xfrm>
              <a:off x="7751199" y="4368743"/>
              <a:ext cx="21131" cy="10581"/>
            </a:xfrm>
            <a:custGeom>
              <a:avLst/>
              <a:gdLst/>
              <a:ahLst/>
              <a:cxnLst/>
              <a:rect l="l" t="t" r="r" b="b"/>
              <a:pathLst>
                <a:path w="667" h="334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34"/>
                    <a:pt x="167" y="334"/>
                  </a:cubicBezTo>
                  <a:lnTo>
                    <a:pt x="512" y="334"/>
                  </a:lnTo>
                  <a:cubicBezTo>
                    <a:pt x="595" y="334"/>
                    <a:pt x="667" y="250"/>
                    <a:pt x="667" y="167"/>
                  </a:cubicBezTo>
                  <a:cubicBezTo>
                    <a:pt x="667" y="72"/>
                    <a:pt x="595" y="0"/>
                    <a:pt x="5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56" name="Google Shape;1656;p118"/>
            <p:cNvSpPr/>
            <p:nvPr/>
          </p:nvSpPr>
          <p:spPr>
            <a:xfrm>
              <a:off x="7794189" y="4558474"/>
              <a:ext cx="37731" cy="37731"/>
            </a:xfrm>
            <a:custGeom>
              <a:avLst/>
              <a:gdLst/>
              <a:ahLst/>
              <a:cxnLst/>
              <a:rect l="l" t="t" r="r" b="b"/>
              <a:pathLst>
                <a:path w="1191" h="1191" extrusionOk="0">
                  <a:moveTo>
                    <a:pt x="596" y="0"/>
                  </a:moveTo>
                  <a:cubicBezTo>
                    <a:pt x="500" y="0"/>
                    <a:pt x="429" y="72"/>
                    <a:pt x="429" y="155"/>
                  </a:cubicBezTo>
                  <a:lnTo>
                    <a:pt x="429" y="429"/>
                  </a:lnTo>
                  <a:lnTo>
                    <a:pt x="167" y="429"/>
                  </a:lnTo>
                  <a:cubicBezTo>
                    <a:pt x="72" y="429"/>
                    <a:pt x="0" y="500"/>
                    <a:pt x="0" y="595"/>
                  </a:cubicBezTo>
                  <a:cubicBezTo>
                    <a:pt x="0" y="679"/>
                    <a:pt x="72" y="750"/>
                    <a:pt x="167" y="750"/>
                  </a:cubicBezTo>
                  <a:lnTo>
                    <a:pt x="429" y="750"/>
                  </a:lnTo>
                  <a:lnTo>
                    <a:pt x="429" y="1024"/>
                  </a:lnTo>
                  <a:cubicBezTo>
                    <a:pt x="429" y="1107"/>
                    <a:pt x="500" y="1191"/>
                    <a:pt x="596" y="1191"/>
                  </a:cubicBezTo>
                  <a:cubicBezTo>
                    <a:pt x="679" y="1191"/>
                    <a:pt x="762" y="1107"/>
                    <a:pt x="762" y="1024"/>
                  </a:cubicBezTo>
                  <a:lnTo>
                    <a:pt x="762" y="750"/>
                  </a:lnTo>
                  <a:lnTo>
                    <a:pt x="1024" y="750"/>
                  </a:lnTo>
                  <a:cubicBezTo>
                    <a:pt x="1120" y="750"/>
                    <a:pt x="1191" y="679"/>
                    <a:pt x="1191" y="595"/>
                  </a:cubicBezTo>
                  <a:cubicBezTo>
                    <a:pt x="1191" y="500"/>
                    <a:pt x="1120" y="429"/>
                    <a:pt x="1024" y="429"/>
                  </a:cubicBezTo>
                  <a:lnTo>
                    <a:pt x="762" y="429"/>
                  </a:lnTo>
                  <a:lnTo>
                    <a:pt x="762" y="155"/>
                  </a:lnTo>
                  <a:cubicBezTo>
                    <a:pt x="762" y="72"/>
                    <a:pt x="679" y="0"/>
                    <a:pt x="5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57" name="Google Shape;1657;p118"/>
            <p:cNvSpPr/>
            <p:nvPr/>
          </p:nvSpPr>
          <p:spPr>
            <a:xfrm>
              <a:off x="7691197" y="4385343"/>
              <a:ext cx="10613" cy="15492"/>
            </a:xfrm>
            <a:custGeom>
              <a:avLst/>
              <a:gdLst/>
              <a:ahLst/>
              <a:cxnLst/>
              <a:rect l="l" t="t" r="r" b="b"/>
              <a:pathLst>
                <a:path w="335" h="489" extrusionOk="0">
                  <a:moveTo>
                    <a:pt x="168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322"/>
                  </a:lnTo>
                  <a:cubicBezTo>
                    <a:pt x="1" y="417"/>
                    <a:pt x="84" y="488"/>
                    <a:pt x="168" y="488"/>
                  </a:cubicBezTo>
                  <a:cubicBezTo>
                    <a:pt x="263" y="488"/>
                    <a:pt x="334" y="417"/>
                    <a:pt x="334" y="322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58" name="Google Shape;1658;p118"/>
            <p:cNvSpPr/>
            <p:nvPr/>
          </p:nvSpPr>
          <p:spPr>
            <a:xfrm>
              <a:off x="7756458" y="4385343"/>
              <a:ext cx="10233" cy="15492"/>
            </a:xfrm>
            <a:custGeom>
              <a:avLst/>
              <a:gdLst/>
              <a:ahLst/>
              <a:cxnLst/>
              <a:rect l="l" t="t" r="r" b="b"/>
              <a:pathLst>
                <a:path w="323" h="489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322"/>
                  </a:lnTo>
                  <a:cubicBezTo>
                    <a:pt x="1" y="417"/>
                    <a:pt x="72" y="488"/>
                    <a:pt x="167" y="488"/>
                  </a:cubicBezTo>
                  <a:cubicBezTo>
                    <a:pt x="251" y="488"/>
                    <a:pt x="322" y="417"/>
                    <a:pt x="322" y="322"/>
                  </a:cubicBezTo>
                  <a:lnTo>
                    <a:pt x="322" y="167"/>
                  </a:lnTo>
                  <a:cubicBezTo>
                    <a:pt x="322" y="72"/>
                    <a:pt x="251" y="0"/>
                    <a:pt x="1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59" name="Google Shape;1659;p118"/>
            <p:cNvSpPr/>
            <p:nvPr/>
          </p:nvSpPr>
          <p:spPr>
            <a:xfrm>
              <a:off x="7699878" y="4415122"/>
              <a:ext cx="58893" cy="32092"/>
            </a:xfrm>
            <a:custGeom>
              <a:avLst/>
              <a:gdLst/>
              <a:ahLst/>
              <a:cxnLst/>
              <a:rect l="l" t="t" r="r" b="b"/>
              <a:pathLst>
                <a:path w="1859" h="1013" extrusionOk="0">
                  <a:moveTo>
                    <a:pt x="1501" y="322"/>
                  </a:moveTo>
                  <a:cubicBezTo>
                    <a:pt x="1430" y="537"/>
                    <a:pt x="1191" y="679"/>
                    <a:pt x="918" y="679"/>
                  </a:cubicBezTo>
                  <a:cubicBezTo>
                    <a:pt x="656" y="679"/>
                    <a:pt x="418" y="537"/>
                    <a:pt x="346" y="322"/>
                  </a:cubicBezTo>
                  <a:close/>
                  <a:moveTo>
                    <a:pt x="168" y="1"/>
                  </a:moveTo>
                  <a:cubicBezTo>
                    <a:pt x="72" y="1"/>
                    <a:pt x="1" y="72"/>
                    <a:pt x="1" y="156"/>
                  </a:cubicBezTo>
                  <a:cubicBezTo>
                    <a:pt x="1" y="620"/>
                    <a:pt x="418" y="1013"/>
                    <a:pt x="918" y="1013"/>
                  </a:cubicBezTo>
                  <a:cubicBezTo>
                    <a:pt x="1430" y="1013"/>
                    <a:pt x="1846" y="632"/>
                    <a:pt x="1846" y="156"/>
                  </a:cubicBezTo>
                  <a:cubicBezTo>
                    <a:pt x="1858" y="72"/>
                    <a:pt x="1787" y="1"/>
                    <a:pt x="16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60" name="Google Shape;1660;p118"/>
          <p:cNvGrpSpPr/>
          <p:nvPr/>
        </p:nvGrpSpPr>
        <p:grpSpPr>
          <a:xfrm>
            <a:off x="2109699" y="3197407"/>
            <a:ext cx="396690" cy="536976"/>
            <a:chOff x="6703732" y="3346936"/>
            <a:chExt cx="264813" cy="352693"/>
          </a:xfrm>
        </p:grpSpPr>
        <p:sp>
          <p:nvSpPr>
            <p:cNvPr id="1661" name="Google Shape;1661;p118"/>
            <p:cNvSpPr/>
            <p:nvPr/>
          </p:nvSpPr>
          <p:spPr>
            <a:xfrm>
              <a:off x="6797283" y="3468777"/>
              <a:ext cx="10581" cy="1587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0"/>
                  </a:moveTo>
                  <a:cubicBezTo>
                    <a:pt x="84" y="0"/>
                    <a:pt x="0" y="72"/>
                    <a:pt x="0" y="167"/>
                  </a:cubicBezTo>
                  <a:lnTo>
                    <a:pt x="0" y="345"/>
                  </a:lnTo>
                  <a:cubicBezTo>
                    <a:pt x="0" y="429"/>
                    <a:pt x="84" y="500"/>
                    <a:pt x="167" y="500"/>
                  </a:cubicBezTo>
                  <a:cubicBezTo>
                    <a:pt x="262" y="500"/>
                    <a:pt x="334" y="429"/>
                    <a:pt x="334" y="345"/>
                  </a:cubicBezTo>
                  <a:lnTo>
                    <a:pt x="334" y="167"/>
                  </a:lnTo>
                  <a:cubicBezTo>
                    <a:pt x="334" y="72"/>
                    <a:pt x="262" y="0"/>
                    <a:pt x="1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62" name="Google Shape;1662;p118"/>
            <p:cNvSpPr/>
            <p:nvPr/>
          </p:nvSpPr>
          <p:spPr>
            <a:xfrm>
              <a:off x="6863272" y="3468777"/>
              <a:ext cx="10613" cy="15872"/>
            </a:xfrm>
            <a:custGeom>
              <a:avLst/>
              <a:gdLst/>
              <a:ahLst/>
              <a:cxnLst/>
              <a:rect l="l" t="t" r="r" b="b"/>
              <a:pathLst>
                <a:path w="335" h="501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345"/>
                  </a:lnTo>
                  <a:cubicBezTo>
                    <a:pt x="1" y="429"/>
                    <a:pt x="84" y="500"/>
                    <a:pt x="167" y="500"/>
                  </a:cubicBezTo>
                  <a:cubicBezTo>
                    <a:pt x="263" y="500"/>
                    <a:pt x="334" y="429"/>
                    <a:pt x="334" y="345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63" name="Google Shape;1663;p118"/>
            <p:cNvSpPr/>
            <p:nvPr/>
          </p:nvSpPr>
          <p:spPr>
            <a:xfrm>
              <a:off x="6814231" y="3507712"/>
              <a:ext cx="43433" cy="15777"/>
            </a:xfrm>
            <a:custGeom>
              <a:avLst/>
              <a:gdLst/>
              <a:ahLst/>
              <a:cxnLst/>
              <a:rect l="l" t="t" r="r" b="b"/>
              <a:pathLst>
                <a:path w="1371" h="498" extrusionOk="0">
                  <a:moveTo>
                    <a:pt x="174" y="0"/>
                  </a:moveTo>
                  <a:cubicBezTo>
                    <a:pt x="132" y="0"/>
                    <a:pt x="90" y="15"/>
                    <a:pt x="60" y="45"/>
                  </a:cubicBezTo>
                  <a:cubicBezTo>
                    <a:pt x="1" y="105"/>
                    <a:pt x="1" y="212"/>
                    <a:pt x="60" y="271"/>
                  </a:cubicBezTo>
                  <a:cubicBezTo>
                    <a:pt x="203" y="402"/>
                    <a:pt x="441" y="497"/>
                    <a:pt x="703" y="497"/>
                  </a:cubicBezTo>
                  <a:cubicBezTo>
                    <a:pt x="953" y="497"/>
                    <a:pt x="1192" y="402"/>
                    <a:pt x="1346" y="271"/>
                  </a:cubicBezTo>
                  <a:cubicBezTo>
                    <a:pt x="1370" y="212"/>
                    <a:pt x="1370" y="105"/>
                    <a:pt x="1311" y="45"/>
                  </a:cubicBezTo>
                  <a:cubicBezTo>
                    <a:pt x="1281" y="15"/>
                    <a:pt x="1242" y="0"/>
                    <a:pt x="1203" y="0"/>
                  </a:cubicBezTo>
                  <a:cubicBezTo>
                    <a:pt x="1165" y="0"/>
                    <a:pt x="1126" y="15"/>
                    <a:pt x="1096" y="45"/>
                  </a:cubicBezTo>
                  <a:cubicBezTo>
                    <a:pt x="1037" y="105"/>
                    <a:pt x="882" y="188"/>
                    <a:pt x="692" y="188"/>
                  </a:cubicBezTo>
                  <a:cubicBezTo>
                    <a:pt x="477" y="188"/>
                    <a:pt x="346" y="105"/>
                    <a:pt x="287" y="45"/>
                  </a:cubicBezTo>
                  <a:cubicBezTo>
                    <a:pt x="257" y="15"/>
                    <a:pt x="215" y="0"/>
                    <a:pt x="1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64" name="Google Shape;1664;p118"/>
            <p:cNvSpPr/>
            <p:nvPr/>
          </p:nvSpPr>
          <p:spPr>
            <a:xfrm>
              <a:off x="6902143" y="3489876"/>
              <a:ext cx="32" cy="412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0" y="13"/>
                  </a:moveTo>
                  <a:cubicBezTo>
                    <a:pt x="0" y="1"/>
                    <a:pt x="0" y="13"/>
                    <a:pt x="0" y="1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65" name="Google Shape;1665;p118"/>
            <p:cNvSpPr/>
            <p:nvPr/>
          </p:nvSpPr>
          <p:spPr>
            <a:xfrm>
              <a:off x="6703732" y="3346936"/>
              <a:ext cx="264813" cy="352693"/>
            </a:xfrm>
            <a:custGeom>
              <a:avLst/>
              <a:gdLst/>
              <a:ahLst/>
              <a:cxnLst/>
              <a:rect l="l" t="t" r="r" b="b"/>
              <a:pathLst>
                <a:path w="8359" h="11133" extrusionOk="0">
                  <a:moveTo>
                    <a:pt x="4120" y="346"/>
                  </a:moveTo>
                  <a:cubicBezTo>
                    <a:pt x="5668" y="346"/>
                    <a:pt x="6918" y="1596"/>
                    <a:pt x="6918" y="3144"/>
                  </a:cubicBezTo>
                  <a:lnTo>
                    <a:pt x="6918" y="8081"/>
                  </a:lnTo>
                  <a:lnTo>
                    <a:pt x="6918" y="8081"/>
                  </a:lnTo>
                  <a:lnTo>
                    <a:pt x="6049" y="7787"/>
                  </a:lnTo>
                  <a:cubicBezTo>
                    <a:pt x="6037" y="7763"/>
                    <a:pt x="6037" y="7739"/>
                    <a:pt x="6013" y="7716"/>
                  </a:cubicBezTo>
                  <a:lnTo>
                    <a:pt x="5608" y="7311"/>
                  </a:lnTo>
                  <a:cubicBezTo>
                    <a:pt x="5537" y="7239"/>
                    <a:pt x="5442" y="7204"/>
                    <a:pt x="5358" y="7204"/>
                  </a:cubicBezTo>
                  <a:lnTo>
                    <a:pt x="5358" y="6608"/>
                  </a:lnTo>
                  <a:cubicBezTo>
                    <a:pt x="5727" y="6406"/>
                    <a:pt x="6037" y="6084"/>
                    <a:pt x="6251" y="5715"/>
                  </a:cubicBezTo>
                  <a:lnTo>
                    <a:pt x="6251" y="7299"/>
                  </a:lnTo>
                  <a:cubicBezTo>
                    <a:pt x="6251" y="7382"/>
                    <a:pt x="6323" y="7466"/>
                    <a:pt x="6406" y="7466"/>
                  </a:cubicBezTo>
                  <a:cubicBezTo>
                    <a:pt x="6501" y="7466"/>
                    <a:pt x="6573" y="7382"/>
                    <a:pt x="6573" y="7299"/>
                  </a:cubicBezTo>
                  <a:lnTo>
                    <a:pt x="6573" y="4144"/>
                  </a:lnTo>
                  <a:cubicBezTo>
                    <a:pt x="6573" y="3882"/>
                    <a:pt x="6394" y="3667"/>
                    <a:pt x="6144" y="3620"/>
                  </a:cubicBezTo>
                  <a:cubicBezTo>
                    <a:pt x="5858" y="3572"/>
                    <a:pt x="5108" y="3370"/>
                    <a:pt x="4418" y="2370"/>
                  </a:cubicBezTo>
                  <a:cubicBezTo>
                    <a:pt x="4358" y="2274"/>
                    <a:pt x="4251" y="2215"/>
                    <a:pt x="4132" y="2215"/>
                  </a:cubicBezTo>
                  <a:cubicBezTo>
                    <a:pt x="4025" y="2215"/>
                    <a:pt x="3918" y="2274"/>
                    <a:pt x="3846" y="2370"/>
                  </a:cubicBezTo>
                  <a:cubicBezTo>
                    <a:pt x="3739" y="2536"/>
                    <a:pt x="3608" y="2679"/>
                    <a:pt x="3477" y="2810"/>
                  </a:cubicBezTo>
                  <a:cubicBezTo>
                    <a:pt x="3418" y="2870"/>
                    <a:pt x="3418" y="2977"/>
                    <a:pt x="3489" y="3036"/>
                  </a:cubicBezTo>
                  <a:cubicBezTo>
                    <a:pt x="3517" y="3065"/>
                    <a:pt x="3557" y="3080"/>
                    <a:pt x="3596" y="3080"/>
                  </a:cubicBezTo>
                  <a:cubicBezTo>
                    <a:pt x="3640" y="3080"/>
                    <a:pt x="3684" y="3062"/>
                    <a:pt x="3715" y="3025"/>
                  </a:cubicBezTo>
                  <a:cubicBezTo>
                    <a:pt x="3858" y="2870"/>
                    <a:pt x="3977" y="2715"/>
                    <a:pt x="4120" y="2536"/>
                  </a:cubicBezTo>
                  <a:lnTo>
                    <a:pt x="4144" y="2536"/>
                  </a:lnTo>
                  <a:cubicBezTo>
                    <a:pt x="4299" y="2739"/>
                    <a:pt x="4537" y="3036"/>
                    <a:pt x="4846" y="3322"/>
                  </a:cubicBezTo>
                  <a:cubicBezTo>
                    <a:pt x="5227" y="3656"/>
                    <a:pt x="5644" y="3858"/>
                    <a:pt x="6085" y="3929"/>
                  </a:cubicBezTo>
                  <a:cubicBezTo>
                    <a:pt x="6168" y="3953"/>
                    <a:pt x="6227" y="4037"/>
                    <a:pt x="6227" y="4120"/>
                  </a:cubicBezTo>
                  <a:lnTo>
                    <a:pt x="6227" y="4501"/>
                  </a:lnTo>
                  <a:cubicBezTo>
                    <a:pt x="6227" y="5656"/>
                    <a:pt x="5287" y="6596"/>
                    <a:pt x="4132" y="6596"/>
                  </a:cubicBezTo>
                  <a:cubicBezTo>
                    <a:pt x="2965" y="6596"/>
                    <a:pt x="2036" y="5656"/>
                    <a:pt x="2036" y="4513"/>
                  </a:cubicBezTo>
                  <a:lnTo>
                    <a:pt x="2036" y="4144"/>
                  </a:lnTo>
                  <a:cubicBezTo>
                    <a:pt x="2036" y="4048"/>
                    <a:pt x="2096" y="3965"/>
                    <a:pt x="2179" y="3953"/>
                  </a:cubicBezTo>
                  <a:cubicBezTo>
                    <a:pt x="2525" y="3894"/>
                    <a:pt x="2846" y="3751"/>
                    <a:pt x="3179" y="3537"/>
                  </a:cubicBezTo>
                  <a:cubicBezTo>
                    <a:pt x="3251" y="3489"/>
                    <a:pt x="3263" y="3382"/>
                    <a:pt x="3227" y="3310"/>
                  </a:cubicBezTo>
                  <a:cubicBezTo>
                    <a:pt x="3196" y="3264"/>
                    <a:pt x="3141" y="3238"/>
                    <a:pt x="3086" y="3238"/>
                  </a:cubicBezTo>
                  <a:cubicBezTo>
                    <a:pt x="3056" y="3238"/>
                    <a:pt x="3026" y="3246"/>
                    <a:pt x="3001" y="3263"/>
                  </a:cubicBezTo>
                  <a:cubicBezTo>
                    <a:pt x="2715" y="3453"/>
                    <a:pt x="2429" y="3572"/>
                    <a:pt x="2132" y="3632"/>
                  </a:cubicBezTo>
                  <a:cubicBezTo>
                    <a:pt x="1894" y="3679"/>
                    <a:pt x="1703" y="3894"/>
                    <a:pt x="1703" y="4156"/>
                  </a:cubicBezTo>
                  <a:lnTo>
                    <a:pt x="1703" y="7311"/>
                  </a:lnTo>
                  <a:cubicBezTo>
                    <a:pt x="1703" y="7406"/>
                    <a:pt x="1774" y="7477"/>
                    <a:pt x="1870" y="7477"/>
                  </a:cubicBezTo>
                  <a:cubicBezTo>
                    <a:pt x="1953" y="7477"/>
                    <a:pt x="2036" y="7406"/>
                    <a:pt x="2036" y="7311"/>
                  </a:cubicBezTo>
                  <a:lnTo>
                    <a:pt x="2036" y="5739"/>
                  </a:lnTo>
                  <a:cubicBezTo>
                    <a:pt x="2239" y="6108"/>
                    <a:pt x="2548" y="6418"/>
                    <a:pt x="2929" y="6632"/>
                  </a:cubicBezTo>
                  <a:lnTo>
                    <a:pt x="2929" y="7227"/>
                  </a:lnTo>
                  <a:cubicBezTo>
                    <a:pt x="2834" y="7227"/>
                    <a:pt x="2751" y="7251"/>
                    <a:pt x="2667" y="7323"/>
                  </a:cubicBezTo>
                  <a:lnTo>
                    <a:pt x="2275" y="7728"/>
                  </a:lnTo>
                  <a:cubicBezTo>
                    <a:pt x="2251" y="7739"/>
                    <a:pt x="2239" y="7775"/>
                    <a:pt x="2227" y="7799"/>
                  </a:cubicBezTo>
                  <a:lnTo>
                    <a:pt x="1322" y="8120"/>
                  </a:lnTo>
                  <a:lnTo>
                    <a:pt x="1322" y="3144"/>
                  </a:lnTo>
                  <a:cubicBezTo>
                    <a:pt x="1322" y="1596"/>
                    <a:pt x="2572" y="346"/>
                    <a:pt x="4120" y="346"/>
                  </a:cubicBezTo>
                  <a:close/>
                  <a:moveTo>
                    <a:pt x="5037" y="6787"/>
                  </a:moveTo>
                  <a:lnTo>
                    <a:pt x="5037" y="7418"/>
                  </a:lnTo>
                  <a:lnTo>
                    <a:pt x="4168" y="8299"/>
                  </a:lnTo>
                  <a:lnTo>
                    <a:pt x="3287" y="7418"/>
                  </a:lnTo>
                  <a:lnTo>
                    <a:pt x="3287" y="6787"/>
                  </a:lnTo>
                  <a:cubicBezTo>
                    <a:pt x="3548" y="6894"/>
                    <a:pt x="3846" y="6954"/>
                    <a:pt x="4168" y="6954"/>
                  </a:cubicBezTo>
                  <a:cubicBezTo>
                    <a:pt x="4477" y="6954"/>
                    <a:pt x="4775" y="6894"/>
                    <a:pt x="5037" y="6787"/>
                  </a:cubicBezTo>
                  <a:close/>
                  <a:moveTo>
                    <a:pt x="2953" y="7549"/>
                  </a:moveTo>
                  <a:lnTo>
                    <a:pt x="3929" y="8513"/>
                  </a:lnTo>
                  <a:lnTo>
                    <a:pt x="3191" y="9132"/>
                  </a:lnTo>
                  <a:lnTo>
                    <a:pt x="3167" y="9132"/>
                  </a:lnTo>
                  <a:lnTo>
                    <a:pt x="2620" y="7882"/>
                  </a:lnTo>
                  <a:lnTo>
                    <a:pt x="2941" y="7549"/>
                  </a:lnTo>
                  <a:close/>
                  <a:moveTo>
                    <a:pt x="5346" y="7561"/>
                  </a:moveTo>
                  <a:lnTo>
                    <a:pt x="5680" y="7894"/>
                  </a:lnTo>
                  <a:lnTo>
                    <a:pt x="5644" y="7966"/>
                  </a:lnTo>
                  <a:cubicBezTo>
                    <a:pt x="5620" y="8061"/>
                    <a:pt x="5644" y="8144"/>
                    <a:pt x="5739" y="8168"/>
                  </a:cubicBezTo>
                  <a:cubicBezTo>
                    <a:pt x="5759" y="8178"/>
                    <a:pt x="5782" y="8183"/>
                    <a:pt x="5804" y="8183"/>
                  </a:cubicBezTo>
                  <a:cubicBezTo>
                    <a:pt x="5860" y="8183"/>
                    <a:pt x="5916" y="8155"/>
                    <a:pt x="5942" y="8120"/>
                  </a:cubicBezTo>
                  <a:lnTo>
                    <a:pt x="6180" y="8192"/>
                  </a:lnTo>
                  <a:lnTo>
                    <a:pt x="6168" y="8359"/>
                  </a:lnTo>
                  <a:cubicBezTo>
                    <a:pt x="6037" y="9347"/>
                    <a:pt x="5180" y="10109"/>
                    <a:pt x="4168" y="10109"/>
                  </a:cubicBezTo>
                  <a:cubicBezTo>
                    <a:pt x="3156" y="10109"/>
                    <a:pt x="2286" y="9347"/>
                    <a:pt x="2155" y="8359"/>
                  </a:cubicBezTo>
                  <a:lnTo>
                    <a:pt x="2120" y="8168"/>
                  </a:lnTo>
                  <a:lnTo>
                    <a:pt x="2346" y="8097"/>
                  </a:lnTo>
                  <a:lnTo>
                    <a:pt x="2870" y="9263"/>
                  </a:lnTo>
                  <a:cubicBezTo>
                    <a:pt x="2917" y="9359"/>
                    <a:pt x="3001" y="9418"/>
                    <a:pt x="3108" y="9454"/>
                  </a:cubicBezTo>
                  <a:cubicBezTo>
                    <a:pt x="3132" y="9454"/>
                    <a:pt x="3156" y="9466"/>
                    <a:pt x="3179" y="9466"/>
                  </a:cubicBezTo>
                  <a:cubicBezTo>
                    <a:pt x="3251" y="9466"/>
                    <a:pt x="3334" y="9442"/>
                    <a:pt x="3394" y="9394"/>
                  </a:cubicBezTo>
                  <a:lnTo>
                    <a:pt x="4144" y="8751"/>
                  </a:lnTo>
                  <a:lnTo>
                    <a:pt x="4906" y="9394"/>
                  </a:lnTo>
                  <a:cubicBezTo>
                    <a:pt x="4965" y="9442"/>
                    <a:pt x="5037" y="9466"/>
                    <a:pt x="5120" y="9466"/>
                  </a:cubicBezTo>
                  <a:cubicBezTo>
                    <a:pt x="5144" y="9466"/>
                    <a:pt x="5156" y="9466"/>
                    <a:pt x="5192" y="9454"/>
                  </a:cubicBezTo>
                  <a:cubicBezTo>
                    <a:pt x="5299" y="9418"/>
                    <a:pt x="5382" y="9359"/>
                    <a:pt x="5430" y="9263"/>
                  </a:cubicBezTo>
                  <a:lnTo>
                    <a:pt x="5680" y="8704"/>
                  </a:lnTo>
                  <a:cubicBezTo>
                    <a:pt x="5715" y="8620"/>
                    <a:pt x="5680" y="8525"/>
                    <a:pt x="5596" y="8501"/>
                  </a:cubicBezTo>
                  <a:cubicBezTo>
                    <a:pt x="5571" y="8492"/>
                    <a:pt x="5547" y="8488"/>
                    <a:pt x="5525" y="8488"/>
                  </a:cubicBezTo>
                  <a:cubicBezTo>
                    <a:pt x="5461" y="8488"/>
                    <a:pt x="5408" y="8523"/>
                    <a:pt x="5382" y="8585"/>
                  </a:cubicBezTo>
                  <a:lnTo>
                    <a:pt x="5132" y="9144"/>
                  </a:lnTo>
                  <a:lnTo>
                    <a:pt x="5096" y="9144"/>
                  </a:lnTo>
                  <a:lnTo>
                    <a:pt x="4370" y="8525"/>
                  </a:lnTo>
                  <a:lnTo>
                    <a:pt x="5334" y="7561"/>
                  </a:lnTo>
                  <a:close/>
                  <a:moveTo>
                    <a:pt x="4168" y="0"/>
                  </a:moveTo>
                  <a:cubicBezTo>
                    <a:pt x="2441" y="0"/>
                    <a:pt x="1036" y="1405"/>
                    <a:pt x="1036" y="3132"/>
                  </a:cubicBezTo>
                  <a:lnTo>
                    <a:pt x="1036" y="8216"/>
                  </a:lnTo>
                  <a:lnTo>
                    <a:pt x="798" y="8311"/>
                  </a:lnTo>
                  <a:cubicBezTo>
                    <a:pt x="322" y="8478"/>
                    <a:pt x="0" y="8930"/>
                    <a:pt x="0" y="9454"/>
                  </a:cubicBezTo>
                  <a:lnTo>
                    <a:pt x="0" y="10978"/>
                  </a:lnTo>
                  <a:cubicBezTo>
                    <a:pt x="0" y="11061"/>
                    <a:pt x="72" y="11133"/>
                    <a:pt x="155" y="11133"/>
                  </a:cubicBezTo>
                  <a:cubicBezTo>
                    <a:pt x="250" y="11133"/>
                    <a:pt x="322" y="11061"/>
                    <a:pt x="322" y="10978"/>
                  </a:cubicBezTo>
                  <a:lnTo>
                    <a:pt x="322" y="9454"/>
                  </a:lnTo>
                  <a:cubicBezTo>
                    <a:pt x="322" y="9347"/>
                    <a:pt x="334" y="9252"/>
                    <a:pt x="381" y="9144"/>
                  </a:cubicBezTo>
                  <a:lnTo>
                    <a:pt x="1203" y="9847"/>
                  </a:lnTo>
                  <a:cubicBezTo>
                    <a:pt x="1322" y="9942"/>
                    <a:pt x="1393" y="10097"/>
                    <a:pt x="1393" y="10240"/>
                  </a:cubicBezTo>
                  <a:lnTo>
                    <a:pt x="1393" y="10978"/>
                  </a:lnTo>
                  <a:cubicBezTo>
                    <a:pt x="1393" y="11061"/>
                    <a:pt x="1465" y="11133"/>
                    <a:pt x="1560" y="11133"/>
                  </a:cubicBezTo>
                  <a:cubicBezTo>
                    <a:pt x="1643" y="11133"/>
                    <a:pt x="1715" y="11061"/>
                    <a:pt x="1715" y="10978"/>
                  </a:cubicBezTo>
                  <a:lnTo>
                    <a:pt x="1715" y="10240"/>
                  </a:lnTo>
                  <a:cubicBezTo>
                    <a:pt x="1715" y="9990"/>
                    <a:pt x="1620" y="9752"/>
                    <a:pt x="1417" y="9585"/>
                  </a:cubicBezTo>
                  <a:lnTo>
                    <a:pt x="560" y="8847"/>
                  </a:lnTo>
                  <a:cubicBezTo>
                    <a:pt x="643" y="8740"/>
                    <a:pt x="786" y="8656"/>
                    <a:pt x="917" y="8609"/>
                  </a:cubicBezTo>
                  <a:lnTo>
                    <a:pt x="1822" y="8275"/>
                  </a:lnTo>
                  <a:lnTo>
                    <a:pt x="1834" y="8382"/>
                  </a:lnTo>
                  <a:cubicBezTo>
                    <a:pt x="1917" y="8954"/>
                    <a:pt x="2191" y="9466"/>
                    <a:pt x="2632" y="9847"/>
                  </a:cubicBezTo>
                  <a:cubicBezTo>
                    <a:pt x="3060" y="10216"/>
                    <a:pt x="3608" y="10418"/>
                    <a:pt x="4180" y="10418"/>
                  </a:cubicBezTo>
                  <a:cubicBezTo>
                    <a:pt x="4739" y="10418"/>
                    <a:pt x="5287" y="10216"/>
                    <a:pt x="5727" y="9847"/>
                  </a:cubicBezTo>
                  <a:cubicBezTo>
                    <a:pt x="6156" y="9466"/>
                    <a:pt x="6430" y="8954"/>
                    <a:pt x="6513" y="8382"/>
                  </a:cubicBezTo>
                  <a:lnTo>
                    <a:pt x="6525" y="8275"/>
                  </a:lnTo>
                  <a:lnTo>
                    <a:pt x="7430" y="8609"/>
                  </a:lnTo>
                  <a:cubicBezTo>
                    <a:pt x="7573" y="8656"/>
                    <a:pt x="7704" y="8740"/>
                    <a:pt x="7787" y="8847"/>
                  </a:cubicBezTo>
                  <a:lnTo>
                    <a:pt x="6930" y="9585"/>
                  </a:lnTo>
                  <a:cubicBezTo>
                    <a:pt x="6739" y="9752"/>
                    <a:pt x="6632" y="9990"/>
                    <a:pt x="6632" y="10240"/>
                  </a:cubicBezTo>
                  <a:lnTo>
                    <a:pt x="6632" y="10978"/>
                  </a:lnTo>
                  <a:cubicBezTo>
                    <a:pt x="6632" y="11061"/>
                    <a:pt x="6704" y="11133"/>
                    <a:pt x="6799" y="11133"/>
                  </a:cubicBezTo>
                  <a:cubicBezTo>
                    <a:pt x="6882" y="11133"/>
                    <a:pt x="6954" y="11061"/>
                    <a:pt x="6954" y="10978"/>
                  </a:cubicBezTo>
                  <a:lnTo>
                    <a:pt x="6954" y="10240"/>
                  </a:lnTo>
                  <a:cubicBezTo>
                    <a:pt x="6954" y="10097"/>
                    <a:pt x="7037" y="9942"/>
                    <a:pt x="7156" y="9847"/>
                  </a:cubicBezTo>
                  <a:lnTo>
                    <a:pt x="7966" y="9144"/>
                  </a:lnTo>
                  <a:cubicBezTo>
                    <a:pt x="8001" y="9252"/>
                    <a:pt x="8025" y="9347"/>
                    <a:pt x="8025" y="9454"/>
                  </a:cubicBezTo>
                  <a:lnTo>
                    <a:pt x="8025" y="10978"/>
                  </a:lnTo>
                  <a:cubicBezTo>
                    <a:pt x="8025" y="11061"/>
                    <a:pt x="8109" y="11133"/>
                    <a:pt x="8192" y="11133"/>
                  </a:cubicBezTo>
                  <a:cubicBezTo>
                    <a:pt x="8287" y="11133"/>
                    <a:pt x="8359" y="11061"/>
                    <a:pt x="8359" y="10978"/>
                  </a:cubicBezTo>
                  <a:lnTo>
                    <a:pt x="8359" y="9454"/>
                  </a:lnTo>
                  <a:cubicBezTo>
                    <a:pt x="8335" y="8930"/>
                    <a:pt x="8001" y="8478"/>
                    <a:pt x="7525" y="8311"/>
                  </a:cubicBezTo>
                  <a:lnTo>
                    <a:pt x="7287" y="8216"/>
                  </a:lnTo>
                  <a:lnTo>
                    <a:pt x="7287" y="3132"/>
                  </a:lnTo>
                  <a:cubicBezTo>
                    <a:pt x="7287" y="1405"/>
                    <a:pt x="5894" y="0"/>
                    <a:pt x="41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66" name="Google Shape;1666;p118"/>
          <p:cNvGrpSpPr/>
          <p:nvPr/>
        </p:nvGrpSpPr>
        <p:grpSpPr>
          <a:xfrm>
            <a:off x="6639340" y="3172517"/>
            <a:ext cx="406324" cy="528004"/>
            <a:chOff x="4899999" y="2882095"/>
            <a:chExt cx="271244" cy="346801"/>
          </a:xfrm>
        </p:grpSpPr>
        <p:sp>
          <p:nvSpPr>
            <p:cNvPr id="1667" name="Google Shape;1667;p118"/>
            <p:cNvSpPr/>
            <p:nvPr/>
          </p:nvSpPr>
          <p:spPr>
            <a:xfrm>
              <a:off x="4899999" y="2882095"/>
              <a:ext cx="271244" cy="346801"/>
            </a:xfrm>
            <a:custGeom>
              <a:avLst/>
              <a:gdLst/>
              <a:ahLst/>
              <a:cxnLst/>
              <a:rect l="l" t="t" r="r" b="b"/>
              <a:pathLst>
                <a:path w="8562" h="10947" extrusionOk="0">
                  <a:moveTo>
                    <a:pt x="6609" y="1719"/>
                  </a:moveTo>
                  <a:cubicBezTo>
                    <a:pt x="6823" y="1803"/>
                    <a:pt x="6954" y="2041"/>
                    <a:pt x="6906" y="2279"/>
                  </a:cubicBezTo>
                  <a:lnTo>
                    <a:pt x="6716" y="3398"/>
                  </a:lnTo>
                  <a:lnTo>
                    <a:pt x="6502" y="3398"/>
                  </a:lnTo>
                  <a:cubicBezTo>
                    <a:pt x="6406" y="3398"/>
                    <a:pt x="6323" y="3327"/>
                    <a:pt x="6323" y="3220"/>
                  </a:cubicBezTo>
                  <a:lnTo>
                    <a:pt x="6323" y="1969"/>
                  </a:lnTo>
                  <a:cubicBezTo>
                    <a:pt x="6454" y="1910"/>
                    <a:pt x="6537" y="1815"/>
                    <a:pt x="6609" y="1719"/>
                  </a:cubicBezTo>
                  <a:close/>
                  <a:moveTo>
                    <a:pt x="2287" y="1684"/>
                  </a:moveTo>
                  <a:cubicBezTo>
                    <a:pt x="2287" y="1743"/>
                    <a:pt x="2263" y="1803"/>
                    <a:pt x="2263" y="1862"/>
                  </a:cubicBezTo>
                  <a:lnTo>
                    <a:pt x="2263" y="3231"/>
                  </a:lnTo>
                  <a:cubicBezTo>
                    <a:pt x="2263" y="3339"/>
                    <a:pt x="2191" y="3410"/>
                    <a:pt x="2084" y="3410"/>
                  </a:cubicBezTo>
                  <a:lnTo>
                    <a:pt x="1882" y="3410"/>
                  </a:lnTo>
                  <a:lnTo>
                    <a:pt x="1691" y="2291"/>
                  </a:lnTo>
                  <a:cubicBezTo>
                    <a:pt x="1656" y="2136"/>
                    <a:pt x="1703" y="1981"/>
                    <a:pt x="1810" y="1862"/>
                  </a:cubicBezTo>
                  <a:cubicBezTo>
                    <a:pt x="1906" y="1743"/>
                    <a:pt x="2037" y="1684"/>
                    <a:pt x="2203" y="1684"/>
                  </a:cubicBezTo>
                  <a:close/>
                  <a:moveTo>
                    <a:pt x="6454" y="386"/>
                  </a:moveTo>
                  <a:lnTo>
                    <a:pt x="6454" y="386"/>
                  </a:lnTo>
                  <a:cubicBezTo>
                    <a:pt x="6597" y="815"/>
                    <a:pt x="6573" y="1207"/>
                    <a:pt x="6394" y="1469"/>
                  </a:cubicBezTo>
                  <a:cubicBezTo>
                    <a:pt x="6228" y="1707"/>
                    <a:pt x="5954" y="1862"/>
                    <a:pt x="5680" y="1862"/>
                  </a:cubicBezTo>
                  <a:lnTo>
                    <a:pt x="3120" y="1862"/>
                  </a:lnTo>
                  <a:cubicBezTo>
                    <a:pt x="3025" y="1862"/>
                    <a:pt x="2953" y="1934"/>
                    <a:pt x="2953" y="2029"/>
                  </a:cubicBezTo>
                  <a:cubicBezTo>
                    <a:pt x="2953" y="2112"/>
                    <a:pt x="3025" y="2184"/>
                    <a:pt x="3120" y="2184"/>
                  </a:cubicBezTo>
                  <a:lnTo>
                    <a:pt x="5680" y="2184"/>
                  </a:lnTo>
                  <a:cubicBezTo>
                    <a:pt x="5799" y="2184"/>
                    <a:pt x="5918" y="2172"/>
                    <a:pt x="6037" y="2136"/>
                  </a:cubicBezTo>
                  <a:lnTo>
                    <a:pt x="6037" y="3220"/>
                  </a:lnTo>
                  <a:cubicBezTo>
                    <a:pt x="6037" y="3493"/>
                    <a:pt x="6252" y="3720"/>
                    <a:pt x="6537" y="3720"/>
                  </a:cubicBezTo>
                  <a:lnTo>
                    <a:pt x="6787" y="3720"/>
                  </a:lnTo>
                  <a:cubicBezTo>
                    <a:pt x="6871" y="3720"/>
                    <a:pt x="6942" y="3755"/>
                    <a:pt x="6990" y="3815"/>
                  </a:cubicBezTo>
                  <a:cubicBezTo>
                    <a:pt x="7025" y="3874"/>
                    <a:pt x="7061" y="3946"/>
                    <a:pt x="7061" y="4017"/>
                  </a:cubicBezTo>
                  <a:cubicBezTo>
                    <a:pt x="7049" y="4148"/>
                    <a:pt x="6930" y="4255"/>
                    <a:pt x="6763" y="4255"/>
                  </a:cubicBezTo>
                  <a:lnTo>
                    <a:pt x="6692" y="4255"/>
                  </a:lnTo>
                  <a:lnTo>
                    <a:pt x="6692" y="4244"/>
                  </a:lnTo>
                  <a:cubicBezTo>
                    <a:pt x="6692" y="4148"/>
                    <a:pt x="6609" y="4077"/>
                    <a:pt x="6525" y="4077"/>
                  </a:cubicBezTo>
                  <a:cubicBezTo>
                    <a:pt x="6430" y="4077"/>
                    <a:pt x="6359" y="4148"/>
                    <a:pt x="6359" y="4244"/>
                  </a:cubicBezTo>
                  <a:cubicBezTo>
                    <a:pt x="6359" y="5375"/>
                    <a:pt x="5442" y="6315"/>
                    <a:pt x="4287" y="6315"/>
                  </a:cubicBezTo>
                  <a:cubicBezTo>
                    <a:pt x="3180" y="6315"/>
                    <a:pt x="2239" y="5387"/>
                    <a:pt x="2239" y="4244"/>
                  </a:cubicBezTo>
                  <a:cubicBezTo>
                    <a:pt x="2239" y="4160"/>
                    <a:pt x="2168" y="4077"/>
                    <a:pt x="2072" y="4077"/>
                  </a:cubicBezTo>
                  <a:cubicBezTo>
                    <a:pt x="1989" y="4077"/>
                    <a:pt x="1906" y="4160"/>
                    <a:pt x="1906" y="4244"/>
                  </a:cubicBezTo>
                  <a:lnTo>
                    <a:pt x="1906" y="4255"/>
                  </a:lnTo>
                  <a:lnTo>
                    <a:pt x="1822" y="4255"/>
                  </a:lnTo>
                  <a:cubicBezTo>
                    <a:pt x="1751" y="4255"/>
                    <a:pt x="1668" y="4232"/>
                    <a:pt x="1632" y="4172"/>
                  </a:cubicBezTo>
                  <a:cubicBezTo>
                    <a:pt x="1584" y="4113"/>
                    <a:pt x="1549" y="4041"/>
                    <a:pt x="1549" y="3958"/>
                  </a:cubicBezTo>
                  <a:cubicBezTo>
                    <a:pt x="1572" y="3827"/>
                    <a:pt x="1691" y="3720"/>
                    <a:pt x="1846" y="3720"/>
                  </a:cubicBezTo>
                  <a:lnTo>
                    <a:pt x="2084" y="3720"/>
                  </a:lnTo>
                  <a:cubicBezTo>
                    <a:pt x="2370" y="3720"/>
                    <a:pt x="2596" y="3505"/>
                    <a:pt x="2596" y="3220"/>
                  </a:cubicBezTo>
                  <a:lnTo>
                    <a:pt x="2596" y="1850"/>
                  </a:lnTo>
                  <a:cubicBezTo>
                    <a:pt x="2596" y="1184"/>
                    <a:pt x="3132" y="648"/>
                    <a:pt x="3799" y="648"/>
                  </a:cubicBezTo>
                  <a:lnTo>
                    <a:pt x="5335" y="648"/>
                  </a:lnTo>
                  <a:cubicBezTo>
                    <a:pt x="5894" y="648"/>
                    <a:pt x="6252" y="493"/>
                    <a:pt x="6454" y="386"/>
                  </a:cubicBezTo>
                  <a:close/>
                  <a:moveTo>
                    <a:pt x="5347" y="6387"/>
                  </a:moveTo>
                  <a:lnTo>
                    <a:pt x="5347" y="6911"/>
                  </a:lnTo>
                  <a:lnTo>
                    <a:pt x="4299" y="7494"/>
                  </a:lnTo>
                  <a:lnTo>
                    <a:pt x="3263" y="6911"/>
                  </a:lnTo>
                  <a:lnTo>
                    <a:pt x="3263" y="6387"/>
                  </a:lnTo>
                  <a:cubicBezTo>
                    <a:pt x="3573" y="6541"/>
                    <a:pt x="3930" y="6625"/>
                    <a:pt x="4299" y="6625"/>
                  </a:cubicBezTo>
                  <a:cubicBezTo>
                    <a:pt x="4680" y="6625"/>
                    <a:pt x="5037" y="6541"/>
                    <a:pt x="5347" y="6387"/>
                  </a:cubicBezTo>
                  <a:close/>
                  <a:moveTo>
                    <a:pt x="2846" y="7041"/>
                  </a:moveTo>
                  <a:lnTo>
                    <a:pt x="4073" y="7708"/>
                  </a:lnTo>
                  <a:lnTo>
                    <a:pt x="3704" y="8149"/>
                  </a:lnTo>
                  <a:cubicBezTo>
                    <a:pt x="3680" y="8184"/>
                    <a:pt x="3632" y="8208"/>
                    <a:pt x="3596" y="8220"/>
                  </a:cubicBezTo>
                  <a:cubicBezTo>
                    <a:pt x="3549" y="8220"/>
                    <a:pt x="3489" y="8208"/>
                    <a:pt x="3454" y="8173"/>
                  </a:cubicBezTo>
                  <a:lnTo>
                    <a:pt x="2620" y="7458"/>
                  </a:lnTo>
                  <a:lnTo>
                    <a:pt x="2834" y="7041"/>
                  </a:lnTo>
                  <a:close/>
                  <a:moveTo>
                    <a:pt x="5787" y="7041"/>
                  </a:moveTo>
                  <a:lnTo>
                    <a:pt x="6001" y="7458"/>
                  </a:lnTo>
                  <a:lnTo>
                    <a:pt x="5156" y="8173"/>
                  </a:lnTo>
                  <a:cubicBezTo>
                    <a:pt x="5109" y="8208"/>
                    <a:pt x="5061" y="8220"/>
                    <a:pt x="5013" y="8220"/>
                  </a:cubicBezTo>
                  <a:cubicBezTo>
                    <a:pt x="4978" y="8220"/>
                    <a:pt x="4930" y="8184"/>
                    <a:pt x="4894" y="8149"/>
                  </a:cubicBezTo>
                  <a:lnTo>
                    <a:pt x="4561" y="7708"/>
                  </a:lnTo>
                  <a:lnTo>
                    <a:pt x="5775" y="7041"/>
                  </a:lnTo>
                  <a:close/>
                  <a:moveTo>
                    <a:pt x="6497" y="1"/>
                  </a:moveTo>
                  <a:cubicBezTo>
                    <a:pt x="6455" y="1"/>
                    <a:pt x="6419" y="16"/>
                    <a:pt x="6382" y="53"/>
                  </a:cubicBezTo>
                  <a:cubicBezTo>
                    <a:pt x="6382" y="53"/>
                    <a:pt x="6073" y="350"/>
                    <a:pt x="5299" y="350"/>
                  </a:cubicBezTo>
                  <a:lnTo>
                    <a:pt x="3763" y="350"/>
                  </a:lnTo>
                  <a:cubicBezTo>
                    <a:pt x="3096" y="350"/>
                    <a:pt x="2537" y="779"/>
                    <a:pt x="2322" y="1374"/>
                  </a:cubicBezTo>
                  <a:lnTo>
                    <a:pt x="2180" y="1374"/>
                  </a:lnTo>
                  <a:cubicBezTo>
                    <a:pt x="1918" y="1374"/>
                    <a:pt x="1703" y="1481"/>
                    <a:pt x="1537" y="1672"/>
                  </a:cubicBezTo>
                  <a:cubicBezTo>
                    <a:pt x="1370" y="1862"/>
                    <a:pt x="1310" y="2112"/>
                    <a:pt x="1346" y="2350"/>
                  </a:cubicBezTo>
                  <a:lnTo>
                    <a:pt x="1537" y="3505"/>
                  </a:lnTo>
                  <a:cubicBezTo>
                    <a:pt x="1358" y="3589"/>
                    <a:pt x="1239" y="3755"/>
                    <a:pt x="1203" y="3958"/>
                  </a:cubicBezTo>
                  <a:cubicBezTo>
                    <a:pt x="1191" y="4124"/>
                    <a:pt x="1251" y="4291"/>
                    <a:pt x="1358" y="4422"/>
                  </a:cubicBezTo>
                  <a:cubicBezTo>
                    <a:pt x="1465" y="4541"/>
                    <a:pt x="1620" y="4613"/>
                    <a:pt x="1787" y="4613"/>
                  </a:cubicBezTo>
                  <a:lnTo>
                    <a:pt x="1906" y="4613"/>
                  </a:lnTo>
                  <a:cubicBezTo>
                    <a:pt x="2001" y="5291"/>
                    <a:pt x="2382" y="5863"/>
                    <a:pt x="2906" y="6244"/>
                  </a:cubicBezTo>
                  <a:lnTo>
                    <a:pt x="2906" y="6780"/>
                  </a:lnTo>
                  <a:cubicBezTo>
                    <a:pt x="2876" y="6762"/>
                    <a:pt x="2843" y="6753"/>
                    <a:pt x="2808" y="6753"/>
                  </a:cubicBezTo>
                  <a:cubicBezTo>
                    <a:pt x="2772" y="6753"/>
                    <a:pt x="2733" y="6762"/>
                    <a:pt x="2692" y="6780"/>
                  </a:cubicBezTo>
                  <a:cubicBezTo>
                    <a:pt x="2608" y="6803"/>
                    <a:pt x="2537" y="6863"/>
                    <a:pt x="2501" y="6934"/>
                  </a:cubicBezTo>
                  <a:lnTo>
                    <a:pt x="2251" y="7434"/>
                  </a:lnTo>
                  <a:lnTo>
                    <a:pt x="846" y="7851"/>
                  </a:lnTo>
                  <a:cubicBezTo>
                    <a:pt x="346" y="7994"/>
                    <a:pt x="1" y="8458"/>
                    <a:pt x="1" y="8982"/>
                  </a:cubicBezTo>
                  <a:lnTo>
                    <a:pt x="1" y="10780"/>
                  </a:lnTo>
                  <a:cubicBezTo>
                    <a:pt x="1" y="10863"/>
                    <a:pt x="72" y="10947"/>
                    <a:pt x="167" y="10947"/>
                  </a:cubicBezTo>
                  <a:cubicBezTo>
                    <a:pt x="251" y="10947"/>
                    <a:pt x="334" y="10863"/>
                    <a:pt x="334" y="10780"/>
                  </a:cubicBezTo>
                  <a:lnTo>
                    <a:pt x="334" y="8982"/>
                  </a:lnTo>
                  <a:cubicBezTo>
                    <a:pt x="334" y="8589"/>
                    <a:pt x="584" y="8244"/>
                    <a:pt x="953" y="8149"/>
                  </a:cubicBezTo>
                  <a:lnTo>
                    <a:pt x="1549" y="7958"/>
                  </a:lnTo>
                  <a:lnTo>
                    <a:pt x="1549" y="10756"/>
                  </a:lnTo>
                  <a:cubicBezTo>
                    <a:pt x="1549" y="10851"/>
                    <a:pt x="1620" y="10923"/>
                    <a:pt x="1715" y="10923"/>
                  </a:cubicBezTo>
                  <a:cubicBezTo>
                    <a:pt x="1799" y="10923"/>
                    <a:pt x="1882" y="10851"/>
                    <a:pt x="1882" y="10756"/>
                  </a:cubicBezTo>
                  <a:lnTo>
                    <a:pt x="1882" y="7863"/>
                  </a:lnTo>
                  <a:lnTo>
                    <a:pt x="2239" y="7756"/>
                  </a:lnTo>
                  <a:lnTo>
                    <a:pt x="2239" y="10756"/>
                  </a:lnTo>
                  <a:cubicBezTo>
                    <a:pt x="2239" y="10851"/>
                    <a:pt x="2311" y="10923"/>
                    <a:pt x="2394" y="10923"/>
                  </a:cubicBezTo>
                  <a:cubicBezTo>
                    <a:pt x="2489" y="10923"/>
                    <a:pt x="2561" y="10851"/>
                    <a:pt x="2561" y="10756"/>
                  </a:cubicBezTo>
                  <a:lnTo>
                    <a:pt x="2561" y="7863"/>
                  </a:lnTo>
                  <a:lnTo>
                    <a:pt x="3227" y="8423"/>
                  </a:lnTo>
                  <a:cubicBezTo>
                    <a:pt x="3323" y="8494"/>
                    <a:pt x="3442" y="8542"/>
                    <a:pt x="3561" y="8542"/>
                  </a:cubicBezTo>
                  <a:lnTo>
                    <a:pt x="3608" y="8542"/>
                  </a:lnTo>
                  <a:cubicBezTo>
                    <a:pt x="3739" y="8530"/>
                    <a:pt x="3858" y="8470"/>
                    <a:pt x="3942" y="8351"/>
                  </a:cubicBezTo>
                  <a:lnTo>
                    <a:pt x="4287" y="7934"/>
                  </a:lnTo>
                  <a:lnTo>
                    <a:pt x="4632" y="8351"/>
                  </a:lnTo>
                  <a:cubicBezTo>
                    <a:pt x="4716" y="8458"/>
                    <a:pt x="4835" y="8530"/>
                    <a:pt x="4978" y="8542"/>
                  </a:cubicBezTo>
                  <a:lnTo>
                    <a:pt x="5013" y="8542"/>
                  </a:lnTo>
                  <a:cubicBezTo>
                    <a:pt x="5132" y="8542"/>
                    <a:pt x="5251" y="8494"/>
                    <a:pt x="5347" y="8423"/>
                  </a:cubicBezTo>
                  <a:lnTo>
                    <a:pt x="6180" y="7708"/>
                  </a:lnTo>
                  <a:lnTo>
                    <a:pt x="6680" y="7863"/>
                  </a:lnTo>
                  <a:lnTo>
                    <a:pt x="6680" y="10756"/>
                  </a:lnTo>
                  <a:cubicBezTo>
                    <a:pt x="6680" y="10851"/>
                    <a:pt x="6763" y="10923"/>
                    <a:pt x="6847" y="10923"/>
                  </a:cubicBezTo>
                  <a:cubicBezTo>
                    <a:pt x="6942" y="10923"/>
                    <a:pt x="7014" y="10851"/>
                    <a:pt x="7014" y="10756"/>
                  </a:cubicBezTo>
                  <a:lnTo>
                    <a:pt x="7014" y="7958"/>
                  </a:lnTo>
                  <a:lnTo>
                    <a:pt x="7609" y="8149"/>
                  </a:lnTo>
                  <a:cubicBezTo>
                    <a:pt x="7978" y="8244"/>
                    <a:pt x="8228" y="8589"/>
                    <a:pt x="8228" y="8982"/>
                  </a:cubicBezTo>
                  <a:lnTo>
                    <a:pt x="8228" y="10780"/>
                  </a:lnTo>
                  <a:cubicBezTo>
                    <a:pt x="8228" y="10863"/>
                    <a:pt x="8311" y="10947"/>
                    <a:pt x="8395" y="10947"/>
                  </a:cubicBezTo>
                  <a:cubicBezTo>
                    <a:pt x="8490" y="10947"/>
                    <a:pt x="8561" y="10863"/>
                    <a:pt x="8561" y="10780"/>
                  </a:cubicBezTo>
                  <a:lnTo>
                    <a:pt x="8561" y="8982"/>
                  </a:lnTo>
                  <a:cubicBezTo>
                    <a:pt x="8561" y="8423"/>
                    <a:pt x="8216" y="7970"/>
                    <a:pt x="7716" y="7815"/>
                  </a:cubicBezTo>
                  <a:lnTo>
                    <a:pt x="6311" y="7399"/>
                  </a:lnTo>
                  <a:lnTo>
                    <a:pt x="6061" y="6911"/>
                  </a:lnTo>
                  <a:cubicBezTo>
                    <a:pt x="6013" y="6839"/>
                    <a:pt x="5942" y="6756"/>
                    <a:pt x="5871" y="6744"/>
                  </a:cubicBezTo>
                  <a:cubicBezTo>
                    <a:pt x="5829" y="6738"/>
                    <a:pt x="5793" y="6735"/>
                    <a:pt x="5759" y="6735"/>
                  </a:cubicBezTo>
                  <a:cubicBezTo>
                    <a:pt x="5725" y="6735"/>
                    <a:pt x="5692" y="6738"/>
                    <a:pt x="5656" y="6744"/>
                  </a:cubicBezTo>
                  <a:lnTo>
                    <a:pt x="5656" y="6208"/>
                  </a:lnTo>
                  <a:cubicBezTo>
                    <a:pt x="6192" y="5839"/>
                    <a:pt x="6561" y="5256"/>
                    <a:pt x="6656" y="4589"/>
                  </a:cubicBezTo>
                  <a:lnTo>
                    <a:pt x="6740" y="4589"/>
                  </a:lnTo>
                  <a:cubicBezTo>
                    <a:pt x="7061" y="4589"/>
                    <a:pt x="7323" y="4351"/>
                    <a:pt x="7359" y="4065"/>
                  </a:cubicBezTo>
                  <a:cubicBezTo>
                    <a:pt x="7371" y="3898"/>
                    <a:pt x="7311" y="3743"/>
                    <a:pt x="7204" y="3601"/>
                  </a:cubicBezTo>
                  <a:cubicBezTo>
                    <a:pt x="7156" y="3541"/>
                    <a:pt x="7097" y="3505"/>
                    <a:pt x="7025" y="3470"/>
                  </a:cubicBezTo>
                  <a:lnTo>
                    <a:pt x="7216" y="2339"/>
                  </a:lnTo>
                  <a:cubicBezTo>
                    <a:pt x="7275" y="1969"/>
                    <a:pt x="7085" y="1600"/>
                    <a:pt x="6763" y="1446"/>
                  </a:cubicBezTo>
                  <a:cubicBezTo>
                    <a:pt x="6906" y="1065"/>
                    <a:pt x="6883" y="600"/>
                    <a:pt x="6656" y="88"/>
                  </a:cubicBezTo>
                  <a:cubicBezTo>
                    <a:pt x="6644" y="53"/>
                    <a:pt x="6597" y="5"/>
                    <a:pt x="6537" y="5"/>
                  </a:cubicBezTo>
                  <a:cubicBezTo>
                    <a:pt x="6523" y="2"/>
                    <a:pt x="6510" y="1"/>
                    <a:pt x="64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68" name="Google Shape;1668;p118"/>
            <p:cNvSpPr/>
            <p:nvPr/>
          </p:nvSpPr>
          <p:spPr>
            <a:xfrm>
              <a:off x="5090491" y="3141364"/>
              <a:ext cx="10581" cy="86391"/>
            </a:xfrm>
            <a:custGeom>
              <a:avLst/>
              <a:gdLst/>
              <a:ahLst/>
              <a:cxnLst/>
              <a:rect l="l" t="t" r="r" b="b"/>
              <a:pathLst>
                <a:path w="334" h="2727" extrusionOk="0">
                  <a:moveTo>
                    <a:pt x="167" y="0"/>
                  </a:moveTo>
                  <a:cubicBezTo>
                    <a:pt x="84" y="0"/>
                    <a:pt x="0" y="84"/>
                    <a:pt x="0" y="167"/>
                  </a:cubicBezTo>
                  <a:lnTo>
                    <a:pt x="0" y="2560"/>
                  </a:lnTo>
                  <a:cubicBezTo>
                    <a:pt x="0" y="2656"/>
                    <a:pt x="84" y="2727"/>
                    <a:pt x="167" y="2727"/>
                  </a:cubicBezTo>
                  <a:cubicBezTo>
                    <a:pt x="262" y="2727"/>
                    <a:pt x="334" y="2656"/>
                    <a:pt x="334" y="2560"/>
                  </a:cubicBezTo>
                  <a:lnTo>
                    <a:pt x="334" y="167"/>
                  </a:lnTo>
                  <a:cubicBezTo>
                    <a:pt x="334" y="84"/>
                    <a:pt x="262" y="0"/>
                    <a:pt x="1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69" name="Google Shape;1669;p118"/>
            <p:cNvSpPr/>
            <p:nvPr/>
          </p:nvSpPr>
          <p:spPr>
            <a:xfrm>
              <a:off x="5031281" y="3152294"/>
              <a:ext cx="10201" cy="10613"/>
            </a:xfrm>
            <a:custGeom>
              <a:avLst/>
              <a:gdLst/>
              <a:ahLst/>
              <a:cxnLst/>
              <a:rect l="l" t="t" r="r" b="b"/>
              <a:pathLst>
                <a:path w="322" h="335" extrusionOk="0">
                  <a:moveTo>
                    <a:pt x="155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34"/>
                    <a:pt x="155" y="334"/>
                  </a:cubicBezTo>
                  <a:cubicBezTo>
                    <a:pt x="250" y="334"/>
                    <a:pt x="322" y="251"/>
                    <a:pt x="322" y="167"/>
                  </a:cubicBez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70" name="Google Shape;1670;p118"/>
            <p:cNvSpPr/>
            <p:nvPr/>
          </p:nvSpPr>
          <p:spPr>
            <a:xfrm>
              <a:off x="5031281" y="3217555"/>
              <a:ext cx="10201" cy="10201"/>
            </a:xfrm>
            <a:custGeom>
              <a:avLst/>
              <a:gdLst/>
              <a:ahLst/>
              <a:cxnLst/>
              <a:rect l="l" t="t" r="r" b="b"/>
              <a:pathLst>
                <a:path w="322" h="322" extrusionOk="0">
                  <a:moveTo>
                    <a:pt x="155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55" y="322"/>
                  </a:cubicBezTo>
                  <a:cubicBezTo>
                    <a:pt x="250" y="322"/>
                    <a:pt x="322" y="251"/>
                    <a:pt x="322" y="155"/>
                  </a:cubicBez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71" name="Google Shape;1671;p118"/>
            <p:cNvSpPr/>
            <p:nvPr/>
          </p:nvSpPr>
          <p:spPr>
            <a:xfrm>
              <a:off x="5031281" y="3184734"/>
              <a:ext cx="10201" cy="10613"/>
            </a:xfrm>
            <a:custGeom>
              <a:avLst/>
              <a:gdLst/>
              <a:ahLst/>
              <a:cxnLst/>
              <a:rect l="l" t="t" r="r" b="b"/>
              <a:pathLst>
                <a:path w="322" h="335" extrusionOk="0">
                  <a:moveTo>
                    <a:pt x="155" y="1"/>
                  </a:moveTo>
                  <a:cubicBezTo>
                    <a:pt x="72" y="1"/>
                    <a:pt x="0" y="84"/>
                    <a:pt x="0" y="167"/>
                  </a:cubicBezTo>
                  <a:cubicBezTo>
                    <a:pt x="0" y="263"/>
                    <a:pt x="72" y="334"/>
                    <a:pt x="155" y="334"/>
                  </a:cubicBezTo>
                  <a:cubicBezTo>
                    <a:pt x="250" y="334"/>
                    <a:pt x="322" y="263"/>
                    <a:pt x="322" y="167"/>
                  </a:cubicBezTo>
                  <a:cubicBezTo>
                    <a:pt x="322" y="84"/>
                    <a:pt x="250" y="1"/>
                    <a:pt x="1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72" name="Google Shape;1672;p118"/>
            <p:cNvSpPr/>
            <p:nvPr/>
          </p:nvSpPr>
          <p:spPr>
            <a:xfrm>
              <a:off x="4998841" y="2995763"/>
              <a:ext cx="10201" cy="15492"/>
            </a:xfrm>
            <a:custGeom>
              <a:avLst/>
              <a:gdLst/>
              <a:ahLst/>
              <a:cxnLst/>
              <a:rect l="l" t="t" r="r" b="b"/>
              <a:pathLst>
                <a:path w="322" h="489" extrusionOk="0">
                  <a:moveTo>
                    <a:pt x="155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334"/>
                  </a:lnTo>
                  <a:cubicBezTo>
                    <a:pt x="0" y="417"/>
                    <a:pt x="72" y="489"/>
                    <a:pt x="155" y="489"/>
                  </a:cubicBezTo>
                  <a:cubicBezTo>
                    <a:pt x="250" y="489"/>
                    <a:pt x="322" y="417"/>
                    <a:pt x="322" y="334"/>
                  </a:cubicBezTo>
                  <a:lnTo>
                    <a:pt x="322" y="167"/>
                  </a:ln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73" name="Google Shape;1673;p118"/>
            <p:cNvSpPr/>
            <p:nvPr/>
          </p:nvSpPr>
          <p:spPr>
            <a:xfrm>
              <a:off x="5063721" y="2995763"/>
              <a:ext cx="10201" cy="15492"/>
            </a:xfrm>
            <a:custGeom>
              <a:avLst/>
              <a:gdLst/>
              <a:ahLst/>
              <a:cxnLst/>
              <a:rect l="l" t="t" r="r" b="b"/>
              <a:pathLst>
                <a:path w="322" h="489" extrusionOk="0">
                  <a:moveTo>
                    <a:pt x="167" y="1"/>
                  </a:moveTo>
                  <a:cubicBezTo>
                    <a:pt x="71" y="1"/>
                    <a:pt x="0" y="72"/>
                    <a:pt x="0" y="167"/>
                  </a:cubicBezTo>
                  <a:lnTo>
                    <a:pt x="0" y="334"/>
                  </a:lnTo>
                  <a:cubicBezTo>
                    <a:pt x="0" y="417"/>
                    <a:pt x="71" y="489"/>
                    <a:pt x="167" y="489"/>
                  </a:cubicBezTo>
                  <a:cubicBezTo>
                    <a:pt x="250" y="489"/>
                    <a:pt x="322" y="417"/>
                    <a:pt x="322" y="334"/>
                  </a:cubicBezTo>
                  <a:lnTo>
                    <a:pt x="322" y="167"/>
                  </a:ln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74" name="Google Shape;1674;p118"/>
            <p:cNvSpPr/>
            <p:nvPr/>
          </p:nvSpPr>
          <p:spPr>
            <a:xfrm>
              <a:off x="4993550" y="2979163"/>
              <a:ext cx="21162" cy="10613"/>
            </a:xfrm>
            <a:custGeom>
              <a:avLst/>
              <a:gdLst/>
              <a:ahLst/>
              <a:cxnLst/>
              <a:rect l="l" t="t" r="r" b="b"/>
              <a:pathLst>
                <a:path w="668" h="335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cubicBezTo>
                    <a:pt x="0" y="263"/>
                    <a:pt x="72" y="334"/>
                    <a:pt x="167" y="334"/>
                  </a:cubicBezTo>
                  <a:lnTo>
                    <a:pt x="501" y="334"/>
                  </a:lnTo>
                  <a:cubicBezTo>
                    <a:pt x="596" y="334"/>
                    <a:pt x="667" y="263"/>
                    <a:pt x="667" y="167"/>
                  </a:cubicBezTo>
                  <a:cubicBezTo>
                    <a:pt x="655" y="84"/>
                    <a:pt x="584" y="1"/>
                    <a:pt x="5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75" name="Google Shape;1675;p118"/>
            <p:cNvSpPr/>
            <p:nvPr/>
          </p:nvSpPr>
          <p:spPr>
            <a:xfrm>
              <a:off x="5058051" y="2979163"/>
              <a:ext cx="21162" cy="10613"/>
            </a:xfrm>
            <a:custGeom>
              <a:avLst/>
              <a:gdLst/>
              <a:ahLst/>
              <a:cxnLst/>
              <a:rect l="l" t="t" r="r" b="b"/>
              <a:pathLst>
                <a:path w="668" h="335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cubicBezTo>
                    <a:pt x="0" y="263"/>
                    <a:pt x="72" y="334"/>
                    <a:pt x="167" y="334"/>
                  </a:cubicBezTo>
                  <a:lnTo>
                    <a:pt x="501" y="334"/>
                  </a:lnTo>
                  <a:cubicBezTo>
                    <a:pt x="596" y="334"/>
                    <a:pt x="667" y="263"/>
                    <a:pt x="667" y="167"/>
                  </a:cubicBezTo>
                  <a:cubicBezTo>
                    <a:pt x="667" y="84"/>
                    <a:pt x="596" y="1"/>
                    <a:pt x="5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76" name="Google Shape;1676;p118"/>
            <p:cNvSpPr/>
            <p:nvPr/>
          </p:nvSpPr>
          <p:spPr>
            <a:xfrm>
              <a:off x="5007141" y="3025574"/>
              <a:ext cx="58481" cy="32092"/>
            </a:xfrm>
            <a:custGeom>
              <a:avLst/>
              <a:gdLst/>
              <a:ahLst/>
              <a:cxnLst/>
              <a:rect l="l" t="t" r="r" b="b"/>
              <a:pathLst>
                <a:path w="1846" h="1013" extrusionOk="0">
                  <a:moveTo>
                    <a:pt x="1500" y="322"/>
                  </a:moveTo>
                  <a:cubicBezTo>
                    <a:pt x="1429" y="536"/>
                    <a:pt x="1191" y="679"/>
                    <a:pt x="917" y="679"/>
                  </a:cubicBezTo>
                  <a:cubicBezTo>
                    <a:pt x="655" y="679"/>
                    <a:pt x="417" y="536"/>
                    <a:pt x="345" y="322"/>
                  </a:cubicBezTo>
                  <a:close/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619"/>
                    <a:pt x="417" y="1012"/>
                    <a:pt x="929" y="1012"/>
                  </a:cubicBezTo>
                  <a:cubicBezTo>
                    <a:pt x="1429" y="1012"/>
                    <a:pt x="1846" y="643"/>
                    <a:pt x="1846" y="167"/>
                  </a:cubicBezTo>
                  <a:cubicBezTo>
                    <a:pt x="1846" y="72"/>
                    <a:pt x="1786" y="0"/>
                    <a:pt x="17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77" name="Google Shape;1677;p118"/>
          <p:cNvGrpSpPr/>
          <p:nvPr/>
        </p:nvGrpSpPr>
        <p:grpSpPr>
          <a:xfrm>
            <a:off x="2093893" y="1642500"/>
            <a:ext cx="417797" cy="535510"/>
            <a:chOff x="5801485" y="1969046"/>
            <a:chExt cx="279164" cy="357794"/>
          </a:xfrm>
        </p:grpSpPr>
        <p:sp>
          <p:nvSpPr>
            <p:cNvPr id="1678" name="Google Shape;1678;p118"/>
            <p:cNvSpPr/>
            <p:nvPr/>
          </p:nvSpPr>
          <p:spPr>
            <a:xfrm>
              <a:off x="5901436" y="2092408"/>
              <a:ext cx="10613" cy="16252"/>
            </a:xfrm>
            <a:custGeom>
              <a:avLst/>
              <a:gdLst/>
              <a:ahLst/>
              <a:cxnLst/>
              <a:rect l="l" t="t" r="r" b="b"/>
              <a:pathLst>
                <a:path w="335" h="513" extrusionOk="0">
                  <a:moveTo>
                    <a:pt x="168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84" y="512"/>
                    <a:pt x="168" y="512"/>
                  </a:cubicBezTo>
                  <a:cubicBezTo>
                    <a:pt x="263" y="512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79" name="Google Shape;1679;p118"/>
            <p:cNvSpPr/>
            <p:nvPr/>
          </p:nvSpPr>
          <p:spPr>
            <a:xfrm>
              <a:off x="5968597" y="2092408"/>
              <a:ext cx="10581" cy="16252"/>
            </a:xfrm>
            <a:custGeom>
              <a:avLst/>
              <a:gdLst/>
              <a:ahLst/>
              <a:cxnLst/>
              <a:rect l="l" t="t" r="r" b="b"/>
              <a:pathLst>
                <a:path w="334" h="513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72" y="512"/>
                    <a:pt x="167" y="512"/>
                  </a:cubicBezTo>
                  <a:cubicBezTo>
                    <a:pt x="250" y="512"/>
                    <a:pt x="322" y="429"/>
                    <a:pt x="322" y="346"/>
                  </a:cubicBezTo>
                  <a:lnTo>
                    <a:pt x="322" y="167"/>
                  </a:lnTo>
                  <a:cubicBezTo>
                    <a:pt x="334" y="72"/>
                    <a:pt x="262" y="0"/>
                    <a:pt x="1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80" name="Google Shape;1680;p118"/>
            <p:cNvSpPr/>
            <p:nvPr/>
          </p:nvSpPr>
          <p:spPr>
            <a:xfrm>
              <a:off x="5801485" y="1969046"/>
              <a:ext cx="279164" cy="357636"/>
            </a:xfrm>
            <a:custGeom>
              <a:avLst/>
              <a:gdLst/>
              <a:ahLst/>
              <a:cxnLst/>
              <a:rect l="l" t="t" r="r" b="b"/>
              <a:pathLst>
                <a:path w="8812" h="11289" extrusionOk="0">
                  <a:moveTo>
                    <a:pt x="1739" y="1025"/>
                  </a:moveTo>
                  <a:cubicBezTo>
                    <a:pt x="1834" y="1037"/>
                    <a:pt x="1929" y="1132"/>
                    <a:pt x="1929" y="1227"/>
                  </a:cubicBezTo>
                  <a:lnTo>
                    <a:pt x="1929" y="1275"/>
                  </a:lnTo>
                  <a:cubicBezTo>
                    <a:pt x="1858" y="1323"/>
                    <a:pt x="1822" y="1370"/>
                    <a:pt x="1775" y="1406"/>
                  </a:cubicBezTo>
                  <a:lnTo>
                    <a:pt x="1739" y="1406"/>
                  </a:lnTo>
                  <a:cubicBezTo>
                    <a:pt x="1644" y="1406"/>
                    <a:pt x="1548" y="1323"/>
                    <a:pt x="1548" y="1215"/>
                  </a:cubicBezTo>
                  <a:cubicBezTo>
                    <a:pt x="1548" y="1108"/>
                    <a:pt x="1644" y="1025"/>
                    <a:pt x="1739" y="1025"/>
                  </a:cubicBezTo>
                  <a:close/>
                  <a:moveTo>
                    <a:pt x="7064" y="1048"/>
                  </a:moveTo>
                  <a:cubicBezTo>
                    <a:pt x="7143" y="1048"/>
                    <a:pt x="7228" y="1137"/>
                    <a:pt x="7228" y="1227"/>
                  </a:cubicBezTo>
                  <a:cubicBezTo>
                    <a:pt x="7228" y="1334"/>
                    <a:pt x="7133" y="1430"/>
                    <a:pt x="7025" y="1430"/>
                  </a:cubicBezTo>
                  <a:lnTo>
                    <a:pt x="7002" y="1430"/>
                  </a:lnTo>
                  <a:cubicBezTo>
                    <a:pt x="6954" y="1382"/>
                    <a:pt x="6894" y="1334"/>
                    <a:pt x="6847" y="1287"/>
                  </a:cubicBezTo>
                  <a:lnTo>
                    <a:pt x="6847" y="1251"/>
                  </a:lnTo>
                  <a:cubicBezTo>
                    <a:pt x="6847" y="1144"/>
                    <a:pt x="6942" y="1049"/>
                    <a:pt x="7049" y="1049"/>
                  </a:cubicBezTo>
                  <a:cubicBezTo>
                    <a:pt x="7054" y="1048"/>
                    <a:pt x="7059" y="1048"/>
                    <a:pt x="7064" y="1048"/>
                  </a:cubicBezTo>
                  <a:close/>
                  <a:moveTo>
                    <a:pt x="7025" y="334"/>
                  </a:moveTo>
                  <a:cubicBezTo>
                    <a:pt x="7514" y="334"/>
                    <a:pt x="7918" y="739"/>
                    <a:pt x="7918" y="1227"/>
                  </a:cubicBezTo>
                  <a:cubicBezTo>
                    <a:pt x="7918" y="1549"/>
                    <a:pt x="7764" y="1846"/>
                    <a:pt x="7490" y="1989"/>
                  </a:cubicBezTo>
                  <a:cubicBezTo>
                    <a:pt x="7418" y="1882"/>
                    <a:pt x="7335" y="1787"/>
                    <a:pt x="7252" y="1692"/>
                  </a:cubicBezTo>
                  <a:cubicBezTo>
                    <a:pt x="7418" y="1608"/>
                    <a:pt x="7537" y="1430"/>
                    <a:pt x="7537" y="1227"/>
                  </a:cubicBezTo>
                  <a:cubicBezTo>
                    <a:pt x="7537" y="953"/>
                    <a:pt x="7299" y="715"/>
                    <a:pt x="7013" y="715"/>
                  </a:cubicBezTo>
                  <a:cubicBezTo>
                    <a:pt x="6787" y="715"/>
                    <a:pt x="6609" y="846"/>
                    <a:pt x="6537" y="1037"/>
                  </a:cubicBezTo>
                  <a:cubicBezTo>
                    <a:pt x="6430" y="965"/>
                    <a:pt x="6323" y="906"/>
                    <a:pt x="6204" y="834"/>
                  </a:cubicBezTo>
                  <a:cubicBezTo>
                    <a:pt x="6371" y="537"/>
                    <a:pt x="6692" y="334"/>
                    <a:pt x="7025" y="334"/>
                  </a:cubicBezTo>
                  <a:close/>
                  <a:moveTo>
                    <a:pt x="1727" y="334"/>
                  </a:moveTo>
                  <a:cubicBezTo>
                    <a:pt x="2072" y="334"/>
                    <a:pt x="2382" y="537"/>
                    <a:pt x="2537" y="846"/>
                  </a:cubicBezTo>
                  <a:cubicBezTo>
                    <a:pt x="2430" y="906"/>
                    <a:pt x="2310" y="977"/>
                    <a:pt x="2203" y="1049"/>
                  </a:cubicBezTo>
                  <a:cubicBezTo>
                    <a:pt x="2132" y="858"/>
                    <a:pt x="1941" y="727"/>
                    <a:pt x="1727" y="727"/>
                  </a:cubicBezTo>
                  <a:cubicBezTo>
                    <a:pt x="1441" y="727"/>
                    <a:pt x="1215" y="965"/>
                    <a:pt x="1215" y="1239"/>
                  </a:cubicBezTo>
                  <a:cubicBezTo>
                    <a:pt x="1215" y="1453"/>
                    <a:pt x="1334" y="1620"/>
                    <a:pt x="1489" y="1704"/>
                  </a:cubicBezTo>
                  <a:cubicBezTo>
                    <a:pt x="1406" y="1799"/>
                    <a:pt x="1334" y="1906"/>
                    <a:pt x="1251" y="2001"/>
                  </a:cubicBezTo>
                  <a:cubicBezTo>
                    <a:pt x="1001" y="1823"/>
                    <a:pt x="834" y="1549"/>
                    <a:pt x="834" y="1227"/>
                  </a:cubicBezTo>
                  <a:cubicBezTo>
                    <a:pt x="834" y="739"/>
                    <a:pt x="1239" y="334"/>
                    <a:pt x="1727" y="334"/>
                  </a:cubicBezTo>
                  <a:close/>
                  <a:moveTo>
                    <a:pt x="4382" y="691"/>
                  </a:moveTo>
                  <a:cubicBezTo>
                    <a:pt x="6287" y="691"/>
                    <a:pt x="7835" y="2239"/>
                    <a:pt x="7835" y="4144"/>
                  </a:cubicBezTo>
                  <a:cubicBezTo>
                    <a:pt x="7847" y="6049"/>
                    <a:pt x="6287" y="7597"/>
                    <a:pt x="4382" y="7597"/>
                  </a:cubicBezTo>
                  <a:cubicBezTo>
                    <a:pt x="2477" y="7597"/>
                    <a:pt x="929" y="6049"/>
                    <a:pt x="929" y="4144"/>
                  </a:cubicBezTo>
                  <a:cubicBezTo>
                    <a:pt x="929" y="2239"/>
                    <a:pt x="2477" y="691"/>
                    <a:pt x="4382" y="691"/>
                  </a:cubicBezTo>
                  <a:close/>
                  <a:moveTo>
                    <a:pt x="1739" y="1"/>
                  </a:moveTo>
                  <a:cubicBezTo>
                    <a:pt x="1072" y="1"/>
                    <a:pt x="525" y="549"/>
                    <a:pt x="525" y="1215"/>
                  </a:cubicBezTo>
                  <a:cubicBezTo>
                    <a:pt x="525" y="1644"/>
                    <a:pt x="751" y="2037"/>
                    <a:pt x="1108" y="2263"/>
                  </a:cubicBezTo>
                  <a:cubicBezTo>
                    <a:pt x="786" y="2811"/>
                    <a:pt x="608" y="3454"/>
                    <a:pt x="608" y="4132"/>
                  </a:cubicBezTo>
                  <a:cubicBezTo>
                    <a:pt x="608" y="5621"/>
                    <a:pt x="1477" y="6918"/>
                    <a:pt x="2739" y="7538"/>
                  </a:cubicBezTo>
                  <a:lnTo>
                    <a:pt x="882" y="8097"/>
                  </a:lnTo>
                  <a:cubicBezTo>
                    <a:pt x="358" y="8240"/>
                    <a:pt x="1" y="8728"/>
                    <a:pt x="1" y="9264"/>
                  </a:cubicBezTo>
                  <a:lnTo>
                    <a:pt x="1" y="11133"/>
                  </a:lnTo>
                  <a:cubicBezTo>
                    <a:pt x="1" y="11217"/>
                    <a:pt x="72" y="11288"/>
                    <a:pt x="167" y="11288"/>
                  </a:cubicBezTo>
                  <a:cubicBezTo>
                    <a:pt x="251" y="11288"/>
                    <a:pt x="334" y="11217"/>
                    <a:pt x="334" y="11133"/>
                  </a:cubicBezTo>
                  <a:lnTo>
                    <a:pt x="334" y="9264"/>
                  </a:lnTo>
                  <a:cubicBezTo>
                    <a:pt x="334" y="8871"/>
                    <a:pt x="596" y="8526"/>
                    <a:pt x="965" y="8407"/>
                  </a:cubicBezTo>
                  <a:lnTo>
                    <a:pt x="2834" y="7859"/>
                  </a:lnTo>
                  <a:cubicBezTo>
                    <a:pt x="2930" y="7823"/>
                    <a:pt x="3025" y="7764"/>
                    <a:pt x="3108" y="7692"/>
                  </a:cubicBezTo>
                  <a:cubicBezTo>
                    <a:pt x="3513" y="7835"/>
                    <a:pt x="3965" y="7919"/>
                    <a:pt x="4406" y="7919"/>
                  </a:cubicBezTo>
                  <a:cubicBezTo>
                    <a:pt x="4858" y="7919"/>
                    <a:pt x="5299" y="7835"/>
                    <a:pt x="5704" y="7692"/>
                  </a:cubicBezTo>
                  <a:cubicBezTo>
                    <a:pt x="5775" y="7764"/>
                    <a:pt x="5882" y="7811"/>
                    <a:pt x="5990" y="7859"/>
                  </a:cubicBezTo>
                  <a:lnTo>
                    <a:pt x="7847" y="8407"/>
                  </a:lnTo>
                  <a:cubicBezTo>
                    <a:pt x="8216" y="8514"/>
                    <a:pt x="8490" y="8871"/>
                    <a:pt x="8490" y="9264"/>
                  </a:cubicBezTo>
                  <a:lnTo>
                    <a:pt x="8490" y="11133"/>
                  </a:lnTo>
                  <a:cubicBezTo>
                    <a:pt x="8490" y="11217"/>
                    <a:pt x="8561" y="11288"/>
                    <a:pt x="8645" y="11288"/>
                  </a:cubicBezTo>
                  <a:cubicBezTo>
                    <a:pt x="8740" y="11288"/>
                    <a:pt x="8811" y="11217"/>
                    <a:pt x="8811" y="11133"/>
                  </a:cubicBezTo>
                  <a:lnTo>
                    <a:pt x="8811" y="9264"/>
                  </a:lnTo>
                  <a:cubicBezTo>
                    <a:pt x="8787" y="8728"/>
                    <a:pt x="8430" y="8252"/>
                    <a:pt x="7906" y="8097"/>
                  </a:cubicBezTo>
                  <a:lnTo>
                    <a:pt x="6049" y="7538"/>
                  </a:lnTo>
                  <a:cubicBezTo>
                    <a:pt x="7299" y="6918"/>
                    <a:pt x="8180" y="5633"/>
                    <a:pt x="8180" y="4132"/>
                  </a:cubicBezTo>
                  <a:cubicBezTo>
                    <a:pt x="8180" y="3454"/>
                    <a:pt x="7990" y="2811"/>
                    <a:pt x="7680" y="2263"/>
                  </a:cubicBezTo>
                  <a:cubicBezTo>
                    <a:pt x="8037" y="2037"/>
                    <a:pt x="8264" y="1644"/>
                    <a:pt x="8264" y="1215"/>
                  </a:cubicBezTo>
                  <a:cubicBezTo>
                    <a:pt x="8264" y="549"/>
                    <a:pt x="7716" y="1"/>
                    <a:pt x="7049" y="1"/>
                  </a:cubicBezTo>
                  <a:cubicBezTo>
                    <a:pt x="6573" y="1"/>
                    <a:pt x="6156" y="263"/>
                    <a:pt x="5942" y="680"/>
                  </a:cubicBezTo>
                  <a:cubicBezTo>
                    <a:pt x="5466" y="477"/>
                    <a:pt x="4942" y="358"/>
                    <a:pt x="4394" y="358"/>
                  </a:cubicBezTo>
                  <a:cubicBezTo>
                    <a:pt x="3846" y="358"/>
                    <a:pt x="3323" y="477"/>
                    <a:pt x="2846" y="680"/>
                  </a:cubicBezTo>
                  <a:cubicBezTo>
                    <a:pt x="2632" y="263"/>
                    <a:pt x="2215" y="1"/>
                    <a:pt x="173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81" name="Google Shape;1681;p118"/>
            <p:cNvSpPr/>
            <p:nvPr/>
          </p:nvSpPr>
          <p:spPr>
            <a:xfrm>
              <a:off x="5895797" y="2075427"/>
              <a:ext cx="21891" cy="10581"/>
            </a:xfrm>
            <a:custGeom>
              <a:avLst/>
              <a:gdLst/>
              <a:ahLst/>
              <a:cxnLst/>
              <a:rect l="l" t="t" r="r" b="b"/>
              <a:pathLst>
                <a:path w="691" h="334" extrusionOk="0">
                  <a:moveTo>
                    <a:pt x="167" y="0"/>
                  </a:moveTo>
                  <a:cubicBezTo>
                    <a:pt x="84" y="0"/>
                    <a:pt x="0" y="72"/>
                    <a:pt x="0" y="167"/>
                  </a:cubicBezTo>
                  <a:cubicBezTo>
                    <a:pt x="0" y="251"/>
                    <a:pt x="84" y="334"/>
                    <a:pt x="167" y="334"/>
                  </a:cubicBezTo>
                  <a:lnTo>
                    <a:pt x="524" y="334"/>
                  </a:lnTo>
                  <a:cubicBezTo>
                    <a:pt x="619" y="334"/>
                    <a:pt x="691" y="251"/>
                    <a:pt x="691" y="167"/>
                  </a:cubicBezTo>
                  <a:cubicBezTo>
                    <a:pt x="691" y="72"/>
                    <a:pt x="619" y="0"/>
                    <a:pt x="5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82" name="Google Shape;1682;p118"/>
            <p:cNvSpPr/>
            <p:nvPr/>
          </p:nvSpPr>
          <p:spPr>
            <a:xfrm>
              <a:off x="5962927" y="2075427"/>
              <a:ext cx="21542" cy="10581"/>
            </a:xfrm>
            <a:custGeom>
              <a:avLst/>
              <a:gdLst/>
              <a:ahLst/>
              <a:cxnLst/>
              <a:rect l="l" t="t" r="r" b="b"/>
              <a:pathLst>
                <a:path w="680" h="334" extrusionOk="0">
                  <a:moveTo>
                    <a:pt x="155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1"/>
                    <a:pt x="72" y="334"/>
                    <a:pt x="155" y="334"/>
                  </a:cubicBezTo>
                  <a:lnTo>
                    <a:pt x="513" y="334"/>
                  </a:lnTo>
                  <a:cubicBezTo>
                    <a:pt x="608" y="334"/>
                    <a:pt x="679" y="251"/>
                    <a:pt x="679" y="167"/>
                  </a:cubicBezTo>
                  <a:cubicBezTo>
                    <a:pt x="679" y="72"/>
                    <a:pt x="608" y="0"/>
                    <a:pt x="5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83" name="Google Shape;1683;p118"/>
            <p:cNvSpPr/>
            <p:nvPr/>
          </p:nvSpPr>
          <p:spPr>
            <a:xfrm>
              <a:off x="5845615" y="2282868"/>
              <a:ext cx="10233" cy="43813"/>
            </a:xfrm>
            <a:custGeom>
              <a:avLst/>
              <a:gdLst/>
              <a:ahLst/>
              <a:cxnLst/>
              <a:rect l="l" t="t" r="r" b="b"/>
              <a:pathLst>
                <a:path w="323" h="1383" extrusionOk="0">
                  <a:moveTo>
                    <a:pt x="155" y="1"/>
                  </a:moveTo>
                  <a:cubicBezTo>
                    <a:pt x="72" y="1"/>
                    <a:pt x="1" y="72"/>
                    <a:pt x="1" y="168"/>
                  </a:cubicBezTo>
                  <a:lnTo>
                    <a:pt x="1" y="1227"/>
                  </a:lnTo>
                  <a:cubicBezTo>
                    <a:pt x="1" y="1311"/>
                    <a:pt x="72" y="1382"/>
                    <a:pt x="155" y="1382"/>
                  </a:cubicBezTo>
                  <a:cubicBezTo>
                    <a:pt x="251" y="1382"/>
                    <a:pt x="322" y="1311"/>
                    <a:pt x="322" y="1227"/>
                  </a:cubicBezTo>
                  <a:lnTo>
                    <a:pt x="322" y="168"/>
                  </a:lnTo>
                  <a:cubicBezTo>
                    <a:pt x="322" y="72"/>
                    <a:pt x="251" y="1"/>
                    <a:pt x="1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84" name="Google Shape;1684;p118"/>
            <p:cNvSpPr/>
            <p:nvPr/>
          </p:nvSpPr>
          <p:spPr>
            <a:xfrm>
              <a:off x="6024798" y="2282868"/>
              <a:ext cx="10201" cy="43813"/>
            </a:xfrm>
            <a:custGeom>
              <a:avLst/>
              <a:gdLst/>
              <a:ahLst/>
              <a:cxnLst/>
              <a:rect l="l" t="t" r="r" b="b"/>
              <a:pathLst>
                <a:path w="322" h="1383" extrusionOk="0">
                  <a:moveTo>
                    <a:pt x="155" y="1"/>
                  </a:moveTo>
                  <a:cubicBezTo>
                    <a:pt x="72" y="1"/>
                    <a:pt x="0" y="72"/>
                    <a:pt x="0" y="168"/>
                  </a:cubicBezTo>
                  <a:lnTo>
                    <a:pt x="0" y="1227"/>
                  </a:lnTo>
                  <a:cubicBezTo>
                    <a:pt x="0" y="1311"/>
                    <a:pt x="72" y="1382"/>
                    <a:pt x="155" y="1382"/>
                  </a:cubicBezTo>
                  <a:cubicBezTo>
                    <a:pt x="250" y="1382"/>
                    <a:pt x="322" y="1311"/>
                    <a:pt x="322" y="1227"/>
                  </a:cubicBezTo>
                  <a:lnTo>
                    <a:pt x="322" y="168"/>
                  </a:ln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85" name="Google Shape;1685;p118"/>
            <p:cNvSpPr/>
            <p:nvPr/>
          </p:nvSpPr>
          <p:spPr>
            <a:xfrm>
              <a:off x="5868267" y="2260248"/>
              <a:ext cx="144112" cy="66591"/>
            </a:xfrm>
            <a:custGeom>
              <a:avLst/>
              <a:gdLst/>
              <a:ahLst/>
              <a:cxnLst/>
              <a:rect l="l" t="t" r="r" b="b"/>
              <a:pathLst>
                <a:path w="4549" h="2102" extrusionOk="0">
                  <a:moveTo>
                    <a:pt x="2274" y="1"/>
                  </a:moveTo>
                  <a:cubicBezTo>
                    <a:pt x="1715" y="1"/>
                    <a:pt x="1203" y="191"/>
                    <a:pt x="786" y="548"/>
                  </a:cubicBezTo>
                  <a:cubicBezTo>
                    <a:pt x="381" y="894"/>
                    <a:pt x="95" y="1382"/>
                    <a:pt x="12" y="1906"/>
                  </a:cubicBezTo>
                  <a:cubicBezTo>
                    <a:pt x="0" y="2001"/>
                    <a:pt x="48" y="2084"/>
                    <a:pt x="143" y="2096"/>
                  </a:cubicBezTo>
                  <a:cubicBezTo>
                    <a:pt x="155" y="2100"/>
                    <a:pt x="168" y="2101"/>
                    <a:pt x="181" y="2101"/>
                  </a:cubicBezTo>
                  <a:cubicBezTo>
                    <a:pt x="253" y="2101"/>
                    <a:pt x="323" y="2046"/>
                    <a:pt x="333" y="1965"/>
                  </a:cubicBezTo>
                  <a:cubicBezTo>
                    <a:pt x="500" y="1024"/>
                    <a:pt x="1310" y="334"/>
                    <a:pt x="2262" y="334"/>
                  </a:cubicBezTo>
                  <a:cubicBezTo>
                    <a:pt x="3215" y="334"/>
                    <a:pt x="4024" y="1013"/>
                    <a:pt x="4179" y="1965"/>
                  </a:cubicBezTo>
                  <a:cubicBezTo>
                    <a:pt x="4191" y="2036"/>
                    <a:pt x="4263" y="2096"/>
                    <a:pt x="4346" y="2096"/>
                  </a:cubicBezTo>
                  <a:lnTo>
                    <a:pt x="4370" y="2096"/>
                  </a:lnTo>
                  <a:cubicBezTo>
                    <a:pt x="4489" y="2084"/>
                    <a:pt x="4548" y="2001"/>
                    <a:pt x="4536" y="1906"/>
                  </a:cubicBezTo>
                  <a:cubicBezTo>
                    <a:pt x="4441" y="1382"/>
                    <a:pt x="4179" y="894"/>
                    <a:pt x="3762" y="548"/>
                  </a:cubicBezTo>
                  <a:cubicBezTo>
                    <a:pt x="3346" y="191"/>
                    <a:pt x="2822" y="1"/>
                    <a:pt x="227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86" name="Google Shape;1686;p118"/>
            <p:cNvSpPr/>
            <p:nvPr/>
          </p:nvSpPr>
          <p:spPr>
            <a:xfrm>
              <a:off x="5890126" y="2013556"/>
              <a:ext cx="10581" cy="10613"/>
            </a:xfrm>
            <a:custGeom>
              <a:avLst/>
              <a:gdLst/>
              <a:ahLst/>
              <a:cxnLst/>
              <a:rect l="l" t="t" r="r" b="b"/>
              <a:pathLst>
                <a:path w="334" h="335" extrusionOk="0">
                  <a:moveTo>
                    <a:pt x="167" y="1"/>
                  </a:moveTo>
                  <a:cubicBezTo>
                    <a:pt x="84" y="1"/>
                    <a:pt x="1" y="84"/>
                    <a:pt x="1" y="168"/>
                  </a:cubicBezTo>
                  <a:cubicBezTo>
                    <a:pt x="1" y="263"/>
                    <a:pt x="84" y="334"/>
                    <a:pt x="167" y="334"/>
                  </a:cubicBezTo>
                  <a:cubicBezTo>
                    <a:pt x="251" y="334"/>
                    <a:pt x="334" y="263"/>
                    <a:pt x="334" y="168"/>
                  </a:cubicBezTo>
                  <a:cubicBezTo>
                    <a:pt x="334" y="84"/>
                    <a:pt x="263" y="1"/>
                    <a:pt x="1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87" name="Google Shape;1687;p118"/>
            <p:cNvSpPr/>
            <p:nvPr/>
          </p:nvSpPr>
          <p:spPr>
            <a:xfrm>
              <a:off x="5979907" y="2013556"/>
              <a:ext cx="10201" cy="10613"/>
            </a:xfrm>
            <a:custGeom>
              <a:avLst/>
              <a:gdLst/>
              <a:ahLst/>
              <a:cxnLst/>
              <a:rect l="l" t="t" r="r" b="b"/>
              <a:pathLst>
                <a:path w="322" h="335" extrusionOk="0">
                  <a:moveTo>
                    <a:pt x="167" y="1"/>
                  </a:moveTo>
                  <a:cubicBezTo>
                    <a:pt x="72" y="1"/>
                    <a:pt x="0" y="84"/>
                    <a:pt x="0" y="168"/>
                  </a:cubicBezTo>
                  <a:cubicBezTo>
                    <a:pt x="0" y="263"/>
                    <a:pt x="72" y="334"/>
                    <a:pt x="167" y="334"/>
                  </a:cubicBezTo>
                  <a:cubicBezTo>
                    <a:pt x="250" y="334"/>
                    <a:pt x="322" y="263"/>
                    <a:pt x="322" y="168"/>
                  </a:cubicBezTo>
                  <a:cubicBezTo>
                    <a:pt x="322" y="84"/>
                    <a:pt x="250" y="1"/>
                    <a:pt x="1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88" name="Google Shape;1688;p118"/>
            <p:cNvSpPr/>
            <p:nvPr/>
          </p:nvSpPr>
          <p:spPr>
            <a:xfrm>
              <a:off x="5861455" y="2002247"/>
              <a:ext cx="127892" cy="155454"/>
            </a:xfrm>
            <a:custGeom>
              <a:avLst/>
              <a:gdLst/>
              <a:ahLst/>
              <a:cxnLst/>
              <a:rect l="l" t="t" r="r" b="b"/>
              <a:pathLst>
                <a:path w="4037" h="4907" extrusionOk="0">
                  <a:moveTo>
                    <a:pt x="2489" y="346"/>
                  </a:moveTo>
                  <a:cubicBezTo>
                    <a:pt x="2596" y="346"/>
                    <a:pt x="2680" y="441"/>
                    <a:pt x="2680" y="536"/>
                  </a:cubicBezTo>
                  <a:cubicBezTo>
                    <a:pt x="2680" y="644"/>
                    <a:pt x="2596" y="739"/>
                    <a:pt x="2489" y="739"/>
                  </a:cubicBezTo>
                  <a:cubicBezTo>
                    <a:pt x="2382" y="739"/>
                    <a:pt x="2299" y="644"/>
                    <a:pt x="2299" y="536"/>
                  </a:cubicBezTo>
                  <a:cubicBezTo>
                    <a:pt x="2311" y="441"/>
                    <a:pt x="2382" y="346"/>
                    <a:pt x="2489" y="346"/>
                  </a:cubicBezTo>
                  <a:close/>
                  <a:moveTo>
                    <a:pt x="2954" y="715"/>
                  </a:moveTo>
                  <a:cubicBezTo>
                    <a:pt x="3084" y="775"/>
                    <a:pt x="3192" y="894"/>
                    <a:pt x="3192" y="1060"/>
                  </a:cubicBezTo>
                  <a:cubicBezTo>
                    <a:pt x="3204" y="1275"/>
                    <a:pt x="3037" y="1429"/>
                    <a:pt x="2846" y="1429"/>
                  </a:cubicBezTo>
                  <a:lnTo>
                    <a:pt x="2132" y="1429"/>
                  </a:lnTo>
                  <a:cubicBezTo>
                    <a:pt x="1918" y="1429"/>
                    <a:pt x="1763" y="1275"/>
                    <a:pt x="1763" y="1060"/>
                  </a:cubicBezTo>
                  <a:cubicBezTo>
                    <a:pt x="1763" y="917"/>
                    <a:pt x="1858" y="775"/>
                    <a:pt x="2001" y="715"/>
                  </a:cubicBezTo>
                  <a:cubicBezTo>
                    <a:pt x="2072" y="917"/>
                    <a:pt x="2263" y="1048"/>
                    <a:pt x="2477" y="1048"/>
                  </a:cubicBezTo>
                  <a:cubicBezTo>
                    <a:pt x="2692" y="1048"/>
                    <a:pt x="2870" y="917"/>
                    <a:pt x="2954" y="715"/>
                  </a:cubicBezTo>
                  <a:close/>
                  <a:moveTo>
                    <a:pt x="2501" y="1"/>
                  </a:moveTo>
                  <a:cubicBezTo>
                    <a:pt x="2263" y="1"/>
                    <a:pt x="2072" y="155"/>
                    <a:pt x="2013" y="370"/>
                  </a:cubicBezTo>
                  <a:cubicBezTo>
                    <a:pt x="1703" y="429"/>
                    <a:pt x="1453" y="715"/>
                    <a:pt x="1453" y="1060"/>
                  </a:cubicBezTo>
                  <a:lnTo>
                    <a:pt x="1453" y="1132"/>
                  </a:lnTo>
                  <a:cubicBezTo>
                    <a:pt x="1203" y="1251"/>
                    <a:pt x="965" y="1418"/>
                    <a:pt x="763" y="1632"/>
                  </a:cubicBezTo>
                  <a:cubicBezTo>
                    <a:pt x="346" y="2049"/>
                    <a:pt x="84" y="2596"/>
                    <a:pt x="48" y="3192"/>
                  </a:cubicBezTo>
                  <a:cubicBezTo>
                    <a:pt x="1" y="3763"/>
                    <a:pt x="167" y="4346"/>
                    <a:pt x="501" y="4823"/>
                  </a:cubicBezTo>
                  <a:cubicBezTo>
                    <a:pt x="537" y="4870"/>
                    <a:pt x="596" y="4906"/>
                    <a:pt x="644" y="4906"/>
                  </a:cubicBezTo>
                  <a:cubicBezTo>
                    <a:pt x="668" y="4906"/>
                    <a:pt x="715" y="4882"/>
                    <a:pt x="739" y="4870"/>
                  </a:cubicBezTo>
                  <a:cubicBezTo>
                    <a:pt x="822" y="4811"/>
                    <a:pt x="834" y="4704"/>
                    <a:pt x="775" y="4632"/>
                  </a:cubicBezTo>
                  <a:cubicBezTo>
                    <a:pt x="477" y="4227"/>
                    <a:pt x="334" y="3727"/>
                    <a:pt x="370" y="3215"/>
                  </a:cubicBezTo>
                  <a:cubicBezTo>
                    <a:pt x="406" y="2715"/>
                    <a:pt x="632" y="2227"/>
                    <a:pt x="1001" y="1858"/>
                  </a:cubicBezTo>
                  <a:cubicBezTo>
                    <a:pt x="1156" y="1703"/>
                    <a:pt x="1358" y="1548"/>
                    <a:pt x="1584" y="1465"/>
                  </a:cubicBezTo>
                  <a:cubicBezTo>
                    <a:pt x="1703" y="1656"/>
                    <a:pt x="1918" y="1775"/>
                    <a:pt x="2156" y="1775"/>
                  </a:cubicBezTo>
                  <a:lnTo>
                    <a:pt x="2870" y="1775"/>
                  </a:lnTo>
                  <a:cubicBezTo>
                    <a:pt x="3108" y="1775"/>
                    <a:pt x="3335" y="1656"/>
                    <a:pt x="3454" y="1465"/>
                  </a:cubicBezTo>
                  <a:cubicBezTo>
                    <a:pt x="3573" y="1525"/>
                    <a:pt x="3680" y="1584"/>
                    <a:pt x="3787" y="1656"/>
                  </a:cubicBezTo>
                  <a:cubicBezTo>
                    <a:pt x="3811" y="1668"/>
                    <a:pt x="3846" y="1679"/>
                    <a:pt x="3882" y="1679"/>
                  </a:cubicBezTo>
                  <a:cubicBezTo>
                    <a:pt x="3930" y="1679"/>
                    <a:pt x="3989" y="1656"/>
                    <a:pt x="4025" y="1608"/>
                  </a:cubicBezTo>
                  <a:cubicBezTo>
                    <a:pt x="4037" y="1537"/>
                    <a:pt x="4013" y="1429"/>
                    <a:pt x="3942" y="1370"/>
                  </a:cubicBezTo>
                  <a:cubicBezTo>
                    <a:pt x="3811" y="1287"/>
                    <a:pt x="3680" y="1191"/>
                    <a:pt x="3537" y="1132"/>
                  </a:cubicBezTo>
                  <a:lnTo>
                    <a:pt x="3537" y="1060"/>
                  </a:lnTo>
                  <a:cubicBezTo>
                    <a:pt x="3537" y="739"/>
                    <a:pt x="3311" y="453"/>
                    <a:pt x="2989" y="370"/>
                  </a:cubicBezTo>
                  <a:cubicBezTo>
                    <a:pt x="2930" y="167"/>
                    <a:pt x="2727" y="1"/>
                    <a:pt x="25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89" name="Google Shape;1689;p118"/>
            <p:cNvSpPr/>
            <p:nvPr/>
          </p:nvSpPr>
          <p:spPr>
            <a:xfrm>
              <a:off x="5890886" y="2060633"/>
              <a:ext cx="128652" cy="127227"/>
            </a:xfrm>
            <a:custGeom>
              <a:avLst/>
              <a:gdLst/>
              <a:ahLst/>
              <a:cxnLst/>
              <a:rect l="l" t="t" r="r" b="b"/>
              <a:pathLst>
                <a:path w="4061" h="4016" extrusionOk="0">
                  <a:moveTo>
                    <a:pt x="3421" y="1"/>
                  </a:moveTo>
                  <a:cubicBezTo>
                    <a:pt x="3385" y="1"/>
                    <a:pt x="3346" y="13"/>
                    <a:pt x="3310" y="39"/>
                  </a:cubicBezTo>
                  <a:cubicBezTo>
                    <a:pt x="3239" y="98"/>
                    <a:pt x="3227" y="206"/>
                    <a:pt x="3287" y="277"/>
                  </a:cubicBezTo>
                  <a:cubicBezTo>
                    <a:pt x="3584" y="682"/>
                    <a:pt x="3727" y="1182"/>
                    <a:pt x="3691" y="1694"/>
                  </a:cubicBezTo>
                  <a:cubicBezTo>
                    <a:pt x="3656" y="2194"/>
                    <a:pt x="3429" y="2682"/>
                    <a:pt x="3060" y="3039"/>
                  </a:cubicBezTo>
                  <a:cubicBezTo>
                    <a:pt x="2703" y="3396"/>
                    <a:pt x="2215" y="3623"/>
                    <a:pt x="1703" y="3670"/>
                  </a:cubicBezTo>
                  <a:cubicBezTo>
                    <a:pt x="1665" y="3672"/>
                    <a:pt x="1626" y="3673"/>
                    <a:pt x="1588" y="3673"/>
                  </a:cubicBezTo>
                  <a:cubicBezTo>
                    <a:pt x="1125" y="3673"/>
                    <a:pt x="661" y="3540"/>
                    <a:pt x="298" y="3265"/>
                  </a:cubicBezTo>
                  <a:cubicBezTo>
                    <a:pt x="263" y="3241"/>
                    <a:pt x="227" y="3228"/>
                    <a:pt x="191" y="3228"/>
                  </a:cubicBezTo>
                  <a:cubicBezTo>
                    <a:pt x="142" y="3228"/>
                    <a:pt x="95" y="3253"/>
                    <a:pt x="60" y="3301"/>
                  </a:cubicBezTo>
                  <a:cubicBezTo>
                    <a:pt x="0" y="3373"/>
                    <a:pt x="12" y="3480"/>
                    <a:pt x="84" y="3539"/>
                  </a:cubicBezTo>
                  <a:cubicBezTo>
                    <a:pt x="501" y="3849"/>
                    <a:pt x="1024" y="4016"/>
                    <a:pt x="1548" y="4016"/>
                  </a:cubicBezTo>
                  <a:lnTo>
                    <a:pt x="1727" y="4016"/>
                  </a:lnTo>
                  <a:cubicBezTo>
                    <a:pt x="2322" y="3968"/>
                    <a:pt x="2870" y="3718"/>
                    <a:pt x="3287" y="3301"/>
                  </a:cubicBezTo>
                  <a:cubicBezTo>
                    <a:pt x="3703" y="2884"/>
                    <a:pt x="3953" y="2325"/>
                    <a:pt x="4001" y="1730"/>
                  </a:cubicBezTo>
                  <a:cubicBezTo>
                    <a:pt x="4060" y="1122"/>
                    <a:pt x="3894" y="539"/>
                    <a:pt x="3549" y="63"/>
                  </a:cubicBezTo>
                  <a:cubicBezTo>
                    <a:pt x="3515" y="22"/>
                    <a:pt x="3469" y="1"/>
                    <a:pt x="34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90" name="Google Shape;1690;p118"/>
            <p:cNvSpPr/>
            <p:nvPr/>
          </p:nvSpPr>
          <p:spPr>
            <a:xfrm>
              <a:off x="5910116" y="2122947"/>
              <a:ext cx="61142" cy="33232"/>
            </a:xfrm>
            <a:custGeom>
              <a:avLst/>
              <a:gdLst/>
              <a:ahLst/>
              <a:cxnLst/>
              <a:rect l="l" t="t" r="r" b="b"/>
              <a:pathLst>
                <a:path w="1930" h="1049" extrusionOk="0">
                  <a:moveTo>
                    <a:pt x="1560" y="346"/>
                  </a:moveTo>
                  <a:cubicBezTo>
                    <a:pt x="1477" y="560"/>
                    <a:pt x="1239" y="715"/>
                    <a:pt x="953" y="715"/>
                  </a:cubicBezTo>
                  <a:cubicBezTo>
                    <a:pt x="667" y="715"/>
                    <a:pt x="429" y="548"/>
                    <a:pt x="358" y="346"/>
                  </a:cubicBezTo>
                  <a:close/>
                  <a:moveTo>
                    <a:pt x="167" y="1"/>
                  </a:moveTo>
                  <a:cubicBezTo>
                    <a:pt x="72" y="1"/>
                    <a:pt x="1" y="84"/>
                    <a:pt x="1" y="167"/>
                  </a:cubicBezTo>
                  <a:cubicBezTo>
                    <a:pt x="1" y="644"/>
                    <a:pt x="429" y="1048"/>
                    <a:pt x="965" y="1048"/>
                  </a:cubicBezTo>
                  <a:cubicBezTo>
                    <a:pt x="1501" y="1048"/>
                    <a:pt x="1929" y="656"/>
                    <a:pt x="1929" y="167"/>
                  </a:cubicBezTo>
                  <a:cubicBezTo>
                    <a:pt x="1918" y="84"/>
                    <a:pt x="1846" y="1"/>
                    <a:pt x="17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5" name="Google Shape;1695;p119"/>
          <p:cNvSpPr txBox="1">
            <a:spLocks noGrp="1"/>
          </p:cNvSpPr>
          <p:nvPr>
            <p:ph type="subTitle" idx="1"/>
          </p:nvPr>
        </p:nvSpPr>
        <p:spPr>
          <a:xfrm flipH="1">
            <a:off x="5254213" y="1636129"/>
            <a:ext cx="2648100" cy="3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جین دو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96" name="Google Shape;1696;p119"/>
          <p:cNvSpPr txBox="1">
            <a:spLocks noGrp="1"/>
          </p:cNvSpPr>
          <p:nvPr>
            <p:ph type="subTitle" idx="2"/>
          </p:nvPr>
        </p:nvSpPr>
        <p:spPr>
          <a:xfrm>
            <a:off x="5254125" y="3782425"/>
            <a:ext cx="2648100" cy="3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جان اسمیت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97" name="Google Shape;1697;p119"/>
          <p:cNvSpPr txBox="1">
            <a:spLocks noGrp="1"/>
          </p:cNvSpPr>
          <p:nvPr>
            <p:ph type="subTitle" idx="3"/>
          </p:nvPr>
        </p:nvSpPr>
        <p:spPr>
          <a:xfrm flipH="1">
            <a:off x="5254128" y="1094405"/>
            <a:ext cx="2648100" cy="61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می توانید جادوگر را جایگزین کنید</a:t>
            </a:r>
          </a:p>
          <a:p>
            <a:pPr marL="0" lvl="0" indent="0"/>
            <a:r>
              <a:rPr lang="fa-IR" dirty="0">
                <a:cs typeface="B Nazanin" panose="00000400000000000000" pitchFamily="2" charset="-78"/>
              </a:rPr>
              <a:t>بر روی صفحه نمایش با خود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98" name="Google Shape;1698;p119"/>
          <p:cNvSpPr txBox="1">
            <a:spLocks noGrp="1"/>
          </p:cNvSpPr>
          <p:nvPr>
            <p:ph type="subTitle" idx="4"/>
          </p:nvPr>
        </p:nvSpPr>
        <p:spPr>
          <a:xfrm>
            <a:off x="5254125" y="3251200"/>
            <a:ext cx="2648100" cy="66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می توانید تصویر را جایگزین کنید</a:t>
            </a:r>
          </a:p>
          <a:p>
            <a:pPr marL="0" lvl="0" indent="0"/>
            <a:r>
              <a:rPr lang="fa-IR" dirty="0">
                <a:cs typeface="B Nazanin" panose="00000400000000000000" pitchFamily="2" charset="-78"/>
              </a:rPr>
              <a:t>بر روی صفحه نمایش با خود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1699" name="Google Shape;1699;p119"/>
          <p:cNvPicPr preferRelativeResize="0"/>
          <p:nvPr/>
        </p:nvPicPr>
        <p:blipFill rotWithShape="1">
          <a:blip r:embed="rId3">
            <a:alphaModFix/>
          </a:blip>
          <a:srcRect b="35224"/>
          <a:stretch/>
        </p:blipFill>
        <p:spPr>
          <a:xfrm>
            <a:off x="3546575" y="803600"/>
            <a:ext cx="1555200" cy="15114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700" name="Google Shape;1700;p119"/>
          <p:cNvPicPr preferRelativeResize="0"/>
          <p:nvPr/>
        </p:nvPicPr>
        <p:blipFill rotWithShape="1">
          <a:blip r:embed="rId4">
            <a:alphaModFix/>
          </a:blip>
          <a:srcRect l="8678" r="8670"/>
          <a:stretch/>
        </p:blipFill>
        <p:spPr>
          <a:xfrm>
            <a:off x="3546575" y="2828500"/>
            <a:ext cx="1555200" cy="15114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701" name="Google Shape;1701;p119"/>
          <p:cNvSpPr/>
          <p:nvPr/>
        </p:nvSpPr>
        <p:spPr>
          <a:xfrm rot="-5400000">
            <a:off x="102000" y="1263450"/>
            <a:ext cx="2412600" cy="2616600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702" name="Google Shape;1702;p119"/>
          <p:cNvSpPr txBox="1">
            <a:spLocks noGrp="1"/>
          </p:cNvSpPr>
          <p:nvPr>
            <p:ph type="title"/>
          </p:nvPr>
        </p:nvSpPr>
        <p:spPr>
          <a:xfrm>
            <a:off x="487200" y="1804650"/>
            <a:ext cx="1642200" cy="153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ملاقات</a:t>
            </a:r>
            <a:br>
              <a:rPr lang="fa-IR" dirty="0">
                <a:cs typeface="B Nazanin" panose="00000400000000000000" pitchFamily="2" charset="-78"/>
              </a:rPr>
            </a:br>
            <a:r>
              <a:rPr lang="en-US" dirty="0">
                <a:cs typeface="B Nazanin" panose="00000400000000000000" pitchFamily="2" charset="-78"/>
              </a:rPr>
              <a:t>THE</a:t>
            </a:r>
            <a:br>
              <a:rPr lang="en-US" dirty="0">
                <a:cs typeface="B Nazanin" panose="00000400000000000000" pitchFamily="2" charset="-78"/>
              </a:rPr>
            </a:br>
            <a:r>
              <a:rPr lang="fa-IR" dirty="0">
                <a:cs typeface="B Nazanin" panose="00000400000000000000" pitchFamily="2" charset="-78"/>
              </a:rPr>
              <a:t>تیم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7" name="Google Shape;1707;p120"/>
          <p:cNvSpPr txBox="1">
            <a:spLocks noGrp="1"/>
          </p:cNvSpPr>
          <p:nvPr>
            <p:ph type="title"/>
          </p:nvPr>
        </p:nvSpPr>
        <p:spPr>
          <a:xfrm>
            <a:off x="596525" y="246525"/>
            <a:ext cx="8022600" cy="84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fa-IR" dirty="0">
                <a:cs typeface="B Nazanin" panose="00000400000000000000" pitchFamily="2" charset="-78"/>
              </a:rPr>
              <a:t>گروه را ملاقات کن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708" name="Google Shape;1708;p120"/>
          <p:cNvSpPr txBox="1">
            <a:spLocks noGrp="1"/>
          </p:cNvSpPr>
          <p:nvPr>
            <p:ph type="subTitle" idx="1"/>
          </p:nvPr>
        </p:nvSpPr>
        <p:spPr>
          <a:xfrm flipH="1">
            <a:off x="596613" y="3773879"/>
            <a:ext cx="2648100" cy="3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جان اسمیت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709" name="Google Shape;1709;p120"/>
          <p:cNvSpPr txBox="1">
            <a:spLocks noGrp="1"/>
          </p:cNvSpPr>
          <p:nvPr>
            <p:ph type="subTitle" idx="2"/>
          </p:nvPr>
        </p:nvSpPr>
        <p:spPr>
          <a:xfrm>
            <a:off x="5971025" y="3777525"/>
            <a:ext cx="2648100" cy="3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جین دو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710" name="Google Shape;1710;p120"/>
          <p:cNvSpPr txBox="1">
            <a:spLocks noGrp="1"/>
          </p:cNvSpPr>
          <p:nvPr>
            <p:ph type="subTitle" idx="3"/>
          </p:nvPr>
        </p:nvSpPr>
        <p:spPr>
          <a:xfrm flipH="1">
            <a:off x="596528" y="3251205"/>
            <a:ext cx="2648100" cy="61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می توانید جادوگر را جایگزین کنید</a:t>
            </a:r>
          </a:p>
          <a:p>
            <a:pPr marL="0" lvl="0" indent="0"/>
            <a:r>
              <a:rPr lang="fa-IR" dirty="0">
                <a:cs typeface="B Nazanin" panose="00000400000000000000" pitchFamily="2" charset="-78"/>
              </a:rPr>
              <a:t>بر روی صفحه نمایش با خود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711" name="Google Shape;1711;p120"/>
          <p:cNvSpPr txBox="1">
            <a:spLocks noGrp="1"/>
          </p:cNvSpPr>
          <p:nvPr>
            <p:ph type="subTitle" idx="4"/>
          </p:nvPr>
        </p:nvSpPr>
        <p:spPr>
          <a:xfrm>
            <a:off x="5971025" y="3251200"/>
            <a:ext cx="2648100" cy="66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می توانید جادوگر را جایگزین کنید</a:t>
            </a:r>
          </a:p>
          <a:p>
            <a:pPr marL="0" lvl="0" indent="0"/>
            <a:r>
              <a:rPr lang="fa-IR" dirty="0">
                <a:cs typeface="B Nazanin" panose="00000400000000000000" pitchFamily="2" charset="-78"/>
              </a:rPr>
              <a:t>بر روی صفحه نمایش با خود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712" name="Google Shape;1712;p120"/>
          <p:cNvSpPr txBox="1">
            <a:spLocks noGrp="1"/>
          </p:cNvSpPr>
          <p:nvPr>
            <p:ph type="subTitle" idx="5"/>
          </p:nvPr>
        </p:nvSpPr>
        <p:spPr>
          <a:xfrm>
            <a:off x="3283825" y="3773875"/>
            <a:ext cx="2648100" cy="3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هلنا جیمز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713" name="Google Shape;1713;p120"/>
          <p:cNvSpPr txBox="1">
            <a:spLocks noGrp="1"/>
          </p:cNvSpPr>
          <p:nvPr>
            <p:ph type="subTitle" idx="6"/>
          </p:nvPr>
        </p:nvSpPr>
        <p:spPr>
          <a:xfrm>
            <a:off x="3283825" y="3247550"/>
            <a:ext cx="2648100" cy="66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می توانید جادوگر را جایگزین کنید</a:t>
            </a:r>
          </a:p>
          <a:p>
            <a:pPr marL="0" lvl="0" indent="0"/>
            <a:r>
              <a:rPr lang="fa-IR" dirty="0">
                <a:cs typeface="B Nazanin" panose="00000400000000000000" pitchFamily="2" charset="-78"/>
              </a:rPr>
              <a:t>بر روی صفحه نمایش با خود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1714" name="Google Shape;1714;p120"/>
          <p:cNvPicPr preferRelativeResize="0"/>
          <p:nvPr/>
        </p:nvPicPr>
        <p:blipFill rotWithShape="1">
          <a:blip r:embed="rId3">
            <a:alphaModFix/>
          </a:blip>
          <a:srcRect l="31384"/>
          <a:stretch/>
        </p:blipFill>
        <p:spPr>
          <a:xfrm>
            <a:off x="1143075" y="1697113"/>
            <a:ext cx="1555200" cy="15114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715" name="Google Shape;1715;p120"/>
          <p:cNvPicPr preferRelativeResize="0"/>
          <p:nvPr/>
        </p:nvPicPr>
        <p:blipFill rotWithShape="1">
          <a:blip r:embed="rId4">
            <a:alphaModFix/>
          </a:blip>
          <a:srcRect t="4082" b="31117"/>
          <a:stretch/>
        </p:blipFill>
        <p:spPr>
          <a:xfrm>
            <a:off x="3830275" y="1697125"/>
            <a:ext cx="1555200" cy="15114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716" name="Google Shape;1716;p120"/>
          <p:cNvPicPr preferRelativeResize="0"/>
          <p:nvPr/>
        </p:nvPicPr>
        <p:blipFill rotWithShape="1">
          <a:blip r:embed="rId5">
            <a:alphaModFix/>
          </a:blip>
          <a:srcRect b="35199"/>
          <a:stretch/>
        </p:blipFill>
        <p:spPr>
          <a:xfrm>
            <a:off x="6517475" y="1697113"/>
            <a:ext cx="1555200" cy="1511400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1" name="Google Shape;1721;p121"/>
          <p:cNvSpPr/>
          <p:nvPr/>
        </p:nvSpPr>
        <p:spPr>
          <a:xfrm rot="10800000">
            <a:off x="6783119" y="1557889"/>
            <a:ext cx="1562400" cy="1562400"/>
          </a:xfrm>
          <a:prstGeom prst="teardrop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722" name="Google Shape;1722;p121"/>
          <p:cNvSpPr txBox="1"/>
          <p:nvPr/>
        </p:nvSpPr>
        <p:spPr>
          <a:xfrm flipH="1">
            <a:off x="6919924" y="1901400"/>
            <a:ext cx="1288800" cy="8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/>
            <a:r>
              <a:rPr lang="fa-IR" dirty="0">
                <a:latin typeface="Lato Light"/>
                <a:ea typeface="Lato Light"/>
                <a:cs typeface="B Nazanin" panose="00000400000000000000" pitchFamily="2" charset="-78"/>
                <a:sym typeface="Lato Light"/>
              </a:rPr>
              <a:t>محتوای چند رسانه ای خود را در اینجا درج کنید</a:t>
            </a:r>
            <a:endParaRPr dirty="0">
              <a:solidFill>
                <a:srgbClr val="000000"/>
              </a:solidFill>
              <a:latin typeface="Lato Light"/>
              <a:ea typeface="Lato Light"/>
              <a:cs typeface="B Nazanin" panose="00000400000000000000" pitchFamily="2" charset="-78"/>
              <a:sym typeface="Lato Light"/>
            </a:endParaRPr>
          </a:p>
        </p:txBody>
      </p:sp>
      <p:pic>
        <p:nvPicPr>
          <p:cNvPr id="1723" name="Google Shape;1723;p121"/>
          <p:cNvPicPr preferRelativeResize="0"/>
          <p:nvPr/>
        </p:nvPicPr>
        <p:blipFill rotWithShape="1">
          <a:blip r:embed="rId3">
            <a:alphaModFix/>
          </a:blip>
          <a:srcRect t="8088"/>
          <a:stretch/>
        </p:blipFill>
        <p:spPr>
          <a:xfrm>
            <a:off x="-755450" y="1096602"/>
            <a:ext cx="4383948" cy="3809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4" name="Google Shape;1724;p121"/>
          <p:cNvPicPr preferRelativeResize="0"/>
          <p:nvPr/>
        </p:nvPicPr>
        <p:blipFill rotWithShape="1">
          <a:blip r:embed="rId4">
            <a:alphaModFix/>
          </a:blip>
          <a:srcRect l="278" r="278"/>
          <a:stretch/>
        </p:blipFill>
        <p:spPr>
          <a:xfrm>
            <a:off x="-573866" y="1271623"/>
            <a:ext cx="4033714" cy="2281720"/>
          </a:xfrm>
          <a:prstGeom prst="rect">
            <a:avLst/>
          </a:prstGeom>
          <a:noFill/>
          <a:ln>
            <a:noFill/>
          </a:ln>
        </p:spPr>
      </p:pic>
      <p:sp>
        <p:nvSpPr>
          <p:cNvPr id="1725" name="Google Shape;1725;p121"/>
          <p:cNvSpPr/>
          <p:nvPr/>
        </p:nvSpPr>
        <p:spPr>
          <a:xfrm>
            <a:off x="1142611" y="2112788"/>
            <a:ext cx="600774" cy="599404"/>
          </a:xfrm>
          <a:custGeom>
            <a:avLst/>
            <a:gdLst/>
            <a:ahLst/>
            <a:cxnLst/>
            <a:rect l="l" t="t" r="r" b="b"/>
            <a:pathLst>
              <a:path w="14878" h="14845" extrusionOk="0">
                <a:moveTo>
                  <a:pt x="4303" y="2636"/>
                </a:moveTo>
                <a:lnTo>
                  <a:pt x="12576" y="7440"/>
                </a:lnTo>
                <a:lnTo>
                  <a:pt x="4303" y="12210"/>
                </a:lnTo>
                <a:lnTo>
                  <a:pt x="4303" y="2636"/>
                </a:lnTo>
                <a:close/>
                <a:moveTo>
                  <a:pt x="7439" y="1"/>
                </a:moveTo>
                <a:cubicBezTo>
                  <a:pt x="3336" y="1"/>
                  <a:pt x="0" y="3303"/>
                  <a:pt x="0" y="7406"/>
                </a:cubicBezTo>
                <a:cubicBezTo>
                  <a:pt x="0" y="11542"/>
                  <a:pt x="3336" y="14845"/>
                  <a:pt x="7439" y="14845"/>
                </a:cubicBezTo>
                <a:cubicBezTo>
                  <a:pt x="11542" y="14845"/>
                  <a:pt x="14877" y="11542"/>
                  <a:pt x="14877" y="7406"/>
                </a:cubicBezTo>
                <a:cubicBezTo>
                  <a:pt x="14877" y="3303"/>
                  <a:pt x="11542" y="1"/>
                  <a:pt x="743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726" name="Google Shape;1726;p121"/>
          <p:cNvSpPr/>
          <p:nvPr/>
        </p:nvSpPr>
        <p:spPr>
          <a:xfrm>
            <a:off x="-516310" y="3332323"/>
            <a:ext cx="3885096" cy="21670"/>
          </a:xfrm>
          <a:custGeom>
            <a:avLst/>
            <a:gdLst/>
            <a:ahLst/>
            <a:cxnLst/>
            <a:rect l="l" t="t" r="r" b="b"/>
            <a:pathLst>
              <a:path w="148173" h="835" extrusionOk="0">
                <a:moveTo>
                  <a:pt x="434" y="0"/>
                </a:moveTo>
                <a:cubicBezTo>
                  <a:pt x="201" y="0"/>
                  <a:pt x="0" y="167"/>
                  <a:pt x="0" y="401"/>
                </a:cubicBezTo>
                <a:cubicBezTo>
                  <a:pt x="0" y="634"/>
                  <a:pt x="201" y="834"/>
                  <a:pt x="434" y="834"/>
                </a:cubicBezTo>
                <a:lnTo>
                  <a:pt x="147739" y="834"/>
                </a:lnTo>
                <a:cubicBezTo>
                  <a:pt x="147973" y="834"/>
                  <a:pt x="148173" y="634"/>
                  <a:pt x="148173" y="401"/>
                </a:cubicBezTo>
                <a:cubicBezTo>
                  <a:pt x="148173" y="167"/>
                  <a:pt x="147973" y="0"/>
                  <a:pt x="147739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727" name="Google Shape;1727;p121"/>
          <p:cNvSpPr/>
          <p:nvPr/>
        </p:nvSpPr>
        <p:spPr>
          <a:xfrm>
            <a:off x="-516310" y="3332323"/>
            <a:ext cx="1861227" cy="21670"/>
          </a:xfrm>
          <a:custGeom>
            <a:avLst/>
            <a:gdLst/>
            <a:ahLst/>
            <a:cxnLst/>
            <a:rect l="l" t="t" r="r" b="b"/>
            <a:pathLst>
              <a:path w="70985" h="835" extrusionOk="0">
                <a:moveTo>
                  <a:pt x="434" y="0"/>
                </a:moveTo>
                <a:cubicBezTo>
                  <a:pt x="201" y="0"/>
                  <a:pt x="0" y="167"/>
                  <a:pt x="0" y="401"/>
                </a:cubicBezTo>
                <a:cubicBezTo>
                  <a:pt x="0" y="634"/>
                  <a:pt x="201" y="834"/>
                  <a:pt x="434" y="834"/>
                </a:cubicBezTo>
                <a:lnTo>
                  <a:pt x="70984" y="834"/>
                </a:lnTo>
                <a:lnTo>
                  <a:pt x="7098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728" name="Google Shape;1728;p121"/>
          <p:cNvSpPr/>
          <p:nvPr/>
        </p:nvSpPr>
        <p:spPr>
          <a:xfrm>
            <a:off x="1328194" y="3311537"/>
            <a:ext cx="63872" cy="63220"/>
          </a:xfrm>
          <a:custGeom>
            <a:avLst/>
            <a:gdLst/>
            <a:ahLst/>
            <a:cxnLst/>
            <a:rect l="l" t="t" r="r" b="b"/>
            <a:pathLst>
              <a:path w="2436" h="2436" extrusionOk="0">
                <a:moveTo>
                  <a:pt x="1235" y="1"/>
                </a:moveTo>
                <a:cubicBezTo>
                  <a:pt x="568" y="1"/>
                  <a:pt x="1" y="535"/>
                  <a:pt x="1" y="1202"/>
                </a:cubicBezTo>
                <a:cubicBezTo>
                  <a:pt x="1" y="1902"/>
                  <a:pt x="568" y="2436"/>
                  <a:pt x="1235" y="2436"/>
                </a:cubicBezTo>
                <a:cubicBezTo>
                  <a:pt x="1902" y="2436"/>
                  <a:pt x="2436" y="1902"/>
                  <a:pt x="2436" y="1202"/>
                </a:cubicBezTo>
                <a:cubicBezTo>
                  <a:pt x="2436" y="535"/>
                  <a:pt x="1902" y="1"/>
                  <a:pt x="1235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1729" name="Google Shape;1729;p1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892427" y="1759238"/>
            <a:ext cx="4033720" cy="28447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0" name="Google Shape;1730;p121"/>
          <p:cNvPicPr preferRelativeResize="0"/>
          <p:nvPr/>
        </p:nvPicPr>
        <p:blipFill rotWithShape="1">
          <a:blip r:embed="rId6">
            <a:alphaModFix/>
          </a:blip>
          <a:srcRect l="11378" t="22274" r="11378" b="20771"/>
          <a:stretch/>
        </p:blipFill>
        <p:spPr>
          <a:xfrm>
            <a:off x="2268413" y="1954667"/>
            <a:ext cx="3329938" cy="2455086"/>
          </a:xfrm>
          <a:prstGeom prst="rect">
            <a:avLst/>
          </a:prstGeom>
          <a:noFill/>
          <a:ln>
            <a:noFill/>
          </a:ln>
        </p:spPr>
      </p:pic>
      <p:sp>
        <p:nvSpPr>
          <p:cNvPr id="1731" name="Google Shape;1731;p121"/>
          <p:cNvSpPr/>
          <p:nvPr/>
        </p:nvSpPr>
        <p:spPr>
          <a:xfrm>
            <a:off x="3657723" y="2935586"/>
            <a:ext cx="503137" cy="501984"/>
          </a:xfrm>
          <a:custGeom>
            <a:avLst/>
            <a:gdLst/>
            <a:ahLst/>
            <a:cxnLst/>
            <a:rect l="l" t="t" r="r" b="b"/>
            <a:pathLst>
              <a:path w="14878" h="14845" extrusionOk="0">
                <a:moveTo>
                  <a:pt x="4303" y="2636"/>
                </a:moveTo>
                <a:lnTo>
                  <a:pt x="12576" y="7440"/>
                </a:lnTo>
                <a:lnTo>
                  <a:pt x="4303" y="12210"/>
                </a:lnTo>
                <a:lnTo>
                  <a:pt x="4303" y="2636"/>
                </a:lnTo>
                <a:close/>
                <a:moveTo>
                  <a:pt x="7439" y="1"/>
                </a:moveTo>
                <a:cubicBezTo>
                  <a:pt x="3336" y="1"/>
                  <a:pt x="0" y="3303"/>
                  <a:pt x="0" y="7406"/>
                </a:cubicBezTo>
                <a:cubicBezTo>
                  <a:pt x="0" y="11542"/>
                  <a:pt x="3336" y="14845"/>
                  <a:pt x="7439" y="14845"/>
                </a:cubicBezTo>
                <a:cubicBezTo>
                  <a:pt x="11542" y="14845"/>
                  <a:pt x="14877" y="11542"/>
                  <a:pt x="14877" y="7406"/>
                </a:cubicBezTo>
                <a:cubicBezTo>
                  <a:pt x="14877" y="3303"/>
                  <a:pt x="11542" y="1"/>
                  <a:pt x="743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732" name="Google Shape;1732;p121"/>
          <p:cNvSpPr/>
          <p:nvPr/>
        </p:nvSpPr>
        <p:spPr>
          <a:xfrm>
            <a:off x="2268413" y="4233650"/>
            <a:ext cx="3253879" cy="18149"/>
          </a:xfrm>
          <a:custGeom>
            <a:avLst/>
            <a:gdLst/>
            <a:ahLst/>
            <a:cxnLst/>
            <a:rect l="l" t="t" r="r" b="b"/>
            <a:pathLst>
              <a:path w="148173" h="835" extrusionOk="0">
                <a:moveTo>
                  <a:pt x="434" y="0"/>
                </a:moveTo>
                <a:cubicBezTo>
                  <a:pt x="201" y="0"/>
                  <a:pt x="0" y="167"/>
                  <a:pt x="0" y="401"/>
                </a:cubicBezTo>
                <a:cubicBezTo>
                  <a:pt x="0" y="634"/>
                  <a:pt x="201" y="834"/>
                  <a:pt x="434" y="834"/>
                </a:cubicBezTo>
                <a:lnTo>
                  <a:pt x="147739" y="834"/>
                </a:lnTo>
                <a:cubicBezTo>
                  <a:pt x="147973" y="834"/>
                  <a:pt x="148173" y="634"/>
                  <a:pt x="148173" y="401"/>
                </a:cubicBezTo>
                <a:cubicBezTo>
                  <a:pt x="148173" y="167"/>
                  <a:pt x="147973" y="0"/>
                  <a:pt x="147739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733" name="Google Shape;1733;p121"/>
          <p:cNvSpPr/>
          <p:nvPr/>
        </p:nvSpPr>
        <p:spPr>
          <a:xfrm>
            <a:off x="2268413" y="4233650"/>
            <a:ext cx="1558831" cy="18149"/>
          </a:xfrm>
          <a:custGeom>
            <a:avLst/>
            <a:gdLst/>
            <a:ahLst/>
            <a:cxnLst/>
            <a:rect l="l" t="t" r="r" b="b"/>
            <a:pathLst>
              <a:path w="70985" h="835" extrusionOk="0">
                <a:moveTo>
                  <a:pt x="434" y="0"/>
                </a:moveTo>
                <a:cubicBezTo>
                  <a:pt x="201" y="0"/>
                  <a:pt x="0" y="167"/>
                  <a:pt x="0" y="401"/>
                </a:cubicBezTo>
                <a:cubicBezTo>
                  <a:pt x="0" y="634"/>
                  <a:pt x="201" y="834"/>
                  <a:pt x="434" y="834"/>
                </a:cubicBezTo>
                <a:lnTo>
                  <a:pt x="70984" y="834"/>
                </a:lnTo>
                <a:lnTo>
                  <a:pt x="7098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734" name="Google Shape;1734;p121"/>
          <p:cNvSpPr/>
          <p:nvPr/>
        </p:nvSpPr>
        <p:spPr>
          <a:xfrm>
            <a:off x="3813143" y="4216242"/>
            <a:ext cx="53495" cy="52946"/>
          </a:xfrm>
          <a:custGeom>
            <a:avLst/>
            <a:gdLst/>
            <a:ahLst/>
            <a:cxnLst/>
            <a:rect l="l" t="t" r="r" b="b"/>
            <a:pathLst>
              <a:path w="2436" h="2436" extrusionOk="0">
                <a:moveTo>
                  <a:pt x="1235" y="1"/>
                </a:moveTo>
                <a:cubicBezTo>
                  <a:pt x="568" y="1"/>
                  <a:pt x="1" y="535"/>
                  <a:pt x="1" y="1202"/>
                </a:cubicBezTo>
                <a:cubicBezTo>
                  <a:pt x="1" y="1902"/>
                  <a:pt x="568" y="2436"/>
                  <a:pt x="1235" y="2436"/>
                </a:cubicBezTo>
                <a:cubicBezTo>
                  <a:pt x="1902" y="2436"/>
                  <a:pt x="2436" y="1902"/>
                  <a:pt x="2436" y="1202"/>
                </a:cubicBezTo>
                <a:cubicBezTo>
                  <a:pt x="2436" y="535"/>
                  <a:pt x="1902" y="1"/>
                  <a:pt x="1235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735" name="Google Shape;1735;p121"/>
          <p:cNvSpPr txBox="1">
            <a:spLocks noGrp="1"/>
          </p:cNvSpPr>
          <p:nvPr>
            <p:ph type="ctrTitle"/>
          </p:nvPr>
        </p:nvSpPr>
        <p:spPr>
          <a:xfrm>
            <a:off x="1365725" y="3275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نگاه دزدکی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" name="Google Shape;1740;p122"/>
          <p:cNvSpPr txBox="1">
            <a:spLocks noGrp="1"/>
          </p:cNvSpPr>
          <p:nvPr>
            <p:ph type="ctrTitle"/>
          </p:nvPr>
        </p:nvSpPr>
        <p:spPr>
          <a:xfrm>
            <a:off x="1365725" y="3275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نگاه دزدکی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1741" name="Google Shape;1741;p122"/>
          <p:cNvPicPr preferRelativeResize="0"/>
          <p:nvPr/>
        </p:nvPicPr>
        <p:blipFill rotWithShape="1">
          <a:blip r:embed="rId3">
            <a:alphaModFix/>
          </a:blip>
          <a:srcRect l="15661"/>
          <a:stretch/>
        </p:blipFill>
        <p:spPr>
          <a:xfrm>
            <a:off x="3460375" y="907800"/>
            <a:ext cx="6717299" cy="4240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2" name="Google Shape;1742;p122"/>
          <p:cNvPicPr preferRelativeResize="0"/>
          <p:nvPr/>
        </p:nvPicPr>
        <p:blipFill rotWithShape="1">
          <a:blip r:embed="rId4">
            <a:alphaModFix/>
          </a:blip>
          <a:srcRect l="1068" t="5865" b="10466"/>
          <a:stretch/>
        </p:blipFill>
        <p:spPr>
          <a:xfrm>
            <a:off x="4215544" y="1571771"/>
            <a:ext cx="3686400" cy="2309100"/>
          </a:xfrm>
          <a:prstGeom prst="roundRect">
            <a:avLst>
              <a:gd name="adj" fmla="val 2965"/>
            </a:avLst>
          </a:prstGeom>
          <a:noFill/>
          <a:ln>
            <a:noFill/>
          </a:ln>
        </p:spPr>
      </p:pic>
      <p:sp>
        <p:nvSpPr>
          <p:cNvPr id="1743" name="Google Shape;1743;p122"/>
          <p:cNvSpPr/>
          <p:nvPr/>
        </p:nvSpPr>
        <p:spPr>
          <a:xfrm>
            <a:off x="5764271" y="2397486"/>
            <a:ext cx="549668" cy="548411"/>
          </a:xfrm>
          <a:custGeom>
            <a:avLst/>
            <a:gdLst/>
            <a:ahLst/>
            <a:cxnLst/>
            <a:rect l="l" t="t" r="r" b="b"/>
            <a:pathLst>
              <a:path w="14878" h="14845" extrusionOk="0">
                <a:moveTo>
                  <a:pt x="4303" y="2636"/>
                </a:moveTo>
                <a:lnTo>
                  <a:pt x="12576" y="7440"/>
                </a:lnTo>
                <a:lnTo>
                  <a:pt x="4303" y="12210"/>
                </a:lnTo>
                <a:lnTo>
                  <a:pt x="4303" y="2636"/>
                </a:lnTo>
                <a:close/>
                <a:moveTo>
                  <a:pt x="7439" y="1"/>
                </a:moveTo>
                <a:cubicBezTo>
                  <a:pt x="3336" y="1"/>
                  <a:pt x="0" y="3303"/>
                  <a:pt x="0" y="7406"/>
                </a:cubicBezTo>
                <a:cubicBezTo>
                  <a:pt x="0" y="11542"/>
                  <a:pt x="3336" y="14845"/>
                  <a:pt x="7439" y="14845"/>
                </a:cubicBezTo>
                <a:cubicBezTo>
                  <a:pt x="11542" y="14845"/>
                  <a:pt x="14877" y="11542"/>
                  <a:pt x="14877" y="7406"/>
                </a:cubicBezTo>
                <a:cubicBezTo>
                  <a:pt x="14877" y="3303"/>
                  <a:pt x="11542" y="1"/>
                  <a:pt x="743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744" name="Google Shape;1744;p122"/>
          <p:cNvSpPr/>
          <p:nvPr/>
        </p:nvSpPr>
        <p:spPr>
          <a:xfrm>
            <a:off x="4261688" y="3727212"/>
            <a:ext cx="3554670" cy="19827"/>
          </a:xfrm>
          <a:custGeom>
            <a:avLst/>
            <a:gdLst/>
            <a:ahLst/>
            <a:cxnLst/>
            <a:rect l="l" t="t" r="r" b="b"/>
            <a:pathLst>
              <a:path w="148173" h="835" extrusionOk="0">
                <a:moveTo>
                  <a:pt x="434" y="0"/>
                </a:moveTo>
                <a:cubicBezTo>
                  <a:pt x="201" y="0"/>
                  <a:pt x="0" y="167"/>
                  <a:pt x="0" y="401"/>
                </a:cubicBezTo>
                <a:cubicBezTo>
                  <a:pt x="0" y="634"/>
                  <a:pt x="201" y="834"/>
                  <a:pt x="434" y="834"/>
                </a:cubicBezTo>
                <a:lnTo>
                  <a:pt x="147739" y="834"/>
                </a:lnTo>
                <a:cubicBezTo>
                  <a:pt x="147973" y="834"/>
                  <a:pt x="148173" y="634"/>
                  <a:pt x="148173" y="401"/>
                </a:cubicBezTo>
                <a:cubicBezTo>
                  <a:pt x="148173" y="167"/>
                  <a:pt x="147973" y="0"/>
                  <a:pt x="147739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745" name="Google Shape;1745;p122"/>
          <p:cNvSpPr/>
          <p:nvPr/>
        </p:nvSpPr>
        <p:spPr>
          <a:xfrm>
            <a:off x="4261688" y="3727212"/>
            <a:ext cx="1702930" cy="19827"/>
          </a:xfrm>
          <a:custGeom>
            <a:avLst/>
            <a:gdLst/>
            <a:ahLst/>
            <a:cxnLst/>
            <a:rect l="l" t="t" r="r" b="b"/>
            <a:pathLst>
              <a:path w="70985" h="835" extrusionOk="0">
                <a:moveTo>
                  <a:pt x="434" y="0"/>
                </a:moveTo>
                <a:cubicBezTo>
                  <a:pt x="201" y="0"/>
                  <a:pt x="0" y="167"/>
                  <a:pt x="0" y="401"/>
                </a:cubicBezTo>
                <a:cubicBezTo>
                  <a:pt x="0" y="634"/>
                  <a:pt x="201" y="834"/>
                  <a:pt x="434" y="834"/>
                </a:cubicBezTo>
                <a:lnTo>
                  <a:pt x="70984" y="834"/>
                </a:lnTo>
                <a:lnTo>
                  <a:pt x="7098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746" name="Google Shape;1746;p122"/>
          <p:cNvSpPr txBox="1">
            <a:spLocks noGrp="1"/>
          </p:cNvSpPr>
          <p:nvPr>
            <p:ph type="subTitle" idx="1"/>
          </p:nvPr>
        </p:nvSpPr>
        <p:spPr>
          <a:xfrm>
            <a:off x="657450" y="1923600"/>
            <a:ext cx="2894100" cy="27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دسکتاپ</a:t>
            </a:r>
          </a:p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نرم افزار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747" name="Google Shape;1747;p122"/>
          <p:cNvSpPr txBox="1">
            <a:spLocks noGrp="1"/>
          </p:cNvSpPr>
          <p:nvPr>
            <p:ph type="subTitle" idx="2"/>
          </p:nvPr>
        </p:nvSpPr>
        <p:spPr>
          <a:xfrm>
            <a:off x="657450" y="2532900"/>
            <a:ext cx="2894100" cy="121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می توانید تصویر روی صفحه را با کار خود جایگزین کنید. فقط این یکی را حذف کنید، مال خود را اضافه کنید و آن را به درستی وسط قرار دهید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2" name="Google Shape;1752;p123"/>
          <p:cNvSpPr txBox="1">
            <a:spLocks noGrp="1"/>
          </p:cNvSpPr>
          <p:nvPr>
            <p:ph type="ctrTitle"/>
          </p:nvPr>
        </p:nvSpPr>
        <p:spPr>
          <a:xfrm>
            <a:off x="1365725" y="3275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نگاه دزدکی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753" name="Google Shape;1753;p123"/>
          <p:cNvSpPr txBox="1">
            <a:spLocks noGrp="1"/>
          </p:cNvSpPr>
          <p:nvPr>
            <p:ph type="subTitle" idx="1"/>
          </p:nvPr>
        </p:nvSpPr>
        <p:spPr>
          <a:xfrm>
            <a:off x="5184600" y="2516525"/>
            <a:ext cx="2951100" cy="27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SzPts val="1100"/>
            </a:pPr>
            <a:r>
              <a:rPr lang="fa-IR" dirty="0">
                <a:cs typeface="B Nazanin" panose="00000400000000000000" pitchFamily="2" charset="-78"/>
              </a:rPr>
              <a:t>محتوا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754" name="Google Shape;1754;p123"/>
          <p:cNvSpPr txBox="1">
            <a:spLocks noGrp="1"/>
          </p:cNvSpPr>
          <p:nvPr>
            <p:ph type="subTitle" idx="2"/>
          </p:nvPr>
        </p:nvSpPr>
        <p:spPr>
          <a:xfrm>
            <a:off x="5184600" y="2876199"/>
            <a:ext cx="2951100" cy="121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Aft>
                <a:spcPts val="1600"/>
              </a:spcAft>
            </a:pPr>
            <a:r>
              <a:rPr lang="fa-IR" dirty="0">
                <a:cs typeface="B Nazanin" panose="00000400000000000000" pitchFamily="2" charset="-78"/>
              </a:rPr>
              <a:t>می توانید تصویر روی صفحه را با کار خود جایگزین کنید. فقط این یکی را حذف کنید، مال خود را اضافه کنید و آن را به درستی وسط قرار دهید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1755" name="Google Shape;1755;p1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88425" y="622425"/>
            <a:ext cx="4563150" cy="4563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6" name="Google Shape;1756;p123"/>
          <p:cNvPicPr preferRelativeResize="0"/>
          <p:nvPr/>
        </p:nvPicPr>
        <p:blipFill rotWithShape="1">
          <a:blip r:embed="rId4">
            <a:alphaModFix/>
          </a:blip>
          <a:srcRect l="29456" r="38991" b="3213"/>
          <a:stretch/>
        </p:blipFill>
        <p:spPr>
          <a:xfrm>
            <a:off x="1298464" y="1360564"/>
            <a:ext cx="1588800" cy="3248400"/>
          </a:xfrm>
          <a:prstGeom prst="roundRect">
            <a:avLst>
              <a:gd name="adj" fmla="val 10075"/>
            </a:avLst>
          </a:prstGeom>
          <a:noFill/>
          <a:ln>
            <a:noFill/>
          </a:ln>
        </p:spPr>
      </p:pic>
      <p:sp>
        <p:nvSpPr>
          <p:cNvPr id="1757" name="Google Shape;1757;p123"/>
          <p:cNvSpPr/>
          <p:nvPr/>
        </p:nvSpPr>
        <p:spPr>
          <a:xfrm rot="10800000" flipH="1">
            <a:off x="475667" y="3638904"/>
            <a:ext cx="1043700" cy="10437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4" name="Google Shape;564;p71"/>
          <p:cNvPicPr preferRelativeResize="0"/>
          <p:nvPr/>
        </p:nvPicPr>
        <p:blipFill rotWithShape="1">
          <a:blip r:embed="rId3">
            <a:alphaModFix/>
          </a:blip>
          <a:srcRect l="14946" r="14946"/>
          <a:stretch/>
        </p:blipFill>
        <p:spPr>
          <a:xfrm>
            <a:off x="-611325" y="1781500"/>
            <a:ext cx="4233600" cy="40248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565" name="Google Shape;565;p71"/>
          <p:cNvSpPr/>
          <p:nvPr/>
        </p:nvSpPr>
        <p:spPr>
          <a:xfrm>
            <a:off x="2274225" y="1133800"/>
            <a:ext cx="4263600" cy="21063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66" name="Google Shape;566;p71"/>
          <p:cNvSpPr txBox="1">
            <a:spLocks noGrp="1"/>
          </p:cNvSpPr>
          <p:nvPr>
            <p:ph type="title"/>
          </p:nvPr>
        </p:nvSpPr>
        <p:spPr>
          <a:xfrm>
            <a:off x="2970079" y="326761"/>
            <a:ext cx="3291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معرفی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67" name="Google Shape;567;p71"/>
          <p:cNvSpPr txBox="1">
            <a:spLocks noGrp="1"/>
          </p:cNvSpPr>
          <p:nvPr>
            <p:ph type="body" idx="1"/>
          </p:nvPr>
        </p:nvSpPr>
        <p:spPr>
          <a:xfrm>
            <a:off x="2736825" y="1464100"/>
            <a:ext cx="3338400" cy="15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Aft>
                <a:spcPts val="160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این می تواند بخشی از ارائه باشد که در آن می توانید مرکز حیوانات خود را معرفی کنید. آن را کوتاه نگه دارید و مستقیماً به سر اصل مطلب بروید. مخاطبان شما از آن استقبال خواهند کرد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568" name="Google Shape;568;p71"/>
          <p:cNvPicPr preferRelativeResize="0"/>
          <p:nvPr/>
        </p:nvPicPr>
        <p:blipFill rotWithShape="1">
          <a:blip r:embed="rId4">
            <a:alphaModFix/>
          </a:blip>
          <a:srcRect l="13925" r="13918"/>
          <a:stretch/>
        </p:blipFill>
        <p:spPr>
          <a:xfrm>
            <a:off x="5909475" y="1376875"/>
            <a:ext cx="4528200" cy="41829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569" name="Google Shape;569;p71"/>
          <p:cNvSpPr/>
          <p:nvPr/>
        </p:nvSpPr>
        <p:spPr>
          <a:xfrm rot="5400000">
            <a:off x="5221723" y="3550645"/>
            <a:ext cx="1316100" cy="1316100"/>
          </a:xfrm>
          <a:prstGeom prst="teardrop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2" name="Google Shape;1762;p124"/>
          <p:cNvSpPr/>
          <p:nvPr/>
        </p:nvSpPr>
        <p:spPr>
          <a:xfrm rot="5400000">
            <a:off x="-19175" y="-338200"/>
            <a:ext cx="3597600" cy="3597600"/>
          </a:xfrm>
          <a:prstGeom prst="teardrop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763" name="Google Shape;1763;p124"/>
          <p:cNvSpPr txBox="1">
            <a:spLocks noGrp="1"/>
          </p:cNvSpPr>
          <p:nvPr>
            <p:ph type="subTitle" idx="1"/>
          </p:nvPr>
        </p:nvSpPr>
        <p:spPr>
          <a:xfrm>
            <a:off x="631450" y="1182999"/>
            <a:ext cx="2960400" cy="112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buSzPts val="1100"/>
            </a:pPr>
            <a:r>
              <a:rPr lang="fa-IR" dirty="0">
                <a:cs typeface="B Nazanin" panose="00000400000000000000" pitchFamily="2" charset="-78"/>
              </a:rPr>
              <a:t>آیا هیچ سوالی دارید؟</a:t>
            </a:r>
          </a:p>
          <a:p>
            <a:pPr marL="0" lvl="0" indent="0" algn="r" rtl="1">
              <a:buSzPts val="1100"/>
            </a:pPr>
            <a:endParaRPr lang="fa-IR" dirty="0">
              <a:cs typeface="B Nazanin" panose="00000400000000000000" pitchFamily="2" charset="-78"/>
            </a:endParaRPr>
          </a:p>
          <a:p>
            <a:pPr marL="0" lvl="0" indent="0" algn="r" rtl="1">
              <a:buSzPts val="1100"/>
            </a:pPr>
            <a:r>
              <a:rPr lang="en-US" dirty="0">
                <a:cs typeface="B Nazanin" panose="00000400000000000000" pitchFamily="2" charset="-78"/>
              </a:rPr>
              <a:t>youremail@freepik.com</a:t>
            </a:r>
          </a:p>
          <a:p>
            <a:pPr marL="0" lvl="0" indent="0" algn="r" rtl="1">
              <a:buSzPts val="1100"/>
            </a:pPr>
            <a:r>
              <a:rPr lang="en-US" dirty="0">
                <a:cs typeface="B Nazanin" panose="00000400000000000000" pitchFamily="2" charset="-78"/>
              </a:rPr>
              <a:t>+91 620 421 838</a:t>
            </a:r>
          </a:p>
          <a:p>
            <a:pPr marL="0" lvl="0" indent="0" algn="r" rtl="1">
              <a:buSzPts val="1100"/>
            </a:pPr>
            <a:r>
              <a:rPr lang="en-US" dirty="0">
                <a:cs typeface="B Nazanin" panose="00000400000000000000" pitchFamily="2" charset="-78"/>
              </a:rPr>
              <a:t>yourcompany.com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764" name="Google Shape;1764;p124"/>
          <p:cNvSpPr txBox="1">
            <a:spLocks noGrp="1"/>
          </p:cNvSpPr>
          <p:nvPr>
            <p:ph type="title"/>
          </p:nvPr>
        </p:nvSpPr>
        <p:spPr>
          <a:xfrm>
            <a:off x="265816" y="227998"/>
            <a:ext cx="3162000" cy="112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با تشکر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1765" name="Google Shape;1765;p124"/>
          <p:cNvPicPr preferRelativeResize="0"/>
          <p:nvPr/>
        </p:nvPicPr>
        <p:blipFill rotWithShape="1">
          <a:blip r:embed="rId3">
            <a:alphaModFix/>
          </a:blip>
          <a:srcRect t="9133" b="24200"/>
          <a:stretch/>
        </p:blipFill>
        <p:spPr>
          <a:xfrm flipH="1">
            <a:off x="4034950" y="-524550"/>
            <a:ext cx="6193200" cy="61926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766" name="Google Shape;1766;p124"/>
          <p:cNvSpPr txBox="1"/>
          <p:nvPr/>
        </p:nvSpPr>
        <p:spPr>
          <a:xfrm>
            <a:off x="631448" y="4300200"/>
            <a:ext cx="2655000" cy="30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>
              <a:lnSpc>
                <a:spcPct val="115000"/>
              </a:lnSpc>
              <a:spcAft>
                <a:spcPts val="1600"/>
              </a:spcAft>
            </a:pPr>
            <a:r>
              <a:rPr lang="fa-IR" sz="1200" dirty="0">
                <a:latin typeface="Lato Light"/>
                <a:ea typeface="Lato Light"/>
                <a:cs typeface="B Nazanin" panose="00000400000000000000" pitchFamily="2" charset="-78"/>
                <a:sym typeface="Lato Light"/>
              </a:rPr>
              <a:t>لطفاً این اسلاید را برای ذکر منبع نگه دارید</a:t>
            </a:r>
            <a:endParaRPr sz="1200" dirty="0">
              <a:solidFill>
                <a:srgbClr val="000000"/>
              </a:solidFill>
              <a:latin typeface="Lato Light"/>
              <a:ea typeface="Lato Light"/>
              <a:cs typeface="B Nazanin" panose="00000400000000000000" pitchFamily="2" charset="-78"/>
              <a:sym typeface="Lato Light"/>
            </a:endParaRPr>
          </a:p>
        </p:txBody>
      </p:sp>
      <p:sp>
        <p:nvSpPr>
          <p:cNvPr id="1767" name="Google Shape;1767;p124"/>
          <p:cNvSpPr/>
          <p:nvPr/>
        </p:nvSpPr>
        <p:spPr>
          <a:xfrm>
            <a:off x="1056547" y="2474924"/>
            <a:ext cx="345674" cy="346056"/>
          </a:xfrm>
          <a:custGeom>
            <a:avLst/>
            <a:gdLst/>
            <a:ahLst/>
            <a:cxnLst/>
            <a:rect l="l" t="t" r="r" b="b"/>
            <a:pathLst>
              <a:path w="10860" h="10872" extrusionOk="0">
                <a:moveTo>
                  <a:pt x="5430" y="1"/>
                </a:moveTo>
                <a:cubicBezTo>
                  <a:pt x="3990" y="1"/>
                  <a:pt x="2608" y="560"/>
                  <a:pt x="1596" y="1584"/>
                </a:cubicBezTo>
                <a:cubicBezTo>
                  <a:pt x="561" y="2620"/>
                  <a:pt x="1" y="3989"/>
                  <a:pt x="1" y="5430"/>
                </a:cubicBezTo>
                <a:cubicBezTo>
                  <a:pt x="1" y="6561"/>
                  <a:pt x="346" y="7645"/>
                  <a:pt x="1001" y="8573"/>
                </a:cubicBezTo>
                <a:cubicBezTo>
                  <a:pt x="1632" y="9466"/>
                  <a:pt x="2513" y="10145"/>
                  <a:pt x="3537" y="10538"/>
                </a:cubicBezTo>
                <a:cubicBezTo>
                  <a:pt x="3559" y="10544"/>
                  <a:pt x="3579" y="10547"/>
                  <a:pt x="3599" y="10547"/>
                </a:cubicBezTo>
                <a:cubicBezTo>
                  <a:pt x="3656" y="10547"/>
                  <a:pt x="3704" y="10522"/>
                  <a:pt x="3740" y="10478"/>
                </a:cubicBezTo>
                <a:cubicBezTo>
                  <a:pt x="3763" y="10443"/>
                  <a:pt x="3763" y="10395"/>
                  <a:pt x="3763" y="10371"/>
                </a:cubicBezTo>
                <a:lnTo>
                  <a:pt x="3763" y="7275"/>
                </a:lnTo>
                <a:cubicBezTo>
                  <a:pt x="3763" y="7180"/>
                  <a:pt x="3692" y="7097"/>
                  <a:pt x="3585" y="7097"/>
                </a:cubicBezTo>
                <a:lnTo>
                  <a:pt x="2156" y="7097"/>
                </a:lnTo>
                <a:lnTo>
                  <a:pt x="2156" y="5835"/>
                </a:lnTo>
                <a:lnTo>
                  <a:pt x="3585" y="5835"/>
                </a:lnTo>
                <a:cubicBezTo>
                  <a:pt x="3680" y="5835"/>
                  <a:pt x="3763" y="5751"/>
                  <a:pt x="3763" y="5656"/>
                </a:cubicBezTo>
                <a:lnTo>
                  <a:pt x="3763" y="5430"/>
                </a:lnTo>
                <a:cubicBezTo>
                  <a:pt x="3763" y="3942"/>
                  <a:pt x="5180" y="2632"/>
                  <a:pt x="6799" y="2632"/>
                </a:cubicBezTo>
                <a:lnTo>
                  <a:pt x="7550" y="2632"/>
                </a:lnTo>
                <a:lnTo>
                  <a:pt x="7550" y="3894"/>
                </a:lnTo>
                <a:lnTo>
                  <a:pt x="6799" y="3894"/>
                </a:lnTo>
                <a:cubicBezTo>
                  <a:pt x="6311" y="3894"/>
                  <a:pt x="5883" y="4025"/>
                  <a:pt x="5561" y="4287"/>
                </a:cubicBezTo>
                <a:cubicBezTo>
                  <a:pt x="5228" y="4561"/>
                  <a:pt x="5025" y="4966"/>
                  <a:pt x="5025" y="5430"/>
                </a:cubicBezTo>
                <a:lnTo>
                  <a:pt x="5025" y="5656"/>
                </a:lnTo>
                <a:cubicBezTo>
                  <a:pt x="5025" y="5740"/>
                  <a:pt x="5109" y="5835"/>
                  <a:pt x="5204" y="5835"/>
                </a:cubicBezTo>
                <a:lnTo>
                  <a:pt x="5883" y="5835"/>
                </a:lnTo>
                <a:cubicBezTo>
                  <a:pt x="5966" y="5835"/>
                  <a:pt x="6061" y="5751"/>
                  <a:pt x="6061" y="5656"/>
                </a:cubicBezTo>
                <a:cubicBezTo>
                  <a:pt x="6061" y="5561"/>
                  <a:pt x="5978" y="5478"/>
                  <a:pt x="5883" y="5478"/>
                </a:cubicBezTo>
                <a:lnTo>
                  <a:pt x="5371" y="5478"/>
                </a:lnTo>
                <a:lnTo>
                  <a:pt x="5371" y="5418"/>
                </a:lnTo>
                <a:cubicBezTo>
                  <a:pt x="5371" y="4525"/>
                  <a:pt x="6145" y="4204"/>
                  <a:pt x="6799" y="4204"/>
                </a:cubicBezTo>
                <a:lnTo>
                  <a:pt x="7704" y="4204"/>
                </a:lnTo>
                <a:cubicBezTo>
                  <a:pt x="7800" y="4204"/>
                  <a:pt x="7883" y="4132"/>
                  <a:pt x="7883" y="4025"/>
                </a:cubicBezTo>
                <a:lnTo>
                  <a:pt x="7883" y="2418"/>
                </a:lnTo>
                <a:cubicBezTo>
                  <a:pt x="7883" y="2334"/>
                  <a:pt x="7811" y="2239"/>
                  <a:pt x="7704" y="2239"/>
                </a:cubicBezTo>
                <a:lnTo>
                  <a:pt x="6799" y="2239"/>
                </a:lnTo>
                <a:cubicBezTo>
                  <a:pt x="5966" y="2239"/>
                  <a:pt x="5121" y="2572"/>
                  <a:pt x="4466" y="3156"/>
                </a:cubicBezTo>
                <a:cubicBezTo>
                  <a:pt x="3799" y="3763"/>
                  <a:pt x="3418" y="4549"/>
                  <a:pt x="3418" y="5382"/>
                </a:cubicBezTo>
                <a:lnTo>
                  <a:pt x="3418" y="5442"/>
                </a:lnTo>
                <a:lnTo>
                  <a:pt x="1989" y="5442"/>
                </a:lnTo>
                <a:cubicBezTo>
                  <a:pt x="1906" y="5442"/>
                  <a:pt x="1811" y="5513"/>
                  <a:pt x="1811" y="5620"/>
                </a:cubicBezTo>
                <a:lnTo>
                  <a:pt x="1811" y="7228"/>
                </a:lnTo>
                <a:cubicBezTo>
                  <a:pt x="1811" y="7323"/>
                  <a:pt x="1894" y="7406"/>
                  <a:pt x="1989" y="7406"/>
                </a:cubicBezTo>
                <a:lnTo>
                  <a:pt x="3418" y="7406"/>
                </a:lnTo>
                <a:lnTo>
                  <a:pt x="3418" y="10085"/>
                </a:lnTo>
                <a:cubicBezTo>
                  <a:pt x="1561" y="9300"/>
                  <a:pt x="346" y="7442"/>
                  <a:pt x="346" y="5418"/>
                </a:cubicBezTo>
                <a:cubicBezTo>
                  <a:pt x="346" y="2596"/>
                  <a:pt x="2620" y="322"/>
                  <a:pt x="5430" y="322"/>
                </a:cubicBezTo>
                <a:cubicBezTo>
                  <a:pt x="8228" y="322"/>
                  <a:pt x="10526" y="2620"/>
                  <a:pt x="10526" y="5418"/>
                </a:cubicBezTo>
                <a:cubicBezTo>
                  <a:pt x="10526" y="8228"/>
                  <a:pt x="8240" y="10502"/>
                  <a:pt x="5430" y="10502"/>
                </a:cubicBezTo>
                <a:lnTo>
                  <a:pt x="5371" y="10502"/>
                </a:lnTo>
                <a:lnTo>
                  <a:pt x="5371" y="7418"/>
                </a:lnTo>
                <a:lnTo>
                  <a:pt x="7728" y="7418"/>
                </a:lnTo>
                <a:cubicBezTo>
                  <a:pt x="7811" y="7418"/>
                  <a:pt x="7907" y="7347"/>
                  <a:pt x="7907" y="7240"/>
                </a:cubicBezTo>
                <a:lnTo>
                  <a:pt x="7907" y="5656"/>
                </a:lnTo>
                <a:cubicBezTo>
                  <a:pt x="7907" y="5561"/>
                  <a:pt x="7823" y="5478"/>
                  <a:pt x="7728" y="5478"/>
                </a:cubicBezTo>
                <a:lnTo>
                  <a:pt x="6728" y="5478"/>
                </a:lnTo>
                <a:cubicBezTo>
                  <a:pt x="6633" y="5478"/>
                  <a:pt x="6549" y="5549"/>
                  <a:pt x="6549" y="5656"/>
                </a:cubicBezTo>
                <a:cubicBezTo>
                  <a:pt x="6549" y="5740"/>
                  <a:pt x="6621" y="5835"/>
                  <a:pt x="6728" y="5835"/>
                </a:cubicBezTo>
                <a:lnTo>
                  <a:pt x="7561" y="5835"/>
                </a:lnTo>
                <a:lnTo>
                  <a:pt x="7561" y="7097"/>
                </a:lnTo>
                <a:lnTo>
                  <a:pt x="5204" y="7097"/>
                </a:lnTo>
                <a:cubicBezTo>
                  <a:pt x="5121" y="7097"/>
                  <a:pt x="5025" y="7168"/>
                  <a:pt x="5025" y="7275"/>
                </a:cubicBezTo>
                <a:lnTo>
                  <a:pt x="5025" y="10693"/>
                </a:lnTo>
                <a:cubicBezTo>
                  <a:pt x="5025" y="10788"/>
                  <a:pt x="5109" y="10859"/>
                  <a:pt x="5192" y="10871"/>
                </a:cubicBezTo>
                <a:lnTo>
                  <a:pt x="5430" y="10871"/>
                </a:lnTo>
                <a:cubicBezTo>
                  <a:pt x="6871" y="10871"/>
                  <a:pt x="8240" y="10312"/>
                  <a:pt x="9276" y="9288"/>
                </a:cubicBezTo>
                <a:cubicBezTo>
                  <a:pt x="10300" y="8252"/>
                  <a:pt x="10859" y="6883"/>
                  <a:pt x="10859" y="5442"/>
                </a:cubicBezTo>
                <a:cubicBezTo>
                  <a:pt x="10859" y="3989"/>
                  <a:pt x="10300" y="2620"/>
                  <a:pt x="9276" y="1584"/>
                </a:cubicBezTo>
                <a:cubicBezTo>
                  <a:pt x="8240" y="560"/>
                  <a:pt x="6871" y="1"/>
                  <a:pt x="5430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grpSp>
        <p:nvGrpSpPr>
          <p:cNvPr id="1768" name="Google Shape;1768;p124"/>
          <p:cNvGrpSpPr/>
          <p:nvPr/>
        </p:nvGrpSpPr>
        <p:grpSpPr>
          <a:xfrm>
            <a:off x="1719433" y="2475111"/>
            <a:ext cx="346056" cy="345674"/>
            <a:chOff x="3752358" y="3817349"/>
            <a:chExt cx="346056" cy="345674"/>
          </a:xfrm>
        </p:grpSpPr>
        <p:sp>
          <p:nvSpPr>
            <p:cNvPr id="1769" name="Google Shape;1769;p124"/>
            <p:cNvSpPr/>
            <p:nvPr/>
          </p:nvSpPr>
          <p:spPr>
            <a:xfrm>
              <a:off x="3752358" y="3817349"/>
              <a:ext cx="346056" cy="345674"/>
            </a:xfrm>
            <a:custGeom>
              <a:avLst/>
              <a:gdLst/>
              <a:ahLst/>
              <a:cxnLst/>
              <a:rect l="l" t="t" r="r" b="b"/>
              <a:pathLst>
                <a:path w="10872" h="10860" extrusionOk="0">
                  <a:moveTo>
                    <a:pt x="5430" y="334"/>
                  </a:moveTo>
                  <a:cubicBezTo>
                    <a:pt x="8252" y="334"/>
                    <a:pt x="10526" y="2608"/>
                    <a:pt x="10526" y="5430"/>
                  </a:cubicBezTo>
                  <a:cubicBezTo>
                    <a:pt x="10526" y="8240"/>
                    <a:pt x="8228" y="10514"/>
                    <a:pt x="5430" y="10514"/>
                  </a:cubicBezTo>
                  <a:cubicBezTo>
                    <a:pt x="2620" y="10514"/>
                    <a:pt x="346" y="8240"/>
                    <a:pt x="346" y="5430"/>
                  </a:cubicBezTo>
                  <a:cubicBezTo>
                    <a:pt x="346" y="2608"/>
                    <a:pt x="2620" y="334"/>
                    <a:pt x="5430" y="334"/>
                  </a:cubicBezTo>
                  <a:close/>
                  <a:moveTo>
                    <a:pt x="5430" y="1"/>
                  </a:moveTo>
                  <a:cubicBezTo>
                    <a:pt x="3989" y="1"/>
                    <a:pt x="2620" y="560"/>
                    <a:pt x="1596" y="1584"/>
                  </a:cubicBezTo>
                  <a:cubicBezTo>
                    <a:pt x="572" y="2620"/>
                    <a:pt x="1" y="3989"/>
                    <a:pt x="1" y="5430"/>
                  </a:cubicBezTo>
                  <a:cubicBezTo>
                    <a:pt x="1" y="6871"/>
                    <a:pt x="572" y="8240"/>
                    <a:pt x="1596" y="9264"/>
                  </a:cubicBezTo>
                  <a:cubicBezTo>
                    <a:pt x="2620" y="10300"/>
                    <a:pt x="3989" y="10859"/>
                    <a:pt x="5430" y="10859"/>
                  </a:cubicBezTo>
                  <a:cubicBezTo>
                    <a:pt x="6882" y="10859"/>
                    <a:pt x="8252" y="10300"/>
                    <a:pt x="9276" y="9264"/>
                  </a:cubicBezTo>
                  <a:cubicBezTo>
                    <a:pt x="10300" y="8240"/>
                    <a:pt x="10871" y="6871"/>
                    <a:pt x="10871" y="5430"/>
                  </a:cubicBezTo>
                  <a:cubicBezTo>
                    <a:pt x="10871" y="3989"/>
                    <a:pt x="10300" y="2620"/>
                    <a:pt x="9276" y="1584"/>
                  </a:cubicBezTo>
                  <a:cubicBezTo>
                    <a:pt x="8252" y="560"/>
                    <a:pt x="6882" y="1"/>
                    <a:pt x="54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70" name="Google Shape;1770;p124"/>
            <p:cNvSpPr/>
            <p:nvPr/>
          </p:nvSpPr>
          <p:spPr>
            <a:xfrm>
              <a:off x="3831933" y="3955682"/>
              <a:ext cx="47809" cy="120540"/>
            </a:xfrm>
            <a:custGeom>
              <a:avLst/>
              <a:gdLst/>
              <a:ahLst/>
              <a:cxnLst/>
              <a:rect l="l" t="t" r="r" b="b"/>
              <a:pathLst>
                <a:path w="1502" h="3787" extrusionOk="0">
                  <a:moveTo>
                    <a:pt x="1168" y="346"/>
                  </a:moveTo>
                  <a:lnTo>
                    <a:pt x="1168" y="3430"/>
                  </a:lnTo>
                  <a:lnTo>
                    <a:pt x="358" y="3430"/>
                  </a:lnTo>
                  <a:lnTo>
                    <a:pt x="358" y="346"/>
                  </a:lnTo>
                  <a:close/>
                  <a:moveTo>
                    <a:pt x="180" y="1"/>
                  </a:moveTo>
                  <a:cubicBezTo>
                    <a:pt x="96" y="1"/>
                    <a:pt x="1" y="72"/>
                    <a:pt x="1" y="179"/>
                  </a:cubicBezTo>
                  <a:lnTo>
                    <a:pt x="1" y="3608"/>
                  </a:lnTo>
                  <a:cubicBezTo>
                    <a:pt x="1" y="3703"/>
                    <a:pt x="72" y="3787"/>
                    <a:pt x="180" y="3787"/>
                  </a:cubicBezTo>
                  <a:lnTo>
                    <a:pt x="1323" y="3787"/>
                  </a:lnTo>
                  <a:cubicBezTo>
                    <a:pt x="1418" y="3787"/>
                    <a:pt x="1501" y="3715"/>
                    <a:pt x="1501" y="3608"/>
                  </a:cubicBezTo>
                  <a:lnTo>
                    <a:pt x="1501" y="179"/>
                  </a:lnTo>
                  <a:cubicBezTo>
                    <a:pt x="1501" y="72"/>
                    <a:pt x="1430" y="1"/>
                    <a:pt x="132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71" name="Google Shape;1771;p124"/>
            <p:cNvSpPr/>
            <p:nvPr/>
          </p:nvSpPr>
          <p:spPr>
            <a:xfrm>
              <a:off x="3824739" y="3890112"/>
              <a:ext cx="55002" cy="55002"/>
            </a:xfrm>
            <a:custGeom>
              <a:avLst/>
              <a:gdLst/>
              <a:ahLst/>
              <a:cxnLst/>
              <a:rect l="l" t="t" r="r" b="b"/>
              <a:pathLst>
                <a:path w="1728" h="1728" extrusionOk="0">
                  <a:moveTo>
                    <a:pt x="870" y="334"/>
                  </a:moveTo>
                  <a:cubicBezTo>
                    <a:pt x="1156" y="334"/>
                    <a:pt x="1394" y="572"/>
                    <a:pt x="1394" y="846"/>
                  </a:cubicBezTo>
                  <a:cubicBezTo>
                    <a:pt x="1394" y="1132"/>
                    <a:pt x="1156" y="1370"/>
                    <a:pt x="870" y="1370"/>
                  </a:cubicBezTo>
                  <a:cubicBezTo>
                    <a:pt x="584" y="1370"/>
                    <a:pt x="346" y="1132"/>
                    <a:pt x="346" y="846"/>
                  </a:cubicBezTo>
                  <a:cubicBezTo>
                    <a:pt x="346" y="572"/>
                    <a:pt x="584" y="334"/>
                    <a:pt x="870" y="334"/>
                  </a:cubicBezTo>
                  <a:close/>
                  <a:moveTo>
                    <a:pt x="870" y="1"/>
                  </a:moveTo>
                  <a:cubicBezTo>
                    <a:pt x="394" y="1"/>
                    <a:pt x="1" y="394"/>
                    <a:pt x="1" y="870"/>
                  </a:cubicBezTo>
                  <a:cubicBezTo>
                    <a:pt x="1" y="1346"/>
                    <a:pt x="394" y="1727"/>
                    <a:pt x="870" y="1727"/>
                  </a:cubicBezTo>
                  <a:cubicBezTo>
                    <a:pt x="1346" y="1727"/>
                    <a:pt x="1727" y="1334"/>
                    <a:pt x="1727" y="870"/>
                  </a:cubicBezTo>
                  <a:cubicBezTo>
                    <a:pt x="1727" y="394"/>
                    <a:pt x="1346" y="1"/>
                    <a:pt x="8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72" name="Google Shape;1772;p124"/>
            <p:cNvSpPr/>
            <p:nvPr/>
          </p:nvSpPr>
          <p:spPr>
            <a:xfrm>
              <a:off x="3904696" y="3955682"/>
              <a:ext cx="128148" cy="120540"/>
            </a:xfrm>
            <a:custGeom>
              <a:avLst/>
              <a:gdLst/>
              <a:ahLst/>
              <a:cxnLst/>
              <a:rect l="l" t="t" r="r" b="b"/>
              <a:pathLst>
                <a:path w="4026" h="3787" extrusionOk="0">
                  <a:moveTo>
                    <a:pt x="191" y="1"/>
                  </a:moveTo>
                  <a:cubicBezTo>
                    <a:pt x="96" y="1"/>
                    <a:pt x="1" y="72"/>
                    <a:pt x="1" y="179"/>
                  </a:cubicBezTo>
                  <a:lnTo>
                    <a:pt x="1" y="3608"/>
                  </a:lnTo>
                  <a:cubicBezTo>
                    <a:pt x="1" y="3703"/>
                    <a:pt x="84" y="3787"/>
                    <a:pt x="191" y="3787"/>
                  </a:cubicBezTo>
                  <a:lnTo>
                    <a:pt x="1334" y="3787"/>
                  </a:lnTo>
                  <a:cubicBezTo>
                    <a:pt x="1418" y="3787"/>
                    <a:pt x="1513" y="3715"/>
                    <a:pt x="1513" y="3608"/>
                  </a:cubicBezTo>
                  <a:lnTo>
                    <a:pt x="1513" y="2382"/>
                  </a:lnTo>
                  <a:cubicBezTo>
                    <a:pt x="1513" y="1977"/>
                    <a:pt x="1596" y="1501"/>
                    <a:pt x="2037" y="1501"/>
                  </a:cubicBezTo>
                  <a:cubicBezTo>
                    <a:pt x="2347" y="1501"/>
                    <a:pt x="2477" y="1763"/>
                    <a:pt x="2525" y="2060"/>
                  </a:cubicBezTo>
                  <a:cubicBezTo>
                    <a:pt x="2537" y="2156"/>
                    <a:pt x="2608" y="2215"/>
                    <a:pt x="2692" y="2215"/>
                  </a:cubicBezTo>
                  <a:cubicBezTo>
                    <a:pt x="2787" y="2215"/>
                    <a:pt x="2870" y="2120"/>
                    <a:pt x="2847" y="2025"/>
                  </a:cubicBezTo>
                  <a:cubicBezTo>
                    <a:pt x="2763" y="1465"/>
                    <a:pt x="2477" y="1155"/>
                    <a:pt x="2013" y="1155"/>
                  </a:cubicBezTo>
                  <a:cubicBezTo>
                    <a:pt x="1465" y="1155"/>
                    <a:pt x="1156" y="1608"/>
                    <a:pt x="1156" y="2382"/>
                  </a:cubicBezTo>
                  <a:lnTo>
                    <a:pt x="1156" y="3430"/>
                  </a:lnTo>
                  <a:lnTo>
                    <a:pt x="346" y="3430"/>
                  </a:lnTo>
                  <a:lnTo>
                    <a:pt x="346" y="358"/>
                  </a:lnTo>
                  <a:lnTo>
                    <a:pt x="918" y="358"/>
                  </a:lnTo>
                  <a:lnTo>
                    <a:pt x="918" y="572"/>
                  </a:lnTo>
                  <a:cubicBezTo>
                    <a:pt x="918" y="632"/>
                    <a:pt x="930" y="679"/>
                    <a:pt x="977" y="715"/>
                  </a:cubicBezTo>
                  <a:cubicBezTo>
                    <a:pt x="1007" y="733"/>
                    <a:pt x="1043" y="742"/>
                    <a:pt x="1078" y="742"/>
                  </a:cubicBezTo>
                  <a:cubicBezTo>
                    <a:pt x="1114" y="742"/>
                    <a:pt x="1150" y="733"/>
                    <a:pt x="1180" y="715"/>
                  </a:cubicBezTo>
                  <a:cubicBezTo>
                    <a:pt x="1477" y="477"/>
                    <a:pt x="1835" y="358"/>
                    <a:pt x="2227" y="358"/>
                  </a:cubicBezTo>
                  <a:cubicBezTo>
                    <a:pt x="3204" y="358"/>
                    <a:pt x="3656" y="1191"/>
                    <a:pt x="3656" y="2001"/>
                  </a:cubicBezTo>
                  <a:lnTo>
                    <a:pt x="3656" y="3430"/>
                  </a:lnTo>
                  <a:lnTo>
                    <a:pt x="2847" y="3430"/>
                  </a:lnTo>
                  <a:lnTo>
                    <a:pt x="2847" y="2870"/>
                  </a:lnTo>
                  <a:cubicBezTo>
                    <a:pt x="2847" y="2775"/>
                    <a:pt x="2775" y="2703"/>
                    <a:pt x="2692" y="2703"/>
                  </a:cubicBezTo>
                  <a:cubicBezTo>
                    <a:pt x="2597" y="2703"/>
                    <a:pt x="2525" y="2775"/>
                    <a:pt x="2525" y="2870"/>
                  </a:cubicBezTo>
                  <a:lnTo>
                    <a:pt x="2525" y="3596"/>
                  </a:lnTo>
                  <a:cubicBezTo>
                    <a:pt x="2525" y="3691"/>
                    <a:pt x="2597" y="3775"/>
                    <a:pt x="2704" y="3775"/>
                  </a:cubicBezTo>
                  <a:lnTo>
                    <a:pt x="3847" y="3775"/>
                  </a:lnTo>
                  <a:cubicBezTo>
                    <a:pt x="3942" y="3775"/>
                    <a:pt x="4025" y="3703"/>
                    <a:pt x="4025" y="3596"/>
                  </a:cubicBezTo>
                  <a:lnTo>
                    <a:pt x="4025" y="1989"/>
                  </a:lnTo>
                  <a:cubicBezTo>
                    <a:pt x="4025" y="810"/>
                    <a:pt x="3299" y="1"/>
                    <a:pt x="2239" y="1"/>
                  </a:cubicBezTo>
                  <a:cubicBezTo>
                    <a:pt x="1894" y="1"/>
                    <a:pt x="1573" y="84"/>
                    <a:pt x="1275" y="251"/>
                  </a:cubicBezTo>
                  <a:lnTo>
                    <a:pt x="1275" y="179"/>
                  </a:lnTo>
                  <a:cubicBezTo>
                    <a:pt x="1275" y="84"/>
                    <a:pt x="1204" y="1"/>
                    <a:pt x="109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73" name="Google Shape;1773;p124"/>
          <p:cNvGrpSpPr/>
          <p:nvPr/>
        </p:nvGrpSpPr>
        <p:grpSpPr>
          <a:xfrm>
            <a:off x="2382711" y="2474924"/>
            <a:ext cx="345642" cy="345674"/>
            <a:chOff x="5549861" y="3817349"/>
            <a:chExt cx="345642" cy="345674"/>
          </a:xfrm>
        </p:grpSpPr>
        <p:sp>
          <p:nvSpPr>
            <p:cNvPr id="1774" name="Google Shape;1774;p124"/>
            <p:cNvSpPr/>
            <p:nvPr/>
          </p:nvSpPr>
          <p:spPr>
            <a:xfrm>
              <a:off x="5549861" y="3817349"/>
              <a:ext cx="345642" cy="345674"/>
            </a:xfrm>
            <a:custGeom>
              <a:avLst/>
              <a:gdLst/>
              <a:ahLst/>
              <a:cxnLst/>
              <a:rect l="l" t="t" r="r" b="b"/>
              <a:pathLst>
                <a:path w="10859" h="10860" extrusionOk="0">
                  <a:moveTo>
                    <a:pt x="5429" y="334"/>
                  </a:moveTo>
                  <a:cubicBezTo>
                    <a:pt x="8239" y="334"/>
                    <a:pt x="10513" y="2608"/>
                    <a:pt x="10513" y="5430"/>
                  </a:cubicBezTo>
                  <a:cubicBezTo>
                    <a:pt x="10513" y="8240"/>
                    <a:pt x="8227" y="10514"/>
                    <a:pt x="5429" y="10514"/>
                  </a:cubicBezTo>
                  <a:cubicBezTo>
                    <a:pt x="2619" y="10514"/>
                    <a:pt x="333" y="8240"/>
                    <a:pt x="333" y="5430"/>
                  </a:cubicBezTo>
                  <a:cubicBezTo>
                    <a:pt x="333" y="2608"/>
                    <a:pt x="2619" y="334"/>
                    <a:pt x="5429" y="334"/>
                  </a:cubicBezTo>
                  <a:close/>
                  <a:moveTo>
                    <a:pt x="5429" y="1"/>
                  </a:moveTo>
                  <a:cubicBezTo>
                    <a:pt x="3989" y="1"/>
                    <a:pt x="2619" y="560"/>
                    <a:pt x="1584" y="1584"/>
                  </a:cubicBezTo>
                  <a:cubicBezTo>
                    <a:pt x="560" y="2620"/>
                    <a:pt x="0" y="3989"/>
                    <a:pt x="0" y="5430"/>
                  </a:cubicBezTo>
                  <a:cubicBezTo>
                    <a:pt x="0" y="6871"/>
                    <a:pt x="560" y="8240"/>
                    <a:pt x="1584" y="9264"/>
                  </a:cubicBezTo>
                  <a:cubicBezTo>
                    <a:pt x="2619" y="10300"/>
                    <a:pt x="3989" y="10859"/>
                    <a:pt x="5429" y="10859"/>
                  </a:cubicBezTo>
                  <a:cubicBezTo>
                    <a:pt x="6870" y="10859"/>
                    <a:pt x="8239" y="10300"/>
                    <a:pt x="9263" y="9264"/>
                  </a:cubicBezTo>
                  <a:cubicBezTo>
                    <a:pt x="10299" y="8240"/>
                    <a:pt x="10859" y="6871"/>
                    <a:pt x="10859" y="5430"/>
                  </a:cubicBezTo>
                  <a:cubicBezTo>
                    <a:pt x="10859" y="3989"/>
                    <a:pt x="10299" y="2620"/>
                    <a:pt x="9263" y="1584"/>
                  </a:cubicBezTo>
                  <a:cubicBezTo>
                    <a:pt x="8239" y="560"/>
                    <a:pt x="6870" y="1"/>
                    <a:pt x="54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75" name="Google Shape;1775;p124"/>
            <p:cNvSpPr/>
            <p:nvPr/>
          </p:nvSpPr>
          <p:spPr>
            <a:xfrm>
              <a:off x="5590763" y="3890208"/>
              <a:ext cx="262661" cy="200052"/>
            </a:xfrm>
            <a:custGeom>
              <a:avLst/>
              <a:gdLst/>
              <a:ahLst/>
              <a:cxnLst/>
              <a:rect l="l" t="t" r="r" b="b"/>
              <a:pathLst>
                <a:path w="8252" h="6285" extrusionOk="0">
                  <a:moveTo>
                    <a:pt x="4123" y="1"/>
                  </a:moveTo>
                  <a:cubicBezTo>
                    <a:pt x="3010" y="1"/>
                    <a:pt x="1900" y="63"/>
                    <a:pt x="799" y="188"/>
                  </a:cubicBezTo>
                  <a:cubicBezTo>
                    <a:pt x="513" y="224"/>
                    <a:pt x="287" y="450"/>
                    <a:pt x="239" y="712"/>
                  </a:cubicBezTo>
                  <a:cubicBezTo>
                    <a:pt x="1" y="2319"/>
                    <a:pt x="1" y="3963"/>
                    <a:pt x="239" y="5570"/>
                  </a:cubicBezTo>
                  <a:cubicBezTo>
                    <a:pt x="287" y="5844"/>
                    <a:pt x="513" y="6058"/>
                    <a:pt x="799" y="6082"/>
                  </a:cubicBezTo>
                  <a:cubicBezTo>
                    <a:pt x="1894" y="6201"/>
                    <a:pt x="3013" y="6284"/>
                    <a:pt x="4132" y="6284"/>
                  </a:cubicBezTo>
                  <a:cubicBezTo>
                    <a:pt x="4609" y="6284"/>
                    <a:pt x="5085" y="6260"/>
                    <a:pt x="5561" y="6249"/>
                  </a:cubicBezTo>
                  <a:cubicBezTo>
                    <a:pt x="5644" y="6249"/>
                    <a:pt x="5716" y="6177"/>
                    <a:pt x="5716" y="6070"/>
                  </a:cubicBezTo>
                  <a:cubicBezTo>
                    <a:pt x="5716" y="5963"/>
                    <a:pt x="5633" y="5891"/>
                    <a:pt x="5537" y="5891"/>
                  </a:cubicBezTo>
                  <a:cubicBezTo>
                    <a:pt x="5051" y="5914"/>
                    <a:pt x="4564" y="5925"/>
                    <a:pt x="4076" y="5925"/>
                  </a:cubicBezTo>
                  <a:cubicBezTo>
                    <a:pt x="2998" y="5925"/>
                    <a:pt x="1916" y="5868"/>
                    <a:pt x="834" y="5737"/>
                  </a:cubicBezTo>
                  <a:cubicBezTo>
                    <a:pt x="715" y="5725"/>
                    <a:pt x="620" y="5641"/>
                    <a:pt x="596" y="5498"/>
                  </a:cubicBezTo>
                  <a:cubicBezTo>
                    <a:pt x="382" y="3927"/>
                    <a:pt x="382" y="2319"/>
                    <a:pt x="596" y="736"/>
                  </a:cubicBezTo>
                  <a:cubicBezTo>
                    <a:pt x="620" y="617"/>
                    <a:pt x="715" y="522"/>
                    <a:pt x="834" y="498"/>
                  </a:cubicBezTo>
                  <a:cubicBezTo>
                    <a:pt x="1942" y="379"/>
                    <a:pt x="3037" y="319"/>
                    <a:pt x="4144" y="319"/>
                  </a:cubicBezTo>
                  <a:cubicBezTo>
                    <a:pt x="5240" y="319"/>
                    <a:pt x="6347" y="379"/>
                    <a:pt x="7442" y="498"/>
                  </a:cubicBezTo>
                  <a:cubicBezTo>
                    <a:pt x="7561" y="522"/>
                    <a:pt x="7669" y="605"/>
                    <a:pt x="7680" y="736"/>
                  </a:cubicBezTo>
                  <a:cubicBezTo>
                    <a:pt x="7907" y="2319"/>
                    <a:pt x="7907" y="3927"/>
                    <a:pt x="7680" y="5498"/>
                  </a:cubicBezTo>
                  <a:cubicBezTo>
                    <a:pt x="7669" y="5617"/>
                    <a:pt x="7561" y="5725"/>
                    <a:pt x="7442" y="5737"/>
                  </a:cubicBezTo>
                  <a:cubicBezTo>
                    <a:pt x="7085" y="5784"/>
                    <a:pt x="6752" y="5820"/>
                    <a:pt x="6395" y="5844"/>
                  </a:cubicBezTo>
                  <a:cubicBezTo>
                    <a:pt x="6299" y="5844"/>
                    <a:pt x="6228" y="5927"/>
                    <a:pt x="6228" y="6010"/>
                  </a:cubicBezTo>
                  <a:cubicBezTo>
                    <a:pt x="6228" y="6110"/>
                    <a:pt x="6299" y="6178"/>
                    <a:pt x="6386" y="6178"/>
                  </a:cubicBezTo>
                  <a:cubicBezTo>
                    <a:pt x="6393" y="6178"/>
                    <a:pt x="6399" y="6178"/>
                    <a:pt x="6406" y="6177"/>
                  </a:cubicBezTo>
                  <a:cubicBezTo>
                    <a:pt x="6764" y="6141"/>
                    <a:pt x="7121" y="6118"/>
                    <a:pt x="7478" y="6070"/>
                  </a:cubicBezTo>
                  <a:cubicBezTo>
                    <a:pt x="7764" y="6034"/>
                    <a:pt x="7978" y="5820"/>
                    <a:pt x="8026" y="5546"/>
                  </a:cubicBezTo>
                  <a:cubicBezTo>
                    <a:pt x="8252" y="3963"/>
                    <a:pt x="8252" y="2319"/>
                    <a:pt x="8014" y="712"/>
                  </a:cubicBezTo>
                  <a:cubicBezTo>
                    <a:pt x="7966" y="426"/>
                    <a:pt x="7740" y="224"/>
                    <a:pt x="7466" y="188"/>
                  </a:cubicBezTo>
                  <a:cubicBezTo>
                    <a:pt x="6353" y="63"/>
                    <a:pt x="5237" y="1"/>
                    <a:pt x="412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76" name="Google Shape;1776;p124"/>
            <p:cNvSpPr/>
            <p:nvPr/>
          </p:nvSpPr>
          <p:spPr>
            <a:xfrm>
              <a:off x="5680587" y="3935024"/>
              <a:ext cx="105389" cy="110514"/>
            </a:xfrm>
            <a:custGeom>
              <a:avLst/>
              <a:gdLst/>
              <a:ahLst/>
              <a:cxnLst/>
              <a:rect l="l" t="t" r="r" b="b"/>
              <a:pathLst>
                <a:path w="3311" h="3472" extrusionOk="0">
                  <a:moveTo>
                    <a:pt x="334" y="447"/>
                  </a:moveTo>
                  <a:lnTo>
                    <a:pt x="2763" y="1733"/>
                  </a:lnTo>
                  <a:lnTo>
                    <a:pt x="334" y="3007"/>
                  </a:lnTo>
                  <a:lnTo>
                    <a:pt x="334" y="447"/>
                  </a:lnTo>
                  <a:close/>
                  <a:moveTo>
                    <a:pt x="163" y="1"/>
                  </a:moveTo>
                  <a:cubicBezTo>
                    <a:pt x="135" y="1"/>
                    <a:pt x="108" y="7"/>
                    <a:pt x="84" y="18"/>
                  </a:cubicBezTo>
                  <a:cubicBezTo>
                    <a:pt x="36" y="54"/>
                    <a:pt x="1" y="114"/>
                    <a:pt x="1" y="173"/>
                  </a:cubicBezTo>
                  <a:lnTo>
                    <a:pt x="1" y="3293"/>
                  </a:lnTo>
                  <a:cubicBezTo>
                    <a:pt x="1" y="3352"/>
                    <a:pt x="24" y="3412"/>
                    <a:pt x="84" y="3447"/>
                  </a:cubicBezTo>
                  <a:cubicBezTo>
                    <a:pt x="120" y="3459"/>
                    <a:pt x="144" y="3471"/>
                    <a:pt x="179" y="3471"/>
                  </a:cubicBezTo>
                  <a:cubicBezTo>
                    <a:pt x="203" y="3471"/>
                    <a:pt x="239" y="3471"/>
                    <a:pt x="251" y="3459"/>
                  </a:cubicBezTo>
                  <a:lnTo>
                    <a:pt x="3227" y="1900"/>
                  </a:lnTo>
                  <a:cubicBezTo>
                    <a:pt x="3287" y="1864"/>
                    <a:pt x="3311" y="1804"/>
                    <a:pt x="3311" y="1745"/>
                  </a:cubicBezTo>
                  <a:cubicBezTo>
                    <a:pt x="3311" y="1673"/>
                    <a:pt x="3287" y="1614"/>
                    <a:pt x="3227" y="1578"/>
                  </a:cubicBezTo>
                  <a:lnTo>
                    <a:pt x="251" y="18"/>
                  </a:lnTo>
                  <a:cubicBezTo>
                    <a:pt x="221" y="7"/>
                    <a:pt x="191" y="1"/>
                    <a:pt x="1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1" name="Google Shape;1781;p125"/>
          <p:cNvGrpSpPr/>
          <p:nvPr/>
        </p:nvGrpSpPr>
        <p:grpSpPr>
          <a:xfrm>
            <a:off x="2906713" y="2244188"/>
            <a:ext cx="251400" cy="368950"/>
            <a:chOff x="2144425" y="2072325"/>
            <a:chExt cx="251400" cy="368950"/>
          </a:xfrm>
        </p:grpSpPr>
        <p:sp>
          <p:nvSpPr>
            <p:cNvPr id="1782" name="Google Shape;1782;p125"/>
            <p:cNvSpPr/>
            <p:nvPr/>
          </p:nvSpPr>
          <p:spPr>
            <a:xfrm>
              <a:off x="2144425" y="2072325"/>
              <a:ext cx="251400" cy="368950"/>
            </a:xfrm>
            <a:custGeom>
              <a:avLst/>
              <a:gdLst/>
              <a:ahLst/>
              <a:cxnLst/>
              <a:rect l="l" t="t" r="r" b="b"/>
              <a:pathLst>
                <a:path w="10056" h="14758" extrusionOk="0">
                  <a:moveTo>
                    <a:pt x="6757" y="1155"/>
                  </a:moveTo>
                  <a:cubicBezTo>
                    <a:pt x="7272" y="1155"/>
                    <a:pt x="7689" y="1573"/>
                    <a:pt x="7692" y="2091"/>
                  </a:cubicBezTo>
                  <a:lnTo>
                    <a:pt x="7692" y="4008"/>
                  </a:lnTo>
                  <a:lnTo>
                    <a:pt x="6190" y="4008"/>
                  </a:lnTo>
                  <a:cubicBezTo>
                    <a:pt x="6069" y="3712"/>
                    <a:pt x="5781" y="3519"/>
                    <a:pt x="5461" y="3516"/>
                  </a:cubicBezTo>
                  <a:lnTo>
                    <a:pt x="4598" y="3516"/>
                  </a:lnTo>
                  <a:cubicBezTo>
                    <a:pt x="4275" y="3516"/>
                    <a:pt x="3987" y="3709"/>
                    <a:pt x="3863" y="4005"/>
                  </a:cubicBezTo>
                  <a:lnTo>
                    <a:pt x="2364" y="4005"/>
                  </a:lnTo>
                  <a:lnTo>
                    <a:pt x="2361" y="2091"/>
                  </a:lnTo>
                  <a:cubicBezTo>
                    <a:pt x="2364" y="1573"/>
                    <a:pt x="2781" y="1155"/>
                    <a:pt x="3296" y="1155"/>
                  </a:cubicBezTo>
                  <a:close/>
                  <a:moveTo>
                    <a:pt x="5458" y="3950"/>
                  </a:moveTo>
                  <a:cubicBezTo>
                    <a:pt x="5657" y="3950"/>
                    <a:pt x="5818" y="4112"/>
                    <a:pt x="5818" y="4310"/>
                  </a:cubicBezTo>
                  <a:lnTo>
                    <a:pt x="5818" y="5174"/>
                  </a:lnTo>
                  <a:cubicBezTo>
                    <a:pt x="5818" y="5373"/>
                    <a:pt x="5657" y="5534"/>
                    <a:pt x="5458" y="5534"/>
                  </a:cubicBezTo>
                  <a:lnTo>
                    <a:pt x="4595" y="5534"/>
                  </a:lnTo>
                  <a:cubicBezTo>
                    <a:pt x="4396" y="5534"/>
                    <a:pt x="4235" y="5373"/>
                    <a:pt x="4235" y="5174"/>
                  </a:cubicBezTo>
                  <a:lnTo>
                    <a:pt x="4235" y="4310"/>
                  </a:lnTo>
                  <a:cubicBezTo>
                    <a:pt x="4235" y="4112"/>
                    <a:pt x="4396" y="3950"/>
                    <a:pt x="4595" y="3950"/>
                  </a:cubicBezTo>
                  <a:close/>
                  <a:moveTo>
                    <a:pt x="6901" y="433"/>
                  </a:moveTo>
                  <a:lnTo>
                    <a:pt x="6901" y="436"/>
                  </a:lnTo>
                  <a:lnTo>
                    <a:pt x="8803" y="436"/>
                  </a:lnTo>
                  <a:cubicBezTo>
                    <a:pt x="9255" y="436"/>
                    <a:pt x="9624" y="801"/>
                    <a:pt x="9624" y="1256"/>
                  </a:cubicBezTo>
                  <a:lnTo>
                    <a:pt x="9624" y="4944"/>
                  </a:lnTo>
                  <a:cubicBezTo>
                    <a:pt x="9624" y="5177"/>
                    <a:pt x="9526" y="5401"/>
                    <a:pt x="9350" y="5557"/>
                  </a:cubicBezTo>
                  <a:lnTo>
                    <a:pt x="9350" y="5433"/>
                  </a:lnTo>
                  <a:cubicBezTo>
                    <a:pt x="9350" y="4725"/>
                    <a:pt x="8829" y="4123"/>
                    <a:pt x="8127" y="4022"/>
                  </a:cubicBezTo>
                  <a:lnTo>
                    <a:pt x="8127" y="2091"/>
                  </a:lnTo>
                  <a:cubicBezTo>
                    <a:pt x="8127" y="1386"/>
                    <a:pt x="7591" y="795"/>
                    <a:pt x="6889" y="729"/>
                  </a:cubicBezTo>
                  <a:lnTo>
                    <a:pt x="6889" y="447"/>
                  </a:lnTo>
                  <a:cubicBezTo>
                    <a:pt x="6889" y="441"/>
                    <a:pt x="6895" y="436"/>
                    <a:pt x="6901" y="433"/>
                  </a:cubicBezTo>
                  <a:close/>
                  <a:moveTo>
                    <a:pt x="7923" y="4440"/>
                  </a:moveTo>
                  <a:cubicBezTo>
                    <a:pt x="8472" y="4440"/>
                    <a:pt x="8916" y="4886"/>
                    <a:pt x="8916" y="5433"/>
                  </a:cubicBezTo>
                  <a:lnTo>
                    <a:pt x="8916" y="7511"/>
                  </a:lnTo>
                  <a:cubicBezTo>
                    <a:pt x="8916" y="8248"/>
                    <a:pt x="8317" y="8847"/>
                    <a:pt x="7577" y="8850"/>
                  </a:cubicBezTo>
                  <a:lnTo>
                    <a:pt x="6872" y="8850"/>
                  </a:lnTo>
                  <a:cubicBezTo>
                    <a:pt x="6754" y="8850"/>
                    <a:pt x="6656" y="8948"/>
                    <a:pt x="6656" y="9066"/>
                  </a:cubicBezTo>
                  <a:cubicBezTo>
                    <a:pt x="6656" y="9184"/>
                    <a:pt x="6754" y="9282"/>
                    <a:pt x="6872" y="9282"/>
                  </a:cubicBezTo>
                  <a:lnTo>
                    <a:pt x="7577" y="9282"/>
                  </a:lnTo>
                  <a:cubicBezTo>
                    <a:pt x="7856" y="9282"/>
                    <a:pt x="8130" y="9216"/>
                    <a:pt x="8374" y="9092"/>
                  </a:cubicBezTo>
                  <a:lnTo>
                    <a:pt x="8374" y="9092"/>
                  </a:lnTo>
                  <a:lnTo>
                    <a:pt x="7934" y="12595"/>
                  </a:lnTo>
                  <a:lnTo>
                    <a:pt x="6567" y="12595"/>
                  </a:lnTo>
                  <a:lnTo>
                    <a:pt x="6567" y="12466"/>
                  </a:lnTo>
                  <a:cubicBezTo>
                    <a:pt x="6567" y="11870"/>
                    <a:pt x="6083" y="11389"/>
                    <a:pt x="5487" y="11386"/>
                  </a:cubicBezTo>
                  <a:lnTo>
                    <a:pt x="4566" y="11386"/>
                  </a:lnTo>
                  <a:cubicBezTo>
                    <a:pt x="3970" y="11389"/>
                    <a:pt x="3486" y="11870"/>
                    <a:pt x="3486" y="12466"/>
                  </a:cubicBezTo>
                  <a:lnTo>
                    <a:pt x="3486" y="12595"/>
                  </a:lnTo>
                  <a:lnTo>
                    <a:pt x="2119" y="12595"/>
                  </a:lnTo>
                  <a:lnTo>
                    <a:pt x="1679" y="9092"/>
                  </a:lnTo>
                  <a:lnTo>
                    <a:pt x="1679" y="9092"/>
                  </a:lnTo>
                  <a:cubicBezTo>
                    <a:pt x="1923" y="9216"/>
                    <a:pt x="2197" y="9282"/>
                    <a:pt x="2476" y="9282"/>
                  </a:cubicBezTo>
                  <a:lnTo>
                    <a:pt x="5948" y="9282"/>
                  </a:lnTo>
                  <a:cubicBezTo>
                    <a:pt x="6069" y="9282"/>
                    <a:pt x="6164" y="9184"/>
                    <a:pt x="6164" y="9066"/>
                  </a:cubicBezTo>
                  <a:cubicBezTo>
                    <a:pt x="6164" y="8948"/>
                    <a:pt x="6069" y="8850"/>
                    <a:pt x="5948" y="8850"/>
                  </a:cubicBezTo>
                  <a:lnTo>
                    <a:pt x="2476" y="8850"/>
                  </a:lnTo>
                  <a:cubicBezTo>
                    <a:pt x="1736" y="8847"/>
                    <a:pt x="1140" y="8248"/>
                    <a:pt x="1137" y="7511"/>
                  </a:cubicBezTo>
                  <a:lnTo>
                    <a:pt x="1137" y="5433"/>
                  </a:lnTo>
                  <a:cubicBezTo>
                    <a:pt x="1137" y="4883"/>
                    <a:pt x="1581" y="4440"/>
                    <a:pt x="2130" y="4440"/>
                  </a:cubicBezTo>
                  <a:lnTo>
                    <a:pt x="3803" y="4440"/>
                  </a:lnTo>
                  <a:lnTo>
                    <a:pt x="3803" y="5174"/>
                  </a:lnTo>
                  <a:cubicBezTo>
                    <a:pt x="3803" y="5612"/>
                    <a:pt x="4157" y="5966"/>
                    <a:pt x="4595" y="5966"/>
                  </a:cubicBezTo>
                  <a:lnTo>
                    <a:pt x="4811" y="5966"/>
                  </a:lnTo>
                  <a:lnTo>
                    <a:pt x="4811" y="6973"/>
                  </a:lnTo>
                  <a:lnTo>
                    <a:pt x="3037" y="6973"/>
                  </a:lnTo>
                  <a:cubicBezTo>
                    <a:pt x="2680" y="6973"/>
                    <a:pt x="2390" y="6682"/>
                    <a:pt x="2390" y="6325"/>
                  </a:cubicBezTo>
                  <a:cubicBezTo>
                    <a:pt x="2390" y="6205"/>
                    <a:pt x="2295" y="6110"/>
                    <a:pt x="2174" y="6110"/>
                  </a:cubicBezTo>
                  <a:cubicBezTo>
                    <a:pt x="2056" y="6110"/>
                    <a:pt x="1958" y="6205"/>
                    <a:pt x="1958" y="6325"/>
                  </a:cubicBezTo>
                  <a:cubicBezTo>
                    <a:pt x="1961" y="6921"/>
                    <a:pt x="2441" y="7402"/>
                    <a:pt x="3037" y="7405"/>
                  </a:cubicBezTo>
                  <a:lnTo>
                    <a:pt x="7016" y="7405"/>
                  </a:lnTo>
                  <a:cubicBezTo>
                    <a:pt x="7612" y="7402"/>
                    <a:pt x="8092" y="6921"/>
                    <a:pt x="8095" y="6325"/>
                  </a:cubicBezTo>
                  <a:cubicBezTo>
                    <a:pt x="8095" y="6205"/>
                    <a:pt x="7997" y="6110"/>
                    <a:pt x="7879" y="6110"/>
                  </a:cubicBezTo>
                  <a:cubicBezTo>
                    <a:pt x="7761" y="6110"/>
                    <a:pt x="7663" y="6205"/>
                    <a:pt x="7663" y="6325"/>
                  </a:cubicBezTo>
                  <a:cubicBezTo>
                    <a:pt x="7663" y="6682"/>
                    <a:pt x="7373" y="6973"/>
                    <a:pt x="7016" y="6973"/>
                  </a:cubicBezTo>
                  <a:lnTo>
                    <a:pt x="5242" y="6973"/>
                  </a:lnTo>
                  <a:lnTo>
                    <a:pt x="5242" y="5966"/>
                  </a:lnTo>
                  <a:lnTo>
                    <a:pt x="5458" y="5966"/>
                  </a:lnTo>
                  <a:cubicBezTo>
                    <a:pt x="5896" y="5966"/>
                    <a:pt x="6250" y="5612"/>
                    <a:pt x="6250" y="5174"/>
                  </a:cubicBezTo>
                  <a:lnTo>
                    <a:pt x="6250" y="4440"/>
                  </a:lnTo>
                  <a:close/>
                  <a:moveTo>
                    <a:pt x="8775" y="9388"/>
                  </a:moveTo>
                  <a:cubicBezTo>
                    <a:pt x="9200" y="9898"/>
                    <a:pt x="9422" y="10476"/>
                    <a:pt x="9422" y="11083"/>
                  </a:cubicBezTo>
                  <a:lnTo>
                    <a:pt x="9422" y="11083"/>
                  </a:lnTo>
                  <a:cubicBezTo>
                    <a:pt x="9422" y="11664"/>
                    <a:pt x="9215" y="12224"/>
                    <a:pt x="8818" y="12722"/>
                  </a:cubicBezTo>
                  <a:cubicBezTo>
                    <a:pt x="8680" y="12647"/>
                    <a:pt x="8527" y="12604"/>
                    <a:pt x="8372" y="12598"/>
                  </a:cubicBezTo>
                  <a:lnTo>
                    <a:pt x="8775" y="9388"/>
                  </a:lnTo>
                  <a:close/>
                  <a:moveTo>
                    <a:pt x="3702" y="13030"/>
                  </a:moveTo>
                  <a:cubicBezTo>
                    <a:pt x="4059" y="13030"/>
                    <a:pt x="4350" y="13318"/>
                    <a:pt x="4350" y="13678"/>
                  </a:cubicBezTo>
                  <a:lnTo>
                    <a:pt x="4350" y="14254"/>
                  </a:lnTo>
                  <a:cubicBezTo>
                    <a:pt x="4347" y="14279"/>
                    <a:pt x="4333" y="14305"/>
                    <a:pt x="4310" y="14317"/>
                  </a:cubicBezTo>
                  <a:cubicBezTo>
                    <a:pt x="4298" y="14323"/>
                    <a:pt x="4290" y="14323"/>
                    <a:pt x="4278" y="14323"/>
                  </a:cubicBezTo>
                  <a:lnTo>
                    <a:pt x="3602" y="14323"/>
                  </a:lnTo>
                  <a:lnTo>
                    <a:pt x="3602" y="13905"/>
                  </a:lnTo>
                  <a:cubicBezTo>
                    <a:pt x="3602" y="13787"/>
                    <a:pt x="3504" y="13689"/>
                    <a:pt x="3386" y="13689"/>
                  </a:cubicBezTo>
                  <a:cubicBezTo>
                    <a:pt x="3265" y="13689"/>
                    <a:pt x="3170" y="13787"/>
                    <a:pt x="3170" y="13905"/>
                  </a:cubicBezTo>
                  <a:lnTo>
                    <a:pt x="3170" y="14323"/>
                  </a:lnTo>
                  <a:lnTo>
                    <a:pt x="2274" y="14323"/>
                  </a:lnTo>
                  <a:lnTo>
                    <a:pt x="2274" y="13905"/>
                  </a:lnTo>
                  <a:cubicBezTo>
                    <a:pt x="2274" y="13787"/>
                    <a:pt x="2179" y="13689"/>
                    <a:pt x="2059" y="13689"/>
                  </a:cubicBezTo>
                  <a:cubicBezTo>
                    <a:pt x="1940" y="13689"/>
                    <a:pt x="1843" y="13787"/>
                    <a:pt x="1843" y="13905"/>
                  </a:cubicBezTo>
                  <a:lnTo>
                    <a:pt x="1843" y="14323"/>
                  </a:lnTo>
                  <a:lnTo>
                    <a:pt x="1166" y="14323"/>
                  </a:lnTo>
                  <a:cubicBezTo>
                    <a:pt x="1164" y="14323"/>
                    <a:pt x="1163" y="14323"/>
                    <a:pt x="1161" y="14323"/>
                  </a:cubicBezTo>
                  <a:cubicBezTo>
                    <a:pt x="1123" y="14323"/>
                    <a:pt x="1094" y="14292"/>
                    <a:pt x="1094" y="14254"/>
                  </a:cubicBezTo>
                  <a:lnTo>
                    <a:pt x="1094" y="13678"/>
                  </a:lnTo>
                  <a:cubicBezTo>
                    <a:pt x="1094" y="13318"/>
                    <a:pt x="1382" y="13030"/>
                    <a:pt x="1742" y="13030"/>
                  </a:cubicBezTo>
                  <a:close/>
                  <a:moveTo>
                    <a:pt x="5490" y="11818"/>
                  </a:moveTo>
                  <a:cubicBezTo>
                    <a:pt x="5847" y="11818"/>
                    <a:pt x="6138" y="12109"/>
                    <a:pt x="6138" y="12466"/>
                  </a:cubicBezTo>
                  <a:lnTo>
                    <a:pt x="6138" y="12618"/>
                  </a:lnTo>
                  <a:cubicBezTo>
                    <a:pt x="5634" y="12722"/>
                    <a:pt x="5274" y="13162"/>
                    <a:pt x="5274" y="13678"/>
                  </a:cubicBezTo>
                  <a:lnTo>
                    <a:pt x="5274" y="14254"/>
                  </a:lnTo>
                  <a:cubicBezTo>
                    <a:pt x="5274" y="14274"/>
                    <a:pt x="5274" y="14297"/>
                    <a:pt x="5277" y="14320"/>
                  </a:cubicBezTo>
                  <a:cubicBezTo>
                    <a:pt x="5193" y="14323"/>
                    <a:pt x="5110" y="14324"/>
                    <a:pt x="5027" y="14324"/>
                  </a:cubicBezTo>
                  <a:cubicBezTo>
                    <a:pt x="4944" y="14324"/>
                    <a:pt x="4861" y="14323"/>
                    <a:pt x="4779" y="14320"/>
                  </a:cubicBezTo>
                  <a:cubicBezTo>
                    <a:pt x="4782" y="14297"/>
                    <a:pt x="4782" y="14274"/>
                    <a:pt x="4782" y="14254"/>
                  </a:cubicBezTo>
                  <a:lnTo>
                    <a:pt x="4782" y="13678"/>
                  </a:lnTo>
                  <a:cubicBezTo>
                    <a:pt x="4782" y="13162"/>
                    <a:pt x="4422" y="12722"/>
                    <a:pt x="3918" y="12618"/>
                  </a:cubicBezTo>
                  <a:lnTo>
                    <a:pt x="3918" y="12466"/>
                  </a:lnTo>
                  <a:cubicBezTo>
                    <a:pt x="3918" y="12109"/>
                    <a:pt x="4209" y="11818"/>
                    <a:pt x="4566" y="11818"/>
                  </a:cubicBezTo>
                  <a:close/>
                  <a:moveTo>
                    <a:pt x="8314" y="13030"/>
                  </a:moveTo>
                  <a:cubicBezTo>
                    <a:pt x="8674" y="13030"/>
                    <a:pt x="8962" y="13321"/>
                    <a:pt x="8962" y="13678"/>
                  </a:cubicBezTo>
                  <a:lnTo>
                    <a:pt x="8962" y="14254"/>
                  </a:lnTo>
                  <a:cubicBezTo>
                    <a:pt x="8962" y="14291"/>
                    <a:pt x="8930" y="14325"/>
                    <a:pt x="8890" y="14325"/>
                  </a:cubicBezTo>
                  <a:lnTo>
                    <a:pt x="8213" y="14325"/>
                  </a:lnTo>
                  <a:lnTo>
                    <a:pt x="8213" y="13908"/>
                  </a:lnTo>
                  <a:cubicBezTo>
                    <a:pt x="8213" y="13787"/>
                    <a:pt x="8115" y="13692"/>
                    <a:pt x="7997" y="13692"/>
                  </a:cubicBezTo>
                  <a:cubicBezTo>
                    <a:pt x="7876" y="13692"/>
                    <a:pt x="7781" y="13787"/>
                    <a:pt x="7781" y="13908"/>
                  </a:cubicBezTo>
                  <a:lnTo>
                    <a:pt x="7781" y="14325"/>
                  </a:lnTo>
                  <a:lnTo>
                    <a:pt x="6886" y="14325"/>
                  </a:lnTo>
                  <a:lnTo>
                    <a:pt x="6886" y="13908"/>
                  </a:lnTo>
                  <a:cubicBezTo>
                    <a:pt x="6886" y="13787"/>
                    <a:pt x="6791" y="13692"/>
                    <a:pt x="6670" y="13692"/>
                  </a:cubicBezTo>
                  <a:cubicBezTo>
                    <a:pt x="6552" y="13692"/>
                    <a:pt x="6454" y="13787"/>
                    <a:pt x="6454" y="13908"/>
                  </a:cubicBezTo>
                  <a:lnTo>
                    <a:pt x="6454" y="14325"/>
                  </a:lnTo>
                  <a:lnTo>
                    <a:pt x="5778" y="14325"/>
                  </a:lnTo>
                  <a:cubicBezTo>
                    <a:pt x="5766" y="14325"/>
                    <a:pt x="5758" y="14323"/>
                    <a:pt x="5746" y="14317"/>
                  </a:cubicBezTo>
                  <a:cubicBezTo>
                    <a:pt x="5723" y="14305"/>
                    <a:pt x="5709" y="14279"/>
                    <a:pt x="5709" y="14254"/>
                  </a:cubicBezTo>
                  <a:lnTo>
                    <a:pt x="5709" y="13678"/>
                  </a:lnTo>
                  <a:cubicBezTo>
                    <a:pt x="5709" y="13321"/>
                    <a:pt x="5997" y="13030"/>
                    <a:pt x="6356" y="13030"/>
                  </a:cubicBezTo>
                  <a:close/>
                  <a:moveTo>
                    <a:pt x="1252" y="1"/>
                  </a:moveTo>
                  <a:cubicBezTo>
                    <a:pt x="559" y="1"/>
                    <a:pt x="0" y="562"/>
                    <a:pt x="0" y="1256"/>
                  </a:cubicBezTo>
                  <a:lnTo>
                    <a:pt x="0" y="1840"/>
                  </a:lnTo>
                  <a:cubicBezTo>
                    <a:pt x="0" y="1961"/>
                    <a:pt x="95" y="2056"/>
                    <a:pt x="216" y="2056"/>
                  </a:cubicBezTo>
                  <a:cubicBezTo>
                    <a:pt x="334" y="2056"/>
                    <a:pt x="432" y="1961"/>
                    <a:pt x="432" y="1840"/>
                  </a:cubicBezTo>
                  <a:lnTo>
                    <a:pt x="432" y="1256"/>
                  </a:lnTo>
                  <a:cubicBezTo>
                    <a:pt x="432" y="801"/>
                    <a:pt x="798" y="433"/>
                    <a:pt x="1252" y="433"/>
                  </a:cubicBezTo>
                  <a:lnTo>
                    <a:pt x="3155" y="433"/>
                  </a:lnTo>
                  <a:cubicBezTo>
                    <a:pt x="3161" y="433"/>
                    <a:pt x="3170" y="438"/>
                    <a:pt x="3170" y="447"/>
                  </a:cubicBezTo>
                  <a:lnTo>
                    <a:pt x="3170" y="726"/>
                  </a:lnTo>
                  <a:cubicBezTo>
                    <a:pt x="2467" y="795"/>
                    <a:pt x="1929" y="1386"/>
                    <a:pt x="1929" y="2091"/>
                  </a:cubicBezTo>
                  <a:lnTo>
                    <a:pt x="1929" y="4022"/>
                  </a:lnTo>
                  <a:cubicBezTo>
                    <a:pt x="1227" y="4123"/>
                    <a:pt x="705" y="4725"/>
                    <a:pt x="705" y="5433"/>
                  </a:cubicBezTo>
                  <a:lnTo>
                    <a:pt x="705" y="5557"/>
                  </a:lnTo>
                  <a:cubicBezTo>
                    <a:pt x="533" y="5401"/>
                    <a:pt x="432" y="5180"/>
                    <a:pt x="432" y="4944"/>
                  </a:cubicBezTo>
                  <a:lnTo>
                    <a:pt x="432" y="2764"/>
                  </a:lnTo>
                  <a:cubicBezTo>
                    <a:pt x="432" y="2644"/>
                    <a:pt x="334" y="2549"/>
                    <a:pt x="216" y="2549"/>
                  </a:cubicBezTo>
                  <a:cubicBezTo>
                    <a:pt x="98" y="2549"/>
                    <a:pt x="0" y="2644"/>
                    <a:pt x="0" y="2764"/>
                  </a:cubicBezTo>
                  <a:lnTo>
                    <a:pt x="0" y="4944"/>
                  </a:lnTo>
                  <a:cubicBezTo>
                    <a:pt x="0" y="5424"/>
                    <a:pt x="274" y="5862"/>
                    <a:pt x="705" y="6072"/>
                  </a:cubicBezTo>
                  <a:lnTo>
                    <a:pt x="705" y="7511"/>
                  </a:lnTo>
                  <a:cubicBezTo>
                    <a:pt x="705" y="7966"/>
                    <a:pt x="884" y="8404"/>
                    <a:pt x="1198" y="8735"/>
                  </a:cubicBezTo>
                  <a:lnTo>
                    <a:pt x="1209" y="8830"/>
                  </a:lnTo>
                  <a:cubicBezTo>
                    <a:pt x="559" y="9472"/>
                    <a:pt x="199" y="10266"/>
                    <a:pt x="199" y="11084"/>
                  </a:cubicBezTo>
                  <a:cubicBezTo>
                    <a:pt x="199" y="11248"/>
                    <a:pt x="213" y="11415"/>
                    <a:pt x="242" y="11576"/>
                  </a:cubicBezTo>
                  <a:cubicBezTo>
                    <a:pt x="259" y="11680"/>
                    <a:pt x="351" y="11758"/>
                    <a:pt x="455" y="11758"/>
                  </a:cubicBezTo>
                  <a:cubicBezTo>
                    <a:pt x="467" y="11758"/>
                    <a:pt x="481" y="11755"/>
                    <a:pt x="492" y="11755"/>
                  </a:cubicBezTo>
                  <a:cubicBezTo>
                    <a:pt x="610" y="11732"/>
                    <a:pt x="688" y="11619"/>
                    <a:pt x="668" y="11504"/>
                  </a:cubicBezTo>
                  <a:cubicBezTo>
                    <a:pt x="642" y="11366"/>
                    <a:pt x="631" y="11225"/>
                    <a:pt x="631" y="11084"/>
                  </a:cubicBezTo>
                  <a:cubicBezTo>
                    <a:pt x="631" y="10477"/>
                    <a:pt x="855" y="9898"/>
                    <a:pt x="1278" y="9391"/>
                  </a:cubicBezTo>
                  <a:lnTo>
                    <a:pt x="1681" y="12598"/>
                  </a:lnTo>
                  <a:cubicBezTo>
                    <a:pt x="1526" y="12607"/>
                    <a:pt x="1373" y="12650"/>
                    <a:pt x="1235" y="12722"/>
                  </a:cubicBezTo>
                  <a:cubicBezTo>
                    <a:pt x="1129" y="12590"/>
                    <a:pt x="1034" y="12449"/>
                    <a:pt x="953" y="12302"/>
                  </a:cubicBezTo>
                  <a:cubicBezTo>
                    <a:pt x="914" y="12229"/>
                    <a:pt x="839" y="12188"/>
                    <a:pt x="763" y="12188"/>
                  </a:cubicBezTo>
                  <a:cubicBezTo>
                    <a:pt x="728" y="12188"/>
                    <a:pt x="692" y="12197"/>
                    <a:pt x="659" y="12215"/>
                  </a:cubicBezTo>
                  <a:cubicBezTo>
                    <a:pt x="553" y="12273"/>
                    <a:pt x="516" y="12405"/>
                    <a:pt x="573" y="12509"/>
                  </a:cubicBezTo>
                  <a:cubicBezTo>
                    <a:pt x="668" y="12682"/>
                    <a:pt x="777" y="12846"/>
                    <a:pt x="901" y="12998"/>
                  </a:cubicBezTo>
                  <a:cubicBezTo>
                    <a:pt x="746" y="13188"/>
                    <a:pt x="659" y="13430"/>
                    <a:pt x="659" y="13678"/>
                  </a:cubicBezTo>
                  <a:lnTo>
                    <a:pt x="659" y="14254"/>
                  </a:lnTo>
                  <a:cubicBezTo>
                    <a:pt x="659" y="14533"/>
                    <a:pt x="884" y="14757"/>
                    <a:pt x="1163" y="14757"/>
                  </a:cubicBezTo>
                  <a:lnTo>
                    <a:pt x="4275" y="14757"/>
                  </a:lnTo>
                  <a:cubicBezTo>
                    <a:pt x="4330" y="14757"/>
                    <a:pt x="4387" y="14749"/>
                    <a:pt x="4439" y="14729"/>
                  </a:cubicBezTo>
                  <a:cubicBezTo>
                    <a:pt x="4632" y="14749"/>
                    <a:pt x="4831" y="14757"/>
                    <a:pt x="5026" y="14757"/>
                  </a:cubicBezTo>
                  <a:cubicBezTo>
                    <a:pt x="5222" y="14757"/>
                    <a:pt x="5418" y="14749"/>
                    <a:pt x="5611" y="14729"/>
                  </a:cubicBezTo>
                  <a:cubicBezTo>
                    <a:pt x="5666" y="14749"/>
                    <a:pt x="5720" y="14757"/>
                    <a:pt x="5775" y="14757"/>
                  </a:cubicBezTo>
                  <a:lnTo>
                    <a:pt x="8887" y="14757"/>
                  </a:lnTo>
                  <a:cubicBezTo>
                    <a:pt x="9166" y="14757"/>
                    <a:pt x="9391" y="14533"/>
                    <a:pt x="9391" y="14254"/>
                  </a:cubicBezTo>
                  <a:lnTo>
                    <a:pt x="9391" y="13678"/>
                  </a:lnTo>
                  <a:cubicBezTo>
                    <a:pt x="9391" y="13430"/>
                    <a:pt x="9307" y="13188"/>
                    <a:pt x="9149" y="12998"/>
                  </a:cubicBezTo>
                  <a:cubicBezTo>
                    <a:pt x="9609" y="12423"/>
                    <a:pt x="9851" y="11766"/>
                    <a:pt x="9851" y="11084"/>
                  </a:cubicBezTo>
                  <a:cubicBezTo>
                    <a:pt x="9851" y="10269"/>
                    <a:pt x="9494" y="9472"/>
                    <a:pt x="8841" y="8830"/>
                  </a:cubicBezTo>
                  <a:lnTo>
                    <a:pt x="8855" y="8735"/>
                  </a:lnTo>
                  <a:cubicBezTo>
                    <a:pt x="9172" y="8407"/>
                    <a:pt x="9347" y="7966"/>
                    <a:pt x="9350" y="7511"/>
                  </a:cubicBezTo>
                  <a:lnTo>
                    <a:pt x="9350" y="6072"/>
                  </a:lnTo>
                  <a:cubicBezTo>
                    <a:pt x="9782" y="5862"/>
                    <a:pt x="10056" y="5422"/>
                    <a:pt x="10056" y="4944"/>
                  </a:cubicBezTo>
                  <a:lnTo>
                    <a:pt x="10056" y="1256"/>
                  </a:lnTo>
                  <a:cubicBezTo>
                    <a:pt x="10056" y="562"/>
                    <a:pt x="9494" y="1"/>
                    <a:pt x="8803" y="1"/>
                  </a:cubicBezTo>
                  <a:lnTo>
                    <a:pt x="6901" y="1"/>
                  </a:lnTo>
                  <a:cubicBezTo>
                    <a:pt x="6653" y="1"/>
                    <a:pt x="6454" y="202"/>
                    <a:pt x="6454" y="447"/>
                  </a:cubicBezTo>
                  <a:lnTo>
                    <a:pt x="6454" y="721"/>
                  </a:lnTo>
                  <a:lnTo>
                    <a:pt x="3602" y="721"/>
                  </a:lnTo>
                  <a:lnTo>
                    <a:pt x="3602" y="447"/>
                  </a:lnTo>
                  <a:cubicBezTo>
                    <a:pt x="3602" y="202"/>
                    <a:pt x="3400" y="1"/>
                    <a:pt x="31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83" name="Google Shape;1783;p125"/>
            <p:cNvSpPr/>
            <p:nvPr/>
          </p:nvSpPr>
          <p:spPr>
            <a:xfrm>
              <a:off x="2215750" y="2119175"/>
              <a:ext cx="32400" cy="36750"/>
            </a:xfrm>
            <a:custGeom>
              <a:avLst/>
              <a:gdLst/>
              <a:ahLst/>
              <a:cxnLst/>
              <a:rect l="l" t="t" r="r" b="b"/>
              <a:pathLst>
                <a:path w="1296" h="1470" extrusionOk="0">
                  <a:moveTo>
                    <a:pt x="648" y="433"/>
                  </a:moveTo>
                  <a:cubicBezTo>
                    <a:pt x="766" y="433"/>
                    <a:pt x="864" y="571"/>
                    <a:pt x="864" y="735"/>
                  </a:cubicBezTo>
                  <a:cubicBezTo>
                    <a:pt x="864" y="899"/>
                    <a:pt x="766" y="1037"/>
                    <a:pt x="648" y="1037"/>
                  </a:cubicBezTo>
                  <a:cubicBezTo>
                    <a:pt x="530" y="1037"/>
                    <a:pt x="432" y="899"/>
                    <a:pt x="432" y="735"/>
                  </a:cubicBezTo>
                  <a:cubicBezTo>
                    <a:pt x="432" y="571"/>
                    <a:pt x="530" y="433"/>
                    <a:pt x="648" y="433"/>
                  </a:cubicBezTo>
                  <a:close/>
                  <a:moveTo>
                    <a:pt x="648" y="1"/>
                  </a:moveTo>
                  <a:cubicBezTo>
                    <a:pt x="291" y="1"/>
                    <a:pt x="0" y="329"/>
                    <a:pt x="0" y="735"/>
                  </a:cubicBezTo>
                  <a:cubicBezTo>
                    <a:pt x="0" y="1141"/>
                    <a:pt x="291" y="1469"/>
                    <a:pt x="648" y="1469"/>
                  </a:cubicBezTo>
                  <a:cubicBezTo>
                    <a:pt x="1005" y="1469"/>
                    <a:pt x="1295" y="1141"/>
                    <a:pt x="1295" y="735"/>
                  </a:cubicBezTo>
                  <a:cubicBezTo>
                    <a:pt x="1295" y="329"/>
                    <a:pt x="1005" y="1"/>
                    <a:pt x="6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84" name="Google Shape;1784;p125"/>
            <p:cNvSpPr/>
            <p:nvPr/>
          </p:nvSpPr>
          <p:spPr>
            <a:xfrm>
              <a:off x="2292100" y="2119175"/>
              <a:ext cx="32400" cy="36750"/>
            </a:xfrm>
            <a:custGeom>
              <a:avLst/>
              <a:gdLst/>
              <a:ahLst/>
              <a:cxnLst/>
              <a:rect l="l" t="t" r="r" b="b"/>
              <a:pathLst>
                <a:path w="1296" h="1470" extrusionOk="0">
                  <a:moveTo>
                    <a:pt x="648" y="433"/>
                  </a:moveTo>
                  <a:cubicBezTo>
                    <a:pt x="766" y="433"/>
                    <a:pt x="864" y="571"/>
                    <a:pt x="864" y="735"/>
                  </a:cubicBezTo>
                  <a:cubicBezTo>
                    <a:pt x="864" y="899"/>
                    <a:pt x="763" y="1037"/>
                    <a:pt x="648" y="1037"/>
                  </a:cubicBezTo>
                  <a:cubicBezTo>
                    <a:pt x="533" y="1037"/>
                    <a:pt x="432" y="899"/>
                    <a:pt x="432" y="735"/>
                  </a:cubicBezTo>
                  <a:cubicBezTo>
                    <a:pt x="432" y="571"/>
                    <a:pt x="530" y="433"/>
                    <a:pt x="648" y="433"/>
                  </a:cubicBezTo>
                  <a:close/>
                  <a:moveTo>
                    <a:pt x="648" y="1"/>
                  </a:moveTo>
                  <a:cubicBezTo>
                    <a:pt x="291" y="1"/>
                    <a:pt x="0" y="329"/>
                    <a:pt x="0" y="735"/>
                  </a:cubicBezTo>
                  <a:cubicBezTo>
                    <a:pt x="0" y="1141"/>
                    <a:pt x="291" y="1469"/>
                    <a:pt x="648" y="1469"/>
                  </a:cubicBezTo>
                  <a:cubicBezTo>
                    <a:pt x="1005" y="1469"/>
                    <a:pt x="1296" y="1141"/>
                    <a:pt x="1296" y="735"/>
                  </a:cubicBezTo>
                  <a:cubicBezTo>
                    <a:pt x="1296" y="329"/>
                    <a:pt x="1005" y="1"/>
                    <a:pt x="6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85" name="Google Shape;1785;p125"/>
            <p:cNvSpPr/>
            <p:nvPr/>
          </p:nvSpPr>
          <p:spPr>
            <a:xfrm>
              <a:off x="2211000" y="2193375"/>
              <a:ext cx="12675" cy="10825"/>
            </a:xfrm>
            <a:custGeom>
              <a:avLst/>
              <a:gdLst/>
              <a:ahLst/>
              <a:cxnLst/>
              <a:rect l="l" t="t" r="r" b="b"/>
              <a:pathLst>
                <a:path w="507" h="433" extrusionOk="0">
                  <a:moveTo>
                    <a:pt x="291" y="1"/>
                  </a:moveTo>
                  <a:cubicBezTo>
                    <a:pt x="98" y="1"/>
                    <a:pt x="0" y="234"/>
                    <a:pt x="138" y="369"/>
                  </a:cubicBezTo>
                  <a:cubicBezTo>
                    <a:pt x="182" y="413"/>
                    <a:pt x="236" y="433"/>
                    <a:pt x="289" y="433"/>
                  </a:cubicBezTo>
                  <a:cubicBezTo>
                    <a:pt x="400" y="433"/>
                    <a:pt x="507" y="347"/>
                    <a:pt x="507" y="217"/>
                  </a:cubicBezTo>
                  <a:cubicBezTo>
                    <a:pt x="507" y="99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86" name="Google Shape;1786;p125"/>
            <p:cNvSpPr/>
            <p:nvPr/>
          </p:nvSpPr>
          <p:spPr>
            <a:xfrm>
              <a:off x="2211000" y="2215775"/>
              <a:ext cx="12675" cy="10800"/>
            </a:xfrm>
            <a:custGeom>
              <a:avLst/>
              <a:gdLst/>
              <a:ahLst/>
              <a:cxnLst/>
              <a:rect l="l" t="t" r="r" b="b"/>
              <a:pathLst>
                <a:path w="507" h="432" extrusionOk="0">
                  <a:moveTo>
                    <a:pt x="291" y="0"/>
                  </a:moveTo>
                  <a:cubicBezTo>
                    <a:pt x="98" y="0"/>
                    <a:pt x="0" y="230"/>
                    <a:pt x="138" y="369"/>
                  </a:cubicBezTo>
                  <a:cubicBezTo>
                    <a:pt x="182" y="412"/>
                    <a:pt x="235" y="432"/>
                    <a:pt x="288" y="432"/>
                  </a:cubicBezTo>
                  <a:cubicBezTo>
                    <a:pt x="399" y="432"/>
                    <a:pt x="507" y="345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87" name="Google Shape;1787;p125"/>
            <p:cNvSpPr/>
            <p:nvPr/>
          </p:nvSpPr>
          <p:spPr>
            <a:xfrm>
              <a:off x="2314775" y="2193375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1"/>
                  </a:moveTo>
                  <a:cubicBezTo>
                    <a:pt x="95" y="1"/>
                    <a:pt x="0" y="234"/>
                    <a:pt x="135" y="369"/>
                  </a:cubicBezTo>
                  <a:cubicBezTo>
                    <a:pt x="179" y="413"/>
                    <a:pt x="233" y="433"/>
                    <a:pt x="287" y="433"/>
                  </a:cubicBezTo>
                  <a:cubicBezTo>
                    <a:pt x="397" y="433"/>
                    <a:pt x="504" y="347"/>
                    <a:pt x="504" y="217"/>
                  </a:cubicBezTo>
                  <a:cubicBezTo>
                    <a:pt x="504" y="99"/>
                    <a:pt x="409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88" name="Google Shape;1788;p125"/>
            <p:cNvSpPr/>
            <p:nvPr/>
          </p:nvSpPr>
          <p:spPr>
            <a:xfrm>
              <a:off x="2314775" y="2215775"/>
              <a:ext cx="12600" cy="10800"/>
            </a:xfrm>
            <a:custGeom>
              <a:avLst/>
              <a:gdLst/>
              <a:ahLst/>
              <a:cxnLst/>
              <a:rect l="l" t="t" r="r" b="b"/>
              <a:pathLst>
                <a:path w="504" h="432" extrusionOk="0">
                  <a:moveTo>
                    <a:pt x="288" y="0"/>
                  </a:moveTo>
                  <a:cubicBezTo>
                    <a:pt x="95" y="0"/>
                    <a:pt x="0" y="230"/>
                    <a:pt x="135" y="369"/>
                  </a:cubicBezTo>
                  <a:cubicBezTo>
                    <a:pt x="179" y="412"/>
                    <a:pt x="233" y="432"/>
                    <a:pt x="285" y="432"/>
                  </a:cubicBezTo>
                  <a:cubicBezTo>
                    <a:pt x="397" y="432"/>
                    <a:pt x="504" y="345"/>
                    <a:pt x="504" y="216"/>
                  </a:cubicBezTo>
                  <a:cubicBezTo>
                    <a:pt x="504" y="95"/>
                    <a:pt x="409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789" name="Google Shape;1789;p125"/>
          <p:cNvSpPr/>
          <p:nvPr/>
        </p:nvSpPr>
        <p:spPr>
          <a:xfrm>
            <a:off x="4704413" y="2826288"/>
            <a:ext cx="369850" cy="369150"/>
          </a:xfrm>
          <a:custGeom>
            <a:avLst/>
            <a:gdLst/>
            <a:ahLst/>
            <a:cxnLst/>
            <a:rect l="l" t="t" r="r" b="b"/>
            <a:pathLst>
              <a:path w="14794" h="14766" extrusionOk="0">
                <a:moveTo>
                  <a:pt x="7413" y="2164"/>
                </a:moveTo>
                <a:cubicBezTo>
                  <a:pt x="7428" y="2164"/>
                  <a:pt x="7442" y="2168"/>
                  <a:pt x="7453" y="2176"/>
                </a:cubicBezTo>
                <a:lnTo>
                  <a:pt x="8786" y="3086"/>
                </a:lnTo>
                <a:lnTo>
                  <a:pt x="6040" y="3086"/>
                </a:lnTo>
                <a:lnTo>
                  <a:pt x="7373" y="2176"/>
                </a:lnTo>
                <a:cubicBezTo>
                  <a:pt x="7384" y="2168"/>
                  <a:pt x="7399" y="2164"/>
                  <a:pt x="7413" y="2164"/>
                </a:cubicBezTo>
                <a:close/>
                <a:moveTo>
                  <a:pt x="9417" y="3521"/>
                </a:moveTo>
                <a:lnTo>
                  <a:pt x="11311" y="4816"/>
                </a:lnTo>
                <a:lnTo>
                  <a:pt x="8490" y="4816"/>
                </a:lnTo>
                <a:cubicBezTo>
                  <a:pt x="8452" y="4249"/>
                  <a:pt x="7980" y="3812"/>
                  <a:pt x="7413" y="3812"/>
                </a:cubicBezTo>
                <a:cubicBezTo>
                  <a:pt x="6846" y="3812"/>
                  <a:pt x="6374" y="4249"/>
                  <a:pt x="6337" y="4816"/>
                </a:cubicBezTo>
                <a:lnTo>
                  <a:pt x="3515" y="4816"/>
                </a:lnTo>
                <a:lnTo>
                  <a:pt x="5410" y="3521"/>
                </a:lnTo>
                <a:close/>
                <a:moveTo>
                  <a:pt x="7418" y="4254"/>
                </a:moveTo>
                <a:cubicBezTo>
                  <a:pt x="7577" y="4254"/>
                  <a:pt x="7739" y="4313"/>
                  <a:pt x="7871" y="4445"/>
                </a:cubicBezTo>
                <a:cubicBezTo>
                  <a:pt x="8280" y="4854"/>
                  <a:pt x="7989" y="5550"/>
                  <a:pt x="7413" y="5550"/>
                </a:cubicBezTo>
                <a:cubicBezTo>
                  <a:pt x="7056" y="5550"/>
                  <a:pt x="6765" y="5260"/>
                  <a:pt x="6765" y="4903"/>
                </a:cubicBezTo>
                <a:cubicBezTo>
                  <a:pt x="6765" y="4513"/>
                  <a:pt x="7085" y="4254"/>
                  <a:pt x="7418" y="4254"/>
                </a:cubicBezTo>
                <a:close/>
                <a:moveTo>
                  <a:pt x="11941" y="5248"/>
                </a:moveTo>
                <a:lnTo>
                  <a:pt x="12356" y="5533"/>
                </a:lnTo>
                <a:lnTo>
                  <a:pt x="12356" y="6546"/>
                </a:lnTo>
                <a:lnTo>
                  <a:pt x="4647" y="6546"/>
                </a:lnTo>
                <a:cubicBezTo>
                  <a:pt x="4529" y="6546"/>
                  <a:pt x="4431" y="6641"/>
                  <a:pt x="4431" y="6762"/>
                </a:cubicBezTo>
                <a:cubicBezTo>
                  <a:pt x="4431" y="6880"/>
                  <a:pt x="4529" y="6978"/>
                  <a:pt x="4647" y="6978"/>
                </a:cubicBezTo>
                <a:lnTo>
                  <a:pt x="5908" y="6978"/>
                </a:lnTo>
                <a:cubicBezTo>
                  <a:pt x="5395" y="7283"/>
                  <a:pt x="4986" y="7732"/>
                  <a:pt x="4733" y="8274"/>
                </a:cubicBezTo>
                <a:lnTo>
                  <a:pt x="2470" y="8274"/>
                </a:lnTo>
                <a:lnTo>
                  <a:pt x="2470" y="6978"/>
                </a:lnTo>
                <a:lnTo>
                  <a:pt x="3740" y="6978"/>
                </a:lnTo>
                <a:cubicBezTo>
                  <a:pt x="3858" y="6978"/>
                  <a:pt x="3953" y="6880"/>
                  <a:pt x="3953" y="6762"/>
                </a:cubicBezTo>
                <a:cubicBezTo>
                  <a:pt x="3953" y="6641"/>
                  <a:pt x="3858" y="6546"/>
                  <a:pt x="3740" y="6546"/>
                </a:cubicBezTo>
                <a:lnTo>
                  <a:pt x="2470" y="6546"/>
                </a:lnTo>
                <a:lnTo>
                  <a:pt x="2470" y="5533"/>
                </a:lnTo>
                <a:lnTo>
                  <a:pt x="2885" y="5248"/>
                </a:lnTo>
                <a:lnTo>
                  <a:pt x="6388" y="5248"/>
                </a:lnTo>
                <a:cubicBezTo>
                  <a:pt x="6538" y="5689"/>
                  <a:pt x="6950" y="5985"/>
                  <a:pt x="7413" y="5985"/>
                </a:cubicBezTo>
                <a:cubicBezTo>
                  <a:pt x="7877" y="5985"/>
                  <a:pt x="8288" y="5689"/>
                  <a:pt x="8438" y="5248"/>
                </a:cubicBezTo>
                <a:close/>
                <a:moveTo>
                  <a:pt x="12356" y="6981"/>
                </a:moveTo>
                <a:lnTo>
                  <a:pt x="12356" y="8277"/>
                </a:lnTo>
                <a:lnTo>
                  <a:pt x="10096" y="8277"/>
                </a:lnTo>
                <a:cubicBezTo>
                  <a:pt x="9843" y="7735"/>
                  <a:pt x="9434" y="7286"/>
                  <a:pt x="8924" y="6981"/>
                </a:cubicBezTo>
                <a:close/>
                <a:moveTo>
                  <a:pt x="4572" y="8708"/>
                </a:moveTo>
                <a:cubicBezTo>
                  <a:pt x="4497" y="8970"/>
                  <a:pt x="4460" y="9244"/>
                  <a:pt x="4460" y="9520"/>
                </a:cubicBezTo>
                <a:lnTo>
                  <a:pt x="4460" y="10004"/>
                </a:lnTo>
                <a:lnTo>
                  <a:pt x="2470" y="10004"/>
                </a:lnTo>
                <a:lnTo>
                  <a:pt x="2470" y="8708"/>
                </a:lnTo>
                <a:close/>
                <a:moveTo>
                  <a:pt x="12356" y="8708"/>
                </a:moveTo>
                <a:lnTo>
                  <a:pt x="12356" y="10004"/>
                </a:lnTo>
                <a:lnTo>
                  <a:pt x="10367" y="10004"/>
                </a:lnTo>
                <a:lnTo>
                  <a:pt x="10367" y="9520"/>
                </a:lnTo>
                <a:cubicBezTo>
                  <a:pt x="10367" y="9244"/>
                  <a:pt x="10329" y="8970"/>
                  <a:pt x="10254" y="8708"/>
                </a:cubicBezTo>
                <a:close/>
                <a:moveTo>
                  <a:pt x="4460" y="10438"/>
                </a:moveTo>
                <a:lnTo>
                  <a:pt x="4460" y="11734"/>
                </a:lnTo>
                <a:lnTo>
                  <a:pt x="2470" y="11734"/>
                </a:lnTo>
                <a:lnTo>
                  <a:pt x="2470" y="10438"/>
                </a:lnTo>
                <a:close/>
                <a:moveTo>
                  <a:pt x="4963" y="12166"/>
                </a:moveTo>
                <a:lnTo>
                  <a:pt x="5148" y="13461"/>
                </a:lnTo>
                <a:lnTo>
                  <a:pt x="1034" y="13461"/>
                </a:lnTo>
                <a:lnTo>
                  <a:pt x="1221" y="12166"/>
                </a:lnTo>
                <a:close/>
                <a:moveTo>
                  <a:pt x="7417" y="6998"/>
                </a:moveTo>
                <a:cubicBezTo>
                  <a:pt x="8419" y="6998"/>
                  <a:pt x="9349" y="7600"/>
                  <a:pt x="9745" y="8556"/>
                </a:cubicBezTo>
                <a:cubicBezTo>
                  <a:pt x="9748" y="8564"/>
                  <a:pt x="9751" y="8573"/>
                  <a:pt x="9754" y="8582"/>
                </a:cubicBezTo>
                <a:cubicBezTo>
                  <a:pt x="9874" y="8878"/>
                  <a:pt x="9935" y="9198"/>
                  <a:pt x="9935" y="9517"/>
                </a:cubicBezTo>
                <a:lnTo>
                  <a:pt x="9935" y="10605"/>
                </a:lnTo>
                <a:cubicBezTo>
                  <a:pt x="9935" y="10723"/>
                  <a:pt x="10030" y="10821"/>
                  <a:pt x="10151" y="10821"/>
                </a:cubicBezTo>
                <a:cubicBezTo>
                  <a:pt x="10269" y="10821"/>
                  <a:pt x="10367" y="10723"/>
                  <a:pt x="10367" y="10605"/>
                </a:cubicBezTo>
                <a:lnTo>
                  <a:pt x="10367" y="10436"/>
                </a:lnTo>
                <a:lnTo>
                  <a:pt x="12353" y="10436"/>
                </a:lnTo>
                <a:lnTo>
                  <a:pt x="12353" y="11731"/>
                </a:lnTo>
                <a:lnTo>
                  <a:pt x="10367" y="11731"/>
                </a:lnTo>
                <a:lnTo>
                  <a:pt x="10367" y="11521"/>
                </a:lnTo>
                <a:cubicBezTo>
                  <a:pt x="10364" y="11403"/>
                  <a:pt x="10269" y="11308"/>
                  <a:pt x="10154" y="11308"/>
                </a:cubicBezTo>
                <a:cubicBezTo>
                  <a:pt x="10033" y="11308"/>
                  <a:pt x="9938" y="11403"/>
                  <a:pt x="9938" y="11524"/>
                </a:cubicBezTo>
                <a:lnTo>
                  <a:pt x="9938" y="13464"/>
                </a:lnTo>
                <a:lnTo>
                  <a:pt x="5585" y="13464"/>
                </a:lnTo>
                <a:lnTo>
                  <a:pt x="5363" y="11918"/>
                </a:lnTo>
                <a:cubicBezTo>
                  <a:pt x="5349" y="11812"/>
                  <a:pt x="5254" y="11734"/>
                  <a:pt x="5148" y="11734"/>
                </a:cubicBezTo>
                <a:lnTo>
                  <a:pt x="4891" y="11734"/>
                </a:lnTo>
                <a:lnTo>
                  <a:pt x="4891" y="9517"/>
                </a:lnTo>
                <a:cubicBezTo>
                  <a:pt x="4891" y="8314"/>
                  <a:pt x="5743" y="7280"/>
                  <a:pt x="6924" y="7047"/>
                </a:cubicBezTo>
                <a:cubicBezTo>
                  <a:pt x="7089" y="7014"/>
                  <a:pt x="7254" y="6998"/>
                  <a:pt x="7417" y="6998"/>
                </a:cubicBezTo>
                <a:close/>
                <a:moveTo>
                  <a:pt x="12356" y="12169"/>
                </a:moveTo>
                <a:lnTo>
                  <a:pt x="12356" y="13464"/>
                </a:lnTo>
                <a:lnTo>
                  <a:pt x="10367" y="13464"/>
                </a:lnTo>
                <a:lnTo>
                  <a:pt x="10367" y="12169"/>
                </a:lnTo>
                <a:close/>
                <a:moveTo>
                  <a:pt x="14144" y="13896"/>
                </a:moveTo>
                <a:cubicBezTo>
                  <a:pt x="14262" y="13896"/>
                  <a:pt x="14360" y="13994"/>
                  <a:pt x="14360" y="14112"/>
                </a:cubicBezTo>
                <a:cubicBezTo>
                  <a:pt x="14360" y="14233"/>
                  <a:pt x="14262" y="14328"/>
                  <a:pt x="14144" y="14328"/>
                </a:cubicBezTo>
                <a:lnTo>
                  <a:pt x="686" y="14328"/>
                </a:lnTo>
                <a:cubicBezTo>
                  <a:pt x="565" y="14328"/>
                  <a:pt x="470" y="14233"/>
                  <a:pt x="470" y="14112"/>
                </a:cubicBezTo>
                <a:cubicBezTo>
                  <a:pt x="470" y="13994"/>
                  <a:pt x="565" y="13896"/>
                  <a:pt x="686" y="13896"/>
                </a:cubicBezTo>
                <a:close/>
                <a:moveTo>
                  <a:pt x="7413" y="0"/>
                </a:moveTo>
                <a:cubicBezTo>
                  <a:pt x="7314" y="0"/>
                  <a:pt x="7215" y="29"/>
                  <a:pt x="7128" y="86"/>
                </a:cubicBezTo>
                <a:lnTo>
                  <a:pt x="133" y="4885"/>
                </a:lnTo>
                <a:cubicBezTo>
                  <a:pt x="72" y="4926"/>
                  <a:pt x="38" y="4995"/>
                  <a:pt x="38" y="5067"/>
                </a:cubicBezTo>
                <a:lnTo>
                  <a:pt x="38" y="6794"/>
                </a:lnTo>
                <a:cubicBezTo>
                  <a:pt x="36" y="6921"/>
                  <a:pt x="140" y="7012"/>
                  <a:pt x="253" y="7012"/>
                </a:cubicBezTo>
                <a:cubicBezTo>
                  <a:pt x="294" y="7012"/>
                  <a:pt x="336" y="6999"/>
                  <a:pt x="375" y="6972"/>
                </a:cubicBezTo>
                <a:lnTo>
                  <a:pt x="2041" y="5832"/>
                </a:lnTo>
                <a:lnTo>
                  <a:pt x="2041" y="11737"/>
                </a:lnTo>
                <a:lnTo>
                  <a:pt x="1034" y="11737"/>
                </a:lnTo>
                <a:cubicBezTo>
                  <a:pt x="927" y="11737"/>
                  <a:pt x="835" y="11817"/>
                  <a:pt x="818" y="11924"/>
                </a:cubicBezTo>
                <a:lnTo>
                  <a:pt x="596" y="13473"/>
                </a:lnTo>
                <a:cubicBezTo>
                  <a:pt x="254" y="13513"/>
                  <a:pt x="0" y="13815"/>
                  <a:pt x="23" y="14161"/>
                </a:cubicBezTo>
                <a:cubicBezTo>
                  <a:pt x="46" y="14502"/>
                  <a:pt x="331" y="14765"/>
                  <a:pt x="674" y="14765"/>
                </a:cubicBezTo>
                <a:cubicBezTo>
                  <a:pt x="678" y="14765"/>
                  <a:pt x="682" y="14765"/>
                  <a:pt x="686" y="14765"/>
                </a:cubicBezTo>
                <a:lnTo>
                  <a:pt x="14144" y="14765"/>
                </a:lnTo>
                <a:cubicBezTo>
                  <a:pt x="14501" y="14765"/>
                  <a:pt x="14788" y="14474"/>
                  <a:pt x="14788" y="14117"/>
                </a:cubicBezTo>
                <a:cubicBezTo>
                  <a:pt x="14788" y="13758"/>
                  <a:pt x="14501" y="13470"/>
                  <a:pt x="14144" y="13470"/>
                </a:cubicBezTo>
                <a:lnTo>
                  <a:pt x="12788" y="13470"/>
                </a:lnTo>
                <a:lnTo>
                  <a:pt x="12791" y="5830"/>
                </a:lnTo>
                <a:lnTo>
                  <a:pt x="14455" y="6970"/>
                </a:lnTo>
                <a:cubicBezTo>
                  <a:pt x="14493" y="6996"/>
                  <a:pt x="14535" y="7007"/>
                  <a:pt x="14575" y="7007"/>
                </a:cubicBezTo>
                <a:cubicBezTo>
                  <a:pt x="14688" y="7007"/>
                  <a:pt x="14793" y="6917"/>
                  <a:pt x="14791" y="6788"/>
                </a:cubicBezTo>
                <a:lnTo>
                  <a:pt x="14791" y="5061"/>
                </a:lnTo>
                <a:cubicBezTo>
                  <a:pt x="14791" y="4989"/>
                  <a:pt x="14757" y="4923"/>
                  <a:pt x="14696" y="4882"/>
                </a:cubicBezTo>
                <a:lnTo>
                  <a:pt x="11196" y="2482"/>
                </a:lnTo>
                <a:cubicBezTo>
                  <a:pt x="11159" y="2457"/>
                  <a:pt x="11117" y="2445"/>
                  <a:pt x="11076" y="2445"/>
                </a:cubicBezTo>
                <a:cubicBezTo>
                  <a:pt x="11006" y="2445"/>
                  <a:pt x="10938" y="2478"/>
                  <a:pt x="10896" y="2539"/>
                </a:cubicBezTo>
                <a:cubicBezTo>
                  <a:pt x="10827" y="2637"/>
                  <a:pt x="10853" y="2772"/>
                  <a:pt x="10951" y="2839"/>
                </a:cubicBezTo>
                <a:lnTo>
                  <a:pt x="14360" y="5173"/>
                </a:lnTo>
                <a:lnTo>
                  <a:pt x="14360" y="6377"/>
                </a:lnTo>
                <a:lnTo>
                  <a:pt x="7698" y="1814"/>
                </a:lnTo>
                <a:cubicBezTo>
                  <a:pt x="7612" y="1755"/>
                  <a:pt x="7512" y="1725"/>
                  <a:pt x="7413" y="1725"/>
                </a:cubicBezTo>
                <a:cubicBezTo>
                  <a:pt x="7314" y="1725"/>
                  <a:pt x="7215" y="1755"/>
                  <a:pt x="7128" y="1814"/>
                </a:cubicBezTo>
                <a:lnTo>
                  <a:pt x="467" y="6377"/>
                </a:lnTo>
                <a:lnTo>
                  <a:pt x="467" y="5173"/>
                </a:lnTo>
                <a:lnTo>
                  <a:pt x="7373" y="443"/>
                </a:lnTo>
                <a:cubicBezTo>
                  <a:pt x="7384" y="435"/>
                  <a:pt x="7399" y="431"/>
                  <a:pt x="7413" y="431"/>
                </a:cubicBezTo>
                <a:cubicBezTo>
                  <a:pt x="7428" y="431"/>
                  <a:pt x="7442" y="435"/>
                  <a:pt x="7453" y="443"/>
                </a:cubicBezTo>
                <a:lnTo>
                  <a:pt x="10188" y="2318"/>
                </a:lnTo>
                <a:cubicBezTo>
                  <a:pt x="10226" y="2344"/>
                  <a:pt x="10268" y="2356"/>
                  <a:pt x="10311" y="2356"/>
                </a:cubicBezTo>
                <a:cubicBezTo>
                  <a:pt x="10379" y="2356"/>
                  <a:pt x="10447" y="2323"/>
                  <a:pt x="10488" y="2263"/>
                </a:cubicBezTo>
                <a:cubicBezTo>
                  <a:pt x="10557" y="2162"/>
                  <a:pt x="10531" y="2030"/>
                  <a:pt x="10433" y="1961"/>
                </a:cubicBezTo>
                <a:lnTo>
                  <a:pt x="7698" y="86"/>
                </a:lnTo>
                <a:cubicBezTo>
                  <a:pt x="7612" y="29"/>
                  <a:pt x="7512" y="0"/>
                  <a:pt x="7413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grpSp>
        <p:nvGrpSpPr>
          <p:cNvPr id="1790" name="Google Shape;1790;p125"/>
          <p:cNvGrpSpPr/>
          <p:nvPr/>
        </p:nvGrpSpPr>
        <p:grpSpPr>
          <a:xfrm>
            <a:off x="4152413" y="2244188"/>
            <a:ext cx="236375" cy="368875"/>
            <a:chOff x="3390125" y="2072325"/>
            <a:chExt cx="236375" cy="368875"/>
          </a:xfrm>
        </p:grpSpPr>
        <p:sp>
          <p:nvSpPr>
            <p:cNvPr id="1791" name="Google Shape;1791;p125"/>
            <p:cNvSpPr/>
            <p:nvPr/>
          </p:nvSpPr>
          <p:spPr>
            <a:xfrm>
              <a:off x="3390125" y="2072325"/>
              <a:ext cx="236375" cy="368875"/>
            </a:xfrm>
            <a:custGeom>
              <a:avLst/>
              <a:gdLst/>
              <a:ahLst/>
              <a:cxnLst/>
              <a:rect l="l" t="t" r="r" b="b"/>
              <a:pathLst>
                <a:path w="9455" h="14755" extrusionOk="0">
                  <a:moveTo>
                    <a:pt x="1731" y="1299"/>
                  </a:moveTo>
                  <a:lnTo>
                    <a:pt x="1731" y="2321"/>
                  </a:lnTo>
                  <a:cubicBezTo>
                    <a:pt x="1641" y="2407"/>
                    <a:pt x="1555" y="2500"/>
                    <a:pt x="1471" y="2592"/>
                  </a:cubicBezTo>
                  <a:cubicBezTo>
                    <a:pt x="1371" y="2572"/>
                    <a:pt x="1296" y="2482"/>
                    <a:pt x="1299" y="2379"/>
                  </a:cubicBezTo>
                  <a:lnTo>
                    <a:pt x="1299" y="1515"/>
                  </a:lnTo>
                  <a:cubicBezTo>
                    <a:pt x="1299" y="1397"/>
                    <a:pt x="1394" y="1299"/>
                    <a:pt x="1515" y="1299"/>
                  </a:cubicBezTo>
                  <a:close/>
                  <a:moveTo>
                    <a:pt x="7940" y="1299"/>
                  </a:moveTo>
                  <a:cubicBezTo>
                    <a:pt x="8061" y="1299"/>
                    <a:pt x="8156" y="1394"/>
                    <a:pt x="8156" y="1515"/>
                  </a:cubicBezTo>
                  <a:lnTo>
                    <a:pt x="8159" y="2379"/>
                  </a:lnTo>
                  <a:cubicBezTo>
                    <a:pt x="8159" y="2482"/>
                    <a:pt x="8084" y="2572"/>
                    <a:pt x="7983" y="2592"/>
                  </a:cubicBezTo>
                  <a:cubicBezTo>
                    <a:pt x="7900" y="2497"/>
                    <a:pt x="7816" y="2407"/>
                    <a:pt x="7724" y="2321"/>
                  </a:cubicBezTo>
                  <a:lnTo>
                    <a:pt x="7724" y="1299"/>
                  </a:lnTo>
                  <a:close/>
                  <a:moveTo>
                    <a:pt x="7943" y="433"/>
                  </a:moveTo>
                  <a:cubicBezTo>
                    <a:pt x="8539" y="436"/>
                    <a:pt x="9022" y="916"/>
                    <a:pt x="9022" y="1512"/>
                  </a:cubicBezTo>
                  <a:lnTo>
                    <a:pt x="9022" y="2376"/>
                  </a:lnTo>
                  <a:cubicBezTo>
                    <a:pt x="9022" y="2759"/>
                    <a:pt x="8821" y="3113"/>
                    <a:pt x="8493" y="3309"/>
                  </a:cubicBezTo>
                  <a:cubicBezTo>
                    <a:pt x="8421" y="3182"/>
                    <a:pt x="8343" y="3061"/>
                    <a:pt x="8260" y="2943"/>
                  </a:cubicBezTo>
                  <a:cubicBezTo>
                    <a:pt x="8464" y="2828"/>
                    <a:pt x="8591" y="2612"/>
                    <a:pt x="8591" y="2379"/>
                  </a:cubicBezTo>
                  <a:lnTo>
                    <a:pt x="8591" y="1515"/>
                  </a:lnTo>
                  <a:cubicBezTo>
                    <a:pt x="8591" y="1158"/>
                    <a:pt x="8300" y="867"/>
                    <a:pt x="7943" y="867"/>
                  </a:cubicBezTo>
                  <a:lnTo>
                    <a:pt x="7511" y="867"/>
                  </a:lnTo>
                  <a:cubicBezTo>
                    <a:pt x="7390" y="867"/>
                    <a:pt x="7295" y="965"/>
                    <a:pt x="7295" y="1083"/>
                  </a:cubicBezTo>
                  <a:lnTo>
                    <a:pt x="7295" y="1956"/>
                  </a:lnTo>
                  <a:cubicBezTo>
                    <a:pt x="7157" y="1855"/>
                    <a:pt x="7013" y="1760"/>
                    <a:pt x="6863" y="1676"/>
                  </a:cubicBezTo>
                  <a:lnTo>
                    <a:pt x="6863" y="620"/>
                  </a:lnTo>
                  <a:cubicBezTo>
                    <a:pt x="6863" y="516"/>
                    <a:pt x="6947" y="433"/>
                    <a:pt x="7050" y="433"/>
                  </a:cubicBezTo>
                  <a:close/>
                  <a:moveTo>
                    <a:pt x="4730" y="1544"/>
                  </a:moveTo>
                  <a:cubicBezTo>
                    <a:pt x="6878" y="1544"/>
                    <a:pt x="8616" y="3285"/>
                    <a:pt x="8619" y="5433"/>
                  </a:cubicBezTo>
                  <a:lnTo>
                    <a:pt x="8616" y="6515"/>
                  </a:lnTo>
                  <a:cubicBezTo>
                    <a:pt x="8616" y="7727"/>
                    <a:pt x="7963" y="8844"/>
                    <a:pt x="6907" y="9440"/>
                  </a:cubicBezTo>
                  <a:cubicBezTo>
                    <a:pt x="6803" y="9501"/>
                    <a:pt x="6765" y="9633"/>
                    <a:pt x="6823" y="9737"/>
                  </a:cubicBezTo>
                  <a:cubicBezTo>
                    <a:pt x="6864" y="9807"/>
                    <a:pt x="6936" y="9846"/>
                    <a:pt x="7011" y="9846"/>
                  </a:cubicBezTo>
                  <a:cubicBezTo>
                    <a:pt x="7048" y="9846"/>
                    <a:pt x="7085" y="9837"/>
                    <a:pt x="7120" y="9817"/>
                  </a:cubicBezTo>
                  <a:cubicBezTo>
                    <a:pt x="7393" y="9662"/>
                    <a:pt x="7646" y="9475"/>
                    <a:pt x="7874" y="9256"/>
                  </a:cubicBezTo>
                  <a:lnTo>
                    <a:pt x="7874" y="9256"/>
                  </a:lnTo>
                  <a:lnTo>
                    <a:pt x="7623" y="12595"/>
                  </a:lnTo>
                  <a:lnTo>
                    <a:pt x="6270" y="12595"/>
                  </a:lnTo>
                  <a:lnTo>
                    <a:pt x="6270" y="12466"/>
                  </a:lnTo>
                  <a:cubicBezTo>
                    <a:pt x="6270" y="11870"/>
                    <a:pt x="5787" y="11386"/>
                    <a:pt x="5191" y="11386"/>
                  </a:cubicBezTo>
                  <a:lnTo>
                    <a:pt x="4270" y="11386"/>
                  </a:lnTo>
                  <a:cubicBezTo>
                    <a:pt x="3674" y="11386"/>
                    <a:pt x="3190" y="11870"/>
                    <a:pt x="3190" y="12466"/>
                  </a:cubicBezTo>
                  <a:lnTo>
                    <a:pt x="3190" y="12595"/>
                  </a:lnTo>
                  <a:lnTo>
                    <a:pt x="1831" y="12595"/>
                  </a:lnTo>
                  <a:lnTo>
                    <a:pt x="1578" y="9256"/>
                  </a:lnTo>
                  <a:lnTo>
                    <a:pt x="1578" y="9256"/>
                  </a:lnTo>
                  <a:cubicBezTo>
                    <a:pt x="2280" y="9930"/>
                    <a:pt x="3219" y="10304"/>
                    <a:pt x="4195" y="10304"/>
                  </a:cubicBezTo>
                  <a:lnTo>
                    <a:pt x="5263" y="10304"/>
                  </a:lnTo>
                  <a:cubicBezTo>
                    <a:pt x="5585" y="10304"/>
                    <a:pt x="5905" y="10264"/>
                    <a:pt x="6216" y="10183"/>
                  </a:cubicBezTo>
                  <a:cubicBezTo>
                    <a:pt x="6334" y="10154"/>
                    <a:pt x="6403" y="10036"/>
                    <a:pt x="6371" y="9921"/>
                  </a:cubicBezTo>
                  <a:cubicBezTo>
                    <a:pt x="6347" y="9822"/>
                    <a:pt x="6261" y="9758"/>
                    <a:pt x="6166" y="9758"/>
                  </a:cubicBezTo>
                  <a:cubicBezTo>
                    <a:pt x="6147" y="9758"/>
                    <a:pt x="6128" y="9760"/>
                    <a:pt x="6109" y="9766"/>
                  </a:cubicBezTo>
                  <a:cubicBezTo>
                    <a:pt x="5833" y="9838"/>
                    <a:pt x="5548" y="9872"/>
                    <a:pt x="5263" y="9872"/>
                  </a:cubicBezTo>
                  <a:lnTo>
                    <a:pt x="4198" y="9872"/>
                  </a:lnTo>
                  <a:cubicBezTo>
                    <a:pt x="2341" y="9872"/>
                    <a:pt x="838" y="8369"/>
                    <a:pt x="838" y="6515"/>
                  </a:cubicBezTo>
                  <a:lnTo>
                    <a:pt x="838" y="5433"/>
                  </a:lnTo>
                  <a:cubicBezTo>
                    <a:pt x="838" y="3285"/>
                    <a:pt x="2580" y="1544"/>
                    <a:pt x="4724" y="1544"/>
                  </a:cubicBezTo>
                  <a:close/>
                  <a:moveTo>
                    <a:pt x="8274" y="9717"/>
                  </a:moveTo>
                  <a:cubicBezTo>
                    <a:pt x="8498" y="10125"/>
                    <a:pt x="8616" y="10583"/>
                    <a:pt x="8619" y="11049"/>
                  </a:cubicBezTo>
                  <a:lnTo>
                    <a:pt x="8616" y="11049"/>
                  </a:lnTo>
                  <a:cubicBezTo>
                    <a:pt x="8614" y="11631"/>
                    <a:pt x="8432" y="12198"/>
                    <a:pt x="8093" y="12673"/>
                  </a:cubicBezTo>
                  <a:lnTo>
                    <a:pt x="8052" y="12659"/>
                  </a:lnTo>
                  <a:lnTo>
                    <a:pt x="8274" y="9717"/>
                  </a:lnTo>
                  <a:close/>
                  <a:moveTo>
                    <a:pt x="5188" y="11818"/>
                  </a:moveTo>
                  <a:cubicBezTo>
                    <a:pt x="5545" y="11818"/>
                    <a:pt x="5836" y="12109"/>
                    <a:pt x="5836" y="12466"/>
                  </a:cubicBezTo>
                  <a:lnTo>
                    <a:pt x="5836" y="12745"/>
                  </a:lnTo>
                  <a:cubicBezTo>
                    <a:pt x="5548" y="12924"/>
                    <a:pt x="5375" y="13237"/>
                    <a:pt x="5375" y="13577"/>
                  </a:cubicBezTo>
                  <a:lnTo>
                    <a:pt x="5375" y="14245"/>
                  </a:lnTo>
                  <a:cubicBezTo>
                    <a:pt x="5161" y="14275"/>
                    <a:pt x="4944" y="14290"/>
                    <a:pt x="4727" y="14290"/>
                  </a:cubicBezTo>
                  <a:cubicBezTo>
                    <a:pt x="4511" y="14290"/>
                    <a:pt x="4294" y="14275"/>
                    <a:pt x="4080" y="14245"/>
                  </a:cubicBezTo>
                  <a:lnTo>
                    <a:pt x="4080" y="13577"/>
                  </a:lnTo>
                  <a:cubicBezTo>
                    <a:pt x="4080" y="13237"/>
                    <a:pt x="3904" y="12924"/>
                    <a:pt x="3619" y="12745"/>
                  </a:cubicBezTo>
                  <a:lnTo>
                    <a:pt x="3619" y="12466"/>
                  </a:lnTo>
                  <a:cubicBezTo>
                    <a:pt x="3619" y="12109"/>
                    <a:pt x="3907" y="11818"/>
                    <a:pt x="4267" y="11818"/>
                  </a:cubicBezTo>
                  <a:close/>
                  <a:moveTo>
                    <a:pt x="3098" y="13027"/>
                  </a:moveTo>
                  <a:cubicBezTo>
                    <a:pt x="3400" y="13027"/>
                    <a:pt x="3645" y="13275"/>
                    <a:pt x="3648" y="13577"/>
                  </a:cubicBezTo>
                  <a:lnTo>
                    <a:pt x="3648" y="14288"/>
                  </a:lnTo>
                  <a:cubicBezTo>
                    <a:pt x="3648" y="14308"/>
                    <a:pt x="3631" y="14325"/>
                    <a:pt x="3607" y="14325"/>
                  </a:cubicBezTo>
                  <a:lnTo>
                    <a:pt x="3299" y="14325"/>
                  </a:lnTo>
                  <a:lnTo>
                    <a:pt x="3299" y="13908"/>
                  </a:lnTo>
                  <a:cubicBezTo>
                    <a:pt x="3299" y="13787"/>
                    <a:pt x="3204" y="13692"/>
                    <a:pt x="3084" y="13692"/>
                  </a:cubicBezTo>
                  <a:cubicBezTo>
                    <a:pt x="2966" y="13692"/>
                    <a:pt x="2868" y="13787"/>
                    <a:pt x="2868" y="13908"/>
                  </a:cubicBezTo>
                  <a:lnTo>
                    <a:pt x="2868" y="14325"/>
                  </a:lnTo>
                  <a:lnTo>
                    <a:pt x="1975" y="14325"/>
                  </a:lnTo>
                  <a:lnTo>
                    <a:pt x="1975" y="13908"/>
                  </a:lnTo>
                  <a:cubicBezTo>
                    <a:pt x="1975" y="13787"/>
                    <a:pt x="1877" y="13692"/>
                    <a:pt x="1759" y="13692"/>
                  </a:cubicBezTo>
                  <a:cubicBezTo>
                    <a:pt x="1641" y="13692"/>
                    <a:pt x="1543" y="13787"/>
                    <a:pt x="1543" y="13908"/>
                  </a:cubicBezTo>
                  <a:lnTo>
                    <a:pt x="1543" y="14325"/>
                  </a:lnTo>
                  <a:lnTo>
                    <a:pt x="1235" y="14325"/>
                  </a:lnTo>
                  <a:cubicBezTo>
                    <a:pt x="1215" y="14325"/>
                    <a:pt x="1195" y="14308"/>
                    <a:pt x="1198" y="14288"/>
                  </a:cubicBezTo>
                  <a:lnTo>
                    <a:pt x="1198" y="13577"/>
                  </a:lnTo>
                  <a:cubicBezTo>
                    <a:pt x="1198" y="13275"/>
                    <a:pt x="1443" y="13027"/>
                    <a:pt x="1745" y="13027"/>
                  </a:cubicBezTo>
                  <a:close/>
                  <a:moveTo>
                    <a:pt x="7710" y="13027"/>
                  </a:moveTo>
                  <a:cubicBezTo>
                    <a:pt x="8012" y="13027"/>
                    <a:pt x="8257" y="13275"/>
                    <a:pt x="8260" y="13577"/>
                  </a:cubicBezTo>
                  <a:lnTo>
                    <a:pt x="8260" y="14288"/>
                  </a:lnTo>
                  <a:lnTo>
                    <a:pt x="8257" y="14288"/>
                  </a:lnTo>
                  <a:cubicBezTo>
                    <a:pt x="8257" y="14308"/>
                    <a:pt x="8239" y="14325"/>
                    <a:pt x="8219" y="14325"/>
                  </a:cubicBezTo>
                  <a:lnTo>
                    <a:pt x="7911" y="14325"/>
                  </a:lnTo>
                  <a:lnTo>
                    <a:pt x="7911" y="13908"/>
                  </a:lnTo>
                  <a:cubicBezTo>
                    <a:pt x="7911" y="13787"/>
                    <a:pt x="7816" y="13692"/>
                    <a:pt x="7695" y="13692"/>
                  </a:cubicBezTo>
                  <a:cubicBezTo>
                    <a:pt x="7577" y="13692"/>
                    <a:pt x="7479" y="13787"/>
                    <a:pt x="7479" y="13908"/>
                  </a:cubicBezTo>
                  <a:lnTo>
                    <a:pt x="7479" y="14325"/>
                  </a:lnTo>
                  <a:lnTo>
                    <a:pt x="6587" y="14325"/>
                  </a:lnTo>
                  <a:lnTo>
                    <a:pt x="6587" y="13908"/>
                  </a:lnTo>
                  <a:cubicBezTo>
                    <a:pt x="6587" y="13787"/>
                    <a:pt x="6489" y="13692"/>
                    <a:pt x="6371" y="13692"/>
                  </a:cubicBezTo>
                  <a:cubicBezTo>
                    <a:pt x="6250" y="13692"/>
                    <a:pt x="6155" y="13787"/>
                    <a:pt x="6155" y="13908"/>
                  </a:cubicBezTo>
                  <a:lnTo>
                    <a:pt x="6155" y="14325"/>
                  </a:lnTo>
                  <a:lnTo>
                    <a:pt x="5847" y="14325"/>
                  </a:lnTo>
                  <a:cubicBezTo>
                    <a:pt x="5827" y="14325"/>
                    <a:pt x="5810" y="14308"/>
                    <a:pt x="5810" y="14288"/>
                  </a:cubicBezTo>
                  <a:lnTo>
                    <a:pt x="5810" y="13577"/>
                  </a:lnTo>
                  <a:cubicBezTo>
                    <a:pt x="5810" y="13275"/>
                    <a:pt x="6054" y="13027"/>
                    <a:pt x="6357" y="13027"/>
                  </a:cubicBezTo>
                  <a:close/>
                  <a:moveTo>
                    <a:pt x="1515" y="1"/>
                  </a:moveTo>
                  <a:cubicBezTo>
                    <a:pt x="680" y="4"/>
                    <a:pt x="3" y="677"/>
                    <a:pt x="0" y="1512"/>
                  </a:cubicBezTo>
                  <a:lnTo>
                    <a:pt x="0" y="2376"/>
                  </a:lnTo>
                  <a:cubicBezTo>
                    <a:pt x="3" y="2923"/>
                    <a:pt x="294" y="3427"/>
                    <a:pt x="769" y="3697"/>
                  </a:cubicBezTo>
                  <a:cubicBezTo>
                    <a:pt x="527" y="4244"/>
                    <a:pt x="403" y="4834"/>
                    <a:pt x="406" y="5433"/>
                  </a:cubicBezTo>
                  <a:lnTo>
                    <a:pt x="406" y="6515"/>
                  </a:lnTo>
                  <a:cubicBezTo>
                    <a:pt x="403" y="7301"/>
                    <a:pt x="648" y="8067"/>
                    <a:pt x="1106" y="8706"/>
                  </a:cubicBezTo>
                  <a:lnTo>
                    <a:pt x="1129" y="9014"/>
                  </a:lnTo>
                  <a:cubicBezTo>
                    <a:pt x="654" y="9616"/>
                    <a:pt x="406" y="10318"/>
                    <a:pt x="406" y="11049"/>
                  </a:cubicBezTo>
                  <a:cubicBezTo>
                    <a:pt x="403" y="11182"/>
                    <a:pt x="412" y="11317"/>
                    <a:pt x="429" y="11450"/>
                  </a:cubicBezTo>
                  <a:cubicBezTo>
                    <a:pt x="444" y="11556"/>
                    <a:pt x="536" y="11637"/>
                    <a:pt x="645" y="11637"/>
                  </a:cubicBezTo>
                  <a:cubicBezTo>
                    <a:pt x="648" y="11638"/>
                    <a:pt x="651" y="11638"/>
                    <a:pt x="654" y="11638"/>
                  </a:cubicBezTo>
                  <a:cubicBezTo>
                    <a:pt x="660" y="11638"/>
                    <a:pt x="665" y="11637"/>
                    <a:pt x="671" y="11637"/>
                  </a:cubicBezTo>
                  <a:cubicBezTo>
                    <a:pt x="789" y="11622"/>
                    <a:pt x="876" y="11513"/>
                    <a:pt x="858" y="11395"/>
                  </a:cubicBezTo>
                  <a:cubicBezTo>
                    <a:pt x="786" y="10816"/>
                    <a:pt x="899" y="10226"/>
                    <a:pt x="1181" y="9717"/>
                  </a:cubicBezTo>
                  <a:lnTo>
                    <a:pt x="1402" y="12659"/>
                  </a:lnTo>
                  <a:lnTo>
                    <a:pt x="1362" y="12673"/>
                  </a:lnTo>
                  <a:cubicBezTo>
                    <a:pt x="1261" y="12529"/>
                    <a:pt x="1172" y="12374"/>
                    <a:pt x="1097" y="12215"/>
                  </a:cubicBezTo>
                  <a:cubicBezTo>
                    <a:pt x="1054" y="12129"/>
                    <a:pt x="981" y="12093"/>
                    <a:pt x="910" y="12093"/>
                  </a:cubicBezTo>
                  <a:cubicBezTo>
                    <a:pt x="772" y="12093"/>
                    <a:pt x="636" y="12226"/>
                    <a:pt x="706" y="12394"/>
                  </a:cubicBezTo>
                  <a:cubicBezTo>
                    <a:pt x="789" y="12581"/>
                    <a:pt x="893" y="12757"/>
                    <a:pt x="1011" y="12926"/>
                  </a:cubicBezTo>
                  <a:cubicBezTo>
                    <a:pt x="853" y="13105"/>
                    <a:pt x="766" y="13335"/>
                    <a:pt x="766" y="13574"/>
                  </a:cubicBezTo>
                  <a:lnTo>
                    <a:pt x="766" y="14285"/>
                  </a:lnTo>
                  <a:cubicBezTo>
                    <a:pt x="766" y="14544"/>
                    <a:pt x="976" y="14754"/>
                    <a:pt x="1235" y="14754"/>
                  </a:cubicBezTo>
                  <a:lnTo>
                    <a:pt x="3607" y="14754"/>
                  </a:lnTo>
                  <a:cubicBezTo>
                    <a:pt x="3714" y="14754"/>
                    <a:pt x="3815" y="14720"/>
                    <a:pt x="3898" y="14654"/>
                  </a:cubicBezTo>
                  <a:cubicBezTo>
                    <a:pt x="4173" y="14698"/>
                    <a:pt x="4450" y="14721"/>
                    <a:pt x="4727" y="14721"/>
                  </a:cubicBezTo>
                  <a:cubicBezTo>
                    <a:pt x="5004" y="14721"/>
                    <a:pt x="5280" y="14698"/>
                    <a:pt x="5554" y="14654"/>
                  </a:cubicBezTo>
                  <a:cubicBezTo>
                    <a:pt x="5637" y="14720"/>
                    <a:pt x="5741" y="14754"/>
                    <a:pt x="5844" y="14754"/>
                  </a:cubicBezTo>
                  <a:lnTo>
                    <a:pt x="8216" y="14754"/>
                  </a:lnTo>
                  <a:cubicBezTo>
                    <a:pt x="8478" y="14754"/>
                    <a:pt x="8688" y="14544"/>
                    <a:pt x="8688" y="14282"/>
                  </a:cubicBezTo>
                  <a:lnTo>
                    <a:pt x="8688" y="13577"/>
                  </a:lnTo>
                  <a:cubicBezTo>
                    <a:pt x="8688" y="13338"/>
                    <a:pt x="8599" y="13108"/>
                    <a:pt x="8441" y="12929"/>
                  </a:cubicBezTo>
                  <a:cubicBezTo>
                    <a:pt x="8832" y="12379"/>
                    <a:pt x="9045" y="11723"/>
                    <a:pt x="9048" y="11049"/>
                  </a:cubicBezTo>
                  <a:cubicBezTo>
                    <a:pt x="9048" y="10321"/>
                    <a:pt x="8798" y="9619"/>
                    <a:pt x="8326" y="9014"/>
                  </a:cubicBezTo>
                  <a:lnTo>
                    <a:pt x="8349" y="8709"/>
                  </a:lnTo>
                  <a:cubicBezTo>
                    <a:pt x="8804" y="8067"/>
                    <a:pt x="9048" y="7301"/>
                    <a:pt x="9048" y="6515"/>
                  </a:cubicBezTo>
                  <a:lnTo>
                    <a:pt x="9048" y="5433"/>
                  </a:lnTo>
                  <a:cubicBezTo>
                    <a:pt x="9051" y="4834"/>
                    <a:pt x="8927" y="4244"/>
                    <a:pt x="8686" y="3697"/>
                  </a:cubicBezTo>
                  <a:cubicBezTo>
                    <a:pt x="9161" y="3427"/>
                    <a:pt x="9451" y="2923"/>
                    <a:pt x="9454" y="2379"/>
                  </a:cubicBezTo>
                  <a:lnTo>
                    <a:pt x="9454" y="1515"/>
                  </a:lnTo>
                  <a:cubicBezTo>
                    <a:pt x="9451" y="680"/>
                    <a:pt x="8775" y="4"/>
                    <a:pt x="7940" y="4"/>
                  </a:cubicBezTo>
                  <a:lnTo>
                    <a:pt x="7048" y="4"/>
                  </a:lnTo>
                  <a:cubicBezTo>
                    <a:pt x="6705" y="4"/>
                    <a:pt x="6429" y="280"/>
                    <a:pt x="6429" y="623"/>
                  </a:cubicBezTo>
                  <a:lnTo>
                    <a:pt x="6429" y="1460"/>
                  </a:lnTo>
                  <a:cubicBezTo>
                    <a:pt x="5897" y="1233"/>
                    <a:pt x="5328" y="1115"/>
                    <a:pt x="4751" y="1115"/>
                  </a:cubicBezTo>
                  <a:cubicBezTo>
                    <a:pt x="4744" y="1115"/>
                    <a:pt x="4737" y="1115"/>
                    <a:pt x="4730" y="1115"/>
                  </a:cubicBezTo>
                  <a:lnTo>
                    <a:pt x="4724" y="1115"/>
                  </a:lnTo>
                  <a:cubicBezTo>
                    <a:pt x="4718" y="1115"/>
                    <a:pt x="4711" y="1115"/>
                    <a:pt x="4704" y="1115"/>
                  </a:cubicBezTo>
                  <a:cubicBezTo>
                    <a:pt x="4112" y="1115"/>
                    <a:pt x="3527" y="1241"/>
                    <a:pt x="2986" y="1481"/>
                  </a:cubicBezTo>
                  <a:cubicBezTo>
                    <a:pt x="2941" y="1419"/>
                    <a:pt x="2877" y="1391"/>
                    <a:pt x="2813" y="1391"/>
                  </a:cubicBezTo>
                  <a:cubicBezTo>
                    <a:pt x="2703" y="1391"/>
                    <a:pt x="2594" y="1475"/>
                    <a:pt x="2594" y="1607"/>
                  </a:cubicBezTo>
                  <a:lnTo>
                    <a:pt x="2594" y="1676"/>
                  </a:lnTo>
                  <a:cubicBezTo>
                    <a:pt x="2444" y="1763"/>
                    <a:pt x="2301" y="1855"/>
                    <a:pt x="2162" y="1958"/>
                  </a:cubicBezTo>
                  <a:lnTo>
                    <a:pt x="2162" y="1083"/>
                  </a:lnTo>
                  <a:cubicBezTo>
                    <a:pt x="2162" y="962"/>
                    <a:pt x="2067" y="867"/>
                    <a:pt x="1946" y="867"/>
                  </a:cubicBezTo>
                  <a:lnTo>
                    <a:pt x="1515" y="867"/>
                  </a:lnTo>
                  <a:cubicBezTo>
                    <a:pt x="1158" y="867"/>
                    <a:pt x="867" y="1155"/>
                    <a:pt x="867" y="1515"/>
                  </a:cubicBezTo>
                  <a:lnTo>
                    <a:pt x="867" y="2379"/>
                  </a:lnTo>
                  <a:cubicBezTo>
                    <a:pt x="867" y="2612"/>
                    <a:pt x="994" y="2828"/>
                    <a:pt x="1198" y="2943"/>
                  </a:cubicBezTo>
                  <a:cubicBezTo>
                    <a:pt x="1114" y="3058"/>
                    <a:pt x="1037" y="3182"/>
                    <a:pt x="965" y="3306"/>
                  </a:cubicBezTo>
                  <a:cubicBezTo>
                    <a:pt x="637" y="3113"/>
                    <a:pt x="438" y="2759"/>
                    <a:pt x="435" y="2376"/>
                  </a:cubicBezTo>
                  <a:lnTo>
                    <a:pt x="435" y="1512"/>
                  </a:lnTo>
                  <a:cubicBezTo>
                    <a:pt x="438" y="919"/>
                    <a:pt x="919" y="436"/>
                    <a:pt x="1515" y="433"/>
                  </a:cubicBezTo>
                  <a:lnTo>
                    <a:pt x="2410" y="433"/>
                  </a:lnTo>
                  <a:cubicBezTo>
                    <a:pt x="2511" y="433"/>
                    <a:pt x="2597" y="519"/>
                    <a:pt x="2597" y="620"/>
                  </a:cubicBezTo>
                  <a:lnTo>
                    <a:pt x="2597" y="689"/>
                  </a:lnTo>
                  <a:cubicBezTo>
                    <a:pt x="2597" y="807"/>
                    <a:pt x="2692" y="905"/>
                    <a:pt x="2813" y="905"/>
                  </a:cubicBezTo>
                  <a:cubicBezTo>
                    <a:pt x="2931" y="905"/>
                    <a:pt x="3029" y="807"/>
                    <a:pt x="3029" y="689"/>
                  </a:cubicBezTo>
                  <a:lnTo>
                    <a:pt x="3029" y="620"/>
                  </a:lnTo>
                  <a:cubicBezTo>
                    <a:pt x="3026" y="280"/>
                    <a:pt x="2750" y="1"/>
                    <a:pt x="24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92" name="Google Shape;1792;p125"/>
            <p:cNvSpPr/>
            <p:nvPr/>
          </p:nvSpPr>
          <p:spPr>
            <a:xfrm>
              <a:off x="3414675" y="2190150"/>
              <a:ext cx="187425" cy="117550"/>
            </a:xfrm>
            <a:custGeom>
              <a:avLst/>
              <a:gdLst/>
              <a:ahLst/>
              <a:cxnLst/>
              <a:rect l="l" t="t" r="r" b="b"/>
              <a:pathLst>
                <a:path w="7497" h="4702" extrusionOk="0">
                  <a:moveTo>
                    <a:pt x="4212" y="432"/>
                  </a:moveTo>
                  <a:cubicBezTo>
                    <a:pt x="4261" y="435"/>
                    <a:pt x="4301" y="464"/>
                    <a:pt x="4321" y="507"/>
                  </a:cubicBezTo>
                  <a:cubicBezTo>
                    <a:pt x="4344" y="553"/>
                    <a:pt x="4335" y="608"/>
                    <a:pt x="4304" y="648"/>
                  </a:cubicBezTo>
                  <a:cubicBezTo>
                    <a:pt x="4301" y="651"/>
                    <a:pt x="4298" y="654"/>
                    <a:pt x="4295" y="657"/>
                  </a:cubicBezTo>
                  <a:lnTo>
                    <a:pt x="3872" y="1097"/>
                  </a:lnTo>
                  <a:cubicBezTo>
                    <a:pt x="3836" y="1135"/>
                    <a:pt x="3789" y="1153"/>
                    <a:pt x="3743" y="1153"/>
                  </a:cubicBezTo>
                  <a:cubicBezTo>
                    <a:pt x="3696" y="1153"/>
                    <a:pt x="3650" y="1135"/>
                    <a:pt x="3616" y="1097"/>
                  </a:cubicBezTo>
                  <a:lnTo>
                    <a:pt x="3190" y="657"/>
                  </a:lnTo>
                  <a:lnTo>
                    <a:pt x="3181" y="648"/>
                  </a:lnTo>
                  <a:cubicBezTo>
                    <a:pt x="3149" y="608"/>
                    <a:pt x="3144" y="553"/>
                    <a:pt x="3170" y="507"/>
                  </a:cubicBezTo>
                  <a:cubicBezTo>
                    <a:pt x="3187" y="464"/>
                    <a:pt x="3230" y="435"/>
                    <a:pt x="3276" y="432"/>
                  </a:cubicBezTo>
                  <a:close/>
                  <a:moveTo>
                    <a:pt x="4957" y="893"/>
                  </a:moveTo>
                  <a:cubicBezTo>
                    <a:pt x="5236" y="893"/>
                    <a:pt x="5513" y="973"/>
                    <a:pt x="5746" y="1126"/>
                  </a:cubicBezTo>
                  <a:lnTo>
                    <a:pt x="5185" y="1215"/>
                  </a:lnTo>
                  <a:cubicBezTo>
                    <a:pt x="5064" y="1224"/>
                    <a:pt x="4975" y="1327"/>
                    <a:pt x="4983" y="1445"/>
                  </a:cubicBezTo>
                  <a:cubicBezTo>
                    <a:pt x="4994" y="1561"/>
                    <a:pt x="5089" y="1648"/>
                    <a:pt x="5201" y="1648"/>
                  </a:cubicBezTo>
                  <a:cubicBezTo>
                    <a:pt x="5206" y="1648"/>
                    <a:pt x="5211" y="1647"/>
                    <a:pt x="5216" y="1647"/>
                  </a:cubicBezTo>
                  <a:cubicBezTo>
                    <a:pt x="5228" y="1644"/>
                    <a:pt x="5239" y="1644"/>
                    <a:pt x="5251" y="1644"/>
                  </a:cubicBezTo>
                  <a:lnTo>
                    <a:pt x="6140" y="1503"/>
                  </a:lnTo>
                  <a:cubicBezTo>
                    <a:pt x="6212" y="1604"/>
                    <a:pt x="6270" y="1713"/>
                    <a:pt x="6316" y="1828"/>
                  </a:cubicBezTo>
                  <a:lnTo>
                    <a:pt x="5265" y="1710"/>
                  </a:lnTo>
                  <a:cubicBezTo>
                    <a:pt x="5256" y="1709"/>
                    <a:pt x="5248" y="1709"/>
                    <a:pt x="5239" y="1709"/>
                  </a:cubicBezTo>
                  <a:cubicBezTo>
                    <a:pt x="5132" y="1709"/>
                    <a:pt x="5040" y="1789"/>
                    <a:pt x="5026" y="1900"/>
                  </a:cubicBezTo>
                  <a:cubicBezTo>
                    <a:pt x="5012" y="2018"/>
                    <a:pt x="5098" y="2125"/>
                    <a:pt x="5216" y="2139"/>
                  </a:cubicBezTo>
                  <a:lnTo>
                    <a:pt x="6408" y="2275"/>
                  </a:lnTo>
                  <a:cubicBezTo>
                    <a:pt x="6408" y="2298"/>
                    <a:pt x="6411" y="2323"/>
                    <a:pt x="6411" y="2347"/>
                  </a:cubicBezTo>
                  <a:cubicBezTo>
                    <a:pt x="6408" y="3403"/>
                    <a:pt x="5550" y="4261"/>
                    <a:pt x="4491" y="4264"/>
                  </a:cubicBezTo>
                  <a:lnTo>
                    <a:pt x="2997" y="4264"/>
                  </a:lnTo>
                  <a:cubicBezTo>
                    <a:pt x="1937" y="4264"/>
                    <a:pt x="1080" y="3406"/>
                    <a:pt x="1080" y="2347"/>
                  </a:cubicBezTo>
                  <a:cubicBezTo>
                    <a:pt x="1080" y="2323"/>
                    <a:pt x="1080" y="2298"/>
                    <a:pt x="1080" y="2275"/>
                  </a:cubicBezTo>
                  <a:lnTo>
                    <a:pt x="2271" y="2139"/>
                  </a:lnTo>
                  <a:cubicBezTo>
                    <a:pt x="2389" y="2125"/>
                    <a:pt x="2476" y="2018"/>
                    <a:pt x="2461" y="1900"/>
                  </a:cubicBezTo>
                  <a:cubicBezTo>
                    <a:pt x="2451" y="1791"/>
                    <a:pt x="2358" y="1709"/>
                    <a:pt x="2249" y="1709"/>
                  </a:cubicBezTo>
                  <a:cubicBezTo>
                    <a:pt x="2240" y="1709"/>
                    <a:pt x="2231" y="1709"/>
                    <a:pt x="2222" y="1710"/>
                  </a:cubicBezTo>
                  <a:lnTo>
                    <a:pt x="1175" y="1828"/>
                  </a:lnTo>
                  <a:cubicBezTo>
                    <a:pt x="1218" y="1713"/>
                    <a:pt x="1278" y="1604"/>
                    <a:pt x="1350" y="1506"/>
                  </a:cubicBezTo>
                  <a:lnTo>
                    <a:pt x="2240" y="1644"/>
                  </a:lnTo>
                  <a:cubicBezTo>
                    <a:pt x="2250" y="1646"/>
                    <a:pt x="2261" y="1646"/>
                    <a:pt x="2272" y="1646"/>
                  </a:cubicBezTo>
                  <a:cubicBezTo>
                    <a:pt x="2377" y="1646"/>
                    <a:pt x="2469" y="1570"/>
                    <a:pt x="2484" y="1463"/>
                  </a:cubicBezTo>
                  <a:cubicBezTo>
                    <a:pt x="2505" y="1345"/>
                    <a:pt x="2424" y="1235"/>
                    <a:pt x="2306" y="1218"/>
                  </a:cubicBezTo>
                  <a:lnTo>
                    <a:pt x="1745" y="1129"/>
                  </a:lnTo>
                  <a:cubicBezTo>
                    <a:pt x="1978" y="976"/>
                    <a:pt x="2251" y="896"/>
                    <a:pt x="2530" y="896"/>
                  </a:cubicBezTo>
                  <a:lnTo>
                    <a:pt x="2827" y="896"/>
                  </a:lnTo>
                  <a:cubicBezTo>
                    <a:pt x="2836" y="907"/>
                    <a:pt x="2844" y="919"/>
                    <a:pt x="2856" y="930"/>
                  </a:cubicBezTo>
                  <a:cubicBezTo>
                    <a:pt x="2864" y="942"/>
                    <a:pt x="2870" y="947"/>
                    <a:pt x="2879" y="959"/>
                  </a:cubicBezTo>
                  <a:lnTo>
                    <a:pt x="3305" y="1399"/>
                  </a:lnTo>
                  <a:cubicBezTo>
                    <a:pt x="3368" y="1466"/>
                    <a:pt x="3443" y="1515"/>
                    <a:pt x="3529" y="1546"/>
                  </a:cubicBezTo>
                  <a:lnTo>
                    <a:pt x="3529" y="2571"/>
                  </a:lnTo>
                  <a:cubicBezTo>
                    <a:pt x="3478" y="2649"/>
                    <a:pt x="3308" y="2842"/>
                    <a:pt x="2873" y="2842"/>
                  </a:cubicBezTo>
                  <a:cubicBezTo>
                    <a:pt x="2306" y="2842"/>
                    <a:pt x="2058" y="2513"/>
                    <a:pt x="2047" y="2502"/>
                  </a:cubicBezTo>
                  <a:cubicBezTo>
                    <a:pt x="2000" y="2434"/>
                    <a:pt x="1937" y="2407"/>
                    <a:pt x="1876" y="2407"/>
                  </a:cubicBezTo>
                  <a:cubicBezTo>
                    <a:pt x="1723" y="2407"/>
                    <a:pt x="1576" y="2581"/>
                    <a:pt x="1696" y="2750"/>
                  </a:cubicBezTo>
                  <a:cubicBezTo>
                    <a:pt x="1710" y="2773"/>
                    <a:pt x="2070" y="3273"/>
                    <a:pt x="2873" y="3273"/>
                  </a:cubicBezTo>
                  <a:cubicBezTo>
                    <a:pt x="3313" y="3273"/>
                    <a:pt x="3584" y="3121"/>
                    <a:pt x="3745" y="2974"/>
                  </a:cubicBezTo>
                  <a:cubicBezTo>
                    <a:pt x="3904" y="3121"/>
                    <a:pt x="4177" y="3273"/>
                    <a:pt x="4615" y="3273"/>
                  </a:cubicBezTo>
                  <a:cubicBezTo>
                    <a:pt x="5418" y="3273"/>
                    <a:pt x="5781" y="2773"/>
                    <a:pt x="5795" y="2750"/>
                  </a:cubicBezTo>
                  <a:cubicBezTo>
                    <a:pt x="5912" y="2581"/>
                    <a:pt x="5765" y="2407"/>
                    <a:pt x="5612" y="2407"/>
                  </a:cubicBezTo>
                  <a:cubicBezTo>
                    <a:pt x="5550" y="2407"/>
                    <a:pt x="5488" y="2434"/>
                    <a:pt x="5441" y="2502"/>
                  </a:cubicBezTo>
                  <a:cubicBezTo>
                    <a:pt x="5438" y="2505"/>
                    <a:pt x="5188" y="2842"/>
                    <a:pt x="4615" y="2842"/>
                  </a:cubicBezTo>
                  <a:cubicBezTo>
                    <a:pt x="4180" y="2842"/>
                    <a:pt x="4010" y="2646"/>
                    <a:pt x="3961" y="2571"/>
                  </a:cubicBezTo>
                  <a:lnTo>
                    <a:pt x="3961" y="1546"/>
                  </a:lnTo>
                  <a:cubicBezTo>
                    <a:pt x="4045" y="1512"/>
                    <a:pt x="4122" y="1463"/>
                    <a:pt x="4183" y="1397"/>
                  </a:cubicBezTo>
                  <a:lnTo>
                    <a:pt x="4609" y="956"/>
                  </a:lnTo>
                  <a:cubicBezTo>
                    <a:pt x="4618" y="947"/>
                    <a:pt x="4626" y="939"/>
                    <a:pt x="4635" y="927"/>
                  </a:cubicBezTo>
                  <a:cubicBezTo>
                    <a:pt x="4641" y="919"/>
                    <a:pt x="4652" y="904"/>
                    <a:pt x="4661" y="893"/>
                  </a:cubicBezTo>
                  <a:close/>
                  <a:moveTo>
                    <a:pt x="3279" y="0"/>
                  </a:moveTo>
                  <a:cubicBezTo>
                    <a:pt x="3060" y="0"/>
                    <a:pt x="2864" y="130"/>
                    <a:pt x="2778" y="329"/>
                  </a:cubicBezTo>
                  <a:cubicBezTo>
                    <a:pt x="2758" y="369"/>
                    <a:pt x="2744" y="415"/>
                    <a:pt x="2735" y="461"/>
                  </a:cubicBezTo>
                  <a:lnTo>
                    <a:pt x="2533" y="461"/>
                  </a:lnTo>
                  <a:cubicBezTo>
                    <a:pt x="2035" y="461"/>
                    <a:pt x="1555" y="660"/>
                    <a:pt x="1203" y="1017"/>
                  </a:cubicBezTo>
                  <a:cubicBezTo>
                    <a:pt x="1195" y="1022"/>
                    <a:pt x="1186" y="1031"/>
                    <a:pt x="1180" y="1040"/>
                  </a:cubicBezTo>
                  <a:lnTo>
                    <a:pt x="265" y="896"/>
                  </a:lnTo>
                  <a:cubicBezTo>
                    <a:pt x="253" y="894"/>
                    <a:pt x="241" y="893"/>
                    <a:pt x="230" y="893"/>
                  </a:cubicBezTo>
                  <a:cubicBezTo>
                    <a:pt x="126" y="893"/>
                    <a:pt x="35" y="971"/>
                    <a:pt x="17" y="1077"/>
                  </a:cubicBezTo>
                  <a:cubicBezTo>
                    <a:pt x="0" y="1192"/>
                    <a:pt x="81" y="1304"/>
                    <a:pt x="199" y="1322"/>
                  </a:cubicBezTo>
                  <a:lnTo>
                    <a:pt x="887" y="1431"/>
                  </a:lnTo>
                  <a:cubicBezTo>
                    <a:pt x="809" y="1572"/>
                    <a:pt x="749" y="1722"/>
                    <a:pt x="708" y="1880"/>
                  </a:cubicBezTo>
                  <a:lnTo>
                    <a:pt x="251" y="1935"/>
                  </a:lnTo>
                  <a:cubicBezTo>
                    <a:pt x="132" y="1941"/>
                    <a:pt x="40" y="2041"/>
                    <a:pt x="46" y="2162"/>
                  </a:cubicBezTo>
                  <a:cubicBezTo>
                    <a:pt x="55" y="2277"/>
                    <a:pt x="150" y="2367"/>
                    <a:pt x="263" y="2367"/>
                  </a:cubicBezTo>
                  <a:cubicBezTo>
                    <a:pt x="267" y="2367"/>
                    <a:pt x="270" y="2367"/>
                    <a:pt x="274" y="2367"/>
                  </a:cubicBezTo>
                  <a:lnTo>
                    <a:pt x="299" y="2367"/>
                  </a:lnTo>
                  <a:lnTo>
                    <a:pt x="648" y="2326"/>
                  </a:lnTo>
                  <a:lnTo>
                    <a:pt x="648" y="2349"/>
                  </a:lnTo>
                  <a:cubicBezTo>
                    <a:pt x="651" y="3648"/>
                    <a:pt x="1701" y="4698"/>
                    <a:pt x="3000" y="4701"/>
                  </a:cubicBezTo>
                  <a:lnTo>
                    <a:pt x="4494" y="4701"/>
                  </a:lnTo>
                  <a:cubicBezTo>
                    <a:pt x="5792" y="4698"/>
                    <a:pt x="6843" y="3648"/>
                    <a:pt x="6846" y="2349"/>
                  </a:cubicBezTo>
                  <a:lnTo>
                    <a:pt x="6846" y="2326"/>
                  </a:lnTo>
                  <a:lnTo>
                    <a:pt x="7194" y="2367"/>
                  </a:lnTo>
                  <a:lnTo>
                    <a:pt x="7220" y="2367"/>
                  </a:lnTo>
                  <a:cubicBezTo>
                    <a:pt x="7223" y="2367"/>
                    <a:pt x="7227" y="2367"/>
                    <a:pt x="7230" y="2367"/>
                  </a:cubicBezTo>
                  <a:cubicBezTo>
                    <a:pt x="7344" y="2367"/>
                    <a:pt x="7439" y="2277"/>
                    <a:pt x="7447" y="2162"/>
                  </a:cubicBezTo>
                  <a:cubicBezTo>
                    <a:pt x="7453" y="2041"/>
                    <a:pt x="7361" y="1941"/>
                    <a:pt x="7243" y="1935"/>
                  </a:cubicBezTo>
                  <a:lnTo>
                    <a:pt x="6788" y="1883"/>
                  </a:lnTo>
                  <a:cubicBezTo>
                    <a:pt x="6748" y="1725"/>
                    <a:pt x="6687" y="1572"/>
                    <a:pt x="6607" y="1431"/>
                  </a:cubicBezTo>
                  <a:lnTo>
                    <a:pt x="7298" y="1325"/>
                  </a:lnTo>
                  <a:cubicBezTo>
                    <a:pt x="7416" y="1304"/>
                    <a:pt x="7496" y="1195"/>
                    <a:pt x="7476" y="1077"/>
                  </a:cubicBezTo>
                  <a:cubicBezTo>
                    <a:pt x="7460" y="970"/>
                    <a:pt x="7366" y="893"/>
                    <a:pt x="7263" y="893"/>
                  </a:cubicBezTo>
                  <a:cubicBezTo>
                    <a:pt x="7252" y="893"/>
                    <a:pt x="7242" y="894"/>
                    <a:pt x="7231" y="896"/>
                  </a:cubicBezTo>
                  <a:lnTo>
                    <a:pt x="6316" y="1040"/>
                  </a:lnTo>
                  <a:cubicBezTo>
                    <a:pt x="5962" y="671"/>
                    <a:pt x="5473" y="461"/>
                    <a:pt x="4960" y="461"/>
                  </a:cubicBezTo>
                  <a:lnTo>
                    <a:pt x="4759" y="461"/>
                  </a:lnTo>
                  <a:cubicBezTo>
                    <a:pt x="4750" y="415"/>
                    <a:pt x="4736" y="369"/>
                    <a:pt x="4715" y="329"/>
                  </a:cubicBezTo>
                  <a:cubicBezTo>
                    <a:pt x="4629" y="130"/>
                    <a:pt x="4430" y="0"/>
                    <a:pt x="42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93" name="Google Shape;1793;p125"/>
            <p:cNvSpPr/>
            <p:nvPr/>
          </p:nvSpPr>
          <p:spPr>
            <a:xfrm>
              <a:off x="3462225" y="2147475"/>
              <a:ext cx="32425" cy="36725"/>
            </a:xfrm>
            <a:custGeom>
              <a:avLst/>
              <a:gdLst/>
              <a:ahLst/>
              <a:cxnLst/>
              <a:rect l="l" t="t" r="r" b="b"/>
              <a:pathLst>
                <a:path w="1297" h="1469" extrusionOk="0">
                  <a:moveTo>
                    <a:pt x="649" y="432"/>
                  </a:moveTo>
                  <a:cubicBezTo>
                    <a:pt x="764" y="432"/>
                    <a:pt x="865" y="570"/>
                    <a:pt x="865" y="734"/>
                  </a:cubicBezTo>
                  <a:cubicBezTo>
                    <a:pt x="865" y="898"/>
                    <a:pt x="764" y="1037"/>
                    <a:pt x="649" y="1037"/>
                  </a:cubicBezTo>
                  <a:cubicBezTo>
                    <a:pt x="531" y="1037"/>
                    <a:pt x="433" y="898"/>
                    <a:pt x="433" y="734"/>
                  </a:cubicBezTo>
                  <a:cubicBezTo>
                    <a:pt x="433" y="570"/>
                    <a:pt x="531" y="432"/>
                    <a:pt x="649" y="432"/>
                  </a:cubicBezTo>
                  <a:close/>
                  <a:moveTo>
                    <a:pt x="649" y="0"/>
                  </a:moveTo>
                  <a:cubicBezTo>
                    <a:pt x="292" y="0"/>
                    <a:pt x="1" y="328"/>
                    <a:pt x="1" y="734"/>
                  </a:cubicBezTo>
                  <a:cubicBezTo>
                    <a:pt x="1" y="1140"/>
                    <a:pt x="292" y="1468"/>
                    <a:pt x="649" y="1468"/>
                  </a:cubicBezTo>
                  <a:cubicBezTo>
                    <a:pt x="1006" y="1468"/>
                    <a:pt x="1296" y="1140"/>
                    <a:pt x="1296" y="734"/>
                  </a:cubicBezTo>
                  <a:cubicBezTo>
                    <a:pt x="1296" y="328"/>
                    <a:pt x="1006" y="0"/>
                    <a:pt x="6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94" name="Google Shape;1794;p125"/>
            <p:cNvSpPr/>
            <p:nvPr/>
          </p:nvSpPr>
          <p:spPr>
            <a:xfrm>
              <a:off x="3522050" y="2147475"/>
              <a:ext cx="32400" cy="36725"/>
            </a:xfrm>
            <a:custGeom>
              <a:avLst/>
              <a:gdLst/>
              <a:ahLst/>
              <a:cxnLst/>
              <a:rect l="l" t="t" r="r" b="b"/>
              <a:pathLst>
                <a:path w="1296" h="1469" extrusionOk="0">
                  <a:moveTo>
                    <a:pt x="648" y="432"/>
                  </a:moveTo>
                  <a:cubicBezTo>
                    <a:pt x="763" y="432"/>
                    <a:pt x="864" y="570"/>
                    <a:pt x="864" y="734"/>
                  </a:cubicBezTo>
                  <a:cubicBezTo>
                    <a:pt x="864" y="898"/>
                    <a:pt x="763" y="1037"/>
                    <a:pt x="648" y="1037"/>
                  </a:cubicBezTo>
                  <a:cubicBezTo>
                    <a:pt x="530" y="1037"/>
                    <a:pt x="432" y="898"/>
                    <a:pt x="432" y="734"/>
                  </a:cubicBezTo>
                  <a:cubicBezTo>
                    <a:pt x="432" y="570"/>
                    <a:pt x="530" y="432"/>
                    <a:pt x="648" y="432"/>
                  </a:cubicBezTo>
                  <a:close/>
                  <a:moveTo>
                    <a:pt x="648" y="0"/>
                  </a:moveTo>
                  <a:cubicBezTo>
                    <a:pt x="291" y="0"/>
                    <a:pt x="0" y="328"/>
                    <a:pt x="0" y="734"/>
                  </a:cubicBezTo>
                  <a:cubicBezTo>
                    <a:pt x="0" y="1140"/>
                    <a:pt x="288" y="1468"/>
                    <a:pt x="648" y="1468"/>
                  </a:cubicBezTo>
                  <a:cubicBezTo>
                    <a:pt x="1005" y="1468"/>
                    <a:pt x="1296" y="1140"/>
                    <a:pt x="1296" y="734"/>
                  </a:cubicBezTo>
                  <a:cubicBezTo>
                    <a:pt x="1296" y="328"/>
                    <a:pt x="1005" y="0"/>
                    <a:pt x="6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95" name="Google Shape;1795;p125"/>
          <p:cNvGrpSpPr/>
          <p:nvPr/>
        </p:nvGrpSpPr>
        <p:grpSpPr>
          <a:xfrm>
            <a:off x="4086188" y="2991388"/>
            <a:ext cx="368950" cy="203825"/>
            <a:chOff x="3323900" y="2819525"/>
            <a:chExt cx="368950" cy="203825"/>
          </a:xfrm>
        </p:grpSpPr>
        <p:sp>
          <p:nvSpPr>
            <p:cNvPr id="1796" name="Google Shape;1796;p125"/>
            <p:cNvSpPr/>
            <p:nvPr/>
          </p:nvSpPr>
          <p:spPr>
            <a:xfrm>
              <a:off x="3323900" y="2819525"/>
              <a:ext cx="368950" cy="203825"/>
            </a:xfrm>
            <a:custGeom>
              <a:avLst/>
              <a:gdLst/>
              <a:ahLst/>
              <a:cxnLst/>
              <a:rect l="l" t="t" r="r" b="b"/>
              <a:pathLst>
                <a:path w="14758" h="8153" extrusionOk="0">
                  <a:moveTo>
                    <a:pt x="13286" y="2447"/>
                  </a:moveTo>
                  <a:cubicBezTo>
                    <a:pt x="13404" y="2447"/>
                    <a:pt x="13499" y="2545"/>
                    <a:pt x="13499" y="2663"/>
                  </a:cubicBezTo>
                  <a:cubicBezTo>
                    <a:pt x="13499" y="2784"/>
                    <a:pt x="13404" y="2879"/>
                    <a:pt x="13286" y="2879"/>
                  </a:cubicBezTo>
                  <a:lnTo>
                    <a:pt x="1469" y="2879"/>
                  </a:lnTo>
                  <a:cubicBezTo>
                    <a:pt x="1348" y="2879"/>
                    <a:pt x="1253" y="2784"/>
                    <a:pt x="1253" y="2663"/>
                  </a:cubicBezTo>
                  <a:cubicBezTo>
                    <a:pt x="1253" y="2545"/>
                    <a:pt x="1348" y="2447"/>
                    <a:pt x="1469" y="2447"/>
                  </a:cubicBezTo>
                  <a:close/>
                  <a:moveTo>
                    <a:pt x="9588" y="1"/>
                  </a:moveTo>
                  <a:cubicBezTo>
                    <a:pt x="9123" y="1"/>
                    <a:pt x="8705" y="307"/>
                    <a:pt x="8568" y="757"/>
                  </a:cubicBezTo>
                  <a:cubicBezTo>
                    <a:pt x="8499" y="766"/>
                    <a:pt x="8430" y="780"/>
                    <a:pt x="8364" y="800"/>
                  </a:cubicBezTo>
                  <a:cubicBezTo>
                    <a:pt x="8349" y="783"/>
                    <a:pt x="8332" y="766"/>
                    <a:pt x="8318" y="748"/>
                  </a:cubicBezTo>
                  <a:cubicBezTo>
                    <a:pt x="8270" y="698"/>
                    <a:pt x="8216" y="677"/>
                    <a:pt x="8163" y="677"/>
                  </a:cubicBezTo>
                  <a:cubicBezTo>
                    <a:pt x="7998" y="677"/>
                    <a:pt x="7853" y="887"/>
                    <a:pt x="8004" y="1045"/>
                  </a:cubicBezTo>
                  <a:cubicBezTo>
                    <a:pt x="8038" y="1085"/>
                    <a:pt x="8070" y="1126"/>
                    <a:pt x="8096" y="1174"/>
                  </a:cubicBezTo>
                  <a:cubicBezTo>
                    <a:pt x="8136" y="1244"/>
                    <a:pt x="8209" y="1283"/>
                    <a:pt x="8285" y="1283"/>
                  </a:cubicBezTo>
                  <a:cubicBezTo>
                    <a:pt x="8320" y="1283"/>
                    <a:pt x="8354" y="1275"/>
                    <a:pt x="8387" y="1258"/>
                  </a:cubicBezTo>
                  <a:cubicBezTo>
                    <a:pt x="8480" y="1210"/>
                    <a:pt x="8584" y="1184"/>
                    <a:pt x="8687" y="1184"/>
                  </a:cubicBezTo>
                  <a:cubicBezTo>
                    <a:pt x="8702" y="1184"/>
                    <a:pt x="8717" y="1185"/>
                    <a:pt x="8732" y="1186"/>
                  </a:cubicBezTo>
                  <a:cubicBezTo>
                    <a:pt x="8736" y="1186"/>
                    <a:pt x="8740" y="1186"/>
                    <a:pt x="8743" y="1186"/>
                  </a:cubicBezTo>
                  <a:cubicBezTo>
                    <a:pt x="8854" y="1186"/>
                    <a:pt x="8948" y="1105"/>
                    <a:pt x="8960" y="996"/>
                  </a:cubicBezTo>
                  <a:cubicBezTo>
                    <a:pt x="8998" y="675"/>
                    <a:pt x="9272" y="434"/>
                    <a:pt x="9589" y="434"/>
                  </a:cubicBezTo>
                  <a:cubicBezTo>
                    <a:pt x="9602" y="434"/>
                    <a:pt x="9615" y="434"/>
                    <a:pt x="9627" y="435"/>
                  </a:cubicBezTo>
                  <a:cubicBezTo>
                    <a:pt x="9964" y="455"/>
                    <a:pt x="10226" y="734"/>
                    <a:pt x="10226" y="1071"/>
                  </a:cubicBezTo>
                  <a:cubicBezTo>
                    <a:pt x="10226" y="1085"/>
                    <a:pt x="10226" y="1103"/>
                    <a:pt x="10226" y="1117"/>
                  </a:cubicBezTo>
                  <a:cubicBezTo>
                    <a:pt x="10216" y="1245"/>
                    <a:pt x="10320" y="1349"/>
                    <a:pt x="10442" y="1349"/>
                  </a:cubicBezTo>
                  <a:cubicBezTo>
                    <a:pt x="10460" y="1349"/>
                    <a:pt x="10478" y="1346"/>
                    <a:pt x="10497" y="1341"/>
                  </a:cubicBezTo>
                  <a:cubicBezTo>
                    <a:pt x="10551" y="1327"/>
                    <a:pt x="10606" y="1320"/>
                    <a:pt x="10660" y="1320"/>
                  </a:cubicBezTo>
                  <a:cubicBezTo>
                    <a:pt x="10917" y="1320"/>
                    <a:pt x="11156" y="1477"/>
                    <a:pt x="11251" y="1727"/>
                  </a:cubicBezTo>
                  <a:cubicBezTo>
                    <a:pt x="11286" y="1813"/>
                    <a:pt x="11368" y="1864"/>
                    <a:pt x="11454" y="1864"/>
                  </a:cubicBezTo>
                  <a:cubicBezTo>
                    <a:pt x="11489" y="1864"/>
                    <a:pt x="11525" y="1855"/>
                    <a:pt x="11559" y="1837"/>
                  </a:cubicBezTo>
                  <a:cubicBezTo>
                    <a:pt x="11654" y="1785"/>
                    <a:pt x="11761" y="1756"/>
                    <a:pt x="11867" y="1756"/>
                  </a:cubicBezTo>
                  <a:cubicBezTo>
                    <a:pt x="12072" y="1756"/>
                    <a:pt x="12262" y="1854"/>
                    <a:pt x="12382" y="2018"/>
                  </a:cubicBezTo>
                  <a:lnTo>
                    <a:pt x="2537" y="2018"/>
                  </a:lnTo>
                  <a:cubicBezTo>
                    <a:pt x="2641" y="1949"/>
                    <a:pt x="2762" y="1914"/>
                    <a:pt x="2888" y="1914"/>
                  </a:cubicBezTo>
                  <a:cubicBezTo>
                    <a:pt x="2940" y="1914"/>
                    <a:pt x="2992" y="1920"/>
                    <a:pt x="3041" y="1932"/>
                  </a:cubicBezTo>
                  <a:cubicBezTo>
                    <a:pt x="3058" y="1936"/>
                    <a:pt x="3075" y="1938"/>
                    <a:pt x="3092" y="1938"/>
                  </a:cubicBezTo>
                  <a:cubicBezTo>
                    <a:pt x="3170" y="1938"/>
                    <a:pt x="3243" y="1896"/>
                    <a:pt x="3283" y="1828"/>
                  </a:cubicBezTo>
                  <a:cubicBezTo>
                    <a:pt x="3397" y="1621"/>
                    <a:pt x="3612" y="1499"/>
                    <a:pt x="3838" y="1499"/>
                  </a:cubicBezTo>
                  <a:cubicBezTo>
                    <a:pt x="3907" y="1499"/>
                    <a:pt x="3977" y="1511"/>
                    <a:pt x="4046" y="1534"/>
                  </a:cubicBezTo>
                  <a:cubicBezTo>
                    <a:pt x="4069" y="1542"/>
                    <a:pt x="4093" y="1546"/>
                    <a:pt x="4116" y="1546"/>
                  </a:cubicBezTo>
                  <a:cubicBezTo>
                    <a:pt x="4216" y="1546"/>
                    <a:pt x="4309" y="1475"/>
                    <a:pt x="4328" y="1367"/>
                  </a:cubicBezTo>
                  <a:cubicBezTo>
                    <a:pt x="4388" y="1044"/>
                    <a:pt x="4668" y="849"/>
                    <a:pt x="4955" y="849"/>
                  </a:cubicBezTo>
                  <a:cubicBezTo>
                    <a:pt x="5109" y="849"/>
                    <a:pt x="5264" y="904"/>
                    <a:pt x="5390" y="1025"/>
                  </a:cubicBezTo>
                  <a:cubicBezTo>
                    <a:pt x="5433" y="1066"/>
                    <a:pt x="5487" y="1085"/>
                    <a:pt x="5540" y="1085"/>
                  </a:cubicBezTo>
                  <a:cubicBezTo>
                    <a:pt x="5634" y="1085"/>
                    <a:pt x="5726" y="1024"/>
                    <a:pt x="5750" y="918"/>
                  </a:cubicBezTo>
                  <a:cubicBezTo>
                    <a:pt x="5827" y="601"/>
                    <a:pt x="6099" y="433"/>
                    <a:pt x="6371" y="433"/>
                  </a:cubicBezTo>
                  <a:cubicBezTo>
                    <a:pt x="6605" y="433"/>
                    <a:pt x="6840" y="557"/>
                    <a:pt x="6953" y="815"/>
                  </a:cubicBezTo>
                  <a:cubicBezTo>
                    <a:pt x="6988" y="896"/>
                    <a:pt x="7066" y="943"/>
                    <a:pt x="7148" y="943"/>
                  </a:cubicBezTo>
                  <a:cubicBezTo>
                    <a:pt x="7182" y="943"/>
                    <a:pt x="7217" y="935"/>
                    <a:pt x="7250" y="918"/>
                  </a:cubicBezTo>
                  <a:cubicBezTo>
                    <a:pt x="7284" y="901"/>
                    <a:pt x="7322" y="887"/>
                    <a:pt x="7362" y="875"/>
                  </a:cubicBezTo>
                  <a:cubicBezTo>
                    <a:pt x="7477" y="843"/>
                    <a:pt x="7543" y="723"/>
                    <a:pt x="7512" y="607"/>
                  </a:cubicBezTo>
                  <a:cubicBezTo>
                    <a:pt x="7485" y="512"/>
                    <a:pt x="7397" y="450"/>
                    <a:pt x="7302" y="450"/>
                  </a:cubicBezTo>
                  <a:cubicBezTo>
                    <a:pt x="7283" y="450"/>
                    <a:pt x="7263" y="452"/>
                    <a:pt x="7244" y="458"/>
                  </a:cubicBezTo>
                  <a:cubicBezTo>
                    <a:pt x="7031" y="151"/>
                    <a:pt x="6700" y="1"/>
                    <a:pt x="6370" y="1"/>
                  </a:cubicBezTo>
                  <a:cubicBezTo>
                    <a:pt x="6009" y="1"/>
                    <a:pt x="5648" y="182"/>
                    <a:pt x="5445" y="535"/>
                  </a:cubicBezTo>
                  <a:cubicBezTo>
                    <a:pt x="5288" y="455"/>
                    <a:pt x="5120" y="417"/>
                    <a:pt x="4956" y="417"/>
                  </a:cubicBezTo>
                  <a:cubicBezTo>
                    <a:pt x="4539" y="417"/>
                    <a:pt x="4138" y="662"/>
                    <a:pt x="3965" y="1077"/>
                  </a:cubicBezTo>
                  <a:cubicBezTo>
                    <a:pt x="3922" y="1071"/>
                    <a:pt x="3878" y="1069"/>
                    <a:pt x="3835" y="1069"/>
                  </a:cubicBezTo>
                  <a:cubicBezTo>
                    <a:pt x="3506" y="1069"/>
                    <a:pt x="3193" y="1221"/>
                    <a:pt x="2992" y="1485"/>
                  </a:cubicBezTo>
                  <a:cubicBezTo>
                    <a:pt x="2957" y="1483"/>
                    <a:pt x="2923" y="1483"/>
                    <a:pt x="2888" y="1483"/>
                  </a:cubicBezTo>
                  <a:cubicBezTo>
                    <a:pt x="2886" y="1482"/>
                    <a:pt x="2883" y="1482"/>
                    <a:pt x="2880" y="1482"/>
                  </a:cubicBezTo>
                  <a:cubicBezTo>
                    <a:pt x="2498" y="1482"/>
                    <a:pt x="2147" y="1689"/>
                    <a:pt x="1961" y="2021"/>
                  </a:cubicBezTo>
                  <a:lnTo>
                    <a:pt x="1469" y="2021"/>
                  </a:lnTo>
                  <a:cubicBezTo>
                    <a:pt x="1161" y="2021"/>
                    <a:pt x="896" y="2234"/>
                    <a:pt x="833" y="2536"/>
                  </a:cubicBezTo>
                  <a:cubicBezTo>
                    <a:pt x="770" y="2836"/>
                    <a:pt x="925" y="3141"/>
                    <a:pt x="1207" y="3264"/>
                  </a:cubicBezTo>
                  <a:lnTo>
                    <a:pt x="1052" y="3748"/>
                  </a:lnTo>
                  <a:cubicBezTo>
                    <a:pt x="1014" y="3863"/>
                    <a:pt x="1078" y="3984"/>
                    <a:pt x="1193" y="4022"/>
                  </a:cubicBezTo>
                  <a:cubicBezTo>
                    <a:pt x="1213" y="4027"/>
                    <a:pt x="1236" y="4030"/>
                    <a:pt x="1259" y="4030"/>
                  </a:cubicBezTo>
                  <a:cubicBezTo>
                    <a:pt x="1351" y="4030"/>
                    <a:pt x="1435" y="3970"/>
                    <a:pt x="1463" y="3881"/>
                  </a:cubicBezTo>
                  <a:lnTo>
                    <a:pt x="1645" y="3319"/>
                  </a:lnTo>
                  <a:lnTo>
                    <a:pt x="13111" y="3319"/>
                  </a:lnTo>
                  <a:lnTo>
                    <a:pt x="14242" y="6863"/>
                  </a:lnTo>
                  <a:lnTo>
                    <a:pt x="12906" y="6863"/>
                  </a:lnTo>
                  <a:cubicBezTo>
                    <a:pt x="12785" y="6863"/>
                    <a:pt x="12690" y="6961"/>
                    <a:pt x="12690" y="7079"/>
                  </a:cubicBezTo>
                  <a:cubicBezTo>
                    <a:pt x="12690" y="7200"/>
                    <a:pt x="12785" y="7295"/>
                    <a:pt x="12906" y="7295"/>
                  </a:cubicBezTo>
                  <a:lnTo>
                    <a:pt x="14323" y="7295"/>
                  </a:lnTo>
                  <a:lnTo>
                    <a:pt x="14323" y="7727"/>
                  </a:lnTo>
                  <a:lnTo>
                    <a:pt x="430" y="7727"/>
                  </a:lnTo>
                  <a:lnTo>
                    <a:pt x="430" y="7295"/>
                  </a:lnTo>
                  <a:lnTo>
                    <a:pt x="11994" y="7295"/>
                  </a:lnTo>
                  <a:cubicBezTo>
                    <a:pt x="12112" y="7295"/>
                    <a:pt x="12210" y="7200"/>
                    <a:pt x="12210" y="7079"/>
                  </a:cubicBezTo>
                  <a:cubicBezTo>
                    <a:pt x="12210" y="6961"/>
                    <a:pt x="12112" y="6863"/>
                    <a:pt x="11994" y="6863"/>
                  </a:cubicBezTo>
                  <a:lnTo>
                    <a:pt x="511" y="6863"/>
                  </a:lnTo>
                  <a:lnTo>
                    <a:pt x="1184" y="4756"/>
                  </a:lnTo>
                  <a:cubicBezTo>
                    <a:pt x="1219" y="4641"/>
                    <a:pt x="1155" y="4520"/>
                    <a:pt x="1043" y="4482"/>
                  </a:cubicBezTo>
                  <a:cubicBezTo>
                    <a:pt x="1021" y="4475"/>
                    <a:pt x="998" y="4471"/>
                    <a:pt x="976" y="4471"/>
                  </a:cubicBezTo>
                  <a:cubicBezTo>
                    <a:pt x="884" y="4471"/>
                    <a:pt x="800" y="4531"/>
                    <a:pt x="772" y="4623"/>
                  </a:cubicBezTo>
                  <a:lnTo>
                    <a:pt x="10" y="7010"/>
                  </a:lnTo>
                  <a:cubicBezTo>
                    <a:pt x="10" y="7015"/>
                    <a:pt x="7" y="7018"/>
                    <a:pt x="4" y="7027"/>
                  </a:cubicBezTo>
                  <a:lnTo>
                    <a:pt x="4" y="7030"/>
                  </a:lnTo>
                  <a:lnTo>
                    <a:pt x="4" y="7038"/>
                  </a:lnTo>
                  <a:cubicBezTo>
                    <a:pt x="4" y="7041"/>
                    <a:pt x="4" y="7047"/>
                    <a:pt x="1" y="7053"/>
                  </a:cubicBezTo>
                  <a:lnTo>
                    <a:pt x="1" y="7073"/>
                  </a:lnTo>
                  <a:lnTo>
                    <a:pt x="1" y="7937"/>
                  </a:lnTo>
                  <a:cubicBezTo>
                    <a:pt x="1" y="8058"/>
                    <a:pt x="99" y="8153"/>
                    <a:pt x="217" y="8153"/>
                  </a:cubicBezTo>
                  <a:lnTo>
                    <a:pt x="14542" y="8153"/>
                  </a:lnTo>
                  <a:cubicBezTo>
                    <a:pt x="14662" y="8153"/>
                    <a:pt x="14757" y="8058"/>
                    <a:pt x="14757" y="7937"/>
                  </a:cubicBezTo>
                  <a:lnTo>
                    <a:pt x="14757" y="7073"/>
                  </a:lnTo>
                  <a:cubicBezTo>
                    <a:pt x="14757" y="7067"/>
                    <a:pt x="14755" y="7062"/>
                    <a:pt x="14755" y="7053"/>
                  </a:cubicBezTo>
                  <a:cubicBezTo>
                    <a:pt x="14755" y="7050"/>
                    <a:pt x="14755" y="7044"/>
                    <a:pt x="14752" y="7041"/>
                  </a:cubicBezTo>
                  <a:cubicBezTo>
                    <a:pt x="14752" y="7038"/>
                    <a:pt x="14752" y="7036"/>
                    <a:pt x="14752" y="7033"/>
                  </a:cubicBezTo>
                  <a:cubicBezTo>
                    <a:pt x="14752" y="7030"/>
                    <a:pt x="14752" y="7030"/>
                    <a:pt x="14752" y="7027"/>
                  </a:cubicBezTo>
                  <a:cubicBezTo>
                    <a:pt x="14752" y="7021"/>
                    <a:pt x="14749" y="7015"/>
                    <a:pt x="14746" y="7010"/>
                  </a:cubicBezTo>
                  <a:lnTo>
                    <a:pt x="13548" y="3262"/>
                  </a:lnTo>
                  <a:cubicBezTo>
                    <a:pt x="13830" y="3138"/>
                    <a:pt x="13989" y="2833"/>
                    <a:pt x="13925" y="2533"/>
                  </a:cubicBezTo>
                  <a:cubicBezTo>
                    <a:pt x="13862" y="2231"/>
                    <a:pt x="13594" y="2018"/>
                    <a:pt x="13286" y="2018"/>
                  </a:cubicBezTo>
                  <a:lnTo>
                    <a:pt x="12869" y="2018"/>
                  </a:lnTo>
                  <a:cubicBezTo>
                    <a:pt x="12118" y="1670"/>
                    <a:pt x="11381" y="1293"/>
                    <a:pt x="10658" y="887"/>
                  </a:cubicBezTo>
                  <a:lnTo>
                    <a:pt x="10644" y="887"/>
                  </a:lnTo>
                  <a:cubicBezTo>
                    <a:pt x="10560" y="397"/>
                    <a:pt x="10151" y="32"/>
                    <a:pt x="9656" y="3"/>
                  </a:cubicBezTo>
                  <a:cubicBezTo>
                    <a:pt x="9633" y="1"/>
                    <a:pt x="9611" y="1"/>
                    <a:pt x="95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97" name="Google Shape;1797;p125"/>
            <p:cNvSpPr/>
            <p:nvPr/>
          </p:nvSpPr>
          <p:spPr>
            <a:xfrm>
              <a:off x="3458700" y="2908000"/>
              <a:ext cx="96175" cy="77275"/>
            </a:xfrm>
            <a:custGeom>
              <a:avLst/>
              <a:gdLst/>
              <a:ahLst/>
              <a:cxnLst/>
              <a:rect l="l" t="t" r="r" b="b"/>
              <a:pathLst>
                <a:path w="3847" h="3091" extrusionOk="0">
                  <a:moveTo>
                    <a:pt x="921" y="437"/>
                  </a:moveTo>
                  <a:cubicBezTo>
                    <a:pt x="1059" y="437"/>
                    <a:pt x="1198" y="513"/>
                    <a:pt x="1256" y="678"/>
                  </a:cubicBezTo>
                  <a:cubicBezTo>
                    <a:pt x="1043" y="770"/>
                    <a:pt x="856" y="912"/>
                    <a:pt x="706" y="1090"/>
                  </a:cubicBezTo>
                  <a:cubicBezTo>
                    <a:pt x="614" y="1024"/>
                    <a:pt x="556" y="914"/>
                    <a:pt x="559" y="799"/>
                  </a:cubicBezTo>
                  <a:cubicBezTo>
                    <a:pt x="558" y="569"/>
                    <a:pt x="739" y="437"/>
                    <a:pt x="921" y="437"/>
                  </a:cubicBezTo>
                  <a:close/>
                  <a:moveTo>
                    <a:pt x="3050" y="441"/>
                  </a:moveTo>
                  <a:cubicBezTo>
                    <a:pt x="3124" y="441"/>
                    <a:pt x="3200" y="464"/>
                    <a:pt x="3265" y="514"/>
                  </a:cubicBezTo>
                  <a:cubicBezTo>
                    <a:pt x="3461" y="658"/>
                    <a:pt x="3458" y="949"/>
                    <a:pt x="3262" y="1093"/>
                  </a:cubicBezTo>
                  <a:cubicBezTo>
                    <a:pt x="3113" y="912"/>
                    <a:pt x="2926" y="771"/>
                    <a:pt x="2714" y="676"/>
                  </a:cubicBezTo>
                  <a:lnTo>
                    <a:pt x="2714" y="676"/>
                  </a:lnTo>
                  <a:cubicBezTo>
                    <a:pt x="2769" y="527"/>
                    <a:pt x="2907" y="441"/>
                    <a:pt x="3050" y="441"/>
                  </a:cubicBezTo>
                  <a:close/>
                  <a:moveTo>
                    <a:pt x="1986" y="956"/>
                  </a:moveTo>
                  <a:cubicBezTo>
                    <a:pt x="2127" y="956"/>
                    <a:pt x="2268" y="978"/>
                    <a:pt x="2405" y="1021"/>
                  </a:cubicBezTo>
                  <a:lnTo>
                    <a:pt x="2419" y="1024"/>
                  </a:lnTo>
                  <a:cubicBezTo>
                    <a:pt x="2678" y="1110"/>
                    <a:pt x="2891" y="1271"/>
                    <a:pt x="3003" y="1470"/>
                  </a:cubicBezTo>
                  <a:cubicBezTo>
                    <a:pt x="3003" y="1473"/>
                    <a:pt x="3006" y="1476"/>
                    <a:pt x="3009" y="1479"/>
                  </a:cubicBezTo>
                  <a:cubicBezTo>
                    <a:pt x="3064" y="1579"/>
                    <a:pt x="3093" y="1692"/>
                    <a:pt x="3096" y="1807"/>
                  </a:cubicBezTo>
                  <a:cubicBezTo>
                    <a:pt x="3096" y="2276"/>
                    <a:pt x="2597" y="2659"/>
                    <a:pt x="1984" y="2659"/>
                  </a:cubicBezTo>
                  <a:cubicBezTo>
                    <a:pt x="1374" y="2659"/>
                    <a:pt x="876" y="2276"/>
                    <a:pt x="876" y="1807"/>
                  </a:cubicBezTo>
                  <a:cubicBezTo>
                    <a:pt x="876" y="1692"/>
                    <a:pt x="905" y="1579"/>
                    <a:pt x="962" y="1479"/>
                  </a:cubicBezTo>
                  <a:lnTo>
                    <a:pt x="965" y="1470"/>
                  </a:lnTo>
                  <a:cubicBezTo>
                    <a:pt x="1080" y="1271"/>
                    <a:pt x="1291" y="1110"/>
                    <a:pt x="1550" y="1024"/>
                  </a:cubicBezTo>
                  <a:lnTo>
                    <a:pt x="1567" y="1021"/>
                  </a:lnTo>
                  <a:cubicBezTo>
                    <a:pt x="1704" y="978"/>
                    <a:pt x="1845" y="956"/>
                    <a:pt x="1986" y="956"/>
                  </a:cubicBezTo>
                  <a:close/>
                  <a:moveTo>
                    <a:pt x="3053" y="1"/>
                  </a:moveTo>
                  <a:cubicBezTo>
                    <a:pt x="2713" y="1"/>
                    <a:pt x="2404" y="220"/>
                    <a:pt x="2298" y="552"/>
                  </a:cubicBezTo>
                  <a:cubicBezTo>
                    <a:pt x="2194" y="534"/>
                    <a:pt x="2089" y="526"/>
                    <a:pt x="1984" y="526"/>
                  </a:cubicBezTo>
                  <a:cubicBezTo>
                    <a:pt x="1879" y="526"/>
                    <a:pt x="1774" y="534"/>
                    <a:pt x="1671" y="552"/>
                  </a:cubicBezTo>
                  <a:cubicBezTo>
                    <a:pt x="1557" y="208"/>
                    <a:pt x="1243" y="9"/>
                    <a:pt x="919" y="9"/>
                  </a:cubicBezTo>
                  <a:cubicBezTo>
                    <a:pt x="751" y="9"/>
                    <a:pt x="580" y="62"/>
                    <a:pt x="433" y="177"/>
                  </a:cubicBezTo>
                  <a:cubicBezTo>
                    <a:pt x="1" y="514"/>
                    <a:pt x="35" y="1179"/>
                    <a:pt x="496" y="1470"/>
                  </a:cubicBezTo>
                  <a:cubicBezTo>
                    <a:pt x="461" y="1579"/>
                    <a:pt x="444" y="1692"/>
                    <a:pt x="444" y="1807"/>
                  </a:cubicBezTo>
                  <a:cubicBezTo>
                    <a:pt x="444" y="2515"/>
                    <a:pt x="1135" y="3091"/>
                    <a:pt x="1984" y="3091"/>
                  </a:cubicBezTo>
                  <a:cubicBezTo>
                    <a:pt x="2836" y="3091"/>
                    <a:pt x="3527" y="2515"/>
                    <a:pt x="3527" y="1807"/>
                  </a:cubicBezTo>
                  <a:cubicBezTo>
                    <a:pt x="3527" y="1692"/>
                    <a:pt x="3507" y="1579"/>
                    <a:pt x="3473" y="1470"/>
                  </a:cubicBezTo>
                  <a:cubicBezTo>
                    <a:pt x="3703" y="1326"/>
                    <a:pt x="3844" y="1073"/>
                    <a:pt x="3844" y="799"/>
                  </a:cubicBezTo>
                  <a:cubicBezTo>
                    <a:pt x="3847" y="408"/>
                    <a:pt x="3562" y="74"/>
                    <a:pt x="3176" y="10"/>
                  </a:cubicBezTo>
                  <a:cubicBezTo>
                    <a:pt x="3135" y="4"/>
                    <a:pt x="3094" y="1"/>
                    <a:pt x="30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98" name="Google Shape;1798;p125"/>
            <p:cNvSpPr/>
            <p:nvPr/>
          </p:nvSpPr>
          <p:spPr>
            <a:xfrm>
              <a:off x="3491750" y="2937900"/>
              <a:ext cx="12600" cy="10800"/>
            </a:xfrm>
            <a:custGeom>
              <a:avLst/>
              <a:gdLst/>
              <a:ahLst/>
              <a:cxnLst/>
              <a:rect l="l" t="t" r="r" b="b"/>
              <a:pathLst>
                <a:path w="504" h="432" extrusionOk="0">
                  <a:moveTo>
                    <a:pt x="288" y="1"/>
                  </a:moveTo>
                  <a:cubicBezTo>
                    <a:pt x="95" y="1"/>
                    <a:pt x="0" y="231"/>
                    <a:pt x="135" y="369"/>
                  </a:cubicBezTo>
                  <a:cubicBezTo>
                    <a:pt x="179" y="412"/>
                    <a:pt x="233" y="432"/>
                    <a:pt x="285" y="432"/>
                  </a:cubicBezTo>
                  <a:cubicBezTo>
                    <a:pt x="397" y="432"/>
                    <a:pt x="504" y="345"/>
                    <a:pt x="504" y="216"/>
                  </a:cubicBezTo>
                  <a:cubicBezTo>
                    <a:pt x="504" y="95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99" name="Google Shape;1799;p125"/>
            <p:cNvSpPr/>
            <p:nvPr/>
          </p:nvSpPr>
          <p:spPr>
            <a:xfrm>
              <a:off x="3510450" y="293790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1"/>
                  </a:moveTo>
                  <a:cubicBezTo>
                    <a:pt x="99" y="1"/>
                    <a:pt x="1" y="231"/>
                    <a:pt x="136" y="369"/>
                  </a:cubicBezTo>
                  <a:cubicBezTo>
                    <a:pt x="180" y="412"/>
                    <a:pt x="234" y="432"/>
                    <a:pt x="287" y="432"/>
                  </a:cubicBezTo>
                  <a:cubicBezTo>
                    <a:pt x="398" y="432"/>
                    <a:pt x="504" y="345"/>
                    <a:pt x="504" y="216"/>
                  </a:cubicBezTo>
                  <a:cubicBezTo>
                    <a:pt x="504" y="95"/>
                    <a:pt x="409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00" name="Google Shape;1800;p125"/>
          <p:cNvGrpSpPr/>
          <p:nvPr/>
        </p:nvGrpSpPr>
        <p:grpSpPr>
          <a:xfrm>
            <a:off x="5364513" y="1689763"/>
            <a:ext cx="284575" cy="368925"/>
            <a:chOff x="4602225" y="1517900"/>
            <a:chExt cx="284575" cy="368925"/>
          </a:xfrm>
        </p:grpSpPr>
        <p:sp>
          <p:nvSpPr>
            <p:cNvPr id="1801" name="Google Shape;1801;p125"/>
            <p:cNvSpPr/>
            <p:nvPr/>
          </p:nvSpPr>
          <p:spPr>
            <a:xfrm>
              <a:off x="4602225" y="1517900"/>
              <a:ext cx="284575" cy="368925"/>
            </a:xfrm>
            <a:custGeom>
              <a:avLst/>
              <a:gdLst/>
              <a:ahLst/>
              <a:cxnLst/>
              <a:rect l="l" t="t" r="r" b="b"/>
              <a:pathLst>
                <a:path w="11383" h="14757" extrusionOk="0">
                  <a:moveTo>
                    <a:pt x="9103" y="432"/>
                  </a:moveTo>
                  <a:lnTo>
                    <a:pt x="9103" y="864"/>
                  </a:lnTo>
                  <a:lnTo>
                    <a:pt x="2234" y="864"/>
                  </a:lnTo>
                  <a:lnTo>
                    <a:pt x="2234" y="432"/>
                  </a:lnTo>
                  <a:close/>
                  <a:moveTo>
                    <a:pt x="8973" y="1295"/>
                  </a:moveTo>
                  <a:lnTo>
                    <a:pt x="7381" y="4571"/>
                  </a:lnTo>
                  <a:lnTo>
                    <a:pt x="562" y="4571"/>
                  </a:lnTo>
                  <a:lnTo>
                    <a:pt x="2151" y="1295"/>
                  </a:lnTo>
                  <a:close/>
                  <a:moveTo>
                    <a:pt x="2015" y="0"/>
                  </a:moveTo>
                  <a:cubicBezTo>
                    <a:pt x="1897" y="0"/>
                    <a:pt x="1799" y="98"/>
                    <a:pt x="1799" y="216"/>
                  </a:cubicBezTo>
                  <a:lnTo>
                    <a:pt x="1799" y="1031"/>
                  </a:lnTo>
                  <a:lnTo>
                    <a:pt x="20" y="4692"/>
                  </a:lnTo>
                  <a:cubicBezTo>
                    <a:pt x="20" y="4695"/>
                    <a:pt x="20" y="4695"/>
                    <a:pt x="18" y="4698"/>
                  </a:cubicBezTo>
                  <a:lnTo>
                    <a:pt x="15" y="4713"/>
                  </a:lnTo>
                  <a:cubicBezTo>
                    <a:pt x="15" y="4715"/>
                    <a:pt x="12" y="4718"/>
                    <a:pt x="9" y="4721"/>
                  </a:cubicBezTo>
                  <a:cubicBezTo>
                    <a:pt x="9" y="4730"/>
                    <a:pt x="6" y="4736"/>
                    <a:pt x="3" y="4744"/>
                  </a:cubicBezTo>
                  <a:cubicBezTo>
                    <a:pt x="3" y="4747"/>
                    <a:pt x="3" y="4750"/>
                    <a:pt x="3" y="4753"/>
                  </a:cubicBezTo>
                  <a:cubicBezTo>
                    <a:pt x="3" y="4759"/>
                    <a:pt x="3" y="4761"/>
                    <a:pt x="3" y="4767"/>
                  </a:cubicBezTo>
                  <a:cubicBezTo>
                    <a:pt x="0" y="4773"/>
                    <a:pt x="3" y="4776"/>
                    <a:pt x="3" y="4779"/>
                  </a:cubicBezTo>
                  <a:cubicBezTo>
                    <a:pt x="3" y="4782"/>
                    <a:pt x="3" y="4784"/>
                    <a:pt x="3" y="4787"/>
                  </a:cubicBezTo>
                  <a:lnTo>
                    <a:pt x="3" y="5524"/>
                  </a:lnTo>
                  <a:cubicBezTo>
                    <a:pt x="3" y="5642"/>
                    <a:pt x="98" y="5740"/>
                    <a:pt x="219" y="5740"/>
                  </a:cubicBezTo>
                  <a:cubicBezTo>
                    <a:pt x="337" y="5740"/>
                    <a:pt x="435" y="5642"/>
                    <a:pt x="435" y="5524"/>
                  </a:cubicBezTo>
                  <a:lnTo>
                    <a:pt x="435" y="5003"/>
                  </a:lnTo>
                  <a:lnTo>
                    <a:pt x="7301" y="5003"/>
                  </a:lnTo>
                  <a:lnTo>
                    <a:pt x="7301" y="13389"/>
                  </a:lnTo>
                  <a:cubicBezTo>
                    <a:pt x="7301" y="13734"/>
                    <a:pt x="7433" y="14071"/>
                    <a:pt x="7672" y="14325"/>
                  </a:cubicBezTo>
                  <a:lnTo>
                    <a:pt x="1368" y="14325"/>
                  </a:lnTo>
                  <a:cubicBezTo>
                    <a:pt x="852" y="14325"/>
                    <a:pt x="432" y="13904"/>
                    <a:pt x="432" y="13389"/>
                  </a:cubicBezTo>
                  <a:lnTo>
                    <a:pt x="432" y="6457"/>
                  </a:lnTo>
                  <a:cubicBezTo>
                    <a:pt x="432" y="6336"/>
                    <a:pt x="337" y="6241"/>
                    <a:pt x="216" y="6241"/>
                  </a:cubicBezTo>
                  <a:cubicBezTo>
                    <a:pt x="98" y="6241"/>
                    <a:pt x="0" y="6336"/>
                    <a:pt x="0" y="6457"/>
                  </a:cubicBezTo>
                  <a:lnTo>
                    <a:pt x="0" y="13389"/>
                  </a:lnTo>
                  <a:cubicBezTo>
                    <a:pt x="3" y="14143"/>
                    <a:pt x="613" y="14754"/>
                    <a:pt x="1368" y="14756"/>
                  </a:cubicBezTo>
                  <a:lnTo>
                    <a:pt x="10015" y="14756"/>
                  </a:lnTo>
                  <a:cubicBezTo>
                    <a:pt x="10770" y="14754"/>
                    <a:pt x="11383" y="14143"/>
                    <a:pt x="11383" y="13389"/>
                  </a:cubicBezTo>
                  <a:lnTo>
                    <a:pt x="11383" y="12905"/>
                  </a:lnTo>
                  <a:cubicBezTo>
                    <a:pt x="11383" y="12785"/>
                    <a:pt x="11288" y="12690"/>
                    <a:pt x="11167" y="12690"/>
                  </a:cubicBezTo>
                  <a:cubicBezTo>
                    <a:pt x="11049" y="12690"/>
                    <a:pt x="10951" y="12785"/>
                    <a:pt x="10951" y="12905"/>
                  </a:cubicBezTo>
                  <a:lnTo>
                    <a:pt x="10951" y="13389"/>
                  </a:lnTo>
                  <a:cubicBezTo>
                    <a:pt x="10951" y="13904"/>
                    <a:pt x="10534" y="14325"/>
                    <a:pt x="10015" y="14325"/>
                  </a:cubicBezTo>
                  <a:lnTo>
                    <a:pt x="8668" y="14325"/>
                  </a:lnTo>
                  <a:cubicBezTo>
                    <a:pt x="8153" y="14325"/>
                    <a:pt x="7733" y="13904"/>
                    <a:pt x="7733" y="13389"/>
                  </a:cubicBezTo>
                  <a:lnTo>
                    <a:pt x="7733" y="5003"/>
                  </a:lnTo>
                  <a:lnTo>
                    <a:pt x="10951" y="5003"/>
                  </a:lnTo>
                  <a:lnTo>
                    <a:pt x="10951" y="11990"/>
                  </a:lnTo>
                  <a:cubicBezTo>
                    <a:pt x="10951" y="12108"/>
                    <a:pt x="11049" y="12206"/>
                    <a:pt x="11167" y="12206"/>
                  </a:cubicBezTo>
                  <a:cubicBezTo>
                    <a:pt x="11288" y="12206"/>
                    <a:pt x="11383" y="12108"/>
                    <a:pt x="11383" y="11990"/>
                  </a:cubicBezTo>
                  <a:lnTo>
                    <a:pt x="11383" y="4787"/>
                  </a:lnTo>
                  <a:cubicBezTo>
                    <a:pt x="11383" y="4782"/>
                    <a:pt x="11383" y="4779"/>
                    <a:pt x="11383" y="4776"/>
                  </a:cubicBezTo>
                  <a:lnTo>
                    <a:pt x="11383" y="4767"/>
                  </a:lnTo>
                  <a:cubicBezTo>
                    <a:pt x="11383" y="4759"/>
                    <a:pt x="11383" y="4750"/>
                    <a:pt x="11380" y="4741"/>
                  </a:cubicBezTo>
                  <a:lnTo>
                    <a:pt x="11380" y="4738"/>
                  </a:lnTo>
                  <a:cubicBezTo>
                    <a:pt x="11380" y="4733"/>
                    <a:pt x="11377" y="4724"/>
                    <a:pt x="11374" y="4718"/>
                  </a:cubicBezTo>
                  <a:cubicBezTo>
                    <a:pt x="11374" y="4715"/>
                    <a:pt x="11371" y="4713"/>
                    <a:pt x="11371" y="4710"/>
                  </a:cubicBezTo>
                  <a:cubicBezTo>
                    <a:pt x="11368" y="4704"/>
                    <a:pt x="11368" y="4698"/>
                    <a:pt x="11366" y="4692"/>
                  </a:cubicBezTo>
                  <a:cubicBezTo>
                    <a:pt x="11366" y="4692"/>
                    <a:pt x="11366" y="4689"/>
                    <a:pt x="11366" y="4689"/>
                  </a:cubicBezTo>
                  <a:lnTo>
                    <a:pt x="10416" y="2787"/>
                  </a:lnTo>
                  <a:cubicBezTo>
                    <a:pt x="10377" y="2711"/>
                    <a:pt x="10299" y="2667"/>
                    <a:pt x="10220" y="2667"/>
                  </a:cubicBezTo>
                  <a:cubicBezTo>
                    <a:pt x="10188" y="2667"/>
                    <a:pt x="10155" y="2674"/>
                    <a:pt x="10125" y="2689"/>
                  </a:cubicBezTo>
                  <a:cubicBezTo>
                    <a:pt x="10018" y="2743"/>
                    <a:pt x="9975" y="2873"/>
                    <a:pt x="10027" y="2980"/>
                  </a:cubicBezTo>
                  <a:lnTo>
                    <a:pt x="10819" y="4571"/>
                  </a:lnTo>
                  <a:lnTo>
                    <a:pt x="7862" y="4571"/>
                  </a:lnTo>
                  <a:lnTo>
                    <a:pt x="9322" y="1569"/>
                  </a:lnTo>
                  <a:lnTo>
                    <a:pt x="9612" y="2156"/>
                  </a:lnTo>
                  <a:cubicBezTo>
                    <a:pt x="9651" y="2227"/>
                    <a:pt x="9725" y="2268"/>
                    <a:pt x="9803" y="2268"/>
                  </a:cubicBezTo>
                  <a:cubicBezTo>
                    <a:pt x="9835" y="2268"/>
                    <a:pt x="9869" y="2261"/>
                    <a:pt x="9900" y="2245"/>
                  </a:cubicBezTo>
                  <a:cubicBezTo>
                    <a:pt x="10004" y="2194"/>
                    <a:pt x="10047" y="2070"/>
                    <a:pt x="10001" y="1963"/>
                  </a:cubicBezTo>
                  <a:lnTo>
                    <a:pt x="9535" y="1031"/>
                  </a:lnTo>
                  <a:lnTo>
                    <a:pt x="9535" y="216"/>
                  </a:lnTo>
                  <a:cubicBezTo>
                    <a:pt x="9535" y="98"/>
                    <a:pt x="9437" y="0"/>
                    <a:pt x="93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02" name="Google Shape;1802;p125"/>
            <p:cNvSpPr/>
            <p:nvPr/>
          </p:nvSpPr>
          <p:spPr>
            <a:xfrm>
              <a:off x="4630275" y="1688250"/>
              <a:ext cx="134625" cy="106750"/>
            </a:xfrm>
            <a:custGeom>
              <a:avLst/>
              <a:gdLst/>
              <a:ahLst/>
              <a:cxnLst/>
              <a:rect l="l" t="t" r="r" b="b"/>
              <a:pathLst>
                <a:path w="5385" h="4270" extrusionOk="0">
                  <a:moveTo>
                    <a:pt x="1241" y="435"/>
                  </a:moveTo>
                  <a:cubicBezTo>
                    <a:pt x="1535" y="435"/>
                    <a:pt x="1792" y="641"/>
                    <a:pt x="1852" y="933"/>
                  </a:cubicBezTo>
                  <a:cubicBezTo>
                    <a:pt x="1501" y="1068"/>
                    <a:pt x="1193" y="1298"/>
                    <a:pt x="962" y="1601"/>
                  </a:cubicBezTo>
                  <a:cubicBezTo>
                    <a:pt x="758" y="1494"/>
                    <a:pt x="629" y="1284"/>
                    <a:pt x="629" y="1051"/>
                  </a:cubicBezTo>
                  <a:cubicBezTo>
                    <a:pt x="629" y="734"/>
                    <a:pt x="870" y="469"/>
                    <a:pt x="1184" y="438"/>
                  </a:cubicBezTo>
                  <a:cubicBezTo>
                    <a:pt x="1203" y="436"/>
                    <a:pt x="1222" y="435"/>
                    <a:pt x="1241" y="435"/>
                  </a:cubicBezTo>
                  <a:close/>
                  <a:moveTo>
                    <a:pt x="4336" y="434"/>
                  </a:moveTo>
                  <a:cubicBezTo>
                    <a:pt x="4463" y="434"/>
                    <a:pt x="4592" y="473"/>
                    <a:pt x="4705" y="558"/>
                  </a:cubicBezTo>
                  <a:cubicBezTo>
                    <a:pt x="5070" y="832"/>
                    <a:pt x="5021" y="1393"/>
                    <a:pt x="4616" y="1603"/>
                  </a:cubicBezTo>
                  <a:cubicBezTo>
                    <a:pt x="4388" y="1301"/>
                    <a:pt x="4080" y="1071"/>
                    <a:pt x="3726" y="933"/>
                  </a:cubicBezTo>
                  <a:cubicBezTo>
                    <a:pt x="3787" y="625"/>
                    <a:pt x="4056" y="434"/>
                    <a:pt x="4336" y="434"/>
                  </a:cubicBezTo>
                  <a:close/>
                  <a:moveTo>
                    <a:pt x="2790" y="1186"/>
                  </a:moveTo>
                  <a:cubicBezTo>
                    <a:pt x="3729" y="1186"/>
                    <a:pt x="4492" y="1782"/>
                    <a:pt x="4492" y="2510"/>
                  </a:cubicBezTo>
                  <a:cubicBezTo>
                    <a:pt x="4492" y="3241"/>
                    <a:pt x="3729" y="3837"/>
                    <a:pt x="2790" y="3837"/>
                  </a:cubicBezTo>
                  <a:cubicBezTo>
                    <a:pt x="1849" y="3837"/>
                    <a:pt x="1086" y="3241"/>
                    <a:pt x="1086" y="2510"/>
                  </a:cubicBezTo>
                  <a:cubicBezTo>
                    <a:pt x="1086" y="1782"/>
                    <a:pt x="1852" y="1186"/>
                    <a:pt x="2790" y="1186"/>
                  </a:cubicBezTo>
                  <a:close/>
                  <a:moveTo>
                    <a:pt x="1245" y="1"/>
                  </a:moveTo>
                  <a:cubicBezTo>
                    <a:pt x="1024" y="1"/>
                    <a:pt x="799" y="70"/>
                    <a:pt x="603" y="222"/>
                  </a:cubicBezTo>
                  <a:cubicBezTo>
                    <a:pt x="1" y="688"/>
                    <a:pt x="82" y="1624"/>
                    <a:pt x="755" y="1981"/>
                  </a:cubicBezTo>
                  <a:cubicBezTo>
                    <a:pt x="689" y="2148"/>
                    <a:pt x="657" y="2329"/>
                    <a:pt x="654" y="2510"/>
                  </a:cubicBezTo>
                  <a:cubicBezTo>
                    <a:pt x="654" y="3480"/>
                    <a:pt x="1613" y="4269"/>
                    <a:pt x="2790" y="4269"/>
                  </a:cubicBezTo>
                  <a:cubicBezTo>
                    <a:pt x="3968" y="4269"/>
                    <a:pt x="4926" y="3480"/>
                    <a:pt x="4926" y="2510"/>
                  </a:cubicBezTo>
                  <a:cubicBezTo>
                    <a:pt x="4926" y="2329"/>
                    <a:pt x="4892" y="2148"/>
                    <a:pt x="4826" y="1981"/>
                  </a:cubicBezTo>
                  <a:cubicBezTo>
                    <a:pt x="5171" y="1799"/>
                    <a:pt x="5384" y="1439"/>
                    <a:pt x="5384" y="1051"/>
                  </a:cubicBezTo>
                  <a:cubicBezTo>
                    <a:pt x="5384" y="521"/>
                    <a:pt x="4984" y="72"/>
                    <a:pt x="4457" y="9"/>
                  </a:cubicBezTo>
                  <a:cubicBezTo>
                    <a:pt x="4417" y="4"/>
                    <a:pt x="4376" y="2"/>
                    <a:pt x="4336" y="2"/>
                  </a:cubicBezTo>
                  <a:cubicBezTo>
                    <a:pt x="3857" y="2"/>
                    <a:pt x="3428" y="328"/>
                    <a:pt x="3312" y="806"/>
                  </a:cubicBezTo>
                  <a:cubicBezTo>
                    <a:pt x="3140" y="770"/>
                    <a:pt x="2965" y="752"/>
                    <a:pt x="2790" y="752"/>
                  </a:cubicBezTo>
                  <a:cubicBezTo>
                    <a:pt x="2616" y="752"/>
                    <a:pt x="2441" y="770"/>
                    <a:pt x="2269" y="806"/>
                  </a:cubicBezTo>
                  <a:cubicBezTo>
                    <a:pt x="2149" y="304"/>
                    <a:pt x="1706" y="1"/>
                    <a:pt x="12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03" name="Google Shape;1803;p125"/>
            <p:cNvSpPr/>
            <p:nvPr/>
          </p:nvSpPr>
          <p:spPr>
            <a:xfrm>
              <a:off x="4679225" y="172977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8" y="0"/>
                    <a:pt x="0" y="230"/>
                    <a:pt x="136" y="369"/>
                  </a:cubicBezTo>
                  <a:cubicBezTo>
                    <a:pt x="180" y="412"/>
                    <a:pt x="234" y="431"/>
                    <a:pt x="287" y="431"/>
                  </a:cubicBezTo>
                  <a:cubicBezTo>
                    <a:pt x="398" y="431"/>
                    <a:pt x="504" y="345"/>
                    <a:pt x="504" y="216"/>
                  </a:cubicBezTo>
                  <a:cubicBezTo>
                    <a:pt x="504" y="95"/>
                    <a:pt x="409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04" name="Google Shape;1804;p125"/>
            <p:cNvSpPr/>
            <p:nvPr/>
          </p:nvSpPr>
          <p:spPr>
            <a:xfrm>
              <a:off x="4706350" y="172977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6" y="0"/>
                    <a:pt x="1" y="230"/>
                    <a:pt x="136" y="369"/>
                  </a:cubicBezTo>
                  <a:cubicBezTo>
                    <a:pt x="180" y="412"/>
                    <a:pt x="233" y="431"/>
                    <a:pt x="286" y="431"/>
                  </a:cubicBezTo>
                  <a:cubicBezTo>
                    <a:pt x="397" y="431"/>
                    <a:pt x="505" y="345"/>
                    <a:pt x="505" y="216"/>
                  </a:cubicBezTo>
                  <a:cubicBezTo>
                    <a:pt x="505" y="95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05" name="Google Shape;1805;p125"/>
            <p:cNvSpPr/>
            <p:nvPr/>
          </p:nvSpPr>
          <p:spPr>
            <a:xfrm>
              <a:off x="4830350" y="1658000"/>
              <a:ext cx="10825" cy="168650"/>
            </a:xfrm>
            <a:custGeom>
              <a:avLst/>
              <a:gdLst/>
              <a:ahLst/>
              <a:cxnLst/>
              <a:rect l="l" t="t" r="r" b="b"/>
              <a:pathLst>
                <a:path w="433" h="6746" extrusionOk="0">
                  <a:moveTo>
                    <a:pt x="217" y="1"/>
                  </a:moveTo>
                  <a:cubicBezTo>
                    <a:pt x="99" y="1"/>
                    <a:pt x="1" y="99"/>
                    <a:pt x="1" y="217"/>
                  </a:cubicBezTo>
                  <a:lnTo>
                    <a:pt x="1" y="6530"/>
                  </a:lnTo>
                  <a:cubicBezTo>
                    <a:pt x="1" y="6648"/>
                    <a:pt x="99" y="6746"/>
                    <a:pt x="217" y="6746"/>
                  </a:cubicBezTo>
                  <a:cubicBezTo>
                    <a:pt x="338" y="6746"/>
                    <a:pt x="433" y="6648"/>
                    <a:pt x="433" y="6530"/>
                  </a:cubicBezTo>
                  <a:lnTo>
                    <a:pt x="433" y="217"/>
                  </a:lnTo>
                  <a:cubicBezTo>
                    <a:pt x="433" y="99"/>
                    <a:pt x="338" y="1"/>
                    <a:pt x="2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06" name="Google Shape;1806;p125"/>
            <p:cNvSpPr/>
            <p:nvPr/>
          </p:nvSpPr>
          <p:spPr>
            <a:xfrm>
              <a:off x="4647775" y="1805050"/>
              <a:ext cx="104450" cy="32400"/>
            </a:xfrm>
            <a:custGeom>
              <a:avLst/>
              <a:gdLst/>
              <a:ahLst/>
              <a:cxnLst/>
              <a:rect l="l" t="t" r="r" b="b"/>
              <a:pathLst>
                <a:path w="4178" h="1296" extrusionOk="0">
                  <a:moveTo>
                    <a:pt x="3530" y="432"/>
                  </a:moveTo>
                  <a:cubicBezTo>
                    <a:pt x="3651" y="432"/>
                    <a:pt x="3749" y="527"/>
                    <a:pt x="3746" y="648"/>
                  </a:cubicBezTo>
                  <a:cubicBezTo>
                    <a:pt x="3746" y="766"/>
                    <a:pt x="3651" y="864"/>
                    <a:pt x="3530" y="864"/>
                  </a:cubicBezTo>
                  <a:lnTo>
                    <a:pt x="648" y="864"/>
                  </a:lnTo>
                  <a:cubicBezTo>
                    <a:pt x="530" y="864"/>
                    <a:pt x="432" y="766"/>
                    <a:pt x="432" y="648"/>
                  </a:cubicBezTo>
                  <a:cubicBezTo>
                    <a:pt x="432" y="527"/>
                    <a:pt x="530" y="432"/>
                    <a:pt x="648" y="432"/>
                  </a:cubicBezTo>
                  <a:close/>
                  <a:moveTo>
                    <a:pt x="648" y="0"/>
                  </a:moveTo>
                  <a:cubicBezTo>
                    <a:pt x="291" y="0"/>
                    <a:pt x="0" y="288"/>
                    <a:pt x="0" y="648"/>
                  </a:cubicBezTo>
                  <a:cubicBezTo>
                    <a:pt x="0" y="1005"/>
                    <a:pt x="291" y="1296"/>
                    <a:pt x="648" y="1296"/>
                  </a:cubicBezTo>
                  <a:lnTo>
                    <a:pt x="3530" y="1296"/>
                  </a:lnTo>
                  <a:cubicBezTo>
                    <a:pt x="3890" y="1296"/>
                    <a:pt x="4178" y="1005"/>
                    <a:pt x="4178" y="648"/>
                  </a:cubicBezTo>
                  <a:cubicBezTo>
                    <a:pt x="4178" y="288"/>
                    <a:pt x="3890" y="0"/>
                    <a:pt x="35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07" name="Google Shape;1807;p125"/>
          <p:cNvGrpSpPr/>
          <p:nvPr/>
        </p:nvGrpSpPr>
        <p:grpSpPr>
          <a:xfrm>
            <a:off x="1000413" y="1842463"/>
            <a:ext cx="368925" cy="216200"/>
            <a:chOff x="238125" y="1670600"/>
            <a:chExt cx="368925" cy="216200"/>
          </a:xfrm>
        </p:grpSpPr>
        <p:sp>
          <p:nvSpPr>
            <p:cNvPr id="1808" name="Google Shape;1808;p125"/>
            <p:cNvSpPr/>
            <p:nvPr/>
          </p:nvSpPr>
          <p:spPr>
            <a:xfrm>
              <a:off x="238125" y="1670600"/>
              <a:ext cx="368925" cy="216200"/>
            </a:xfrm>
            <a:custGeom>
              <a:avLst/>
              <a:gdLst/>
              <a:ahLst/>
              <a:cxnLst/>
              <a:rect l="l" t="t" r="r" b="b"/>
              <a:pathLst>
                <a:path w="14757" h="8648" extrusionOk="0">
                  <a:moveTo>
                    <a:pt x="13310" y="1903"/>
                  </a:moveTo>
                  <a:cubicBezTo>
                    <a:pt x="13397" y="1903"/>
                    <a:pt x="13467" y="1973"/>
                    <a:pt x="13467" y="2062"/>
                  </a:cubicBezTo>
                  <a:cubicBezTo>
                    <a:pt x="13467" y="2149"/>
                    <a:pt x="13395" y="2220"/>
                    <a:pt x="13305" y="2220"/>
                  </a:cubicBezTo>
                  <a:cubicBezTo>
                    <a:pt x="13303" y="2220"/>
                    <a:pt x="13302" y="2220"/>
                    <a:pt x="13300" y="2220"/>
                  </a:cubicBezTo>
                  <a:lnTo>
                    <a:pt x="11688" y="2220"/>
                  </a:lnTo>
                  <a:cubicBezTo>
                    <a:pt x="11486" y="2212"/>
                    <a:pt x="11486" y="1912"/>
                    <a:pt x="11688" y="1904"/>
                  </a:cubicBezTo>
                  <a:lnTo>
                    <a:pt x="13300" y="1904"/>
                  </a:lnTo>
                  <a:cubicBezTo>
                    <a:pt x="13303" y="1903"/>
                    <a:pt x="13307" y="1903"/>
                    <a:pt x="13310" y="1903"/>
                  </a:cubicBezTo>
                  <a:close/>
                  <a:moveTo>
                    <a:pt x="7378" y="1846"/>
                  </a:moveTo>
                  <a:cubicBezTo>
                    <a:pt x="7568" y="1846"/>
                    <a:pt x="7666" y="2079"/>
                    <a:pt x="7531" y="2214"/>
                  </a:cubicBezTo>
                  <a:cubicBezTo>
                    <a:pt x="7486" y="2259"/>
                    <a:pt x="7432" y="2279"/>
                    <a:pt x="7378" y="2279"/>
                  </a:cubicBezTo>
                  <a:cubicBezTo>
                    <a:pt x="7268" y="2279"/>
                    <a:pt x="7162" y="2192"/>
                    <a:pt x="7162" y="2062"/>
                  </a:cubicBezTo>
                  <a:cubicBezTo>
                    <a:pt x="7162" y="1944"/>
                    <a:pt x="7257" y="1846"/>
                    <a:pt x="7378" y="1846"/>
                  </a:cubicBezTo>
                  <a:close/>
                  <a:moveTo>
                    <a:pt x="12174" y="1184"/>
                  </a:moveTo>
                  <a:lnTo>
                    <a:pt x="12174" y="1472"/>
                  </a:lnTo>
                  <a:lnTo>
                    <a:pt x="11688" y="1472"/>
                  </a:lnTo>
                  <a:cubicBezTo>
                    <a:pt x="11360" y="1472"/>
                    <a:pt x="11098" y="1737"/>
                    <a:pt x="11098" y="2062"/>
                  </a:cubicBezTo>
                  <a:cubicBezTo>
                    <a:pt x="11098" y="2390"/>
                    <a:pt x="11360" y="2655"/>
                    <a:pt x="11688" y="2655"/>
                  </a:cubicBezTo>
                  <a:lnTo>
                    <a:pt x="12174" y="2655"/>
                  </a:lnTo>
                  <a:lnTo>
                    <a:pt x="12171" y="2940"/>
                  </a:lnTo>
                  <a:lnTo>
                    <a:pt x="9955" y="2940"/>
                  </a:lnTo>
                  <a:lnTo>
                    <a:pt x="9955" y="1184"/>
                  </a:lnTo>
                  <a:close/>
                  <a:moveTo>
                    <a:pt x="14325" y="838"/>
                  </a:moveTo>
                  <a:lnTo>
                    <a:pt x="14322" y="3285"/>
                  </a:lnTo>
                  <a:lnTo>
                    <a:pt x="13360" y="3285"/>
                  </a:lnTo>
                  <a:lnTo>
                    <a:pt x="13360" y="2652"/>
                  </a:lnTo>
                  <a:cubicBezTo>
                    <a:pt x="13663" y="2620"/>
                    <a:pt x="13893" y="2367"/>
                    <a:pt x="13893" y="2062"/>
                  </a:cubicBezTo>
                  <a:cubicBezTo>
                    <a:pt x="13893" y="1760"/>
                    <a:pt x="13663" y="1503"/>
                    <a:pt x="13360" y="1475"/>
                  </a:cubicBezTo>
                  <a:lnTo>
                    <a:pt x="13360" y="838"/>
                  </a:lnTo>
                  <a:close/>
                  <a:moveTo>
                    <a:pt x="2450" y="838"/>
                  </a:moveTo>
                  <a:lnTo>
                    <a:pt x="2450" y="3288"/>
                  </a:lnTo>
                  <a:lnTo>
                    <a:pt x="432" y="3288"/>
                  </a:lnTo>
                  <a:lnTo>
                    <a:pt x="432" y="838"/>
                  </a:lnTo>
                  <a:close/>
                  <a:moveTo>
                    <a:pt x="3316" y="493"/>
                  </a:moveTo>
                  <a:lnTo>
                    <a:pt x="3316" y="3634"/>
                  </a:lnTo>
                  <a:lnTo>
                    <a:pt x="2885" y="3634"/>
                  </a:lnTo>
                  <a:lnTo>
                    <a:pt x="2885" y="3507"/>
                  </a:lnTo>
                  <a:lnTo>
                    <a:pt x="2885" y="3504"/>
                  </a:lnTo>
                  <a:cubicBezTo>
                    <a:pt x="2885" y="3504"/>
                    <a:pt x="2885" y="3501"/>
                    <a:pt x="2885" y="3501"/>
                  </a:cubicBezTo>
                  <a:lnTo>
                    <a:pt x="2885" y="493"/>
                  </a:lnTo>
                  <a:close/>
                  <a:moveTo>
                    <a:pt x="7594" y="4526"/>
                  </a:moveTo>
                  <a:lnTo>
                    <a:pt x="7594" y="4825"/>
                  </a:lnTo>
                  <a:cubicBezTo>
                    <a:pt x="7535" y="4821"/>
                    <a:pt x="7477" y="4816"/>
                    <a:pt x="7418" y="4816"/>
                  </a:cubicBezTo>
                  <a:cubicBezTo>
                    <a:pt x="7405" y="4816"/>
                    <a:pt x="7391" y="4816"/>
                    <a:pt x="7378" y="4817"/>
                  </a:cubicBezTo>
                  <a:lnTo>
                    <a:pt x="7378" y="4814"/>
                  </a:lnTo>
                  <a:cubicBezTo>
                    <a:pt x="7303" y="4814"/>
                    <a:pt x="7231" y="4820"/>
                    <a:pt x="7162" y="4825"/>
                  </a:cubicBezTo>
                  <a:lnTo>
                    <a:pt x="7162" y="4526"/>
                  </a:lnTo>
                  <a:close/>
                  <a:moveTo>
                    <a:pt x="7378" y="7062"/>
                  </a:moveTo>
                  <a:cubicBezTo>
                    <a:pt x="7568" y="7062"/>
                    <a:pt x="7666" y="7295"/>
                    <a:pt x="7531" y="7431"/>
                  </a:cubicBezTo>
                  <a:cubicBezTo>
                    <a:pt x="7486" y="7475"/>
                    <a:pt x="7432" y="7494"/>
                    <a:pt x="7378" y="7494"/>
                  </a:cubicBezTo>
                  <a:cubicBezTo>
                    <a:pt x="7268" y="7494"/>
                    <a:pt x="7162" y="7409"/>
                    <a:pt x="7162" y="7278"/>
                  </a:cubicBezTo>
                  <a:cubicBezTo>
                    <a:pt x="7162" y="7160"/>
                    <a:pt x="7257" y="7062"/>
                    <a:pt x="7378" y="7062"/>
                  </a:cubicBezTo>
                  <a:close/>
                  <a:moveTo>
                    <a:pt x="9569" y="1"/>
                  </a:moveTo>
                  <a:cubicBezTo>
                    <a:pt x="9284" y="4"/>
                    <a:pt x="9019" y="156"/>
                    <a:pt x="8878" y="407"/>
                  </a:cubicBezTo>
                  <a:lnTo>
                    <a:pt x="4848" y="407"/>
                  </a:lnTo>
                  <a:cubicBezTo>
                    <a:pt x="4730" y="407"/>
                    <a:pt x="4632" y="502"/>
                    <a:pt x="4632" y="623"/>
                  </a:cubicBezTo>
                  <a:cubicBezTo>
                    <a:pt x="4632" y="741"/>
                    <a:pt x="4730" y="838"/>
                    <a:pt x="4848" y="838"/>
                  </a:cubicBezTo>
                  <a:lnTo>
                    <a:pt x="8777" y="838"/>
                  </a:lnTo>
                  <a:lnTo>
                    <a:pt x="8777" y="3288"/>
                  </a:lnTo>
                  <a:lnTo>
                    <a:pt x="7594" y="3288"/>
                  </a:lnTo>
                  <a:lnTo>
                    <a:pt x="7594" y="2675"/>
                  </a:lnTo>
                  <a:cubicBezTo>
                    <a:pt x="7891" y="2569"/>
                    <a:pt x="8069" y="2266"/>
                    <a:pt x="8017" y="1955"/>
                  </a:cubicBezTo>
                  <a:cubicBezTo>
                    <a:pt x="7963" y="1644"/>
                    <a:pt x="7695" y="1417"/>
                    <a:pt x="7378" y="1417"/>
                  </a:cubicBezTo>
                  <a:cubicBezTo>
                    <a:pt x="7064" y="1417"/>
                    <a:pt x="6794" y="1644"/>
                    <a:pt x="6739" y="1955"/>
                  </a:cubicBezTo>
                  <a:cubicBezTo>
                    <a:pt x="6687" y="2266"/>
                    <a:pt x="6866" y="2569"/>
                    <a:pt x="7162" y="2675"/>
                  </a:cubicBezTo>
                  <a:lnTo>
                    <a:pt x="7162" y="3288"/>
                  </a:lnTo>
                  <a:lnTo>
                    <a:pt x="3748" y="3288"/>
                  </a:lnTo>
                  <a:lnTo>
                    <a:pt x="3748" y="838"/>
                  </a:lnTo>
                  <a:lnTo>
                    <a:pt x="3915" y="838"/>
                  </a:lnTo>
                  <a:cubicBezTo>
                    <a:pt x="4033" y="838"/>
                    <a:pt x="4131" y="741"/>
                    <a:pt x="4131" y="623"/>
                  </a:cubicBezTo>
                  <a:cubicBezTo>
                    <a:pt x="4131" y="502"/>
                    <a:pt x="4033" y="407"/>
                    <a:pt x="3915" y="407"/>
                  </a:cubicBezTo>
                  <a:lnTo>
                    <a:pt x="3748" y="407"/>
                  </a:lnTo>
                  <a:lnTo>
                    <a:pt x="3748" y="277"/>
                  </a:lnTo>
                  <a:cubicBezTo>
                    <a:pt x="3748" y="156"/>
                    <a:pt x="3650" y="61"/>
                    <a:pt x="3532" y="61"/>
                  </a:cubicBezTo>
                  <a:lnTo>
                    <a:pt x="2669" y="61"/>
                  </a:lnTo>
                  <a:cubicBezTo>
                    <a:pt x="2548" y="61"/>
                    <a:pt x="2453" y="156"/>
                    <a:pt x="2453" y="277"/>
                  </a:cubicBezTo>
                  <a:lnTo>
                    <a:pt x="2453" y="407"/>
                  </a:lnTo>
                  <a:lnTo>
                    <a:pt x="216" y="407"/>
                  </a:lnTo>
                  <a:cubicBezTo>
                    <a:pt x="98" y="407"/>
                    <a:pt x="0" y="502"/>
                    <a:pt x="0" y="623"/>
                  </a:cubicBezTo>
                  <a:lnTo>
                    <a:pt x="0" y="3504"/>
                  </a:lnTo>
                  <a:cubicBezTo>
                    <a:pt x="0" y="3622"/>
                    <a:pt x="98" y="3720"/>
                    <a:pt x="216" y="3720"/>
                  </a:cubicBezTo>
                  <a:lnTo>
                    <a:pt x="2450" y="3720"/>
                  </a:lnTo>
                  <a:lnTo>
                    <a:pt x="2450" y="3850"/>
                  </a:lnTo>
                  <a:cubicBezTo>
                    <a:pt x="2450" y="3968"/>
                    <a:pt x="2548" y="4065"/>
                    <a:pt x="2666" y="4065"/>
                  </a:cubicBezTo>
                  <a:lnTo>
                    <a:pt x="3529" y="4065"/>
                  </a:lnTo>
                  <a:cubicBezTo>
                    <a:pt x="3650" y="4065"/>
                    <a:pt x="3745" y="3968"/>
                    <a:pt x="3745" y="3850"/>
                  </a:cubicBezTo>
                  <a:lnTo>
                    <a:pt x="3745" y="3720"/>
                  </a:lnTo>
                  <a:lnTo>
                    <a:pt x="7162" y="3720"/>
                  </a:lnTo>
                  <a:lnTo>
                    <a:pt x="7162" y="4094"/>
                  </a:lnTo>
                  <a:lnTo>
                    <a:pt x="6946" y="4094"/>
                  </a:lnTo>
                  <a:cubicBezTo>
                    <a:pt x="6826" y="4094"/>
                    <a:pt x="6731" y="4189"/>
                    <a:pt x="6731" y="4310"/>
                  </a:cubicBezTo>
                  <a:lnTo>
                    <a:pt x="6731" y="4929"/>
                  </a:lnTo>
                  <a:cubicBezTo>
                    <a:pt x="6408" y="5044"/>
                    <a:pt x="6123" y="5243"/>
                    <a:pt x="5907" y="5505"/>
                  </a:cubicBezTo>
                  <a:cubicBezTo>
                    <a:pt x="5829" y="5597"/>
                    <a:pt x="5841" y="5732"/>
                    <a:pt x="5933" y="5807"/>
                  </a:cubicBezTo>
                  <a:cubicBezTo>
                    <a:pt x="5974" y="5842"/>
                    <a:pt x="6024" y="5859"/>
                    <a:pt x="6073" y="5859"/>
                  </a:cubicBezTo>
                  <a:cubicBezTo>
                    <a:pt x="6134" y="5859"/>
                    <a:pt x="6195" y="5832"/>
                    <a:pt x="6238" y="5781"/>
                  </a:cubicBezTo>
                  <a:cubicBezTo>
                    <a:pt x="6538" y="5422"/>
                    <a:pt x="6958" y="5248"/>
                    <a:pt x="7376" y="5248"/>
                  </a:cubicBezTo>
                  <a:cubicBezTo>
                    <a:pt x="7886" y="5248"/>
                    <a:pt x="8392" y="5507"/>
                    <a:pt x="8671" y="6006"/>
                  </a:cubicBezTo>
                  <a:cubicBezTo>
                    <a:pt x="9180" y="6913"/>
                    <a:pt x="8622" y="8050"/>
                    <a:pt x="7594" y="8199"/>
                  </a:cubicBezTo>
                  <a:lnTo>
                    <a:pt x="7594" y="7891"/>
                  </a:lnTo>
                  <a:cubicBezTo>
                    <a:pt x="7891" y="7785"/>
                    <a:pt x="8069" y="7480"/>
                    <a:pt x="8017" y="7169"/>
                  </a:cubicBezTo>
                  <a:cubicBezTo>
                    <a:pt x="7963" y="6858"/>
                    <a:pt x="7692" y="6630"/>
                    <a:pt x="7378" y="6630"/>
                  </a:cubicBezTo>
                  <a:cubicBezTo>
                    <a:pt x="7062" y="6630"/>
                    <a:pt x="6794" y="6858"/>
                    <a:pt x="6739" y="7169"/>
                  </a:cubicBezTo>
                  <a:cubicBezTo>
                    <a:pt x="6687" y="7480"/>
                    <a:pt x="6866" y="7785"/>
                    <a:pt x="7162" y="7891"/>
                  </a:cubicBezTo>
                  <a:lnTo>
                    <a:pt x="7162" y="8199"/>
                  </a:lnTo>
                  <a:cubicBezTo>
                    <a:pt x="6348" y="8078"/>
                    <a:pt x="5786" y="7318"/>
                    <a:pt x="5910" y="6504"/>
                  </a:cubicBezTo>
                  <a:cubicBezTo>
                    <a:pt x="5930" y="6386"/>
                    <a:pt x="5847" y="6276"/>
                    <a:pt x="5729" y="6259"/>
                  </a:cubicBezTo>
                  <a:cubicBezTo>
                    <a:pt x="5717" y="6257"/>
                    <a:pt x="5705" y="6256"/>
                    <a:pt x="5693" y="6256"/>
                  </a:cubicBezTo>
                  <a:cubicBezTo>
                    <a:pt x="5590" y="6256"/>
                    <a:pt x="5500" y="6334"/>
                    <a:pt x="5484" y="6440"/>
                  </a:cubicBezTo>
                  <a:cubicBezTo>
                    <a:pt x="5372" y="7172"/>
                    <a:pt x="5691" y="7906"/>
                    <a:pt x="6304" y="8320"/>
                  </a:cubicBezTo>
                  <a:cubicBezTo>
                    <a:pt x="6628" y="8538"/>
                    <a:pt x="7002" y="8648"/>
                    <a:pt x="7376" y="8648"/>
                  </a:cubicBezTo>
                  <a:cubicBezTo>
                    <a:pt x="7715" y="8648"/>
                    <a:pt x="8054" y="8558"/>
                    <a:pt x="8357" y="8378"/>
                  </a:cubicBezTo>
                  <a:cubicBezTo>
                    <a:pt x="8993" y="8001"/>
                    <a:pt x="9356" y="7287"/>
                    <a:pt x="9287" y="6550"/>
                  </a:cubicBezTo>
                  <a:cubicBezTo>
                    <a:pt x="9215" y="5810"/>
                    <a:pt x="8725" y="5180"/>
                    <a:pt x="8026" y="4929"/>
                  </a:cubicBezTo>
                  <a:lnTo>
                    <a:pt x="8026" y="4310"/>
                  </a:lnTo>
                  <a:cubicBezTo>
                    <a:pt x="8026" y="4192"/>
                    <a:pt x="7931" y="4094"/>
                    <a:pt x="7810" y="4094"/>
                  </a:cubicBezTo>
                  <a:lnTo>
                    <a:pt x="7594" y="4094"/>
                  </a:lnTo>
                  <a:lnTo>
                    <a:pt x="7594" y="3720"/>
                  </a:lnTo>
                  <a:lnTo>
                    <a:pt x="8878" y="3720"/>
                  </a:lnTo>
                  <a:cubicBezTo>
                    <a:pt x="9019" y="3970"/>
                    <a:pt x="9284" y="4123"/>
                    <a:pt x="9569" y="4123"/>
                  </a:cubicBezTo>
                  <a:lnTo>
                    <a:pt x="11069" y="4123"/>
                  </a:lnTo>
                  <a:cubicBezTo>
                    <a:pt x="11187" y="4123"/>
                    <a:pt x="11285" y="4028"/>
                    <a:pt x="11285" y="3907"/>
                  </a:cubicBezTo>
                  <a:cubicBezTo>
                    <a:pt x="11285" y="3789"/>
                    <a:pt x="11187" y="3691"/>
                    <a:pt x="11069" y="3691"/>
                  </a:cubicBezTo>
                  <a:lnTo>
                    <a:pt x="9569" y="3691"/>
                  </a:lnTo>
                  <a:cubicBezTo>
                    <a:pt x="9370" y="3691"/>
                    <a:pt x="9209" y="3530"/>
                    <a:pt x="9209" y="3331"/>
                  </a:cubicBezTo>
                  <a:lnTo>
                    <a:pt x="9209" y="795"/>
                  </a:lnTo>
                  <a:cubicBezTo>
                    <a:pt x="9209" y="597"/>
                    <a:pt x="9370" y="435"/>
                    <a:pt x="9569" y="435"/>
                  </a:cubicBezTo>
                  <a:lnTo>
                    <a:pt x="12566" y="435"/>
                  </a:lnTo>
                  <a:cubicBezTo>
                    <a:pt x="12764" y="435"/>
                    <a:pt x="12926" y="597"/>
                    <a:pt x="12926" y="795"/>
                  </a:cubicBezTo>
                  <a:lnTo>
                    <a:pt x="12926" y="1472"/>
                  </a:lnTo>
                  <a:lnTo>
                    <a:pt x="12606" y="1472"/>
                  </a:lnTo>
                  <a:lnTo>
                    <a:pt x="12606" y="1026"/>
                  </a:lnTo>
                  <a:cubicBezTo>
                    <a:pt x="12606" y="873"/>
                    <a:pt x="12482" y="752"/>
                    <a:pt x="12333" y="752"/>
                  </a:cubicBezTo>
                  <a:lnTo>
                    <a:pt x="9796" y="752"/>
                  </a:lnTo>
                  <a:cubicBezTo>
                    <a:pt x="9644" y="752"/>
                    <a:pt x="9523" y="873"/>
                    <a:pt x="9523" y="1026"/>
                  </a:cubicBezTo>
                  <a:lnTo>
                    <a:pt x="9523" y="3101"/>
                  </a:lnTo>
                  <a:cubicBezTo>
                    <a:pt x="9523" y="3251"/>
                    <a:pt x="9644" y="3375"/>
                    <a:pt x="9796" y="3375"/>
                  </a:cubicBezTo>
                  <a:lnTo>
                    <a:pt x="12333" y="3375"/>
                  </a:lnTo>
                  <a:cubicBezTo>
                    <a:pt x="12482" y="3375"/>
                    <a:pt x="12606" y="3251"/>
                    <a:pt x="12606" y="3101"/>
                  </a:cubicBezTo>
                  <a:lnTo>
                    <a:pt x="12606" y="2655"/>
                  </a:lnTo>
                  <a:lnTo>
                    <a:pt x="12926" y="2655"/>
                  </a:lnTo>
                  <a:lnTo>
                    <a:pt x="12926" y="3331"/>
                  </a:lnTo>
                  <a:cubicBezTo>
                    <a:pt x="12926" y="3530"/>
                    <a:pt x="12764" y="3691"/>
                    <a:pt x="12566" y="3691"/>
                  </a:cubicBezTo>
                  <a:lnTo>
                    <a:pt x="11996" y="3691"/>
                  </a:lnTo>
                  <a:cubicBezTo>
                    <a:pt x="11875" y="3691"/>
                    <a:pt x="11780" y="3786"/>
                    <a:pt x="11780" y="3907"/>
                  </a:cubicBezTo>
                  <a:cubicBezTo>
                    <a:pt x="11780" y="4025"/>
                    <a:pt x="11875" y="4123"/>
                    <a:pt x="11996" y="4123"/>
                  </a:cubicBezTo>
                  <a:lnTo>
                    <a:pt x="12566" y="4123"/>
                  </a:lnTo>
                  <a:cubicBezTo>
                    <a:pt x="12851" y="4123"/>
                    <a:pt x="13116" y="3968"/>
                    <a:pt x="13257" y="3720"/>
                  </a:cubicBezTo>
                  <a:lnTo>
                    <a:pt x="14541" y="3720"/>
                  </a:lnTo>
                  <a:cubicBezTo>
                    <a:pt x="14659" y="3720"/>
                    <a:pt x="14756" y="3622"/>
                    <a:pt x="14756" y="3504"/>
                  </a:cubicBezTo>
                  <a:lnTo>
                    <a:pt x="14756" y="623"/>
                  </a:lnTo>
                  <a:cubicBezTo>
                    <a:pt x="14756" y="502"/>
                    <a:pt x="14659" y="407"/>
                    <a:pt x="14541" y="407"/>
                  </a:cubicBezTo>
                  <a:lnTo>
                    <a:pt x="13257" y="407"/>
                  </a:lnTo>
                  <a:cubicBezTo>
                    <a:pt x="13116" y="156"/>
                    <a:pt x="12851" y="1"/>
                    <a:pt x="125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09" name="Google Shape;1809;p125"/>
            <p:cNvSpPr/>
            <p:nvPr/>
          </p:nvSpPr>
          <p:spPr>
            <a:xfrm>
              <a:off x="341600" y="1705975"/>
              <a:ext cx="37800" cy="32450"/>
            </a:xfrm>
            <a:custGeom>
              <a:avLst/>
              <a:gdLst/>
              <a:ahLst/>
              <a:cxnLst/>
              <a:rect l="l" t="t" r="r" b="b"/>
              <a:pathLst>
                <a:path w="1512" h="1298" extrusionOk="0">
                  <a:moveTo>
                    <a:pt x="648" y="431"/>
                  </a:moveTo>
                  <a:lnTo>
                    <a:pt x="648" y="434"/>
                  </a:lnTo>
                  <a:cubicBezTo>
                    <a:pt x="838" y="434"/>
                    <a:pt x="936" y="664"/>
                    <a:pt x="801" y="802"/>
                  </a:cubicBezTo>
                  <a:cubicBezTo>
                    <a:pt x="757" y="846"/>
                    <a:pt x="703" y="865"/>
                    <a:pt x="650" y="865"/>
                  </a:cubicBezTo>
                  <a:cubicBezTo>
                    <a:pt x="539" y="865"/>
                    <a:pt x="432" y="779"/>
                    <a:pt x="432" y="650"/>
                  </a:cubicBezTo>
                  <a:cubicBezTo>
                    <a:pt x="430" y="529"/>
                    <a:pt x="527" y="431"/>
                    <a:pt x="648" y="431"/>
                  </a:cubicBezTo>
                  <a:close/>
                  <a:moveTo>
                    <a:pt x="652" y="0"/>
                  </a:moveTo>
                  <a:cubicBezTo>
                    <a:pt x="319" y="0"/>
                    <a:pt x="1" y="259"/>
                    <a:pt x="1" y="650"/>
                  </a:cubicBezTo>
                  <a:cubicBezTo>
                    <a:pt x="1" y="1007"/>
                    <a:pt x="289" y="1297"/>
                    <a:pt x="648" y="1297"/>
                  </a:cubicBezTo>
                  <a:cubicBezTo>
                    <a:pt x="1224" y="1297"/>
                    <a:pt x="1512" y="598"/>
                    <a:pt x="1106" y="192"/>
                  </a:cubicBezTo>
                  <a:cubicBezTo>
                    <a:pt x="974" y="60"/>
                    <a:pt x="811" y="0"/>
                    <a:pt x="65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10" name="Google Shape;1810;p125"/>
            <p:cNvSpPr/>
            <p:nvPr/>
          </p:nvSpPr>
          <p:spPr>
            <a:xfrm>
              <a:off x="254675" y="1705950"/>
              <a:ext cx="37875" cy="32450"/>
            </a:xfrm>
            <a:custGeom>
              <a:avLst/>
              <a:gdLst/>
              <a:ahLst/>
              <a:cxnLst/>
              <a:rect l="l" t="t" r="r" b="b"/>
              <a:pathLst>
                <a:path w="1515" h="1298" extrusionOk="0">
                  <a:moveTo>
                    <a:pt x="865" y="432"/>
                  </a:moveTo>
                  <a:cubicBezTo>
                    <a:pt x="976" y="432"/>
                    <a:pt x="1083" y="517"/>
                    <a:pt x="1083" y="648"/>
                  </a:cubicBezTo>
                  <a:cubicBezTo>
                    <a:pt x="1083" y="769"/>
                    <a:pt x="985" y="864"/>
                    <a:pt x="867" y="864"/>
                  </a:cubicBezTo>
                  <a:cubicBezTo>
                    <a:pt x="674" y="864"/>
                    <a:pt x="576" y="631"/>
                    <a:pt x="714" y="495"/>
                  </a:cubicBezTo>
                  <a:cubicBezTo>
                    <a:pt x="758" y="451"/>
                    <a:pt x="812" y="432"/>
                    <a:pt x="865" y="432"/>
                  </a:cubicBezTo>
                  <a:close/>
                  <a:moveTo>
                    <a:pt x="867" y="0"/>
                  </a:moveTo>
                  <a:cubicBezTo>
                    <a:pt x="288" y="0"/>
                    <a:pt x="0" y="697"/>
                    <a:pt x="409" y="1106"/>
                  </a:cubicBezTo>
                  <a:cubicBezTo>
                    <a:pt x="540" y="1238"/>
                    <a:pt x="703" y="1297"/>
                    <a:pt x="862" y="1297"/>
                  </a:cubicBezTo>
                  <a:cubicBezTo>
                    <a:pt x="1195" y="1297"/>
                    <a:pt x="1514" y="1039"/>
                    <a:pt x="1514" y="648"/>
                  </a:cubicBezTo>
                  <a:cubicBezTo>
                    <a:pt x="1514" y="291"/>
                    <a:pt x="1224" y="0"/>
                    <a:pt x="8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11" name="Google Shape;1811;p125"/>
          <p:cNvGrpSpPr/>
          <p:nvPr/>
        </p:nvGrpSpPr>
        <p:grpSpPr>
          <a:xfrm>
            <a:off x="4705213" y="3999288"/>
            <a:ext cx="369000" cy="368875"/>
            <a:chOff x="3942925" y="3827425"/>
            <a:chExt cx="369000" cy="368875"/>
          </a:xfrm>
        </p:grpSpPr>
        <p:sp>
          <p:nvSpPr>
            <p:cNvPr id="1812" name="Google Shape;1812;p125"/>
            <p:cNvSpPr/>
            <p:nvPr/>
          </p:nvSpPr>
          <p:spPr>
            <a:xfrm>
              <a:off x="3943050" y="3885375"/>
              <a:ext cx="368875" cy="310925"/>
            </a:xfrm>
            <a:custGeom>
              <a:avLst/>
              <a:gdLst/>
              <a:ahLst/>
              <a:cxnLst/>
              <a:rect l="l" t="t" r="r" b="b"/>
              <a:pathLst>
                <a:path w="14755" h="12437" extrusionOk="0">
                  <a:moveTo>
                    <a:pt x="4221" y="11573"/>
                  </a:moveTo>
                  <a:lnTo>
                    <a:pt x="4221" y="12005"/>
                  </a:lnTo>
                  <a:lnTo>
                    <a:pt x="2926" y="12005"/>
                  </a:lnTo>
                  <a:lnTo>
                    <a:pt x="2926" y="11573"/>
                  </a:lnTo>
                  <a:close/>
                  <a:moveTo>
                    <a:pt x="11830" y="11573"/>
                  </a:moveTo>
                  <a:lnTo>
                    <a:pt x="11830" y="12005"/>
                  </a:lnTo>
                  <a:lnTo>
                    <a:pt x="10534" y="12005"/>
                  </a:lnTo>
                  <a:lnTo>
                    <a:pt x="10534" y="11573"/>
                  </a:lnTo>
                  <a:close/>
                  <a:moveTo>
                    <a:pt x="12221" y="0"/>
                  </a:moveTo>
                  <a:cubicBezTo>
                    <a:pt x="12103" y="0"/>
                    <a:pt x="12005" y="98"/>
                    <a:pt x="12005" y="216"/>
                  </a:cubicBezTo>
                  <a:cubicBezTo>
                    <a:pt x="12005" y="337"/>
                    <a:pt x="12103" y="432"/>
                    <a:pt x="12221" y="432"/>
                  </a:cubicBezTo>
                  <a:lnTo>
                    <a:pt x="12811" y="432"/>
                  </a:lnTo>
                  <a:cubicBezTo>
                    <a:pt x="13646" y="432"/>
                    <a:pt x="14325" y="1111"/>
                    <a:pt x="14325" y="1946"/>
                  </a:cubicBezTo>
                  <a:lnTo>
                    <a:pt x="14325" y="10015"/>
                  </a:lnTo>
                  <a:cubicBezTo>
                    <a:pt x="14325" y="10850"/>
                    <a:pt x="13646" y="11527"/>
                    <a:pt x="12811" y="11530"/>
                  </a:cubicBezTo>
                  <a:lnTo>
                    <a:pt x="12264" y="11530"/>
                  </a:lnTo>
                  <a:lnTo>
                    <a:pt x="12264" y="11357"/>
                  </a:lnTo>
                  <a:cubicBezTo>
                    <a:pt x="12264" y="11236"/>
                    <a:pt x="12166" y="11141"/>
                    <a:pt x="12048" y="11141"/>
                  </a:cubicBezTo>
                  <a:lnTo>
                    <a:pt x="10318" y="11141"/>
                  </a:lnTo>
                  <a:cubicBezTo>
                    <a:pt x="10200" y="11141"/>
                    <a:pt x="10102" y="11236"/>
                    <a:pt x="10102" y="11357"/>
                  </a:cubicBezTo>
                  <a:lnTo>
                    <a:pt x="10102" y="11530"/>
                  </a:lnTo>
                  <a:lnTo>
                    <a:pt x="4653" y="11530"/>
                  </a:lnTo>
                  <a:lnTo>
                    <a:pt x="4653" y="11357"/>
                  </a:lnTo>
                  <a:cubicBezTo>
                    <a:pt x="4653" y="11236"/>
                    <a:pt x="4558" y="11141"/>
                    <a:pt x="4437" y="11141"/>
                  </a:cubicBezTo>
                  <a:lnTo>
                    <a:pt x="2710" y="11141"/>
                  </a:lnTo>
                  <a:cubicBezTo>
                    <a:pt x="2592" y="11141"/>
                    <a:pt x="2494" y="11236"/>
                    <a:pt x="2494" y="11357"/>
                  </a:cubicBezTo>
                  <a:lnTo>
                    <a:pt x="2494" y="11530"/>
                  </a:lnTo>
                  <a:lnTo>
                    <a:pt x="1947" y="11530"/>
                  </a:lnTo>
                  <a:cubicBezTo>
                    <a:pt x="1112" y="11527"/>
                    <a:pt x="435" y="10850"/>
                    <a:pt x="433" y="10015"/>
                  </a:cubicBezTo>
                  <a:lnTo>
                    <a:pt x="433" y="3207"/>
                  </a:lnTo>
                  <a:cubicBezTo>
                    <a:pt x="433" y="3089"/>
                    <a:pt x="338" y="2991"/>
                    <a:pt x="217" y="2991"/>
                  </a:cubicBezTo>
                  <a:cubicBezTo>
                    <a:pt x="99" y="2991"/>
                    <a:pt x="1" y="3089"/>
                    <a:pt x="1" y="3207"/>
                  </a:cubicBezTo>
                  <a:lnTo>
                    <a:pt x="1" y="10015"/>
                  </a:lnTo>
                  <a:cubicBezTo>
                    <a:pt x="4" y="11089"/>
                    <a:pt x="873" y="11958"/>
                    <a:pt x="1947" y="11961"/>
                  </a:cubicBezTo>
                  <a:lnTo>
                    <a:pt x="2494" y="11961"/>
                  </a:lnTo>
                  <a:lnTo>
                    <a:pt x="2494" y="12220"/>
                  </a:lnTo>
                  <a:cubicBezTo>
                    <a:pt x="2494" y="12338"/>
                    <a:pt x="2592" y="12436"/>
                    <a:pt x="2710" y="12436"/>
                  </a:cubicBezTo>
                  <a:lnTo>
                    <a:pt x="4437" y="12436"/>
                  </a:lnTo>
                  <a:cubicBezTo>
                    <a:pt x="4558" y="12436"/>
                    <a:pt x="4653" y="12338"/>
                    <a:pt x="4653" y="12220"/>
                  </a:cubicBezTo>
                  <a:lnTo>
                    <a:pt x="4653" y="11961"/>
                  </a:lnTo>
                  <a:lnTo>
                    <a:pt x="10102" y="11961"/>
                  </a:lnTo>
                  <a:lnTo>
                    <a:pt x="10102" y="12220"/>
                  </a:lnTo>
                  <a:cubicBezTo>
                    <a:pt x="10102" y="12338"/>
                    <a:pt x="10197" y="12436"/>
                    <a:pt x="10318" y="12436"/>
                  </a:cubicBezTo>
                  <a:lnTo>
                    <a:pt x="12045" y="12436"/>
                  </a:lnTo>
                  <a:cubicBezTo>
                    <a:pt x="12166" y="12436"/>
                    <a:pt x="12261" y="12338"/>
                    <a:pt x="12261" y="12220"/>
                  </a:cubicBezTo>
                  <a:lnTo>
                    <a:pt x="12261" y="11961"/>
                  </a:lnTo>
                  <a:lnTo>
                    <a:pt x="12811" y="11961"/>
                  </a:lnTo>
                  <a:cubicBezTo>
                    <a:pt x="13885" y="11958"/>
                    <a:pt x="14754" y="11089"/>
                    <a:pt x="14754" y="10015"/>
                  </a:cubicBezTo>
                  <a:lnTo>
                    <a:pt x="14754" y="1946"/>
                  </a:lnTo>
                  <a:cubicBezTo>
                    <a:pt x="14754" y="872"/>
                    <a:pt x="13885" y="3"/>
                    <a:pt x="128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13" name="Google Shape;1813;p125"/>
            <p:cNvSpPr/>
            <p:nvPr/>
          </p:nvSpPr>
          <p:spPr>
            <a:xfrm>
              <a:off x="3942925" y="3827425"/>
              <a:ext cx="287900" cy="120500"/>
            </a:xfrm>
            <a:custGeom>
              <a:avLst/>
              <a:gdLst/>
              <a:ahLst/>
              <a:cxnLst/>
              <a:rect l="l" t="t" r="r" b="b"/>
              <a:pathLst>
                <a:path w="11516" h="4820" extrusionOk="0">
                  <a:moveTo>
                    <a:pt x="9134" y="1296"/>
                  </a:moveTo>
                  <a:cubicBezTo>
                    <a:pt x="9494" y="1296"/>
                    <a:pt x="9788" y="1590"/>
                    <a:pt x="9788" y="1950"/>
                  </a:cubicBezTo>
                  <a:lnTo>
                    <a:pt x="9788" y="2318"/>
                  </a:lnTo>
                  <a:lnTo>
                    <a:pt x="4975" y="2318"/>
                  </a:lnTo>
                  <a:lnTo>
                    <a:pt x="4975" y="1950"/>
                  </a:lnTo>
                  <a:cubicBezTo>
                    <a:pt x="4975" y="1590"/>
                    <a:pt x="5268" y="1296"/>
                    <a:pt x="5631" y="1296"/>
                  </a:cubicBezTo>
                  <a:close/>
                  <a:moveTo>
                    <a:pt x="9134" y="430"/>
                  </a:moveTo>
                  <a:cubicBezTo>
                    <a:pt x="9975" y="433"/>
                    <a:pt x="10654" y="1112"/>
                    <a:pt x="10654" y="1950"/>
                  </a:cubicBezTo>
                  <a:lnTo>
                    <a:pt x="10654" y="3530"/>
                  </a:lnTo>
                  <a:cubicBezTo>
                    <a:pt x="10654" y="3648"/>
                    <a:pt x="10559" y="3746"/>
                    <a:pt x="10438" y="3746"/>
                  </a:cubicBezTo>
                  <a:cubicBezTo>
                    <a:pt x="10320" y="3746"/>
                    <a:pt x="10222" y="3648"/>
                    <a:pt x="10222" y="3530"/>
                  </a:cubicBezTo>
                  <a:lnTo>
                    <a:pt x="10222" y="1950"/>
                  </a:lnTo>
                  <a:cubicBezTo>
                    <a:pt x="10222" y="1351"/>
                    <a:pt x="9736" y="864"/>
                    <a:pt x="9134" y="864"/>
                  </a:cubicBezTo>
                  <a:lnTo>
                    <a:pt x="5631" y="864"/>
                  </a:lnTo>
                  <a:cubicBezTo>
                    <a:pt x="5032" y="864"/>
                    <a:pt x="4546" y="1351"/>
                    <a:pt x="4546" y="1950"/>
                  </a:cubicBezTo>
                  <a:lnTo>
                    <a:pt x="4546" y="3530"/>
                  </a:lnTo>
                  <a:cubicBezTo>
                    <a:pt x="4546" y="3648"/>
                    <a:pt x="4448" y="3746"/>
                    <a:pt x="4330" y="3746"/>
                  </a:cubicBezTo>
                  <a:cubicBezTo>
                    <a:pt x="4209" y="3746"/>
                    <a:pt x="4114" y="3648"/>
                    <a:pt x="4114" y="3530"/>
                  </a:cubicBezTo>
                  <a:lnTo>
                    <a:pt x="4111" y="1950"/>
                  </a:lnTo>
                  <a:cubicBezTo>
                    <a:pt x="4114" y="1112"/>
                    <a:pt x="4793" y="433"/>
                    <a:pt x="5631" y="430"/>
                  </a:cubicBezTo>
                  <a:close/>
                  <a:moveTo>
                    <a:pt x="5628" y="1"/>
                  </a:moveTo>
                  <a:cubicBezTo>
                    <a:pt x="4551" y="1"/>
                    <a:pt x="3676" y="873"/>
                    <a:pt x="3676" y="1953"/>
                  </a:cubicBezTo>
                  <a:lnTo>
                    <a:pt x="3676" y="2321"/>
                  </a:lnTo>
                  <a:lnTo>
                    <a:pt x="1946" y="2321"/>
                  </a:lnTo>
                  <a:cubicBezTo>
                    <a:pt x="872" y="2321"/>
                    <a:pt x="3" y="3190"/>
                    <a:pt x="0" y="4264"/>
                  </a:cubicBezTo>
                  <a:lnTo>
                    <a:pt x="0" y="4604"/>
                  </a:lnTo>
                  <a:cubicBezTo>
                    <a:pt x="3" y="4725"/>
                    <a:pt x="101" y="4820"/>
                    <a:pt x="219" y="4820"/>
                  </a:cubicBezTo>
                  <a:cubicBezTo>
                    <a:pt x="340" y="4820"/>
                    <a:pt x="435" y="4722"/>
                    <a:pt x="435" y="4604"/>
                  </a:cubicBezTo>
                  <a:lnTo>
                    <a:pt x="435" y="4264"/>
                  </a:lnTo>
                  <a:cubicBezTo>
                    <a:pt x="438" y="3429"/>
                    <a:pt x="1114" y="2753"/>
                    <a:pt x="1949" y="2753"/>
                  </a:cubicBezTo>
                  <a:lnTo>
                    <a:pt x="3679" y="2753"/>
                  </a:lnTo>
                  <a:lnTo>
                    <a:pt x="3679" y="3530"/>
                  </a:lnTo>
                  <a:cubicBezTo>
                    <a:pt x="3679" y="3887"/>
                    <a:pt x="3970" y="4178"/>
                    <a:pt x="4327" y="4178"/>
                  </a:cubicBezTo>
                  <a:cubicBezTo>
                    <a:pt x="4684" y="4178"/>
                    <a:pt x="4975" y="3887"/>
                    <a:pt x="4975" y="3530"/>
                  </a:cubicBezTo>
                  <a:lnTo>
                    <a:pt x="4975" y="2753"/>
                  </a:lnTo>
                  <a:lnTo>
                    <a:pt x="9788" y="2753"/>
                  </a:lnTo>
                  <a:lnTo>
                    <a:pt x="9788" y="3530"/>
                  </a:lnTo>
                  <a:cubicBezTo>
                    <a:pt x="9788" y="3887"/>
                    <a:pt x="10079" y="4178"/>
                    <a:pt x="10436" y="4178"/>
                  </a:cubicBezTo>
                  <a:cubicBezTo>
                    <a:pt x="10792" y="4178"/>
                    <a:pt x="11083" y="3887"/>
                    <a:pt x="11083" y="3530"/>
                  </a:cubicBezTo>
                  <a:lnTo>
                    <a:pt x="11083" y="2753"/>
                  </a:lnTo>
                  <a:lnTo>
                    <a:pt x="11299" y="2753"/>
                  </a:lnTo>
                  <a:cubicBezTo>
                    <a:pt x="11417" y="2753"/>
                    <a:pt x="11515" y="2655"/>
                    <a:pt x="11515" y="2537"/>
                  </a:cubicBezTo>
                  <a:cubicBezTo>
                    <a:pt x="11515" y="2416"/>
                    <a:pt x="11417" y="2321"/>
                    <a:pt x="11299" y="2321"/>
                  </a:cubicBezTo>
                  <a:lnTo>
                    <a:pt x="11083" y="2321"/>
                  </a:lnTo>
                  <a:lnTo>
                    <a:pt x="11083" y="1953"/>
                  </a:lnTo>
                  <a:cubicBezTo>
                    <a:pt x="11080" y="873"/>
                    <a:pt x="10208" y="1"/>
                    <a:pt x="91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14" name="Google Shape;1814;p125"/>
            <p:cNvSpPr/>
            <p:nvPr/>
          </p:nvSpPr>
          <p:spPr>
            <a:xfrm>
              <a:off x="4044525" y="3996150"/>
              <a:ext cx="163550" cy="147675"/>
            </a:xfrm>
            <a:custGeom>
              <a:avLst/>
              <a:gdLst/>
              <a:ahLst/>
              <a:cxnLst/>
              <a:rect l="l" t="t" r="r" b="b"/>
              <a:pathLst>
                <a:path w="6542" h="5907" extrusionOk="0">
                  <a:moveTo>
                    <a:pt x="3314" y="1"/>
                  </a:moveTo>
                  <a:cubicBezTo>
                    <a:pt x="2696" y="1"/>
                    <a:pt x="2074" y="194"/>
                    <a:pt x="1544" y="590"/>
                  </a:cubicBezTo>
                  <a:cubicBezTo>
                    <a:pt x="318" y="1511"/>
                    <a:pt x="1" y="3221"/>
                    <a:pt x="816" y="4522"/>
                  </a:cubicBezTo>
                  <a:cubicBezTo>
                    <a:pt x="857" y="4588"/>
                    <a:pt x="927" y="4624"/>
                    <a:pt x="999" y="4624"/>
                  </a:cubicBezTo>
                  <a:cubicBezTo>
                    <a:pt x="1038" y="4624"/>
                    <a:pt x="1077" y="4613"/>
                    <a:pt x="1112" y="4591"/>
                  </a:cubicBezTo>
                  <a:cubicBezTo>
                    <a:pt x="1213" y="4528"/>
                    <a:pt x="1244" y="4393"/>
                    <a:pt x="1181" y="4292"/>
                  </a:cubicBezTo>
                  <a:cubicBezTo>
                    <a:pt x="484" y="3181"/>
                    <a:pt x="755" y="1721"/>
                    <a:pt x="1803" y="935"/>
                  </a:cubicBezTo>
                  <a:cubicBezTo>
                    <a:pt x="2255" y="596"/>
                    <a:pt x="2787" y="431"/>
                    <a:pt x="3315" y="431"/>
                  </a:cubicBezTo>
                  <a:cubicBezTo>
                    <a:pt x="4012" y="431"/>
                    <a:pt x="4704" y="718"/>
                    <a:pt x="5200" y="1275"/>
                  </a:cubicBezTo>
                  <a:cubicBezTo>
                    <a:pt x="6072" y="2254"/>
                    <a:pt x="6049" y="3739"/>
                    <a:pt x="5148" y="4689"/>
                  </a:cubicBezTo>
                  <a:cubicBezTo>
                    <a:pt x="4653" y="5209"/>
                    <a:pt x="3987" y="5474"/>
                    <a:pt x="3316" y="5474"/>
                  </a:cubicBezTo>
                  <a:cubicBezTo>
                    <a:pt x="2762" y="5474"/>
                    <a:pt x="2205" y="5292"/>
                    <a:pt x="1742" y="4922"/>
                  </a:cubicBezTo>
                  <a:cubicBezTo>
                    <a:pt x="1702" y="4890"/>
                    <a:pt x="1653" y="4874"/>
                    <a:pt x="1605" y="4874"/>
                  </a:cubicBezTo>
                  <a:cubicBezTo>
                    <a:pt x="1542" y="4874"/>
                    <a:pt x="1480" y="4901"/>
                    <a:pt x="1437" y="4954"/>
                  </a:cubicBezTo>
                  <a:cubicBezTo>
                    <a:pt x="1362" y="5049"/>
                    <a:pt x="1377" y="5184"/>
                    <a:pt x="1472" y="5259"/>
                  </a:cubicBezTo>
                  <a:cubicBezTo>
                    <a:pt x="2014" y="5693"/>
                    <a:pt x="2666" y="5906"/>
                    <a:pt x="3316" y="5906"/>
                  </a:cubicBezTo>
                  <a:cubicBezTo>
                    <a:pt x="4100" y="5906"/>
                    <a:pt x="4881" y="5595"/>
                    <a:pt x="5459" y="4986"/>
                  </a:cubicBezTo>
                  <a:cubicBezTo>
                    <a:pt x="6515" y="3874"/>
                    <a:pt x="6541" y="2136"/>
                    <a:pt x="5522" y="990"/>
                  </a:cubicBezTo>
                  <a:cubicBezTo>
                    <a:pt x="4941" y="338"/>
                    <a:pt x="4131" y="1"/>
                    <a:pt x="33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15" name="Google Shape;1815;p125"/>
            <p:cNvSpPr/>
            <p:nvPr/>
          </p:nvSpPr>
          <p:spPr>
            <a:xfrm>
              <a:off x="4022950" y="3964600"/>
              <a:ext cx="63125" cy="54075"/>
            </a:xfrm>
            <a:custGeom>
              <a:avLst/>
              <a:gdLst/>
              <a:ahLst/>
              <a:cxnLst/>
              <a:rect l="l" t="t" r="r" b="b"/>
              <a:pathLst>
                <a:path w="2525" h="2163" extrusionOk="0">
                  <a:moveTo>
                    <a:pt x="1441" y="434"/>
                  </a:moveTo>
                  <a:cubicBezTo>
                    <a:pt x="1773" y="434"/>
                    <a:pt x="2093" y="692"/>
                    <a:pt x="2093" y="1083"/>
                  </a:cubicBezTo>
                  <a:cubicBezTo>
                    <a:pt x="2093" y="1440"/>
                    <a:pt x="1803" y="1730"/>
                    <a:pt x="1444" y="1731"/>
                  </a:cubicBezTo>
                  <a:lnTo>
                    <a:pt x="1444" y="1731"/>
                  </a:lnTo>
                  <a:cubicBezTo>
                    <a:pt x="866" y="1730"/>
                    <a:pt x="579" y="1034"/>
                    <a:pt x="988" y="625"/>
                  </a:cubicBezTo>
                  <a:cubicBezTo>
                    <a:pt x="1119" y="493"/>
                    <a:pt x="1281" y="434"/>
                    <a:pt x="1441" y="434"/>
                  </a:cubicBezTo>
                  <a:close/>
                  <a:moveTo>
                    <a:pt x="1438" y="1"/>
                  </a:moveTo>
                  <a:cubicBezTo>
                    <a:pt x="1173" y="1"/>
                    <a:pt x="902" y="100"/>
                    <a:pt x="682" y="320"/>
                  </a:cubicBezTo>
                  <a:cubicBezTo>
                    <a:pt x="0" y="1000"/>
                    <a:pt x="484" y="2163"/>
                    <a:pt x="1445" y="2163"/>
                  </a:cubicBezTo>
                  <a:cubicBezTo>
                    <a:pt x="2041" y="2160"/>
                    <a:pt x="2522" y="1679"/>
                    <a:pt x="2525" y="1083"/>
                  </a:cubicBezTo>
                  <a:cubicBezTo>
                    <a:pt x="2525" y="433"/>
                    <a:pt x="1993" y="1"/>
                    <a:pt x="143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16" name="Google Shape;1816;p125"/>
            <p:cNvSpPr/>
            <p:nvPr/>
          </p:nvSpPr>
          <p:spPr>
            <a:xfrm>
              <a:off x="4159900" y="3964600"/>
              <a:ext cx="63075" cy="54075"/>
            </a:xfrm>
            <a:custGeom>
              <a:avLst/>
              <a:gdLst/>
              <a:ahLst/>
              <a:cxnLst/>
              <a:rect l="l" t="t" r="r" b="b"/>
              <a:pathLst>
                <a:path w="2523" h="2163" extrusionOk="0">
                  <a:moveTo>
                    <a:pt x="1439" y="434"/>
                  </a:moveTo>
                  <a:cubicBezTo>
                    <a:pt x="1772" y="434"/>
                    <a:pt x="2090" y="692"/>
                    <a:pt x="2090" y="1083"/>
                  </a:cubicBezTo>
                  <a:cubicBezTo>
                    <a:pt x="2090" y="1440"/>
                    <a:pt x="1800" y="1730"/>
                    <a:pt x="1441" y="1731"/>
                  </a:cubicBezTo>
                  <a:lnTo>
                    <a:pt x="1441" y="1731"/>
                  </a:lnTo>
                  <a:cubicBezTo>
                    <a:pt x="866" y="1730"/>
                    <a:pt x="577" y="1034"/>
                    <a:pt x="985" y="625"/>
                  </a:cubicBezTo>
                  <a:cubicBezTo>
                    <a:pt x="1117" y="493"/>
                    <a:pt x="1280" y="434"/>
                    <a:pt x="1439" y="434"/>
                  </a:cubicBezTo>
                  <a:close/>
                  <a:moveTo>
                    <a:pt x="1435" y="1"/>
                  </a:moveTo>
                  <a:cubicBezTo>
                    <a:pt x="1170" y="1"/>
                    <a:pt x="900" y="100"/>
                    <a:pt x="680" y="320"/>
                  </a:cubicBezTo>
                  <a:cubicBezTo>
                    <a:pt x="0" y="1000"/>
                    <a:pt x="481" y="2163"/>
                    <a:pt x="1443" y="2163"/>
                  </a:cubicBezTo>
                  <a:cubicBezTo>
                    <a:pt x="2039" y="2160"/>
                    <a:pt x="2522" y="1679"/>
                    <a:pt x="2522" y="1083"/>
                  </a:cubicBezTo>
                  <a:cubicBezTo>
                    <a:pt x="2522" y="433"/>
                    <a:pt x="1990" y="1"/>
                    <a:pt x="143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17" name="Google Shape;1817;p125"/>
            <p:cNvSpPr/>
            <p:nvPr/>
          </p:nvSpPr>
          <p:spPr>
            <a:xfrm>
              <a:off x="4091375" y="3938650"/>
              <a:ext cx="63150" cy="54125"/>
            </a:xfrm>
            <a:custGeom>
              <a:avLst/>
              <a:gdLst/>
              <a:ahLst/>
              <a:cxnLst/>
              <a:rect l="l" t="t" r="r" b="b"/>
              <a:pathLst>
                <a:path w="2526" h="2165" extrusionOk="0">
                  <a:moveTo>
                    <a:pt x="1448" y="434"/>
                  </a:moveTo>
                  <a:cubicBezTo>
                    <a:pt x="1607" y="434"/>
                    <a:pt x="1769" y="493"/>
                    <a:pt x="1901" y="624"/>
                  </a:cubicBezTo>
                  <a:cubicBezTo>
                    <a:pt x="2310" y="1033"/>
                    <a:pt x="2022" y="1732"/>
                    <a:pt x="1443" y="1732"/>
                  </a:cubicBezTo>
                  <a:cubicBezTo>
                    <a:pt x="1086" y="1732"/>
                    <a:pt x="795" y="1442"/>
                    <a:pt x="795" y="1085"/>
                  </a:cubicBezTo>
                  <a:cubicBezTo>
                    <a:pt x="795" y="693"/>
                    <a:pt x="1115" y="434"/>
                    <a:pt x="1448" y="434"/>
                  </a:cubicBezTo>
                  <a:close/>
                  <a:moveTo>
                    <a:pt x="1438" y="1"/>
                  </a:moveTo>
                  <a:cubicBezTo>
                    <a:pt x="1173" y="1"/>
                    <a:pt x="903" y="99"/>
                    <a:pt x="683" y="319"/>
                  </a:cubicBezTo>
                  <a:cubicBezTo>
                    <a:pt x="1" y="1001"/>
                    <a:pt x="485" y="2164"/>
                    <a:pt x="1446" y="2164"/>
                  </a:cubicBezTo>
                  <a:cubicBezTo>
                    <a:pt x="2042" y="2161"/>
                    <a:pt x="2523" y="1678"/>
                    <a:pt x="2526" y="1085"/>
                  </a:cubicBezTo>
                  <a:cubicBezTo>
                    <a:pt x="2526" y="432"/>
                    <a:pt x="1993" y="1"/>
                    <a:pt x="143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18" name="Google Shape;1818;p125"/>
            <p:cNvSpPr/>
            <p:nvPr/>
          </p:nvSpPr>
          <p:spPr>
            <a:xfrm>
              <a:off x="4086050" y="4028000"/>
              <a:ext cx="82800" cy="82875"/>
            </a:xfrm>
            <a:custGeom>
              <a:avLst/>
              <a:gdLst/>
              <a:ahLst/>
              <a:cxnLst/>
              <a:rect l="l" t="t" r="r" b="b"/>
              <a:pathLst>
                <a:path w="3312" h="3315" extrusionOk="0">
                  <a:moveTo>
                    <a:pt x="1659" y="436"/>
                  </a:moveTo>
                  <a:cubicBezTo>
                    <a:pt x="1777" y="436"/>
                    <a:pt x="1875" y="533"/>
                    <a:pt x="1875" y="651"/>
                  </a:cubicBezTo>
                  <a:lnTo>
                    <a:pt x="1875" y="1227"/>
                  </a:lnTo>
                  <a:cubicBezTo>
                    <a:pt x="1875" y="1348"/>
                    <a:pt x="1970" y="1443"/>
                    <a:pt x="2091" y="1443"/>
                  </a:cubicBezTo>
                  <a:lnTo>
                    <a:pt x="2667" y="1443"/>
                  </a:lnTo>
                  <a:cubicBezTo>
                    <a:pt x="2785" y="1443"/>
                    <a:pt x="2882" y="1541"/>
                    <a:pt x="2882" y="1659"/>
                  </a:cubicBezTo>
                  <a:cubicBezTo>
                    <a:pt x="2882" y="1780"/>
                    <a:pt x="2785" y="1875"/>
                    <a:pt x="2667" y="1875"/>
                  </a:cubicBezTo>
                  <a:lnTo>
                    <a:pt x="2091" y="1875"/>
                  </a:lnTo>
                  <a:cubicBezTo>
                    <a:pt x="1970" y="1875"/>
                    <a:pt x="1875" y="1973"/>
                    <a:pt x="1875" y="2091"/>
                  </a:cubicBezTo>
                  <a:lnTo>
                    <a:pt x="1875" y="2667"/>
                  </a:lnTo>
                  <a:cubicBezTo>
                    <a:pt x="1875" y="2787"/>
                    <a:pt x="1777" y="2882"/>
                    <a:pt x="1659" y="2882"/>
                  </a:cubicBezTo>
                  <a:cubicBezTo>
                    <a:pt x="1538" y="2882"/>
                    <a:pt x="1443" y="2787"/>
                    <a:pt x="1443" y="2667"/>
                  </a:cubicBezTo>
                  <a:lnTo>
                    <a:pt x="1443" y="2091"/>
                  </a:lnTo>
                  <a:cubicBezTo>
                    <a:pt x="1443" y="1973"/>
                    <a:pt x="1345" y="1875"/>
                    <a:pt x="1227" y="1875"/>
                  </a:cubicBezTo>
                  <a:lnTo>
                    <a:pt x="651" y="1875"/>
                  </a:lnTo>
                  <a:cubicBezTo>
                    <a:pt x="531" y="1875"/>
                    <a:pt x="436" y="1780"/>
                    <a:pt x="436" y="1659"/>
                  </a:cubicBezTo>
                  <a:cubicBezTo>
                    <a:pt x="436" y="1541"/>
                    <a:pt x="531" y="1443"/>
                    <a:pt x="651" y="1443"/>
                  </a:cubicBezTo>
                  <a:lnTo>
                    <a:pt x="1227" y="1443"/>
                  </a:lnTo>
                  <a:cubicBezTo>
                    <a:pt x="1345" y="1443"/>
                    <a:pt x="1443" y="1348"/>
                    <a:pt x="1443" y="1227"/>
                  </a:cubicBezTo>
                  <a:lnTo>
                    <a:pt x="1443" y="651"/>
                  </a:lnTo>
                  <a:cubicBezTo>
                    <a:pt x="1443" y="533"/>
                    <a:pt x="1538" y="436"/>
                    <a:pt x="1659" y="436"/>
                  </a:cubicBezTo>
                  <a:close/>
                  <a:moveTo>
                    <a:pt x="1662" y="1"/>
                  </a:moveTo>
                  <a:cubicBezTo>
                    <a:pt x="1328" y="1"/>
                    <a:pt x="1008" y="260"/>
                    <a:pt x="1008" y="651"/>
                  </a:cubicBezTo>
                  <a:lnTo>
                    <a:pt x="1008" y="1011"/>
                  </a:lnTo>
                  <a:lnTo>
                    <a:pt x="649" y="1011"/>
                  </a:lnTo>
                  <a:cubicBezTo>
                    <a:pt x="292" y="1011"/>
                    <a:pt x="1" y="1302"/>
                    <a:pt x="1" y="1659"/>
                  </a:cubicBezTo>
                  <a:cubicBezTo>
                    <a:pt x="1" y="2016"/>
                    <a:pt x="292" y="2307"/>
                    <a:pt x="649" y="2307"/>
                  </a:cubicBezTo>
                  <a:lnTo>
                    <a:pt x="1008" y="2307"/>
                  </a:lnTo>
                  <a:lnTo>
                    <a:pt x="1008" y="2667"/>
                  </a:lnTo>
                  <a:cubicBezTo>
                    <a:pt x="1008" y="3026"/>
                    <a:pt x="1299" y="3314"/>
                    <a:pt x="1656" y="3314"/>
                  </a:cubicBezTo>
                  <a:cubicBezTo>
                    <a:pt x="2013" y="3314"/>
                    <a:pt x="2304" y="3026"/>
                    <a:pt x="2304" y="2667"/>
                  </a:cubicBezTo>
                  <a:lnTo>
                    <a:pt x="2304" y="2307"/>
                  </a:lnTo>
                  <a:lnTo>
                    <a:pt x="2664" y="2307"/>
                  </a:lnTo>
                  <a:cubicBezTo>
                    <a:pt x="3021" y="2307"/>
                    <a:pt x="3311" y="2019"/>
                    <a:pt x="3311" y="1659"/>
                  </a:cubicBezTo>
                  <a:cubicBezTo>
                    <a:pt x="3311" y="1302"/>
                    <a:pt x="3021" y="1011"/>
                    <a:pt x="2664" y="1011"/>
                  </a:cubicBezTo>
                  <a:lnTo>
                    <a:pt x="2304" y="1011"/>
                  </a:lnTo>
                  <a:lnTo>
                    <a:pt x="2304" y="651"/>
                  </a:lnTo>
                  <a:cubicBezTo>
                    <a:pt x="2307" y="482"/>
                    <a:pt x="2238" y="315"/>
                    <a:pt x="2117" y="194"/>
                  </a:cubicBezTo>
                  <a:cubicBezTo>
                    <a:pt x="1984" y="60"/>
                    <a:pt x="1821" y="1"/>
                    <a:pt x="16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19" name="Google Shape;1819;p125"/>
            <p:cNvSpPr/>
            <p:nvPr/>
          </p:nvSpPr>
          <p:spPr>
            <a:xfrm>
              <a:off x="3969675" y="391350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5" y="347"/>
                    <a:pt x="505" y="217"/>
                  </a:cubicBezTo>
                  <a:cubicBezTo>
                    <a:pt x="505" y="96"/>
                    <a:pt x="407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20" name="Google Shape;1820;p125"/>
            <p:cNvSpPr/>
            <p:nvPr/>
          </p:nvSpPr>
          <p:spPr>
            <a:xfrm>
              <a:off x="4268000" y="391350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79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21" name="Google Shape;1821;p125"/>
            <p:cNvSpPr/>
            <p:nvPr/>
          </p:nvSpPr>
          <p:spPr>
            <a:xfrm>
              <a:off x="3969675" y="414625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1"/>
                  </a:moveTo>
                  <a:cubicBezTo>
                    <a:pt x="96" y="1"/>
                    <a:pt x="1" y="231"/>
                    <a:pt x="136" y="369"/>
                  </a:cubicBezTo>
                  <a:cubicBezTo>
                    <a:pt x="180" y="413"/>
                    <a:pt x="233" y="432"/>
                    <a:pt x="286" y="432"/>
                  </a:cubicBezTo>
                  <a:cubicBezTo>
                    <a:pt x="397" y="432"/>
                    <a:pt x="505" y="345"/>
                    <a:pt x="505" y="217"/>
                  </a:cubicBezTo>
                  <a:cubicBezTo>
                    <a:pt x="505" y="96"/>
                    <a:pt x="407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22" name="Google Shape;1822;p125"/>
            <p:cNvSpPr/>
            <p:nvPr/>
          </p:nvSpPr>
          <p:spPr>
            <a:xfrm>
              <a:off x="4268000" y="414625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1"/>
                  </a:moveTo>
                  <a:cubicBezTo>
                    <a:pt x="95" y="1"/>
                    <a:pt x="0" y="231"/>
                    <a:pt x="136" y="369"/>
                  </a:cubicBezTo>
                  <a:cubicBezTo>
                    <a:pt x="179" y="413"/>
                    <a:pt x="233" y="432"/>
                    <a:pt x="285" y="432"/>
                  </a:cubicBezTo>
                  <a:cubicBezTo>
                    <a:pt x="397" y="432"/>
                    <a:pt x="504" y="345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23" name="Google Shape;1823;p125"/>
          <p:cNvGrpSpPr/>
          <p:nvPr/>
        </p:nvGrpSpPr>
        <p:grpSpPr>
          <a:xfrm>
            <a:off x="6632013" y="2244263"/>
            <a:ext cx="190900" cy="368800"/>
            <a:chOff x="5869725" y="2072400"/>
            <a:chExt cx="190900" cy="368800"/>
          </a:xfrm>
        </p:grpSpPr>
        <p:sp>
          <p:nvSpPr>
            <p:cNvPr id="1824" name="Google Shape;1824;p125"/>
            <p:cNvSpPr/>
            <p:nvPr/>
          </p:nvSpPr>
          <p:spPr>
            <a:xfrm>
              <a:off x="5869725" y="2072400"/>
              <a:ext cx="190900" cy="368800"/>
            </a:xfrm>
            <a:custGeom>
              <a:avLst/>
              <a:gdLst/>
              <a:ahLst/>
              <a:cxnLst/>
              <a:rect l="l" t="t" r="r" b="b"/>
              <a:pathLst>
                <a:path w="7636" h="14752" extrusionOk="0">
                  <a:moveTo>
                    <a:pt x="5318" y="430"/>
                  </a:moveTo>
                  <a:cubicBezTo>
                    <a:pt x="5436" y="430"/>
                    <a:pt x="5534" y="528"/>
                    <a:pt x="5534" y="646"/>
                  </a:cubicBezTo>
                  <a:cubicBezTo>
                    <a:pt x="5534" y="766"/>
                    <a:pt x="5436" y="861"/>
                    <a:pt x="5318" y="861"/>
                  </a:cubicBezTo>
                  <a:lnTo>
                    <a:pt x="2318" y="861"/>
                  </a:lnTo>
                  <a:cubicBezTo>
                    <a:pt x="2200" y="861"/>
                    <a:pt x="2102" y="766"/>
                    <a:pt x="2102" y="646"/>
                  </a:cubicBezTo>
                  <a:cubicBezTo>
                    <a:pt x="2102" y="528"/>
                    <a:pt x="2200" y="430"/>
                    <a:pt x="2318" y="430"/>
                  </a:cubicBezTo>
                  <a:close/>
                  <a:moveTo>
                    <a:pt x="4034" y="1293"/>
                  </a:moveTo>
                  <a:lnTo>
                    <a:pt x="4034" y="2261"/>
                  </a:lnTo>
                  <a:lnTo>
                    <a:pt x="3602" y="2261"/>
                  </a:lnTo>
                  <a:lnTo>
                    <a:pt x="3602" y="1293"/>
                  </a:lnTo>
                  <a:close/>
                  <a:moveTo>
                    <a:pt x="2753" y="5603"/>
                  </a:moveTo>
                  <a:cubicBezTo>
                    <a:pt x="2902" y="5603"/>
                    <a:pt x="3038" y="5698"/>
                    <a:pt x="3090" y="5842"/>
                  </a:cubicBezTo>
                  <a:cubicBezTo>
                    <a:pt x="2877" y="5934"/>
                    <a:pt x="2689" y="6078"/>
                    <a:pt x="2540" y="6256"/>
                  </a:cubicBezTo>
                  <a:cubicBezTo>
                    <a:pt x="2255" y="6052"/>
                    <a:pt x="2402" y="5603"/>
                    <a:pt x="2753" y="5603"/>
                  </a:cubicBezTo>
                  <a:close/>
                  <a:moveTo>
                    <a:pt x="4886" y="5603"/>
                  </a:moveTo>
                  <a:cubicBezTo>
                    <a:pt x="5234" y="5603"/>
                    <a:pt x="5381" y="6052"/>
                    <a:pt x="5096" y="6256"/>
                  </a:cubicBezTo>
                  <a:cubicBezTo>
                    <a:pt x="4946" y="6078"/>
                    <a:pt x="4759" y="5934"/>
                    <a:pt x="4546" y="5842"/>
                  </a:cubicBezTo>
                  <a:cubicBezTo>
                    <a:pt x="4598" y="5698"/>
                    <a:pt x="4733" y="5603"/>
                    <a:pt x="4886" y="5603"/>
                  </a:cubicBezTo>
                  <a:close/>
                  <a:moveTo>
                    <a:pt x="3818" y="6122"/>
                  </a:moveTo>
                  <a:cubicBezTo>
                    <a:pt x="3960" y="6122"/>
                    <a:pt x="4101" y="6144"/>
                    <a:pt x="4238" y="6187"/>
                  </a:cubicBezTo>
                  <a:lnTo>
                    <a:pt x="4250" y="6190"/>
                  </a:lnTo>
                  <a:cubicBezTo>
                    <a:pt x="4512" y="6276"/>
                    <a:pt x="4722" y="6435"/>
                    <a:pt x="4837" y="6636"/>
                  </a:cubicBezTo>
                  <a:lnTo>
                    <a:pt x="4840" y="6645"/>
                  </a:lnTo>
                  <a:cubicBezTo>
                    <a:pt x="4897" y="6743"/>
                    <a:pt x="4926" y="6858"/>
                    <a:pt x="4926" y="6973"/>
                  </a:cubicBezTo>
                  <a:cubicBezTo>
                    <a:pt x="4923" y="7163"/>
                    <a:pt x="4846" y="7347"/>
                    <a:pt x="4707" y="7480"/>
                  </a:cubicBezTo>
                  <a:cubicBezTo>
                    <a:pt x="4699" y="7488"/>
                    <a:pt x="4690" y="7497"/>
                    <a:pt x="4682" y="7506"/>
                  </a:cubicBezTo>
                  <a:cubicBezTo>
                    <a:pt x="4480" y="7698"/>
                    <a:pt x="4166" y="7822"/>
                    <a:pt x="3818" y="7822"/>
                  </a:cubicBezTo>
                  <a:cubicBezTo>
                    <a:pt x="3470" y="7822"/>
                    <a:pt x="3156" y="7698"/>
                    <a:pt x="2954" y="7506"/>
                  </a:cubicBezTo>
                  <a:cubicBezTo>
                    <a:pt x="2946" y="7497"/>
                    <a:pt x="2937" y="7488"/>
                    <a:pt x="2928" y="7480"/>
                  </a:cubicBezTo>
                  <a:cubicBezTo>
                    <a:pt x="2790" y="7347"/>
                    <a:pt x="2712" y="7163"/>
                    <a:pt x="2710" y="6973"/>
                  </a:cubicBezTo>
                  <a:cubicBezTo>
                    <a:pt x="2710" y="6858"/>
                    <a:pt x="2738" y="6746"/>
                    <a:pt x="2796" y="6645"/>
                  </a:cubicBezTo>
                  <a:cubicBezTo>
                    <a:pt x="2796" y="6642"/>
                    <a:pt x="2799" y="6639"/>
                    <a:pt x="2799" y="6636"/>
                  </a:cubicBezTo>
                  <a:cubicBezTo>
                    <a:pt x="2914" y="6435"/>
                    <a:pt x="3124" y="6276"/>
                    <a:pt x="3383" y="6190"/>
                  </a:cubicBezTo>
                  <a:lnTo>
                    <a:pt x="3398" y="6187"/>
                  </a:lnTo>
                  <a:cubicBezTo>
                    <a:pt x="3534" y="6144"/>
                    <a:pt x="3676" y="6122"/>
                    <a:pt x="3818" y="6122"/>
                  </a:cubicBezTo>
                  <a:close/>
                  <a:moveTo>
                    <a:pt x="2281" y="7057"/>
                  </a:moveTo>
                  <a:cubicBezTo>
                    <a:pt x="2295" y="7235"/>
                    <a:pt x="2353" y="7411"/>
                    <a:pt x="2451" y="7563"/>
                  </a:cubicBezTo>
                  <a:cubicBezTo>
                    <a:pt x="2128" y="7698"/>
                    <a:pt x="1788" y="7791"/>
                    <a:pt x="1440" y="7834"/>
                  </a:cubicBezTo>
                  <a:lnTo>
                    <a:pt x="1440" y="7641"/>
                  </a:lnTo>
                  <a:cubicBezTo>
                    <a:pt x="1639" y="7347"/>
                    <a:pt x="1938" y="7140"/>
                    <a:pt x="2281" y="7057"/>
                  </a:cubicBezTo>
                  <a:close/>
                  <a:moveTo>
                    <a:pt x="5358" y="7057"/>
                  </a:moveTo>
                  <a:cubicBezTo>
                    <a:pt x="5698" y="7140"/>
                    <a:pt x="5997" y="7347"/>
                    <a:pt x="6196" y="7641"/>
                  </a:cubicBezTo>
                  <a:lnTo>
                    <a:pt x="6196" y="7834"/>
                  </a:lnTo>
                  <a:cubicBezTo>
                    <a:pt x="5847" y="7791"/>
                    <a:pt x="5508" y="7698"/>
                    <a:pt x="5188" y="7563"/>
                  </a:cubicBezTo>
                  <a:cubicBezTo>
                    <a:pt x="5283" y="7411"/>
                    <a:pt x="5341" y="7235"/>
                    <a:pt x="5358" y="7057"/>
                  </a:cubicBezTo>
                  <a:close/>
                  <a:moveTo>
                    <a:pt x="6055" y="11052"/>
                  </a:moveTo>
                  <a:lnTo>
                    <a:pt x="5830" y="11484"/>
                  </a:lnTo>
                  <a:lnTo>
                    <a:pt x="1806" y="11484"/>
                  </a:lnTo>
                  <a:lnTo>
                    <a:pt x="1581" y="11052"/>
                  </a:lnTo>
                  <a:close/>
                  <a:moveTo>
                    <a:pt x="4466" y="11916"/>
                  </a:moveTo>
                  <a:lnTo>
                    <a:pt x="4466" y="12348"/>
                  </a:lnTo>
                  <a:lnTo>
                    <a:pt x="3170" y="12348"/>
                  </a:lnTo>
                  <a:lnTo>
                    <a:pt x="3170" y="11916"/>
                  </a:lnTo>
                  <a:close/>
                  <a:moveTo>
                    <a:pt x="2321" y="1"/>
                  </a:moveTo>
                  <a:cubicBezTo>
                    <a:pt x="1961" y="1"/>
                    <a:pt x="1673" y="289"/>
                    <a:pt x="1673" y="648"/>
                  </a:cubicBezTo>
                  <a:cubicBezTo>
                    <a:pt x="1673" y="1005"/>
                    <a:pt x="1961" y="1296"/>
                    <a:pt x="2321" y="1296"/>
                  </a:cubicBezTo>
                  <a:lnTo>
                    <a:pt x="3170" y="1296"/>
                  </a:lnTo>
                  <a:lnTo>
                    <a:pt x="3170" y="2261"/>
                  </a:lnTo>
                  <a:lnTo>
                    <a:pt x="648" y="2261"/>
                  </a:lnTo>
                  <a:cubicBezTo>
                    <a:pt x="291" y="2261"/>
                    <a:pt x="1" y="2551"/>
                    <a:pt x="1" y="2908"/>
                  </a:cubicBezTo>
                  <a:cubicBezTo>
                    <a:pt x="1" y="3265"/>
                    <a:pt x="291" y="3556"/>
                    <a:pt x="648" y="3556"/>
                  </a:cubicBezTo>
                  <a:lnTo>
                    <a:pt x="1008" y="3556"/>
                  </a:lnTo>
                  <a:lnTo>
                    <a:pt x="1008" y="3680"/>
                  </a:lnTo>
                  <a:cubicBezTo>
                    <a:pt x="1008" y="3801"/>
                    <a:pt x="1103" y="3896"/>
                    <a:pt x="1224" y="3896"/>
                  </a:cubicBezTo>
                  <a:cubicBezTo>
                    <a:pt x="1342" y="3896"/>
                    <a:pt x="1440" y="3801"/>
                    <a:pt x="1440" y="3680"/>
                  </a:cubicBezTo>
                  <a:lnTo>
                    <a:pt x="1440" y="3556"/>
                  </a:lnTo>
                  <a:lnTo>
                    <a:pt x="6196" y="3556"/>
                  </a:lnTo>
                  <a:lnTo>
                    <a:pt x="6196" y="7005"/>
                  </a:lnTo>
                  <a:cubicBezTo>
                    <a:pt x="5951" y="6800"/>
                    <a:pt x="5655" y="6665"/>
                    <a:pt x="5341" y="6610"/>
                  </a:cubicBezTo>
                  <a:cubicBezTo>
                    <a:pt x="5781" y="6297"/>
                    <a:pt x="5784" y="5649"/>
                    <a:pt x="5352" y="5329"/>
                  </a:cubicBezTo>
                  <a:cubicBezTo>
                    <a:pt x="5209" y="5223"/>
                    <a:pt x="5045" y="5174"/>
                    <a:pt x="4884" y="5174"/>
                  </a:cubicBezTo>
                  <a:cubicBezTo>
                    <a:pt x="4559" y="5174"/>
                    <a:pt x="4245" y="5374"/>
                    <a:pt x="4132" y="5715"/>
                  </a:cubicBezTo>
                  <a:cubicBezTo>
                    <a:pt x="4028" y="5698"/>
                    <a:pt x="3923" y="5689"/>
                    <a:pt x="3818" y="5689"/>
                  </a:cubicBezTo>
                  <a:cubicBezTo>
                    <a:pt x="3713" y="5689"/>
                    <a:pt x="3608" y="5698"/>
                    <a:pt x="3504" y="5715"/>
                  </a:cubicBezTo>
                  <a:cubicBezTo>
                    <a:pt x="3391" y="5374"/>
                    <a:pt x="3076" y="5174"/>
                    <a:pt x="2752" y="5174"/>
                  </a:cubicBezTo>
                  <a:cubicBezTo>
                    <a:pt x="2590" y="5174"/>
                    <a:pt x="2427" y="5223"/>
                    <a:pt x="2284" y="5329"/>
                  </a:cubicBezTo>
                  <a:cubicBezTo>
                    <a:pt x="1849" y="5649"/>
                    <a:pt x="1855" y="6297"/>
                    <a:pt x="2292" y="6610"/>
                  </a:cubicBezTo>
                  <a:cubicBezTo>
                    <a:pt x="1978" y="6665"/>
                    <a:pt x="1685" y="6800"/>
                    <a:pt x="1440" y="7005"/>
                  </a:cubicBezTo>
                  <a:lnTo>
                    <a:pt x="1440" y="4610"/>
                  </a:lnTo>
                  <a:cubicBezTo>
                    <a:pt x="1440" y="4492"/>
                    <a:pt x="1342" y="4394"/>
                    <a:pt x="1224" y="4394"/>
                  </a:cubicBezTo>
                  <a:cubicBezTo>
                    <a:pt x="1106" y="4394"/>
                    <a:pt x="1008" y="4492"/>
                    <a:pt x="1008" y="4610"/>
                  </a:cubicBezTo>
                  <a:lnTo>
                    <a:pt x="1008" y="10836"/>
                  </a:lnTo>
                  <a:cubicBezTo>
                    <a:pt x="1008" y="10839"/>
                    <a:pt x="1008" y="10848"/>
                    <a:pt x="1008" y="10854"/>
                  </a:cubicBezTo>
                  <a:lnTo>
                    <a:pt x="1008" y="10856"/>
                  </a:lnTo>
                  <a:cubicBezTo>
                    <a:pt x="1008" y="10865"/>
                    <a:pt x="1011" y="10874"/>
                    <a:pt x="1011" y="10882"/>
                  </a:cubicBezTo>
                  <a:lnTo>
                    <a:pt x="1011" y="10885"/>
                  </a:lnTo>
                  <a:cubicBezTo>
                    <a:pt x="1014" y="10894"/>
                    <a:pt x="1017" y="10900"/>
                    <a:pt x="1017" y="10905"/>
                  </a:cubicBezTo>
                  <a:lnTo>
                    <a:pt x="1020" y="10911"/>
                  </a:lnTo>
                  <a:cubicBezTo>
                    <a:pt x="1023" y="10920"/>
                    <a:pt x="1026" y="10926"/>
                    <a:pt x="1028" y="10931"/>
                  </a:cubicBezTo>
                  <a:lnTo>
                    <a:pt x="1028" y="10934"/>
                  </a:lnTo>
                  <a:lnTo>
                    <a:pt x="1028" y="10937"/>
                  </a:lnTo>
                  <a:lnTo>
                    <a:pt x="1480" y="11798"/>
                  </a:lnTo>
                  <a:cubicBezTo>
                    <a:pt x="1515" y="11870"/>
                    <a:pt x="1590" y="11916"/>
                    <a:pt x="1670" y="11916"/>
                  </a:cubicBezTo>
                  <a:lnTo>
                    <a:pt x="2733" y="11916"/>
                  </a:lnTo>
                  <a:lnTo>
                    <a:pt x="2733" y="12564"/>
                  </a:lnTo>
                  <a:cubicBezTo>
                    <a:pt x="2733" y="12682"/>
                    <a:pt x="2828" y="12779"/>
                    <a:pt x="2949" y="12779"/>
                  </a:cubicBezTo>
                  <a:lnTo>
                    <a:pt x="3596" y="12779"/>
                  </a:lnTo>
                  <a:lnTo>
                    <a:pt x="3596" y="14536"/>
                  </a:lnTo>
                  <a:cubicBezTo>
                    <a:pt x="3596" y="14656"/>
                    <a:pt x="3691" y="14751"/>
                    <a:pt x="3812" y="14751"/>
                  </a:cubicBezTo>
                  <a:cubicBezTo>
                    <a:pt x="3930" y="14751"/>
                    <a:pt x="4028" y="14656"/>
                    <a:pt x="4028" y="14536"/>
                  </a:cubicBezTo>
                  <a:lnTo>
                    <a:pt x="4028" y="12779"/>
                  </a:lnTo>
                  <a:lnTo>
                    <a:pt x="4676" y="12779"/>
                  </a:lnTo>
                  <a:cubicBezTo>
                    <a:pt x="4794" y="12779"/>
                    <a:pt x="4892" y="12684"/>
                    <a:pt x="4892" y="12564"/>
                  </a:cubicBezTo>
                  <a:lnTo>
                    <a:pt x="4892" y="11916"/>
                  </a:lnTo>
                  <a:lnTo>
                    <a:pt x="5954" y="11916"/>
                  </a:lnTo>
                  <a:cubicBezTo>
                    <a:pt x="6035" y="11916"/>
                    <a:pt x="6107" y="11873"/>
                    <a:pt x="6144" y="11801"/>
                  </a:cubicBezTo>
                  <a:lnTo>
                    <a:pt x="6596" y="10940"/>
                  </a:lnTo>
                  <a:lnTo>
                    <a:pt x="6596" y="10937"/>
                  </a:lnTo>
                  <a:lnTo>
                    <a:pt x="6596" y="10934"/>
                  </a:lnTo>
                  <a:cubicBezTo>
                    <a:pt x="6599" y="10926"/>
                    <a:pt x="6602" y="10920"/>
                    <a:pt x="6605" y="10914"/>
                  </a:cubicBezTo>
                  <a:lnTo>
                    <a:pt x="6605" y="10908"/>
                  </a:lnTo>
                  <a:cubicBezTo>
                    <a:pt x="6607" y="10900"/>
                    <a:pt x="6610" y="10894"/>
                    <a:pt x="6610" y="10888"/>
                  </a:cubicBezTo>
                  <a:lnTo>
                    <a:pt x="6610" y="10882"/>
                  </a:lnTo>
                  <a:cubicBezTo>
                    <a:pt x="6613" y="10874"/>
                    <a:pt x="6616" y="10865"/>
                    <a:pt x="6616" y="10856"/>
                  </a:cubicBezTo>
                  <a:lnTo>
                    <a:pt x="6616" y="10854"/>
                  </a:lnTo>
                  <a:lnTo>
                    <a:pt x="6616" y="10836"/>
                  </a:lnTo>
                  <a:lnTo>
                    <a:pt x="6616" y="10140"/>
                  </a:lnTo>
                  <a:cubicBezTo>
                    <a:pt x="6616" y="10019"/>
                    <a:pt x="6518" y="9924"/>
                    <a:pt x="6400" y="9924"/>
                  </a:cubicBezTo>
                  <a:cubicBezTo>
                    <a:pt x="6279" y="9924"/>
                    <a:pt x="6184" y="10019"/>
                    <a:pt x="6184" y="10140"/>
                  </a:cubicBezTo>
                  <a:lnTo>
                    <a:pt x="6184" y="10618"/>
                  </a:lnTo>
                  <a:lnTo>
                    <a:pt x="1440" y="10618"/>
                  </a:lnTo>
                  <a:lnTo>
                    <a:pt x="1440" y="8268"/>
                  </a:lnTo>
                  <a:cubicBezTo>
                    <a:pt x="1895" y="8217"/>
                    <a:pt x="2338" y="8093"/>
                    <a:pt x="2756" y="7900"/>
                  </a:cubicBezTo>
                  <a:cubicBezTo>
                    <a:pt x="3071" y="8136"/>
                    <a:pt x="3444" y="8254"/>
                    <a:pt x="3818" y="8254"/>
                  </a:cubicBezTo>
                  <a:cubicBezTo>
                    <a:pt x="4191" y="8254"/>
                    <a:pt x="4565" y="8136"/>
                    <a:pt x="4880" y="7900"/>
                  </a:cubicBezTo>
                  <a:cubicBezTo>
                    <a:pt x="5298" y="8093"/>
                    <a:pt x="5741" y="8217"/>
                    <a:pt x="6196" y="8268"/>
                  </a:cubicBezTo>
                  <a:lnTo>
                    <a:pt x="6196" y="9218"/>
                  </a:lnTo>
                  <a:cubicBezTo>
                    <a:pt x="6196" y="9336"/>
                    <a:pt x="6294" y="9434"/>
                    <a:pt x="6412" y="9434"/>
                  </a:cubicBezTo>
                  <a:cubicBezTo>
                    <a:pt x="6530" y="9434"/>
                    <a:pt x="6628" y="9336"/>
                    <a:pt x="6628" y="9218"/>
                  </a:cubicBezTo>
                  <a:lnTo>
                    <a:pt x="6628" y="3559"/>
                  </a:lnTo>
                  <a:lnTo>
                    <a:pt x="6987" y="3559"/>
                  </a:lnTo>
                  <a:cubicBezTo>
                    <a:pt x="7344" y="3559"/>
                    <a:pt x="7635" y="3268"/>
                    <a:pt x="7635" y="2911"/>
                  </a:cubicBezTo>
                  <a:cubicBezTo>
                    <a:pt x="7635" y="2551"/>
                    <a:pt x="7344" y="2263"/>
                    <a:pt x="6987" y="2263"/>
                  </a:cubicBezTo>
                  <a:lnTo>
                    <a:pt x="6987" y="2261"/>
                  </a:lnTo>
                  <a:lnTo>
                    <a:pt x="5669" y="2261"/>
                  </a:lnTo>
                  <a:cubicBezTo>
                    <a:pt x="5551" y="2261"/>
                    <a:pt x="5453" y="2358"/>
                    <a:pt x="5453" y="2476"/>
                  </a:cubicBezTo>
                  <a:cubicBezTo>
                    <a:pt x="5453" y="2594"/>
                    <a:pt x="5551" y="2692"/>
                    <a:pt x="5669" y="2692"/>
                  </a:cubicBezTo>
                  <a:lnTo>
                    <a:pt x="6987" y="2692"/>
                  </a:lnTo>
                  <a:cubicBezTo>
                    <a:pt x="7108" y="2692"/>
                    <a:pt x="7203" y="2790"/>
                    <a:pt x="7203" y="2908"/>
                  </a:cubicBezTo>
                  <a:cubicBezTo>
                    <a:pt x="7203" y="3026"/>
                    <a:pt x="7108" y="3124"/>
                    <a:pt x="6987" y="3124"/>
                  </a:cubicBezTo>
                  <a:lnTo>
                    <a:pt x="648" y="3124"/>
                  </a:lnTo>
                  <a:cubicBezTo>
                    <a:pt x="528" y="3124"/>
                    <a:pt x="433" y="3026"/>
                    <a:pt x="433" y="2908"/>
                  </a:cubicBezTo>
                  <a:cubicBezTo>
                    <a:pt x="433" y="2790"/>
                    <a:pt x="528" y="2692"/>
                    <a:pt x="648" y="2692"/>
                  </a:cubicBezTo>
                  <a:lnTo>
                    <a:pt x="4748" y="2692"/>
                  </a:lnTo>
                  <a:cubicBezTo>
                    <a:pt x="4866" y="2692"/>
                    <a:pt x="4964" y="2594"/>
                    <a:pt x="4964" y="2476"/>
                  </a:cubicBezTo>
                  <a:cubicBezTo>
                    <a:pt x="4964" y="2358"/>
                    <a:pt x="4866" y="2261"/>
                    <a:pt x="4748" y="2261"/>
                  </a:cubicBezTo>
                  <a:lnTo>
                    <a:pt x="4466" y="2261"/>
                  </a:lnTo>
                  <a:lnTo>
                    <a:pt x="4466" y="1296"/>
                  </a:lnTo>
                  <a:lnTo>
                    <a:pt x="5318" y="1296"/>
                  </a:lnTo>
                  <a:cubicBezTo>
                    <a:pt x="5675" y="1296"/>
                    <a:pt x="5965" y="1005"/>
                    <a:pt x="5965" y="648"/>
                  </a:cubicBezTo>
                  <a:cubicBezTo>
                    <a:pt x="5965" y="289"/>
                    <a:pt x="5675" y="1"/>
                    <a:pt x="531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25" name="Google Shape;1825;p125"/>
            <p:cNvSpPr/>
            <p:nvPr/>
          </p:nvSpPr>
          <p:spPr>
            <a:xfrm>
              <a:off x="5948600" y="2231375"/>
              <a:ext cx="12625" cy="10875"/>
            </a:xfrm>
            <a:custGeom>
              <a:avLst/>
              <a:gdLst/>
              <a:ahLst/>
              <a:cxnLst/>
              <a:rect l="l" t="t" r="r" b="b"/>
              <a:pathLst>
                <a:path w="505" h="435" extrusionOk="0">
                  <a:moveTo>
                    <a:pt x="289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4"/>
                    <a:pt x="234" y="434"/>
                    <a:pt x="287" y="434"/>
                  </a:cubicBezTo>
                  <a:cubicBezTo>
                    <a:pt x="398" y="434"/>
                    <a:pt x="505" y="347"/>
                    <a:pt x="505" y="217"/>
                  </a:cubicBezTo>
                  <a:cubicBezTo>
                    <a:pt x="505" y="99"/>
                    <a:pt x="407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26" name="Google Shape;1826;p125"/>
            <p:cNvSpPr/>
            <p:nvPr/>
          </p:nvSpPr>
          <p:spPr>
            <a:xfrm>
              <a:off x="5967325" y="2231375"/>
              <a:ext cx="12625" cy="10875"/>
            </a:xfrm>
            <a:custGeom>
              <a:avLst/>
              <a:gdLst/>
              <a:ahLst/>
              <a:cxnLst/>
              <a:rect l="l" t="t" r="r" b="b"/>
              <a:pathLst>
                <a:path w="505" h="435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79" y="414"/>
                    <a:pt x="234" y="434"/>
                    <a:pt x="287" y="434"/>
                  </a:cubicBezTo>
                  <a:cubicBezTo>
                    <a:pt x="398" y="434"/>
                    <a:pt x="504" y="347"/>
                    <a:pt x="504" y="217"/>
                  </a:cubicBezTo>
                  <a:cubicBezTo>
                    <a:pt x="504" y="99"/>
                    <a:pt x="409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27" name="Google Shape;1827;p125"/>
          <p:cNvGrpSpPr/>
          <p:nvPr/>
        </p:nvGrpSpPr>
        <p:grpSpPr>
          <a:xfrm>
            <a:off x="4776313" y="2244188"/>
            <a:ext cx="226925" cy="368950"/>
            <a:chOff x="4014025" y="2072325"/>
            <a:chExt cx="226925" cy="368950"/>
          </a:xfrm>
        </p:grpSpPr>
        <p:sp>
          <p:nvSpPr>
            <p:cNvPr id="1828" name="Google Shape;1828;p125"/>
            <p:cNvSpPr/>
            <p:nvPr/>
          </p:nvSpPr>
          <p:spPr>
            <a:xfrm>
              <a:off x="4014025" y="2072325"/>
              <a:ext cx="226925" cy="368950"/>
            </a:xfrm>
            <a:custGeom>
              <a:avLst/>
              <a:gdLst/>
              <a:ahLst/>
              <a:cxnLst/>
              <a:rect l="l" t="t" r="r" b="b"/>
              <a:pathLst>
                <a:path w="9077" h="14758" extrusionOk="0">
                  <a:moveTo>
                    <a:pt x="7652" y="2451"/>
                  </a:moveTo>
                  <a:cubicBezTo>
                    <a:pt x="8199" y="2451"/>
                    <a:pt x="8645" y="2894"/>
                    <a:pt x="8645" y="3444"/>
                  </a:cubicBezTo>
                  <a:lnTo>
                    <a:pt x="8645" y="3933"/>
                  </a:lnTo>
                  <a:lnTo>
                    <a:pt x="432" y="3936"/>
                  </a:lnTo>
                  <a:lnTo>
                    <a:pt x="432" y="3444"/>
                  </a:lnTo>
                  <a:cubicBezTo>
                    <a:pt x="432" y="2894"/>
                    <a:pt x="875" y="2451"/>
                    <a:pt x="1425" y="2451"/>
                  </a:cubicBezTo>
                  <a:close/>
                  <a:moveTo>
                    <a:pt x="1771" y="1"/>
                  </a:moveTo>
                  <a:cubicBezTo>
                    <a:pt x="1460" y="1"/>
                    <a:pt x="1209" y="254"/>
                    <a:pt x="1209" y="565"/>
                  </a:cubicBezTo>
                  <a:lnTo>
                    <a:pt x="1209" y="2036"/>
                  </a:lnTo>
                  <a:cubicBezTo>
                    <a:pt x="513" y="2143"/>
                    <a:pt x="0" y="2741"/>
                    <a:pt x="0" y="3447"/>
                  </a:cubicBezTo>
                  <a:lnTo>
                    <a:pt x="0" y="4604"/>
                  </a:lnTo>
                  <a:cubicBezTo>
                    <a:pt x="0" y="4722"/>
                    <a:pt x="95" y="4820"/>
                    <a:pt x="216" y="4820"/>
                  </a:cubicBezTo>
                  <a:cubicBezTo>
                    <a:pt x="334" y="4820"/>
                    <a:pt x="432" y="4722"/>
                    <a:pt x="432" y="4604"/>
                  </a:cubicBezTo>
                  <a:lnTo>
                    <a:pt x="432" y="4368"/>
                  </a:lnTo>
                  <a:lnTo>
                    <a:pt x="8645" y="4368"/>
                  </a:lnTo>
                  <a:lnTo>
                    <a:pt x="8645" y="12178"/>
                  </a:lnTo>
                  <a:lnTo>
                    <a:pt x="8222" y="12178"/>
                  </a:lnTo>
                  <a:cubicBezTo>
                    <a:pt x="8104" y="12178"/>
                    <a:pt x="8006" y="12276"/>
                    <a:pt x="8006" y="12394"/>
                  </a:cubicBezTo>
                  <a:cubicBezTo>
                    <a:pt x="8006" y="12512"/>
                    <a:pt x="8104" y="12610"/>
                    <a:pt x="8222" y="12610"/>
                  </a:cubicBezTo>
                  <a:lnTo>
                    <a:pt x="8645" y="12610"/>
                  </a:lnTo>
                  <a:lnTo>
                    <a:pt x="8645" y="13329"/>
                  </a:lnTo>
                  <a:cubicBezTo>
                    <a:pt x="8645" y="13879"/>
                    <a:pt x="8199" y="14323"/>
                    <a:pt x="7649" y="14323"/>
                  </a:cubicBezTo>
                  <a:lnTo>
                    <a:pt x="1425" y="14323"/>
                  </a:lnTo>
                  <a:cubicBezTo>
                    <a:pt x="875" y="14323"/>
                    <a:pt x="432" y="13879"/>
                    <a:pt x="432" y="13329"/>
                  </a:cubicBezTo>
                  <a:lnTo>
                    <a:pt x="432" y="12610"/>
                  </a:lnTo>
                  <a:lnTo>
                    <a:pt x="7301" y="12610"/>
                  </a:lnTo>
                  <a:cubicBezTo>
                    <a:pt x="7419" y="12610"/>
                    <a:pt x="7517" y="12512"/>
                    <a:pt x="7517" y="12394"/>
                  </a:cubicBezTo>
                  <a:cubicBezTo>
                    <a:pt x="7517" y="12276"/>
                    <a:pt x="7419" y="12178"/>
                    <a:pt x="7301" y="12178"/>
                  </a:cubicBezTo>
                  <a:lnTo>
                    <a:pt x="432" y="12178"/>
                  </a:lnTo>
                  <a:lnTo>
                    <a:pt x="432" y="5525"/>
                  </a:lnTo>
                  <a:cubicBezTo>
                    <a:pt x="432" y="5407"/>
                    <a:pt x="334" y="5309"/>
                    <a:pt x="216" y="5309"/>
                  </a:cubicBezTo>
                  <a:cubicBezTo>
                    <a:pt x="95" y="5309"/>
                    <a:pt x="0" y="5407"/>
                    <a:pt x="0" y="5525"/>
                  </a:cubicBezTo>
                  <a:lnTo>
                    <a:pt x="0" y="13332"/>
                  </a:lnTo>
                  <a:cubicBezTo>
                    <a:pt x="0" y="14118"/>
                    <a:pt x="639" y="14757"/>
                    <a:pt x="1425" y="14757"/>
                  </a:cubicBezTo>
                  <a:lnTo>
                    <a:pt x="7652" y="14757"/>
                  </a:lnTo>
                  <a:cubicBezTo>
                    <a:pt x="8438" y="14757"/>
                    <a:pt x="9077" y="14118"/>
                    <a:pt x="9077" y="13332"/>
                  </a:cubicBezTo>
                  <a:lnTo>
                    <a:pt x="9077" y="3444"/>
                  </a:lnTo>
                  <a:cubicBezTo>
                    <a:pt x="9077" y="2739"/>
                    <a:pt x="8562" y="2143"/>
                    <a:pt x="7868" y="2036"/>
                  </a:cubicBezTo>
                  <a:lnTo>
                    <a:pt x="7868" y="562"/>
                  </a:lnTo>
                  <a:cubicBezTo>
                    <a:pt x="7868" y="251"/>
                    <a:pt x="7615" y="1"/>
                    <a:pt x="7307" y="1"/>
                  </a:cubicBezTo>
                  <a:lnTo>
                    <a:pt x="3616" y="1"/>
                  </a:lnTo>
                  <a:cubicBezTo>
                    <a:pt x="3498" y="1"/>
                    <a:pt x="3400" y="99"/>
                    <a:pt x="3400" y="217"/>
                  </a:cubicBezTo>
                  <a:cubicBezTo>
                    <a:pt x="3400" y="335"/>
                    <a:pt x="3498" y="433"/>
                    <a:pt x="3616" y="433"/>
                  </a:cubicBezTo>
                  <a:lnTo>
                    <a:pt x="7307" y="433"/>
                  </a:lnTo>
                  <a:cubicBezTo>
                    <a:pt x="7376" y="433"/>
                    <a:pt x="7436" y="490"/>
                    <a:pt x="7436" y="562"/>
                  </a:cubicBezTo>
                  <a:lnTo>
                    <a:pt x="7436" y="2019"/>
                  </a:lnTo>
                  <a:lnTo>
                    <a:pt x="7004" y="2019"/>
                  </a:lnTo>
                  <a:lnTo>
                    <a:pt x="7004" y="968"/>
                  </a:lnTo>
                  <a:cubicBezTo>
                    <a:pt x="7004" y="847"/>
                    <a:pt x="6906" y="752"/>
                    <a:pt x="6788" y="752"/>
                  </a:cubicBezTo>
                  <a:cubicBezTo>
                    <a:pt x="6667" y="752"/>
                    <a:pt x="6572" y="847"/>
                    <a:pt x="6572" y="968"/>
                  </a:cubicBezTo>
                  <a:lnTo>
                    <a:pt x="6572" y="2019"/>
                  </a:lnTo>
                  <a:lnTo>
                    <a:pt x="6103" y="2019"/>
                  </a:lnTo>
                  <a:lnTo>
                    <a:pt x="6103" y="968"/>
                  </a:lnTo>
                  <a:cubicBezTo>
                    <a:pt x="6103" y="847"/>
                    <a:pt x="6008" y="752"/>
                    <a:pt x="5887" y="752"/>
                  </a:cubicBezTo>
                  <a:cubicBezTo>
                    <a:pt x="5769" y="752"/>
                    <a:pt x="5671" y="847"/>
                    <a:pt x="5671" y="968"/>
                  </a:cubicBezTo>
                  <a:lnTo>
                    <a:pt x="5671" y="2019"/>
                  </a:lnTo>
                  <a:lnTo>
                    <a:pt x="5205" y="2019"/>
                  </a:lnTo>
                  <a:lnTo>
                    <a:pt x="5205" y="968"/>
                  </a:lnTo>
                  <a:cubicBezTo>
                    <a:pt x="5205" y="847"/>
                    <a:pt x="5107" y="752"/>
                    <a:pt x="4989" y="752"/>
                  </a:cubicBezTo>
                  <a:cubicBezTo>
                    <a:pt x="4868" y="752"/>
                    <a:pt x="4773" y="847"/>
                    <a:pt x="4773" y="968"/>
                  </a:cubicBezTo>
                  <a:lnTo>
                    <a:pt x="4773" y="2019"/>
                  </a:lnTo>
                  <a:lnTo>
                    <a:pt x="4304" y="2019"/>
                  </a:lnTo>
                  <a:lnTo>
                    <a:pt x="4304" y="968"/>
                  </a:lnTo>
                  <a:cubicBezTo>
                    <a:pt x="4304" y="847"/>
                    <a:pt x="4209" y="752"/>
                    <a:pt x="4088" y="752"/>
                  </a:cubicBezTo>
                  <a:cubicBezTo>
                    <a:pt x="3970" y="752"/>
                    <a:pt x="3872" y="847"/>
                    <a:pt x="3872" y="968"/>
                  </a:cubicBezTo>
                  <a:lnTo>
                    <a:pt x="3872" y="2019"/>
                  </a:lnTo>
                  <a:lnTo>
                    <a:pt x="3406" y="2019"/>
                  </a:lnTo>
                  <a:lnTo>
                    <a:pt x="3406" y="968"/>
                  </a:lnTo>
                  <a:cubicBezTo>
                    <a:pt x="3406" y="847"/>
                    <a:pt x="3308" y="752"/>
                    <a:pt x="3190" y="752"/>
                  </a:cubicBezTo>
                  <a:cubicBezTo>
                    <a:pt x="3069" y="752"/>
                    <a:pt x="2974" y="847"/>
                    <a:pt x="2974" y="968"/>
                  </a:cubicBezTo>
                  <a:lnTo>
                    <a:pt x="2974" y="2019"/>
                  </a:lnTo>
                  <a:lnTo>
                    <a:pt x="2505" y="2019"/>
                  </a:lnTo>
                  <a:lnTo>
                    <a:pt x="2505" y="968"/>
                  </a:lnTo>
                  <a:cubicBezTo>
                    <a:pt x="2505" y="847"/>
                    <a:pt x="2410" y="752"/>
                    <a:pt x="2289" y="752"/>
                  </a:cubicBezTo>
                  <a:cubicBezTo>
                    <a:pt x="2171" y="752"/>
                    <a:pt x="2073" y="847"/>
                    <a:pt x="2073" y="968"/>
                  </a:cubicBezTo>
                  <a:lnTo>
                    <a:pt x="2073" y="2019"/>
                  </a:lnTo>
                  <a:lnTo>
                    <a:pt x="1641" y="2019"/>
                  </a:lnTo>
                  <a:lnTo>
                    <a:pt x="1641" y="562"/>
                  </a:lnTo>
                  <a:cubicBezTo>
                    <a:pt x="1641" y="490"/>
                    <a:pt x="1699" y="433"/>
                    <a:pt x="1771" y="433"/>
                  </a:cubicBezTo>
                  <a:lnTo>
                    <a:pt x="2695" y="433"/>
                  </a:lnTo>
                  <a:cubicBezTo>
                    <a:pt x="2813" y="433"/>
                    <a:pt x="2908" y="338"/>
                    <a:pt x="2908" y="217"/>
                  </a:cubicBezTo>
                  <a:cubicBezTo>
                    <a:pt x="2908" y="99"/>
                    <a:pt x="2813" y="1"/>
                    <a:pt x="269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29" name="Google Shape;1829;p125"/>
            <p:cNvSpPr/>
            <p:nvPr/>
          </p:nvSpPr>
          <p:spPr>
            <a:xfrm>
              <a:off x="4057700" y="2205950"/>
              <a:ext cx="136925" cy="106700"/>
            </a:xfrm>
            <a:custGeom>
              <a:avLst/>
              <a:gdLst/>
              <a:ahLst/>
              <a:cxnLst/>
              <a:rect l="l" t="t" r="r" b="b"/>
              <a:pathLst>
                <a:path w="5477" h="4268" extrusionOk="0">
                  <a:moveTo>
                    <a:pt x="1249" y="439"/>
                  </a:moveTo>
                  <a:cubicBezTo>
                    <a:pt x="1538" y="439"/>
                    <a:pt x="1793" y="641"/>
                    <a:pt x="1852" y="932"/>
                  </a:cubicBezTo>
                  <a:cubicBezTo>
                    <a:pt x="1500" y="1067"/>
                    <a:pt x="1192" y="1300"/>
                    <a:pt x="962" y="1599"/>
                  </a:cubicBezTo>
                  <a:cubicBezTo>
                    <a:pt x="758" y="1496"/>
                    <a:pt x="628" y="1283"/>
                    <a:pt x="631" y="1052"/>
                  </a:cubicBezTo>
                  <a:lnTo>
                    <a:pt x="628" y="1052"/>
                  </a:lnTo>
                  <a:cubicBezTo>
                    <a:pt x="631" y="736"/>
                    <a:pt x="870" y="474"/>
                    <a:pt x="1187" y="442"/>
                  </a:cubicBezTo>
                  <a:cubicBezTo>
                    <a:pt x="1208" y="440"/>
                    <a:pt x="1228" y="439"/>
                    <a:pt x="1249" y="439"/>
                  </a:cubicBezTo>
                  <a:close/>
                  <a:moveTo>
                    <a:pt x="4336" y="433"/>
                  </a:moveTo>
                  <a:cubicBezTo>
                    <a:pt x="4463" y="433"/>
                    <a:pt x="4592" y="472"/>
                    <a:pt x="4705" y="557"/>
                  </a:cubicBezTo>
                  <a:cubicBezTo>
                    <a:pt x="5070" y="831"/>
                    <a:pt x="5021" y="1392"/>
                    <a:pt x="4615" y="1599"/>
                  </a:cubicBezTo>
                  <a:cubicBezTo>
                    <a:pt x="4388" y="1300"/>
                    <a:pt x="4080" y="1067"/>
                    <a:pt x="3726" y="932"/>
                  </a:cubicBezTo>
                  <a:cubicBezTo>
                    <a:pt x="3787" y="624"/>
                    <a:pt x="4056" y="433"/>
                    <a:pt x="4336" y="433"/>
                  </a:cubicBezTo>
                  <a:close/>
                  <a:moveTo>
                    <a:pt x="2790" y="1185"/>
                  </a:moveTo>
                  <a:cubicBezTo>
                    <a:pt x="3729" y="1185"/>
                    <a:pt x="4491" y="1778"/>
                    <a:pt x="4491" y="2509"/>
                  </a:cubicBezTo>
                  <a:cubicBezTo>
                    <a:pt x="4491" y="3240"/>
                    <a:pt x="3729" y="3836"/>
                    <a:pt x="2790" y="3836"/>
                  </a:cubicBezTo>
                  <a:cubicBezTo>
                    <a:pt x="1852" y="3836"/>
                    <a:pt x="1086" y="3240"/>
                    <a:pt x="1086" y="2509"/>
                  </a:cubicBezTo>
                  <a:cubicBezTo>
                    <a:pt x="1086" y="1778"/>
                    <a:pt x="1852" y="1185"/>
                    <a:pt x="2790" y="1185"/>
                  </a:cubicBezTo>
                  <a:close/>
                  <a:moveTo>
                    <a:pt x="1245" y="0"/>
                  </a:moveTo>
                  <a:cubicBezTo>
                    <a:pt x="1024" y="0"/>
                    <a:pt x="800" y="70"/>
                    <a:pt x="605" y="220"/>
                  </a:cubicBezTo>
                  <a:cubicBezTo>
                    <a:pt x="1" y="690"/>
                    <a:pt x="84" y="1622"/>
                    <a:pt x="758" y="1979"/>
                  </a:cubicBezTo>
                  <a:cubicBezTo>
                    <a:pt x="694" y="2149"/>
                    <a:pt x="660" y="2328"/>
                    <a:pt x="660" y="2509"/>
                  </a:cubicBezTo>
                  <a:cubicBezTo>
                    <a:pt x="660" y="3479"/>
                    <a:pt x="1616" y="4268"/>
                    <a:pt x="2793" y="4268"/>
                  </a:cubicBezTo>
                  <a:cubicBezTo>
                    <a:pt x="3970" y="4268"/>
                    <a:pt x="4929" y="3479"/>
                    <a:pt x="4929" y="2509"/>
                  </a:cubicBezTo>
                  <a:cubicBezTo>
                    <a:pt x="4929" y="2328"/>
                    <a:pt x="4895" y="2149"/>
                    <a:pt x="4828" y="1979"/>
                  </a:cubicBezTo>
                  <a:cubicBezTo>
                    <a:pt x="5257" y="1755"/>
                    <a:pt x="5476" y="1265"/>
                    <a:pt x="5361" y="796"/>
                  </a:cubicBezTo>
                  <a:cubicBezTo>
                    <a:pt x="5243" y="329"/>
                    <a:pt x="4826" y="2"/>
                    <a:pt x="4342" y="2"/>
                  </a:cubicBezTo>
                  <a:cubicBezTo>
                    <a:pt x="4340" y="2"/>
                    <a:pt x="4338" y="2"/>
                    <a:pt x="4336" y="2"/>
                  </a:cubicBezTo>
                  <a:cubicBezTo>
                    <a:pt x="3850" y="2"/>
                    <a:pt x="3429" y="336"/>
                    <a:pt x="3314" y="805"/>
                  </a:cubicBezTo>
                  <a:cubicBezTo>
                    <a:pt x="3141" y="770"/>
                    <a:pt x="2966" y="753"/>
                    <a:pt x="2792" y="753"/>
                  </a:cubicBezTo>
                  <a:cubicBezTo>
                    <a:pt x="2617" y="753"/>
                    <a:pt x="2442" y="770"/>
                    <a:pt x="2269" y="805"/>
                  </a:cubicBezTo>
                  <a:cubicBezTo>
                    <a:pt x="2150" y="304"/>
                    <a:pt x="1706" y="0"/>
                    <a:pt x="124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30" name="Google Shape;1830;p125"/>
            <p:cNvSpPr/>
            <p:nvPr/>
          </p:nvSpPr>
          <p:spPr>
            <a:xfrm>
              <a:off x="4140100" y="2329200"/>
              <a:ext cx="68475" cy="10800"/>
            </a:xfrm>
            <a:custGeom>
              <a:avLst/>
              <a:gdLst/>
              <a:ahLst/>
              <a:cxnLst/>
              <a:rect l="l" t="t" r="r" b="b"/>
              <a:pathLst>
                <a:path w="2739" h="432" extrusionOk="0">
                  <a:moveTo>
                    <a:pt x="217" y="0"/>
                  </a:moveTo>
                  <a:cubicBezTo>
                    <a:pt x="96" y="0"/>
                    <a:pt x="1" y="98"/>
                    <a:pt x="1" y="216"/>
                  </a:cubicBezTo>
                  <a:cubicBezTo>
                    <a:pt x="1" y="337"/>
                    <a:pt x="96" y="432"/>
                    <a:pt x="217" y="432"/>
                  </a:cubicBezTo>
                  <a:lnTo>
                    <a:pt x="2523" y="432"/>
                  </a:lnTo>
                  <a:cubicBezTo>
                    <a:pt x="2641" y="432"/>
                    <a:pt x="2738" y="337"/>
                    <a:pt x="2738" y="216"/>
                  </a:cubicBezTo>
                  <a:cubicBezTo>
                    <a:pt x="2738" y="98"/>
                    <a:pt x="2641" y="0"/>
                    <a:pt x="25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31" name="Google Shape;1831;p125"/>
            <p:cNvSpPr/>
            <p:nvPr/>
          </p:nvSpPr>
          <p:spPr>
            <a:xfrm>
              <a:off x="4140100" y="2347975"/>
              <a:ext cx="68475" cy="10825"/>
            </a:xfrm>
            <a:custGeom>
              <a:avLst/>
              <a:gdLst/>
              <a:ahLst/>
              <a:cxnLst/>
              <a:rect l="l" t="t" r="r" b="b"/>
              <a:pathLst>
                <a:path w="2739" h="433" extrusionOk="0">
                  <a:moveTo>
                    <a:pt x="217" y="0"/>
                  </a:moveTo>
                  <a:cubicBezTo>
                    <a:pt x="96" y="0"/>
                    <a:pt x="1" y="95"/>
                    <a:pt x="1" y="216"/>
                  </a:cubicBezTo>
                  <a:cubicBezTo>
                    <a:pt x="1" y="334"/>
                    <a:pt x="96" y="432"/>
                    <a:pt x="217" y="432"/>
                  </a:cubicBezTo>
                  <a:lnTo>
                    <a:pt x="2523" y="432"/>
                  </a:lnTo>
                  <a:cubicBezTo>
                    <a:pt x="2641" y="432"/>
                    <a:pt x="2738" y="334"/>
                    <a:pt x="2738" y="216"/>
                  </a:cubicBezTo>
                  <a:cubicBezTo>
                    <a:pt x="2738" y="95"/>
                    <a:pt x="2641" y="0"/>
                    <a:pt x="25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32" name="Google Shape;1832;p125"/>
            <p:cNvSpPr/>
            <p:nvPr/>
          </p:nvSpPr>
          <p:spPr>
            <a:xfrm>
              <a:off x="4106725" y="2247450"/>
              <a:ext cx="12600" cy="10875"/>
            </a:xfrm>
            <a:custGeom>
              <a:avLst/>
              <a:gdLst/>
              <a:ahLst/>
              <a:cxnLst/>
              <a:rect l="l" t="t" r="r" b="b"/>
              <a:pathLst>
                <a:path w="504" h="435" extrusionOk="0">
                  <a:moveTo>
                    <a:pt x="285" y="0"/>
                  </a:moveTo>
                  <a:cubicBezTo>
                    <a:pt x="232" y="0"/>
                    <a:pt x="179" y="20"/>
                    <a:pt x="135" y="63"/>
                  </a:cubicBezTo>
                  <a:cubicBezTo>
                    <a:pt x="0" y="201"/>
                    <a:pt x="95" y="435"/>
                    <a:pt x="288" y="435"/>
                  </a:cubicBezTo>
                  <a:cubicBezTo>
                    <a:pt x="409" y="435"/>
                    <a:pt x="504" y="337"/>
                    <a:pt x="504" y="219"/>
                  </a:cubicBezTo>
                  <a:cubicBezTo>
                    <a:pt x="504" y="88"/>
                    <a:pt x="396" y="0"/>
                    <a:pt x="28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33" name="Google Shape;1833;p125"/>
            <p:cNvSpPr/>
            <p:nvPr/>
          </p:nvSpPr>
          <p:spPr>
            <a:xfrm>
              <a:off x="4133850" y="224750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1"/>
                    <a:pt x="136" y="369"/>
                  </a:cubicBezTo>
                  <a:cubicBezTo>
                    <a:pt x="179" y="413"/>
                    <a:pt x="233" y="432"/>
                    <a:pt x="285" y="432"/>
                  </a:cubicBezTo>
                  <a:cubicBezTo>
                    <a:pt x="397" y="432"/>
                    <a:pt x="504" y="346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834" name="Google Shape;1834;p125"/>
          <p:cNvSpPr/>
          <p:nvPr/>
        </p:nvSpPr>
        <p:spPr>
          <a:xfrm>
            <a:off x="3507638" y="1689763"/>
            <a:ext cx="296100" cy="368850"/>
          </a:xfrm>
          <a:custGeom>
            <a:avLst/>
            <a:gdLst/>
            <a:ahLst/>
            <a:cxnLst/>
            <a:rect l="l" t="t" r="r" b="b"/>
            <a:pathLst>
              <a:path w="11844" h="14754" extrusionOk="0">
                <a:moveTo>
                  <a:pt x="5919" y="2004"/>
                </a:moveTo>
                <a:cubicBezTo>
                  <a:pt x="6037" y="2004"/>
                  <a:pt x="6135" y="2101"/>
                  <a:pt x="6135" y="2220"/>
                </a:cubicBezTo>
                <a:lnTo>
                  <a:pt x="6135" y="2507"/>
                </a:lnTo>
                <a:cubicBezTo>
                  <a:pt x="6135" y="2628"/>
                  <a:pt x="6037" y="2723"/>
                  <a:pt x="5919" y="2723"/>
                </a:cubicBezTo>
                <a:cubicBezTo>
                  <a:pt x="5799" y="2723"/>
                  <a:pt x="5704" y="2628"/>
                  <a:pt x="5704" y="2507"/>
                </a:cubicBezTo>
                <a:lnTo>
                  <a:pt x="5704" y="2220"/>
                </a:lnTo>
                <a:cubicBezTo>
                  <a:pt x="5704" y="2101"/>
                  <a:pt x="5799" y="2004"/>
                  <a:pt x="5919" y="2004"/>
                </a:cubicBezTo>
                <a:close/>
                <a:moveTo>
                  <a:pt x="4805" y="2519"/>
                </a:moveTo>
                <a:lnTo>
                  <a:pt x="4805" y="2519"/>
                </a:lnTo>
                <a:cubicBezTo>
                  <a:pt x="4042" y="3503"/>
                  <a:pt x="3956" y="5444"/>
                  <a:pt x="3950" y="6068"/>
                </a:cubicBezTo>
                <a:lnTo>
                  <a:pt x="2016" y="6068"/>
                </a:lnTo>
                <a:cubicBezTo>
                  <a:pt x="2056" y="5162"/>
                  <a:pt x="2413" y="4301"/>
                  <a:pt x="3026" y="3630"/>
                </a:cubicBezTo>
                <a:cubicBezTo>
                  <a:pt x="3504" y="3103"/>
                  <a:pt x="4120" y="2718"/>
                  <a:pt x="4805" y="2519"/>
                </a:cubicBezTo>
                <a:close/>
                <a:moveTo>
                  <a:pt x="5280" y="2631"/>
                </a:moveTo>
                <a:lnTo>
                  <a:pt x="5280" y="2634"/>
                </a:lnTo>
                <a:cubicBezTo>
                  <a:pt x="5341" y="2939"/>
                  <a:pt x="5606" y="3161"/>
                  <a:pt x="5917" y="3161"/>
                </a:cubicBezTo>
                <a:cubicBezTo>
                  <a:pt x="6230" y="3161"/>
                  <a:pt x="6495" y="2939"/>
                  <a:pt x="6556" y="2634"/>
                </a:cubicBezTo>
                <a:cubicBezTo>
                  <a:pt x="6846" y="2913"/>
                  <a:pt x="7080" y="3417"/>
                  <a:pt x="7238" y="4111"/>
                </a:cubicBezTo>
                <a:cubicBezTo>
                  <a:pt x="7419" y="4908"/>
                  <a:pt x="7448" y="5723"/>
                  <a:pt x="7454" y="6068"/>
                </a:cubicBezTo>
                <a:lnTo>
                  <a:pt x="4382" y="6068"/>
                </a:lnTo>
                <a:cubicBezTo>
                  <a:pt x="4385" y="5723"/>
                  <a:pt x="4417" y="4908"/>
                  <a:pt x="4598" y="4111"/>
                </a:cubicBezTo>
                <a:cubicBezTo>
                  <a:pt x="4756" y="3417"/>
                  <a:pt x="4990" y="2916"/>
                  <a:pt x="5280" y="2631"/>
                </a:cubicBezTo>
                <a:close/>
                <a:moveTo>
                  <a:pt x="7028" y="2519"/>
                </a:moveTo>
                <a:cubicBezTo>
                  <a:pt x="7713" y="2718"/>
                  <a:pt x="8329" y="3103"/>
                  <a:pt x="8810" y="3630"/>
                </a:cubicBezTo>
                <a:cubicBezTo>
                  <a:pt x="9423" y="4301"/>
                  <a:pt x="9777" y="5164"/>
                  <a:pt x="9817" y="6068"/>
                </a:cubicBezTo>
                <a:lnTo>
                  <a:pt x="7886" y="6068"/>
                </a:lnTo>
                <a:cubicBezTo>
                  <a:pt x="7880" y="5444"/>
                  <a:pt x="7791" y="3503"/>
                  <a:pt x="7028" y="2519"/>
                </a:cubicBezTo>
                <a:close/>
                <a:moveTo>
                  <a:pt x="3950" y="6500"/>
                </a:moveTo>
                <a:lnTo>
                  <a:pt x="3950" y="9526"/>
                </a:lnTo>
                <a:lnTo>
                  <a:pt x="2016" y="9526"/>
                </a:lnTo>
                <a:lnTo>
                  <a:pt x="2016" y="6500"/>
                </a:lnTo>
                <a:close/>
                <a:moveTo>
                  <a:pt x="7454" y="6500"/>
                </a:moveTo>
                <a:lnTo>
                  <a:pt x="7454" y="9526"/>
                </a:lnTo>
                <a:lnTo>
                  <a:pt x="4382" y="9526"/>
                </a:lnTo>
                <a:lnTo>
                  <a:pt x="4382" y="6500"/>
                </a:lnTo>
                <a:close/>
                <a:moveTo>
                  <a:pt x="7457" y="9958"/>
                </a:moveTo>
                <a:lnTo>
                  <a:pt x="7457" y="10505"/>
                </a:lnTo>
                <a:lnTo>
                  <a:pt x="4382" y="10505"/>
                </a:lnTo>
                <a:lnTo>
                  <a:pt x="4382" y="9958"/>
                </a:lnTo>
                <a:close/>
                <a:moveTo>
                  <a:pt x="3950" y="10936"/>
                </a:moveTo>
                <a:lnTo>
                  <a:pt x="3950" y="11368"/>
                </a:lnTo>
                <a:lnTo>
                  <a:pt x="3757" y="11368"/>
                </a:lnTo>
                <a:cubicBezTo>
                  <a:pt x="3639" y="11368"/>
                  <a:pt x="3542" y="11273"/>
                  <a:pt x="3542" y="11152"/>
                </a:cubicBezTo>
                <a:cubicBezTo>
                  <a:pt x="3542" y="11034"/>
                  <a:pt x="3639" y="10936"/>
                  <a:pt x="3757" y="10936"/>
                </a:cubicBezTo>
                <a:close/>
                <a:moveTo>
                  <a:pt x="7454" y="10939"/>
                </a:moveTo>
                <a:lnTo>
                  <a:pt x="7454" y="11371"/>
                </a:lnTo>
                <a:lnTo>
                  <a:pt x="4382" y="11371"/>
                </a:lnTo>
                <a:lnTo>
                  <a:pt x="4382" y="10939"/>
                </a:lnTo>
                <a:close/>
                <a:moveTo>
                  <a:pt x="8078" y="10939"/>
                </a:moveTo>
                <a:cubicBezTo>
                  <a:pt x="8199" y="10939"/>
                  <a:pt x="8294" y="11037"/>
                  <a:pt x="8294" y="11155"/>
                </a:cubicBezTo>
                <a:cubicBezTo>
                  <a:pt x="8294" y="11273"/>
                  <a:pt x="8199" y="11371"/>
                  <a:pt x="8078" y="11371"/>
                </a:cubicBezTo>
                <a:lnTo>
                  <a:pt x="7886" y="11371"/>
                </a:lnTo>
                <a:lnTo>
                  <a:pt x="7886" y="10939"/>
                </a:lnTo>
                <a:close/>
                <a:moveTo>
                  <a:pt x="5272" y="11800"/>
                </a:moveTo>
                <a:lnTo>
                  <a:pt x="5272" y="13458"/>
                </a:lnTo>
                <a:lnTo>
                  <a:pt x="4382" y="13458"/>
                </a:lnTo>
                <a:lnTo>
                  <a:pt x="4382" y="11800"/>
                </a:lnTo>
                <a:close/>
                <a:moveTo>
                  <a:pt x="6135" y="11800"/>
                </a:moveTo>
                <a:lnTo>
                  <a:pt x="6135" y="13458"/>
                </a:lnTo>
                <a:lnTo>
                  <a:pt x="5704" y="13458"/>
                </a:lnTo>
                <a:lnTo>
                  <a:pt x="5704" y="11800"/>
                </a:lnTo>
                <a:close/>
                <a:moveTo>
                  <a:pt x="7454" y="11803"/>
                </a:moveTo>
                <a:lnTo>
                  <a:pt x="7454" y="13458"/>
                </a:lnTo>
                <a:lnTo>
                  <a:pt x="6567" y="13458"/>
                </a:lnTo>
                <a:lnTo>
                  <a:pt x="6567" y="11803"/>
                </a:lnTo>
                <a:close/>
                <a:moveTo>
                  <a:pt x="9823" y="9958"/>
                </a:moveTo>
                <a:lnTo>
                  <a:pt x="9823" y="13458"/>
                </a:lnTo>
                <a:lnTo>
                  <a:pt x="9607" y="13458"/>
                </a:lnTo>
                <a:cubicBezTo>
                  <a:pt x="9489" y="13458"/>
                  <a:pt x="9391" y="13556"/>
                  <a:pt x="9391" y="13674"/>
                </a:cubicBezTo>
                <a:cubicBezTo>
                  <a:pt x="9391" y="13792"/>
                  <a:pt x="9489" y="13890"/>
                  <a:pt x="9607" y="13890"/>
                </a:cubicBezTo>
                <a:lnTo>
                  <a:pt x="11193" y="13890"/>
                </a:lnTo>
                <a:cubicBezTo>
                  <a:pt x="11311" y="13890"/>
                  <a:pt x="11409" y="13988"/>
                  <a:pt x="11409" y="14106"/>
                </a:cubicBezTo>
                <a:cubicBezTo>
                  <a:pt x="11409" y="14224"/>
                  <a:pt x="11311" y="14322"/>
                  <a:pt x="11193" y="14322"/>
                </a:cubicBezTo>
                <a:lnTo>
                  <a:pt x="643" y="14322"/>
                </a:lnTo>
                <a:cubicBezTo>
                  <a:pt x="525" y="14322"/>
                  <a:pt x="427" y="14227"/>
                  <a:pt x="427" y="14106"/>
                </a:cubicBezTo>
                <a:cubicBezTo>
                  <a:pt x="427" y="13988"/>
                  <a:pt x="525" y="13890"/>
                  <a:pt x="643" y="13890"/>
                </a:cubicBezTo>
                <a:lnTo>
                  <a:pt x="8674" y="13890"/>
                </a:lnTo>
                <a:cubicBezTo>
                  <a:pt x="8795" y="13890"/>
                  <a:pt x="8890" y="13795"/>
                  <a:pt x="8890" y="13674"/>
                </a:cubicBezTo>
                <a:cubicBezTo>
                  <a:pt x="8890" y="13556"/>
                  <a:pt x="8795" y="13458"/>
                  <a:pt x="8674" y="13458"/>
                </a:cubicBezTo>
                <a:lnTo>
                  <a:pt x="7888" y="13458"/>
                </a:lnTo>
                <a:lnTo>
                  <a:pt x="7888" y="11803"/>
                </a:lnTo>
                <a:lnTo>
                  <a:pt x="8078" y="11803"/>
                </a:lnTo>
                <a:cubicBezTo>
                  <a:pt x="8438" y="11803"/>
                  <a:pt x="8729" y="11512"/>
                  <a:pt x="8729" y="11155"/>
                </a:cubicBezTo>
                <a:cubicBezTo>
                  <a:pt x="8729" y="10795"/>
                  <a:pt x="8438" y="10505"/>
                  <a:pt x="8078" y="10505"/>
                </a:cubicBezTo>
                <a:lnTo>
                  <a:pt x="7888" y="10505"/>
                </a:lnTo>
                <a:lnTo>
                  <a:pt x="7888" y="9958"/>
                </a:lnTo>
                <a:close/>
                <a:moveTo>
                  <a:pt x="5804" y="0"/>
                </a:moveTo>
                <a:cubicBezTo>
                  <a:pt x="5398" y="0"/>
                  <a:pt x="5067" y="328"/>
                  <a:pt x="5067" y="734"/>
                </a:cubicBezTo>
                <a:cubicBezTo>
                  <a:pt x="5067" y="855"/>
                  <a:pt x="5165" y="950"/>
                  <a:pt x="5283" y="950"/>
                </a:cubicBezTo>
                <a:cubicBezTo>
                  <a:pt x="5404" y="950"/>
                  <a:pt x="5499" y="855"/>
                  <a:pt x="5499" y="734"/>
                </a:cubicBezTo>
                <a:cubicBezTo>
                  <a:pt x="5499" y="567"/>
                  <a:pt x="5637" y="432"/>
                  <a:pt x="5804" y="432"/>
                </a:cubicBezTo>
                <a:lnTo>
                  <a:pt x="6032" y="432"/>
                </a:lnTo>
                <a:cubicBezTo>
                  <a:pt x="6199" y="432"/>
                  <a:pt x="6334" y="567"/>
                  <a:pt x="6337" y="734"/>
                </a:cubicBezTo>
                <a:lnTo>
                  <a:pt x="6337" y="835"/>
                </a:lnTo>
                <a:cubicBezTo>
                  <a:pt x="6334" y="1002"/>
                  <a:pt x="6199" y="1137"/>
                  <a:pt x="6032" y="1137"/>
                </a:cubicBezTo>
                <a:lnTo>
                  <a:pt x="5917" y="1137"/>
                </a:lnTo>
                <a:cubicBezTo>
                  <a:pt x="5799" y="1137"/>
                  <a:pt x="5701" y="1235"/>
                  <a:pt x="5701" y="1353"/>
                </a:cubicBezTo>
                <a:lnTo>
                  <a:pt x="5701" y="1606"/>
                </a:lnTo>
                <a:cubicBezTo>
                  <a:pt x="5531" y="1670"/>
                  <a:pt x="5390" y="1799"/>
                  <a:pt x="5321" y="1966"/>
                </a:cubicBezTo>
                <a:cubicBezTo>
                  <a:pt x="3245" y="2245"/>
                  <a:pt x="1668" y="3976"/>
                  <a:pt x="1584" y="6068"/>
                </a:cubicBezTo>
                <a:lnTo>
                  <a:pt x="1434" y="6068"/>
                </a:lnTo>
                <a:cubicBezTo>
                  <a:pt x="1316" y="6068"/>
                  <a:pt x="1218" y="6163"/>
                  <a:pt x="1218" y="6284"/>
                </a:cubicBezTo>
                <a:cubicBezTo>
                  <a:pt x="1218" y="6402"/>
                  <a:pt x="1316" y="6500"/>
                  <a:pt x="1434" y="6500"/>
                </a:cubicBezTo>
                <a:lnTo>
                  <a:pt x="1578" y="6500"/>
                </a:lnTo>
                <a:lnTo>
                  <a:pt x="1578" y="9526"/>
                </a:lnTo>
                <a:lnTo>
                  <a:pt x="1434" y="9526"/>
                </a:lnTo>
                <a:cubicBezTo>
                  <a:pt x="1316" y="9526"/>
                  <a:pt x="1218" y="9621"/>
                  <a:pt x="1218" y="9742"/>
                </a:cubicBezTo>
                <a:cubicBezTo>
                  <a:pt x="1218" y="9860"/>
                  <a:pt x="1316" y="9958"/>
                  <a:pt x="1434" y="9958"/>
                </a:cubicBezTo>
                <a:lnTo>
                  <a:pt x="1578" y="9958"/>
                </a:lnTo>
                <a:lnTo>
                  <a:pt x="1578" y="11984"/>
                </a:lnTo>
                <a:cubicBezTo>
                  <a:pt x="1578" y="12102"/>
                  <a:pt x="1676" y="12200"/>
                  <a:pt x="1794" y="12200"/>
                </a:cubicBezTo>
                <a:cubicBezTo>
                  <a:pt x="1915" y="12200"/>
                  <a:pt x="2010" y="12102"/>
                  <a:pt x="2010" y="11984"/>
                </a:cubicBezTo>
                <a:lnTo>
                  <a:pt x="2010" y="9958"/>
                </a:lnTo>
                <a:lnTo>
                  <a:pt x="3947" y="9958"/>
                </a:lnTo>
                <a:lnTo>
                  <a:pt x="3947" y="10505"/>
                </a:lnTo>
                <a:lnTo>
                  <a:pt x="3755" y="10505"/>
                </a:lnTo>
                <a:cubicBezTo>
                  <a:pt x="3395" y="10505"/>
                  <a:pt x="3107" y="10795"/>
                  <a:pt x="3107" y="11155"/>
                </a:cubicBezTo>
                <a:cubicBezTo>
                  <a:pt x="3107" y="11512"/>
                  <a:pt x="3395" y="11803"/>
                  <a:pt x="3755" y="11803"/>
                </a:cubicBezTo>
                <a:lnTo>
                  <a:pt x="3947" y="11803"/>
                </a:lnTo>
                <a:lnTo>
                  <a:pt x="3947" y="13458"/>
                </a:lnTo>
                <a:lnTo>
                  <a:pt x="2016" y="13458"/>
                </a:lnTo>
                <a:lnTo>
                  <a:pt x="2016" y="12908"/>
                </a:lnTo>
                <a:cubicBezTo>
                  <a:pt x="2016" y="12787"/>
                  <a:pt x="1918" y="12692"/>
                  <a:pt x="1800" y="12692"/>
                </a:cubicBezTo>
                <a:cubicBezTo>
                  <a:pt x="1679" y="12692"/>
                  <a:pt x="1584" y="12787"/>
                  <a:pt x="1584" y="12908"/>
                </a:cubicBezTo>
                <a:lnTo>
                  <a:pt x="1584" y="13458"/>
                </a:lnTo>
                <a:lnTo>
                  <a:pt x="648" y="13458"/>
                </a:lnTo>
                <a:cubicBezTo>
                  <a:pt x="289" y="13458"/>
                  <a:pt x="1" y="13749"/>
                  <a:pt x="1" y="14106"/>
                </a:cubicBezTo>
                <a:cubicBezTo>
                  <a:pt x="1" y="14463"/>
                  <a:pt x="289" y="14754"/>
                  <a:pt x="648" y="14754"/>
                </a:cubicBezTo>
                <a:lnTo>
                  <a:pt x="11196" y="14754"/>
                </a:lnTo>
                <a:cubicBezTo>
                  <a:pt x="11553" y="14754"/>
                  <a:pt x="11844" y="14463"/>
                  <a:pt x="11844" y="14106"/>
                </a:cubicBezTo>
                <a:cubicBezTo>
                  <a:pt x="11844" y="13749"/>
                  <a:pt x="11553" y="13458"/>
                  <a:pt x="11196" y="13458"/>
                </a:cubicBezTo>
                <a:lnTo>
                  <a:pt x="10258" y="13458"/>
                </a:lnTo>
                <a:lnTo>
                  <a:pt x="10258" y="9958"/>
                </a:lnTo>
                <a:lnTo>
                  <a:pt x="10402" y="9958"/>
                </a:lnTo>
                <a:cubicBezTo>
                  <a:pt x="10520" y="9958"/>
                  <a:pt x="10618" y="9863"/>
                  <a:pt x="10618" y="9742"/>
                </a:cubicBezTo>
                <a:cubicBezTo>
                  <a:pt x="10618" y="9624"/>
                  <a:pt x="10520" y="9526"/>
                  <a:pt x="10402" y="9526"/>
                </a:cubicBezTo>
                <a:lnTo>
                  <a:pt x="10258" y="9526"/>
                </a:lnTo>
                <a:lnTo>
                  <a:pt x="10258" y="7609"/>
                </a:lnTo>
                <a:cubicBezTo>
                  <a:pt x="10258" y="7490"/>
                  <a:pt x="10160" y="7393"/>
                  <a:pt x="10042" y="7393"/>
                </a:cubicBezTo>
                <a:cubicBezTo>
                  <a:pt x="9921" y="7393"/>
                  <a:pt x="9826" y="7490"/>
                  <a:pt x="9826" y="7609"/>
                </a:cubicBezTo>
                <a:lnTo>
                  <a:pt x="9826" y="9526"/>
                </a:lnTo>
                <a:lnTo>
                  <a:pt x="7888" y="9526"/>
                </a:lnTo>
                <a:lnTo>
                  <a:pt x="7888" y="6500"/>
                </a:lnTo>
                <a:lnTo>
                  <a:pt x="9823" y="6500"/>
                </a:lnTo>
                <a:lnTo>
                  <a:pt x="9823" y="6687"/>
                </a:lnTo>
                <a:cubicBezTo>
                  <a:pt x="9823" y="6805"/>
                  <a:pt x="9921" y="6903"/>
                  <a:pt x="10039" y="6903"/>
                </a:cubicBezTo>
                <a:cubicBezTo>
                  <a:pt x="10157" y="6903"/>
                  <a:pt x="10255" y="6805"/>
                  <a:pt x="10255" y="6687"/>
                </a:cubicBezTo>
                <a:lnTo>
                  <a:pt x="10255" y="6500"/>
                </a:lnTo>
                <a:lnTo>
                  <a:pt x="10399" y="6500"/>
                </a:lnTo>
                <a:cubicBezTo>
                  <a:pt x="10517" y="6500"/>
                  <a:pt x="10615" y="6402"/>
                  <a:pt x="10615" y="6284"/>
                </a:cubicBezTo>
                <a:cubicBezTo>
                  <a:pt x="10615" y="6163"/>
                  <a:pt x="10517" y="6068"/>
                  <a:pt x="10399" y="6068"/>
                </a:cubicBezTo>
                <a:lnTo>
                  <a:pt x="10252" y="6068"/>
                </a:lnTo>
                <a:cubicBezTo>
                  <a:pt x="10166" y="3976"/>
                  <a:pt x="8591" y="2248"/>
                  <a:pt x="6515" y="1969"/>
                </a:cubicBezTo>
                <a:cubicBezTo>
                  <a:pt x="6443" y="1802"/>
                  <a:pt x="6305" y="1670"/>
                  <a:pt x="6135" y="1609"/>
                </a:cubicBezTo>
                <a:lnTo>
                  <a:pt x="6135" y="1563"/>
                </a:lnTo>
                <a:cubicBezTo>
                  <a:pt x="6498" y="1511"/>
                  <a:pt x="6766" y="1200"/>
                  <a:pt x="6769" y="835"/>
                </a:cubicBezTo>
                <a:lnTo>
                  <a:pt x="6769" y="734"/>
                </a:lnTo>
                <a:cubicBezTo>
                  <a:pt x="6766" y="328"/>
                  <a:pt x="6438" y="0"/>
                  <a:pt x="6032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grpSp>
        <p:nvGrpSpPr>
          <p:cNvPr id="1835" name="Google Shape;1835;p125"/>
          <p:cNvGrpSpPr/>
          <p:nvPr/>
        </p:nvGrpSpPr>
        <p:grpSpPr>
          <a:xfrm>
            <a:off x="3463813" y="2826688"/>
            <a:ext cx="368800" cy="369325"/>
            <a:chOff x="2701525" y="2654825"/>
            <a:chExt cx="368800" cy="369325"/>
          </a:xfrm>
        </p:grpSpPr>
        <p:sp>
          <p:nvSpPr>
            <p:cNvPr id="1836" name="Google Shape;1836;p125"/>
            <p:cNvSpPr/>
            <p:nvPr/>
          </p:nvSpPr>
          <p:spPr>
            <a:xfrm>
              <a:off x="2701525" y="2654825"/>
              <a:ext cx="368800" cy="369325"/>
            </a:xfrm>
            <a:custGeom>
              <a:avLst/>
              <a:gdLst/>
              <a:ahLst/>
              <a:cxnLst/>
              <a:rect l="l" t="t" r="r" b="b"/>
              <a:pathLst>
                <a:path w="14752" h="14773" extrusionOk="0">
                  <a:moveTo>
                    <a:pt x="10707" y="3583"/>
                  </a:moveTo>
                  <a:lnTo>
                    <a:pt x="10707" y="3703"/>
                  </a:lnTo>
                  <a:cubicBezTo>
                    <a:pt x="10707" y="4003"/>
                    <a:pt x="10462" y="4245"/>
                    <a:pt x="10165" y="4245"/>
                  </a:cubicBezTo>
                  <a:lnTo>
                    <a:pt x="9486" y="4245"/>
                  </a:lnTo>
                  <a:cubicBezTo>
                    <a:pt x="9639" y="4043"/>
                    <a:pt x="9765" y="3821"/>
                    <a:pt x="9855" y="3583"/>
                  </a:cubicBezTo>
                  <a:close/>
                  <a:moveTo>
                    <a:pt x="7379" y="419"/>
                  </a:moveTo>
                  <a:cubicBezTo>
                    <a:pt x="8274" y="422"/>
                    <a:pt x="9083" y="960"/>
                    <a:pt x="9428" y="1789"/>
                  </a:cubicBezTo>
                  <a:cubicBezTo>
                    <a:pt x="9771" y="2621"/>
                    <a:pt x="9581" y="3574"/>
                    <a:pt x="8945" y="4207"/>
                  </a:cubicBezTo>
                  <a:cubicBezTo>
                    <a:pt x="8521" y="4633"/>
                    <a:pt x="7952" y="4859"/>
                    <a:pt x="7374" y="4859"/>
                  </a:cubicBezTo>
                  <a:cubicBezTo>
                    <a:pt x="7089" y="4859"/>
                    <a:pt x="6801" y="4804"/>
                    <a:pt x="6527" y="4691"/>
                  </a:cubicBezTo>
                  <a:cubicBezTo>
                    <a:pt x="5698" y="4345"/>
                    <a:pt x="5159" y="3536"/>
                    <a:pt x="5159" y="2638"/>
                  </a:cubicBezTo>
                  <a:cubicBezTo>
                    <a:pt x="5159" y="1415"/>
                    <a:pt x="6152" y="422"/>
                    <a:pt x="7379" y="419"/>
                  </a:cubicBezTo>
                  <a:close/>
                  <a:moveTo>
                    <a:pt x="8778" y="4887"/>
                  </a:moveTo>
                  <a:lnTo>
                    <a:pt x="8807" y="4921"/>
                  </a:lnTo>
                  <a:lnTo>
                    <a:pt x="8830" y="4944"/>
                  </a:lnTo>
                  <a:cubicBezTo>
                    <a:pt x="8838" y="4956"/>
                    <a:pt x="8850" y="4964"/>
                    <a:pt x="8858" y="4976"/>
                  </a:cubicBezTo>
                  <a:lnTo>
                    <a:pt x="8879" y="5002"/>
                  </a:lnTo>
                  <a:lnTo>
                    <a:pt x="8907" y="5033"/>
                  </a:lnTo>
                  <a:lnTo>
                    <a:pt x="8930" y="5059"/>
                  </a:lnTo>
                  <a:cubicBezTo>
                    <a:pt x="8939" y="5071"/>
                    <a:pt x="8948" y="5082"/>
                    <a:pt x="8956" y="5094"/>
                  </a:cubicBezTo>
                  <a:cubicBezTo>
                    <a:pt x="8968" y="5105"/>
                    <a:pt x="8974" y="5111"/>
                    <a:pt x="8979" y="5120"/>
                  </a:cubicBezTo>
                  <a:cubicBezTo>
                    <a:pt x="8988" y="5131"/>
                    <a:pt x="8997" y="5143"/>
                    <a:pt x="9005" y="5154"/>
                  </a:cubicBezTo>
                  <a:cubicBezTo>
                    <a:pt x="9014" y="5166"/>
                    <a:pt x="9023" y="5175"/>
                    <a:pt x="9028" y="5183"/>
                  </a:cubicBezTo>
                  <a:cubicBezTo>
                    <a:pt x="9034" y="5192"/>
                    <a:pt x="9046" y="5206"/>
                    <a:pt x="9054" y="5218"/>
                  </a:cubicBezTo>
                  <a:lnTo>
                    <a:pt x="9077" y="5246"/>
                  </a:lnTo>
                  <a:lnTo>
                    <a:pt x="9103" y="5284"/>
                  </a:lnTo>
                  <a:lnTo>
                    <a:pt x="9123" y="5313"/>
                  </a:lnTo>
                  <a:cubicBezTo>
                    <a:pt x="9132" y="5324"/>
                    <a:pt x="9141" y="5336"/>
                    <a:pt x="9149" y="5350"/>
                  </a:cubicBezTo>
                  <a:cubicBezTo>
                    <a:pt x="9158" y="5362"/>
                    <a:pt x="9164" y="5370"/>
                    <a:pt x="9172" y="5382"/>
                  </a:cubicBezTo>
                  <a:cubicBezTo>
                    <a:pt x="9178" y="5390"/>
                    <a:pt x="9190" y="5405"/>
                    <a:pt x="9198" y="5416"/>
                  </a:cubicBezTo>
                  <a:lnTo>
                    <a:pt x="9221" y="5451"/>
                  </a:lnTo>
                  <a:cubicBezTo>
                    <a:pt x="9230" y="5462"/>
                    <a:pt x="9236" y="5474"/>
                    <a:pt x="9244" y="5488"/>
                  </a:cubicBezTo>
                  <a:cubicBezTo>
                    <a:pt x="9253" y="5500"/>
                    <a:pt x="9259" y="5508"/>
                    <a:pt x="9267" y="5520"/>
                  </a:cubicBezTo>
                  <a:lnTo>
                    <a:pt x="9290" y="5557"/>
                  </a:lnTo>
                  <a:cubicBezTo>
                    <a:pt x="9299" y="5566"/>
                    <a:pt x="9305" y="5578"/>
                    <a:pt x="9313" y="5589"/>
                  </a:cubicBezTo>
                  <a:cubicBezTo>
                    <a:pt x="9319" y="5601"/>
                    <a:pt x="9328" y="5615"/>
                    <a:pt x="9336" y="5629"/>
                  </a:cubicBezTo>
                  <a:cubicBezTo>
                    <a:pt x="9345" y="5641"/>
                    <a:pt x="9351" y="5649"/>
                    <a:pt x="9356" y="5661"/>
                  </a:cubicBezTo>
                  <a:cubicBezTo>
                    <a:pt x="9365" y="5673"/>
                    <a:pt x="9374" y="5690"/>
                    <a:pt x="9382" y="5701"/>
                  </a:cubicBezTo>
                  <a:lnTo>
                    <a:pt x="9403" y="5739"/>
                  </a:lnTo>
                  <a:lnTo>
                    <a:pt x="9426" y="5779"/>
                  </a:lnTo>
                  <a:lnTo>
                    <a:pt x="9446" y="5814"/>
                  </a:lnTo>
                  <a:lnTo>
                    <a:pt x="9469" y="5854"/>
                  </a:lnTo>
                  <a:lnTo>
                    <a:pt x="9489" y="5891"/>
                  </a:lnTo>
                  <a:cubicBezTo>
                    <a:pt x="9498" y="5906"/>
                    <a:pt x="9503" y="5920"/>
                    <a:pt x="9512" y="5934"/>
                  </a:cubicBezTo>
                  <a:lnTo>
                    <a:pt x="9532" y="5969"/>
                  </a:lnTo>
                  <a:cubicBezTo>
                    <a:pt x="9541" y="5983"/>
                    <a:pt x="9546" y="5998"/>
                    <a:pt x="9555" y="6012"/>
                  </a:cubicBezTo>
                  <a:lnTo>
                    <a:pt x="9572" y="6047"/>
                  </a:lnTo>
                  <a:lnTo>
                    <a:pt x="9595" y="6093"/>
                  </a:lnTo>
                  <a:cubicBezTo>
                    <a:pt x="9604" y="6104"/>
                    <a:pt x="9610" y="6116"/>
                    <a:pt x="9616" y="6127"/>
                  </a:cubicBezTo>
                  <a:lnTo>
                    <a:pt x="9639" y="6173"/>
                  </a:lnTo>
                  <a:lnTo>
                    <a:pt x="9656" y="6208"/>
                  </a:lnTo>
                  <a:cubicBezTo>
                    <a:pt x="9665" y="6225"/>
                    <a:pt x="9670" y="6240"/>
                    <a:pt x="9679" y="6254"/>
                  </a:cubicBezTo>
                  <a:cubicBezTo>
                    <a:pt x="9685" y="6271"/>
                    <a:pt x="9690" y="6280"/>
                    <a:pt x="9696" y="6291"/>
                  </a:cubicBezTo>
                  <a:lnTo>
                    <a:pt x="9719" y="6338"/>
                  </a:lnTo>
                  <a:cubicBezTo>
                    <a:pt x="9725" y="6352"/>
                    <a:pt x="9731" y="6363"/>
                    <a:pt x="9736" y="6375"/>
                  </a:cubicBezTo>
                  <a:lnTo>
                    <a:pt x="9757" y="6424"/>
                  </a:lnTo>
                  <a:cubicBezTo>
                    <a:pt x="9762" y="6435"/>
                    <a:pt x="9768" y="6447"/>
                    <a:pt x="9774" y="6461"/>
                  </a:cubicBezTo>
                  <a:cubicBezTo>
                    <a:pt x="9780" y="6473"/>
                    <a:pt x="9788" y="6493"/>
                    <a:pt x="9797" y="6510"/>
                  </a:cubicBezTo>
                  <a:cubicBezTo>
                    <a:pt x="9803" y="6528"/>
                    <a:pt x="9806" y="6533"/>
                    <a:pt x="9811" y="6548"/>
                  </a:cubicBezTo>
                  <a:cubicBezTo>
                    <a:pt x="9817" y="6559"/>
                    <a:pt x="9826" y="6582"/>
                    <a:pt x="9834" y="6599"/>
                  </a:cubicBezTo>
                  <a:lnTo>
                    <a:pt x="9849" y="6634"/>
                  </a:lnTo>
                  <a:cubicBezTo>
                    <a:pt x="9857" y="6654"/>
                    <a:pt x="9863" y="6671"/>
                    <a:pt x="9872" y="6692"/>
                  </a:cubicBezTo>
                  <a:lnTo>
                    <a:pt x="9886" y="6723"/>
                  </a:lnTo>
                  <a:lnTo>
                    <a:pt x="9909" y="6784"/>
                  </a:lnTo>
                  <a:lnTo>
                    <a:pt x="9921" y="6815"/>
                  </a:lnTo>
                  <a:lnTo>
                    <a:pt x="9947" y="6882"/>
                  </a:lnTo>
                  <a:lnTo>
                    <a:pt x="9955" y="6905"/>
                  </a:lnTo>
                  <a:cubicBezTo>
                    <a:pt x="9967" y="6933"/>
                    <a:pt x="9975" y="6962"/>
                    <a:pt x="9987" y="6991"/>
                  </a:cubicBezTo>
                  <a:cubicBezTo>
                    <a:pt x="9987" y="6994"/>
                    <a:pt x="9990" y="6994"/>
                    <a:pt x="9990" y="6997"/>
                  </a:cubicBezTo>
                  <a:lnTo>
                    <a:pt x="10021" y="7092"/>
                  </a:lnTo>
                  <a:cubicBezTo>
                    <a:pt x="9846" y="7362"/>
                    <a:pt x="9613" y="7593"/>
                    <a:pt x="9339" y="7765"/>
                  </a:cubicBezTo>
                  <a:cubicBezTo>
                    <a:pt x="9175" y="7037"/>
                    <a:pt x="8979" y="6407"/>
                    <a:pt x="8758" y="5886"/>
                  </a:cubicBezTo>
                  <a:cubicBezTo>
                    <a:pt x="8723" y="5803"/>
                    <a:pt x="8643" y="5754"/>
                    <a:pt x="8559" y="5754"/>
                  </a:cubicBezTo>
                  <a:cubicBezTo>
                    <a:pt x="8531" y="5754"/>
                    <a:pt x="8503" y="5759"/>
                    <a:pt x="8476" y="5770"/>
                  </a:cubicBezTo>
                  <a:cubicBezTo>
                    <a:pt x="8366" y="5816"/>
                    <a:pt x="8314" y="5943"/>
                    <a:pt x="8360" y="6053"/>
                  </a:cubicBezTo>
                  <a:cubicBezTo>
                    <a:pt x="8582" y="6576"/>
                    <a:pt x="8778" y="7221"/>
                    <a:pt x="8942" y="7970"/>
                  </a:cubicBezTo>
                  <a:cubicBezTo>
                    <a:pt x="8562" y="8128"/>
                    <a:pt x="8110" y="8217"/>
                    <a:pt x="7592" y="8235"/>
                  </a:cubicBezTo>
                  <a:lnTo>
                    <a:pt x="7592" y="6136"/>
                  </a:lnTo>
                  <a:cubicBezTo>
                    <a:pt x="7592" y="6018"/>
                    <a:pt x="7497" y="5920"/>
                    <a:pt x="7376" y="5920"/>
                  </a:cubicBezTo>
                  <a:cubicBezTo>
                    <a:pt x="7258" y="5920"/>
                    <a:pt x="7160" y="6018"/>
                    <a:pt x="7160" y="6136"/>
                  </a:cubicBezTo>
                  <a:lnTo>
                    <a:pt x="7160" y="8235"/>
                  </a:lnTo>
                  <a:cubicBezTo>
                    <a:pt x="6645" y="8217"/>
                    <a:pt x="6193" y="8128"/>
                    <a:pt x="5813" y="7970"/>
                  </a:cubicBezTo>
                  <a:cubicBezTo>
                    <a:pt x="5977" y="7221"/>
                    <a:pt x="6173" y="6576"/>
                    <a:pt x="6394" y="6053"/>
                  </a:cubicBezTo>
                  <a:cubicBezTo>
                    <a:pt x="6440" y="5943"/>
                    <a:pt x="6389" y="5816"/>
                    <a:pt x="6279" y="5770"/>
                  </a:cubicBezTo>
                  <a:cubicBezTo>
                    <a:pt x="6252" y="5759"/>
                    <a:pt x="6224" y="5754"/>
                    <a:pt x="6196" y="5754"/>
                  </a:cubicBezTo>
                  <a:cubicBezTo>
                    <a:pt x="6112" y="5754"/>
                    <a:pt x="6032" y="5803"/>
                    <a:pt x="5997" y="5886"/>
                  </a:cubicBezTo>
                  <a:cubicBezTo>
                    <a:pt x="5775" y="6407"/>
                    <a:pt x="5580" y="7037"/>
                    <a:pt x="5415" y="7765"/>
                  </a:cubicBezTo>
                  <a:cubicBezTo>
                    <a:pt x="5139" y="7593"/>
                    <a:pt x="4906" y="7362"/>
                    <a:pt x="4730" y="7092"/>
                  </a:cubicBezTo>
                  <a:lnTo>
                    <a:pt x="4765" y="6997"/>
                  </a:lnTo>
                  <a:cubicBezTo>
                    <a:pt x="4765" y="6994"/>
                    <a:pt x="4768" y="6991"/>
                    <a:pt x="4768" y="6985"/>
                  </a:cubicBezTo>
                  <a:cubicBezTo>
                    <a:pt x="4779" y="6959"/>
                    <a:pt x="4788" y="6933"/>
                    <a:pt x="4799" y="6905"/>
                  </a:cubicBezTo>
                  <a:lnTo>
                    <a:pt x="4808" y="6879"/>
                  </a:lnTo>
                  <a:lnTo>
                    <a:pt x="4834" y="6815"/>
                  </a:lnTo>
                  <a:cubicBezTo>
                    <a:pt x="4837" y="6804"/>
                    <a:pt x="4843" y="6792"/>
                    <a:pt x="4845" y="6784"/>
                  </a:cubicBezTo>
                  <a:cubicBezTo>
                    <a:pt x="4854" y="6764"/>
                    <a:pt x="4863" y="6743"/>
                    <a:pt x="4869" y="6723"/>
                  </a:cubicBezTo>
                  <a:cubicBezTo>
                    <a:pt x="4874" y="6712"/>
                    <a:pt x="4880" y="6700"/>
                    <a:pt x="4883" y="6689"/>
                  </a:cubicBezTo>
                  <a:lnTo>
                    <a:pt x="4906" y="6634"/>
                  </a:lnTo>
                  <a:cubicBezTo>
                    <a:pt x="4912" y="6623"/>
                    <a:pt x="4915" y="6611"/>
                    <a:pt x="4920" y="6599"/>
                  </a:cubicBezTo>
                  <a:lnTo>
                    <a:pt x="4943" y="6548"/>
                  </a:lnTo>
                  <a:cubicBezTo>
                    <a:pt x="4949" y="6536"/>
                    <a:pt x="4955" y="6522"/>
                    <a:pt x="4958" y="6510"/>
                  </a:cubicBezTo>
                  <a:lnTo>
                    <a:pt x="4981" y="6461"/>
                  </a:lnTo>
                  <a:cubicBezTo>
                    <a:pt x="4987" y="6450"/>
                    <a:pt x="4992" y="6435"/>
                    <a:pt x="4998" y="6424"/>
                  </a:cubicBezTo>
                  <a:lnTo>
                    <a:pt x="5018" y="6378"/>
                  </a:lnTo>
                  <a:lnTo>
                    <a:pt x="5035" y="6340"/>
                  </a:lnTo>
                  <a:lnTo>
                    <a:pt x="5059" y="6294"/>
                  </a:lnTo>
                  <a:lnTo>
                    <a:pt x="5076" y="6257"/>
                  </a:lnTo>
                  <a:lnTo>
                    <a:pt x="5099" y="6211"/>
                  </a:lnTo>
                  <a:cubicBezTo>
                    <a:pt x="5105" y="6199"/>
                    <a:pt x="5110" y="6185"/>
                    <a:pt x="5116" y="6173"/>
                  </a:cubicBezTo>
                  <a:cubicBezTo>
                    <a:pt x="5125" y="6162"/>
                    <a:pt x="5130" y="6145"/>
                    <a:pt x="5139" y="6130"/>
                  </a:cubicBezTo>
                  <a:cubicBezTo>
                    <a:pt x="5148" y="6116"/>
                    <a:pt x="5151" y="6104"/>
                    <a:pt x="5159" y="6093"/>
                  </a:cubicBezTo>
                  <a:cubicBezTo>
                    <a:pt x="5165" y="6081"/>
                    <a:pt x="5174" y="6064"/>
                    <a:pt x="5179" y="6050"/>
                  </a:cubicBezTo>
                  <a:lnTo>
                    <a:pt x="5200" y="6015"/>
                  </a:lnTo>
                  <a:lnTo>
                    <a:pt x="5223" y="5972"/>
                  </a:lnTo>
                  <a:lnTo>
                    <a:pt x="5243" y="5937"/>
                  </a:lnTo>
                  <a:lnTo>
                    <a:pt x="5266" y="5894"/>
                  </a:lnTo>
                  <a:lnTo>
                    <a:pt x="5286" y="5860"/>
                  </a:lnTo>
                  <a:lnTo>
                    <a:pt x="5309" y="5819"/>
                  </a:lnTo>
                  <a:lnTo>
                    <a:pt x="5329" y="5782"/>
                  </a:lnTo>
                  <a:cubicBezTo>
                    <a:pt x="5338" y="5768"/>
                    <a:pt x="5344" y="5756"/>
                    <a:pt x="5352" y="5742"/>
                  </a:cubicBezTo>
                  <a:cubicBezTo>
                    <a:pt x="5361" y="5730"/>
                    <a:pt x="5367" y="5719"/>
                    <a:pt x="5372" y="5707"/>
                  </a:cubicBezTo>
                  <a:lnTo>
                    <a:pt x="5398" y="5667"/>
                  </a:lnTo>
                  <a:cubicBezTo>
                    <a:pt x="5404" y="5655"/>
                    <a:pt x="5410" y="5644"/>
                    <a:pt x="5418" y="5632"/>
                  </a:cubicBezTo>
                  <a:cubicBezTo>
                    <a:pt x="5424" y="5618"/>
                    <a:pt x="5436" y="5606"/>
                    <a:pt x="5441" y="5592"/>
                  </a:cubicBezTo>
                  <a:cubicBezTo>
                    <a:pt x="5450" y="5580"/>
                    <a:pt x="5456" y="5569"/>
                    <a:pt x="5464" y="5557"/>
                  </a:cubicBezTo>
                  <a:lnTo>
                    <a:pt x="5487" y="5520"/>
                  </a:lnTo>
                  <a:lnTo>
                    <a:pt x="5510" y="5488"/>
                  </a:lnTo>
                  <a:lnTo>
                    <a:pt x="5534" y="5451"/>
                  </a:lnTo>
                  <a:cubicBezTo>
                    <a:pt x="5542" y="5439"/>
                    <a:pt x="5548" y="5431"/>
                    <a:pt x="5557" y="5419"/>
                  </a:cubicBezTo>
                  <a:lnTo>
                    <a:pt x="5580" y="5382"/>
                  </a:lnTo>
                  <a:lnTo>
                    <a:pt x="5603" y="5350"/>
                  </a:lnTo>
                  <a:lnTo>
                    <a:pt x="5629" y="5316"/>
                  </a:lnTo>
                  <a:lnTo>
                    <a:pt x="5652" y="5284"/>
                  </a:lnTo>
                  <a:lnTo>
                    <a:pt x="5677" y="5249"/>
                  </a:lnTo>
                  <a:cubicBezTo>
                    <a:pt x="5683" y="5238"/>
                    <a:pt x="5692" y="5229"/>
                    <a:pt x="5698" y="5218"/>
                  </a:cubicBezTo>
                  <a:lnTo>
                    <a:pt x="5724" y="5183"/>
                  </a:lnTo>
                  <a:lnTo>
                    <a:pt x="5747" y="5154"/>
                  </a:lnTo>
                  <a:lnTo>
                    <a:pt x="5772" y="5123"/>
                  </a:lnTo>
                  <a:lnTo>
                    <a:pt x="5795" y="5094"/>
                  </a:lnTo>
                  <a:lnTo>
                    <a:pt x="5821" y="5059"/>
                  </a:lnTo>
                  <a:lnTo>
                    <a:pt x="5844" y="5033"/>
                  </a:lnTo>
                  <a:cubicBezTo>
                    <a:pt x="5853" y="5022"/>
                    <a:pt x="5865" y="5013"/>
                    <a:pt x="5873" y="5002"/>
                  </a:cubicBezTo>
                  <a:lnTo>
                    <a:pt x="5893" y="4976"/>
                  </a:lnTo>
                  <a:lnTo>
                    <a:pt x="5922" y="4944"/>
                  </a:lnTo>
                  <a:lnTo>
                    <a:pt x="5945" y="4921"/>
                  </a:lnTo>
                  <a:lnTo>
                    <a:pt x="5974" y="4887"/>
                  </a:lnTo>
                  <a:cubicBezTo>
                    <a:pt x="6403" y="5154"/>
                    <a:pt x="6889" y="5288"/>
                    <a:pt x="7376" y="5288"/>
                  </a:cubicBezTo>
                  <a:cubicBezTo>
                    <a:pt x="7862" y="5288"/>
                    <a:pt x="8349" y="5154"/>
                    <a:pt x="8778" y="4887"/>
                  </a:cubicBezTo>
                  <a:close/>
                  <a:moveTo>
                    <a:pt x="10010" y="4791"/>
                  </a:moveTo>
                  <a:cubicBezTo>
                    <a:pt x="10048" y="4791"/>
                    <a:pt x="10086" y="4792"/>
                    <a:pt x="10125" y="4795"/>
                  </a:cubicBezTo>
                  <a:cubicBezTo>
                    <a:pt x="11153" y="4864"/>
                    <a:pt x="11674" y="5719"/>
                    <a:pt x="11671" y="7339"/>
                  </a:cubicBezTo>
                  <a:cubicBezTo>
                    <a:pt x="11671" y="8284"/>
                    <a:pt x="11490" y="9363"/>
                    <a:pt x="11193" y="10224"/>
                  </a:cubicBezTo>
                  <a:cubicBezTo>
                    <a:pt x="11061" y="10607"/>
                    <a:pt x="10908" y="10926"/>
                    <a:pt x="10753" y="11165"/>
                  </a:cubicBezTo>
                  <a:cubicBezTo>
                    <a:pt x="10876" y="10754"/>
                    <a:pt x="10937" y="10290"/>
                    <a:pt x="10937" y="9769"/>
                  </a:cubicBezTo>
                  <a:lnTo>
                    <a:pt x="10937" y="9628"/>
                  </a:lnTo>
                  <a:cubicBezTo>
                    <a:pt x="10934" y="9512"/>
                    <a:pt x="10839" y="9418"/>
                    <a:pt x="10723" y="9418"/>
                  </a:cubicBezTo>
                  <a:cubicBezTo>
                    <a:pt x="10722" y="9418"/>
                    <a:pt x="10720" y="9418"/>
                    <a:pt x="10718" y="9418"/>
                  </a:cubicBezTo>
                  <a:cubicBezTo>
                    <a:pt x="10597" y="9421"/>
                    <a:pt x="10502" y="9519"/>
                    <a:pt x="10505" y="9637"/>
                  </a:cubicBezTo>
                  <a:lnTo>
                    <a:pt x="10505" y="9769"/>
                  </a:lnTo>
                  <a:cubicBezTo>
                    <a:pt x="10505" y="10777"/>
                    <a:pt x="10258" y="11545"/>
                    <a:pt x="9771" y="12060"/>
                  </a:cubicBezTo>
                  <a:cubicBezTo>
                    <a:pt x="9609" y="12144"/>
                    <a:pt x="9432" y="12186"/>
                    <a:pt x="9256" y="12186"/>
                  </a:cubicBezTo>
                  <a:cubicBezTo>
                    <a:pt x="9043" y="12186"/>
                    <a:pt x="8831" y="12125"/>
                    <a:pt x="8645" y="12006"/>
                  </a:cubicBezTo>
                  <a:cubicBezTo>
                    <a:pt x="8288" y="12006"/>
                    <a:pt x="7998" y="12297"/>
                    <a:pt x="7998" y="12653"/>
                  </a:cubicBezTo>
                  <a:lnTo>
                    <a:pt x="7998" y="12711"/>
                  </a:lnTo>
                  <a:lnTo>
                    <a:pt x="6757" y="12711"/>
                  </a:lnTo>
                  <a:lnTo>
                    <a:pt x="6757" y="12653"/>
                  </a:lnTo>
                  <a:cubicBezTo>
                    <a:pt x="6446" y="12232"/>
                    <a:pt x="5956" y="11993"/>
                    <a:pt x="5449" y="11993"/>
                  </a:cubicBezTo>
                  <a:cubicBezTo>
                    <a:pt x="5295" y="11993"/>
                    <a:pt x="5139" y="12015"/>
                    <a:pt x="4987" y="12060"/>
                  </a:cubicBezTo>
                  <a:cubicBezTo>
                    <a:pt x="4497" y="11542"/>
                    <a:pt x="4250" y="10774"/>
                    <a:pt x="4250" y="9769"/>
                  </a:cubicBezTo>
                  <a:cubicBezTo>
                    <a:pt x="4250" y="9092"/>
                    <a:pt x="4365" y="8338"/>
                    <a:pt x="4572" y="7604"/>
                  </a:cubicBezTo>
                  <a:cubicBezTo>
                    <a:pt x="5171" y="8315"/>
                    <a:pt x="6109" y="8675"/>
                    <a:pt x="7379" y="8675"/>
                  </a:cubicBezTo>
                  <a:cubicBezTo>
                    <a:pt x="8645" y="8675"/>
                    <a:pt x="9584" y="8315"/>
                    <a:pt x="10186" y="7604"/>
                  </a:cubicBezTo>
                  <a:cubicBezTo>
                    <a:pt x="10292" y="7976"/>
                    <a:pt x="10373" y="8358"/>
                    <a:pt x="10427" y="8741"/>
                  </a:cubicBezTo>
                  <a:cubicBezTo>
                    <a:pt x="10442" y="8848"/>
                    <a:pt x="10534" y="8928"/>
                    <a:pt x="10643" y="8928"/>
                  </a:cubicBezTo>
                  <a:cubicBezTo>
                    <a:pt x="10652" y="8928"/>
                    <a:pt x="10663" y="8926"/>
                    <a:pt x="10672" y="8926"/>
                  </a:cubicBezTo>
                  <a:cubicBezTo>
                    <a:pt x="10790" y="8908"/>
                    <a:pt x="10874" y="8799"/>
                    <a:pt x="10856" y="8681"/>
                  </a:cubicBezTo>
                  <a:cubicBezTo>
                    <a:pt x="10776" y="8128"/>
                    <a:pt x="10646" y="7581"/>
                    <a:pt x="10468" y="7054"/>
                  </a:cubicBezTo>
                  <a:cubicBezTo>
                    <a:pt x="10188" y="6228"/>
                    <a:pt x="9814" y="5497"/>
                    <a:pt x="9385" y="4938"/>
                  </a:cubicBezTo>
                  <a:cubicBezTo>
                    <a:pt x="9562" y="4839"/>
                    <a:pt x="9771" y="4791"/>
                    <a:pt x="10010" y="4791"/>
                  </a:cubicBezTo>
                  <a:close/>
                  <a:moveTo>
                    <a:pt x="3731" y="13146"/>
                  </a:moveTo>
                  <a:lnTo>
                    <a:pt x="3731" y="13578"/>
                  </a:lnTo>
                  <a:lnTo>
                    <a:pt x="648" y="13578"/>
                  </a:lnTo>
                  <a:cubicBezTo>
                    <a:pt x="530" y="13578"/>
                    <a:pt x="432" y="13480"/>
                    <a:pt x="432" y="13362"/>
                  </a:cubicBezTo>
                  <a:cubicBezTo>
                    <a:pt x="432" y="13241"/>
                    <a:pt x="530" y="13146"/>
                    <a:pt x="648" y="13146"/>
                  </a:cubicBezTo>
                  <a:close/>
                  <a:moveTo>
                    <a:pt x="7995" y="13146"/>
                  </a:moveTo>
                  <a:lnTo>
                    <a:pt x="7995" y="13578"/>
                  </a:lnTo>
                  <a:lnTo>
                    <a:pt x="6754" y="13578"/>
                  </a:lnTo>
                  <a:lnTo>
                    <a:pt x="6754" y="13146"/>
                  </a:lnTo>
                  <a:close/>
                  <a:moveTo>
                    <a:pt x="14104" y="13146"/>
                  </a:moveTo>
                  <a:cubicBezTo>
                    <a:pt x="14222" y="13146"/>
                    <a:pt x="14319" y="13241"/>
                    <a:pt x="14319" y="13362"/>
                  </a:cubicBezTo>
                  <a:cubicBezTo>
                    <a:pt x="14319" y="13419"/>
                    <a:pt x="14299" y="13474"/>
                    <a:pt x="14259" y="13514"/>
                  </a:cubicBezTo>
                  <a:lnTo>
                    <a:pt x="14256" y="13514"/>
                  </a:lnTo>
                  <a:cubicBezTo>
                    <a:pt x="14216" y="13555"/>
                    <a:pt x="14161" y="13578"/>
                    <a:pt x="14104" y="13578"/>
                  </a:cubicBezTo>
                  <a:lnTo>
                    <a:pt x="11020" y="13578"/>
                  </a:lnTo>
                  <a:lnTo>
                    <a:pt x="11020" y="13146"/>
                  </a:lnTo>
                  <a:close/>
                  <a:moveTo>
                    <a:pt x="4379" y="12440"/>
                  </a:moveTo>
                  <a:cubicBezTo>
                    <a:pt x="4497" y="12440"/>
                    <a:pt x="4595" y="12538"/>
                    <a:pt x="4595" y="12656"/>
                  </a:cubicBezTo>
                  <a:lnTo>
                    <a:pt x="4595" y="14096"/>
                  </a:lnTo>
                  <a:cubicBezTo>
                    <a:pt x="4595" y="14217"/>
                    <a:pt x="4497" y="14312"/>
                    <a:pt x="4379" y="14312"/>
                  </a:cubicBezTo>
                  <a:cubicBezTo>
                    <a:pt x="4261" y="14312"/>
                    <a:pt x="4163" y="14217"/>
                    <a:pt x="4163" y="14096"/>
                  </a:cubicBezTo>
                  <a:lnTo>
                    <a:pt x="4163" y="12656"/>
                  </a:lnTo>
                  <a:cubicBezTo>
                    <a:pt x="4163" y="12538"/>
                    <a:pt x="4261" y="12440"/>
                    <a:pt x="4379" y="12440"/>
                  </a:cubicBezTo>
                  <a:close/>
                  <a:moveTo>
                    <a:pt x="5243" y="12440"/>
                  </a:moveTo>
                  <a:cubicBezTo>
                    <a:pt x="5361" y="12440"/>
                    <a:pt x="5459" y="12538"/>
                    <a:pt x="5459" y="12656"/>
                  </a:cubicBezTo>
                  <a:lnTo>
                    <a:pt x="5459" y="14096"/>
                  </a:lnTo>
                  <a:cubicBezTo>
                    <a:pt x="5459" y="14214"/>
                    <a:pt x="5364" y="14312"/>
                    <a:pt x="5246" y="14312"/>
                  </a:cubicBezTo>
                  <a:lnTo>
                    <a:pt x="5243" y="14312"/>
                  </a:lnTo>
                  <a:cubicBezTo>
                    <a:pt x="5125" y="14312"/>
                    <a:pt x="5027" y="14217"/>
                    <a:pt x="5027" y="14096"/>
                  </a:cubicBezTo>
                  <a:lnTo>
                    <a:pt x="5027" y="12656"/>
                  </a:lnTo>
                  <a:cubicBezTo>
                    <a:pt x="5027" y="12538"/>
                    <a:pt x="5125" y="12440"/>
                    <a:pt x="5243" y="12440"/>
                  </a:cubicBezTo>
                  <a:close/>
                  <a:moveTo>
                    <a:pt x="6106" y="12440"/>
                  </a:moveTo>
                  <a:cubicBezTo>
                    <a:pt x="6224" y="12440"/>
                    <a:pt x="6322" y="12538"/>
                    <a:pt x="6322" y="12656"/>
                  </a:cubicBezTo>
                  <a:lnTo>
                    <a:pt x="6322" y="14096"/>
                  </a:lnTo>
                  <a:cubicBezTo>
                    <a:pt x="6322" y="14217"/>
                    <a:pt x="6224" y="14312"/>
                    <a:pt x="6106" y="14312"/>
                  </a:cubicBezTo>
                  <a:cubicBezTo>
                    <a:pt x="5988" y="14312"/>
                    <a:pt x="5890" y="14217"/>
                    <a:pt x="5890" y="14096"/>
                  </a:cubicBezTo>
                  <a:lnTo>
                    <a:pt x="5890" y="12656"/>
                  </a:lnTo>
                  <a:cubicBezTo>
                    <a:pt x="5890" y="12538"/>
                    <a:pt x="5988" y="12440"/>
                    <a:pt x="6106" y="12440"/>
                  </a:cubicBezTo>
                  <a:close/>
                  <a:moveTo>
                    <a:pt x="8643" y="12440"/>
                  </a:moveTo>
                  <a:cubicBezTo>
                    <a:pt x="8761" y="12440"/>
                    <a:pt x="8858" y="12538"/>
                    <a:pt x="8858" y="12656"/>
                  </a:cubicBezTo>
                  <a:lnTo>
                    <a:pt x="8858" y="14096"/>
                  </a:lnTo>
                  <a:cubicBezTo>
                    <a:pt x="8858" y="14214"/>
                    <a:pt x="8763" y="14309"/>
                    <a:pt x="8645" y="14312"/>
                  </a:cubicBezTo>
                  <a:lnTo>
                    <a:pt x="8643" y="14312"/>
                  </a:lnTo>
                  <a:cubicBezTo>
                    <a:pt x="8522" y="14312"/>
                    <a:pt x="8427" y="14217"/>
                    <a:pt x="8427" y="14096"/>
                  </a:cubicBezTo>
                  <a:lnTo>
                    <a:pt x="8427" y="12656"/>
                  </a:lnTo>
                  <a:cubicBezTo>
                    <a:pt x="8427" y="12538"/>
                    <a:pt x="8522" y="12440"/>
                    <a:pt x="8643" y="12440"/>
                  </a:cubicBezTo>
                  <a:close/>
                  <a:moveTo>
                    <a:pt x="9506" y="12440"/>
                  </a:moveTo>
                  <a:cubicBezTo>
                    <a:pt x="9624" y="12440"/>
                    <a:pt x="9722" y="12538"/>
                    <a:pt x="9722" y="12656"/>
                  </a:cubicBezTo>
                  <a:lnTo>
                    <a:pt x="9722" y="14096"/>
                  </a:lnTo>
                  <a:cubicBezTo>
                    <a:pt x="9722" y="14214"/>
                    <a:pt x="9627" y="14309"/>
                    <a:pt x="9509" y="14312"/>
                  </a:cubicBezTo>
                  <a:lnTo>
                    <a:pt x="9506" y="14312"/>
                  </a:lnTo>
                  <a:cubicBezTo>
                    <a:pt x="9385" y="14312"/>
                    <a:pt x="9290" y="14217"/>
                    <a:pt x="9290" y="14096"/>
                  </a:cubicBezTo>
                  <a:lnTo>
                    <a:pt x="9290" y="12656"/>
                  </a:lnTo>
                  <a:cubicBezTo>
                    <a:pt x="9290" y="12538"/>
                    <a:pt x="9385" y="12440"/>
                    <a:pt x="9506" y="12440"/>
                  </a:cubicBezTo>
                  <a:close/>
                  <a:moveTo>
                    <a:pt x="10370" y="12440"/>
                  </a:moveTo>
                  <a:cubicBezTo>
                    <a:pt x="10488" y="12440"/>
                    <a:pt x="10586" y="12538"/>
                    <a:pt x="10586" y="12656"/>
                  </a:cubicBezTo>
                  <a:lnTo>
                    <a:pt x="10586" y="14096"/>
                  </a:lnTo>
                  <a:cubicBezTo>
                    <a:pt x="10586" y="14217"/>
                    <a:pt x="10488" y="14312"/>
                    <a:pt x="10370" y="14312"/>
                  </a:cubicBezTo>
                  <a:cubicBezTo>
                    <a:pt x="10249" y="14312"/>
                    <a:pt x="10154" y="14217"/>
                    <a:pt x="10154" y="14096"/>
                  </a:cubicBezTo>
                  <a:lnTo>
                    <a:pt x="10154" y="12656"/>
                  </a:lnTo>
                  <a:cubicBezTo>
                    <a:pt x="10154" y="12538"/>
                    <a:pt x="10249" y="12440"/>
                    <a:pt x="10370" y="12440"/>
                  </a:cubicBezTo>
                  <a:close/>
                  <a:moveTo>
                    <a:pt x="7388" y="1"/>
                  </a:moveTo>
                  <a:cubicBezTo>
                    <a:pt x="6750" y="1"/>
                    <a:pt x="6111" y="229"/>
                    <a:pt x="5603" y="692"/>
                  </a:cubicBezTo>
                  <a:cubicBezTo>
                    <a:pt x="4532" y="1671"/>
                    <a:pt x="4445" y="3332"/>
                    <a:pt x="5413" y="4415"/>
                  </a:cubicBezTo>
                  <a:cubicBezTo>
                    <a:pt x="5262" y="4378"/>
                    <a:pt x="5108" y="4359"/>
                    <a:pt x="4954" y="4359"/>
                  </a:cubicBezTo>
                  <a:cubicBezTo>
                    <a:pt x="4901" y="4359"/>
                    <a:pt x="4849" y="4361"/>
                    <a:pt x="4797" y="4366"/>
                  </a:cubicBezTo>
                  <a:cubicBezTo>
                    <a:pt x="4117" y="4409"/>
                    <a:pt x="3248" y="4763"/>
                    <a:pt x="2954" y="6185"/>
                  </a:cubicBezTo>
                  <a:cubicBezTo>
                    <a:pt x="2928" y="6303"/>
                    <a:pt x="3003" y="6418"/>
                    <a:pt x="3121" y="6441"/>
                  </a:cubicBezTo>
                  <a:cubicBezTo>
                    <a:pt x="3136" y="6444"/>
                    <a:pt x="3150" y="6447"/>
                    <a:pt x="3164" y="6447"/>
                  </a:cubicBezTo>
                  <a:cubicBezTo>
                    <a:pt x="3268" y="6447"/>
                    <a:pt x="3354" y="6375"/>
                    <a:pt x="3377" y="6274"/>
                  </a:cubicBezTo>
                  <a:cubicBezTo>
                    <a:pt x="3570" y="5330"/>
                    <a:pt x="4045" y="4846"/>
                    <a:pt x="4825" y="4795"/>
                  </a:cubicBezTo>
                  <a:cubicBezTo>
                    <a:pt x="4866" y="4791"/>
                    <a:pt x="4907" y="4789"/>
                    <a:pt x="4948" y="4789"/>
                  </a:cubicBezTo>
                  <a:cubicBezTo>
                    <a:pt x="5111" y="4789"/>
                    <a:pt x="5272" y="4817"/>
                    <a:pt x="5424" y="4872"/>
                  </a:cubicBezTo>
                  <a:cubicBezTo>
                    <a:pt x="5372" y="4938"/>
                    <a:pt x="5320" y="5008"/>
                    <a:pt x="5269" y="5080"/>
                  </a:cubicBezTo>
                  <a:cubicBezTo>
                    <a:pt x="5257" y="5097"/>
                    <a:pt x="5246" y="5114"/>
                    <a:pt x="5234" y="5131"/>
                  </a:cubicBezTo>
                  <a:cubicBezTo>
                    <a:pt x="4863" y="5661"/>
                    <a:pt x="4540" y="6317"/>
                    <a:pt x="4293" y="7051"/>
                  </a:cubicBezTo>
                  <a:cubicBezTo>
                    <a:pt x="3988" y="7952"/>
                    <a:pt x="3821" y="8917"/>
                    <a:pt x="3821" y="9769"/>
                  </a:cubicBezTo>
                  <a:cubicBezTo>
                    <a:pt x="3821" y="10017"/>
                    <a:pt x="3835" y="10264"/>
                    <a:pt x="3870" y="10512"/>
                  </a:cubicBezTo>
                  <a:cubicBezTo>
                    <a:pt x="3524" y="9662"/>
                    <a:pt x="3282" y="8453"/>
                    <a:pt x="3282" y="7336"/>
                  </a:cubicBezTo>
                  <a:cubicBezTo>
                    <a:pt x="3282" y="7276"/>
                    <a:pt x="3282" y="7213"/>
                    <a:pt x="3285" y="7155"/>
                  </a:cubicBezTo>
                  <a:cubicBezTo>
                    <a:pt x="3288" y="7034"/>
                    <a:pt x="3193" y="6936"/>
                    <a:pt x="3072" y="6933"/>
                  </a:cubicBezTo>
                  <a:cubicBezTo>
                    <a:pt x="3070" y="6933"/>
                    <a:pt x="3069" y="6933"/>
                    <a:pt x="3067" y="6933"/>
                  </a:cubicBezTo>
                  <a:cubicBezTo>
                    <a:pt x="2951" y="6933"/>
                    <a:pt x="2856" y="7024"/>
                    <a:pt x="2853" y="7144"/>
                  </a:cubicBezTo>
                  <a:cubicBezTo>
                    <a:pt x="2853" y="7207"/>
                    <a:pt x="2851" y="7273"/>
                    <a:pt x="2851" y="7339"/>
                  </a:cubicBezTo>
                  <a:cubicBezTo>
                    <a:pt x="2856" y="8281"/>
                    <a:pt x="3000" y="9219"/>
                    <a:pt x="3274" y="10123"/>
                  </a:cubicBezTo>
                  <a:cubicBezTo>
                    <a:pt x="3475" y="10779"/>
                    <a:pt x="3824" y="11614"/>
                    <a:pt x="4347" y="11931"/>
                  </a:cubicBezTo>
                  <a:cubicBezTo>
                    <a:pt x="4365" y="11957"/>
                    <a:pt x="4379" y="11983"/>
                    <a:pt x="4396" y="12006"/>
                  </a:cubicBezTo>
                  <a:lnTo>
                    <a:pt x="4379" y="12006"/>
                  </a:lnTo>
                  <a:cubicBezTo>
                    <a:pt x="4022" y="12006"/>
                    <a:pt x="3731" y="12297"/>
                    <a:pt x="3731" y="12653"/>
                  </a:cubicBezTo>
                  <a:lnTo>
                    <a:pt x="3731" y="12711"/>
                  </a:lnTo>
                  <a:lnTo>
                    <a:pt x="648" y="12711"/>
                  </a:lnTo>
                  <a:cubicBezTo>
                    <a:pt x="288" y="12711"/>
                    <a:pt x="1" y="13002"/>
                    <a:pt x="1" y="13359"/>
                  </a:cubicBezTo>
                  <a:cubicBezTo>
                    <a:pt x="1" y="13719"/>
                    <a:pt x="288" y="14006"/>
                    <a:pt x="648" y="14006"/>
                  </a:cubicBezTo>
                  <a:lnTo>
                    <a:pt x="3731" y="14006"/>
                  </a:lnTo>
                  <a:lnTo>
                    <a:pt x="3731" y="14093"/>
                  </a:lnTo>
                  <a:cubicBezTo>
                    <a:pt x="4004" y="14531"/>
                    <a:pt x="4472" y="14772"/>
                    <a:pt x="4954" y="14772"/>
                  </a:cubicBezTo>
                  <a:cubicBezTo>
                    <a:pt x="5200" y="14772"/>
                    <a:pt x="5449" y="14709"/>
                    <a:pt x="5677" y="14576"/>
                  </a:cubicBezTo>
                  <a:cubicBezTo>
                    <a:pt x="5806" y="14692"/>
                    <a:pt x="5957" y="14743"/>
                    <a:pt x="6106" y="14743"/>
                  </a:cubicBezTo>
                  <a:cubicBezTo>
                    <a:pt x="6440" y="14743"/>
                    <a:pt x="6757" y="14482"/>
                    <a:pt x="6757" y="14093"/>
                  </a:cubicBezTo>
                  <a:lnTo>
                    <a:pt x="6757" y="14006"/>
                  </a:lnTo>
                  <a:lnTo>
                    <a:pt x="7995" y="14006"/>
                  </a:lnTo>
                  <a:lnTo>
                    <a:pt x="7995" y="14093"/>
                  </a:lnTo>
                  <a:cubicBezTo>
                    <a:pt x="8267" y="14531"/>
                    <a:pt x="8737" y="14772"/>
                    <a:pt x="9218" y="14772"/>
                  </a:cubicBezTo>
                  <a:cubicBezTo>
                    <a:pt x="9465" y="14772"/>
                    <a:pt x="9714" y="14709"/>
                    <a:pt x="9941" y="14576"/>
                  </a:cubicBezTo>
                  <a:cubicBezTo>
                    <a:pt x="10069" y="14692"/>
                    <a:pt x="10221" y="14743"/>
                    <a:pt x="10369" y="14743"/>
                  </a:cubicBezTo>
                  <a:cubicBezTo>
                    <a:pt x="10703" y="14743"/>
                    <a:pt x="11020" y="14482"/>
                    <a:pt x="11020" y="14093"/>
                  </a:cubicBezTo>
                  <a:lnTo>
                    <a:pt x="11020" y="14006"/>
                  </a:lnTo>
                  <a:lnTo>
                    <a:pt x="14104" y="14006"/>
                  </a:lnTo>
                  <a:cubicBezTo>
                    <a:pt x="14463" y="14006"/>
                    <a:pt x="14751" y="13719"/>
                    <a:pt x="14751" y="13359"/>
                  </a:cubicBezTo>
                  <a:cubicBezTo>
                    <a:pt x="14751" y="13002"/>
                    <a:pt x="14463" y="12711"/>
                    <a:pt x="14104" y="12711"/>
                  </a:cubicBezTo>
                  <a:lnTo>
                    <a:pt x="14106" y="12714"/>
                  </a:lnTo>
                  <a:lnTo>
                    <a:pt x="11023" y="12714"/>
                  </a:lnTo>
                  <a:lnTo>
                    <a:pt x="11023" y="12656"/>
                  </a:lnTo>
                  <a:cubicBezTo>
                    <a:pt x="11023" y="12325"/>
                    <a:pt x="10776" y="12046"/>
                    <a:pt x="10448" y="12012"/>
                  </a:cubicBezTo>
                  <a:cubicBezTo>
                    <a:pt x="10997" y="11804"/>
                    <a:pt x="11374" y="11024"/>
                    <a:pt x="11602" y="10365"/>
                  </a:cubicBezTo>
                  <a:cubicBezTo>
                    <a:pt x="11916" y="9461"/>
                    <a:pt x="12103" y="8330"/>
                    <a:pt x="12103" y="7339"/>
                  </a:cubicBezTo>
                  <a:cubicBezTo>
                    <a:pt x="12106" y="5497"/>
                    <a:pt x="11455" y="4751"/>
                    <a:pt x="10744" y="4486"/>
                  </a:cubicBezTo>
                  <a:cubicBezTo>
                    <a:pt x="10994" y="4305"/>
                    <a:pt x="11141" y="4014"/>
                    <a:pt x="11141" y="3703"/>
                  </a:cubicBezTo>
                  <a:lnTo>
                    <a:pt x="11141" y="3580"/>
                  </a:lnTo>
                  <a:lnTo>
                    <a:pt x="11605" y="3580"/>
                  </a:lnTo>
                  <a:cubicBezTo>
                    <a:pt x="11832" y="3583"/>
                    <a:pt x="12016" y="3764"/>
                    <a:pt x="12016" y="3991"/>
                  </a:cubicBezTo>
                  <a:cubicBezTo>
                    <a:pt x="12016" y="4299"/>
                    <a:pt x="12264" y="4547"/>
                    <a:pt x="12572" y="4547"/>
                  </a:cubicBezTo>
                  <a:lnTo>
                    <a:pt x="13404" y="4547"/>
                  </a:lnTo>
                  <a:cubicBezTo>
                    <a:pt x="13585" y="4547"/>
                    <a:pt x="13735" y="4397"/>
                    <a:pt x="13735" y="4216"/>
                  </a:cubicBezTo>
                  <a:lnTo>
                    <a:pt x="13735" y="3191"/>
                  </a:lnTo>
                  <a:cubicBezTo>
                    <a:pt x="13732" y="1896"/>
                    <a:pt x="12681" y="845"/>
                    <a:pt x="11386" y="842"/>
                  </a:cubicBezTo>
                  <a:lnTo>
                    <a:pt x="10718" y="842"/>
                  </a:lnTo>
                  <a:cubicBezTo>
                    <a:pt x="10600" y="842"/>
                    <a:pt x="10502" y="940"/>
                    <a:pt x="10502" y="1058"/>
                  </a:cubicBezTo>
                  <a:cubicBezTo>
                    <a:pt x="10502" y="1179"/>
                    <a:pt x="10600" y="1274"/>
                    <a:pt x="10718" y="1274"/>
                  </a:cubicBezTo>
                  <a:lnTo>
                    <a:pt x="11386" y="1274"/>
                  </a:lnTo>
                  <a:cubicBezTo>
                    <a:pt x="12443" y="1277"/>
                    <a:pt x="13300" y="2135"/>
                    <a:pt x="13303" y="3191"/>
                  </a:cubicBezTo>
                  <a:lnTo>
                    <a:pt x="13303" y="4115"/>
                  </a:lnTo>
                  <a:lnTo>
                    <a:pt x="12572" y="4115"/>
                  </a:lnTo>
                  <a:cubicBezTo>
                    <a:pt x="12503" y="4115"/>
                    <a:pt x="12448" y="4060"/>
                    <a:pt x="12448" y="3991"/>
                  </a:cubicBezTo>
                  <a:cubicBezTo>
                    <a:pt x="12448" y="3525"/>
                    <a:pt x="12071" y="3148"/>
                    <a:pt x="11605" y="3148"/>
                  </a:cubicBezTo>
                  <a:lnTo>
                    <a:pt x="9981" y="3148"/>
                  </a:lnTo>
                  <a:cubicBezTo>
                    <a:pt x="10108" y="2506"/>
                    <a:pt x="9990" y="1838"/>
                    <a:pt x="9653" y="1274"/>
                  </a:cubicBezTo>
                  <a:lnTo>
                    <a:pt x="9794" y="1274"/>
                  </a:lnTo>
                  <a:cubicBezTo>
                    <a:pt x="9912" y="1274"/>
                    <a:pt x="10010" y="1179"/>
                    <a:pt x="10010" y="1058"/>
                  </a:cubicBezTo>
                  <a:cubicBezTo>
                    <a:pt x="10010" y="940"/>
                    <a:pt x="9912" y="842"/>
                    <a:pt x="9794" y="842"/>
                  </a:cubicBezTo>
                  <a:lnTo>
                    <a:pt x="9328" y="842"/>
                  </a:lnTo>
                  <a:cubicBezTo>
                    <a:pt x="8806" y="284"/>
                    <a:pt x="8098" y="1"/>
                    <a:pt x="73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37" name="Google Shape;1837;p125"/>
            <p:cNvSpPr/>
            <p:nvPr/>
          </p:nvSpPr>
          <p:spPr>
            <a:xfrm>
              <a:off x="2854975" y="2679625"/>
              <a:ext cx="78675" cy="75650"/>
            </a:xfrm>
            <a:custGeom>
              <a:avLst/>
              <a:gdLst/>
              <a:ahLst/>
              <a:cxnLst/>
              <a:rect l="l" t="t" r="r" b="b"/>
              <a:pathLst>
                <a:path w="3147" h="3026" extrusionOk="0">
                  <a:moveTo>
                    <a:pt x="1514" y="431"/>
                  </a:moveTo>
                  <a:cubicBezTo>
                    <a:pt x="1949" y="431"/>
                    <a:pt x="2343" y="696"/>
                    <a:pt x="2510" y="1099"/>
                  </a:cubicBezTo>
                  <a:cubicBezTo>
                    <a:pt x="2677" y="1502"/>
                    <a:pt x="2585" y="1966"/>
                    <a:pt x="2277" y="2274"/>
                  </a:cubicBezTo>
                  <a:cubicBezTo>
                    <a:pt x="2071" y="2482"/>
                    <a:pt x="1794" y="2592"/>
                    <a:pt x="1512" y="2592"/>
                  </a:cubicBezTo>
                  <a:cubicBezTo>
                    <a:pt x="1373" y="2592"/>
                    <a:pt x="1233" y="2565"/>
                    <a:pt x="1100" y="2510"/>
                  </a:cubicBezTo>
                  <a:cubicBezTo>
                    <a:pt x="697" y="2343"/>
                    <a:pt x="435" y="1949"/>
                    <a:pt x="435" y="1511"/>
                  </a:cubicBezTo>
                  <a:cubicBezTo>
                    <a:pt x="435" y="915"/>
                    <a:pt x="918" y="434"/>
                    <a:pt x="1514" y="431"/>
                  </a:cubicBezTo>
                  <a:close/>
                  <a:moveTo>
                    <a:pt x="1513" y="0"/>
                  </a:moveTo>
                  <a:cubicBezTo>
                    <a:pt x="1318" y="0"/>
                    <a:pt x="1122" y="38"/>
                    <a:pt x="936" y="115"/>
                  </a:cubicBezTo>
                  <a:cubicBezTo>
                    <a:pt x="369" y="351"/>
                    <a:pt x="0" y="904"/>
                    <a:pt x="3" y="1514"/>
                  </a:cubicBezTo>
                  <a:cubicBezTo>
                    <a:pt x="3" y="2349"/>
                    <a:pt x="679" y="3025"/>
                    <a:pt x="1514" y="3025"/>
                  </a:cubicBezTo>
                  <a:cubicBezTo>
                    <a:pt x="1517" y="3025"/>
                    <a:pt x="1519" y="3025"/>
                    <a:pt x="1521" y="3025"/>
                  </a:cubicBezTo>
                  <a:cubicBezTo>
                    <a:pt x="2129" y="3025"/>
                    <a:pt x="2678" y="2657"/>
                    <a:pt x="2913" y="2093"/>
                  </a:cubicBezTo>
                  <a:cubicBezTo>
                    <a:pt x="3147" y="1528"/>
                    <a:pt x="3017" y="875"/>
                    <a:pt x="2585" y="443"/>
                  </a:cubicBezTo>
                  <a:cubicBezTo>
                    <a:pt x="2294" y="154"/>
                    <a:pt x="1906" y="0"/>
                    <a:pt x="15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38" name="Google Shape;1838;p125"/>
            <p:cNvSpPr/>
            <p:nvPr/>
          </p:nvSpPr>
          <p:spPr>
            <a:xfrm>
              <a:off x="2879575" y="2697975"/>
              <a:ext cx="37875" cy="32475"/>
            </a:xfrm>
            <a:custGeom>
              <a:avLst/>
              <a:gdLst/>
              <a:ahLst/>
              <a:cxnLst/>
              <a:rect l="l" t="t" r="r" b="b"/>
              <a:pathLst>
                <a:path w="1515" h="1299" extrusionOk="0">
                  <a:moveTo>
                    <a:pt x="648" y="432"/>
                  </a:moveTo>
                  <a:lnTo>
                    <a:pt x="648" y="434"/>
                  </a:lnTo>
                  <a:cubicBezTo>
                    <a:pt x="841" y="434"/>
                    <a:pt x="936" y="665"/>
                    <a:pt x="801" y="803"/>
                  </a:cubicBezTo>
                  <a:cubicBezTo>
                    <a:pt x="757" y="846"/>
                    <a:pt x="704" y="866"/>
                    <a:pt x="651" y="866"/>
                  </a:cubicBezTo>
                  <a:cubicBezTo>
                    <a:pt x="540" y="866"/>
                    <a:pt x="432" y="779"/>
                    <a:pt x="432" y="650"/>
                  </a:cubicBezTo>
                  <a:cubicBezTo>
                    <a:pt x="432" y="529"/>
                    <a:pt x="527" y="432"/>
                    <a:pt x="648" y="432"/>
                  </a:cubicBezTo>
                  <a:close/>
                  <a:moveTo>
                    <a:pt x="652" y="1"/>
                  </a:moveTo>
                  <a:cubicBezTo>
                    <a:pt x="319" y="1"/>
                    <a:pt x="1" y="259"/>
                    <a:pt x="1" y="650"/>
                  </a:cubicBezTo>
                  <a:cubicBezTo>
                    <a:pt x="1" y="1007"/>
                    <a:pt x="288" y="1298"/>
                    <a:pt x="648" y="1298"/>
                  </a:cubicBezTo>
                  <a:cubicBezTo>
                    <a:pt x="1224" y="1298"/>
                    <a:pt x="1515" y="599"/>
                    <a:pt x="1106" y="193"/>
                  </a:cubicBezTo>
                  <a:cubicBezTo>
                    <a:pt x="974" y="60"/>
                    <a:pt x="811" y="1"/>
                    <a:pt x="6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39" name="Google Shape;1839;p125"/>
          <p:cNvGrpSpPr/>
          <p:nvPr/>
        </p:nvGrpSpPr>
        <p:grpSpPr>
          <a:xfrm>
            <a:off x="2847988" y="2859538"/>
            <a:ext cx="368925" cy="335750"/>
            <a:chOff x="2085700" y="2687675"/>
            <a:chExt cx="368925" cy="335750"/>
          </a:xfrm>
        </p:grpSpPr>
        <p:sp>
          <p:nvSpPr>
            <p:cNvPr id="1840" name="Google Shape;1840;p125"/>
            <p:cNvSpPr/>
            <p:nvPr/>
          </p:nvSpPr>
          <p:spPr>
            <a:xfrm>
              <a:off x="2102600" y="2919325"/>
              <a:ext cx="242125" cy="104100"/>
            </a:xfrm>
            <a:custGeom>
              <a:avLst/>
              <a:gdLst/>
              <a:ahLst/>
              <a:cxnLst/>
              <a:rect l="l" t="t" r="r" b="b"/>
              <a:pathLst>
                <a:path w="9685" h="4164" extrusionOk="0">
                  <a:moveTo>
                    <a:pt x="217" y="1"/>
                  </a:moveTo>
                  <a:cubicBezTo>
                    <a:pt x="96" y="1"/>
                    <a:pt x="1" y="96"/>
                    <a:pt x="1" y="217"/>
                  </a:cubicBezTo>
                  <a:lnTo>
                    <a:pt x="1" y="2623"/>
                  </a:lnTo>
                  <a:cubicBezTo>
                    <a:pt x="1" y="3473"/>
                    <a:pt x="692" y="4163"/>
                    <a:pt x="1541" y="4163"/>
                  </a:cubicBezTo>
                  <a:lnTo>
                    <a:pt x="9469" y="4163"/>
                  </a:lnTo>
                  <a:cubicBezTo>
                    <a:pt x="9587" y="4163"/>
                    <a:pt x="9685" y="4068"/>
                    <a:pt x="9685" y="3948"/>
                  </a:cubicBezTo>
                  <a:cubicBezTo>
                    <a:pt x="9685" y="3830"/>
                    <a:pt x="9587" y="3732"/>
                    <a:pt x="9469" y="3732"/>
                  </a:cubicBezTo>
                  <a:lnTo>
                    <a:pt x="1541" y="3732"/>
                  </a:lnTo>
                  <a:cubicBezTo>
                    <a:pt x="928" y="3732"/>
                    <a:pt x="432" y="3236"/>
                    <a:pt x="432" y="2623"/>
                  </a:cubicBezTo>
                  <a:lnTo>
                    <a:pt x="432" y="217"/>
                  </a:lnTo>
                  <a:cubicBezTo>
                    <a:pt x="432" y="96"/>
                    <a:pt x="335" y="1"/>
                    <a:pt x="2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41" name="Google Shape;1841;p125"/>
            <p:cNvSpPr/>
            <p:nvPr/>
          </p:nvSpPr>
          <p:spPr>
            <a:xfrm>
              <a:off x="2085700" y="2687675"/>
              <a:ext cx="368925" cy="335750"/>
            </a:xfrm>
            <a:custGeom>
              <a:avLst/>
              <a:gdLst/>
              <a:ahLst/>
              <a:cxnLst/>
              <a:rect l="l" t="t" r="r" b="b"/>
              <a:pathLst>
                <a:path w="14757" h="13430" extrusionOk="0">
                  <a:moveTo>
                    <a:pt x="8061" y="1298"/>
                  </a:moveTo>
                  <a:cubicBezTo>
                    <a:pt x="8392" y="1298"/>
                    <a:pt x="8671" y="1546"/>
                    <a:pt x="8711" y="1874"/>
                  </a:cubicBezTo>
                  <a:lnTo>
                    <a:pt x="6043" y="1874"/>
                  </a:lnTo>
                  <a:cubicBezTo>
                    <a:pt x="6083" y="1546"/>
                    <a:pt x="6359" y="1298"/>
                    <a:pt x="6690" y="1298"/>
                  </a:cubicBezTo>
                  <a:close/>
                  <a:moveTo>
                    <a:pt x="6690" y="432"/>
                  </a:moveTo>
                  <a:lnTo>
                    <a:pt x="6690" y="435"/>
                  </a:lnTo>
                  <a:lnTo>
                    <a:pt x="8061" y="435"/>
                  </a:lnTo>
                  <a:cubicBezTo>
                    <a:pt x="8870" y="435"/>
                    <a:pt x="9535" y="1065"/>
                    <a:pt x="9578" y="1874"/>
                  </a:cubicBezTo>
                  <a:lnTo>
                    <a:pt x="9146" y="1874"/>
                  </a:lnTo>
                  <a:cubicBezTo>
                    <a:pt x="9106" y="1304"/>
                    <a:pt x="8634" y="867"/>
                    <a:pt x="8064" y="867"/>
                  </a:cubicBezTo>
                  <a:lnTo>
                    <a:pt x="6693" y="867"/>
                  </a:lnTo>
                  <a:cubicBezTo>
                    <a:pt x="6123" y="867"/>
                    <a:pt x="5651" y="1304"/>
                    <a:pt x="5608" y="1874"/>
                  </a:cubicBezTo>
                  <a:lnTo>
                    <a:pt x="5176" y="1874"/>
                  </a:lnTo>
                  <a:cubicBezTo>
                    <a:pt x="5219" y="1068"/>
                    <a:pt x="5884" y="435"/>
                    <a:pt x="6690" y="432"/>
                  </a:cubicBezTo>
                  <a:close/>
                  <a:moveTo>
                    <a:pt x="2764" y="3979"/>
                  </a:moveTo>
                  <a:cubicBezTo>
                    <a:pt x="2962" y="3979"/>
                    <a:pt x="3124" y="4140"/>
                    <a:pt x="3124" y="4338"/>
                  </a:cubicBezTo>
                  <a:lnTo>
                    <a:pt x="3124" y="6336"/>
                  </a:lnTo>
                  <a:cubicBezTo>
                    <a:pt x="2928" y="6446"/>
                    <a:pt x="2807" y="6650"/>
                    <a:pt x="2807" y="6875"/>
                  </a:cubicBezTo>
                  <a:lnTo>
                    <a:pt x="2807" y="7004"/>
                  </a:lnTo>
                  <a:lnTo>
                    <a:pt x="2404" y="7004"/>
                  </a:lnTo>
                  <a:lnTo>
                    <a:pt x="2404" y="4338"/>
                  </a:lnTo>
                  <a:cubicBezTo>
                    <a:pt x="2404" y="4140"/>
                    <a:pt x="2565" y="3979"/>
                    <a:pt x="2764" y="3979"/>
                  </a:cubicBezTo>
                  <a:close/>
                  <a:moveTo>
                    <a:pt x="5064" y="3978"/>
                  </a:moveTo>
                  <a:cubicBezTo>
                    <a:pt x="5066" y="3978"/>
                    <a:pt x="5068" y="3979"/>
                    <a:pt x="5070" y="3979"/>
                  </a:cubicBezTo>
                  <a:cubicBezTo>
                    <a:pt x="5268" y="3979"/>
                    <a:pt x="5429" y="4140"/>
                    <a:pt x="5429" y="4338"/>
                  </a:cubicBezTo>
                  <a:lnTo>
                    <a:pt x="5429" y="7004"/>
                  </a:lnTo>
                  <a:lnTo>
                    <a:pt x="4969" y="7004"/>
                  </a:lnTo>
                  <a:lnTo>
                    <a:pt x="4969" y="6875"/>
                  </a:lnTo>
                  <a:cubicBezTo>
                    <a:pt x="4969" y="6676"/>
                    <a:pt x="4874" y="6486"/>
                    <a:pt x="4710" y="6371"/>
                  </a:cubicBezTo>
                  <a:lnTo>
                    <a:pt x="4710" y="4338"/>
                  </a:lnTo>
                  <a:cubicBezTo>
                    <a:pt x="4710" y="4141"/>
                    <a:pt x="4868" y="3978"/>
                    <a:pt x="5064" y="3978"/>
                  </a:cubicBezTo>
                  <a:close/>
                  <a:moveTo>
                    <a:pt x="7375" y="3979"/>
                  </a:moveTo>
                  <a:cubicBezTo>
                    <a:pt x="7574" y="3979"/>
                    <a:pt x="7735" y="4140"/>
                    <a:pt x="7735" y="4338"/>
                  </a:cubicBezTo>
                  <a:lnTo>
                    <a:pt x="7735" y="7004"/>
                  </a:lnTo>
                  <a:lnTo>
                    <a:pt x="7016" y="7004"/>
                  </a:lnTo>
                  <a:lnTo>
                    <a:pt x="7016" y="4338"/>
                  </a:lnTo>
                  <a:cubicBezTo>
                    <a:pt x="7016" y="4140"/>
                    <a:pt x="7177" y="3979"/>
                    <a:pt x="7375" y="3979"/>
                  </a:cubicBezTo>
                  <a:close/>
                  <a:moveTo>
                    <a:pt x="9681" y="3979"/>
                  </a:moveTo>
                  <a:cubicBezTo>
                    <a:pt x="9880" y="3979"/>
                    <a:pt x="10041" y="4140"/>
                    <a:pt x="10041" y="4338"/>
                  </a:cubicBezTo>
                  <a:lnTo>
                    <a:pt x="10041" y="6411"/>
                  </a:lnTo>
                  <a:cubicBezTo>
                    <a:pt x="9909" y="6529"/>
                    <a:pt x="9831" y="6696"/>
                    <a:pt x="9831" y="6875"/>
                  </a:cubicBezTo>
                  <a:lnTo>
                    <a:pt x="9831" y="7004"/>
                  </a:lnTo>
                  <a:lnTo>
                    <a:pt x="9322" y="7004"/>
                  </a:lnTo>
                  <a:lnTo>
                    <a:pt x="9322" y="4338"/>
                  </a:lnTo>
                  <a:cubicBezTo>
                    <a:pt x="9322" y="4140"/>
                    <a:pt x="9483" y="3979"/>
                    <a:pt x="9681" y="3979"/>
                  </a:cubicBezTo>
                  <a:close/>
                  <a:moveTo>
                    <a:pt x="11982" y="3978"/>
                  </a:moveTo>
                  <a:cubicBezTo>
                    <a:pt x="11984" y="3978"/>
                    <a:pt x="11986" y="3979"/>
                    <a:pt x="11987" y="3979"/>
                  </a:cubicBezTo>
                  <a:cubicBezTo>
                    <a:pt x="12186" y="3979"/>
                    <a:pt x="12347" y="4140"/>
                    <a:pt x="12347" y="4338"/>
                  </a:cubicBezTo>
                  <a:lnTo>
                    <a:pt x="12347" y="7004"/>
                  </a:lnTo>
                  <a:lnTo>
                    <a:pt x="11993" y="7004"/>
                  </a:lnTo>
                  <a:lnTo>
                    <a:pt x="11993" y="6875"/>
                  </a:lnTo>
                  <a:cubicBezTo>
                    <a:pt x="11993" y="6630"/>
                    <a:pt x="11849" y="6411"/>
                    <a:pt x="11627" y="6310"/>
                  </a:cubicBezTo>
                  <a:lnTo>
                    <a:pt x="11627" y="4338"/>
                  </a:lnTo>
                  <a:cubicBezTo>
                    <a:pt x="11627" y="4141"/>
                    <a:pt x="11786" y="3978"/>
                    <a:pt x="11982" y="3978"/>
                  </a:cubicBezTo>
                  <a:close/>
                  <a:moveTo>
                    <a:pt x="14106" y="7436"/>
                  </a:moveTo>
                  <a:cubicBezTo>
                    <a:pt x="14227" y="7436"/>
                    <a:pt x="14322" y="7534"/>
                    <a:pt x="14322" y="7652"/>
                  </a:cubicBezTo>
                  <a:cubicBezTo>
                    <a:pt x="14322" y="7709"/>
                    <a:pt x="14299" y="7764"/>
                    <a:pt x="14259" y="7804"/>
                  </a:cubicBezTo>
                  <a:cubicBezTo>
                    <a:pt x="14218" y="7845"/>
                    <a:pt x="14164" y="7868"/>
                    <a:pt x="14106" y="7868"/>
                  </a:cubicBezTo>
                  <a:lnTo>
                    <a:pt x="11993" y="7868"/>
                  </a:lnTo>
                  <a:lnTo>
                    <a:pt x="11993" y="7436"/>
                  </a:lnTo>
                  <a:close/>
                  <a:moveTo>
                    <a:pt x="2810" y="7439"/>
                  </a:moveTo>
                  <a:lnTo>
                    <a:pt x="2810" y="7871"/>
                  </a:lnTo>
                  <a:lnTo>
                    <a:pt x="648" y="7871"/>
                  </a:lnTo>
                  <a:cubicBezTo>
                    <a:pt x="527" y="7871"/>
                    <a:pt x="432" y="7773"/>
                    <a:pt x="432" y="7655"/>
                  </a:cubicBezTo>
                  <a:cubicBezTo>
                    <a:pt x="432" y="7534"/>
                    <a:pt x="527" y="7439"/>
                    <a:pt x="648" y="7439"/>
                  </a:cubicBezTo>
                  <a:close/>
                  <a:moveTo>
                    <a:pt x="9834" y="7439"/>
                  </a:moveTo>
                  <a:lnTo>
                    <a:pt x="9834" y="7871"/>
                  </a:lnTo>
                  <a:lnTo>
                    <a:pt x="4969" y="7871"/>
                  </a:lnTo>
                  <a:lnTo>
                    <a:pt x="4969" y="7439"/>
                  </a:lnTo>
                  <a:close/>
                  <a:moveTo>
                    <a:pt x="11371" y="6687"/>
                  </a:moveTo>
                  <a:cubicBezTo>
                    <a:pt x="11475" y="6687"/>
                    <a:pt x="11558" y="6771"/>
                    <a:pt x="11558" y="6875"/>
                  </a:cubicBezTo>
                  <a:lnTo>
                    <a:pt x="11561" y="8429"/>
                  </a:lnTo>
                  <a:cubicBezTo>
                    <a:pt x="11561" y="8533"/>
                    <a:pt x="11475" y="8616"/>
                    <a:pt x="11374" y="8616"/>
                  </a:cubicBezTo>
                  <a:lnTo>
                    <a:pt x="10450" y="8616"/>
                  </a:lnTo>
                  <a:cubicBezTo>
                    <a:pt x="10346" y="8616"/>
                    <a:pt x="10263" y="8533"/>
                    <a:pt x="10263" y="8429"/>
                  </a:cubicBezTo>
                  <a:lnTo>
                    <a:pt x="10263" y="6875"/>
                  </a:lnTo>
                  <a:cubicBezTo>
                    <a:pt x="10263" y="6805"/>
                    <a:pt x="10300" y="6742"/>
                    <a:pt x="10361" y="6710"/>
                  </a:cubicBezTo>
                  <a:cubicBezTo>
                    <a:pt x="10387" y="6696"/>
                    <a:pt x="10418" y="6687"/>
                    <a:pt x="10450" y="6687"/>
                  </a:cubicBezTo>
                  <a:close/>
                  <a:moveTo>
                    <a:pt x="4350" y="6687"/>
                  </a:moveTo>
                  <a:cubicBezTo>
                    <a:pt x="4454" y="6687"/>
                    <a:pt x="4537" y="6771"/>
                    <a:pt x="4537" y="6875"/>
                  </a:cubicBezTo>
                  <a:lnTo>
                    <a:pt x="4537" y="8432"/>
                  </a:lnTo>
                  <a:cubicBezTo>
                    <a:pt x="4537" y="8536"/>
                    <a:pt x="4454" y="8619"/>
                    <a:pt x="4350" y="8619"/>
                  </a:cubicBezTo>
                  <a:lnTo>
                    <a:pt x="3429" y="8619"/>
                  </a:lnTo>
                  <a:cubicBezTo>
                    <a:pt x="3325" y="8619"/>
                    <a:pt x="3239" y="8536"/>
                    <a:pt x="3239" y="8432"/>
                  </a:cubicBezTo>
                  <a:lnTo>
                    <a:pt x="3239" y="6875"/>
                  </a:lnTo>
                  <a:cubicBezTo>
                    <a:pt x="3239" y="6771"/>
                    <a:pt x="3325" y="6687"/>
                    <a:pt x="3429" y="6687"/>
                  </a:cubicBezTo>
                  <a:close/>
                  <a:moveTo>
                    <a:pt x="6693" y="0"/>
                  </a:moveTo>
                  <a:cubicBezTo>
                    <a:pt x="5645" y="0"/>
                    <a:pt x="4785" y="826"/>
                    <a:pt x="4741" y="1874"/>
                  </a:cubicBezTo>
                  <a:lnTo>
                    <a:pt x="2712" y="1874"/>
                  </a:lnTo>
                  <a:cubicBezTo>
                    <a:pt x="1932" y="1874"/>
                    <a:pt x="1244" y="2496"/>
                    <a:pt x="1149" y="3293"/>
                  </a:cubicBezTo>
                  <a:lnTo>
                    <a:pt x="700" y="7004"/>
                  </a:lnTo>
                  <a:lnTo>
                    <a:pt x="648" y="7004"/>
                  </a:lnTo>
                  <a:cubicBezTo>
                    <a:pt x="291" y="7004"/>
                    <a:pt x="0" y="7292"/>
                    <a:pt x="0" y="7652"/>
                  </a:cubicBezTo>
                  <a:cubicBezTo>
                    <a:pt x="0" y="8009"/>
                    <a:pt x="291" y="8300"/>
                    <a:pt x="648" y="8300"/>
                  </a:cubicBezTo>
                  <a:lnTo>
                    <a:pt x="677" y="8300"/>
                  </a:lnTo>
                  <a:lnTo>
                    <a:pt x="677" y="8559"/>
                  </a:lnTo>
                  <a:cubicBezTo>
                    <a:pt x="677" y="8677"/>
                    <a:pt x="772" y="8775"/>
                    <a:pt x="893" y="8775"/>
                  </a:cubicBezTo>
                  <a:cubicBezTo>
                    <a:pt x="1011" y="8775"/>
                    <a:pt x="1108" y="8677"/>
                    <a:pt x="1108" y="8559"/>
                  </a:cubicBezTo>
                  <a:lnTo>
                    <a:pt x="1108" y="8302"/>
                  </a:lnTo>
                  <a:lnTo>
                    <a:pt x="2810" y="8302"/>
                  </a:lnTo>
                  <a:lnTo>
                    <a:pt x="2810" y="8432"/>
                  </a:lnTo>
                  <a:cubicBezTo>
                    <a:pt x="2810" y="8772"/>
                    <a:pt x="3086" y="9048"/>
                    <a:pt x="3429" y="9051"/>
                  </a:cubicBezTo>
                  <a:lnTo>
                    <a:pt x="4350" y="9051"/>
                  </a:lnTo>
                  <a:cubicBezTo>
                    <a:pt x="4693" y="9048"/>
                    <a:pt x="4969" y="8772"/>
                    <a:pt x="4969" y="8429"/>
                  </a:cubicBezTo>
                  <a:lnTo>
                    <a:pt x="4969" y="8302"/>
                  </a:lnTo>
                  <a:lnTo>
                    <a:pt x="9834" y="8302"/>
                  </a:lnTo>
                  <a:lnTo>
                    <a:pt x="9834" y="8432"/>
                  </a:lnTo>
                  <a:cubicBezTo>
                    <a:pt x="9834" y="8772"/>
                    <a:pt x="10110" y="9051"/>
                    <a:pt x="10453" y="9051"/>
                  </a:cubicBezTo>
                  <a:lnTo>
                    <a:pt x="11374" y="9051"/>
                  </a:lnTo>
                  <a:cubicBezTo>
                    <a:pt x="11717" y="9051"/>
                    <a:pt x="11993" y="8772"/>
                    <a:pt x="11993" y="8432"/>
                  </a:cubicBezTo>
                  <a:lnTo>
                    <a:pt x="11993" y="8302"/>
                  </a:lnTo>
                  <a:lnTo>
                    <a:pt x="13648" y="8302"/>
                  </a:lnTo>
                  <a:lnTo>
                    <a:pt x="13648" y="11889"/>
                  </a:lnTo>
                  <a:cubicBezTo>
                    <a:pt x="13645" y="12502"/>
                    <a:pt x="13150" y="12998"/>
                    <a:pt x="12537" y="12998"/>
                  </a:cubicBezTo>
                  <a:lnTo>
                    <a:pt x="11069" y="12998"/>
                  </a:lnTo>
                  <a:cubicBezTo>
                    <a:pt x="10948" y="12998"/>
                    <a:pt x="10853" y="13096"/>
                    <a:pt x="10853" y="13214"/>
                  </a:cubicBezTo>
                  <a:cubicBezTo>
                    <a:pt x="10853" y="13334"/>
                    <a:pt x="10948" y="13429"/>
                    <a:pt x="11069" y="13429"/>
                  </a:cubicBezTo>
                  <a:lnTo>
                    <a:pt x="12537" y="13429"/>
                  </a:lnTo>
                  <a:cubicBezTo>
                    <a:pt x="13389" y="13429"/>
                    <a:pt x="14077" y="12739"/>
                    <a:pt x="14080" y="11889"/>
                  </a:cubicBezTo>
                  <a:lnTo>
                    <a:pt x="14080" y="8302"/>
                  </a:lnTo>
                  <a:lnTo>
                    <a:pt x="14109" y="8302"/>
                  </a:lnTo>
                  <a:cubicBezTo>
                    <a:pt x="14466" y="8302"/>
                    <a:pt x="14757" y="8012"/>
                    <a:pt x="14757" y="7655"/>
                  </a:cubicBezTo>
                  <a:cubicBezTo>
                    <a:pt x="14757" y="7295"/>
                    <a:pt x="14466" y="7004"/>
                    <a:pt x="14106" y="7004"/>
                  </a:cubicBezTo>
                  <a:lnTo>
                    <a:pt x="14054" y="7004"/>
                  </a:lnTo>
                  <a:lnTo>
                    <a:pt x="13605" y="3293"/>
                  </a:lnTo>
                  <a:cubicBezTo>
                    <a:pt x="13507" y="2496"/>
                    <a:pt x="12822" y="1874"/>
                    <a:pt x="12042" y="1874"/>
                  </a:cubicBezTo>
                  <a:lnTo>
                    <a:pt x="11066" y="1874"/>
                  </a:lnTo>
                  <a:cubicBezTo>
                    <a:pt x="10945" y="1874"/>
                    <a:pt x="10850" y="1969"/>
                    <a:pt x="10850" y="2090"/>
                  </a:cubicBezTo>
                  <a:cubicBezTo>
                    <a:pt x="10850" y="2208"/>
                    <a:pt x="10945" y="2306"/>
                    <a:pt x="11066" y="2306"/>
                  </a:cubicBezTo>
                  <a:lnTo>
                    <a:pt x="12042" y="2306"/>
                  </a:lnTo>
                  <a:cubicBezTo>
                    <a:pt x="12598" y="2306"/>
                    <a:pt x="13107" y="2772"/>
                    <a:pt x="13176" y="3345"/>
                  </a:cubicBezTo>
                  <a:lnTo>
                    <a:pt x="13617" y="7004"/>
                  </a:lnTo>
                  <a:lnTo>
                    <a:pt x="12782" y="7004"/>
                  </a:lnTo>
                  <a:lnTo>
                    <a:pt x="12782" y="4338"/>
                  </a:lnTo>
                  <a:cubicBezTo>
                    <a:pt x="12782" y="3898"/>
                    <a:pt x="12425" y="3544"/>
                    <a:pt x="11987" y="3544"/>
                  </a:cubicBezTo>
                  <a:cubicBezTo>
                    <a:pt x="11550" y="3544"/>
                    <a:pt x="11196" y="3898"/>
                    <a:pt x="11196" y="4338"/>
                  </a:cubicBezTo>
                  <a:lnTo>
                    <a:pt x="11196" y="6253"/>
                  </a:lnTo>
                  <a:lnTo>
                    <a:pt x="10476" y="6253"/>
                  </a:lnTo>
                  <a:lnTo>
                    <a:pt x="10476" y="4338"/>
                  </a:lnTo>
                  <a:cubicBezTo>
                    <a:pt x="10476" y="3901"/>
                    <a:pt x="10122" y="3547"/>
                    <a:pt x="9684" y="3547"/>
                  </a:cubicBezTo>
                  <a:cubicBezTo>
                    <a:pt x="9247" y="3547"/>
                    <a:pt x="8893" y="3901"/>
                    <a:pt x="8893" y="4338"/>
                  </a:cubicBezTo>
                  <a:lnTo>
                    <a:pt x="8893" y="7004"/>
                  </a:lnTo>
                  <a:lnTo>
                    <a:pt x="8173" y="7004"/>
                  </a:lnTo>
                  <a:lnTo>
                    <a:pt x="8173" y="4338"/>
                  </a:lnTo>
                  <a:cubicBezTo>
                    <a:pt x="8173" y="3898"/>
                    <a:pt x="7819" y="3544"/>
                    <a:pt x="7381" y="3544"/>
                  </a:cubicBezTo>
                  <a:cubicBezTo>
                    <a:pt x="6944" y="3544"/>
                    <a:pt x="6587" y="3898"/>
                    <a:pt x="6587" y="4338"/>
                  </a:cubicBezTo>
                  <a:lnTo>
                    <a:pt x="6587" y="7004"/>
                  </a:lnTo>
                  <a:lnTo>
                    <a:pt x="5867" y="7004"/>
                  </a:lnTo>
                  <a:lnTo>
                    <a:pt x="5867" y="4338"/>
                  </a:lnTo>
                  <a:cubicBezTo>
                    <a:pt x="5867" y="3901"/>
                    <a:pt x="5513" y="3547"/>
                    <a:pt x="5075" y="3547"/>
                  </a:cubicBezTo>
                  <a:cubicBezTo>
                    <a:pt x="4638" y="3547"/>
                    <a:pt x="4284" y="3901"/>
                    <a:pt x="4284" y="4338"/>
                  </a:cubicBezTo>
                  <a:lnTo>
                    <a:pt x="4284" y="6253"/>
                  </a:lnTo>
                  <a:lnTo>
                    <a:pt x="3564" y="6253"/>
                  </a:lnTo>
                  <a:lnTo>
                    <a:pt x="3564" y="4338"/>
                  </a:lnTo>
                  <a:cubicBezTo>
                    <a:pt x="3564" y="3901"/>
                    <a:pt x="3210" y="3547"/>
                    <a:pt x="2772" y="3547"/>
                  </a:cubicBezTo>
                  <a:cubicBezTo>
                    <a:pt x="2335" y="3547"/>
                    <a:pt x="1981" y="3901"/>
                    <a:pt x="1981" y="4338"/>
                  </a:cubicBezTo>
                  <a:lnTo>
                    <a:pt x="1981" y="7004"/>
                  </a:lnTo>
                  <a:lnTo>
                    <a:pt x="1146" y="7004"/>
                  </a:lnTo>
                  <a:lnTo>
                    <a:pt x="1586" y="3345"/>
                  </a:lnTo>
                  <a:cubicBezTo>
                    <a:pt x="1655" y="2772"/>
                    <a:pt x="2162" y="2306"/>
                    <a:pt x="2721" y="2306"/>
                  </a:cubicBezTo>
                  <a:lnTo>
                    <a:pt x="10269" y="2306"/>
                  </a:lnTo>
                  <a:cubicBezTo>
                    <a:pt x="10387" y="2306"/>
                    <a:pt x="10485" y="2208"/>
                    <a:pt x="10485" y="2090"/>
                  </a:cubicBezTo>
                  <a:cubicBezTo>
                    <a:pt x="10485" y="1969"/>
                    <a:pt x="10387" y="1874"/>
                    <a:pt x="10269" y="1874"/>
                  </a:cubicBezTo>
                  <a:lnTo>
                    <a:pt x="10012" y="1874"/>
                  </a:lnTo>
                  <a:cubicBezTo>
                    <a:pt x="9969" y="826"/>
                    <a:pt x="9108" y="0"/>
                    <a:pt x="80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42" name="Google Shape;1842;p125"/>
            <p:cNvSpPr/>
            <p:nvPr/>
          </p:nvSpPr>
          <p:spPr>
            <a:xfrm>
              <a:off x="2195525" y="2941275"/>
              <a:ext cx="149125" cy="32425"/>
            </a:xfrm>
            <a:custGeom>
              <a:avLst/>
              <a:gdLst/>
              <a:ahLst/>
              <a:cxnLst/>
              <a:rect l="l" t="t" r="r" b="b"/>
              <a:pathLst>
                <a:path w="5965" h="1297" extrusionOk="0">
                  <a:moveTo>
                    <a:pt x="5317" y="433"/>
                  </a:moveTo>
                  <a:cubicBezTo>
                    <a:pt x="5438" y="433"/>
                    <a:pt x="5533" y="530"/>
                    <a:pt x="5533" y="649"/>
                  </a:cubicBezTo>
                  <a:cubicBezTo>
                    <a:pt x="5533" y="767"/>
                    <a:pt x="5438" y="864"/>
                    <a:pt x="5317" y="864"/>
                  </a:cubicBezTo>
                  <a:lnTo>
                    <a:pt x="648" y="864"/>
                  </a:lnTo>
                  <a:cubicBezTo>
                    <a:pt x="530" y="864"/>
                    <a:pt x="432" y="767"/>
                    <a:pt x="432" y="649"/>
                  </a:cubicBezTo>
                  <a:cubicBezTo>
                    <a:pt x="432" y="530"/>
                    <a:pt x="530" y="433"/>
                    <a:pt x="648" y="433"/>
                  </a:cubicBezTo>
                  <a:close/>
                  <a:moveTo>
                    <a:pt x="648" y="1"/>
                  </a:moveTo>
                  <a:cubicBezTo>
                    <a:pt x="291" y="1"/>
                    <a:pt x="0" y="292"/>
                    <a:pt x="0" y="649"/>
                  </a:cubicBezTo>
                  <a:cubicBezTo>
                    <a:pt x="0" y="1005"/>
                    <a:pt x="291" y="1296"/>
                    <a:pt x="648" y="1296"/>
                  </a:cubicBezTo>
                  <a:lnTo>
                    <a:pt x="5317" y="1296"/>
                  </a:lnTo>
                  <a:cubicBezTo>
                    <a:pt x="5677" y="1296"/>
                    <a:pt x="5965" y="1005"/>
                    <a:pt x="5965" y="649"/>
                  </a:cubicBezTo>
                  <a:cubicBezTo>
                    <a:pt x="5965" y="292"/>
                    <a:pt x="5677" y="1"/>
                    <a:pt x="53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43" name="Google Shape;1843;p125"/>
          <p:cNvGrpSpPr/>
          <p:nvPr/>
        </p:nvGrpSpPr>
        <p:grpSpPr>
          <a:xfrm>
            <a:off x="4086138" y="4073488"/>
            <a:ext cx="369000" cy="294675"/>
            <a:chOff x="3323850" y="3901625"/>
            <a:chExt cx="369000" cy="294675"/>
          </a:xfrm>
        </p:grpSpPr>
        <p:sp>
          <p:nvSpPr>
            <p:cNvPr id="1844" name="Google Shape;1844;p125"/>
            <p:cNvSpPr/>
            <p:nvPr/>
          </p:nvSpPr>
          <p:spPr>
            <a:xfrm>
              <a:off x="3323850" y="3943375"/>
              <a:ext cx="313225" cy="252925"/>
            </a:xfrm>
            <a:custGeom>
              <a:avLst/>
              <a:gdLst/>
              <a:ahLst/>
              <a:cxnLst/>
              <a:rect l="l" t="t" r="r" b="b"/>
              <a:pathLst>
                <a:path w="12529" h="10117" extrusionOk="0">
                  <a:moveTo>
                    <a:pt x="1796" y="1"/>
                  </a:moveTo>
                  <a:cubicBezTo>
                    <a:pt x="1719" y="1"/>
                    <a:pt x="1644" y="43"/>
                    <a:pt x="1606" y="116"/>
                  </a:cubicBezTo>
                  <a:cubicBezTo>
                    <a:pt x="1261" y="772"/>
                    <a:pt x="1080" y="1538"/>
                    <a:pt x="1080" y="2338"/>
                  </a:cubicBezTo>
                  <a:cubicBezTo>
                    <a:pt x="1082" y="2914"/>
                    <a:pt x="1177" y="3484"/>
                    <a:pt x="1353" y="4031"/>
                  </a:cubicBezTo>
                  <a:lnTo>
                    <a:pt x="1183" y="4632"/>
                  </a:lnTo>
                  <a:lnTo>
                    <a:pt x="907" y="3685"/>
                  </a:lnTo>
                  <a:cubicBezTo>
                    <a:pt x="881" y="3590"/>
                    <a:pt x="797" y="3527"/>
                    <a:pt x="700" y="3527"/>
                  </a:cubicBezTo>
                  <a:lnTo>
                    <a:pt x="216" y="3527"/>
                  </a:lnTo>
                  <a:cubicBezTo>
                    <a:pt x="95" y="3527"/>
                    <a:pt x="0" y="3625"/>
                    <a:pt x="0" y="3743"/>
                  </a:cubicBezTo>
                  <a:cubicBezTo>
                    <a:pt x="0" y="3864"/>
                    <a:pt x="95" y="3959"/>
                    <a:pt x="216" y="3959"/>
                  </a:cubicBezTo>
                  <a:lnTo>
                    <a:pt x="538" y="3959"/>
                  </a:lnTo>
                  <a:lnTo>
                    <a:pt x="973" y="5470"/>
                  </a:lnTo>
                  <a:cubicBezTo>
                    <a:pt x="1002" y="5562"/>
                    <a:pt x="1085" y="5628"/>
                    <a:pt x="1183" y="5628"/>
                  </a:cubicBezTo>
                  <a:cubicBezTo>
                    <a:pt x="1278" y="5628"/>
                    <a:pt x="1362" y="5562"/>
                    <a:pt x="1391" y="5470"/>
                  </a:cubicBezTo>
                  <a:lnTo>
                    <a:pt x="1609" y="4701"/>
                  </a:lnTo>
                  <a:cubicBezTo>
                    <a:pt x="2312" y="6282"/>
                    <a:pt x="3872" y="8213"/>
                    <a:pt x="7214" y="10073"/>
                  </a:cubicBezTo>
                  <a:cubicBezTo>
                    <a:pt x="7265" y="10102"/>
                    <a:pt x="7321" y="10116"/>
                    <a:pt x="7377" y="10116"/>
                  </a:cubicBezTo>
                  <a:cubicBezTo>
                    <a:pt x="7433" y="10116"/>
                    <a:pt x="7489" y="10102"/>
                    <a:pt x="7540" y="10073"/>
                  </a:cubicBezTo>
                  <a:cubicBezTo>
                    <a:pt x="9768" y="8835"/>
                    <a:pt x="11423" y="7436"/>
                    <a:pt x="12462" y="5919"/>
                  </a:cubicBezTo>
                  <a:cubicBezTo>
                    <a:pt x="12528" y="5821"/>
                    <a:pt x="12502" y="5686"/>
                    <a:pt x="12407" y="5620"/>
                  </a:cubicBezTo>
                  <a:cubicBezTo>
                    <a:pt x="12369" y="5593"/>
                    <a:pt x="12326" y="5581"/>
                    <a:pt x="12283" y="5581"/>
                  </a:cubicBezTo>
                  <a:cubicBezTo>
                    <a:pt x="12214" y="5581"/>
                    <a:pt x="12146" y="5614"/>
                    <a:pt x="12105" y="5674"/>
                  </a:cubicBezTo>
                  <a:cubicBezTo>
                    <a:pt x="11112" y="7128"/>
                    <a:pt x="9523" y="8473"/>
                    <a:pt x="7378" y="9670"/>
                  </a:cubicBezTo>
                  <a:cubicBezTo>
                    <a:pt x="5378" y="8550"/>
                    <a:pt x="3855" y="7301"/>
                    <a:pt x="2853" y="5954"/>
                  </a:cubicBezTo>
                  <a:cubicBezTo>
                    <a:pt x="2378" y="5317"/>
                    <a:pt x="2027" y="4673"/>
                    <a:pt x="1805" y="4028"/>
                  </a:cubicBezTo>
                  <a:lnTo>
                    <a:pt x="1949" y="3527"/>
                  </a:lnTo>
                  <a:lnTo>
                    <a:pt x="2130" y="3849"/>
                  </a:lnTo>
                  <a:cubicBezTo>
                    <a:pt x="2168" y="3918"/>
                    <a:pt x="2243" y="3959"/>
                    <a:pt x="2320" y="3959"/>
                  </a:cubicBezTo>
                  <a:lnTo>
                    <a:pt x="3550" y="3959"/>
                  </a:lnTo>
                  <a:cubicBezTo>
                    <a:pt x="3670" y="3959"/>
                    <a:pt x="3765" y="3864"/>
                    <a:pt x="3765" y="3743"/>
                  </a:cubicBezTo>
                  <a:cubicBezTo>
                    <a:pt x="3765" y="3625"/>
                    <a:pt x="3670" y="3527"/>
                    <a:pt x="3550" y="3527"/>
                  </a:cubicBezTo>
                  <a:lnTo>
                    <a:pt x="2444" y="3527"/>
                  </a:lnTo>
                  <a:lnTo>
                    <a:pt x="2070" y="2865"/>
                  </a:lnTo>
                  <a:cubicBezTo>
                    <a:pt x="2029" y="2790"/>
                    <a:pt x="1956" y="2755"/>
                    <a:pt x="1884" y="2755"/>
                  </a:cubicBezTo>
                  <a:cubicBezTo>
                    <a:pt x="1794" y="2755"/>
                    <a:pt x="1704" y="2810"/>
                    <a:pt x="1676" y="2914"/>
                  </a:cubicBezTo>
                  <a:lnTo>
                    <a:pt x="1589" y="3207"/>
                  </a:lnTo>
                  <a:cubicBezTo>
                    <a:pt x="1540" y="2919"/>
                    <a:pt x="1514" y="2629"/>
                    <a:pt x="1514" y="2338"/>
                  </a:cubicBezTo>
                  <a:cubicBezTo>
                    <a:pt x="1514" y="1610"/>
                    <a:pt x="1678" y="910"/>
                    <a:pt x="1989" y="317"/>
                  </a:cubicBezTo>
                  <a:cubicBezTo>
                    <a:pt x="2044" y="211"/>
                    <a:pt x="2004" y="81"/>
                    <a:pt x="1897" y="26"/>
                  </a:cubicBezTo>
                  <a:cubicBezTo>
                    <a:pt x="1865" y="9"/>
                    <a:pt x="1830" y="1"/>
                    <a:pt x="179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45" name="Google Shape;1845;p125"/>
            <p:cNvSpPr/>
            <p:nvPr/>
          </p:nvSpPr>
          <p:spPr>
            <a:xfrm>
              <a:off x="3434375" y="4013700"/>
              <a:ext cx="154550" cy="147775"/>
            </a:xfrm>
            <a:custGeom>
              <a:avLst/>
              <a:gdLst/>
              <a:ahLst/>
              <a:cxnLst/>
              <a:rect l="l" t="t" r="r" b="b"/>
              <a:pathLst>
                <a:path w="6182" h="5911" extrusionOk="0">
                  <a:moveTo>
                    <a:pt x="2956" y="1"/>
                  </a:moveTo>
                  <a:cubicBezTo>
                    <a:pt x="2699" y="1"/>
                    <a:pt x="2440" y="34"/>
                    <a:pt x="2183" y="104"/>
                  </a:cubicBezTo>
                  <a:cubicBezTo>
                    <a:pt x="896" y="452"/>
                    <a:pt x="4" y="1621"/>
                    <a:pt x="4" y="2956"/>
                  </a:cubicBezTo>
                  <a:cubicBezTo>
                    <a:pt x="1" y="3679"/>
                    <a:pt x="266" y="4373"/>
                    <a:pt x="744" y="4914"/>
                  </a:cubicBezTo>
                  <a:cubicBezTo>
                    <a:pt x="791" y="4968"/>
                    <a:pt x="847" y="4990"/>
                    <a:pt x="901" y="4990"/>
                  </a:cubicBezTo>
                  <a:cubicBezTo>
                    <a:pt x="1064" y="4990"/>
                    <a:pt x="1211" y="4788"/>
                    <a:pt x="1066" y="4626"/>
                  </a:cubicBezTo>
                  <a:cubicBezTo>
                    <a:pt x="202" y="3644"/>
                    <a:pt x="231" y="2165"/>
                    <a:pt x="1135" y="1221"/>
                  </a:cubicBezTo>
                  <a:cubicBezTo>
                    <a:pt x="1628" y="707"/>
                    <a:pt x="2288" y="446"/>
                    <a:pt x="2952" y="446"/>
                  </a:cubicBezTo>
                  <a:cubicBezTo>
                    <a:pt x="3510" y="446"/>
                    <a:pt x="4070" y="630"/>
                    <a:pt x="4535" y="1005"/>
                  </a:cubicBezTo>
                  <a:cubicBezTo>
                    <a:pt x="5551" y="1828"/>
                    <a:pt x="5770" y="3290"/>
                    <a:pt x="5036" y="4373"/>
                  </a:cubicBezTo>
                  <a:cubicBezTo>
                    <a:pt x="4553" y="5087"/>
                    <a:pt x="3762" y="5478"/>
                    <a:pt x="2952" y="5478"/>
                  </a:cubicBezTo>
                  <a:cubicBezTo>
                    <a:pt x="2534" y="5478"/>
                    <a:pt x="2110" y="5373"/>
                    <a:pt x="1722" y="5156"/>
                  </a:cubicBezTo>
                  <a:cubicBezTo>
                    <a:pt x="1689" y="5137"/>
                    <a:pt x="1653" y="5129"/>
                    <a:pt x="1618" y="5129"/>
                  </a:cubicBezTo>
                  <a:cubicBezTo>
                    <a:pt x="1542" y="5129"/>
                    <a:pt x="1468" y="5169"/>
                    <a:pt x="1429" y="5239"/>
                  </a:cubicBezTo>
                  <a:cubicBezTo>
                    <a:pt x="1371" y="5343"/>
                    <a:pt x="1406" y="5475"/>
                    <a:pt x="1512" y="5533"/>
                  </a:cubicBezTo>
                  <a:cubicBezTo>
                    <a:pt x="1965" y="5787"/>
                    <a:pt x="2462" y="5911"/>
                    <a:pt x="2955" y="5911"/>
                  </a:cubicBezTo>
                  <a:cubicBezTo>
                    <a:pt x="3730" y="5911"/>
                    <a:pt x="4495" y="5607"/>
                    <a:pt x="5065" y="5026"/>
                  </a:cubicBezTo>
                  <a:cubicBezTo>
                    <a:pt x="6000" y="4073"/>
                    <a:pt x="6182" y="2614"/>
                    <a:pt x="5505" y="1462"/>
                  </a:cubicBezTo>
                  <a:cubicBezTo>
                    <a:pt x="4966" y="541"/>
                    <a:pt x="3986" y="1"/>
                    <a:pt x="29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46" name="Google Shape;1846;p125"/>
            <p:cNvSpPr/>
            <p:nvPr/>
          </p:nvSpPr>
          <p:spPr>
            <a:xfrm>
              <a:off x="3403725" y="3982300"/>
              <a:ext cx="63150" cy="53975"/>
            </a:xfrm>
            <a:custGeom>
              <a:avLst/>
              <a:gdLst/>
              <a:ahLst/>
              <a:cxnLst/>
              <a:rect l="l" t="t" r="r" b="b"/>
              <a:pathLst>
                <a:path w="2526" h="2159" extrusionOk="0">
                  <a:moveTo>
                    <a:pt x="1438" y="433"/>
                  </a:moveTo>
                  <a:cubicBezTo>
                    <a:pt x="1773" y="433"/>
                    <a:pt x="2093" y="691"/>
                    <a:pt x="2093" y="1083"/>
                  </a:cubicBezTo>
                  <a:cubicBezTo>
                    <a:pt x="2093" y="1440"/>
                    <a:pt x="1803" y="1731"/>
                    <a:pt x="1446" y="1731"/>
                  </a:cubicBezTo>
                  <a:cubicBezTo>
                    <a:pt x="867" y="1731"/>
                    <a:pt x="579" y="1031"/>
                    <a:pt x="985" y="623"/>
                  </a:cubicBezTo>
                  <a:cubicBezTo>
                    <a:pt x="1117" y="492"/>
                    <a:pt x="1279" y="433"/>
                    <a:pt x="1438" y="433"/>
                  </a:cubicBezTo>
                  <a:close/>
                  <a:moveTo>
                    <a:pt x="1446" y="1"/>
                  </a:moveTo>
                  <a:cubicBezTo>
                    <a:pt x="481" y="1"/>
                    <a:pt x="0" y="1164"/>
                    <a:pt x="680" y="1843"/>
                  </a:cubicBezTo>
                  <a:cubicBezTo>
                    <a:pt x="888" y="2049"/>
                    <a:pt x="1164" y="2159"/>
                    <a:pt x="1444" y="2159"/>
                  </a:cubicBezTo>
                  <a:cubicBezTo>
                    <a:pt x="1584" y="2159"/>
                    <a:pt x="1724" y="2132"/>
                    <a:pt x="1857" y="2076"/>
                  </a:cubicBezTo>
                  <a:cubicBezTo>
                    <a:pt x="2260" y="1909"/>
                    <a:pt x="2525" y="1515"/>
                    <a:pt x="2525" y="1080"/>
                  </a:cubicBezTo>
                  <a:cubicBezTo>
                    <a:pt x="2522" y="484"/>
                    <a:pt x="2039" y="1"/>
                    <a:pt x="144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47" name="Google Shape;1847;p125"/>
            <p:cNvSpPr/>
            <p:nvPr/>
          </p:nvSpPr>
          <p:spPr>
            <a:xfrm>
              <a:off x="3540675" y="3982275"/>
              <a:ext cx="63150" cy="54025"/>
            </a:xfrm>
            <a:custGeom>
              <a:avLst/>
              <a:gdLst/>
              <a:ahLst/>
              <a:cxnLst/>
              <a:rect l="l" t="t" r="r" b="b"/>
              <a:pathLst>
                <a:path w="2526" h="2161" extrusionOk="0">
                  <a:moveTo>
                    <a:pt x="1448" y="433"/>
                  </a:moveTo>
                  <a:cubicBezTo>
                    <a:pt x="1606" y="433"/>
                    <a:pt x="1769" y="492"/>
                    <a:pt x="1901" y="624"/>
                  </a:cubicBezTo>
                  <a:cubicBezTo>
                    <a:pt x="2309" y="1032"/>
                    <a:pt x="2019" y="1729"/>
                    <a:pt x="1443" y="1729"/>
                  </a:cubicBezTo>
                  <a:cubicBezTo>
                    <a:pt x="1086" y="1729"/>
                    <a:pt x="795" y="1441"/>
                    <a:pt x="795" y="1081"/>
                  </a:cubicBezTo>
                  <a:cubicBezTo>
                    <a:pt x="795" y="692"/>
                    <a:pt x="1114" y="433"/>
                    <a:pt x="1448" y="433"/>
                  </a:cubicBezTo>
                  <a:close/>
                  <a:moveTo>
                    <a:pt x="1437" y="0"/>
                  </a:moveTo>
                  <a:cubicBezTo>
                    <a:pt x="1172" y="0"/>
                    <a:pt x="901" y="99"/>
                    <a:pt x="680" y="318"/>
                  </a:cubicBezTo>
                  <a:cubicBezTo>
                    <a:pt x="1" y="998"/>
                    <a:pt x="484" y="2161"/>
                    <a:pt x="1446" y="2161"/>
                  </a:cubicBezTo>
                  <a:cubicBezTo>
                    <a:pt x="2042" y="2161"/>
                    <a:pt x="2523" y="1677"/>
                    <a:pt x="2525" y="1081"/>
                  </a:cubicBezTo>
                  <a:cubicBezTo>
                    <a:pt x="2525" y="431"/>
                    <a:pt x="1993" y="0"/>
                    <a:pt x="14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48" name="Google Shape;1848;p125"/>
            <p:cNvSpPr/>
            <p:nvPr/>
          </p:nvSpPr>
          <p:spPr>
            <a:xfrm>
              <a:off x="3472250" y="3956325"/>
              <a:ext cx="63125" cy="54075"/>
            </a:xfrm>
            <a:custGeom>
              <a:avLst/>
              <a:gdLst/>
              <a:ahLst/>
              <a:cxnLst/>
              <a:rect l="l" t="t" r="r" b="b"/>
              <a:pathLst>
                <a:path w="2525" h="2163" extrusionOk="0">
                  <a:moveTo>
                    <a:pt x="1448" y="434"/>
                  </a:moveTo>
                  <a:cubicBezTo>
                    <a:pt x="1608" y="434"/>
                    <a:pt x="1770" y="493"/>
                    <a:pt x="1903" y="625"/>
                  </a:cubicBezTo>
                  <a:cubicBezTo>
                    <a:pt x="2309" y="1034"/>
                    <a:pt x="2021" y="1731"/>
                    <a:pt x="1445" y="1731"/>
                  </a:cubicBezTo>
                  <a:cubicBezTo>
                    <a:pt x="1085" y="1731"/>
                    <a:pt x="795" y="1440"/>
                    <a:pt x="795" y="1083"/>
                  </a:cubicBezTo>
                  <a:lnTo>
                    <a:pt x="797" y="1083"/>
                  </a:lnTo>
                  <a:cubicBezTo>
                    <a:pt x="797" y="692"/>
                    <a:pt x="1116" y="434"/>
                    <a:pt x="1448" y="434"/>
                  </a:cubicBezTo>
                  <a:close/>
                  <a:moveTo>
                    <a:pt x="1437" y="1"/>
                  </a:moveTo>
                  <a:cubicBezTo>
                    <a:pt x="1171" y="1"/>
                    <a:pt x="900" y="99"/>
                    <a:pt x="679" y="320"/>
                  </a:cubicBezTo>
                  <a:cubicBezTo>
                    <a:pt x="0" y="1000"/>
                    <a:pt x="481" y="2163"/>
                    <a:pt x="1445" y="2163"/>
                  </a:cubicBezTo>
                  <a:cubicBezTo>
                    <a:pt x="2038" y="2160"/>
                    <a:pt x="2522" y="1679"/>
                    <a:pt x="2525" y="1083"/>
                  </a:cubicBezTo>
                  <a:cubicBezTo>
                    <a:pt x="2525" y="433"/>
                    <a:pt x="1992" y="1"/>
                    <a:pt x="14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49" name="Google Shape;1849;p125"/>
            <p:cNvSpPr/>
            <p:nvPr/>
          </p:nvSpPr>
          <p:spPr>
            <a:xfrm>
              <a:off x="3466925" y="4045675"/>
              <a:ext cx="82775" cy="82825"/>
            </a:xfrm>
            <a:custGeom>
              <a:avLst/>
              <a:gdLst/>
              <a:ahLst/>
              <a:cxnLst/>
              <a:rect l="l" t="t" r="r" b="b"/>
              <a:pathLst>
                <a:path w="3311" h="3313" extrusionOk="0">
                  <a:moveTo>
                    <a:pt x="1659" y="435"/>
                  </a:moveTo>
                  <a:cubicBezTo>
                    <a:pt x="1712" y="435"/>
                    <a:pt x="1767" y="455"/>
                    <a:pt x="1811" y="500"/>
                  </a:cubicBezTo>
                  <a:cubicBezTo>
                    <a:pt x="1851" y="540"/>
                    <a:pt x="1874" y="595"/>
                    <a:pt x="1874" y="653"/>
                  </a:cubicBezTo>
                  <a:lnTo>
                    <a:pt x="1874" y="1228"/>
                  </a:lnTo>
                  <a:cubicBezTo>
                    <a:pt x="1874" y="1346"/>
                    <a:pt x="1969" y="1444"/>
                    <a:pt x="2090" y="1444"/>
                  </a:cubicBezTo>
                  <a:lnTo>
                    <a:pt x="2666" y="1444"/>
                  </a:lnTo>
                  <a:cubicBezTo>
                    <a:pt x="2784" y="1444"/>
                    <a:pt x="2882" y="1539"/>
                    <a:pt x="2882" y="1660"/>
                  </a:cubicBezTo>
                  <a:cubicBezTo>
                    <a:pt x="2882" y="1778"/>
                    <a:pt x="2784" y="1876"/>
                    <a:pt x="2666" y="1876"/>
                  </a:cubicBezTo>
                  <a:lnTo>
                    <a:pt x="2090" y="1876"/>
                  </a:lnTo>
                  <a:cubicBezTo>
                    <a:pt x="1969" y="1876"/>
                    <a:pt x="1874" y="1971"/>
                    <a:pt x="1874" y="2092"/>
                  </a:cubicBezTo>
                  <a:lnTo>
                    <a:pt x="1874" y="2668"/>
                  </a:lnTo>
                  <a:cubicBezTo>
                    <a:pt x="1874" y="2786"/>
                    <a:pt x="1776" y="2881"/>
                    <a:pt x="1658" y="2881"/>
                  </a:cubicBezTo>
                  <a:cubicBezTo>
                    <a:pt x="1537" y="2881"/>
                    <a:pt x="1442" y="2786"/>
                    <a:pt x="1442" y="2668"/>
                  </a:cubicBezTo>
                  <a:lnTo>
                    <a:pt x="1442" y="2092"/>
                  </a:lnTo>
                  <a:cubicBezTo>
                    <a:pt x="1442" y="1971"/>
                    <a:pt x="1344" y="1876"/>
                    <a:pt x="1226" y="1876"/>
                  </a:cubicBezTo>
                  <a:lnTo>
                    <a:pt x="651" y="1876"/>
                  </a:lnTo>
                  <a:cubicBezTo>
                    <a:pt x="530" y="1876"/>
                    <a:pt x="435" y="1778"/>
                    <a:pt x="435" y="1660"/>
                  </a:cubicBezTo>
                  <a:cubicBezTo>
                    <a:pt x="435" y="1539"/>
                    <a:pt x="530" y="1444"/>
                    <a:pt x="651" y="1444"/>
                  </a:cubicBezTo>
                  <a:lnTo>
                    <a:pt x="1226" y="1444"/>
                  </a:lnTo>
                  <a:cubicBezTo>
                    <a:pt x="1344" y="1444"/>
                    <a:pt x="1442" y="1346"/>
                    <a:pt x="1442" y="1228"/>
                  </a:cubicBezTo>
                  <a:lnTo>
                    <a:pt x="1442" y="653"/>
                  </a:lnTo>
                  <a:cubicBezTo>
                    <a:pt x="1440" y="522"/>
                    <a:pt x="1548" y="435"/>
                    <a:pt x="1659" y="435"/>
                  </a:cubicBezTo>
                  <a:close/>
                  <a:moveTo>
                    <a:pt x="1659" y="0"/>
                  </a:moveTo>
                  <a:cubicBezTo>
                    <a:pt x="1326" y="0"/>
                    <a:pt x="1006" y="259"/>
                    <a:pt x="1008" y="650"/>
                  </a:cubicBezTo>
                  <a:lnTo>
                    <a:pt x="1008" y="1010"/>
                  </a:lnTo>
                  <a:lnTo>
                    <a:pt x="648" y="1010"/>
                  </a:lnTo>
                  <a:cubicBezTo>
                    <a:pt x="291" y="1010"/>
                    <a:pt x="0" y="1300"/>
                    <a:pt x="0" y="1657"/>
                  </a:cubicBezTo>
                  <a:cubicBezTo>
                    <a:pt x="0" y="2014"/>
                    <a:pt x="291" y="2305"/>
                    <a:pt x="648" y="2305"/>
                  </a:cubicBezTo>
                  <a:lnTo>
                    <a:pt x="1008" y="2305"/>
                  </a:lnTo>
                  <a:lnTo>
                    <a:pt x="1008" y="2665"/>
                  </a:lnTo>
                  <a:cubicBezTo>
                    <a:pt x="1008" y="3022"/>
                    <a:pt x="1298" y="3313"/>
                    <a:pt x="1655" y="3313"/>
                  </a:cubicBezTo>
                  <a:cubicBezTo>
                    <a:pt x="2012" y="3313"/>
                    <a:pt x="2303" y="3022"/>
                    <a:pt x="2303" y="2665"/>
                  </a:cubicBezTo>
                  <a:lnTo>
                    <a:pt x="2303" y="2305"/>
                  </a:lnTo>
                  <a:lnTo>
                    <a:pt x="2663" y="2305"/>
                  </a:lnTo>
                  <a:cubicBezTo>
                    <a:pt x="3020" y="2305"/>
                    <a:pt x="3311" y="2014"/>
                    <a:pt x="3311" y="1657"/>
                  </a:cubicBezTo>
                  <a:cubicBezTo>
                    <a:pt x="3311" y="1300"/>
                    <a:pt x="3020" y="1010"/>
                    <a:pt x="2663" y="1010"/>
                  </a:cubicBezTo>
                  <a:lnTo>
                    <a:pt x="2303" y="1010"/>
                  </a:lnTo>
                  <a:lnTo>
                    <a:pt x="2303" y="650"/>
                  </a:lnTo>
                  <a:cubicBezTo>
                    <a:pt x="2303" y="477"/>
                    <a:pt x="2237" y="313"/>
                    <a:pt x="2113" y="192"/>
                  </a:cubicBezTo>
                  <a:cubicBezTo>
                    <a:pt x="1982" y="60"/>
                    <a:pt x="1819" y="0"/>
                    <a:pt x="165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50" name="Google Shape;1850;p125"/>
            <p:cNvSpPr/>
            <p:nvPr/>
          </p:nvSpPr>
          <p:spPr>
            <a:xfrm>
              <a:off x="3374275" y="3901625"/>
              <a:ext cx="318575" cy="172325"/>
            </a:xfrm>
            <a:custGeom>
              <a:avLst/>
              <a:gdLst/>
              <a:ahLst/>
              <a:cxnLst/>
              <a:rect l="l" t="t" r="r" b="b"/>
              <a:pathLst>
                <a:path w="12743" h="6893" extrusionOk="0">
                  <a:moveTo>
                    <a:pt x="2332" y="1"/>
                  </a:moveTo>
                  <a:cubicBezTo>
                    <a:pt x="2328" y="1"/>
                    <a:pt x="2323" y="1"/>
                    <a:pt x="2318" y="1"/>
                  </a:cubicBezTo>
                  <a:cubicBezTo>
                    <a:pt x="1489" y="1"/>
                    <a:pt x="735" y="340"/>
                    <a:pt x="148" y="985"/>
                  </a:cubicBezTo>
                  <a:cubicBezTo>
                    <a:pt x="0" y="1144"/>
                    <a:pt x="144" y="1350"/>
                    <a:pt x="308" y="1350"/>
                  </a:cubicBezTo>
                  <a:cubicBezTo>
                    <a:pt x="361" y="1350"/>
                    <a:pt x="417" y="1328"/>
                    <a:pt x="465" y="1276"/>
                  </a:cubicBezTo>
                  <a:cubicBezTo>
                    <a:pt x="971" y="723"/>
                    <a:pt x="1613" y="433"/>
                    <a:pt x="2318" y="433"/>
                  </a:cubicBezTo>
                  <a:cubicBezTo>
                    <a:pt x="3896" y="433"/>
                    <a:pt x="4837" y="1561"/>
                    <a:pt x="5091" y="1906"/>
                  </a:cubicBezTo>
                  <a:cubicBezTo>
                    <a:pt x="5157" y="1999"/>
                    <a:pt x="5259" y="2045"/>
                    <a:pt x="5361" y="2045"/>
                  </a:cubicBezTo>
                  <a:cubicBezTo>
                    <a:pt x="5464" y="2045"/>
                    <a:pt x="5566" y="1999"/>
                    <a:pt x="5632" y="1906"/>
                  </a:cubicBezTo>
                  <a:cubicBezTo>
                    <a:pt x="5882" y="1561"/>
                    <a:pt x="6827" y="433"/>
                    <a:pt x="8401" y="433"/>
                  </a:cubicBezTo>
                  <a:cubicBezTo>
                    <a:pt x="9985" y="433"/>
                    <a:pt x="11228" y="2001"/>
                    <a:pt x="11228" y="4008"/>
                  </a:cubicBezTo>
                  <a:cubicBezTo>
                    <a:pt x="11225" y="4184"/>
                    <a:pt x="11217" y="4362"/>
                    <a:pt x="11197" y="4538"/>
                  </a:cubicBezTo>
                  <a:lnTo>
                    <a:pt x="11081" y="4140"/>
                  </a:lnTo>
                  <a:cubicBezTo>
                    <a:pt x="11055" y="4048"/>
                    <a:pt x="10972" y="3985"/>
                    <a:pt x="10874" y="3985"/>
                  </a:cubicBezTo>
                  <a:cubicBezTo>
                    <a:pt x="10779" y="3985"/>
                    <a:pt x="10693" y="4048"/>
                    <a:pt x="10667" y="4140"/>
                  </a:cubicBezTo>
                  <a:lnTo>
                    <a:pt x="10108" y="6086"/>
                  </a:lnTo>
                  <a:lnTo>
                    <a:pt x="9930" y="5761"/>
                  </a:lnTo>
                  <a:cubicBezTo>
                    <a:pt x="9892" y="5695"/>
                    <a:pt x="9820" y="5652"/>
                    <a:pt x="9743" y="5652"/>
                  </a:cubicBezTo>
                  <a:lnTo>
                    <a:pt x="8902" y="5652"/>
                  </a:lnTo>
                  <a:cubicBezTo>
                    <a:pt x="8784" y="5652"/>
                    <a:pt x="8686" y="5750"/>
                    <a:pt x="8686" y="5868"/>
                  </a:cubicBezTo>
                  <a:cubicBezTo>
                    <a:pt x="8686" y="5989"/>
                    <a:pt x="8784" y="6084"/>
                    <a:pt x="8902" y="6084"/>
                  </a:cubicBezTo>
                  <a:lnTo>
                    <a:pt x="9616" y="6084"/>
                  </a:lnTo>
                  <a:lnTo>
                    <a:pt x="9987" y="6746"/>
                  </a:lnTo>
                  <a:cubicBezTo>
                    <a:pt x="10028" y="6815"/>
                    <a:pt x="10100" y="6855"/>
                    <a:pt x="10177" y="6855"/>
                  </a:cubicBezTo>
                  <a:lnTo>
                    <a:pt x="10203" y="6855"/>
                  </a:lnTo>
                  <a:cubicBezTo>
                    <a:pt x="10290" y="6844"/>
                    <a:pt x="10362" y="6783"/>
                    <a:pt x="10385" y="6700"/>
                  </a:cubicBezTo>
                  <a:lnTo>
                    <a:pt x="10877" y="4981"/>
                  </a:lnTo>
                  <a:lnTo>
                    <a:pt x="11015" y="5450"/>
                  </a:lnTo>
                  <a:cubicBezTo>
                    <a:pt x="10897" y="5842"/>
                    <a:pt x="10745" y="6216"/>
                    <a:pt x="10555" y="6576"/>
                  </a:cubicBezTo>
                  <a:cubicBezTo>
                    <a:pt x="10497" y="6682"/>
                    <a:pt x="10540" y="6812"/>
                    <a:pt x="10644" y="6869"/>
                  </a:cubicBezTo>
                  <a:cubicBezTo>
                    <a:pt x="10675" y="6884"/>
                    <a:pt x="10710" y="6892"/>
                    <a:pt x="10745" y="6892"/>
                  </a:cubicBezTo>
                  <a:cubicBezTo>
                    <a:pt x="10825" y="6892"/>
                    <a:pt x="10900" y="6849"/>
                    <a:pt x="10937" y="6777"/>
                  </a:cubicBezTo>
                  <a:cubicBezTo>
                    <a:pt x="11058" y="6544"/>
                    <a:pt x="11168" y="6305"/>
                    <a:pt x="11263" y="6061"/>
                  </a:cubicBezTo>
                  <a:cubicBezTo>
                    <a:pt x="11292" y="6078"/>
                    <a:pt x="11326" y="6084"/>
                    <a:pt x="11361" y="6084"/>
                  </a:cubicBezTo>
                  <a:lnTo>
                    <a:pt x="12527" y="6084"/>
                  </a:lnTo>
                  <a:cubicBezTo>
                    <a:pt x="12645" y="6084"/>
                    <a:pt x="12742" y="5989"/>
                    <a:pt x="12742" y="5868"/>
                  </a:cubicBezTo>
                  <a:cubicBezTo>
                    <a:pt x="12742" y="5750"/>
                    <a:pt x="12645" y="5652"/>
                    <a:pt x="12527" y="5652"/>
                  </a:cubicBezTo>
                  <a:lnTo>
                    <a:pt x="12524" y="5655"/>
                  </a:lnTo>
                  <a:lnTo>
                    <a:pt x="11519" y="5655"/>
                  </a:lnTo>
                  <a:lnTo>
                    <a:pt x="11461" y="5450"/>
                  </a:lnTo>
                  <a:cubicBezTo>
                    <a:pt x="11591" y="4981"/>
                    <a:pt x="11657" y="4494"/>
                    <a:pt x="11660" y="4008"/>
                  </a:cubicBezTo>
                  <a:cubicBezTo>
                    <a:pt x="11660" y="2949"/>
                    <a:pt x="11343" y="1958"/>
                    <a:pt x="10768" y="1213"/>
                  </a:cubicBezTo>
                  <a:cubicBezTo>
                    <a:pt x="10163" y="430"/>
                    <a:pt x="9322" y="1"/>
                    <a:pt x="8401" y="1"/>
                  </a:cubicBezTo>
                  <a:cubicBezTo>
                    <a:pt x="8397" y="1"/>
                    <a:pt x="8392" y="1"/>
                    <a:pt x="8387" y="1"/>
                  </a:cubicBezTo>
                  <a:cubicBezTo>
                    <a:pt x="7638" y="1"/>
                    <a:pt x="6906" y="234"/>
                    <a:pt x="6294" y="666"/>
                  </a:cubicBezTo>
                  <a:cubicBezTo>
                    <a:pt x="5943" y="913"/>
                    <a:pt x="5626" y="1210"/>
                    <a:pt x="5361" y="1550"/>
                  </a:cubicBezTo>
                  <a:cubicBezTo>
                    <a:pt x="5096" y="1210"/>
                    <a:pt x="4780" y="913"/>
                    <a:pt x="4426" y="666"/>
                  </a:cubicBezTo>
                  <a:cubicBezTo>
                    <a:pt x="3813" y="234"/>
                    <a:pt x="3082" y="1"/>
                    <a:pt x="23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51" name="Google Shape;1851;p125"/>
          <p:cNvGrpSpPr/>
          <p:nvPr/>
        </p:nvGrpSpPr>
        <p:grpSpPr>
          <a:xfrm>
            <a:off x="7226613" y="1689763"/>
            <a:ext cx="270200" cy="368925"/>
            <a:chOff x="6464325" y="1517900"/>
            <a:chExt cx="270200" cy="368925"/>
          </a:xfrm>
        </p:grpSpPr>
        <p:sp>
          <p:nvSpPr>
            <p:cNvPr id="1852" name="Google Shape;1852;p125"/>
            <p:cNvSpPr/>
            <p:nvPr/>
          </p:nvSpPr>
          <p:spPr>
            <a:xfrm>
              <a:off x="6464325" y="1581650"/>
              <a:ext cx="270200" cy="305175"/>
            </a:xfrm>
            <a:custGeom>
              <a:avLst/>
              <a:gdLst/>
              <a:ahLst/>
              <a:cxnLst/>
              <a:rect l="l" t="t" r="r" b="b"/>
              <a:pathLst>
                <a:path w="10808" h="12207" extrusionOk="0">
                  <a:moveTo>
                    <a:pt x="217" y="1"/>
                  </a:moveTo>
                  <a:cubicBezTo>
                    <a:pt x="96" y="1"/>
                    <a:pt x="1" y="98"/>
                    <a:pt x="1" y="216"/>
                  </a:cubicBezTo>
                  <a:lnTo>
                    <a:pt x="1" y="11991"/>
                  </a:lnTo>
                  <a:cubicBezTo>
                    <a:pt x="1" y="12109"/>
                    <a:pt x="96" y="12206"/>
                    <a:pt x="217" y="12206"/>
                  </a:cubicBezTo>
                  <a:lnTo>
                    <a:pt x="10592" y="12206"/>
                  </a:lnTo>
                  <a:cubicBezTo>
                    <a:pt x="10710" y="12206"/>
                    <a:pt x="10808" y="12109"/>
                    <a:pt x="10808" y="11991"/>
                  </a:cubicBezTo>
                  <a:lnTo>
                    <a:pt x="10808" y="10355"/>
                  </a:lnTo>
                  <a:cubicBezTo>
                    <a:pt x="10808" y="10235"/>
                    <a:pt x="10710" y="10140"/>
                    <a:pt x="10592" y="10140"/>
                  </a:cubicBezTo>
                  <a:cubicBezTo>
                    <a:pt x="10471" y="10140"/>
                    <a:pt x="10376" y="10235"/>
                    <a:pt x="10376" y="10355"/>
                  </a:cubicBezTo>
                  <a:lnTo>
                    <a:pt x="10376" y="11775"/>
                  </a:lnTo>
                  <a:lnTo>
                    <a:pt x="433" y="11775"/>
                  </a:lnTo>
                  <a:lnTo>
                    <a:pt x="433" y="216"/>
                  </a:lnTo>
                  <a:cubicBezTo>
                    <a:pt x="433" y="98"/>
                    <a:pt x="335" y="1"/>
                    <a:pt x="2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53" name="Google Shape;1853;p125"/>
            <p:cNvSpPr/>
            <p:nvPr/>
          </p:nvSpPr>
          <p:spPr>
            <a:xfrm>
              <a:off x="6464325" y="1517900"/>
              <a:ext cx="270125" cy="347250"/>
            </a:xfrm>
            <a:custGeom>
              <a:avLst/>
              <a:gdLst/>
              <a:ahLst/>
              <a:cxnLst/>
              <a:rect l="l" t="t" r="r" b="b"/>
              <a:pathLst>
                <a:path w="10805" h="13890" extrusionOk="0">
                  <a:moveTo>
                    <a:pt x="7578" y="432"/>
                  </a:moveTo>
                  <a:lnTo>
                    <a:pt x="7578" y="1413"/>
                  </a:lnTo>
                  <a:lnTo>
                    <a:pt x="3225" y="1411"/>
                  </a:lnTo>
                  <a:lnTo>
                    <a:pt x="3225" y="432"/>
                  </a:lnTo>
                  <a:close/>
                  <a:moveTo>
                    <a:pt x="3012" y="0"/>
                  </a:moveTo>
                  <a:cubicBezTo>
                    <a:pt x="2891" y="0"/>
                    <a:pt x="2796" y="98"/>
                    <a:pt x="2796" y="216"/>
                  </a:cubicBezTo>
                  <a:lnTo>
                    <a:pt x="2796" y="547"/>
                  </a:lnTo>
                  <a:lnTo>
                    <a:pt x="217" y="547"/>
                  </a:lnTo>
                  <a:cubicBezTo>
                    <a:pt x="96" y="547"/>
                    <a:pt x="1" y="645"/>
                    <a:pt x="1" y="763"/>
                  </a:cubicBezTo>
                  <a:lnTo>
                    <a:pt x="1" y="1837"/>
                  </a:lnTo>
                  <a:cubicBezTo>
                    <a:pt x="1" y="1958"/>
                    <a:pt x="96" y="2053"/>
                    <a:pt x="217" y="2053"/>
                  </a:cubicBezTo>
                  <a:cubicBezTo>
                    <a:pt x="335" y="2053"/>
                    <a:pt x="433" y="1958"/>
                    <a:pt x="433" y="1837"/>
                  </a:cubicBezTo>
                  <a:lnTo>
                    <a:pt x="433" y="979"/>
                  </a:lnTo>
                  <a:lnTo>
                    <a:pt x="2796" y="979"/>
                  </a:lnTo>
                  <a:lnTo>
                    <a:pt x="2796" y="1411"/>
                  </a:lnTo>
                  <a:lnTo>
                    <a:pt x="1080" y="1411"/>
                  </a:lnTo>
                  <a:cubicBezTo>
                    <a:pt x="960" y="1411"/>
                    <a:pt x="865" y="1508"/>
                    <a:pt x="865" y="1626"/>
                  </a:cubicBezTo>
                  <a:lnTo>
                    <a:pt x="865" y="13674"/>
                  </a:lnTo>
                  <a:cubicBezTo>
                    <a:pt x="865" y="13795"/>
                    <a:pt x="960" y="13890"/>
                    <a:pt x="1080" y="13890"/>
                  </a:cubicBezTo>
                  <a:lnTo>
                    <a:pt x="1708" y="13890"/>
                  </a:lnTo>
                  <a:cubicBezTo>
                    <a:pt x="1829" y="13890"/>
                    <a:pt x="1924" y="13795"/>
                    <a:pt x="1924" y="13674"/>
                  </a:cubicBezTo>
                  <a:cubicBezTo>
                    <a:pt x="1924" y="13556"/>
                    <a:pt x="1829" y="13458"/>
                    <a:pt x="1708" y="13458"/>
                  </a:cubicBezTo>
                  <a:lnTo>
                    <a:pt x="1296" y="13458"/>
                  </a:lnTo>
                  <a:lnTo>
                    <a:pt x="1296" y="1845"/>
                  </a:lnTo>
                  <a:lnTo>
                    <a:pt x="9509" y="1845"/>
                  </a:lnTo>
                  <a:lnTo>
                    <a:pt x="9509" y="13458"/>
                  </a:lnTo>
                  <a:lnTo>
                    <a:pt x="2635" y="13458"/>
                  </a:lnTo>
                  <a:cubicBezTo>
                    <a:pt x="2517" y="13458"/>
                    <a:pt x="2419" y="13556"/>
                    <a:pt x="2419" y="13674"/>
                  </a:cubicBezTo>
                  <a:cubicBezTo>
                    <a:pt x="2419" y="13792"/>
                    <a:pt x="2517" y="13890"/>
                    <a:pt x="2635" y="13890"/>
                  </a:cubicBezTo>
                  <a:lnTo>
                    <a:pt x="9725" y="13890"/>
                  </a:lnTo>
                  <a:cubicBezTo>
                    <a:pt x="9843" y="13890"/>
                    <a:pt x="9941" y="13792"/>
                    <a:pt x="9941" y="13674"/>
                  </a:cubicBezTo>
                  <a:lnTo>
                    <a:pt x="9941" y="1629"/>
                  </a:lnTo>
                  <a:cubicBezTo>
                    <a:pt x="9941" y="1508"/>
                    <a:pt x="9843" y="1413"/>
                    <a:pt x="9725" y="1413"/>
                  </a:cubicBezTo>
                  <a:lnTo>
                    <a:pt x="8010" y="1413"/>
                  </a:lnTo>
                  <a:lnTo>
                    <a:pt x="8010" y="982"/>
                  </a:lnTo>
                  <a:lnTo>
                    <a:pt x="10373" y="982"/>
                  </a:lnTo>
                  <a:lnTo>
                    <a:pt x="10373" y="11993"/>
                  </a:lnTo>
                  <a:cubicBezTo>
                    <a:pt x="10373" y="12111"/>
                    <a:pt x="10471" y="12209"/>
                    <a:pt x="10589" y="12209"/>
                  </a:cubicBezTo>
                  <a:cubicBezTo>
                    <a:pt x="10710" y="12209"/>
                    <a:pt x="10805" y="12111"/>
                    <a:pt x="10805" y="11993"/>
                  </a:cubicBezTo>
                  <a:lnTo>
                    <a:pt x="10805" y="766"/>
                  </a:lnTo>
                  <a:cubicBezTo>
                    <a:pt x="10805" y="645"/>
                    <a:pt x="10710" y="547"/>
                    <a:pt x="10592" y="547"/>
                  </a:cubicBezTo>
                  <a:lnTo>
                    <a:pt x="8012" y="547"/>
                  </a:lnTo>
                  <a:lnTo>
                    <a:pt x="8012" y="216"/>
                  </a:lnTo>
                  <a:cubicBezTo>
                    <a:pt x="8012" y="98"/>
                    <a:pt x="7915" y="0"/>
                    <a:pt x="77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54" name="Google Shape;1854;p125"/>
            <p:cNvSpPr/>
            <p:nvPr/>
          </p:nvSpPr>
          <p:spPr>
            <a:xfrm>
              <a:off x="6549750" y="1583100"/>
              <a:ext cx="97850" cy="77100"/>
            </a:xfrm>
            <a:custGeom>
              <a:avLst/>
              <a:gdLst/>
              <a:ahLst/>
              <a:cxnLst/>
              <a:rect l="l" t="t" r="r" b="b"/>
              <a:pathLst>
                <a:path w="3914" h="3084" extrusionOk="0">
                  <a:moveTo>
                    <a:pt x="923" y="432"/>
                  </a:moveTo>
                  <a:cubicBezTo>
                    <a:pt x="1061" y="432"/>
                    <a:pt x="1199" y="507"/>
                    <a:pt x="1259" y="671"/>
                  </a:cubicBezTo>
                  <a:cubicBezTo>
                    <a:pt x="1046" y="763"/>
                    <a:pt x="856" y="904"/>
                    <a:pt x="709" y="1085"/>
                  </a:cubicBezTo>
                  <a:cubicBezTo>
                    <a:pt x="614" y="1016"/>
                    <a:pt x="559" y="907"/>
                    <a:pt x="559" y="792"/>
                  </a:cubicBezTo>
                  <a:cubicBezTo>
                    <a:pt x="559" y="563"/>
                    <a:pt x="741" y="432"/>
                    <a:pt x="923" y="432"/>
                  </a:cubicBezTo>
                  <a:close/>
                  <a:moveTo>
                    <a:pt x="3052" y="435"/>
                  </a:moveTo>
                  <a:cubicBezTo>
                    <a:pt x="3127" y="435"/>
                    <a:pt x="3203" y="458"/>
                    <a:pt x="3268" y="507"/>
                  </a:cubicBezTo>
                  <a:cubicBezTo>
                    <a:pt x="3461" y="654"/>
                    <a:pt x="3458" y="944"/>
                    <a:pt x="3263" y="1085"/>
                  </a:cubicBezTo>
                  <a:cubicBezTo>
                    <a:pt x="3116" y="907"/>
                    <a:pt x="2926" y="766"/>
                    <a:pt x="2713" y="671"/>
                  </a:cubicBezTo>
                  <a:cubicBezTo>
                    <a:pt x="2768" y="521"/>
                    <a:pt x="2908" y="435"/>
                    <a:pt x="3052" y="435"/>
                  </a:cubicBezTo>
                  <a:close/>
                  <a:moveTo>
                    <a:pt x="1986" y="951"/>
                  </a:moveTo>
                  <a:cubicBezTo>
                    <a:pt x="2127" y="951"/>
                    <a:pt x="2268" y="972"/>
                    <a:pt x="2405" y="1013"/>
                  </a:cubicBezTo>
                  <a:lnTo>
                    <a:pt x="2419" y="1016"/>
                  </a:lnTo>
                  <a:cubicBezTo>
                    <a:pt x="2681" y="1103"/>
                    <a:pt x="2891" y="1264"/>
                    <a:pt x="3003" y="1463"/>
                  </a:cubicBezTo>
                  <a:cubicBezTo>
                    <a:pt x="3006" y="1465"/>
                    <a:pt x="3006" y="1468"/>
                    <a:pt x="3009" y="1471"/>
                  </a:cubicBezTo>
                  <a:cubicBezTo>
                    <a:pt x="3064" y="1572"/>
                    <a:pt x="3096" y="1684"/>
                    <a:pt x="3096" y="1799"/>
                  </a:cubicBezTo>
                  <a:cubicBezTo>
                    <a:pt x="3096" y="2271"/>
                    <a:pt x="2598" y="2651"/>
                    <a:pt x="1984" y="2651"/>
                  </a:cubicBezTo>
                  <a:cubicBezTo>
                    <a:pt x="1374" y="2651"/>
                    <a:pt x="876" y="2269"/>
                    <a:pt x="876" y="1799"/>
                  </a:cubicBezTo>
                  <a:cubicBezTo>
                    <a:pt x="876" y="1684"/>
                    <a:pt x="905" y="1572"/>
                    <a:pt x="962" y="1471"/>
                  </a:cubicBezTo>
                  <a:cubicBezTo>
                    <a:pt x="965" y="1468"/>
                    <a:pt x="965" y="1465"/>
                    <a:pt x="968" y="1463"/>
                  </a:cubicBezTo>
                  <a:cubicBezTo>
                    <a:pt x="1080" y="1264"/>
                    <a:pt x="1291" y="1103"/>
                    <a:pt x="1553" y="1019"/>
                  </a:cubicBezTo>
                  <a:lnTo>
                    <a:pt x="1567" y="1013"/>
                  </a:lnTo>
                  <a:cubicBezTo>
                    <a:pt x="1704" y="972"/>
                    <a:pt x="1845" y="951"/>
                    <a:pt x="1986" y="951"/>
                  </a:cubicBezTo>
                  <a:close/>
                  <a:moveTo>
                    <a:pt x="3052" y="0"/>
                  </a:moveTo>
                  <a:cubicBezTo>
                    <a:pt x="2710" y="0"/>
                    <a:pt x="2408" y="222"/>
                    <a:pt x="2298" y="547"/>
                  </a:cubicBezTo>
                  <a:cubicBezTo>
                    <a:pt x="2195" y="528"/>
                    <a:pt x="2090" y="519"/>
                    <a:pt x="1986" y="519"/>
                  </a:cubicBezTo>
                  <a:cubicBezTo>
                    <a:pt x="1882" y="519"/>
                    <a:pt x="1777" y="528"/>
                    <a:pt x="1674" y="547"/>
                  </a:cubicBezTo>
                  <a:cubicBezTo>
                    <a:pt x="1560" y="204"/>
                    <a:pt x="1245" y="3"/>
                    <a:pt x="920" y="3"/>
                  </a:cubicBezTo>
                  <a:cubicBezTo>
                    <a:pt x="751" y="3"/>
                    <a:pt x="580" y="57"/>
                    <a:pt x="433" y="173"/>
                  </a:cubicBezTo>
                  <a:cubicBezTo>
                    <a:pt x="1" y="510"/>
                    <a:pt x="36" y="1172"/>
                    <a:pt x="499" y="1465"/>
                  </a:cubicBezTo>
                  <a:cubicBezTo>
                    <a:pt x="462" y="1572"/>
                    <a:pt x="444" y="1687"/>
                    <a:pt x="444" y="1802"/>
                  </a:cubicBezTo>
                  <a:cubicBezTo>
                    <a:pt x="444" y="2510"/>
                    <a:pt x="1135" y="3083"/>
                    <a:pt x="1984" y="3083"/>
                  </a:cubicBezTo>
                  <a:cubicBezTo>
                    <a:pt x="2837" y="3083"/>
                    <a:pt x="3527" y="2508"/>
                    <a:pt x="3527" y="1802"/>
                  </a:cubicBezTo>
                  <a:cubicBezTo>
                    <a:pt x="3527" y="1687"/>
                    <a:pt x="3510" y="1572"/>
                    <a:pt x="3473" y="1465"/>
                  </a:cubicBezTo>
                  <a:cubicBezTo>
                    <a:pt x="3775" y="1278"/>
                    <a:pt x="3913" y="913"/>
                    <a:pt x="3815" y="573"/>
                  </a:cubicBezTo>
                  <a:cubicBezTo>
                    <a:pt x="3717" y="233"/>
                    <a:pt x="3407" y="0"/>
                    <a:pt x="305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55" name="Google Shape;1855;p125"/>
            <p:cNvSpPr/>
            <p:nvPr/>
          </p:nvSpPr>
          <p:spPr>
            <a:xfrm>
              <a:off x="6594025" y="1678525"/>
              <a:ext cx="82775" cy="82775"/>
            </a:xfrm>
            <a:custGeom>
              <a:avLst/>
              <a:gdLst/>
              <a:ahLst/>
              <a:cxnLst/>
              <a:rect l="l" t="t" r="r" b="b"/>
              <a:pathLst>
                <a:path w="3311" h="3311" extrusionOk="0">
                  <a:moveTo>
                    <a:pt x="1656" y="432"/>
                  </a:moveTo>
                  <a:cubicBezTo>
                    <a:pt x="1777" y="432"/>
                    <a:pt x="1872" y="530"/>
                    <a:pt x="1872" y="648"/>
                  </a:cubicBezTo>
                  <a:lnTo>
                    <a:pt x="1872" y="1224"/>
                  </a:lnTo>
                  <a:cubicBezTo>
                    <a:pt x="1872" y="1345"/>
                    <a:pt x="1969" y="1440"/>
                    <a:pt x="2087" y="1440"/>
                  </a:cubicBezTo>
                  <a:lnTo>
                    <a:pt x="2663" y="1440"/>
                  </a:lnTo>
                  <a:cubicBezTo>
                    <a:pt x="2784" y="1440"/>
                    <a:pt x="2879" y="1538"/>
                    <a:pt x="2879" y="1656"/>
                  </a:cubicBezTo>
                  <a:cubicBezTo>
                    <a:pt x="2879" y="1777"/>
                    <a:pt x="2784" y="1872"/>
                    <a:pt x="2663" y="1872"/>
                  </a:cubicBezTo>
                  <a:lnTo>
                    <a:pt x="2087" y="1872"/>
                  </a:lnTo>
                  <a:cubicBezTo>
                    <a:pt x="1969" y="1872"/>
                    <a:pt x="1872" y="1969"/>
                    <a:pt x="1872" y="2087"/>
                  </a:cubicBezTo>
                  <a:lnTo>
                    <a:pt x="1872" y="2663"/>
                  </a:lnTo>
                  <a:cubicBezTo>
                    <a:pt x="1872" y="2784"/>
                    <a:pt x="1777" y="2879"/>
                    <a:pt x="1656" y="2879"/>
                  </a:cubicBezTo>
                  <a:cubicBezTo>
                    <a:pt x="1538" y="2879"/>
                    <a:pt x="1440" y="2784"/>
                    <a:pt x="1440" y="2663"/>
                  </a:cubicBezTo>
                  <a:lnTo>
                    <a:pt x="1440" y="2087"/>
                  </a:lnTo>
                  <a:cubicBezTo>
                    <a:pt x="1440" y="1969"/>
                    <a:pt x="1345" y="1872"/>
                    <a:pt x="1224" y="1872"/>
                  </a:cubicBezTo>
                  <a:lnTo>
                    <a:pt x="648" y="1872"/>
                  </a:lnTo>
                  <a:cubicBezTo>
                    <a:pt x="530" y="1872"/>
                    <a:pt x="432" y="1777"/>
                    <a:pt x="432" y="1656"/>
                  </a:cubicBezTo>
                  <a:cubicBezTo>
                    <a:pt x="432" y="1538"/>
                    <a:pt x="530" y="1440"/>
                    <a:pt x="648" y="1440"/>
                  </a:cubicBezTo>
                  <a:lnTo>
                    <a:pt x="1224" y="1440"/>
                  </a:lnTo>
                  <a:cubicBezTo>
                    <a:pt x="1345" y="1440"/>
                    <a:pt x="1440" y="1345"/>
                    <a:pt x="1440" y="1224"/>
                  </a:cubicBezTo>
                  <a:lnTo>
                    <a:pt x="1440" y="648"/>
                  </a:lnTo>
                  <a:cubicBezTo>
                    <a:pt x="1440" y="530"/>
                    <a:pt x="1538" y="432"/>
                    <a:pt x="1656" y="432"/>
                  </a:cubicBezTo>
                  <a:close/>
                  <a:moveTo>
                    <a:pt x="1656" y="0"/>
                  </a:moveTo>
                  <a:cubicBezTo>
                    <a:pt x="1299" y="0"/>
                    <a:pt x="1008" y="291"/>
                    <a:pt x="1008" y="648"/>
                  </a:cubicBezTo>
                  <a:lnTo>
                    <a:pt x="1008" y="1008"/>
                  </a:lnTo>
                  <a:lnTo>
                    <a:pt x="648" y="1008"/>
                  </a:lnTo>
                  <a:cubicBezTo>
                    <a:pt x="291" y="1008"/>
                    <a:pt x="0" y="1299"/>
                    <a:pt x="0" y="1656"/>
                  </a:cubicBezTo>
                  <a:cubicBezTo>
                    <a:pt x="0" y="2013"/>
                    <a:pt x="291" y="2303"/>
                    <a:pt x="648" y="2303"/>
                  </a:cubicBezTo>
                  <a:lnTo>
                    <a:pt x="1008" y="2303"/>
                  </a:lnTo>
                  <a:lnTo>
                    <a:pt x="1008" y="2663"/>
                  </a:lnTo>
                  <a:cubicBezTo>
                    <a:pt x="1008" y="3020"/>
                    <a:pt x="1299" y="3311"/>
                    <a:pt x="1656" y="3311"/>
                  </a:cubicBezTo>
                  <a:cubicBezTo>
                    <a:pt x="2013" y="3311"/>
                    <a:pt x="2303" y="3020"/>
                    <a:pt x="2303" y="2663"/>
                  </a:cubicBezTo>
                  <a:lnTo>
                    <a:pt x="2303" y="2303"/>
                  </a:lnTo>
                  <a:lnTo>
                    <a:pt x="2663" y="2303"/>
                  </a:lnTo>
                  <a:cubicBezTo>
                    <a:pt x="3020" y="2303"/>
                    <a:pt x="3311" y="2013"/>
                    <a:pt x="3311" y="1656"/>
                  </a:cubicBezTo>
                  <a:cubicBezTo>
                    <a:pt x="3311" y="1299"/>
                    <a:pt x="3020" y="1008"/>
                    <a:pt x="2663" y="1008"/>
                  </a:cubicBezTo>
                  <a:lnTo>
                    <a:pt x="2303" y="1008"/>
                  </a:lnTo>
                  <a:lnTo>
                    <a:pt x="2303" y="648"/>
                  </a:lnTo>
                  <a:cubicBezTo>
                    <a:pt x="2303" y="475"/>
                    <a:pt x="2237" y="311"/>
                    <a:pt x="2113" y="190"/>
                  </a:cubicBezTo>
                  <a:cubicBezTo>
                    <a:pt x="1992" y="69"/>
                    <a:pt x="1828" y="0"/>
                    <a:pt x="165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56" name="Google Shape;1856;p125"/>
            <p:cNvSpPr/>
            <p:nvPr/>
          </p:nvSpPr>
          <p:spPr>
            <a:xfrm>
              <a:off x="6518300" y="1682550"/>
              <a:ext cx="66100" cy="10825"/>
            </a:xfrm>
            <a:custGeom>
              <a:avLst/>
              <a:gdLst/>
              <a:ahLst/>
              <a:cxnLst/>
              <a:rect l="l" t="t" r="r" b="b"/>
              <a:pathLst>
                <a:path w="2644" h="433" extrusionOk="0">
                  <a:moveTo>
                    <a:pt x="217" y="1"/>
                  </a:moveTo>
                  <a:cubicBezTo>
                    <a:pt x="99" y="1"/>
                    <a:pt x="1" y="96"/>
                    <a:pt x="1" y="216"/>
                  </a:cubicBezTo>
                  <a:cubicBezTo>
                    <a:pt x="1" y="335"/>
                    <a:pt x="99" y="432"/>
                    <a:pt x="217" y="432"/>
                  </a:cubicBezTo>
                  <a:lnTo>
                    <a:pt x="2431" y="432"/>
                  </a:lnTo>
                  <a:cubicBezTo>
                    <a:pt x="2549" y="432"/>
                    <a:pt x="2644" y="335"/>
                    <a:pt x="2644" y="216"/>
                  </a:cubicBezTo>
                  <a:cubicBezTo>
                    <a:pt x="2644" y="96"/>
                    <a:pt x="2549" y="1"/>
                    <a:pt x="24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57" name="Google Shape;1857;p125"/>
            <p:cNvSpPr/>
            <p:nvPr/>
          </p:nvSpPr>
          <p:spPr>
            <a:xfrm>
              <a:off x="6518300" y="1714575"/>
              <a:ext cx="66175" cy="10825"/>
            </a:xfrm>
            <a:custGeom>
              <a:avLst/>
              <a:gdLst/>
              <a:ahLst/>
              <a:cxnLst/>
              <a:rect l="l" t="t" r="r" b="b"/>
              <a:pathLst>
                <a:path w="2647" h="433" extrusionOk="0">
                  <a:moveTo>
                    <a:pt x="217" y="1"/>
                  </a:moveTo>
                  <a:cubicBezTo>
                    <a:pt x="99" y="1"/>
                    <a:pt x="1" y="96"/>
                    <a:pt x="1" y="217"/>
                  </a:cubicBezTo>
                  <a:cubicBezTo>
                    <a:pt x="1" y="335"/>
                    <a:pt x="99" y="432"/>
                    <a:pt x="217" y="432"/>
                  </a:cubicBezTo>
                  <a:lnTo>
                    <a:pt x="2431" y="432"/>
                  </a:lnTo>
                  <a:cubicBezTo>
                    <a:pt x="2549" y="432"/>
                    <a:pt x="2647" y="335"/>
                    <a:pt x="2647" y="217"/>
                  </a:cubicBezTo>
                  <a:cubicBezTo>
                    <a:pt x="2647" y="96"/>
                    <a:pt x="2549" y="1"/>
                    <a:pt x="24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58" name="Google Shape;1858;p125"/>
            <p:cNvSpPr/>
            <p:nvPr/>
          </p:nvSpPr>
          <p:spPr>
            <a:xfrm>
              <a:off x="6518300" y="1746600"/>
              <a:ext cx="66175" cy="10825"/>
            </a:xfrm>
            <a:custGeom>
              <a:avLst/>
              <a:gdLst/>
              <a:ahLst/>
              <a:cxnLst/>
              <a:rect l="l" t="t" r="r" b="b"/>
              <a:pathLst>
                <a:path w="2647" h="433" extrusionOk="0">
                  <a:moveTo>
                    <a:pt x="217" y="1"/>
                  </a:moveTo>
                  <a:cubicBezTo>
                    <a:pt x="99" y="1"/>
                    <a:pt x="1" y="99"/>
                    <a:pt x="1" y="217"/>
                  </a:cubicBezTo>
                  <a:cubicBezTo>
                    <a:pt x="1" y="337"/>
                    <a:pt x="99" y="432"/>
                    <a:pt x="217" y="432"/>
                  </a:cubicBezTo>
                  <a:lnTo>
                    <a:pt x="2431" y="432"/>
                  </a:lnTo>
                  <a:cubicBezTo>
                    <a:pt x="2549" y="432"/>
                    <a:pt x="2647" y="337"/>
                    <a:pt x="2647" y="217"/>
                  </a:cubicBezTo>
                  <a:cubicBezTo>
                    <a:pt x="2647" y="99"/>
                    <a:pt x="2549" y="1"/>
                    <a:pt x="24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59" name="Google Shape;1859;p125"/>
            <p:cNvSpPr/>
            <p:nvPr/>
          </p:nvSpPr>
          <p:spPr>
            <a:xfrm>
              <a:off x="6518300" y="1778700"/>
              <a:ext cx="162175" cy="10825"/>
            </a:xfrm>
            <a:custGeom>
              <a:avLst/>
              <a:gdLst/>
              <a:ahLst/>
              <a:cxnLst/>
              <a:rect l="l" t="t" r="r" b="b"/>
              <a:pathLst>
                <a:path w="6487" h="433" extrusionOk="0">
                  <a:moveTo>
                    <a:pt x="217" y="1"/>
                  </a:moveTo>
                  <a:cubicBezTo>
                    <a:pt x="99" y="1"/>
                    <a:pt x="1" y="96"/>
                    <a:pt x="1" y="216"/>
                  </a:cubicBezTo>
                  <a:cubicBezTo>
                    <a:pt x="1" y="335"/>
                    <a:pt x="99" y="432"/>
                    <a:pt x="217" y="432"/>
                  </a:cubicBezTo>
                  <a:lnTo>
                    <a:pt x="6271" y="432"/>
                  </a:lnTo>
                  <a:cubicBezTo>
                    <a:pt x="6389" y="432"/>
                    <a:pt x="6487" y="335"/>
                    <a:pt x="6487" y="216"/>
                  </a:cubicBezTo>
                  <a:cubicBezTo>
                    <a:pt x="6487" y="96"/>
                    <a:pt x="6389" y="1"/>
                    <a:pt x="62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60" name="Google Shape;1860;p125"/>
            <p:cNvSpPr/>
            <p:nvPr/>
          </p:nvSpPr>
          <p:spPr>
            <a:xfrm>
              <a:off x="6518300" y="1810725"/>
              <a:ext cx="162175" cy="10825"/>
            </a:xfrm>
            <a:custGeom>
              <a:avLst/>
              <a:gdLst/>
              <a:ahLst/>
              <a:cxnLst/>
              <a:rect l="l" t="t" r="r" b="b"/>
              <a:pathLst>
                <a:path w="6487" h="433" extrusionOk="0">
                  <a:moveTo>
                    <a:pt x="217" y="1"/>
                  </a:moveTo>
                  <a:cubicBezTo>
                    <a:pt x="99" y="1"/>
                    <a:pt x="1" y="98"/>
                    <a:pt x="1" y="217"/>
                  </a:cubicBezTo>
                  <a:cubicBezTo>
                    <a:pt x="1" y="337"/>
                    <a:pt x="99" y="432"/>
                    <a:pt x="217" y="432"/>
                  </a:cubicBezTo>
                  <a:lnTo>
                    <a:pt x="6271" y="432"/>
                  </a:lnTo>
                  <a:cubicBezTo>
                    <a:pt x="6389" y="432"/>
                    <a:pt x="6487" y="337"/>
                    <a:pt x="6487" y="217"/>
                  </a:cubicBezTo>
                  <a:cubicBezTo>
                    <a:pt x="6487" y="98"/>
                    <a:pt x="6389" y="1"/>
                    <a:pt x="62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61" name="Google Shape;1861;p125"/>
            <p:cNvSpPr/>
            <p:nvPr/>
          </p:nvSpPr>
          <p:spPr>
            <a:xfrm>
              <a:off x="6582800" y="161282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0"/>
                  </a:moveTo>
                  <a:cubicBezTo>
                    <a:pt x="98" y="0"/>
                    <a:pt x="0" y="233"/>
                    <a:pt x="136" y="369"/>
                  </a:cubicBezTo>
                  <a:cubicBezTo>
                    <a:pt x="180" y="412"/>
                    <a:pt x="235" y="432"/>
                    <a:pt x="288" y="432"/>
                  </a:cubicBezTo>
                  <a:cubicBezTo>
                    <a:pt x="399" y="432"/>
                    <a:pt x="504" y="346"/>
                    <a:pt x="504" y="216"/>
                  </a:cubicBezTo>
                  <a:cubicBezTo>
                    <a:pt x="504" y="98"/>
                    <a:pt x="409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62" name="Google Shape;1862;p125"/>
            <p:cNvSpPr/>
            <p:nvPr/>
          </p:nvSpPr>
          <p:spPr>
            <a:xfrm>
              <a:off x="6601500" y="161282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2" y="0"/>
                  </a:moveTo>
                  <a:cubicBezTo>
                    <a:pt x="99" y="0"/>
                    <a:pt x="1" y="233"/>
                    <a:pt x="139" y="369"/>
                  </a:cubicBezTo>
                  <a:cubicBezTo>
                    <a:pt x="183" y="412"/>
                    <a:pt x="237" y="432"/>
                    <a:pt x="290" y="432"/>
                  </a:cubicBezTo>
                  <a:cubicBezTo>
                    <a:pt x="401" y="432"/>
                    <a:pt x="507" y="346"/>
                    <a:pt x="507" y="216"/>
                  </a:cubicBezTo>
                  <a:cubicBezTo>
                    <a:pt x="507" y="98"/>
                    <a:pt x="410" y="0"/>
                    <a:pt x="2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63" name="Google Shape;1863;p125"/>
          <p:cNvGrpSpPr/>
          <p:nvPr/>
        </p:nvGrpSpPr>
        <p:grpSpPr>
          <a:xfrm>
            <a:off x="2232138" y="2876088"/>
            <a:ext cx="368950" cy="319200"/>
            <a:chOff x="1469850" y="2704225"/>
            <a:chExt cx="368950" cy="319200"/>
          </a:xfrm>
        </p:grpSpPr>
        <p:sp>
          <p:nvSpPr>
            <p:cNvPr id="1864" name="Google Shape;1864;p125"/>
            <p:cNvSpPr/>
            <p:nvPr/>
          </p:nvSpPr>
          <p:spPr>
            <a:xfrm>
              <a:off x="1469850" y="2704225"/>
              <a:ext cx="368950" cy="319200"/>
            </a:xfrm>
            <a:custGeom>
              <a:avLst/>
              <a:gdLst/>
              <a:ahLst/>
              <a:cxnLst/>
              <a:rect l="l" t="t" r="r" b="b"/>
              <a:pathLst>
                <a:path w="14758" h="12768" extrusionOk="0">
                  <a:moveTo>
                    <a:pt x="12650" y="432"/>
                  </a:moveTo>
                  <a:cubicBezTo>
                    <a:pt x="12771" y="432"/>
                    <a:pt x="12866" y="530"/>
                    <a:pt x="12866" y="648"/>
                  </a:cubicBezTo>
                  <a:cubicBezTo>
                    <a:pt x="12866" y="769"/>
                    <a:pt x="12771" y="864"/>
                    <a:pt x="12650" y="864"/>
                  </a:cubicBezTo>
                  <a:lnTo>
                    <a:pt x="2102" y="864"/>
                  </a:lnTo>
                  <a:cubicBezTo>
                    <a:pt x="1984" y="864"/>
                    <a:pt x="1886" y="769"/>
                    <a:pt x="1886" y="648"/>
                  </a:cubicBezTo>
                  <a:cubicBezTo>
                    <a:pt x="1886" y="530"/>
                    <a:pt x="1984" y="432"/>
                    <a:pt x="2102" y="432"/>
                  </a:cubicBezTo>
                  <a:close/>
                  <a:moveTo>
                    <a:pt x="3372" y="2548"/>
                  </a:moveTo>
                  <a:cubicBezTo>
                    <a:pt x="3562" y="2548"/>
                    <a:pt x="3660" y="2781"/>
                    <a:pt x="3524" y="2916"/>
                  </a:cubicBezTo>
                  <a:cubicBezTo>
                    <a:pt x="3480" y="2960"/>
                    <a:pt x="3425" y="2980"/>
                    <a:pt x="3372" y="2980"/>
                  </a:cubicBezTo>
                  <a:cubicBezTo>
                    <a:pt x="3261" y="2980"/>
                    <a:pt x="3156" y="2894"/>
                    <a:pt x="3156" y="2764"/>
                  </a:cubicBezTo>
                  <a:cubicBezTo>
                    <a:pt x="3156" y="2643"/>
                    <a:pt x="3251" y="2548"/>
                    <a:pt x="3372" y="2548"/>
                  </a:cubicBezTo>
                  <a:close/>
                  <a:moveTo>
                    <a:pt x="2096" y="0"/>
                  </a:moveTo>
                  <a:cubicBezTo>
                    <a:pt x="1779" y="0"/>
                    <a:pt x="1509" y="232"/>
                    <a:pt x="1457" y="547"/>
                  </a:cubicBezTo>
                  <a:cubicBezTo>
                    <a:pt x="1408" y="861"/>
                    <a:pt x="1596" y="1166"/>
                    <a:pt x="1901" y="1264"/>
                  </a:cubicBezTo>
                  <a:cubicBezTo>
                    <a:pt x="1417" y="1762"/>
                    <a:pt x="1014" y="2326"/>
                    <a:pt x="700" y="2942"/>
                  </a:cubicBezTo>
                  <a:cubicBezTo>
                    <a:pt x="648" y="3049"/>
                    <a:pt x="689" y="3181"/>
                    <a:pt x="798" y="3233"/>
                  </a:cubicBezTo>
                  <a:cubicBezTo>
                    <a:pt x="830" y="3249"/>
                    <a:pt x="863" y="3257"/>
                    <a:pt x="896" y="3257"/>
                  </a:cubicBezTo>
                  <a:cubicBezTo>
                    <a:pt x="974" y="3257"/>
                    <a:pt x="1049" y="3213"/>
                    <a:pt x="1086" y="3138"/>
                  </a:cubicBezTo>
                  <a:cubicBezTo>
                    <a:pt x="1207" y="2902"/>
                    <a:pt x="1339" y="2675"/>
                    <a:pt x="1489" y="2456"/>
                  </a:cubicBezTo>
                  <a:cubicBezTo>
                    <a:pt x="1616" y="2502"/>
                    <a:pt x="1742" y="2559"/>
                    <a:pt x="1860" y="2629"/>
                  </a:cubicBezTo>
                  <a:cubicBezTo>
                    <a:pt x="2085" y="2747"/>
                    <a:pt x="2335" y="2879"/>
                    <a:pt x="2744" y="2925"/>
                  </a:cubicBezTo>
                  <a:cubicBezTo>
                    <a:pt x="2818" y="3216"/>
                    <a:pt x="3078" y="3414"/>
                    <a:pt x="3370" y="3414"/>
                  </a:cubicBezTo>
                  <a:cubicBezTo>
                    <a:pt x="3398" y="3414"/>
                    <a:pt x="3426" y="3412"/>
                    <a:pt x="3455" y="3409"/>
                  </a:cubicBezTo>
                  <a:cubicBezTo>
                    <a:pt x="3781" y="3368"/>
                    <a:pt x="4022" y="3089"/>
                    <a:pt x="4019" y="2761"/>
                  </a:cubicBezTo>
                  <a:lnTo>
                    <a:pt x="4019" y="2735"/>
                  </a:lnTo>
                  <a:cubicBezTo>
                    <a:pt x="4094" y="2700"/>
                    <a:pt x="4163" y="2663"/>
                    <a:pt x="4232" y="2629"/>
                  </a:cubicBezTo>
                  <a:cubicBezTo>
                    <a:pt x="4497" y="2487"/>
                    <a:pt x="4725" y="2364"/>
                    <a:pt x="5211" y="2364"/>
                  </a:cubicBezTo>
                  <a:cubicBezTo>
                    <a:pt x="5701" y="2364"/>
                    <a:pt x="5928" y="2487"/>
                    <a:pt x="6193" y="2629"/>
                  </a:cubicBezTo>
                  <a:cubicBezTo>
                    <a:pt x="6469" y="2775"/>
                    <a:pt x="6783" y="2942"/>
                    <a:pt x="7376" y="2942"/>
                  </a:cubicBezTo>
                  <a:cubicBezTo>
                    <a:pt x="7972" y="2942"/>
                    <a:pt x="8286" y="2775"/>
                    <a:pt x="8562" y="2629"/>
                  </a:cubicBezTo>
                  <a:cubicBezTo>
                    <a:pt x="8827" y="2487"/>
                    <a:pt x="9054" y="2364"/>
                    <a:pt x="9544" y="2364"/>
                  </a:cubicBezTo>
                  <a:cubicBezTo>
                    <a:pt x="10030" y="2364"/>
                    <a:pt x="10261" y="2487"/>
                    <a:pt x="10525" y="2629"/>
                  </a:cubicBezTo>
                  <a:cubicBezTo>
                    <a:pt x="10773" y="2761"/>
                    <a:pt x="11055" y="2911"/>
                    <a:pt x="11544" y="2939"/>
                  </a:cubicBezTo>
                  <a:cubicBezTo>
                    <a:pt x="11548" y="2940"/>
                    <a:pt x="11552" y="2940"/>
                    <a:pt x="11555" y="2940"/>
                  </a:cubicBezTo>
                  <a:cubicBezTo>
                    <a:pt x="11671" y="2940"/>
                    <a:pt x="11766" y="2850"/>
                    <a:pt x="11772" y="2735"/>
                  </a:cubicBezTo>
                  <a:cubicBezTo>
                    <a:pt x="11781" y="2614"/>
                    <a:pt x="11688" y="2513"/>
                    <a:pt x="11570" y="2508"/>
                  </a:cubicBezTo>
                  <a:cubicBezTo>
                    <a:pt x="11173" y="2485"/>
                    <a:pt x="10966" y="2375"/>
                    <a:pt x="10727" y="2246"/>
                  </a:cubicBezTo>
                  <a:cubicBezTo>
                    <a:pt x="10451" y="2099"/>
                    <a:pt x="10140" y="1932"/>
                    <a:pt x="9544" y="1932"/>
                  </a:cubicBezTo>
                  <a:cubicBezTo>
                    <a:pt x="8948" y="1932"/>
                    <a:pt x="8634" y="2099"/>
                    <a:pt x="8358" y="2246"/>
                  </a:cubicBezTo>
                  <a:cubicBezTo>
                    <a:pt x="8093" y="2387"/>
                    <a:pt x="7865" y="2510"/>
                    <a:pt x="7376" y="2510"/>
                  </a:cubicBezTo>
                  <a:cubicBezTo>
                    <a:pt x="6890" y="2510"/>
                    <a:pt x="6662" y="2387"/>
                    <a:pt x="6397" y="2246"/>
                  </a:cubicBezTo>
                  <a:cubicBezTo>
                    <a:pt x="6121" y="2099"/>
                    <a:pt x="5807" y="1932"/>
                    <a:pt x="5211" y="1932"/>
                  </a:cubicBezTo>
                  <a:cubicBezTo>
                    <a:pt x="4618" y="1932"/>
                    <a:pt x="4304" y="2099"/>
                    <a:pt x="4028" y="2246"/>
                  </a:cubicBezTo>
                  <a:cubicBezTo>
                    <a:pt x="3971" y="2277"/>
                    <a:pt x="3916" y="2306"/>
                    <a:pt x="3858" y="2335"/>
                  </a:cubicBezTo>
                  <a:cubicBezTo>
                    <a:pt x="3727" y="2186"/>
                    <a:pt x="3549" y="2115"/>
                    <a:pt x="3373" y="2115"/>
                  </a:cubicBezTo>
                  <a:cubicBezTo>
                    <a:pt x="3132" y="2115"/>
                    <a:pt x="2893" y="2248"/>
                    <a:pt x="2782" y="2496"/>
                  </a:cubicBezTo>
                  <a:cubicBezTo>
                    <a:pt x="2465" y="2459"/>
                    <a:pt x="2278" y="2361"/>
                    <a:pt x="2065" y="2246"/>
                  </a:cubicBezTo>
                  <a:cubicBezTo>
                    <a:pt x="1967" y="2194"/>
                    <a:pt x="1866" y="2139"/>
                    <a:pt x="1751" y="2093"/>
                  </a:cubicBezTo>
                  <a:cubicBezTo>
                    <a:pt x="1976" y="1808"/>
                    <a:pt x="2220" y="1540"/>
                    <a:pt x="2488" y="1296"/>
                  </a:cubicBezTo>
                  <a:lnTo>
                    <a:pt x="12267" y="1296"/>
                  </a:lnTo>
                  <a:cubicBezTo>
                    <a:pt x="12535" y="1540"/>
                    <a:pt x="12779" y="1808"/>
                    <a:pt x="13004" y="2093"/>
                  </a:cubicBezTo>
                  <a:cubicBezTo>
                    <a:pt x="12889" y="2139"/>
                    <a:pt x="12788" y="2194"/>
                    <a:pt x="12690" y="2246"/>
                  </a:cubicBezTo>
                  <a:cubicBezTo>
                    <a:pt x="12592" y="2300"/>
                    <a:pt x="12489" y="2352"/>
                    <a:pt x="12385" y="2392"/>
                  </a:cubicBezTo>
                  <a:cubicBezTo>
                    <a:pt x="12276" y="2439"/>
                    <a:pt x="12221" y="2565"/>
                    <a:pt x="12264" y="2675"/>
                  </a:cubicBezTo>
                  <a:cubicBezTo>
                    <a:pt x="12299" y="2760"/>
                    <a:pt x="12380" y="2811"/>
                    <a:pt x="12466" y="2811"/>
                  </a:cubicBezTo>
                  <a:cubicBezTo>
                    <a:pt x="12492" y="2811"/>
                    <a:pt x="12520" y="2806"/>
                    <a:pt x="12546" y="2795"/>
                  </a:cubicBezTo>
                  <a:cubicBezTo>
                    <a:pt x="12664" y="2747"/>
                    <a:pt x="12779" y="2692"/>
                    <a:pt x="12895" y="2629"/>
                  </a:cubicBezTo>
                  <a:cubicBezTo>
                    <a:pt x="13013" y="2559"/>
                    <a:pt x="13139" y="2502"/>
                    <a:pt x="13269" y="2456"/>
                  </a:cubicBezTo>
                  <a:cubicBezTo>
                    <a:pt x="13957" y="3463"/>
                    <a:pt x="14325" y="4658"/>
                    <a:pt x="14322" y="5881"/>
                  </a:cubicBezTo>
                  <a:cubicBezTo>
                    <a:pt x="14322" y="8824"/>
                    <a:pt x="13119" y="12336"/>
                    <a:pt x="7379" y="12336"/>
                  </a:cubicBezTo>
                  <a:cubicBezTo>
                    <a:pt x="1639" y="12336"/>
                    <a:pt x="433" y="8824"/>
                    <a:pt x="433" y="5881"/>
                  </a:cubicBezTo>
                  <a:cubicBezTo>
                    <a:pt x="433" y="5228"/>
                    <a:pt x="539" y="4577"/>
                    <a:pt x="746" y="3958"/>
                  </a:cubicBezTo>
                  <a:cubicBezTo>
                    <a:pt x="784" y="3846"/>
                    <a:pt x="723" y="3722"/>
                    <a:pt x="611" y="3685"/>
                  </a:cubicBezTo>
                  <a:cubicBezTo>
                    <a:pt x="588" y="3678"/>
                    <a:pt x="565" y="3674"/>
                    <a:pt x="542" y="3674"/>
                  </a:cubicBezTo>
                  <a:cubicBezTo>
                    <a:pt x="451" y="3674"/>
                    <a:pt x="367" y="3731"/>
                    <a:pt x="338" y="3820"/>
                  </a:cubicBezTo>
                  <a:cubicBezTo>
                    <a:pt x="113" y="4485"/>
                    <a:pt x="1" y="5179"/>
                    <a:pt x="1" y="5881"/>
                  </a:cubicBezTo>
                  <a:cubicBezTo>
                    <a:pt x="1" y="7931"/>
                    <a:pt x="562" y="9569"/>
                    <a:pt x="1662" y="10744"/>
                  </a:cubicBezTo>
                  <a:cubicBezTo>
                    <a:pt x="2923" y="12088"/>
                    <a:pt x="4843" y="12767"/>
                    <a:pt x="7379" y="12767"/>
                  </a:cubicBezTo>
                  <a:cubicBezTo>
                    <a:pt x="9915" y="12767"/>
                    <a:pt x="11838" y="12088"/>
                    <a:pt x="13096" y="10744"/>
                  </a:cubicBezTo>
                  <a:cubicBezTo>
                    <a:pt x="14199" y="9569"/>
                    <a:pt x="14757" y="7931"/>
                    <a:pt x="14757" y="5881"/>
                  </a:cubicBezTo>
                  <a:cubicBezTo>
                    <a:pt x="14757" y="4932"/>
                    <a:pt x="14550" y="3996"/>
                    <a:pt x="14147" y="3138"/>
                  </a:cubicBezTo>
                  <a:cubicBezTo>
                    <a:pt x="13824" y="2444"/>
                    <a:pt x="13384" y="1814"/>
                    <a:pt x="12851" y="1264"/>
                  </a:cubicBezTo>
                  <a:cubicBezTo>
                    <a:pt x="13157" y="1166"/>
                    <a:pt x="13344" y="861"/>
                    <a:pt x="13292" y="547"/>
                  </a:cubicBezTo>
                  <a:cubicBezTo>
                    <a:pt x="13243" y="232"/>
                    <a:pt x="12973" y="0"/>
                    <a:pt x="12656" y="0"/>
                  </a:cubicBezTo>
                  <a:cubicBezTo>
                    <a:pt x="12654" y="0"/>
                    <a:pt x="12652" y="0"/>
                    <a:pt x="12650" y="0"/>
                  </a:cubicBezTo>
                  <a:lnTo>
                    <a:pt x="2102" y="0"/>
                  </a:lnTo>
                  <a:cubicBezTo>
                    <a:pt x="2100" y="0"/>
                    <a:pt x="2098" y="0"/>
                    <a:pt x="20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65" name="Google Shape;1865;p125"/>
            <p:cNvSpPr/>
            <p:nvPr/>
          </p:nvSpPr>
          <p:spPr>
            <a:xfrm>
              <a:off x="1539950" y="2797500"/>
              <a:ext cx="222550" cy="167925"/>
            </a:xfrm>
            <a:custGeom>
              <a:avLst/>
              <a:gdLst/>
              <a:ahLst/>
              <a:cxnLst/>
              <a:rect l="l" t="t" r="r" b="b"/>
              <a:pathLst>
                <a:path w="8902" h="6717" extrusionOk="0">
                  <a:moveTo>
                    <a:pt x="4463" y="432"/>
                  </a:moveTo>
                  <a:lnTo>
                    <a:pt x="4206" y="1034"/>
                  </a:lnTo>
                  <a:cubicBezTo>
                    <a:pt x="4183" y="1088"/>
                    <a:pt x="4129" y="1126"/>
                    <a:pt x="4068" y="1126"/>
                  </a:cubicBezTo>
                  <a:lnTo>
                    <a:pt x="3000" y="1126"/>
                  </a:lnTo>
                  <a:lnTo>
                    <a:pt x="3182" y="694"/>
                  </a:lnTo>
                  <a:cubicBezTo>
                    <a:pt x="3251" y="536"/>
                    <a:pt x="3406" y="432"/>
                    <a:pt x="3582" y="432"/>
                  </a:cubicBezTo>
                  <a:close/>
                  <a:moveTo>
                    <a:pt x="6180" y="1270"/>
                  </a:moveTo>
                  <a:cubicBezTo>
                    <a:pt x="6182" y="1270"/>
                    <a:pt x="6185" y="1270"/>
                    <a:pt x="6187" y="1270"/>
                  </a:cubicBezTo>
                  <a:lnTo>
                    <a:pt x="8335" y="1270"/>
                  </a:lnTo>
                  <a:lnTo>
                    <a:pt x="7678" y="2815"/>
                  </a:lnTo>
                  <a:cubicBezTo>
                    <a:pt x="7595" y="3011"/>
                    <a:pt x="7399" y="3141"/>
                    <a:pt x="7186" y="3141"/>
                  </a:cubicBezTo>
                  <a:lnTo>
                    <a:pt x="7022" y="3141"/>
                  </a:lnTo>
                  <a:lnTo>
                    <a:pt x="7387" y="2156"/>
                  </a:lnTo>
                  <a:cubicBezTo>
                    <a:pt x="7431" y="2044"/>
                    <a:pt x="7373" y="1917"/>
                    <a:pt x="7261" y="1877"/>
                  </a:cubicBezTo>
                  <a:cubicBezTo>
                    <a:pt x="7236" y="1868"/>
                    <a:pt x="7210" y="1864"/>
                    <a:pt x="7185" y="1864"/>
                  </a:cubicBezTo>
                  <a:cubicBezTo>
                    <a:pt x="7098" y="1864"/>
                    <a:pt x="7016" y="1916"/>
                    <a:pt x="6984" y="2004"/>
                  </a:cubicBezTo>
                  <a:lnTo>
                    <a:pt x="6561" y="3141"/>
                  </a:lnTo>
                  <a:lnTo>
                    <a:pt x="6101" y="3141"/>
                  </a:lnTo>
                  <a:lnTo>
                    <a:pt x="6463" y="2156"/>
                  </a:lnTo>
                  <a:cubicBezTo>
                    <a:pt x="6507" y="2044"/>
                    <a:pt x="6449" y="1917"/>
                    <a:pt x="6337" y="1877"/>
                  </a:cubicBezTo>
                  <a:cubicBezTo>
                    <a:pt x="6312" y="1868"/>
                    <a:pt x="6286" y="1864"/>
                    <a:pt x="6261" y="1864"/>
                  </a:cubicBezTo>
                  <a:cubicBezTo>
                    <a:pt x="6174" y="1864"/>
                    <a:pt x="6092" y="1916"/>
                    <a:pt x="6060" y="2004"/>
                  </a:cubicBezTo>
                  <a:lnTo>
                    <a:pt x="5637" y="3141"/>
                  </a:lnTo>
                  <a:lnTo>
                    <a:pt x="5335" y="3141"/>
                  </a:lnTo>
                  <a:cubicBezTo>
                    <a:pt x="5303" y="2818"/>
                    <a:pt x="5203" y="2507"/>
                    <a:pt x="5041" y="2228"/>
                  </a:cubicBezTo>
                  <a:lnTo>
                    <a:pt x="5162" y="1946"/>
                  </a:lnTo>
                  <a:cubicBezTo>
                    <a:pt x="5334" y="1537"/>
                    <a:pt x="5737" y="1270"/>
                    <a:pt x="6180" y="1270"/>
                  </a:cubicBezTo>
                  <a:close/>
                  <a:moveTo>
                    <a:pt x="7189" y="3573"/>
                  </a:moveTo>
                  <a:cubicBezTo>
                    <a:pt x="7402" y="3575"/>
                    <a:pt x="7595" y="3702"/>
                    <a:pt x="7678" y="3898"/>
                  </a:cubicBezTo>
                  <a:lnTo>
                    <a:pt x="7681" y="3898"/>
                  </a:lnTo>
                  <a:lnTo>
                    <a:pt x="8337" y="5447"/>
                  </a:lnTo>
                  <a:lnTo>
                    <a:pt x="6187" y="5447"/>
                  </a:lnTo>
                  <a:cubicBezTo>
                    <a:pt x="5738" y="5447"/>
                    <a:pt x="5335" y="5179"/>
                    <a:pt x="5159" y="4770"/>
                  </a:cubicBezTo>
                  <a:lnTo>
                    <a:pt x="5038" y="4485"/>
                  </a:lnTo>
                  <a:cubicBezTo>
                    <a:pt x="5203" y="4206"/>
                    <a:pt x="5303" y="3895"/>
                    <a:pt x="5335" y="3573"/>
                  </a:cubicBezTo>
                  <a:lnTo>
                    <a:pt x="5640" y="3573"/>
                  </a:lnTo>
                  <a:lnTo>
                    <a:pt x="6060" y="4675"/>
                  </a:lnTo>
                  <a:cubicBezTo>
                    <a:pt x="6092" y="4760"/>
                    <a:pt x="6174" y="4813"/>
                    <a:pt x="6261" y="4813"/>
                  </a:cubicBezTo>
                  <a:cubicBezTo>
                    <a:pt x="6286" y="4813"/>
                    <a:pt x="6312" y="4809"/>
                    <a:pt x="6337" y="4799"/>
                  </a:cubicBezTo>
                  <a:cubicBezTo>
                    <a:pt x="6449" y="4756"/>
                    <a:pt x="6507" y="4632"/>
                    <a:pt x="6463" y="4520"/>
                  </a:cubicBezTo>
                  <a:lnTo>
                    <a:pt x="6104" y="3573"/>
                  </a:lnTo>
                  <a:lnTo>
                    <a:pt x="6564" y="3573"/>
                  </a:lnTo>
                  <a:lnTo>
                    <a:pt x="6984" y="4675"/>
                  </a:lnTo>
                  <a:cubicBezTo>
                    <a:pt x="7018" y="4760"/>
                    <a:pt x="7099" y="4813"/>
                    <a:pt x="7187" y="4813"/>
                  </a:cubicBezTo>
                  <a:cubicBezTo>
                    <a:pt x="7212" y="4813"/>
                    <a:pt x="7238" y="4809"/>
                    <a:pt x="7264" y="4799"/>
                  </a:cubicBezTo>
                  <a:cubicBezTo>
                    <a:pt x="7373" y="4756"/>
                    <a:pt x="7431" y="4632"/>
                    <a:pt x="7387" y="4520"/>
                  </a:cubicBezTo>
                  <a:lnTo>
                    <a:pt x="7028" y="3573"/>
                  </a:lnTo>
                  <a:close/>
                  <a:moveTo>
                    <a:pt x="3455" y="3573"/>
                  </a:moveTo>
                  <a:cubicBezTo>
                    <a:pt x="4287" y="3578"/>
                    <a:pt x="4702" y="4586"/>
                    <a:pt x="4111" y="5173"/>
                  </a:cubicBezTo>
                  <a:cubicBezTo>
                    <a:pt x="3921" y="5362"/>
                    <a:pt x="3688" y="5447"/>
                    <a:pt x="3460" y="5447"/>
                  </a:cubicBezTo>
                  <a:cubicBezTo>
                    <a:pt x="2978" y="5447"/>
                    <a:pt x="2517" y="5072"/>
                    <a:pt x="2517" y="4508"/>
                  </a:cubicBezTo>
                  <a:cubicBezTo>
                    <a:pt x="2517" y="3993"/>
                    <a:pt x="2937" y="3575"/>
                    <a:pt x="3455" y="3573"/>
                  </a:cubicBezTo>
                  <a:close/>
                  <a:moveTo>
                    <a:pt x="4198" y="5660"/>
                  </a:moveTo>
                  <a:cubicBezTo>
                    <a:pt x="4201" y="5665"/>
                    <a:pt x="4206" y="5674"/>
                    <a:pt x="4209" y="5683"/>
                  </a:cubicBezTo>
                  <a:lnTo>
                    <a:pt x="4463" y="6281"/>
                  </a:lnTo>
                  <a:lnTo>
                    <a:pt x="3582" y="6281"/>
                  </a:lnTo>
                  <a:cubicBezTo>
                    <a:pt x="3409" y="6281"/>
                    <a:pt x="3251" y="6178"/>
                    <a:pt x="3185" y="6020"/>
                  </a:cubicBezTo>
                  <a:lnTo>
                    <a:pt x="3104" y="5832"/>
                  </a:lnTo>
                  <a:lnTo>
                    <a:pt x="3104" y="5832"/>
                  </a:lnTo>
                  <a:cubicBezTo>
                    <a:pt x="3220" y="5863"/>
                    <a:pt x="3338" y="5878"/>
                    <a:pt x="3456" y="5878"/>
                  </a:cubicBezTo>
                  <a:cubicBezTo>
                    <a:pt x="3716" y="5878"/>
                    <a:pt x="3974" y="5804"/>
                    <a:pt x="4198" y="5660"/>
                  </a:cubicBezTo>
                  <a:close/>
                  <a:moveTo>
                    <a:pt x="3582" y="0"/>
                  </a:moveTo>
                  <a:cubicBezTo>
                    <a:pt x="3233" y="0"/>
                    <a:pt x="2920" y="207"/>
                    <a:pt x="2784" y="527"/>
                  </a:cubicBezTo>
                  <a:lnTo>
                    <a:pt x="2531" y="1126"/>
                  </a:lnTo>
                  <a:lnTo>
                    <a:pt x="2232" y="1126"/>
                  </a:lnTo>
                  <a:cubicBezTo>
                    <a:pt x="2230" y="1126"/>
                    <a:pt x="2228" y="1126"/>
                    <a:pt x="2226" y="1126"/>
                  </a:cubicBezTo>
                  <a:cubicBezTo>
                    <a:pt x="997" y="1126"/>
                    <a:pt x="1" y="2123"/>
                    <a:pt x="1" y="3357"/>
                  </a:cubicBezTo>
                  <a:cubicBezTo>
                    <a:pt x="1" y="4007"/>
                    <a:pt x="283" y="4623"/>
                    <a:pt x="775" y="5049"/>
                  </a:cubicBezTo>
                  <a:cubicBezTo>
                    <a:pt x="821" y="5089"/>
                    <a:pt x="870" y="5105"/>
                    <a:pt x="916" y="5105"/>
                  </a:cubicBezTo>
                  <a:cubicBezTo>
                    <a:pt x="1090" y="5105"/>
                    <a:pt x="1230" y="4871"/>
                    <a:pt x="1057" y="4721"/>
                  </a:cubicBezTo>
                  <a:cubicBezTo>
                    <a:pt x="484" y="4232"/>
                    <a:pt x="280" y="3434"/>
                    <a:pt x="542" y="2729"/>
                  </a:cubicBezTo>
                  <a:cubicBezTo>
                    <a:pt x="806" y="2026"/>
                    <a:pt x="1476" y="1557"/>
                    <a:pt x="2228" y="1557"/>
                  </a:cubicBezTo>
                  <a:cubicBezTo>
                    <a:pt x="2230" y="1557"/>
                    <a:pt x="2232" y="1557"/>
                    <a:pt x="2235" y="1557"/>
                  </a:cubicBezTo>
                  <a:lnTo>
                    <a:pt x="3113" y="1557"/>
                  </a:lnTo>
                  <a:cubicBezTo>
                    <a:pt x="4417" y="1557"/>
                    <a:pt x="5289" y="2899"/>
                    <a:pt x="4759" y="4091"/>
                  </a:cubicBezTo>
                  <a:cubicBezTo>
                    <a:pt x="4574" y="3517"/>
                    <a:pt x="4040" y="3142"/>
                    <a:pt x="3454" y="3142"/>
                  </a:cubicBezTo>
                  <a:cubicBezTo>
                    <a:pt x="3384" y="3142"/>
                    <a:pt x="3313" y="3147"/>
                    <a:pt x="3242" y="3158"/>
                  </a:cubicBezTo>
                  <a:cubicBezTo>
                    <a:pt x="2574" y="3262"/>
                    <a:pt x="2082" y="3835"/>
                    <a:pt x="2082" y="4511"/>
                  </a:cubicBezTo>
                  <a:cubicBezTo>
                    <a:pt x="2082" y="4736"/>
                    <a:pt x="2137" y="4960"/>
                    <a:pt x="2246" y="5159"/>
                  </a:cubicBezTo>
                  <a:lnTo>
                    <a:pt x="2235" y="5159"/>
                  </a:lnTo>
                  <a:cubicBezTo>
                    <a:pt x="2079" y="5159"/>
                    <a:pt x="1927" y="5139"/>
                    <a:pt x="1780" y="5101"/>
                  </a:cubicBezTo>
                  <a:cubicBezTo>
                    <a:pt x="1761" y="5096"/>
                    <a:pt x="1743" y="5094"/>
                    <a:pt x="1724" y="5094"/>
                  </a:cubicBezTo>
                  <a:cubicBezTo>
                    <a:pt x="1629" y="5094"/>
                    <a:pt x="1541" y="5160"/>
                    <a:pt x="1515" y="5257"/>
                  </a:cubicBezTo>
                  <a:cubicBezTo>
                    <a:pt x="1486" y="5372"/>
                    <a:pt x="1555" y="5490"/>
                    <a:pt x="1670" y="5519"/>
                  </a:cubicBezTo>
                  <a:cubicBezTo>
                    <a:pt x="1855" y="5568"/>
                    <a:pt x="2045" y="5591"/>
                    <a:pt x="2235" y="5591"/>
                  </a:cubicBezTo>
                  <a:lnTo>
                    <a:pt x="2531" y="5591"/>
                  </a:lnTo>
                  <a:lnTo>
                    <a:pt x="2784" y="6189"/>
                  </a:lnTo>
                  <a:cubicBezTo>
                    <a:pt x="2920" y="6509"/>
                    <a:pt x="3233" y="6716"/>
                    <a:pt x="3582" y="6716"/>
                  </a:cubicBezTo>
                  <a:lnTo>
                    <a:pt x="4748" y="6716"/>
                  </a:lnTo>
                  <a:cubicBezTo>
                    <a:pt x="4920" y="6716"/>
                    <a:pt x="5038" y="6538"/>
                    <a:pt x="4972" y="6376"/>
                  </a:cubicBezTo>
                  <a:lnTo>
                    <a:pt x="4604" y="5513"/>
                  </a:lnTo>
                  <a:cubicBezTo>
                    <a:pt x="4584" y="5461"/>
                    <a:pt x="4555" y="5412"/>
                    <a:pt x="4517" y="5372"/>
                  </a:cubicBezTo>
                  <a:cubicBezTo>
                    <a:pt x="4627" y="5239"/>
                    <a:pt x="4707" y="5090"/>
                    <a:pt x="4759" y="4928"/>
                  </a:cubicBezTo>
                  <a:lnTo>
                    <a:pt x="4762" y="4937"/>
                  </a:lnTo>
                  <a:cubicBezTo>
                    <a:pt x="5004" y="5507"/>
                    <a:pt x="5565" y="5878"/>
                    <a:pt x="6187" y="5878"/>
                  </a:cubicBezTo>
                  <a:lnTo>
                    <a:pt x="8574" y="5878"/>
                  </a:lnTo>
                  <a:cubicBezTo>
                    <a:pt x="8769" y="5878"/>
                    <a:pt x="8902" y="5677"/>
                    <a:pt x="8827" y="5498"/>
                  </a:cubicBezTo>
                  <a:lnTo>
                    <a:pt x="8076" y="3728"/>
                  </a:lnTo>
                  <a:cubicBezTo>
                    <a:pt x="8015" y="3584"/>
                    <a:pt x="7917" y="3455"/>
                    <a:pt x="7793" y="3357"/>
                  </a:cubicBezTo>
                  <a:cubicBezTo>
                    <a:pt x="7917" y="3259"/>
                    <a:pt x="8015" y="3129"/>
                    <a:pt x="8076" y="2985"/>
                  </a:cubicBezTo>
                  <a:lnTo>
                    <a:pt x="8827" y="1218"/>
                  </a:lnTo>
                  <a:cubicBezTo>
                    <a:pt x="8902" y="1036"/>
                    <a:pt x="8769" y="835"/>
                    <a:pt x="8574" y="835"/>
                  </a:cubicBezTo>
                  <a:lnTo>
                    <a:pt x="6187" y="835"/>
                  </a:lnTo>
                  <a:cubicBezTo>
                    <a:pt x="5565" y="835"/>
                    <a:pt x="5004" y="1206"/>
                    <a:pt x="4762" y="1776"/>
                  </a:cubicBezTo>
                  <a:lnTo>
                    <a:pt x="4739" y="1831"/>
                  </a:lnTo>
                  <a:cubicBezTo>
                    <a:pt x="4618" y="1701"/>
                    <a:pt x="4483" y="1586"/>
                    <a:pt x="4336" y="1491"/>
                  </a:cubicBezTo>
                  <a:cubicBezTo>
                    <a:pt x="4457" y="1428"/>
                    <a:pt x="4552" y="1327"/>
                    <a:pt x="4604" y="1203"/>
                  </a:cubicBezTo>
                  <a:lnTo>
                    <a:pt x="4972" y="340"/>
                  </a:lnTo>
                  <a:cubicBezTo>
                    <a:pt x="5038" y="179"/>
                    <a:pt x="4920" y="0"/>
                    <a:pt x="474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66" name="Google Shape;1866;p125"/>
            <p:cNvSpPr/>
            <p:nvPr/>
          </p:nvSpPr>
          <p:spPr>
            <a:xfrm>
              <a:off x="1561400" y="2786675"/>
              <a:ext cx="37875" cy="32425"/>
            </a:xfrm>
            <a:custGeom>
              <a:avLst/>
              <a:gdLst/>
              <a:ahLst/>
              <a:cxnLst/>
              <a:rect l="l" t="t" r="r" b="b"/>
              <a:pathLst>
                <a:path w="1515" h="1297" extrusionOk="0">
                  <a:moveTo>
                    <a:pt x="869" y="433"/>
                  </a:moveTo>
                  <a:cubicBezTo>
                    <a:pt x="922" y="433"/>
                    <a:pt x="976" y="453"/>
                    <a:pt x="1020" y="496"/>
                  </a:cubicBezTo>
                  <a:cubicBezTo>
                    <a:pt x="1155" y="632"/>
                    <a:pt x="1060" y="865"/>
                    <a:pt x="867" y="865"/>
                  </a:cubicBezTo>
                  <a:cubicBezTo>
                    <a:pt x="746" y="865"/>
                    <a:pt x="648" y="770"/>
                    <a:pt x="651" y="649"/>
                  </a:cubicBezTo>
                  <a:cubicBezTo>
                    <a:pt x="651" y="519"/>
                    <a:pt x="758" y="433"/>
                    <a:pt x="869" y="433"/>
                  </a:cubicBezTo>
                  <a:close/>
                  <a:moveTo>
                    <a:pt x="862" y="0"/>
                  </a:moveTo>
                  <a:cubicBezTo>
                    <a:pt x="703" y="0"/>
                    <a:pt x="541" y="59"/>
                    <a:pt x="409" y="191"/>
                  </a:cubicBezTo>
                  <a:cubicBezTo>
                    <a:pt x="0" y="600"/>
                    <a:pt x="291" y="1297"/>
                    <a:pt x="867" y="1297"/>
                  </a:cubicBezTo>
                  <a:cubicBezTo>
                    <a:pt x="1224" y="1297"/>
                    <a:pt x="1515" y="1006"/>
                    <a:pt x="1515" y="649"/>
                  </a:cubicBezTo>
                  <a:cubicBezTo>
                    <a:pt x="1515" y="259"/>
                    <a:pt x="1196" y="0"/>
                    <a:pt x="8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67" name="Google Shape;1867;p125"/>
            <p:cNvSpPr/>
            <p:nvPr/>
          </p:nvSpPr>
          <p:spPr>
            <a:xfrm>
              <a:off x="1494025" y="2835650"/>
              <a:ext cx="37900" cy="32475"/>
            </a:xfrm>
            <a:custGeom>
              <a:avLst/>
              <a:gdLst/>
              <a:ahLst/>
              <a:cxnLst/>
              <a:rect l="l" t="t" r="r" b="b"/>
              <a:pathLst>
                <a:path w="1516" h="1299" extrusionOk="0">
                  <a:moveTo>
                    <a:pt x="869" y="433"/>
                  </a:moveTo>
                  <a:cubicBezTo>
                    <a:pt x="922" y="433"/>
                    <a:pt x="976" y="453"/>
                    <a:pt x="1020" y="498"/>
                  </a:cubicBezTo>
                  <a:cubicBezTo>
                    <a:pt x="1155" y="633"/>
                    <a:pt x="1060" y="866"/>
                    <a:pt x="867" y="866"/>
                  </a:cubicBezTo>
                  <a:cubicBezTo>
                    <a:pt x="747" y="866"/>
                    <a:pt x="652" y="768"/>
                    <a:pt x="652" y="650"/>
                  </a:cubicBezTo>
                  <a:cubicBezTo>
                    <a:pt x="652" y="520"/>
                    <a:pt x="758" y="433"/>
                    <a:pt x="869" y="433"/>
                  </a:cubicBezTo>
                  <a:close/>
                  <a:moveTo>
                    <a:pt x="864" y="1"/>
                  </a:moveTo>
                  <a:cubicBezTo>
                    <a:pt x="705" y="1"/>
                    <a:pt x="542" y="60"/>
                    <a:pt x="410" y="193"/>
                  </a:cubicBezTo>
                  <a:cubicBezTo>
                    <a:pt x="1" y="599"/>
                    <a:pt x="292" y="1298"/>
                    <a:pt x="867" y="1298"/>
                  </a:cubicBezTo>
                  <a:cubicBezTo>
                    <a:pt x="1224" y="1298"/>
                    <a:pt x="1515" y="1007"/>
                    <a:pt x="1515" y="650"/>
                  </a:cubicBezTo>
                  <a:cubicBezTo>
                    <a:pt x="1515" y="259"/>
                    <a:pt x="1197" y="1"/>
                    <a:pt x="86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68" name="Google Shape;1868;p125"/>
            <p:cNvSpPr/>
            <p:nvPr/>
          </p:nvSpPr>
          <p:spPr>
            <a:xfrm>
              <a:off x="1691525" y="2778025"/>
              <a:ext cx="37875" cy="32450"/>
            </a:xfrm>
            <a:custGeom>
              <a:avLst/>
              <a:gdLst/>
              <a:ahLst/>
              <a:cxnLst/>
              <a:rect l="l" t="t" r="r" b="b"/>
              <a:pathLst>
                <a:path w="1515" h="1298" extrusionOk="0">
                  <a:moveTo>
                    <a:pt x="643" y="434"/>
                  </a:moveTo>
                  <a:cubicBezTo>
                    <a:pt x="645" y="434"/>
                    <a:pt x="646" y="434"/>
                    <a:pt x="648" y="434"/>
                  </a:cubicBezTo>
                  <a:cubicBezTo>
                    <a:pt x="841" y="434"/>
                    <a:pt x="939" y="667"/>
                    <a:pt x="801" y="802"/>
                  </a:cubicBezTo>
                  <a:cubicBezTo>
                    <a:pt x="757" y="846"/>
                    <a:pt x="703" y="866"/>
                    <a:pt x="650" y="866"/>
                  </a:cubicBezTo>
                  <a:cubicBezTo>
                    <a:pt x="539" y="866"/>
                    <a:pt x="432" y="780"/>
                    <a:pt x="432" y="650"/>
                  </a:cubicBezTo>
                  <a:cubicBezTo>
                    <a:pt x="432" y="530"/>
                    <a:pt x="527" y="434"/>
                    <a:pt x="643" y="434"/>
                  </a:cubicBezTo>
                  <a:close/>
                  <a:moveTo>
                    <a:pt x="653" y="0"/>
                  </a:moveTo>
                  <a:cubicBezTo>
                    <a:pt x="320" y="0"/>
                    <a:pt x="0" y="258"/>
                    <a:pt x="0" y="650"/>
                  </a:cubicBezTo>
                  <a:cubicBezTo>
                    <a:pt x="0" y="1006"/>
                    <a:pt x="291" y="1297"/>
                    <a:pt x="648" y="1297"/>
                  </a:cubicBezTo>
                  <a:cubicBezTo>
                    <a:pt x="1227" y="1297"/>
                    <a:pt x="1514" y="601"/>
                    <a:pt x="1106" y="192"/>
                  </a:cubicBezTo>
                  <a:cubicBezTo>
                    <a:pt x="974" y="59"/>
                    <a:pt x="812" y="0"/>
                    <a:pt x="6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69" name="Google Shape;1869;p125"/>
            <p:cNvSpPr/>
            <p:nvPr/>
          </p:nvSpPr>
          <p:spPr>
            <a:xfrm>
              <a:off x="1756500" y="2866975"/>
              <a:ext cx="37875" cy="32450"/>
            </a:xfrm>
            <a:custGeom>
              <a:avLst/>
              <a:gdLst/>
              <a:ahLst/>
              <a:cxnLst/>
              <a:rect l="l" t="t" r="r" b="b"/>
              <a:pathLst>
                <a:path w="1515" h="1298" extrusionOk="0">
                  <a:moveTo>
                    <a:pt x="869" y="434"/>
                  </a:moveTo>
                  <a:cubicBezTo>
                    <a:pt x="922" y="434"/>
                    <a:pt x="976" y="453"/>
                    <a:pt x="1020" y="497"/>
                  </a:cubicBezTo>
                  <a:cubicBezTo>
                    <a:pt x="1155" y="632"/>
                    <a:pt x="1060" y="866"/>
                    <a:pt x="867" y="866"/>
                  </a:cubicBezTo>
                  <a:cubicBezTo>
                    <a:pt x="746" y="866"/>
                    <a:pt x="651" y="768"/>
                    <a:pt x="651" y="650"/>
                  </a:cubicBezTo>
                  <a:cubicBezTo>
                    <a:pt x="651" y="519"/>
                    <a:pt x="758" y="434"/>
                    <a:pt x="869" y="434"/>
                  </a:cubicBezTo>
                  <a:close/>
                  <a:moveTo>
                    <a:pt x="864" y="0"/>
                  </a:moveTo>
                  <a:cubicBezTo>
                    <a:pt x="705" y="0"/>
                    <a:pt x="542" y="60"/>
                    <a:pt x="410" y="192"/>
                  </a:cubicBezTo>
                  <a:cubicBezTo>
                    <a:pt x="1" y="601"/>
                    <a:pt x="292" y="1297"/>
                    <a:pt x="867" y="1297"/>
                  </a:cubicBezTo>
                  <a:cubicBezTo>
                    <a:pt x="1224" y="1297"/>
                    <a:pt x="1515" y="1007"/>
                    <a:pt x="1515" y="650"/>
                  </a:cubicBezTo>
                  <a:cubicBezTo>
                    <a:pt x="1515" y="258"/>
                    <a:pt x="1197" y="0"/>
                    <a:pt x="8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70" name="Google Shape;1870;p125"/>
            <p:cNvSpPr/>
            <p:nvPr/>
          </p:nvSpPr>
          <p:spPr>
            <a:xfrm>
              <a:off x="1575800" y="2856150"/>
              <a:ext cx="12675" cy="10850"/>
            </a:xfrm>
            <a:custGeom>
              <a:avLst/>
              <a:gdLst/>
              <a:ahLst/>
              <a:cxnLst/>
              <a:rect l="l" t="t" r="r" b="b"/>
              <a:pathLst>
                <a:path w="507" h="434" extrusionOk="0">
                  <a:moveTo>
                    <a:pt x="291" y="0"/>
                  </a:moveTo>
                  <a:cubicBezTo>
                    <a:pt x="98" y="0"/>
                    <a:pt x="0" y="233"/>
                    <a:pt x="136" y="369"/>
                  </a:cubicBezTo>
                  <a:cubicBezTo>
                    <a:pt x="180" y="414"/>
                    <a:pt x="235" y="433"/>
                    <a:pt x="289" y="433"/>
                  </a:cubicBezTo>
                  <a:cubicBezTo>
                    <a:pt x="400" y="433"/>
                    <a:pt x="507" y="347"/>
                    <a:pt x="507" y="216"/>
                  </a:cubicBezTo>
                  <a:cubicBezTo>
                    <a:pt x="507" y="98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871" name="Google Shape;1871;p125"/>
          <p:cNvSpPr/>
          <p:nvPr/>
        </p:nvSpPr>
        <p:spPr>
          <a:xfrm>
            <a:off x="1056238" y="2244188"/>
            <a:ext cx="257250" cy="368950"/>
          </a:xfrm>
          <a:custGeom>
            <a:avLst/>
            <a:gdLst/>
            <a:ahLst/>
            <a:cxnLst/>
            <a:rect l="l" t="t" r="r" b="b"/>
            <a:pathLst>
              <a:path w="10290" h="14758" extrusionOk="0">
                <a:moveTo>
                  <a:pt x="873" y="4080"/>
                </a:moveTo>
                <a:cubicBezTo>
                  <a:pt x="890" y="4080"/>
                  <a:pt x="908" y="4080"/>
                  <a:pt x="922" y="4083"/>
                </a:cubicBezTo>
                <a:lnTo>
                  <a:pt x="922" y="5200"/>
                </a:lnTo>
                <a:cubicBezTo>
                  <a:pt x="908" y="5203"/>
                  <a:pt x="890" y="5203"/>
                  <a:pt x="873" y="5203"/>
                </a:cubicBezTo>
                <a:cubicBezTo>
                  <a:pt x="617" y="5203"/>
                  <a:pt x="462" y="4892"/>
                  <a:pt x="462" y="4592"/>
                </a:cubicBezTo>
                <a:cubicBezTo>
                  <a:pt x="462" y="4140"/>
                  <a:pt x="672" y="4080"/>
                  <a:pt x="873" y="4080"/>
                </a:cubicBezTo>
                <a:close/>
                <a:moveTo>
                  <a:pt x="6478" y="4080"/>
                </a:moveTo>
                <a:cubicBezTo>
                  <a:pt x="6680" y="4080"/>
                  <a:pt x="6890" y="4140"/>
                  <a:pt x="6890" y="4590"/>
                </a:cubicBezTo>
                <a:lnTo>
                  <a:pt x="6890" y="4592"/>
                </a:lnTo>
                <a:cubicBezTo>
                  <a:pt x="6890" y="4895"/>
                  <a:pt x="6734" y="5206"/>
                  <a:pt x="6478" y="5206"/>
                </a:cubicBezTo>
                <a:cubicBezTo>
                  <a:pt x="6461" y="5203"/>
                  <a:pt x="6444" y="5203"/>
                  <a:pt x="6429" y="5203"/>
                </a:cubicBezTo>
                <a:lnTo>
                  <a:pt x="6429" y="4083"/>
                </a:lnTo>
                <a:cubicBezTo>
                  <a:pt x="6444" y="4080"/>
                  <a:pt x="6461" y="4080"/>
                  <a:pt x="6478" y="4080"/>
                </a:cubicBezTo>
                <a:close/>
                <a:moveTo>
                  <a:pt x="2539" y="4490"/>
                </a:moveTo>
                <a:cubicBezTo>
                  <a:pt x="2663" y="4490"/>
                  <a:pt x="2789" y="4536"/>
                  <a:pt x="2891" y="4639"/>
                </a:cubicBezTo>
                <a:cubicBezTo>
                  <a:pt x="3208" y="4958"/>
                  <a:pt x="2983" y="5499"/>
                  <a:pt x="2534" y="5499"/>
                </a:cubicBezTo>
                <a:cubicBezTo>
                  <a:pt x="2255" y="5499"/>
                  <a:pt x="2030" y="5272"/>
                  <a:pt x="2033" y="4993"/>
                </a:cubicBezTo>
                <a:lnTo>
                  <a:pt x="2033" y="4993"/>
                </a:lnTo>
                <a:lnTo>
                  <a:pt x="2030" y="4995"/>
                </a:lnTo>
                <a:cubicBezTo>
                  <a:pt x="2030" y="4691"/>
                  <a:pt x="2280" y="4490"/>
                  <a:pt x="2539" y="4490"/>
                </a:cubicBezTo>
                <a:close/>
                <a:moveTo>
                  <a:pt x="4817" y="4490"/>
                </a:moveTo>
                <a:cubicBezTo>
                  <a:pt x="4940" y="4490"/>
                  <a:pt x="5066" y="4536"/>
                  <a:pt x="5168" y="4639"/>
                </a:cubicBezTo>
                <a:cubicBezTo>
                  <a:pt x="5488" y="4958"/>
                  <a:pt x="5263" y="5499"/>
                  <a:pt x="4814" y="5499"/>
                </a:cubicBezTo>
                <a:cubicBezTo>
                  <a:pt x="4535" y="5499"/>
                  <a:pt x="4308" y="5272"/>
                  <a:pt x="4310" y="4993"/>
                </a:cubicBezTo>
                <a:lnTo>
                  <a:pt x="4310" y="4993"/>
                </a:lnTo>
                <a:lnTo>
                  <a:pt x="4310" y="4995"/>
                </a:lnTo>
                <a:cubicBezTo>
                  <a:pt x="4310" y="4691"/>
                  <a:pt x="4558" y="4490"/>
                  <a:pt x="4817" y="4490"/>
                </a:cubicBezTo>
                <a:close/>
                <a:moveTo>
                  <a:pt x="3827" y="436"/>
                </a:moveTo>
                <a:cubicBezTo>
                  <a:pt x="5093" y="436"/>
                  <a:pt x="5315" y="1184"/>
                  <a:pt x="5324" y="1213"/>
                </a:cubicBezTo>
                <a:cubicBezTo>
                  <a:pt x="5341" y="1282"/>
                  <a:pt x="5387" y="1337"/>
                  <a:pt x="5450" y="1360"/>
                </a:cubicBezTo>
                <a:cubicBezTo>
                  <a:pt x="5459" y="1362"/>
                  <a:pt x="6075" y="1624"/>
                  <a:pt x="6288" y="2215"/>
                </a:cubicBezTo>
                <a:cubicBezTo>
                  <a:pt x="6458" y="2681"/>
                  <a:pt x="6354" y="3303"/>
                  <a:pt x="6300" y="3556"/>
                </a:cubicBezTo>
                <a:cubicBezTo>
                  <a:pt x="6124" y="3582"/>
                  <a:pt x="5994" y="3729"/>
                  <a:pt x="5994" y="3907"/>
                </a:cubicBezTo>
                <a:lnTo>
                  <a:pt x="5994" y="4184"/>
                </a:lnTo>
                <a:cubicBezTo>
                  <a:pt x="5974" y="4123"/>
                  <a:pt x="5951" y="4054"/>
                  <a:pt x="5925" y="3968"/>
                </a:cubicBezTo>
                <a:cubicBezTo>
                  <a:pt x="5842" y="3683"/>
                  <a:pt x="5744" y="3360"/>
                  <a:pt x="5491" y="3133"/>
                </a:cubicBezTo>
                <a:cubicBezTo>
                  <a:pt x="5183" y="2854"/>
                  <a:pt x="5044" y="2324"/>
                  <a:pt x="4998" y="2111"/>
                </a:cubicBezTo>
                <a:cubicBezTo>
                  <a:pt x="4968" y="1972"/>
                  <a:pt x="4848" y="1894"/>
                  <a:pt x="4728" y="1894"/>
                </a:cubicBezTo>
                <a:cubicBezTo>
                  <a:pt x="4643" y="1894"/>
                  <a:pt x="4559" y="1932"/>
                  <a:pt x="4503" y="2013"/>
                </a:cubicBezTo>
                <a:cubicBezTo>
                  <a:pt x="4374" y="2206"/>
                  <a:pt x="4054" y="2537"/>
                  <a:pt x="3398" y="2597"/>
                </a:cubicBezTo>
                <a:lnTo>
                  <a:pt x="3369" y="2600"/>
                </a:lnTo>
                <a:cubicBezTo>
                  <a:pt x="3248" y="2612"/>
                  <a:pt x="3162" y="2718"/>
                  <a:pt x="3176" y="2839"/>
                </a:cubicBezTo>
                <a:cubicBezTo>
                  <a:pt x="3187" y="2950"/>
                  <a:pt x="3282" y="3033"/>
                  <a:pt x="3393" y="3033"/>
                </a:cubicBezTo>
                <a:cubicBezTo>
                  <a:pt x="3401" y="3033"/>
                  <a:pt x="3408" y="3033"/>
                  <a:pt x="3415" y="3032"/>
                </a:cubicBezTo>
                <a:lnTo>
                  <a:pt x="3435" y="3029"/>
                </a:lnTo>
                <a:cubicBezTo>
                  <a:pt x="4037" y="2975"/>
                  <a:pt x="4420" y="2730"/>
                  <a:pt x="4653" y="2505"/>
                </a:cubicBezTo>
                <a:cubicBezTo>
                  <a:pt x="4751" y="2816"/>
                  <a:pt x="4918" y="3199"/>
                  <a:pt x="5203" y="3455"/>
                </a:cubicBezTo>
                <a:cubicBezTo>
                  <a:pt x="5364" y="3602"/>
                  <a:pt x="5439" y="3850"/>
                  <a:pt x="5511" y="4094"/>
                </a:cubicBezTo>
                <a:cubicBezTo>
                  <a:pt x="5597" y="4379"/>
                  <a:pt x="5701" y="4722"/>
                  <a:pt x="5994" y="4834"/>
                </a:cubicBezTo>
                <a:lnTo>
                  <a:pt x="5994" y="5643"/>
                </a:lnTo>
                <a:cubicBezTo>
                  <a:pt x="5994" y="6921"/>
                  <a:pt x="4955" y="7958"/>
                  <a:pt x="3677" y="7961"/>
                </a:cubicBezTo>
                <a:lnTo>
                  <a:pt x="3671" y="7961"/>
                </a:lnTo>
                <a:cubicBezTo>
                  <a:pt x="2393" y="7958"/>
                  <a:pt x="1357" y="6921"/>
                  <a:pt x="1357" y="5643"/>
                </a:cubicBezTo>
                <a:lnTo>
                  <a:pt x="1357" y="4823"/>
                </a:lnTo>
                <a:cubicBezTo>
                  <a:pt x="1463" y="4788"/>
                  <a:pt x="1567" y="4736"/>
                  <a:pt x="1659" y="4667"/>
                </a:cubicBezTo>
                <a:lnTo>
                  <a:pt x="1659" y="4667"/>
                </a:lnTo>
                <a:cubicBezTo>
                  <a:pt x="1483" y="5171"/>
                  <a:pt x="1760" y="5718"/>
                  <a:pt x="2272" y="5871"/>
                </a:cubicBezTo>
                <a:cubicBezTo>
                  <a:pt x="2363" y="5898"/>
                  <a:pt x="2455" y="5911"/>
                  <a:pt x="2545" y="5911"/>
                </a:cubicBezTo>
                <a:cubicBezTo>
                  <a:pt x="2959" y="5911"/>
                  <a:pt x="3338" y="5632"/>
                  <a:pt x="3447" y="5208"/>
                </a:cubicBezTo>
                <a:lnTo>
                  <a:pt x="3904" y="5208"/>
                </a:lnTo>
                <a:cubicBezTo>
                  <a:pt x="4005" y="5634"/>
                  <a:pt x="4386" y="5929"/>
                  <a:pt x="4815" y="5929"/>
                </a:cubicBezTo>
                <a:cubicBezTo>
                  <a:pt x="4851" y="5929"/>
                  <a:pt x="4887" y="5927"/>
                  <a:pt x="4924" y="5922"/>
                </a:cubicBezTo>
                <a:cubicBezTo>
                  <a:pt x="5393" y="5865"/>
                  <a:pt x="5750" y="5468"/>
                  <a:pt x="5750" y="4993"/>
                </a:cubicBezTo>
                <a:cubicBezTo>
                  <a:pt x="5750" y="4518"/>
                  <a:pt x="5393" y="4117"/>
                  <a:pt x="4924" y="4063"/>
                </a:cubicBezTo>
                <a:cubicBezTo>
                  <a:pt x="4887" y="4059"/>
                  <a:pt x="4850" y="4056"/>
                  <a:pt x="4814" y="4056"/>
                </a:cubicBezTo>
                <a:cubicBezTo>
                  <a:pt x="4385" y="4056"/>
                  <a:pt x="4005" y="4349"/>
                  <a:pt x="3904" y="4777"/>
                </a:cubicBezTo>
                <a:lnTo>
                  <a:pt x="3447" y="4777"/>
                </a:lnTo>
                <a:cubicBezTo>
                  <a:pt x="3341" y="4324"/>
                  <a:pt x="2943" y="4055"/>
                  <a:pt x="2533" y="4055"/>
                </a:cubicBezTo>
                <a:cubicBezTo>
                  <a:pt x="2307" y="4055"/>
                  <a:pt x="2078" y="4136"/>
                  <a:pt x="1892" y="4313"/>
                </a:cubicBezTo>
                <a:cubicBezTo>
                  <a:pt x="1895" y="4293"/>
                  <a:pt x="1901" y="4276"/>
                  <a:pt x="1901" y="4256"/>
                </a:cubicBezTo>
                <a:cubicBezTo>
                  <a:pt x="1921" y="4092"/>
                  <a:pt x="2195" y="3619"/>
                  <a:pt x="2655" y="3314"/>
                </a:cubicBezTo>
                <a:cubicBezTo>
                  <a:pt x="2753" y="3245"/>
                  <a:pt x="2779" y="3113"/>
                  <a:pt x="2713" y="3012"/>
                </a:cubicBezTo>
                <a:cubicBezTo>
                  <a:pt x="2671" y="2951"/>
                  <a:pt x="2604" y="2916"/>
                  <a:pt x="2534" y="2916"/>
                </a:cubicBezTo>
                <a:cubicBezTo>
                  <a:pt x="2493" y="2916"/>
                  <a:pt x="2451" y="2929"/>
                  <a:pt x="2413" y="2954"/>
                </a:cubicBezTo>
                <a:cubicBezTo>
                  <a:pt x="1878" y="3314"/>
                  <a:pt x="1509" y="3884"/>
                  <a:pt x="1472" y="4207"/>
                </a:cubicBezTo>
                <a:cubicBezTo>
                  <a:pt x="1466" y="4267"/>
                  <a:pt x="1417" y="4313"/>
                  <a:pt x="1357" y="4351"/>
                </a:cubicBezTo>
                <a:lnTo>
                  <a:pt x="1357" y="4005"/>
                </a:lnTo>
                <a:cubicBezTo>
                  <a:pt x="1354" y="3907"/>
                  <a:pt x="1314" y="3815"/>
                  <a:pt x="1245" y="3749"/>
                </a:cubicBezTo>
                <a:lnTo>
                  <a:pt x="1236" y="3740"/>
                </a:lnTo>
                <a:lnTo>
                  <a:pt x="1230" y="3737"/>
                </a:lnTo>
                <a:lnTo>
                  <a:pt x="1221" y="3729"/>
                </a:lnTo>
                <a:cubicBezTo>
                  <a:pt x="1178" y="3694"/>
                  <a:pt x="1129" y="3671"/>
                  <a:pt x="1078" y="3660"/>
                </a:cubicBezTo>
                <a:cubicBezTo>
                  <a:pt x="1066" y="3467"/>
                  <a:pt x="1043" y="3113"/>
                  <a:pt x="983" y="2603"/>
                </a:cubicBezTo>
                <a:cubicBezTo>
                  <a:pt x="911" y="2013"/>
                  <a:pt x="1639" y="1244"/>
                  <a:pt x="1924" y="1000"/>
                </a:cubicBezTo>
                <a:lnTo>
                  <a:pt x="1924" y="1003"/>
                </a:lnTo>
                <a:cubicBezTo>
                  <a:pt x="1930" y="997"/>
                  <a:pt x="1935" y="991"/>
                  <a:pt x="1941" y="985"/>
                </a:cubicBezTo>
                <a:cubicBezTo>
                  <a:pt x="1947" y="980"/>
                  <a:pt x="2468" y="436"/>
                  <a:pt x="3827" y="436"/>
                </a:cubicBezTo>
                <a:close/>
                <a:moveTo>
                  <a:pt x="8916" y="6443"/>
                </a:moveTo>
                <a:cubicBezTo>
                  <a:pt x="9397" y="6443"/>
                  <a:pt x="9858" y="6817"/>
                  <a:pt x="9858" y="7382"/>
                </a:cubicBezTo>
                <a:cubicBezTo>
                  <a:pt x="9858" y="7897"/>
                  <a:pt x="9437" y="8315"/>
                  <a:pt x="8922" y="8318"/>
                </a:cubicBezTo>
                <a:cubicBezTo>
                  <a:pt x="8087" y="8318"/>
                  <a:pt x="7670" y="7307"/>
                  <a:pt x="8260" y="6720"/>
                </a:cubicBezTo>
                <a:cubicBezTo>
                  <a:pt x="8451" y="6529"/>
                  <a:pt x="8686" y="6443"/>
                  <a:pt x="8916" y="6443"/>
                </a:cubicBezTo>
                <a:close/>
                <a:moveTo>
                  <a:pt x="1014" y="6340"/>
                </a:moveTo>
                <a:cubicBezTo>
                  <a:pt x="1230" y="7163"/>
                  <a:pt x="1817" y="7843"/>
                  <a:pt x="2603" y="8176"/>
                </a:cubicBezTo>
                <a:lnTo>
                  <a:pt x="2603" y="8577"/>
                </a:lnTo>
                <a:cubicBezTo>
                  <a:pt x="1685" y="8418"/>
                  <a:pt x="1014" y="7624"/>
                  <a:pt x="1014" y="6691"/>
                </a:cubicBezTo>
                <a:lnTo>
                  <a:pt x="1014" y="6340"/>
                </a:lnTo>
                <a:close/>
                <a:moveTo>
                  <a:pt x="6346" y="6314"/>
                </a:moveTo>
                <a:lnTo>
                  <a:pt x="6346" y="6691"/>
                </a:lnTo>
                <a:cubicBezTo>
                  <a:pt x="6343" y="7627"/>
                  <a:pt x="5669" y="8424"/>
                  <a:pt x="4748" y="8577"/>
                </a:cubicBezTo>
                <a:lnTo>
                  <a:pt x="4748" y="8176"/>
                </a:lnTo>
                <a:cubicBezTo>
                  <a:pt x="5542" y="7840"/>
                  <a:pt x="6133" y="7149"/>
                  <a:pt x="6346" y="6314"/>
                </a:cubicBezTo>
                <a:close/>
                <a:moveTo>
                  <a:pt x="4316" y="8318"/>
                </a:moveTo>
                <a:lnTo>
                  <a:pt x="4316" y="8605"/>
                </a:lnTo>
                <a:lnTo>
                  <a:pt x="3035" y="8605"/>
                </a:lnTo>
                <a:lnTo>
                  <a:pt x="3035" y="8318"/>
                </a:lnTo>
                <a:cubicBezTo>
                  <a:pt x="3245" y="8366"/>
                  <a:pt x="3458" y="8392"/>
                  <a:pt x="3674" y="8392"/>
                </a:cubicBezTo>
                <a:lnTo>
                  <a:pt x="3677" y="8392"/>
                </a:lnTo>
                <a:cubicBezTo>
                  <a:pt x="3893" y="8392"/>
                  <a:pt x="4106" y="8366"/>
                  <a:pt x="4316" y="8318"/>
                </a:cubicBezTo>
                <a:close/>
                <a:moveTo>
                  <a:pt x="4308" y="9037"/>
                </a:moveTo>
                <a:cubicBezTo>
                  <a:pt x="4256" y="9360"/>
                  <a:pt x="4207" y="9662"/>
                  <a:pt x="4164" y="9947"/>
                </a:cubicBezTo>
                <a:cubicBezTo>
                  <a:pt x="3994" y="9673"/>
                  <a:pt x="3902" y="9360"/>
                  <a:pt x="3896" y="9037"/>
                </a:cubicBezTo>
                <a:close/>
                <a:moveTo>
                  <a:pt x="3464" y="9037"/>
                </a:moveTo>
                <a:cubicBezTo>
                  <a:pt x="3467" y="9377"/>
                  <a:pt x="3550" y="9714"/>
                  <a:pt x="3706" y="10019"/>
                </a:cubicBezTo>
                <a:lnTo>
                  <a:pt x="3674" y="10019"/>
                </a:lnTo>
                <a:cubicBezTo>
                  <a:pt x="3510" y="10019"/>
                  <a:pt x="3346" y="9996"/>
                  <a:pt x="3188" y="9950"/>
                </a:cubicBezTo>
                <a:cubicBezTo>
                  <a:pt x="3144" y="9665"/>
                  <a:pt x="3096" y="9360"/>
                  <a:pt x="3044" y="9037"/>
                </a:cubicBezTo>
                <a:close/>
                <a:moveTo>
                  <a:pt x="4734" y="9098"/>
                </a:moveTo>
                <a:lnTo>
                  <a:pt x="5750" y="9244"/>
                </a:lnTo>
                <a:lnTo>
                  <a:pt x="5770" y="9466"/>
                </a:lnTo>
                <a:lnTo>
                  <a:pt x="5770" y="9472"/>
                </a:lnTo>
                <a:lnTo>
                  <a:pt x="5845" y="10595"/>
                </a:lnTo>
                <a:lnTo>
                  <a:pt x="5528" y="10788"/>
                </a:lnTo>
                <a:cubicBezTo>
                  <a:pt x="5162" y="10756"/>
                  <a:pt x="4814" y="10612"/>
                  <a:pt x="4532" y="10376"/>
                </a:cubicBezTo>
                <a:cubicBezTo>
                  <a:pt x="4544" y="10301"/>
                  <a:pt x="4555" y="10226"/>
                  <a:pt x="4569" y="10148"/>
                </a:cubicBezTo>
                <a:cubicBezTo>
                  <a:pt x="4567" y="10146"/>
                  <a:pt x="4567" y="10143"/>
                  <a:pt x="4569" y="10140"/>
                </a:cubicBezTo>
                <a:cubicBezTo>
                  <a:pt x="4621" y="9794"/>
                  <a:pt x="4679" y="9446"/>
                  <a:pt x="4734" y="9098"/>
                </a:cubicBezTo>
                <a:close/>
                <a:moveTo>
                  <a:pt x="6231" y="9901"/>
                </a:moveTo>
                <a:lnTo>
                  <a:pt x="6231" y="9901"/>
                </a:lnTo>
                <a:cubicBezTo>
                  <a:pt x="6498" y="10143"/>
                  <a:pt x="6700" y="10451"/>
                  <a:pt x="6812" y="10793"/>
                </a:cubicBezTo>
                <a:lnTo>
                  <a:pt x="6268" y="10793"/>
                </a:lnTo>
                <a:cubicBezTo>
                  <a:pt x="6282" y="10762"/>
                  <a:pt x="6288" y="10727"/>
                  <a:pt x="6285" y="10695"/>
                </a:cubicBezTo>
                <a:lnTo>
                  <a:pt x="6231" y="9901"/>
                </a:lnTo>
                <a:close/>
                <a:moveTo>
                  <a:pt x="3263" y="10413"/>
                </a:moveTo>
                <a:cubicBezTo>
                  <a:pt x="3398" y="10439"/>
                  <a:pt x="3536" y="10451"/>
                  <a:pt x="3674" y="10451"/>
                </a:cubicBezTo>
                <a:lnTo>
                  <a:pt x="3677" y="10451"/>
                </a:lnTo>
                <a:cubicBezTo>
                  <a:pt x="3778" y="10451"/>
                  <a:pt x="3879" y="10445"/>
                  <a:pt x="3979" y="10431"/>
                </a:cubicBezTo>
                <a:cubicBezTo>
                  <a:pt x="4011" y="10465"/>
                  <a:pt x="4040" y="10500"/>
                  <a:pt x="4071" y="10531"/>
                </a:cubicBezTo>
                <a:cubicBezTo>
                  <a:pt x="3890" y="11666"/>
                  <a:pt x="3766" y="12480"/>
                  <a:pt x="3674" y="13062"/>
                </a:cubicBezTo>
                <a:cubicBezTo>
                  <a:pt x="3582" y="12460"/>
                  <a:pt x="3450" y="11611"/>
                  <a:pt x="3263" y="10413"/>
                </a:cubicBezTo>
                <a:close/>
                <a:moveTo>
                  <a:pt x="2615" y="9095"/>
                </a:moveTo>
                <a:lnTo>
                  <a:pt x="2782" y="10143"/>
                </a:lnTo>
                <a:cubicBezTo>
                  <a:pt x="3003" y="11556"/>
                  <a:pt x="3214" y="12886"/>
                  <a:pt x="3337" y="13707"/>
                </a:cubicBezTo>
                <a:lnTo>
                  <a:pt x="1872" y="11694"/>
                </a:lnTo>
                <a:lnTo>
                  <a:pt x="1996" y="11055"/>
                </a:lnTo>
                <a:cubicBezTo>
                  <a:pt x="2013" y="10966"/>
                  <a:pt x="1973" y="10877"/>
                  <a:pt x="1898" y="10831"/>
                </a:cubicBezTo>
                <a:lnTo>
                  <a:pt x="1506" y="10592"/>
                </a:lnTo>
                <a:lnTo>
                  <a:pt x="1581" y="9472"/>
                </a:lnTo>
                <a:cubicBezTo>
                  <a:pt x="1581" y="9469"/>
                  <a:pt x="1581" y="9469"/>
                  <a:pt x="1581" y="9466"/>
                </a:cubicBezTo>
                <a:lnTo>
                  <a:pt x="1596" y="9242"/>
                </a:lnTo>
                <a:lnTo>
                  <a:pt x="2615" y="9095"/>
                </a:lnTo>
                <a:close/>
                <a:moveTo>
                  <a:pt x="4457" y="10857"/>
                </a:moveTo>
                <a:cubicBezTo>
                  <a:pt x="4736" y="11041"/>
                  <a:pt x="5053" y="11159"/>
                  <a:pt x="5384" y="11205"/>
                </a:cubicBezTo>
                <a:lnTo>
                  <a:pt x="5479" y="11694"/>
                </a:lnTo>
                <a:lnTo>
                  <a:pt x="5243" y="12020"/>
                </a:lnTo>
                <a:cubicBezTo>
                  <a:pt x="5174" y="12115"/>
                  <a:pt x="5194" y="12250"/>
                  <a:pt x="5292" y="12322"/>
                </a:cubicBezTo>
                <a:cubicBezTo>
                  <a:pt x="5330" y="12349"/>
                  <a:pt x="5374" y="12363"/>
                  <a:pt x="5418" y="12363"/>
                </a:cubicBezTo>
                <a:cubicBezTo>
                  <a:pt x="5485" y="12363"/>
                  <a:pt x="5551" y="12332"/>
                  <a:pt x="5594" y="12273"/>
                </a:cubicBezTo>
                <a:lnTo>
                  <a:pt x="5882" y="11876"/>
                </a:lnTo>
                <a:cubicBezTo>
                  <a:pt x="5917" y="11827"/>
                  <a:pt x="5928" y="11766"/>
                  <a:pt x="5917" y="11706"/>
                </a:cubicBezTo>
                <a:lnTo>
                  <a:pt x="5827" y="11225"/>
                </a:lnTo>
                <a:lnTo>
                  <a:pt x="6907" y="11225"/>
                </a:lnTo>
                <a:cubicBezTo>
                  <a:pt x="6916" y="11297"/>
                  <a:pt x="6919" y="11372"/>
                  <a:pt x="6919" y="11444"/>
                </a:cubicBezTo>
                <a:lnTo>
                  <a:pt x="6919" y="14323"/>
                </a:lnTo>
                <a:lnTo>
                  <a:pt x="6919" y="14325"/>
                </a:lnTo>
                <a:lnTo>
                  <a:pt x="4100" y="14325"/>
                </a:lnTo>
                <a:lnTo>
                  <a:pt x="5047" y="13021"/>
                </a:lnTo>
                <a:cubicBezTo>
                  <a:pt x="5170" y="12854"/>
                  <a:pt x="5024" y="12676"/>
                  <a:pt x="4869" y="12676"/>
                </a:cubicBezTo>
                <a:cubicBezTo>
                  <a:pt x="4808" y="12676"/>
                  <a:pt x="4747" y="12703"/>
                  <a:pt x="4699" y="12768"/>
                </a:cubicBezTo>
                <a:lnTo>
                  <a:pt x="4014" y="13707"/>
                </a:lnTo>
                <a:cubicBezTo>
                  <a:pt x="4118" y="13024"/>
                  <a:pt x="4279" y="11994"/>
                  <a:pt x="4457" y="10857"/>
                </a:cubicBezTo>
                <a:close/>
                <a:moveTo>
                  <a:pt x="3827" y="1"/>
                </a:moveTo>
                <a:cubicBezTo>
                  <a:pt x="2370" y="1"/>
                  <a:pt x="1725" y="588"/>
                  <a:pt x="1636" y="677"/>
                </a:cubicBezTo>
                <a:cubicBezTo>
                  <a:pt x="1527" y="772"/>
                  <a:pt x="444" y="1742"/>
                  <a:pt x="551" y="2652"/>
                </a:cubicBezTo>
                <a:cubicBezTo>
                  <a:pt x="605" y="3142"/>
                  <a:pt x="631" y="3481"/>
                  <a:pt x="643" y="3671"/>
                </a:cubicBezTo>
                <a:cubicBezTo>
                  <a:pt x="251" y="3760"/>
                  <a:pt x="30" y="4083"/>
                  <a:pt x="30" y="4590"/>
                </a:cubicBezTo>
                <a:cubicBezTo>
                  <a:pt x="30" y="5059"/>
                  <a:pt x="254" y="5433"/>
                  <a:pt x="582" y="5574"/>
                </a:cubicBezTo>
                <a:lnTo>
                  <a:pt x="582" y="6691"/>
                </a:lnTo>
                <a:cubicBezTo>
                  <a:pt x="582" y="7563"/>
                  <a:pt x="1069" y="8364"/>
                  <a:pt x="1840" y="8770"/>
                </a:cubicBezTo>
                <a:lnTo>
                  <a:pt x="1458" y="8824"/>
                </a:lnTo>
                <a:cubicBezTo>
                  <a:pt x="1302" y="8847"/>
                  <a:pt x="1184" y="8974"/>
                  <a:pt x="1173" y="9129"/>
                </a:cubicBezTo>
                <a:lnTo>
                  <a:pt x="1158" y="9328"/>
                </a:lnTo>
                <a:cubicBezTo>
                  <a:pt x="438" y="9789"/>
                  <a:pt x="1" y="10586"/>
                  <a:pt x="1" y="11444"/>
                </a:cubicBezTo>
                <a:lnTo>
                  <a:pt x="1" y="12912"/>
                </a:lnTo>
                <a:cubicBezTo>
                  <a:pt x="1" y="13030"/>
                  <a:pt x="99" y="13128"/>
                  <a:pt x="217" y="13128"/>
                </a:cubicBezTo>
                <a:cubicBezTo>
                  <a:pt x="335" y="13128"/>
                  <a:pt x="433" y="13030"/>
                  <a:pt x="433" y="12912"/>
                </a:cubicBezTo>
                <a:lnTo>
                  <a:pt x="433" y="11444"/>
                </a:lnTo>
                <a:cubicBezTo>
                  <a:pt x="433" y="10857"/>
                  <a:pt x="683" y="10295"/>
                  <a:pt x="1121" y="9901"/>
                </a:cubicBezTo>
                <a:lnTo>
                  <a:pt x="1121" y="9901"/>
                </a:lnTo>
                <a:lnTo>
                  <a:pt x="1066" y="10695"/>
                </a:lnTo>
                <a:cubicBezTo>
                  <a:pt x="1060" y="10776"/>
                  <a:pt x="1101" y="10854"/>
                  <a:pt x="1170" y="10894"/>
                </a:cubicBezTo>
                <a:lnTo>
                  <a:pt x="1547" y="11121"/>
                </a:lnTo>
                <a:lnTo>
                  <a:pt x="1435" y="11706"/>
                </a:lnTo>
                <a:cubicBezTo>
                  <a:pt x="1423" y="11766"/>
                  <a:pt x="1435" y="11827"/>
                  <a:pt x="1469" y="11876"/>
                </a:cubicBezTo>
                <a:lnTo>
                  <a:pt x="3251" y="14325"/>
                </a:lnTo>
                <a:lnTo>
                  <a:pt x="433" y="14325"/>
                </a:lnTo>
                <a:lnTo>
                  <a:pt x="433" y="13833"/>
                </a:lnTo>
                <a:cubicBezTo>
                  <a:pt x="433" y="13712"/>
                  <a:pt x="338" y="13617"/>
                  <a:pt x="217" y="13617"/>
                </a:cubicBezTo>
                <a:cubicBezTo>
                  <a:pt x="99" y="13617"/>
                  <a:pt x="1" y="13712"/>
                  <a:pt x="1" y="13833"/>
                </a:cubicBezTo>
                <a:lnTo>
                  <a:pt x="1" y="14541"/>
                </a:lnTo>
                <a:cubicBezTo>
                  <a:pt x="1" y="14659"/>
                  <a:pt x="99" y="14757"/>
                  <a:pt x="217" y="14757"/>
                </a:cubicBezTo>
                <a:lnTo>
                  <a:pt x="7134" y="14757"/>
                </a:lnTo>
                <a:cubicBezTo>
                  <a:pt x="7252" y="14757"/>
                  <a:pt x="7350" y="14659"/>
                  <a:pt x="7350" y="14541"/>
                </a:cubicBezTo>
                <a:lnTo>
                  <a:pt x="7350" y="11444"/>
                </a:lnTo>
                <a:cubicBezTo>
                  <a:pt x="7350" y="11357"/>
                  <a:pt x="7345" y="11271"/>
                  <a:pt x="7336" y="11185"/>
                </a:cubicBezTo>
                <a:cubicBezTo>
                  <a:pt x="8381" y="10983"/>
                  <a:pt x="9135" y="10071"/>
                  <a:pt x="9135" y="9008"/>
                </a:cubicBezTo>
                <a:lnTo>
                  <a:pt x="9135" y="8732"/>
                </a:lnTo>
                <a:cubicBezTo>
                  <a:pt x="9800" y="8626"/>
                  <a:pt x="10290" y="8053"/>
                  <a:pt x="10290" y="7379"/>
                </a:cubicBezTo>
                <a:cubicBezTo>
                  <a:pt x="10290" y="6847"/>
                  <a:pt x="9979" y="6363"/>
                  <a:pt x="9495" y="6138"/>
                </a:cubicBezTo>
                <a:cubicBezTo>
                  <a:pt x="9311" y="6055"/>
                  <a:pt x="9116" y="6014"/>
                  <a:pt x="8922" y="6014"/>
                </a:cubicBezTo>
                <a:cubicBezTo>
                  <a:pt x="8603" y="6014"/>
                  <a:pt x="8288" y="6125"/>
                  <a:pt x="8035" y="6340"/>
                </a:cubicBezTo>
                <a:cubicBezTo>
                  <a:pt x="7630" y="6688"/>
                  <a:pt x="7463" y="7238"/>
                  <a:pt x="7607" y="7750"/>
                </a:cubicBezTo>
                <a:cubicBezTo>
                  <a:pt x="7750" y="8263"/>
                  <a:pt x="8179" y="8646"/>
                  <a:pt x="8706" y="8732"/>
                </a:cubicBezTo>
                <a:lnTo>
                  <a:pt x="8706" y="9008"/>
                </a:lnTo>
                <a:cubicBezTo>
                  <a:pt x="8706" y="9863"/>
                  <a:pt x="8096" y="10600"/>
                  <a:pt x="7255" y="10762"/>
                </a:cubicBezTo>
                <a:cubicBezTo>
                  <a:pt x="7088" y="10169"/>
                  <a:pt x="6711" y="9659"/>
                  <a:pt x="6193" y="9328"/>
                </a:cubicBezTo>
                <a:lnTo>
                  <a:pt x="6182" y="9132"/>
                </a:lnTo>
                <a:cubicBezTo>
                  <a:pt x="6170" y="8974"/>
                  <a:pt x="6052" y="8847"/>
                  <a:pt x="5897" y="8824"/>
                </a:cubicBezTo>
                <a:lnTo>
                  <a:pt x="5517" y="8770"/>
                </a:lnTo>
                <a:cubicBezTo>
                  <a:pt x="6291" y="8366"/>
                  <a:pt x="6777" y="7566"/>
                  <a:pt x="6777" y="6691"/>
                </a:cubicBezTo>
                <a:lnTo>
                  <a:pt x="6777" y="5571"/>
                </a:lnTo>
                <a:cubicBezTo>
                  <a:pt x="7100" y="5427"/>
                  <a:pt x="7322" y="5053"/>
                  <a:pt x="7322" y="4590"/>
                </a:cubicBezTo>
                <a:cubicBezTo>
                  <a:pt x="7322" y="4086"/>
                  <a:pt x="7106" y="3763"/>
                  <a:pt x="6717" y="3674"/>
                </a:cubicBezTo>
                <a:cubicBezTo>
                  <a:pt x="6789" y="3357"/>
                  <a:pt x="6907" y="2644"/>
                  <a:pt x="6697" y="2065"/>
                </a:cubicBezTo>
                <a:cubicBezTo>
                  <a:pt x="6469" y="1440"/>
                  <a:pt x="5925" y="1112"/>
                  <a:pt x="5707" y="1003"/>
                </a:cubicBezTo>
                <a:cubicBezTo>
                  <a:pt x="5594" y="726"/>
                  <a:pt x="5165" y="1"/>
                  <a:pt x="3827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sp>
        <p:nvSpPr>
          <p:cNvPr id="1872" name="Google Shape;1872;p125"/>
          <p:cNvSpPr/>
          <p:nvPr/>
        </p:nvSpPr>
        <p:spPr>
          <a:xfrm>
            <a:off x="1616238" y="2826363"/>
            <a:ext cx="368975" cy="368925"/>
          </a:xfrm>
          <a:custGeom>
            <a:avLst/>
            <a:gdLst/>
            <a:ahLst/>
            <a:cxnLst/>
            <a:rect l="l" t="t" r="r" b="b"/>
            <a:pathLst>
              <a:path w="14759" h="14757" extrusionOk="0">
                <a:moveTo>
                  <a:pt x="7380" y="2161"/>
                </a:moveTo>
                <a:cubicBezTo>
                  <a:pt x="7394" y="2161"/>
                  <a:pt x="7407" y="2165"/>
                  <a:pt x="7419" y="2173"/>
                </a:cubicBezTo>
                <a:lnTo>
                  <a:pt x="8752" y="3083"/>
                </a:lnTo>
                <a:lnTo>
                  <a:pt x="6008" y="3083"/>
                </a:lnTo>
                <a:lnTo>
                  <a:pt x="7338" y="2173"/>
                </a:lnTo>
                <a:cubicBezTo>
                  <a:pt x="7351" y="2165"/>
                  <a:pt x="7366" y="2161"/>
                  <a:pt x="7380" y="2161"/>
                </a:cubicBezTo>
                <a:close/>
                <a:moveTo>
                  <a:pt x="9382" y="3518"/>
                </a:moveTo>
                <a:lnTo>
                  <a:pt x="11276" y="4813"/>
                </a:lnTo>
                <a:lnTo>
                  <a:pt x="8637" y="4813"/>
                </a:lnTo>
                <a:cubicBezTo>
                  <a:pt x="8252" y="4571"/>
                  <a:pt x="7816" y="4451"/>
                  <a:pt x="7380" y="4451"/>
                </a:cubicBezTo>
                <a:cubicBezTo>
                  <a:pt x="6944" y="4451"/>
                  <a:pt x="6508" y="4571"/>
                  <a:pt x="6124" y="4813"/>
                </a:cubicBezTo>
                <a:lnTo>
                  <a:pt x="3481" y="4813"/>
                </a:lnTo>
                <a:lnTo>
                  <a:pt x="5375" y="3518"/>
                </a:lnTo>
                <a:close/>
                <a:moveTo>
                  <a:pt x="5608" y="5245"/>
                </a:moveTo>
                <a:cubicBezTo>
                  <a:pt x="5283" y="5608"/>
                  <a:pt x="5079" y="6060"/>
                  <a:pt x="5021" y="6541"/>
                </a:cubicBezTo>
                <a:lnTo>
                  <a:pt x="2436" y="6541"/>
                </a:lnTo>
                <a:lnTo>
                  <a:pt x="2436" y="5527"/>
                </a:lnTo>
                <a:lnTo>
                  <a:pt x="2850" y="5245"/>
                </a:lnTo>
                <a:close/>
                <a:moveTo>
                  <a:pt x="11907" y="5248"/>
                </a:moveTo>
                <a:lnTo>
                  <a:pt x="12321" y="5533"/>
                </a:lnTo>
                <a:lnTo>
                  <a:pt x="12321" y="6543"/>
                </a:lnTo>
                <a:lnTo>
                  <a:pt x="9739" y="6543"/>
                </a:lnTo>
                <a:cubicBezTo>
                  <a:pt x="9679" y="6063"/>
                  <a:pt x="9474" y="5611"/>
                  <a:pt x="9149" y="5248"/>
                </a:cubicBezTo>
                <a:close/>
                <a:moveTo>
                  <a:pt x="12324" y="6975"/>
                </a:moveTo>
                <a:lnTo>
                  <a:pt x="12324" y="8271"/>
                </a:lnTo>
                <a:lnTo>
                  <a:pt x="9270" y="8271"/>
                </a:lnTo>
                <a:cubicBezTo>
                  <a:pt x="9555" y="7896"/>
                  <a:pt x="9725" y="7444"/>
                  <a:pt x="9754" y="6975"/>
                </a:cubicBezTo>
                <a:close/>
                <a:moveTo>
                  <a:pt x="7380" y="4886"/>
                </a:moveTo>
                <a:cubicBezTo>
                  <a:pt x="7886" y="4886"/>
                  <a:pt x="8383" y="5084"/>
                  <a:pt x="8755" y="5455"/>
                </a:cubicBezTo>
                <a:cubicBezTo>
                  <a:pt x="9310" y="6011"/>
                  <a:pt x="9477" y="6849"/>
                  <a:pt x="9175" y="7577"/>
                </a:cubicBezTo>
                <a:cubicBezTo>
                  <a:pt x="8876" y="8302"/>
                  <a:pt x="8165" y="8777"/>
                  <a:pt x="7379" y="8777"/>
                </a:cubicBezTo>
                <a:cubicBezTo>
                  <a:pt x="6305" y="8774"/>
                  <a:pt x="5435" y="7905"/>
                  <a:pt x="5433" y="6831"/>
                </a:cubicBezTo>
                <a:cubicBezTo>
                  <a:pt x="5433" y="6045"/>
                  <a:pt x="5908" y="5334"/>
                  <a:pt x="6636" y="5035"/>
                </a:cubicBezTo>
                <a:cubicBezTo>
                  <a:pt x="6876" y="4935"/>
                  <a:pt x="7129" y="4886"/>
                  <a:pt x="7380" y="4886"/>
                </a:cubicBezTo>
                <a:close/>
                <a:moveTo>
                  <a:pt x="5007" y="6978"/>
                </a:moveTo>
                <a:cubicBezTo>
                  <a:pt x="5035" y="7447"/>
                  <a:pt x="5202" y="7899"/>
                  <a:pt x="5490" y="8274"/>
                </a:cubicBezTo>
                <a:lnTo>
                  <a:pt x="4612" y="8274"/>
                </a:lnTo>
                <a:cubicBezTo>
                  <a:pt x="4494" y="8274"/>
                  <a:pt x="4396" y="8369"/>
                  <a:pt x="4396" y="8489"/>
                </a:cubicBezTo>
                <a:cubicBezTo>
                  <a:pt x="4396" y="8607"/>
                  <a:pt x="4494" y="8705"/>
                  <a:pt x="4612" y="8705"/>
                </a:cubicBezTo>
                <a:lnTo>
                  <a:pt x="5919" y="8705"/>
                </a:lnTo>
                <a:cubicBezTo>
                  <a:pt x="6348" y="9042"/>
                  <a:pt x="6864" y="9211"/>
                  <a:pt x="7380" y="9211"/>
                </a:cubicBezTo>
                <a:cubicBezTo>
                  <a:pt x="7896" y="9211"/>
                  <a:pt x="8412" y="9042"/>
                  <a:pt x="8841" y="8705"/>
                </a:cubicBezTo>
                <a:lnTo>
                  <a:pt x="12324" y="8705"/>
                </a:lnTo>
                <a:lnTo>
                  <a:pt x="12324" y="10004"/>
                </a:lnTo>
                <a:lnTo>
                  <a:pt x="9431" y="10004"/>
                </a:lnTo>
                <a:cubicBezTo>
                  <a:pt x="9339" y="9745"/>
                  <a:pt x="9094" y="9572"/>
                  <a:pt x="8821" y="9572"/>
                </a:cubicBezTo>
                <a:lnTo>
                  <a:pt x="5939" y="9572"/>
                </a:lnTo>
                <a:cubicBezTo>
                  <a:pt x="5663" y="9572"/>
                  <a:pt x="5418" y="9745"/>
                  <a:pt x="5326" y="10004"/>
                </a:cubicBezTo>
                <a:lnTo>
                  <a:pt x="2436" y="10004"/>
                </a:lnTo>
                <a:lnTo>
                  <a:pt x="2436" y="8705"/>
                </a:lnTo>
                <a:lnTo>
                  <a:pt x="3720" y="8705"/>
                </a:lnTo>
                <a:cubicBezTo>
                  <a:pt x="3838" y="8705"/>
                  <a:pt x="3936" y="8607"/>
                  <a:pt x="3936" y="8489"/>
                </a:cubicBezTo>
                <a:cubicBezTo>
                  <a:pt x="3936" y="8369"/>
                  <a:pt x="3838" y="8274"/>
                  <a:pt x="3720" y="8274"/>
                </a:cubicBezTo>
                <a:lnTo>
                  <a:pt x="2436" y="8274"/>
                </a:lnTo>
                <a:lnTo>
                  <a:pt x="2436" y="6978"/>
                </a:lnTo>
                <a:close/>
                <a:moveTo>
                  <a:pt x="8821" y="10004"/>
                </a:moveTo>
                <a:cubicBezTo>
                  <a:pt x="8939" y="10004"/>
                  <a:pt x="9037" y="10099"/>
                  <a:pt x="9037" y="10220"/>
                </a:cubicBezTo>
                <a:cubicBezTo>
                  <a:pt x="9037" y="10338"/>
                  <a:pt x="8939" y="10435"/>
                  <a:pt x="8821" y="10435"/>
                </a:cubicBezTo>
                <a:lnTo>
                  <a:pt x="5939" y="10435"/>
                </a:lnTo>
                <a:cubicBezTo>
                  <a:pt x="5818" y="10435"/>
                  <a:pt x="5723" y="10338"/>
                  <a:pt x="5723" y="10220"/>
                </a:cubicBezTo>
                <a:cubicBezTo>
                  <a:pt x="5723" y="10099"/>
                  <a:pt x="5818" y="10004"/>
                  <a:pt x="5939" y="10004"/>
                </a:cubicBezTo>
                <a:close/>
                <a:moveTo>
                  <a:pt x="14109" y="12163"/>
                </a:moveTo>
                <a:cubicBezTo>
                  <a:pt x="14230" y="12166"/>
                  <a:pt x="14325" y="12261"/>
                  <a:pt x="14325" y="12379"/>
                </a:cubicBezTo>
                <a:cubicBezTo>
                  <a:pt x="14325" y="12500"/>
                  <a:pt x="14230" y="12595"/>
                  <a:pt x="14109" y="12595"/>
                </a:cubicBezTo>
                <a:lnTo>
                  <a:pt x="651" y="12595"/>
                </a:lnTo>
                <a:cubicBezTo>
                  <a:pt x="533" y="12595"/>
                  <a:pt x="435" y="12500"/>
                  <a:pt x="435" y="12379"/>
                </a:cubicBezTo>
                <a:cubicBezTo>
                  <a:pt x="435" y="12261"/>
                  <a:pt x="533" y="12163"/>
                  <a:pt x="651" y="12163"/>
                </a:cubicBezTo>
                <a:close/>
                <a:moveTo>
                  <a:pt x="8317" y="13029"/>
                </a:moveTo>
                <a:lnTo>
                  <a:pt x="8317" y="14325"/>
                </a:lnTo>
                <a:lnTo>
                  <a:pt x="6443" y="14325"/>
                </a:lnTo>
                <a:lnTo>
                  <a:pt x="6443" y="13029"/>
                </a:lnTo>
                <a:close/>
                <a:moveTo>
                  <a:pt x="7379" y="1"/>
                </a:moveTo>
                <a:cubicBezTo>
                  <a:pt x="7279" y="1"/>
                  <a:pt x="7180" y="30"/>
                  <a:pt x="7094" y="89"/>
                </a:cubicBezTo>
                <a:lnTo>
                  <a:pt x="95" y="4882"/>
                </a:lnTo>
                <a:cubicBezTo>
                  <a:pt x="35" y="4923"/>
                  <a:pt x="0" y="4992"/>
                  <a:pt x="0" y="5064"/>
                </a:cubicBezTo>
                <a:lnTo>
                  <a:pt x="0" y="6791"/>
                </a:lnTo>
                <a:cubicBezTo>
                  <a:pt x="0" y="6918"/>
                  <a:pt x="105" y="7009"/>
                  <a:pt x="218" y="7009"/>
                </a:cubicBezTo>
                <a:cubicBezTo>
                  <a:pt x="259" y="7009"/>
                  <a:pt x="302" y="6996"/>
                  <a:pt x="340" y="6969"/>
                </a:cubicBezTo>
                <a:lnTo>
                  <a:pt x="2004" y="5829"/>
                </a:lnTo>
                <a:lnTo>
                  <a:pt x="2004" y="11734"/>
                </a:lnTo>
                <a:lnTo>
                  <a:pt x="648" y="11734"/>
                </a:lnTo>
                <a:cubicBezTo>
                  <a:pt x="291" y="11734"/>
                  <a:pt x="0" y="12025"/>
                  <a:pt x="0" y="12381"/>
                </a:cubicBezTo>
                <a:cubicBezTo>
                  <a:pt x="0" y="12741"/>
                  <a:pt x="291" y="13029"/>
                  <a:pt x="648" y="13029"/>
                </a:cubicBezTo>
                <a:lnTo>
                  <a:pt x="6011" y="13029"/>
                </a:lnTo>
                <a:lnTo>
                  <a:pt x="6011" y="14541"/>
                </a:lnTo>
                <a:cubicBezTo>
                  <a:pt x="6011" y="14661"/>
                  <a:pt x="6106" y="14756"/>
                  <a:pt x="6227" y="14756"/>
                </a:cubicBezTo>
                <a:lnTo>
                  <a:pt x="8533" y="14756"/>
                </a:lnTo>
                <a:cubicBezTo>
                  <a:pt x="8651" y="14756"/>
                  <a:pt x="8749" y="14661"/>
                  <a:pt x="8749" y="14541"/>
                </a:cubicBezTo>
                <a:lnTo>
                  <a:pt x="8749" y="13029"/>
                </a:lnTo>
                <a:lnTo>
                  <a:pt x="14109" y="13029"/>
                </a:lnTo>
                <a:cubicBezTo>
                  <a:pt x="14469" y="13029"/>
                  <a:pt x="14757" y="12741"/>
                  <a:pt x="14757" y="12381"/>
                </a:cubicBezTo>
                <a:cubicBezTo>
                  <a:pt x="14757" y="12025"/>
                  <a:pt x="14469" y="11734"/>
                  <a:pt x="14109" y="11734"/>
                </a:cubicBezTo>
                <a:lnTo>
                  <a:pt x="12756" y="11734"/>
                </a:lnTo>
                <a:lnTo>
                  <a:pt x="12756" y="11645"/>
                </a:lnTo>
                <a:cubicBezTo>
                  <a:pt x="12756" y="11524"/>
                  <a:pt x="12658" y="11429"/>
                  <a:pt x="12540" y="11429"/>
                </a:cubicBezTo>
                <a:cubicBezTo>
                  <a:pt x="12419" y="11429"/>
                  <a:pt x="12324" y="11524"/>
                  <a:pt x="12324" y="11645"/>
                </a:cubicBezTo>
                <a:lnTo>
                  <a:pt x="12324" y="11731"/>
                </a:lnTo>
                <a:lnTo>
                  <a:pt x="2436" y="11731"/>
                </a:lnTo>
                <a:lnTo>
                  <a:pt x="2436" y="10435"/>
                </a:lnTo>
                <a:lnTo>
                  <a:pt x="5326" y="10435"/>
                </a:lnTo>
                <a:cubicBezTo>
                  <a:pt x="5418" y="10692"/>
                  <a:pt x="5663" y="10867"/>
                  <a:pt x="5939" y="10867"/>
                </a:cubicBezTo>
                <a:lnTo>
                  <a:pt x="8821" y="10867"/>
                </a:lnTo>
                <a:cubicBezTo>
                  <a:pt x="9094" y="10867"/>
                  <a:pt x="9339" y="10692"/>
                  <a:pt x="9431" y="10435"/>
                </a:cubicBezTo>
                <a:lnTo>
                  <a:pt x="12324" y="10435"/>
                </a:lnTo>
                <a:lnTo>
                  <a:pt x="12324" y="10715"/>
                </a:lnTo>
                <a:cubicBezTo>
                  <a:pt x="12324" y="10836"/>
                  <a:pt x="12419" y="10931"/>
                  <a:pt x="12540" y="10931"/>
                </a:cubicBezTo>
                <a:cubicBezTo>
                  <a:pt x="12658" y="10931"/>
                  <a:pt x="12756" y="10836"/>
                  <a:pt x="12756" y="10715"/>
                </a:cubicBezTo>
                <a:lnTo>
                  <a:pt x="12756" y="5827"/>
                </a:lnTo>
                <a:lnTo>
                  <a:pt x="14420" y="6967"/>
                </a:lnTo>
                <a:cubicBezTo>
                  <a:pt x="14458" y="6993"/>
                  <a:pt x="14500" y="7004"/>
                  <a:pt x="14541" y="7004"/>
                </a:cubicBezTo>
                <a:cubicBezTo>
                  <a:pt x="14654" y="7004"/>
                  <a:pt x="14759" y="6914"/>
                  <a:pt x="14757" y="6785"/>
                </a:cubicBezTo>
                <a:lnTo>
                  <a:pt x="14757" y="5058"/>
                </a:lnTo>
                <a:cubicBezTo>
                  <a:pt x="14757" y="4986"/>
                  <a:pt x="14722" y="4920"/>
                  <a:pt x="14665" y="4879"/>
                </a:cubicBezTo>
                <a:lnTo>
                  <a:pt x="11841" y="2945"/>
                </a:lnTo>
                <a:cubicBezTo>
                  <a:pt x="11804" y="2920"/>
                  <a:pt x="11762" y="2908"/>
                  <a:pt x="11721" y="2908"/>
                </a:cubicBezTo>
                <a:cubicBezTo>
                  <a:pt x="11651" y="2908"/>
                  <a:pt x="11583" y="2941"/>
                  <a:pt x="11541" y="3003"/>
                </a:cubicBezTo>
                <a:cubicBezTo>
                  <a:pt x="11472" y="3100"/>
                  <a:pt x="11498" y="3236"/>
                  <a:pt x="11596" y="3302"/>
                </a:cubicBezTo>
                <a:lnTo>
                  <a:pt x="14325" y="5173"/>
                </a:lnTo>
                <a:lnTo>
                  <a:pt x="14325" y="6374"/>
                </a:lnTo>
                <a:lnTo>
                  <a:pt x="7664" y="1816"/>
                </a:lnTo>
                <a:cubicBezTo>
                  <a:pt x="7577" y="1757"/>
                  <a:pt x="7478" y="1728"/>
                  <a:pt x="7379" y="1728"/>
                </a:cubicBezTo>
                <a:cubicBezTo>
                  <a:pt x="7279" y="1728"/>
                  <a:pt x="7180" y="1757"/>
                  <a:pt x="7094" y="1816"/>
                </a:cubicBezTo>
                <a:lnTo>
                  <a:pt x="432" y="6379"/>
                </a:lnTo>
                <a:lnTo>
                  <a:pt x="432" y="5176"/>
                </a:lnTo>
                <a:lnTo>
                  <a:pt x="7338" y="446"/>
                </a:lnTo>
                <a:cubicBezTo>
                  <a:pt x="7351" y="438"/>
                  <a:pt x="7366" y="433"/>
                  <a:pt x="7380" y="433"/>
                </a:cubicBezTo>
                <a:cubicBezTo>
                  <a:pt x="7394" y="433"/>
                  <a:pt x="7407" y="438"/>
                  <a:pt x="7419" y="446"/>
                </a:cubicBezTo>
                <a:lnTo>
                  <a:pt x="10836" y="2784"/>
                </a:lnTo>
                <a:cubicBezTo>
                  <a:pt x="10873" y="2810"/>
                  <a:pt x="10916" y="2823"/>
                  <a:pt x="10958" y="2823"/>
                </a:cubicBezTo>
                <a:cubicBezTo>
                  <a:pt x="11027" y="2823"/>
                  <a:pt x="11094" y="2790"/>
                  <a:pt x="11135" y="2729"/>
                </a:cubicBezTo>
                <a:cubicBezTo>
                  <a:pt x="11205" y="2628"/>
                  <a:pt x="11179" y="2496"/>
                  <a:pt x="11081" y="2427"/>
                </a:cubicBezTo>
                <a:lnTo>
                  <a:pt x="7664" y="89"/>
                </a:lnTo>
                <a:cubicBezTo>
                  <a:pt x="7577" y="30"/>
                  <a:pt x="7478" y="1"/>
                  <a:pt x="7379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grpSp>
        <p:nvGrpSpPr>
          <p:cNvPr id="1873" name="Google Shape;1873;p125"/>
          <p:cNvGrpSpPr/>
          <p:nvPr/>
        </p:nvGrpSpPr>
        <p:grpSpPr>
          <a:xfrm>
            <a:off x="7774738" y="3407863"/>
            <a:ext cx="368850" cy="368850"/>
            <a:chOff x="7012450" y="3236000"/>
            <a:chExt cx="368850" cy="368850"/>
          </a:xfrm>
        </p:grpSpPr>
        <p:sp>
          <p:nvSpPr>
            <p:cNvPr id="1874" name="Google Shape;1874;p125"/>
            <p:cNvSpPr/>
            <p:nvPr/>
          </p:nvSpPr>
          <p:spPr>
            <a:xfrm>
              <a:off x="7012450" y="3346250"/>
              <a:ext cx="368850" cy="258600"/>
            </a:xfrm>
            <a:custGeom>
              <a:avLst/>
              <a:gdLst/>
              <a:ahLst/>
              <a:cxnLst/>
              <a:rect l="l" t="t" r="r" b="b"/>
              <a:pathLst>
                <a:path w="14754" h="10344" extrusionOk="0">
                  <a:moveTo>
                    <a:pt x="7039" y="441"/>
                  </a:moveTo>
                  <a:cubicBezTo>
                    <a:pt x="7238" y="475"/>
                    <a:pt x="7430" y="527"/>
                    <a:pt x="7618" y="599"/>
                  </a:cubicBezTo>
                  <a:cubicBezTo>
                    <a:pt x="7845" y="683"/>
                    <a:pt x="7995" y="899"/>
                    <a:pt x="7995" y="1140"/>
                  </a:cubicBezTo>
                  <a:cubicBezTo>
                    <a:pt x="7995" y="1212"/>
                    <a:pt x="7980" y="1284"/>
                    <a:pt x="7954" y="1351"/>
                  </a:cubicBezTo>
                  <a:lnTo>
                    <a:pt x="7920" y="1443"/>
                  </a:lnTo>
                  <a:lnTo>
                    <a:pt x="6786" y="1443"/>
                  </a:lnTo>
                  <a:cubicBezTo>
                    <a:pt x="6742" y="1313"/>
                    <a:pt x="6748" y="1175"/>
                    <a:pt x="6797" y="1048"/>
                  </a:cubicBezTo>
                  <a:lnTo>
                    <a:pt x="7039" y="441"/>
                  </a:lnTo>
                  <a:close/>
                  <a:moveTo>
                    <a:pt x="8386" y="1872"/>
                  </a:moveTo>
                  <a:cubicBezTo>
                    <a:pt x="8743" y="1872"/>
                    <a:pt x="9034" y="2162"/>
                    <a:pt x="9034" y="2519"/>
                  </a:cubicBezTo>
                  <a:cubicBezTo>
                    <a:pt x="9034" y="2876"/>
                    <a:pt x="8743" y="3167"/>
                    <a:pt x="8386" y="3167"/>
                  </a:cubicBezTo>
                  <a:lnTo>
                    <a:pt x="6368" y="3167"/>
                  </a:lnTo>
                  <a:cubicBezTo>
                    <a:pt x="6011" y="3167"/>
                    <a:pt x="5720" y="2876"/>
                    <a:pt x="5720" y="2519"/>
                  </a:cubicBezTo>
                  <a:cubicBezTo>
                    <a:pt x="5720" y="2162"/>
                    <a:pt x="6011" y="1872"/>
                    <a:pt x="6368" y="1872"/>
                  </a:cubicBezTo>
                  <a:close/>
                  <a:moveTo>
                    <a:pt x="9538" y="3605"/>
                  </a:moveTo>
                  <a:cubicBezTo>
                    <a:pt x="9895" y="3605"/>
                    <a:pt x="10185" y="3893"/>
                    <a:pt x="10185" y="4252"/>
                  </a:cubicBezTo>
                  <a:cubicBezTo>
                    <a:pt x="10185" y="4609"/>
                    <a:pt x="9895" y="4900"/>
                    <a:pt x="9538" y="4900"/>
                  </a:cubicBezTo>
                  <a:lnTo>
                    <a:pt x="8996" y="4900"/>
                  </a:lnTo>
                  <a:cubicBezTo>
                    <a:pt x="8876" y="4900"/>
                    <a:pt x="8781" y="4995"/>
                    <a:pt x="8781" y="5116"/>
                  </a:cubicBezTo>
                  <a:cubicBezTo>
                    <a:pt x="8781" y="5234"/>
                    <a:pt x="8876" y="5332"/>
                    <a:pt x="8996" y="5332"/>
                  </a:cubicBezTo>
                  <a:lnTo>
                    <a:pt x="10606" y="5332"/>
                  </a:lnTo>
                  <a:cubicBezTo>
                    <a:pt x="10963" y="5332"/>
                    <a:pt x="11253" y="5620"/>
                    <a:pt x="11253" y="5980"/>
                  </a:cubicBezTo>
                  <a:cubicBezTo>
                    <a:pt x="11253" y="6337"/>
                    <a:pt x="10963" y="6627"/>
                    <a:pt x="10606" y="6627"/>
                  </a:cubicBezTo>
                  <a:lnTo>
                    <a:pt x="4149" y="6627"/>
                  </a:lnTo>
                  <a:cubicBezTo>
                    <a:pt x="3789" y="6627"/>
                    <a:pt x="3501" y="6337"/>
                    <a:pt x="3501" y="5980"/>
                  </a:cubicBezTo>
                  <a:cubicBezTo>
                    <a:pt x="3501" y="5620"/>
                    <a:pt x="3789" y="5332"/>
                    <a:pt x="4149" y="5332"/>
                  </a:cubicBezTo>
                  <a:lnTo>
                    <a:pt x="8078" y="5332"/>
                  </a:lnTo>
                  <a:cubicBezTo>
                    <a:pt x="8196" y="5332"/>
                    <a:pt x="8294" y="5234"/>
                    <a:pt x="8294" y="5116"/>
                  </a:cubicBezTo>
                  <a:cubicBezTo>
                    <a:pt x="8294" y="4995"/>
                    <a:pt x="8196" y="4900"/>
                    <a:pt x="8078" y="4900"/>
                  </a:cubicBezTo>
                  <a:lnTo>
                    <a:pt x="5214" y="4900"/>
                  </a:lnTo>
                  <a:cubicBezTo>
                    <a:pt x="4857" y="4900"/>
                    <a:pt x="4566" y="4609"/>
                    <a:pt x="4566" y="4252"/>
                  </a:cubicBezTo>
                  <a:cubicBezTo>
                    <a:pt x="4566" y="3893"/>
                    <a:pt x="4857" y="3605"/>
                    <a:pt x="5214" y="3605"/>
                  </a:cubicBezTo>
                  <a:close/>
                  <a:moveTo>
                    <a:pt x="13545" y="9365"/>
                  </a:moveTo>
                  <a:lnTo>
                    <a:pt x="13545" y="9437"/>
                  </a:lnTo>
                  <a:cubicBezTo>
                    <a:pt x="13545" y="9699"/>
                    <a:pt x="13332" y="9912"/>
                    <a:pt x="13070" y="9912"/>
                  </a:cubicBezTo>
                  <a:lnTo>
                    <a:pt x="1684" y="9912"/>
                  </a:lnTo>
                  <a:cubicBezTo>
                    <a:pt x="1423" y="9912"/>
                    <a:pt x="1209" y="9699"/>
                    <a:pt x="1209" y="9437"/>
                  </a:cubicBezTo>
                  <a:lnTo>
                    <a:pt x="1209" y="9365"/>
                  </a:lnTo>
                  <a:close/>
                  <a:moveTo>
                    <a:pt x="6975" y="0"/>
                  </a:moveTo>
                  <a:cubicBezTo>
                    <a:pt x="6842" y="0"/>
                    <a:pt x="6717" y="83"/>
                    <a:pt x="6668" y="211"/>
                  </a:cubicBezTo>
                  <a:lnTo>
                    <a:pt x="6397" y="893"/>
                  </a:lnTo>
                  <a:cubicBezTo>
                    <a:pt x="6328" y="1066"/>
                    <a:pt x="6308" y="1259"/>
                    <a:pt x="6342" y="1443"/>
                  </a:cubicBezTo>
                  <a:cubicBezTo>
                    <a:pt x="5464" y="1463"/>
                    <a:pt x="4978" y="2468"/>
                    <a:pt x="5505" y="3170"/>
                  </a:cubicBezTo>
                  <a:lnTo>
                    <a:pt x="5217" y="3170"/>
                  </a:lnTo>
                  <a:cubicBezTo>
                    <a:pt x="5215" y="3170"/>
                    <a:pt x="5214" y="3170"/>
                    <a:pt x="5213" y="3170"/>
                  </a:cubicBezTo>
                  <a:cubicBezTo>
                    <a:pt x="4326" y="3170"/>
                    <a:pt x="3818" y="4187"/>
                    <a:pt x="4353" y="4900"/>
                  </a:cubicBezTo>
                  <a:lnTo>
                    <a:pt x="4152" y="4900"/>
                  </a:lnTo>
                  <a:cubicBezTo>
                    <a:pt x="4150" y="4900"/>
                    <a:pt x="4147" y="4900"/>
                    <a:pt x="4145" y="4900"/>
                  </a:cubicBezTo>
                  <a:cubicBezTo>
                    <a:pt x="3636" y="4900"/>
                    <a:pt x="3198" y="5256"/>
                    <a:pt x="3092" y="5752"/>
                  </a:cubicBezTo>
                  <a:cubicBezTo>
                    <a:pt x="2986" y="6253"/>
                    <a:pt x="3242" y="6760"/>
                    <a:pt x="3708" y="6964"/>
                  </a:cubicBezTo>
                  <a:cubicBezTo>
                    <a:pt x="3441" y="7019"/>
                    <a:pt x="3184" y="7076"/>
                    <a:pt x="2945" y="7140"/>
                  </a:cubicBezTo>
                  <a:cubicBezTo>
                    <a:pt x="2830" y="7171"/>
                    <a:pt x="2761" y="7289"/>
                    <a:pt x="2790" y="7405"/>
                  </a:cubicBezTo>
                  <a:cubicBezTo>
                    <a:pt x="2817" y="7502"/>
                    <a:pt x="2905" y="7567"/>
                    <a:pt x="3002" y="7567"/>
                  </a:cubicBezTo>
                  <a:cubicBezTo>
                    <a:pt x="3019" y="7567"/>
                    <a:pt x="3037" y="7564"/>
                    <a:pt x="3055" y="7560"/>
                  </a:cubicBezTo>
                  <a:cubicBezTo>
                    <a:pt x="4247" y="7243"/>
                    <a:pt x="5824" y="7062"/>
                    <a:pt x="7379" y="7062"/>
                  </a:cubicBezTo>
                  <a:cubicBezTo>
                    <a:pt x="8910" y="7062"/>
                    <a:pt x="10410" y="7229"/>
                    <a:pt x="11605" y="7534"/>
                  </a:cubicBezTo>
                  <a:cubicBezTo>
                    <a:pt x="12370" y="7730"/>
                    <a:pt x="12791" y="7926"/>
                    <a:pt x="13007" y="8070"/>
                  </a:cubicBezTo>
                  <a:lnTo>
                    <a:pt x="12008" y="8070"/>
                  </a:lnTo>
                  <a:cubicBezTo>
                    <a:pt x="11890" y="8070"/>
                    <a:pt x="11792" y="8165"/>
                    <a:pt x="11792" y="8286"/>
                  </a:cubicBezTo>
                  <a:cubicBezTo>
                    <a:pt x="11792" y="8404"/>
                    <a:pt x="11890" y="8501"/>
                    <a:pt x="12008" y="8501"/>
                  </a:cubicBezTo>
                  <a:lnTo>
                    <a:pt x="14106" y="8501"/>
                  </a:lnTo>
                  <a:cubicBezTo>
                    <a:pt x="14227" y="8501"/>
                    <a:pt x="14322" y="8596"/>
                    <a:pt x="14322" y="8717"/>
                  </a:cubicBezTo>
                  <a:cubicBezTo>
                    <a:pt x="14322" y="8835"/>
                    <a:pt x="14227" y="8933"/>
                    <a:pt x="14106" y="8933"/>
                  </a:cubicBezTo>
                  <a:lnTo>
                    <a:pt x="648" y="8933"/>
                  </a:lnTo>
                  <a:cubicBezTo>
                    <a:pt x="530" y="8933"/>
                    <a:pt x="432" y="8835"/>
                    <a:pt x="432" y="8717"/>
                  </a:cubicBezTo>
                  <a:cubicBezTo>
                    <a:pt x="432" y="8596"/>
                    <a:pt x="530" y="8501"/>
                    <a:pt x="648" y="8501"/>
                  </a:cubicBezTo>
                  <a:lnTo>
                    <a:pt x="11078" y="8501"/>
                  </a:lnTo>
                  <a:cubicBezTo>
                    <a:pt x="11196" y="8501"/>
                    <a:pt x="11294" y="8404"/>
                    <a:pt x="11294" y="8286"/>
                  </a:cubicBezTo>
                  <a:cubicBezTo>
                    <a:pt x="11294" y="8165"/>
                    <a:pt x="11196" y="8070"/>
                    <a:pt x="11078" y="8070"/>
                  </a:cubicBezTo>
                  <a:lnTo>
                    <a:pt x="1748" y="8070"/>
                  </a:lnTo>
                  <a:cubicBezTo>
                    <a:pt x="1892" y="7977"/>
                    <a:pt x="2044" y="7900"/>
                    <a:pt x="2203" y="7836"/>
                  </a:cubicBezTo>
                  <a:cubicBezTo>
                    <a:pt x="2312" y="7793"/>
                    <a:pt x="2367" y="7667"/>
                    <a:pt x="2321" y="7554"/>
                  </a:cubicBezTo>
                  <a:cubicBezTo>
                    <a:pt x="2286" y="7471"/>
                    <a:pt x="2204" y="7421"/>
                    <a:pt x="2118" y="7421"/>
                  </a:cubicBezTo>
                  <a:cubicBezTo>
                    <a:pt x="2092" y="7421"/>
                    <a:pt x="2065" y="7426"/>
                    <a:pt x="2039" y="7436"/>
                  </a:cubicBezTo>
                  <a:cubicBezTo>
                    <a:pt x="1558" y="7635"/>
                    <a:pt x="1267" y="7845"/>
                    <a:pt x="1158" y="8070"/>
                  </a:cubicBezTo>
                  <a:lnTo>
                    <a:pt x="648" y="8070"/>
                  </a:lnTo>
                  <a:cubicBezTo>
                    <a:pt x="288" y="8070"/>
                    <a:pt x="0" y="8360"/>
                    <a:pt x="0" y="8717"/>
                  </a:cubicBezTo>
                  <a:cubicBezTo>
                    <a:pt x="0" y="9074"/>
                    <a:pt x="288" y="9365"/>
                    <a:pt x="648" y="9365"/>
                  </a:cubicBezTo>
                  <a:lnTo>
                    <a:pt x="778" y="9365"/>
                  </a:lnTo>
                  <a:lnTo>
                    <a:pt x="778" y="9437"/>
                  </a:lnTo>
                  <a:cubicBezTo>
                    <a:pt x="778" y="9938"/>
                    <a:pt x="1184" y="10344"/>
                    <a:pt x="1684" y="10344"/>
                  </a:cubicBezTo>
                  <a:lnTo>
                    <a:pt x="13070" y="10344"/>
                  </a:lnTo>
                  <a:cubicBezTo>
                    <a:pt x="13571" y="10344"/>
                    <a:pt x="13977" y="9938"/>
                    <a:pt x="13977" y="9437"/>
                  </a:cubicBezTo>
                  <a:lnTo>
                    <a:pt x="13977" y="9365"/>
                  </a:lnTo>
                  <a:lnTo>
                    <a:pt x="14106" y="9365"/>
                  </a:lnTo>
                  <a:cubicBezTo>
                    <a:pt x="14463" y="9365"/>
                    <a:pt x="14754" y="9074"/>
                    <a:pt x="14754" y="8717"/>
                  </a:cubicBezTo>
                  <a:cubicBezTo>
                    <a:pt x="14754" y="8360"/>
                    <a:pt x="14463" y="8070"/>
                    <a:pt x="14106" y="8070"/>
                  </a:cubicBezTo>
                  <a:lnTo>
                    <a:pt x="13594" y="8070"/>
                  </a:lnTo>
                  <a:cubicBezTo>
                    <a:pt x="13369" y="7626"/>
                    <a:pt x="12477" y="7310"/>
                    <a:pt x="11708" y="7114"/>
                  </a:cubicBezTo>
                  <a:cubicBezTo>
                    <a:pt x="11498" y="7059"/>
                    <a:pt x="11276" y="7010"/>
                    <a:pt x="11049" y="6964"/>
                  </a:cubicBezTo>
                  <a:cubicBezTo>
                    <a:pt x="11515" y="6757"/>
                    <a:pt x="11772" y="6250"/>
                    <a:pt x="11665" y="5752"/>
                  </a:cubicBezTo>
                  <a:cubicBezTo>
                    <a:pt x="11559" y="5251"/>
                    <a:pt x="11115" y="4897"/>
                    <a:pt x="10606" y="4897"/>
                  </a:cubicBezTo>
                  <a:lnTo>
                    <a:pt x="10401" y="4897"/>
                  </a:lnTo>
                  <a:cubicBezTo>
                    <a:pt x="10939" y="4187"/>
                    <a:pt x="10432" y="3170"/>
                    <a:pt x="9541" y="3170"/>
                  </a:cubicBezTo>
                  <a:cubicBezTo>
                    <a:pt x="9540" y="3170"/>
                    <a:pt x="9539" y="3170"/>
                    <a:pt x="9538" y="3170"/>
                  </a:cubicBezTo>
                  <a:lnTo>
                    <a:pt x="9250" y="3170"/>
                  </a:lnTo>
                  <a:cubicBezTo>
                    <a:pt x="9785" y="2456"/>
                    <a:pt x="9276" y="1443"/>
                    <a:pt x="8386" y="1443"/>
                  </a:cubicBezTo>
                  <a:lnTo>
                    <a:pt x="8383" y="1443"/>
                  </a:lnTo>
                  <a:cubicBezTo>
                    <a:pt x="8545" y="930"/>
                    <a:pt x="8277" y="383"/>
                    <a:pt x="7776" y="193"/>
                  </a:cubicBezTo>
                  <a:cubicBezTo>
                    <a:pt x="7531" y="101"/>
                    <a:pt x="7278" y="38"/>
                    <a:pt x="7019" y="3"/>
                  </a:cubicBezTo>
                  <a:cubicBezTo>
                    <a:pt x="7004" y="1"/>
                    <a:pt x="6990" y="0"/>
                    <a:pt x="69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75" name="Google Shape;1875;p125"/>
            <p:cNvSpPr/>
            <p:nvPr/>
          </p:nvSpPr>
          <p:spPr>
            <a:xfrm>
              <a:off x="7108525" y="3236000"/>
              <a:ext cx="46875" cy="126100"/>
            </a:xfrm>
            <a:custGeom>
              <a:avLst/>
              <a:gdLst/>
              <a:ahLst/>
              <a:cxnLst/>
              <a:rect l="l" t="t" r="r" b="b"/>
              <a:pathLst>
                <a:path w="1875" h="5044" extrusionOk="0">
                  <a:moveTo>
                    <a:pt x="1227" y="432"/>
                  </a:moveTo>
                  <a:cubicBezTo>
                    <a:pt x="1348" y="432"/>
                    <a:pt x="1443" y="530"/>
                    <a:pt x="1443" y="648"/>
                  </a:cubicBezTo>
                  <a:cubicBezTo>
                    <a:pt x="1443" y="1045"/>
                    <a:pt x="1253" y="1253"/>
                    <a:pt x="1097" y="1419"/>
                  </a:cubicBezTo>
                  <a:cubicBezTo>
                    <a:pt x="965" y="1563"/>
                    <a:pt x="867" y="1670"/>
                    <a:pt x="867" y="1897"/>
                  </a:cubicBezTo>
                  <a:cubicBezTo>
                    <a:pt x="867" y="2125"/>
                    <a:pt x="965" y="2231"/>
                    <a:pt x="1097" y="2375"/>
                  </a:cubicBezTo>
                  <a:cubicBezTo>
                    <a:pt x="1253" y="2542"/>
                    <a:pt x="1443" y="2749"/>
                    <a:pt x="1443" y="3147"/>
                  </a:cubicBezTo>
                  <a:cubicBezTo>
                    <a:pt x="1443" y="3544"/>
                    <a:pt x="1253" y="3751"/>
                    <a:pt x="1097" y="3918"/>
                  </a:cubicBezTo>
                  <a:cubicBezTo>
                    <a:pt x="965" y="4062"/>
                    <a:pt x="867" y="4169"/>
                    <a:pt x="867" y="4396"/>
                  </a:cubicBezTo>
                  <a:cubicBezTo>
                    <a:pt x="867" y="4514"/>
                    <a:pt x="769" y="4612"/>
                    <a:pt x="651" y="4612"/>
                  </a:cubicBezTo>
                  <a:cubicBezTo>
                    <a:pt x="533" y="4612"/>
                    <a:pt x="435" y="4514"/>
                    <a:pt x="435" y="4396"/>
                  </a:cubicBezTo>
                  <a:cubicBezTo>
                    <a:pt x="435" y="3999"/>
                    <a:pt x="628" y="3792"/>
                    <a:pt x="781" y="3625"/>
                  </a:cubicBezTo>
                  <a:cubicBezTo>
                    <a:pt x="916" y="3481"/>
                    <a:pt x="1011" y="3374"/>
                    <a:pt x="1011" y="3147"/>
                  </a:cubicBezTo>
                  <a:cubicBezTo>
                    <a:pt x="1011" y="2922"/>
                    <a:pt x="916" y="2813"/>
                    <a:pt x="781" y="2669"/>
                  </a:cubicBezTo>
                  <a:cubicBezTo>
                    <a:pt x="628" y="2502"/>
                    <a:pt x="435" y="2295"/>
                    <a:pt x="435" y="1897"/>
                  </a:cubicBezTo>
                  <a:cubicBezTo>
                    <a:pt x="435" y="1500"/>
                    <a:pt x="628" y="1293"/>
                    <a:pt x="781" y="1126"/>
                  </a:cubicBezTo>
                  <a:cubicBezTo>
                    <a:pt x="916" y="982"/>
                    <a:pt x="1011" y="875"/>
                    <a:pt x="1011" y="648"/>
                  </a:cubicBezTo>
                  <a:cubicBezTo>
                    <a:pt x="1011" y="530"/>
                    <a:pt x="1109" y="432"/>
                    <a:pt x="1227" y="432"/>
                  </a:cubicBezTo>
                  <a:close/>
                  <a:moveTo>
                    <a:pt x="1227" y="0"/>
                  </a:moveTo>
                  <a:cubicBezTo>
                    <a:pt x="867" y="0"/>
                    <a:pt x="576" y="291"/>
                    <a:pt x="576" y="651"/>
                  </a:cubicBezTo>
                  <a:cubicBezTo>
                    <a:pt x="576" y="706"/>
                    <a:pt x="576" y="708"/>
                    <a:pt x="461" y="835"/>
                  </a:cubicBezTo>
                  <a:cubicBezTo>
                    <a:pt x="288" y="1019"/>
                    <a:pt x="1" y="1333"/>
                    <a:pt x="1" y="1897"/>
                  </a:cubicBezTo>
                  <a:cubicBezTo>
                    <a:pt x="1" y="2464"/>
                    <a:pt x="288" y="2775"/>
                    <a:pt x="461" y="2962"/>
                  </a:cubicBezTo>
                  <a:cubicBezTo>
                    <a:pt x="576" y="3089"/>
                    <a:pt x="576" y="3089"/>
                    <a:pt x="576" y="3147"/>
                  </a:cubicBezTo>
                  <a:cubicBezTo>
                    <a:pt x="576" y="3204"/>
                    <a:pt x="576" y="3207"/>
                    <a:pt x="461" y="3331"/>
                  </a:cubicBezTo>
                  <a:cubicBezTo>
                    <a:pt x="291" y="3518"/>
                    <a:pt x="3" y="3829"/>
                    <a:pt x="3" y="4396"/>
                  </a:cubicBezTo>
                  <a:cubicBezTo>
                    <a:pt x="3" y="4753"/>
                    <a:pt x="291" y="5044"/>
                    <a:pt x="651" y="5044"/>
                  </a:cubicBezTo>
                  <a:cubicBezTo>
                    <a:pt x="1008" y="5044"/>
                    <a:pt x="1299" y="4753"/>
                    <a:pt x="1299" y="4396"/>
                  </a:cubicBezTo>
                  <a:cubicBezTo>
                    <a:pt x="1299" y="4339"/>
                    <a:pt x="1299" y="4339"/>
                    <a:pt x="1414" y="4212"/>
                  </a:cubicBezTo>
                  <a:cubicBezTo>
                    <a:pt x="1587" y="4025"/>
                    <a:pt x="1875" y="3714"/>
                    <a:pt x="1875" y="3147"/>
                  </a:cubicBezTo>
                  <a:cubicBezTo>
                    <a:pt x="1875" y="2582"/>
                    <a:pt x="1587" y="2269"/>
                    <a:pt x="1414" y="2082"/>
                  </a:cubicBezTo>
                  <a:cubicBezTo>
                    <a:pt x="1299" y="1958"/>
                    <a:pt x="1299" y="1955"/>
                    <a:pt x="1299" y="1897"/>
                  </a:cubicBezTo>
                  <a:cubicBezTo>
                    <a:pt x="1299" y="1843"/>
                    <a:pt x="1299" y="1840"/>
                    <a:pt x="1414" y="1713"/>
                  </a:cubicBezTo>
                  <a:cubicBezTo>
                    <a:pt x="1587" y="1526"/>
                    <a:pt x="1875" y="1215"/>
                    <a:pt x="1875" y="651"/>
                  </a:cubicBezTo>
                  <a:cubicBezTo>
                    <a:pt x="1875" y="291"/>
                    <a:pt x="1584" y="0"/>
                    <a:pt x="122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76" name="Google Shape;1876;p125"/>
            <p:cNvSpPr/>
            <p:nvPr/>
          </p:nvSpPr>
          <p:spPr>
            <a:xfrm>
              <a:off x="7238225" y="3236000"/>
              <a:ext cx="46875" cy="126100"/>
            </a:xfrm>
            <a:custGeom>
              <a:avLst/>
              <a:gdLst/>
              <a:ahLst/>
              <a:cxnLst/>
              <a:rect l="l" t="t" r="r" b="b"/>
              <a:pathLst>
                <a:path w="1875" h="5044" extrusionOk="0">
                  <a:moveTo>
                    <a:pt x="1226" y="432"/>
                  </a:moveTo>
                  <a:cubicBezTo>
                    <a:pt x="1347" y="432"/>
                    <a:pt x="1442" y="530"/>
                    <a:pt x="1442" y="648"/>
                  </a:cubicBezTo>
                  <a:cubicBezTo>
                    <a:pt x="1442" y="1045"/>
                    <a:pt x="1252" y="1253"/>
                    <a:pt x="1097" y="1419"/>
                  </a:cubicBezTo>
                  <a:cubicBezTo>
                    <a:pt x="964" y="1563"/>
                    <a:pt x="867" y="1670"/>
                    <a:pt x="867" y="1897"/>
                  </a:cubicBezTo>
                  <a:cubicBezTo>
                    <a:pt x="867" y="2125"/>
                    <a:pt x="964" y="2231"/>
                    <a:pt x="1097" y="2375"/>
                  </a:cubicBezTo>
                  <a:cubicBezTo>
                    <a:pt x="1252" y="2542"/>
                    <a:pt x="1442" y="2749"/>
                    <a:pt x="1442" y="3147"/>
                  </a:cubicBezTo>
                  <a:cubicBezTo>
                    <a:pt x="1442" y="3544"/>
                    <a:pt x="1252" y="3751"/>
                    <a:pt x="1097" y="3918"/>
                  </a:cubicBezTo>
                  <a:cubicBezTo>
                    <a:pt x="964" y="4062"/>
                    <a:pt x="867" y="4169"/>
                    <a:pt x="867" y="4396"/>
                  </a:cubicBezTo>
                  <a:cubicBezTo>
                    <a:pt x="867" y="4514"/>
                    <a:pt x="772" y="4612"/>
                    <a:pt x="651" y="4612"/>
                  </a:cubicBezTo>
                  <a:cubicBezTo>
                    <a:pt x="533" y="4612"/>
                    <a:pt x="435" y="4514"/>
                    <a:pt x="435" y="4396"/>
                  </a:cubicBezTo>
                  <a:cubicBezTo>
                    <a:pt x="435" y="3999"/>
                    <a:pt x="628" y="3792"/>
                    <a:pt x="780" y="3625"/>
                  </a:cubicBezTo>
                  <a:cubicBezTo>
                    <a:pt x="915" y="3481"/>
                    <a:pt x="1010" y="3374"/>
                    <a:pt x="1010" y="3147"/>
                  </a:cubicBezTo>
                  <a:cubicBezTo>
                    <a:pt x="1010" y="2922"/>
                    <a:pt x="915" y="2813"/>
                    <a:pt x="783" y="2669"/>
                  </a:cubicBezTo>
                  <a:lnTo>
                    <a:pt x="780" y="2669"/>
                  </a:lnTo>
                  <a:cubicBezTo>
                    <a:pt x="628" y="2502"/>
                    <a:pt x="435" y="2295"/>
                    <a:pt x="435" y="1897"/>
                  </a:cubicBezTo>
                  <a:cubicBezTo>
                    <a:pt x="435" y="1500"/>
                    <a:pt x="628" y="1293"/>
                    <a:pt x="780" y="1126"/>
                  </a:cubicBezTo>
                  <a:cubicBezTo>
                    <a:pt x="915" y="982"/>
                    <a:pt x="1010" y="875"/>
                    <a:pt x="1010" y="648"/>
                  </a:cubicBezTo>
                  <a:cubicBezTo>
                    <a:pt x="1010" y="530"/>
                    <a:pt x="1108" y="432"/>
                    <a:pt x="1226" y="432"/>
                  </a:cubicBezTo>
                  <a:close/>
                  <a:moveTo>
                    <a:pt x="1226" y="0"/>
                  </a:moveTo>
                  <a:cubicBezTo>
                    <a:pt x="867" y="0"/>
                    <a:pt x="579" y="291"/>
                    <a:pt x="579" y="651"/>
                  </a:cubicBezTo>
                  <a:cubicBezTo>
                    <a:pt x="579" y="706"/>
                    <a:pt x="579" y="708"/>
                    <a:pt x="461" y="835"/>
                  </a:cubicBezTo>
                  <a:cubicBezTo>
                    <a:pt x="288" y="1019"/>
                    <a:pt x="0" y="1333"/>
                    <a:pt x="0" y="1897"/>
                  </a:cubicBezTo>
                  <a:cubicBezTo>
                    <a:pt x="0" y="2464"/>
                    <a:pt x="288" y="2775"/>
                    <a:pt x="461" y="2962"/>
                  </a:cubicBezTo>
                  <a:cubicBezTo>
                    <a:pt x="579" y="3089"/>
                    <a:pt x="579" y="3089"/>
                    <a:pt x="579" y="3147"/>
                  </a:cubicBezTo>
                  <a:cubicBezTo>
                    <a:pt x="579" y="3204"/>
                    <a:pt x="579" y="3207"/>
                    <a:pt x="461" y="3331"/>
                  </a:cubicBezTo>
                  <a:cubicBezTo>
                    <a:pt x="291" y="3518"/>
                    <a:pt x="3" y="3829"/>
                    <a:pt x="3" y="4396"/>
                  </a:cubicBezTo>
                  <a:cubicBezTo>
                    <a:pt x="3" y="4753"/>
                    <a:pt x="294" y="5044"/>
                    <a:pt x="651" y="5044"/>
                  </a:cubicBezTo>
                  <a:cubicBezTo>
                    <a:pt x="1008" y="5044"/>
                    <a:pt x="1298" y="4753"/>
                    <a:pt x="1298" y="4396"/>
                  </a:cubicBezTo>
                  <a:cubicBezTo>
                    <a:pt x="1298" y="4339"/>
                    <a:pt x="1298" y="4339"/>
                    <a:pt x="1414" y="4212"/>
                  </a:cubicBezTo>
                  <a:cubicBezTo>
                    <a:pt x="1586" y="4025"/>
                    <a:pt x="1874" y="3714"/>
                    <a:pt x="1874" y="3147"/>
                  </a:cubicBezTo>
                  <a:cubicBezTo>
                    <a:pt x="1874" y="2582"/>
                    <a:pt x="1586" y="2269"/>
                    <a:pt x="1414" y="2082"/>
                  </a:cubicBezTo>
                  <a:cubicBezTo>
                    <a:pt x="1298" y="1958"/>
                    <a:pt x="1298" y="1955"/>
                    <a:pt x="1298" y="1897"/>
                  </a:cubicBezTo>
                  <a:cubicBezTo>
                    <a:pt x="1298" y="1843"/>
                    <a:pt x="1298" y="1840"/>
                    <a:pt x="1414" y="1713"/>
                  </a:cubicBezTo>
                  <a:cubicBezTo>
                    <a:pt x="1586" y="1526"/>
                    <a:pt x="1874" y="1215"/>
                    <a:pt x="1874" y="651"/>
                  </a:cubicBezTo>
                  <a:cubicBezTo>
                    <a:pt x="1874" y="291"/>
                    <a:pt x="1583" y="0"/>
                    <a:pt x="122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877" name="Google Shape;1877;p125"/>
          <p:cNvSpPr/>
          <p:nvPr/>
        </p:nvSpPr>
        <p:spPr>
          <a:xfrm>
            <a:off x="7145513" y="3407863"/>
            <a:ext cx="392325" cy="368850"/>
          </a:xfrm>
          <a:custGeom>
            <a:avLst/>
            <a:gdLst/>
            <a:ahLst/>
            <a:cxnLst/>
            <a:rect l="l" t="t" r="r" b="b"/>
            <a:pathLst>
              <a:path w="15693" h="14754" extrusionOk="0">
                <a:moveTo>
                  <a:pt x="9097" y="432"/>
                </a:moveTo>
                <a:cubicBezTo>
                  <a:pt x="9705" y="438"/>
                  <a:pt x="10304" y="541"/>
                  <a:pt x="10876" y="734"/>
                </a:cubicBezTo>
                <a:lnTo>
                  <a:pt x="9754" y="734"/>
                </a:lnTo>
                <a:cubicBezTo>
                  <a:pt x="9541" y="619"/>
                  <a:pt x="9322" y="518"/>
                  <a:pt x="9097" y="432"/>
                </a:cubicBezTo>
                <a:close/>
                <a:moveTo>
                  <a:pt x="11855" y="1166"/>
                </a:moveTo>
                <a:cubicBezTo>
                  <a:pt x="12126" y="1316"/>
                  <a:pt x="12388" y="1491"/>
                  <a:pt x="12632" y="1684"/>
                </a:cubicBezTo>
                <a:lnTo>
                  <a:pt x="11881" y="1684"/>
                </a:lnTo>
                <a:cubicBezTo>
                  <a:pt x="11544" y="1471"/>
                  <a:pt x="11182" y="1299"/>
                  <a:pt x="10804" y="1166"/>
                </a:cubicBezTo>
                <a:close/>
                <a:moveTo>
                  <a:pt x="4307" y="2116"/>
                </a:moveTo>
                <a:cubicBezTo>
                  <a:pt x="4088" y="2364"/>
                  <a:pt x="3890" y="2626"/>
                  <a:pt x="3714" y="2905"/>
                </a:cubicBezTo>
                <a:lnTo>
                  <a:pt x="3150" y="2905"/>
                </a:lnTo>
                <a:cubicBezTo>
                  <a:pt x="3423" y="2606"/>
                  <a:pt x="3734" y="2341"/>
                  <a:pt x="4071" y="2119"/>
                </a:cubicBezTo>
                <a:lnTo>
                  <a:pt x="4071" y="2116"/>
                </a:lnTo>
                <a:close/>
                <a:moveTo>
                  <a:pt x="11754" y="2116"/>
                </a:moveTo>
                <a:cubicBezTo>
                  <a:pt x="12094" y="2341"/>
                  <a:pt x="12405" y="2603"/>
                  <a:pt x="12681" y="2905"/>
                </a:cubicBezTo>
                <a:lnTo>
                  <a:pt x="12097" y="2905"/>
                </a:lnTo>
                <a:cubicBezTo>
                  <a:pt x="11919" y="2626"/>
                  <a:pt x="11723" y="2364"/>
                  <a:pt x="11504" y="2116"/>
                </a:cubicBezTo>
                <a:close/>
                <a:moveTo>
                  <a:pt x="13122" y="2116"/>
                </a:moveTo>
                <a:cubicBezTo>
                  <a:pt x="13367" y="2361"/>
                  <a:pt x="13591" y="2623"/>
                  <a:pt x="13790" y="2905"/>
                </a:cubicBezTo>
                <a:lnTo>
                  <a:pt x="13251" y="2905"/>
                </a:lnTo>
                <a:cubicBezTo>
                  <a:pt x="13021" y="2617"/>
                  <a:pt x="12762" y="2352"/>
                  <a:pt x="12480" y="2116"/>
                </a:cubicBezTo>
                <a:close/>
                <a:moveTo>
                  <a:pt x="3464" y="3337"/>
                </a:moveTo>
                <a:cubicBezTo>
                  <a:pt x="3297" y="3648"/>
                  <a:pt x="3161" y="3973"/>
                  <a:pt x="3052" y="4307"/>
                </a:cubicBezTo>
                <a:lnTo>
                  <a:pt x="2237" y="4307"/>
                </a:lnTo>
                <a:cubicBezTo>
                  <a:pt x="2387" y="3964"/>
                  <a:pt x="2574" y="3639"/>
                  <a:pt x="2796" y="3337"/>
                </a:cubicBezTo>
                <a:close/>
                <a:moveTo>
                  <a:pt x="13036" y="3337"/>
                </a:moveTo>
                <a:cubicBezTo>
                  <a:pt x="13257" y="3636"/>
                  <a:pt x="13441" y="3964"/>
                  <a:pt x="13591" y="4307"/>
                </a:cubicBezTo>
                <a:lnTo>
                  <a:pt x="12759" y="4307"/>
                </a:lnTo>
                <a:cubicBezTo>
                  <a:pt x="12647" y="3973"/>
                  <a:pt x="12509" y="3648"/>
                  <a:pt x="12345" y="3337"/>
                </a:cubicBezTo>
                <a:close/>
                <a:moveTo>
                  <a:pt x="14066" y="3337"/>
                </a:moveTo>
                <a:cubicBezTo>
                  <a:pt x="14247" y="3645"/>
                  <a:pt x="14397" y="3970"/>
                  <a:pt x="14518" y="4307"/>
                </a:cubicBezTo>
                <a:lnTo>
                  <a:pt x="14057" y="4307"/>
                </a:lnTo>
                <a:cubicBezTo>
                  <a:pt x="13925" y="3967"/>
                  <a:pt x="13758" y="3642"/>
                  <a:pt x="13559" y="3337"/>
                </a:cubicBezTo>
                <a:close/>
                <a:moveTo>
                  <a:pt x="2925" y="4739"/>
                </a:moveTo>
                <a:cubicBezTo>
                  <a:pt x="2819" y="5168"/>
                  <a:pt x="2758" y="5608"/>
                  <a:pt x="2744" y="6051"/>
                </a:cubicBezTo>
                <a:lnTo>
                  <a:pt x="1837" y="6051"/>
                </a:lnTo>
                <a:cubicBezTo>
                  <a:pt x="1854" y="5605"/>
                  <a:pt x="1935" y="5165"/>
                  <a:pt x="2076" y="4742"/>
                </a:cubicBezTo>
                <a:lnTo>
                  <a:pt x="2076" y="4739"/>
                </a:lnTo>
                <a:close/>
                <a:moveTo>
                  <a:pt x="13752" y="4742"/>
                </a:moveTo>
                <a:cubicBezTo>
                  <a:pt x="13890" y="5165"/>
                  <a:pt x="13968" y="5605"/>
                  <a:pt x="13988" y="6051"/>
                </a:cubicBezTo>
                <a:lnTo>
                  <a:pt x="13067" y="6051"/>
                </a:lnTo>
                <a:cubicBezTo>
                  <a:pt x="13053" y="5608"/>
                  <a:pt x="12989" y="5170"/>
                  <a:pt x="12883" y="4742"/>
                </a:cubicBezTo>
                <a:close/>
                <a:moveTo>
                  <a:pt x="14653" y="4742"/>
                </a:moveTo>
                <a:cubicBezTo>
                  <a:pt x="14769" y="5168"/>
                  <a:pt x="14835" y="5608"/>
                  <a:pt x="14852" y="6051"/>
                </a:cubicBezTo>
                <a:lnTo>
                  <a:pt x="14420" y="6051"/>
                </a:lnTo>
                <a:cubicBezTo>
                  <a:pt x="14403" y="5608"/>
                  <a:pt x="14331" y="5168"/>
                  <a:pt x="14204" y="4742"/>
                </a:cubicBezTo>
                <a:close/>
                <a:moveTo>
                  <a:pt x="9009" y="5764"/>
                </a:moveTo>
                <a:cubicBezTo>
                  <a:pt x="9171" y="5764"/>
                  <a:pt x="9334" y="5841"/>
                  <a:pt x="9434" y="6000"/>
                </a:cubicBezTo>
                <a:cubicBezTo>
                  <a:pt x="9644" y="6333"/>
                  <a:pt x="9403" y="6771"/>
                  <a:pt x="9008" y="6771"/>
                </a:cubicBezTo>
                <a:cubicBezTo>
                  <a:pt x="8812" y="6771"/>
                  <a:pt x="8634" y="6659"/>
                  <a:pt x="8550" y="6483"/>
                </a:cubicBezTo>
                <a:lnTo>
                  <a:pt x="9008" y="6483"/>
                </a:lnTo>
                <a:cubicBezTo>
                  <a:pt x="9126" y="6483"/>
                  <a:pt x="9221" y="6388"/>
                  <a:pt x="9221" y="6267"/>
                </a:cubicBezTo>
                <a:cubicBezTo>
                  <a:pt x="9221" y="6149"/>
                  <a:pt x="9126" y="6051"/>
                  <a:pt x="9008" y="6051"/>
                </a:cubicBezTo>
                <a:lnTo>
                  <a:pt x="8553" y="6051"/>
                </a:lnTo>
                <a:cubicBezTo>
                  <a:pt x="8643" y="5862"/>
                  <a:pt x="8826" y="5764"/>
                  <a:pt x="9009" y="5764"/>
                </a:cubicBezTo>
                <a:close/>
                <a:moveTo>
                  <a:pt x="6803" y="5766"/>
                </a:moveTo>
                <a:cubicBezTo>
                  <a:pt x="7163" y="5766"/>
                  <a:pt x="7408" y="6132"/>
                  <a:pt x="7269" y="6463"/>
                </a:cubicBezTo>
                <a:cubicBezTo>
                  <a:pt x="7183" y="6669"/>
                  <a:pt x="6994" y="6772"/>
                  <a:pt x="6804" y="6772"/>
                </a:cubicBezTo>
                <a:cubicBezTo>
                  <a:pt x="6615" y="6772"/>
                  <a:pt x="6426" y="6669"/>
                  <a:pt x="6340" y="6463"/>
                </a:cubicBezTo>
                <a:cubicBezTo>
                  <a:pt x="6201" y="6132"/>
                  <a:pt x="6443" y="5766"/>
                  <a:pt x="6803" y="5766"/>
                </a:cubicBezTo>
                <a:close/>
                <a:moveTo>
                  <a:pt x="8096" y="6483"/>
                </a:moveTo>
                <a:cubicBezTo>
                  <a:pt x="8098" y="6495"/>
                  <a:pt x="8101" y="6506"/>
                  <a:pt x="8104" y="6521"/>
                </a:cubicBezTo>
                <a:lnTo>
                  <a:pt x="7906" y="6857"/>
                </a:lnTo>
                <a:lnTo>
                  <a:pt x="7707" y="6521"/>
                </a:lnTo>
                <a:cubicBezTo>
                  <a:pt x="7710" y="6506"/>
                  <a:pt x="7713" y="6495"/>
                  <a:pt x="7716" y="6483"/>
                </a:cubicBezTo>
                <a:close/>
                <a:moveTo>
                  <a:pt x="8358" y="6941"/>
                </a:moveTo>
                <a:cubicBezTo>
                  <a:pt x="8461" y="7042"/>
                  <a:pt x="8588" y="7119"/>
                  <a:pt x="8729" y="7163"/>
                </a:cubicBezTo>
                <a:lnTo>
                  <a:pt x="8406" y="7704"/>
                </a:lnTo>
                <a:lnTo>
                  <a:pt x="8156" y="7281"/>
                </a:lnTo>
                <a:lnTo>
                  <a:pt x="8358" y="6941"/>
                </a:lnTo>
                <a:close/>
                <a:moveTo>
                  <a:pt x="2741" y="6483"/>
                </a:moveTo>
                <a:cubicBezTo>
                  <a:pt x="2758" y="6927"/>
                  <a:pt x="2819" y="7364"/>
                  <a:pt x="2925" y="7796"/>
                </a:cubicBezTo>
                <a:lnTo>
                  <a:pt x="2073" y="7796"/>
                </a:lnTo>
                <a:cubicBezTo>
                  <a:pt x="1935" y="7370"/>
                  <a:pt x="1857" y="6929"/>
                  <a:pt x="1837" y="6483"/>
                </a:cubicBezTo>
                <a:close/>
                <a:moveTo>
                  <a:pt x="13988" y="6483"/>
                </a:moveTo>
                <a:cubicBezTo>
                  <a:pt x="13971" y="6929"/>
                  <a:pt x="13890" y="7370"/>
                  <a:pt x="13752" y="7796"/>
                </a:cubicBezTo>
                <a:lnTo>
                  <a:pt x="12880" y="7796"/>
                </a:lnTo>
                <a:cubicBezTo>
                  <a:pt x="12989" y="7364"/>
                  <a:pt x="13053" y="6927"/>
                  <a:pt x="13067" y="6483"/>
                </a:cubicBezTo>
                <a:close/>
                <a:moveTo>
                  <a:pt x="14852" y="6483"/>
                </a:moveTo>
                <a:cubicBezTo>
                  <a:pt x="14838" y="6927"/>
                  <a:pt x="14769" y="7367"/>
                  <a:pt x="14650" y="7796"/>
                </a:cubicBezTo>
                <a:lnTo>
                  <a:pt x="14204" y="7796"/>
                </a:lnTo>
                <a:cubicBezTo>
                  <a:pt x="14331" y="7367"/>
                  <a:pt x="14403" y="6927"/>
                  <a:pt x="14420" y="6483"/>
                </a:cubicBezTo>
                <a:close/>
                <a:moveTo>
                  <a:pt x="3049" y="8228"/>
                </a:moveTo>
                <a:cubicBezTo>
                  <a:pt x="3161" y="8562"/>
                  <a:pt x="3300" y="8887"/>
                  <a:pt x="3464" y="9198"/>
                </a:cubicBezTo>
                <a:lnTo>
                  <a:pt x="2790" y="9198"/>
                </a:lnTo>
                <a:cubicBezTo>
                  <a:pt x="2571" y="8896"/>
                  <a:pt x="2384" y="8570"/>
                  <a:pt x="2237" y="8228"/>
                </a:cubicBezTo>
                <a:close/>
                <a:moveTo>
                  <a:pt x="13591" y="8228"/>
                </a:moveTo>
                <a:cubicBezTo>
                  <a:pt x="13444" y="8570"/>
                  <a:pt x="13257" y="8896"/>
                  <a:pt x="13036" y="9198"/>
                </a:cubicBezTo>
                <a:lnTo>
                  <a:pt x="12342" y="9198"/>
                </a:lnTo>
                <a:cubicBezTo>
                  <a:pt x="12509" y="8887"/>
                  <a:pt x="12644" y="8562"/>
                  <a:pt x="12756" y="8228"/>
                </a:cubicBezTo>
                <a:close/>
                <a:moveTo>
                  <a:pt x="14515" y="8228"/>
                </a:moveTo>
                <a:cubicBezTo>
                  <a:pt x="14391" y="8565"/>
                  <a:pt x="14242" y="8890"/>
                  <a:pt x="14060" y="9198"/>
                </a:cubicBezTo>
                <a:lnTo>
                  <a:pt x="13559" y="9198"/>
                </a:lnTo>
                <a:cubicBezTo>
                  <a:pt x="13758" y="8893"/>
                  <a:pt x="13925" y="8567"/>
                  <a:pt x="14057" y="8228"/>
                </a:cubicBezTo>
                <a:close/>
                <a:moveTo>
                  <a:pt x="6778" y="1297"/>
                </a:moveTo>
                <a:cubicBezTo>
                  <a:pt x="6815" y="1297"/>
                  <a:pt x="6852" y="1298"/>
                  <a:pt x="6889" y="1299"/>
                </a:cubicBezTo>
                <a:cubicBezTo>
                  <a:pt x="4897" y="2148"/>
                  <a:pt x="3608" y="4102"/>
                  <a:pt x="3605" y="6267"/>
                </a:cubicBezTo>
                <a:cubicBezTo>
                  <a:pt x="3602" y="7258"/>
                  <a:pt x="3875" y="8228"/>
                  <a:pt x="4391" y="9071"/>
                </a:cubicBezTo>
                <a:lnTo>
                  <a:pt x="4140" y="9491"/>
                </a:lnTo>
                <a:cubicBezTo>
                  <a:pt x="3826" y="9019"/>
                  <a:pt x="3585" y="8507"/>
                  <a:pt x="3420" y="7966"/>
                </a:cubicBezTo>
                <a:cubicBezTo>
                  <a:pt x="3418" y="7954"/>
                  <a:pt x="3415" y="7946"/>
                  <a:pt x="3412" y="7937"/>
                </a:cubicBezTo>
                <a:cubicBezTo>
                  <a:pt x="2945" y="6357"/>
                  <a:pt x="3164" y="4655"/>
                  <a:pt x="4014" y="3245"/>
                </a:cubicBezTo>
                <a:cubicBezTo>
                  <a:pt x="4019" y="3236"/>
                  <a:pt x="4022" y="3227"/>
                  <a:pt x="4028" y="3222"/>
                </a:cubicBezTo>
                <a:cubicBezTo>
                  <a:pt x="4474" y="2493"/>
                  <a:pt x="5073" y="1871"/>
                  <a:pt x="5787" y="1402"/>
                </a:cubicBezTo>
                <a:cubicBezTo>
                  <a:pt x="6111" y="1332"/>
                  <a:pt x="6444" y="1297"/>
                  <a:pt x="6778" y="1297"/>
                </a:cubicBezTo>
                <a:close/>
                <a:moveTo>
                  <a:pt x="9656" y="6938"/>
                </a:moveTo>
                <a:lnTo>
                  <a:pt x="10911" y="9060"/>
                </a:lnTo>
                <a:cubicBezTo>
                  <a:pt x="10825" y="9189"/>
                  <a:pt x="10730" y="9313"/>
                  <a:pt x="10629" y="9434"/>
                </a:cubicBezTo>
                <a:lnTo>
                  <a:pt x="10419" y="9074"/>
                </a:lnTo>
                <a:cubicBezTo>
                  <a:pt x="10379" y="9006"/>
                  <a:pt x="10307" y="8969"/>
                  <a:pt x="10233" y="8969"/>
                </a:cubicBezTo>
                <a:cubicBezTo>
                  <a:pt x="10195" y="8969"/>
                  <a:pt x="10157" y="8979"/>
                  <a:pt x="10122" y="8999"/>
                </a:cubicBezTo>
                <a:cubicBezTo>
                  <a:pt x="10019" y="9060"/>
                  <a:pt x="9984" y="9192"/>
                  <a:pt x="10044" y="9296"/>
                </a:cubicBezTo>
                <a:lnTo>
                  <a:pt x="10327" y="9768"/>
                </a:lnTo>
                <a:cubicBezTo>
                  <a:pt x="10183" y="9912"/>
                  <a:pt x="10030" y="10050"/>
                  <a:pt x="9869" y="10174"/>
                </a:cubicBezTo>
                <a:lnTo>
                  <a:pt x="8657" y="8127"/>
                </a:lnTo>
                <a:lnTo>
                  <a:pt x="9005" y="7540"/>
                </a:lnTo>
                <a:lnTo>
                  <a:pt x="9575" y="8501"/>
                </a:lnTo>
                <a:cubicBezTo>
                  <a:pt x="9615" y="8570"/>
                  <a:pt x="9686" y="8607"/>
                  <a:pt x="9760" y="8607"/>
                </a:cubicBezTo>
                <a:cubicBezTo>
                  <a:pt x="9798" y="8607"/>
                  <a:pt x="9836" y="8597"/>
                  <a:pt x="9872" y="8576"/>
                </a:cubicBezTo>
                <a:cubicBezTo>
                  <a:pt x="9975" y="8516"/>
                  <a:pt x="10010" y="8383"/>
                  <a:pt x="9947" y="8280"/>
                </a:cubicBezTo>
                <a:lnTo>
                  <a:pt x="9285" y="7160"/>
                </a:lnTo>
                <a:cubicBezTo>
                  <a:pt x="9423" y="7117"/>
                  <a:pt x="9552" y="7042"/>
                  <a:pt x="9656" y="6938"/>
                </a:cubicBezTo>
                <a:close/>
                <a:moveTo>
                  <a:pt x="3714" y="9630"/>
                </a:moveTo>
                <a:cubicBezTo>
                  <a:pt x="3775" y="9722"/>
                  <a:pt x="3835" y="9811"/>
                  <a:pt x="3898" y="9900"/>
                </a:cubicBezTo>
                <a:lnTo>
                  <a:pt x="3734" y="10177"/>
                </a:lnTo>
                <a:cubicBezTo>
                  <a:pt x="3524" y="10010"/>
                  <a:pt x="3325" y="9828"/>
                  <a:pt x="3144" y="9630"/>
                </a:cubicBezTo>
                <a:close/>
                <a:moveTo>
                  <a:pt x="6803" y="7540"/>
                </a:moveTo>
                <a:lnTo>
                  <a:pt x="7151" y="8130"/>
                </a:lnTo>
                <a:lnTo>
                  <a:pt x="5939" y="10177"/>
                </a:lnTo>
                <a:cubicBezTo>
                  <a:pt x="5778" y="10053"/>
                  <a:pt x="5626" y="9915"/>
                  <a:pt x="5482" y="9771"/>
                </a:cubicBezTo>
                <a:lnTo>
                  <a:pt x="6803" y="7540"/>
                </a:lnTo>
                <a:close/>
                <a:moveTo>
                  <a:pt x="12681" y="9630"/>
                </a:moveTo>
                <a:cubicBezTo>
                  <a:pt x="12494" y="9831"/>
                  <a:pt x="12293" y="10015"/>
                  <a:pt x="12080" y="10185"/>
                </a:cubicBezTo>
                <a:lnTo>
                  <a:pt x="11910" y="9900"/>
                </a:lnTo>
                <a:cubicBezTo>
                  <a:pt x="11973" y="9811"/>
                  <a:pt x="12034" y="9722"/>
                  <a:pt x="12091" y="9630"/>
                </a:cubicBezTo>
                <a:close/>
                <a:moveTo>
                  <a:pt x="11628" y="10269"/>
                </a:moveTo>
                <a:lnTo>
                  <a:pt x="11714" y="10418"/>
                </a:lnTo>
                <a:lnTo>
                  <a:pt x="11498" y="10418"/>
                </a:lnTo>
                <a:cubicBezTo>
                  <a:pt x="11541" y="10369"/>
                  <a:pt x="11585" y="10321"/>
                  <a:pt x="11628" y="10269"/>
                </a:cubicBezTo>
                <a:close/>
                <a:moveTo>
                  <a:pt x="13784" y="9630"/>
                </a:moveTo>
                <a:cubicBezTo>
                  <a:pt x="13585" y="9912"/>
                  <a:pt x="13361" y="10174"/>
                  <a:pt x="13116" y="10418"/>
                </a:cubicBezTo>
                <a:lnTo>
                  <a:pt x="12480" y="10418"/>
                </a:lnTo>
                <a:cubicBezTo>
                  <a:pt x="12762" y="10182"/>
                  <a:pt x="13021" y="9918"/>
                  <a:pt x="13251" y="9630"/>
                </a:cubicBezTo>
                <a:close/>
                <a:moveTo>
                  <a:pt x="7402" y="8553"/>
                </a:moveTo>
                <a:lnTo>
                  <a:pt x="7652" y="8979"/>
                </a:lnTo>
                <a:lnTo>
                  <a:pt x="6662" y="10652"/>
                </a:lnTo>
                <a:cubicBezTo>
                  <a:pt x="6535" y="10585"/>
                  <a:pt x="6412" y="10511"/>
                  <a:pt x="6291" y="10430"/>
                </a:cubicBezTo>
                <a:lnTo>
                  <a:pt x="7402" y="8553"/>
                </a:lnTo>
                <a:close/>
                <a:moveTo>
                  <a:pt x="6820" y="432"/>
                </a:moveTo>
                <a:cubicBezTo>
                  <a:pt x="7779" y="432"/>
                  <a:pt x="8722" y="671"/>
                  <a:pt x="9569" y="1126"/>
                </a:cubicBezTo>
                <a:cubicBezTo>
                  <a:pt x="9584" y="1134"/>
                  <a:pt x="9598" y="1143"/>
                  <a:pt x="9616" y="1152"/>
                </a:cubicBezTo>
                <a:cubicBezTo>
                  <a:pt x="10053" y="1391"/>
                  <a:pt x="10462" y="1690"/>
                  <a:pt x="10825" y="2036"/>
                </a:cubicBezTo>
                <a:cubicBezTo>
                  <a:pt x="10836" y="2050"/>
                  <a:pt x="10851" y="2064"/>
                  <a:pt x="10868" y="2076"/>
                </a:cubicBezTo>
                <a:cubicBezTo>
                  <a:pt x="12091" y="3265"/>
                  <a:pt x="12733" y="4926"/>
                  <a:pt x="12627" y="6630"/>
                </a:cubicBezTo>
                <a:cubicBezTo>
                  <a:pt x="12520" y="8331"/>
                  <a:pt x="11677" y="9900"/>
                  <a:pt x="10315" y="10928"/>
                </a:cubicBezTo>
                <a:lnTo>
                  <a:pt x="10091" y="10551"/>
                </a:lnTo>
                <a:cubicBezTo>
                  <a:pt x="10324" y="10372"/>
                  <a:pt x="10540" y="10177"/>
                  <a:pt x="10738" y="9964"/>
                </a:cubicBezTo>
                <a:cubicBezTo>
                  <a:pt x="10747" y="9955"/>
                  <a:pt x="10756" y="9946"/>
                  <a:pt x="10764" y="9938"/>
                </a:cubicBezTo>
                <a:cubicBezTo>
                  <a:pt x="10974" y="9710"/>
                  <a:pt x="11161" y="9468"/>
                  <a:pt x="11328" y="9209"/>
                </a:cubicBezTo>
                <a:cubicBezTo>
                  <a:pt x="11343" y="9195"/>
                  <a:pt x="11354" y="9178"/>
                  <a:pt x="11363" y="9160"/>
                </a:cubicBezTo>
                <a:cubicBezTo>
                  <a:pt x="12664" y="7117"/>
                  <a:pt x="12442" y="4454"/>
                  <a:pt x="10819" y="2654"/>
                </a:cubicBezTo>
                <a:cubicBezTo>
                  <a:pt x="10772" y="2607"/>
                  <a:pt x="10718" y="2587"/>
                  <a:pt x="10667" y="2587"/>
                </a:cubicBezTo>
                <a:cubicBezTo>
                  <a:pt x="10506" y="2587"/>
                  <a:pt x="10364" y="2781"/>
                  <a:pt x="10496" y="2942"/>
                </a:cubicBezTo>
                <a:cubicBezTo>
                  <a:pt x="11910" y="4508"/>
                  <a:pt x="12178" y="6794"/>
                  <a:pt x="11167" y="8642"/>
                </a:cubicBezTo>
                <a:lnTo>
                  <a:pt x="9909" y="6521"/>
                </a:lnTo>
                <a:cubicBezTo>
                  <a:pt x="10039" y="6020"/>
                  <a:pt x="9736" y="5507"/>
                  <a:pt x="9236" y="5378"/>
                </a:cubicBezTo>
                <a:cubicBezTo>
                  <a:pt x="9157" y="5357"/>
                  <a:pt x="9078" y="5348"/>
                  <a:pt x="9001" y="5348"/>
                </a:cubicBezTo>
                <a:cubicBezTo>
                  <a:pt x="8584" y="5348"/>
                  <a:pt x="8205" y="5629"/>
                  <a:pt x="8096" y="6051"/>
                </a:cubicBezTo>
                <a:lnTo>
                  <a:pt x="7713" y="6051"/>
                </a:lnTo>
                <a:cubicBezTo>
                  <a:pt x="7603" y="5629"/>
                  <a:pt x="7224" y="5348"/>
                  <a:pt x="6807" y="5348"/>
                </a:cubicBezTo>
                <a:cubicBezTo>
                  <a:pt x="6730" y="5348"/>
                  <a:pt x="6651" y="5357"/>
                  <a:pt x="6573" y="5378"/>
                </a:cubicBezTo>
                <a:cubicBezTo>
                  <a:pt x="6072" y="5507"/>
                  <a:pt x="5770" y="6020"/>
                  <a:pt x="5899" y="6521"/>
                </a:cubicBezTo>
                <a:lnTo>
                  <a:pt x="4641" y="8645"/>
                </a:lnTo>
                <a:cubicBezTo>
                  <a:pt x="4241" y="7917"/>
                  <a:pt x="4034" y="7099"/>
                  <a:pt x="4037" y="6267"/>
                </a:cubicBezTo>
                <a:cubicBezTo>
                  <a:pt x="4037" y="3961"/>
                  <a:pt x="5660" y="1929"/>
                  <a:pt x="7906" y="1419"/>
                </a:cubicBezTo>
                <a:cubicBezTo>
                  <a:pt x="8614" y="1581"/>
                  <a:pt x="9279" y="1897"/>
                  <a:pt x="9852" y="2344"/>
                </a:cubicBezTo>
                <a:cubicBezTo>
                  <a:pt x="9891" y="2374"/>
                  <a:pt x="9938" y="2388"/>
                  <a:pt x="9984" y="2388"/>
                </a:cubicBezTo>
                <a:cubicBezTo>
                  <a:pt x="10048" y="2388"/>
                  <a:pt x="10112" y="2360"/>
                  <a:pt x="10154" y="2306"/>
                </a:cubicBezTo>
                <a:cubicBezTo>
                  <a:pt x="10229" y="2211"/>
                  <a:pt x="10211" y="2076"/>
                  <a:pt x="10116" y="2001"/>
                </a:cubicBezTo>
                <a:cubicBezTo>
                  <a:pt x="9480" y="1506"/>
                  <a:pt x="8740" y="1160"/>
                  <a:pt x="7952" y="988"/>
                </a:cubicBezTo>
                <a:lnTo>
                  <a:pt x="7943" y="988"/>
                </a:lnTo>
                <a:cubicBezTo>
                  <a:pt x="7567" y="907"/>
                  <a:pt x="7185" y="867"/>
                  <a:pt x="6803" y="867"/>
                </a:cubicBezTo>
                <a:cubicBezTo>
                  <a:pt x="6420" y="867"/>
                  <a:pt x="6037" y="907"/>
                  <a:pt x="5660" y="988"/>
                </a:cubicBezTo>
                <a:lnTo>
                  <a:pt x="5654" y="988"/>
                </a:lnTo>
                <a:cubicBezTo>
                  <a:pt x="5033" y="1123"/>
                  <a:pt x="4440" y="1368"/>
                  <a:pt x="3904" y="1710"/>
                </a:cubicBezTo>
                <a:cubicBezTo>
                  <a:pt x="3893" y="1716"/>
                  <a:pt x="3884" y="1722"/>
                  <a:pt x="3872" y="1730"/>
                </a:cubicBezTo>
                <a:cubicBezTo>
                  <a:pt x="3397" y="2038"/>
                  <a:pt x="2974" y="2418"/>
                  <a:pt x="2614" y="2856"/>
                </a:cubicBezTo>
                <a:cubicBezTo>
                  <a:pt x="2583" y="2896"/>
                  <a:pt x="2548" y="2939"/>
                  <a:pt x="2517" y="2980"/>
                </a:cubicBezTo>
                <a:cubicBezTo>
                  <a:pt x="2511" y="2988"/>
                  <a:pt x="2505" y="2994"/>
                  <a:pt x="2499" y="3000"/>
                </a:cubicBezTo>
                <a:cubicBezTo>
                  <a:pt x="2171" y="3435"/>
                  <a:pt x="1909" y="3915"/>
                  <a:pt x="1725" y="4425"/>
                </a:cubicBezTo>
                <a:cubicBezTo>
                  <a:pt x="1716" y="4442"/>
                  <a:pt x="1708" y="4459"/>
                  <a:pt x="1705" y="4480"/>
                </a:cubicBezTo>
                <a:cubicBezTo>
                  <a:pt x="1296" y="5634"/>
                  <a:pt x="1296" y="6895"/>
                  <a:pt x="1705" y="8052"/>
                </a:cubicBezTo>
                <a:cubicBezTo>
                  <a:pt x="1711" y="8075"/>
                  <a:pt x="1716" y="8095"/>
                  <a:pt x="1728" y="8115"/>
                </a:cubicBezTo>
                <a:cubicBezTo>
                  <a:pt x="1912" y="8619"/>
                  <a:pt x="2171" y="9094"/>
                  <a:pt x="2496" y="9523"/>
                </a:cubicBezTo>
                <a:cubicBezTo>
                  <a:pt x="2505" y="9538"/>
                  <a:pt x="2514" y="9552"/>
                  <a:pt x="2525" y="9563"/>
                </a:cubicBezTo>
                <a:cubicBezTo>
                  <a:pt x="2810" y="9935"/>
                  <a:pt x="3144" y="10266"/>
                  <a:pt x="3515" y="10551"/>
                </a:cubicBezTo>
                <a:lnTo>
                  <a:pt x="3291" y="10928"/>
                </a:lnTo>
                <a:cubicBezTo>
                  <a:pt x="1829" y="9825"/>
                  <a:pt x="968" y="8101"/>
                  <a:pt x="965" y="6267"/>
                </a:cubicBezTo>
                <a:cubicBezTo>
                  <a:pt x="965" y="3049"/>
                  <a:pt x="3585" y="432"/>
                  <a:pt x="6803" y="432"/>
                </a:cubicBezTo>
                <a:cubicBezTo>
                  <a:pt x="6809" y="432"/>
                  <a:pt x="6814" y="432"/>
                  <a:pt x="6820" y="432"/>
                </a:cubicBezTo>
                <a:close/>
                <a:moveTo>
                  <a:pt x="7903" y="9399"/>
                </a:moveTo>
                <a:lnTo>
                  <a:pt x="8755" y="10839"/>
                </a:lnTo>
                <a:cubicBezTo>
                  <a:pt x="8501" y="11023"/>
                  <a:pt x="8203" y="11115"/>
                  <a:pt x="7904" y="11115"/>
                </a:cubicBezTo>
                <a:cubicBezTo>
                  <a:pt x="7605" y="11115"/>
                  <a:pt x="7307" y="11023"/>
                  <a:pt x="7053" y="10839"/>
                </a:cubicBezTo>
                <a:lnTo>
                  <a:pt x="7903" y="9399"/>
                </a:lnTo>
                <a:close/>
                <a:moveTo>
                  <a:pt x="5254" y="10154"/>
                </a:moveTo>
                <a:cubicBezTo>
                  <a:pt x="5726" y="10611"/>
                  <a:pt x="6279" y="10980"/>
                  <a:pt x="6884" y="11239"/>
                </a:cubicBezTo>
                <a:cubicBezTo>
                  <a:pt x="6857" y="11239"/>
                  <a:pt x="6831" y="11239"/>
                  <a:pt x="6805" y="11239"/>
                </a:cubicBezTo>
                <a:cubicBezTo>
                  <a:pt x="6463" y="11239"/>
                  <a:pt x="6121" y="11205"/>
                  <a:pt x="5784" y="11135"/>
                </a:cubicBezTo>
                <a:cubicBezTo>
                  <a:pt x="5516" y="10957"/>
                  <a:pt x="5263" y="10758"/>
                  <a:pt x="5027" y="10536"/>
                </a:cubicBezTo>
                <a:lnTo>
                  <a:pt x="5254" y="10154"/>
                </a:lnTo>
                <a:close/>
                <a:moveTo>
                  <a:pt x="12632" y="10850"/>
                </a:moveTo>
                <a:cubicBezTo>
                  <a:pt x="12546" y="10916"/>
                  <a:pt x="12460" y="10983"/>
                  <a:pt x="12371" y="11043"/>
                </a:cubicBezTo>
                <a:lnTo>
                  <a:pt x="12373" y="11043"/>
                </a:lnTo>
                <a:cubicBezTo>
                  <a:pt x="12362" y="11046"/>
                  <a:pt x="12353" y="11052"/>
                  <a:pt x="12345" y="11058"/>
                </a:cubicBezTo>
                <a:cubicBezTo>
                  <a:pt x="12324" y="11066"/>
                  <a:pt x="12310" y="11081"/>
                  <a:pt x="12296" y="11095"/>
                </a:cubicBezTo>
                <a:cubicBezTo>
                  <a:pt x="12155" y="11193"/>
                  <a:pt x="12008" y="11282"/>
                  <a:pt x="11855" y="11368"/>
                </a:cubicBezTo>
                <a:lnTo>
                  <a:pt x="10804" y="11368"/>
                </a:lnTo>
                <a:cubicBezTo>
                  <a:pt x="11182" y="11236"/>
                  <a:pt x="11544" y="11063"/>
                  <a:pt x="11884" y="10850"/>
                </a:cubicBezTo>
                <a:close/>
                <a:moveTo>
                  <a:pt x="10882" y="11800"/>
                </a:moveTo>
                <a:lnTo>
                  <a:pt x="10839" y="11815"/>
                </a:lnTo>
                <a:lnTo>
                  <a:pt x="10830" y="11800"/>
                </a:lnTo>
                <a:close/>
                <a:moveTo>
                  <a:pt x="9420" y="11964"/>
                </a:moveTo>
                <a:lnTo>
                  <a:pt x="9492" y="12085"/>
                </a:lnTo>
                <a:cubicBezTo>
                  <a:pt x="9362" y="12094"/>
                  <a:pt x="9230" y="12100"/>
                  <a:pt x="9097" y="12103"/>
                </a:cubicBezTo>
                <a:cubicBezTo>
                  <a:pt x="9207" y="12059"/>
                  <a:pt x="9313" y="12013"/>
                  <a:pt x="9420" y="11964"/>
                </a:cubicBezTo>
                <a:close/>
                <a:moveTo>
                  <a:pt x="8976" y="11213"/>
                </a:moveTo>
                <a:lnTo>
                  <a:pt x="9198" y="11590"/>
                </a:lnTo>
                <a:cubicBezTo>
                  <a:pt x="8775" y="11783"/>
                  <a:pt x="8329" y="11921"/>
                  <a:pt x="7871" y="12008"/>
                </a:cubicBezTo>
                <a:lnTo>
                  <a:pt x="7865" y="12008"/>
                </a:lnTo>
                <a:cubicBezTo>
                  <a:pt x="7515" y="12071"/>
                  <a:pt x="7160" y="12104"/>
                  <a:pt x="6805" y="12104"/>
                </a:cubicBezTo>
                <a:cubicBezTo>
                  <a:pt x="6536" y="12104"/>
                  <a:pt x="6267" y="12085"/>
                  <a:pt x="6000" y="12048"/>
                </a:cubicBezTo>
                <a:cubicBezTo>
                  <a:pt x="5991" y="12048"/>
                  <a:pt x="5985" y="12048"/>
                  <a:pt x="5977" y="12045"/>
                </a:cubicBezTo>
                <a:cubicBezTo>
                  <a:pt x="5698" y="12008"/>
                  <a:pt x="5418" y="11947"/>
                  <a:pt x="5145" y="11866"/>
                </a:cubicBezTo>
                <a:cubicBezTo>
                  <a:pt x="5136" y="11864"/>
                  <a:pt x="5128" y="11861"/>
                  <a:pt x="5116" y="11858"/>
                </a:cubicBezTo>
                <a:cubicBezTo>
                  <a:pt x="4874" y="11783"/>
                  <a:pt x="4635" y="11694"/>
                  <a:pt x="4405" y="11590"/>
                </a:cubicBezTo>
                <a:lnTo>
                  <a:pt x="4627" y="11213"/>
                </a:lnTo>
                <a:cubicBezTo>
                  <a:pt x="5320" y="11520"/>
                  <a:pt x="6062" y="11673"/>
                  <a:pt x="6803" y="11673"/>
                </a:cubicBezTo>
                <a:cubicBezTo>
                  <a:pt x="7544" y="11673"/>
                  <a:pt x="8284" y="11520"/>
                  <a:pt x="8976" y="11213"/>
                </a:cubicBezTo>
                <a:close/>
                <a:moveTo>
                  <a:pt x="4186" y="11964"/>
                </a:moveTo>
                <a:cubicBezTo>
                  <a:pt x="4370" y="12051"/>
                  <a:pt x="4558" y="12126"/>
                  <a:pt x="4748" y="12192"/>
                </a:cubicBezTo>
                <a:lnTo>
                  <a:pt x="3999" y="13458"/>
                </a:lnTo>
                <a:lnTo>
                  <a:pt x="3300" y="13458"/>
                </a:lnTo>
                <a:lnTo>
                  <a:pt x="4186" y="11964"/>
                </a:lnTo>
                <a:close/>
                <a:moveTo>
                  <a:pt x="5171" y="12324"/>
                </a:moveTo>
                <a:cubicBezTo>
                  <a:pt x="5318" y="12362"/>
                  <a:pt x="5464" y="12396"/>
                  <a:pt x="5614" y="12425"/>
                </a:cubicBezTo>
                <a:lnTo>
                  <a:pt x="5001" y="13458"/>
                </a:lnTo>
                <a:lnTo>
                  <a:pt x="4500" y="13458"/>
                </a:lnTo>
                <a:lnTo>
                  <a:pt x="5171" y="12324"/>
                </a:lnTo>
                <a:close/>
                <a:moveTo>
                  <a:pt x="9736" y="12494"/>
                </a:moveTo>
                <a:lnTo>
                  <a:pt x="10306" y="13458"/>
                </a:lnTo>
                <a:lnTo>
                  <a:pt x="5505" y="13458"/>
                </a:lnTo>
                <a:lnTo>
                  <a:pt x="6075" y="12494"/>
                </a:lnTo>
                <a:cubicBezTo>
                  <a:pt x="6305" y="12520"/>
                  <a:pt x="6535" y="12534"/>
                  <a:pt x="6766" y="12537"/>
                </a:cubicBezTo>
                <a:cubicBezTo>
                  <a:pt x="6780" y="12537"/>
                  <a:pt x="6792" y="12540"/>
                  <a:pt x="6803" y="12540"/>
                </a:cubicBezTo>
                <a:lnTo>
                  <a:pt x="9008" y="12540"/>
                </a:lnTo>
                <a:cubicBezTo>
                  <a:pt x="9020" y="12540"/>
                  <a:pt x="9031" y="12537"/>
                  <a:pt x="9040" y="12537"/>
                </a:cubicBezTo>
                <a:cubicBezTo>
                  <a:pt x="9273" y="12534"/>
                  <a:pt x="9503" y="12520"/>
                  <a:pt x="9736" y="12494"/>
                </a:cubicBezTo>
                <a:close/>
                <a:moveTo>
                  <a:pt x="7454" y="6941"/>
                </a:moveTo>
                <a:lnTo>
                  <a:pt x="11311" y="13458"/>
                </a:lnTo>
                <a:lnTo>
                  <a:pt x="10807" y="13458"/>
                </a:lnTo>
                <a:lnTo>
                  <a:pt x="10036" y="12154"/>
                </a:lnTo>
                <a:cubicBezTo>
                  <a:pt x="10033" y="12151"/>
                  <a:pt x="10033" y="12151"/>
                  <a:pt x="10033" y="12149"/>
                </a:cubicBezTo>
                <a:lnTo>
                  <a:pt x="9247" y="10824"/>
                </a:lnTo>
                <a:lnTo>
                  <a:pt x="9247" y="10821"/>
                </a:lnTo>
                <a:lnTo>
                  <a:pt x="8093" y="8870"/>
                </a:lnTo>
                <a:lnTo>
                  <a:pt x="8090" y="8867"/>
                </a:lnTo>
                <a:lnTo>
                  <a:pt x="7589" y="8020"/>
                </a:lnTo>
                <a:lnTo>
                  <a:pt x="7589" y="8018"/>
                </a:lnTo>
                <a:lnTo>
                  <a:pt x="7082" y="7163"/>
                </a:lnTo>
                <a:cubicBezTo>
                  <a:pt x="7220" y="7119"/>
                  <a:pt x="7350" y="7042"/>
                  <a:pt x="7454" y="6941"/>
                </a:cubicBezTo>
                <a:close/>
                <a:moveTo>
                  <a:pt x="11631" y="11970"/>
                </a:moveTo>
                <a:lnTo>
                  <a:pt x="12512" y="13458"/>
                </a:lnTo>
                <a:lnTo>
                  <a:pt x="11815" y="13458"/>
                </a:lnTo>
                <a:lnTo>
                  <a:pt x="11066" y="12195"/>
                </a:lnTo>
                <a:cubicBezTo>
                  <a:pt x="11256" y="12128"/>
                  <a:pt x="11446" y="12054"/>
                  <a:pt x="11631" y="11970"/>
                </a:cubicBezTo>
                <a:close/>
                <a:moveTo>
                  <a:pt x="12385" y="11556"/>
                </a:moveTo>
                <a:lnTo>
                  <a:pt x="13513" y="13458"/>
                </a:lnTo>
                <a:lnTo>
                  <a:pt x="13010" y="13458"/>
                </a:lnTo>
                <a:lnTo>
                  <a:pt x="12014" y="11774"/>
                </a:lnTo>
                <a:cubicBezTo>
                  <a:pt x="12140" y="11705"/>
                  <a:pt x="12264" y="11633"/>
                  <a:pt x="12385" y="11556"/>
                </a:cubicBezTo>
                <a:close/>
                <a:moveTo>
                  <a:pt x="14642" y="13890"/>
                </a:moveTo>
                <a:cubicBezTo>
                  <a:pt x="14763" y="13890"/>
                  <a:pt x="14858" y="13988"/>
                  <a:pt x="14858" y="14106"/>
                </a:cubicBezTo>
                <a:cubicBezTo>
                  <a:pt x="14858" y="14227"/>
                  <a:pt x="14763" y="14322"/>
                  <a:pt x="14642" y="14322"/>
                </a:cubicBezTo>
                <a:lnTo>
                  <a:pt x="1184" y="14322"/>
                </a:lnTo>
                <a:cubicBezTo>
                  <a:pt x="1066" y="14322"/>
                  <a:pt x="968" y="14227"/>
                  <a:pt x="968" y="14106"/>
                </a:cubicBezTo>
                <a:cubicBezTo>
                  <a:pt x="968" y="13988"/>
                  <a:pt x="1066" y="13890"/>
                  <a:pt x="1184" y="13890"/>
                </a:cubicBezTo>
                <a:close/>
                <a:moveTo>
                  <a:pt x="6800" y="0"/>
                </a:moveTo>
                <a:cubicBezTo>
                  <a:pt x="4097" y="0"/>
                  <a:pt x="1696" y="1733"/>
                  <a:pt x="850" y="4301"/>
                </a:cubicBezTo>
                <a:cubicBezTo>
                  <a:pt x="1" y="6869"/>
                  <a:pt x="896" y="9693"/>
                  <a:pt x="3066" y="11302"/>
                </a:cubicBezTo>
                <a:lnTo>
                  <a:pt x="2735" y="11864"/>
                </a:lnTo>
                <a:cubicBezTo>
                  <a:pt x="2675" y="11967"/>
                  <a:pt x="2709" y="12100"/>
                  <a:pt x="2810" y="12160"/>
                </a:cubicBezTo>
                <a:cubicBezTo>
                  <a:pt x="2845" y="12180"/>
                  <a:pt x="2883" y="12190"/>
                  <a:pt x="2920" y="12190"/>
                </a:cubicBezTo>
                <a:cubicBezTo>
                  <a:pt x="2995" y="12190"/>
                  <a:pt x="3067" y="12152"/>
                  <a:pt x="3107" y="12085"/>
                </a:cubicBezTo>
                <a:lnTo>
                  <a:pt x="4342" y="10001"/>
                </a:lnTo>
                <a:lnTo>
                  <a:pt x="4345" y="9995"/>
                </a:lnTo>
                <a:lnTo>
                  <a:pt x="4828" y="9175"/>
                </a:lnTo>
                <a:lnTo>
                  <a:pt x="6150" y="6944"/>
                </a:lnTo>
                <a:cubicBezTo>
                  <a:pt x="6256" y="7045"/>
                  <a:pt x="6383" y="7119"/>
                  <a:pt x="6521" y="7165"/>
                </a:cubicBezTo>
                <a:lnTo>
                  <a:pt x="5024" y="9696"/>
                </a:lnTo>
                <a:lnTo>
                  <a:pt x="4359" y="10821"/>
                </a:lnTo>
                <a:lnTo>
                  <a:pt x="4359" y="10824"/>
                </a:lnTo>
                <a:lnTo>
                  <a:pt x="2799" y="13458"/>
                </a:lnTo>
                <a:lnTo>
                  <a:pt x="2295" y="13458"/>
                </a:lnTo>
                <a:lnTo>
                  <a:pt x="2640" y="12877"/>
                </a:lnTo>
                <a:cubicBezTo>
                  <a:pt x="2701" y="12773"/>
                  <a:pt x="2666" y="12641"/>
                  <a:pt x="2563" y="12580"/>
                </a:cubicBezTo>
                <a:cubicBezTo>
                  <a:pt x="2529" y="12560"/>
                  <a:pt x="2492" y="12551"/>
                  <a:pt x="2455" y="12551"/>
                </a:cubicBezTo>
                <a:cubicBezTo>
                  <a:pt x="2382" y="12551"/>
                  <a:pt x="2309" y="12589"/>
                  <a:pt x="2269" y="12658"/>
                </a:cubicBezTo>
                <a:lnTo>
                  <a:pt x="1794" y="13458"/>
                </a:lnTo>
                <a:lnTo>
                  <a:pt x="1181" y="13458"/>
                </a:lnTo>
                <a:cubicBezTo>
                  <a:pt x="824" y="13458"/>
                  <a:pt x="533" y="13749"/>
                  <a:pt x="533" y="14106"/>
                </a:cubicBezTo>
                <a:cubicBezTo>
                  <a:pt x="533" y="14463"/>
                  <a:pt x="824" y="14754"/>
                  <a:pt x="1181" y="14754"/>
                </a:cubicBezTo>
                <a:lnTo>
                  <a:pt x="14639" y="14754"/>
                </a:lnTo>
                <a:cubicBezTo>
                  <a:pt x="14999" y="14754"/>
                  <a:pt x="15287" y="14463"/>
                  <a:pt x="15287" y="14106"/>
                </a:cubicBezTo>
                <a:cubicBezTo>
                  <a:pt x="15287" y="13749"/>
                  <a:pt x="14999" y="13458"/>
                  <a:pt x="14639" y="13458"/>
                </a:cubicBezTo>
                <a:lnTo>
                  <a:pt x="14017" y="13458"/>
                </a:lnTo>
                <a:lnTo>
                  <a:pt x="12745" y="11308"/>
                </a:lnTo>
                <a:cubicBezTo>
                  <a:pt x="13228" y="10951"/>
                  <a:pt x="13657" y="10528"/>
                  <a:pt x="14023" y="10047"/>
                </a:cubicBezTo>
                <a:cubicBezTo>
                  <a:pt x="15457" y="8150"/>
                  <a:pt x="15693" y="5602"/>
                  <a:pt x="14633" y="3475"/>
                </a:cubicBezTo>
                <a:cubicBezTo>
                  <a:pt x="13574" y="1345"/>
                  <a:pt x="11398" y="0"/>
                  <a:pt x="9020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grpSp>
        <p:nvGrpSpPr>
          <p:cNvPr id="1878" name="Google Shape;1878;p125"/>
          <p:cNvGrpSpPr/>
          <p:nvPr/>
        </p:nvGrpSpPr>
        <p:grpSpPr>
          <a:xfrm>
            <a:off x="3527713" y="2244913"/>
            <a:ext cx="241050" cy="368225"/>
            <a:chOff x="2765425" y="2073050"/>
            <a:chExt cx="241050" cy="368225"/>
          </a:xfrm>
        </p:grpSpPr>
        <p:sp>
          <p:nvSpPr>
            <p:cNvPr id="1879" name="Google Shape;1879;p125"/>
            <p:cNvSpPr/>
            <p:nvPr/>
          </p:nvSpPr>
          <p:spPr>
            <a:xfrm>
              <a:off x="2765425" y="2073050"/>
              <a:ext cx="241050" cy="368225"/>
            </a:xfrm>
            <a:custGeom>
              <a:avLst/>
              <a:gdLst/>
              <a:ahLst/>
              <a:cxnLst/>
              <a:rect l="l" t="t" r="r" b="b"/>
              <a:pathLst>
                <a:path w="9642" h="14729" extrusionOk="0">
                  <a:moveTo>
                    <a:pt x="2051" y="1426"/>
                  </a:moveTo>
                  <a:lnTo>
                    <a:pt x="2557" y="1771"/>
                  </a:lnTo>
                  <a:cubicBezTo>
                    <a:pt x="2442" y="1860"/>
                    <a:pt x="2333" y="1964"/>
                    <a:pt x="2238" y="2076"/>
                  </a:cubicBezTo>
                  <a:lnTo>
                    <a:pt x="1984" y="1903"/>
                  </a:lnTo>
                  <a:cubicBezTo>
                    <a:pt x="1886" y="1837"/>
                    <a:pt x="1861" y="1702"/>
                    <a:pt x="1930" y="1604"/>
                  </a:cubicBezTo>
                  <a:lnTo>
                    <a:pt x="2051" y="1426"/>
                  </a:lnTo>
                  <a:close/>
                  <a:moveTo>
                    <a:pt x="7595" y="1426"/>
                  </a:moveTo>
                  <a:lnTo>
                    <a:pt x="7716" y="1604"/>
                  </a:lnTo>
                  <a:cubicBezTo>
                    <a:pt x="7748" y="1650"/>
                    <a:pt x="7759" y="1708"/>
                    <a:pt x="7748" y="1765"/>
                  </a:cubicBezTo>
                  <a:cubicBezTo>
                    <a:pt x="7739" y="1823"/>
                    <a:pt x="7704" y="1872"/>
                    <a:pt x="7658" y="1903"/>
                  </a:cubicBezTo>
                  <a:lnTo>
                    <a:pt x="7405" y="2076"/>
                  </a:lnTo>
                  <a:cubicBezTo>
                    <a:pt x="7310" y="1964"/>
                    <a:pt x="7204" y="1860"/>
                    <a:pt x="7085" y="1771"/>
                  </a:cubicBezTo>
                  <a:lnTo>
                    <a:pt x="7595" y="1426"/>
                  </a:lnTo>
                  <a:close/>
                  <a:moveTo>
                    <a:pt x="7682" y="432"/>
                  </a:moveTo>
                  <a:cubicBezTo>
                    <a:pt x="7851" y="432"/>
                    <a:pt x="8017" y="513"/>
                    <a:pt x="8119" y="663"/>
                  </a:cubicBezTo>
                  <a:lnTo>
                    <a:pt x="8427" y="1118"/>
                  </a:lnTo>
                  <a:cubicBezTo>
                    <a:pt x="8764" y="1610"/>
                    <a:pt x="8637" y="2281"/>
                    <a:pt x="8145" y="2617"/>
                  </a:cubicBezTo>
                  <a:lnTo>
                    <a:pt x="7828" y="2833"/>
                  </a:lnTo>
                  <a:cubicBezTo>
                    <a:pt x="7782" y="2692"/>
                    <a:pt x="7725" y="2557"/>
                    <a:pt x="7655" y="2427"/>
                  </a:cubicBezTo>
                  <a:lnTo>
                    <a:pt x="7900" y="2258"/>
                  </a:lnTo>
                  <a:cubicBezTo>
                    <a:pt x="8197" y="2056"/>
                    <a:pt x="8272" y="1656"/>
                    <a:pt x="8073" y="1359"/>
                  </a:cubicBezTo>
                  <a:lnTo>
                    <a:pt x="7828" y="1002"/>
                  </a:lnTo>
                  <a:cubicBezTo>
                    <a:pt x="7787" y="941"/>
                    <a:pt x="7718" y="908"/>
                    <a:pt x="7649" y="908"/>
                  </a:cubicBezTo>
                  <a:cubicBezTo>
                    <a:pt x="7607" y="908"/>
                    <a:pt x="7565" y="920"/>
                    <a:pt x="7529" y="945"/>
                  </a:cubicBezTo>
                  <a:lnTo>
                    <a:pt x="6677" y="1526"/>
                  </a:lnTo>
                  <a:cubicBezTo>
                    <a:pt x="6510" y="1452"/>
                    <a:pt x="6334" y="1397"/>
                    <a:pt x="6153" y="1365"/>
                  </a:cubicBezTo>
                  <a:cubicBezTo>
                    <a:pt x="6173" y="1351"/>
                    <a:pt x="6193" y="1333"/>
                    <a:pt x="6216" y="1319"/>
                  </a:cubicBezTo>
                  <a:lnTo>
                    <a:pt x="7382" y="525"/>
                  </a:lnTo>
                  <a:cubicBezTo>
                    <a:pt x="7474" y="462"/>
                    <a:pt x="7578" y="432"/>
                    <a:pt x="7682" y="432"/>
                  </a:cubicBezTo>
                  <a:close/>
                  <a:moveTo>
                    <a:pt x="5804" y="1771"/>
                  </a:moveTo>
                  <a:cubicBezTo>
                    <a:pt x="6734" y="1771"/>
                    <a:pt x="7489" y="2525"/>
                    <a:pt x="7489" y="3455"/>
                  </a:cubicBezTo>
                  <a:lnTo>
                    <a:pt x="7489" y="4535"/>
                  </a:lnTo>
                  <a:cubicBezTo>
                    <a:pt x="7255" y="4474"/>
                    <a:pt x="7014" y="4445"/>
                    <a:pt x="6775" y="4445"/>
                  </a:cubicBezTo>
                  <a:lnTo>
                    <a:pt x="2868" y="4445"/>
                  </a:lnTo>
                  <a:cubicBezTo>
                    <a:pt x="2629" y="4445"/>
                    <a:pt x="2387" y="4474"/>
                    <a:pt x="2154" y="4535"/>
                  </a:cubicBezTo>
                  <a:lnTo>
                    <a:pt x="2154" y="3455"/>
                  </a:lnTo>
                  <a:cubicBezTo>
                    <a:pt x="2154" y="2525"/>
                    <a:pt x="2908" y="1771"/>
                    <a:pt x="3838" y="1771"/>
                  </a:cubicBezTo>
                  <a:close/>
                  <a:moveTo>
                    <a:pt x="3196" y="13004"/>
                  </a:moveTo>
                  <a:cubicBezTo>
                    <a:pt x="3499" y="13004"/>
                    <a:pt x="3743" y="13249"/>
                    <a:pt x="3743" y="13551"/>
                  </a:cubicBezTo>
                  <a:lnTo>
                    <a:pt x="3743" y="14259"/>
                  </a:lnTo>
                  <a:cubicBezTo>
                    <a:pt x="3743" y="14279"/>
                    <a:pt x="3726" y="14296"/>
                    <a:pt x="3706" y="14296"/>
                  </a:cubicBezTo>
                  <a:lnTo>
                    <a:pt x="3398" y="14296"/>
                  </a:lnTo>
                  <a:lnTo>
                    <a:pt x="3398" y="13879"/>
                  </a:lnTo>
                  <a:cubicBezTo>
                    <a:pt x="3398" y="13761"/>
                    <a:pt x="3303" y="13663"/>
                    <a:pt x="3182" y="13663"/>
                  </a:cubicBezTo>
                  <a:cubicBezTo>
                    <a:pt x="3064" y="13663"/>
                    <a:pt x="2966" y="13761"/>
                    <a:pt x="2966" y="13879"/>
                  </a:cubicBezTo>
                  <a:lnTo>
                    <a:pt x="2966" y="14296"/>
                  </a:lnTo>
                  <a:lnTo>
                    <a:pt x="2076" y="14296"/>
                  </a:lnTo>
                  <a:lnTo>
                    <a:pt x="2076" y="13879"/>
                  </a:lnTo>
                  <a:cubicBezTo>
                    <a:pt x="2076" y="13761"/>
                    <a:pt x="1979" y="13663"/>
                    <a:pt x="1861" y="13663"/>
                  </a:cubicBezTo>
                  <a:cubicBezTo>
                    <a:pt x="1740" y="13663"/>
                    <a:pt x="1645" y="13761"/>
                    <a:pt x="1645" y="13879"/>
                  </a:cubicBezTo>
                  <a:lnTo>
                    <a:pt x="1645" y="14296"/>
                  </a:lnTo>
                  <a:lnTo>
                    <a:pt x="1337" y="14296"/>
                  </a:lnTo>
                  <a:cubicBezTo>
                    <a:pt x="1314" y="14296"/>
                    <a:pt x="1296" y="14279"/>
                    <a:pt x="1296" y="14259"/>
                  </a:cubicBezTo>
                  <a:lnTo>
                    <a:pt x="1299" y="14259"/>
                  </a:lnTo>
                  <a:lnTo>
                    <a:pt x="1299" y="13551"/>
                  </a:lnTo>
                  <a:cubicBezTo>
                    <a:pt x="1299" y="13249"/>
                    <a:pt x="1544" y="13004"/>
                    <a:pt x="1846" y="13004"/>
                  </a:cubicBezTo>
                  <a:close/>
                  <a:moveTo>
                    <a:pt x="7797" y="13004"/>
                  </a:moveTo>
                  <a:cubicBezTo>
                    <a:pt x="8099" y="13004"/>
                    <a:pt x="8344" y="13249"/>
                    <a:pt x="8344" y="13551"/>
                  </a:cubicBezTo>
                  <a:lnTo>
                    <a:pt x="8346" y="14259"/>
                  </a:lnTo>
                  <a:cubicBezTo>
                    <a:pt x="8346" y="14279"/>
                    <a:pt x="8329" y="14296"/>
                    <a:pt x="8309" y="14296"/>
                  </a:cubicBezTo>
                  <a:lnTo>
                    <a:pt x="8001" y="14296"/>
                  </a:lnTo>
                  <a:lnTo>
                    <a:pt x="8001" y="13879"/>
                  </a:lnTo>
                  <a:cubicBezTo>
                    <a:pt x="8001" y="13761"/>
                    <a:pt x="7903" y="13663"/>
                    <a:pt x="7785" y="13663"/>
                  </a:cubicBezTo>
                  <a:cubicBezTo>
                    <a:pt x="7667" y="13663"/>
                    <a:pt x="7569" y="13761"/>
                    <a:pt x="7569" y="13879"/>
                  </a:cubicBezTo>
                  <a:lnTo>
                    <a:pt x="7569" y="14296"/>
                  </a:lnTo>
                  <a:lnTo>
                    <a:pt x="6677" y="14296"/>
                  </a:lnTo>
                  <a:lnTo>
                    <a:pt x="6677" y="13879"/>
                  </a:lnTo>
                  <a:cubicBezTo>
                    <a:pt x="6677" y="13761"/>
                    <a:pt x="6582" y="13663"/>
                    <a:pt x="6461" y="13663"/>
                  </a:cubicBezTo>
                  <a:cubicBezTo>
                    <a:pt x="6343" y="13663"/>
                    <a:pt x="6245" y="13761"/>
                    <a:pt x="6245" y="13879"/>
                  </a:cubicBezTo>
                  <a:lnTo>
                    <a:pt x="6245" y="14296"/>
                  </a:lnTo>
                  <a:lnTo>
                    <a:pt x="5940" y="14296"/>
                  </a:lnTo>
                  <a:cubicBezTo>
                    <a:pt x="5917" y="14296"/>
                    <a:pt x="5899" y="14279"/>
                    <a:pt x="5899" y="14259"/>
                  </a:cubicBezTo>
                  <a:lnTo>
                    <a:pt x="5899" y="13551"/>
                  </a:lnTo>
                  <a:cubicBezTo>
                    <a:pt x="5899" y="13249"/>
                    <a:pt x="6144" y="13004"/>
                    <a:pt x="6446" y="13004"/>
                  </a:cubicBezTo>
                  <a:close/>
                  <a:moveTo>
                    <a:pt x="7678" y="1"/>
                  </a:moveTo>
                  <a:cubicBezTo>
                    <a:pt x="7493" y="1"/>
                    <a:pt x="7305" y="55"/>
                    <a:pt x="7140" y="168"/>
                  </a:cubicBezTo>
                  <a:lnTo>
                    <a:pt x="5971" y="965"/>
                  </a:lnTo>
                  <a:cubicBezTo>
                    <a:pt x="5825" y="1066"/>
                    <a:pt x="5695" y="1192"/>
                    <a:pt x="5591" y="1339"/>
                  </a:cubicBezTo>
                  <a:lnTo>
                    <a:pt x="4051" y="1339"/>
                  </a:lnTo>
                  <a:cubicBezTo>
                    <a:pt x="3948" y="1192"/>
                    <a:pt x="3818" y="1066"/>
                    <a:pt x="3668" y="965"/>
                  </a:cubicBezTo>
                  <a:lnTo>
                    <a:pt x="3516" y="859"/>
                  </a:lnTo>
                  <a:cubicBezTo>
                    <a:pt x="3477" y="830"/>
                    <a:pt x="3432" y="817"/>
                    <a:pt x="3387" y="817"/>
                  </a:cubicBezTo>
                  <a:cubicBezTo>
                    <a:pt x="3318" y="817"/>
                    <a:pt x="3250" y="849"/>
                    <a:pt x="3208" y="910"/>
                  </a:cubicBezTo>
                  <a:cubicBezTo>
                    <a:pt x="3139" y="1011"/>
                    <a:pt x="3168" y="1152"/>
                    <a:pt x="3271" y="1215"/>
                  </a:cubicBezTo>
                  <a:lnTo>
                    <a:pt x="3427" y="1319"/>
                  </a:lnTo>
                  <a:cubicBezTo>
                    <a:pt x="3447" y="1336"/>
                    <a:pt x="3470" y="1351"/>
                    <a:pt x="3490" y="1368"/>
                  </a:cubicBezTo>
                  <a:cubicBezTo>
                    <a:pt x="3309" y="1397"/>
                    <a:pt x="3133" y="1452"/>
                    <a:pt x="2963" y="1529"/>
                  </a:cubicBezTo>
                  <a:lnTo>
                    <a:pt x="2114" y="948"/>
                  </a:lnTo>
                  <a:cubicBezTo>
                    <a:pt x="2077" y="923"/>
                    <a:pt x="2034" y="910"/>
                    <a:pt x="1992" y="910"/>
                  </a:cubicBezTo>
                  <a:cubicBezTo>
                    <a:pt x="1923" y="910"/>
                    <a:pt x="1856" y="943"/>
                    <a:pt x="1815" y="1005"/>
                  </a:cubicBezTo>
                  <a:lnTo>
                    <a:pt x="1570" y="1359"/>
                  </a:lnTo>
                  <a:cubicBezTo>
                    <a:pt x="1368" y="1656"/>
                    <a:pt x="1446" y="2059"/>
                    <a:pt x="1740" y="2260"/>
                  </a:cubicBezTo>
                  <a:lnTo>
                    <a:pt x="1987" y="2430"/>
                  </a:lnTo>
                  <a:cubicBezTo>
                    <a:pt x="1915" y="2557"/>
                    <a:pt x="1858" y="2692"/>
                    <a:pt x="1815" y="2833"/>
                  </a:cubicBezTo>
                  <a:lnTo>
                    <a:pt x="1498" y="2617"/>
                  </a:lnTo>
                  <a:cubicBezTo>
                    <a:pt x="1006" y="2281"/>
                    <a:pt x="879" y="1610"/>
                    <a:pt x="1213" y="1118"/>
                  </a:cubicBezTo>
                  <a:lnTo>
                    <a:pt x="1524" y="666"/>
                  </a:lnTo>
                  <a:cubicBezTo>
                    <a:pt x="1626" y="515"/>
                    <a:pt x="1794" y="433"/>
                    <a:pt x="1963" y="433"/>
                  </a:cubicBezTo>
                  <a:cubicBezTo>
                    <a:pt x="2065" y="433"/>
                    <a:pt x="2168" y="463"/>
                    <a:pt x="2258" y="525"/>
                  </a:cubicBezTo>
                  <a:lnTo>
                    <a:pt x="2511" y="700"/>
                  </a:lnTo>
                  <a:cubicBezTo>
                    <a:pt x="2549" y="728"/>
                    <a:pt x="2594" y="742"/>
                    <a:pt x="2639" y="742"/>
                  </a:cubicBezTo>
                  <a:cubicBezTo>
                    <a:pt x="2708" y="742"/>
                    <a:pt x="2777" y="709"/>
                    <a:pt x="2819" y="645"/>
                  </a:cubicBezTo>
                  <a:cubicBezTo>
                    <a:pt x="2888" y="545"/>
                    <a:pt x="2857" y="407"/>
                    <a:pt x="2753" y="343"/>
                  </a:cubicBezTo>
                  <a:lnTo>
                    <a:pt x="2503" y="170"/>
                  </a:lnTo>
                  <a:cubicBezTo>
                    <a:pt x="2337" y="57"/>
                    <a:pt x="2148" y="3"/>
                    <a:pt x="1961" y="3"/>
                  </a:cubicBezTo>
                  <a:cubicBezTo>
                    <a:pt x="1654" y="3"/>
                    <a:pt x="1353" y="149"/>
                    <a:pt x="1167" y="421"/>
                  </a:cubicBezTo>
                  <a:lnTo>
                    <a:pt x="856" y="876"/>
                  </a:lnTo>
                  <a:cubicBezTo>
                    <a:pt x="387" y="1564"/>
                    <a:pt x="565" y="2502"/>
                    <a:pt x="1253" y="2974"/>
                  </a:cubicBezTo>
                  <a:lnTo>
                    <a:pt x="1728" y="3297"/>
                  </a:lnTo>
                  <a:cubicBezTo>
                    <a:pt x="1722" y="3349"/>
                    <a:pt x="1720" y="3403"/>
                    <a:pt x="1720" y="3455"/>
                  </a:cubicBezTo>
                  <a:lnTo>
                    <a:pt x="1720" y="4687"/>
                  </a:lnTo>
                  <a:cubicBezTo>
                    <a:pt x="1394" y="4831"/>
                    <a:pt x="1098" y="5033"/>
                    <a:pt x="844" y="5286"/>
                  </a:cubicBezTo>
                  <a:cubicBezTo>
                    <a:pt x="306" y="5821"/>
                    <a:pt x="1" y="6550"/>
                    <a:pt x="4" y="7310"/>
                  </a:cubicBezTo>
                  <a:cubicBezTo>
                    <a:pt x="4" y="8153"/>
                    <a:pt x="297" y="8968"/>
                    <a:pt x="839" y="9613"/>
                  </a:cubicBezTo>
                  <a:cubicBezTo>
                    <a:pt x="510" y="10269"/>
                    <a:pt x="421" y="11018"/>
                    <a:pt x="585" y="11732"/>
                  </a:cubicBezTo>
                  <a:cubicBezTo>
                    <a:pt x="608" y="11829"/>
                    <a:pt x="695" y="11898"/>
                    <a:pt x="795" y="11898"/>
                  </a:cubicBezTo>
                  <a:cubicBezTo>
                    <a:pt x="813" y="11898"/>
                    <a:pt x="827" y="11898"/>
                    <a:pt x="844" y="11896"/>
                  </a:cubicBezTo>
                  <a:cubicBezTo>
                    <a:pt x="960" y="11867"/>
                    <a:pt x="1034" y="11752"/>
                    <a:pt x="1006" y="11637"/>
                  </a:cubicBezTo>
                  <a:cubicBezTo>
                    <a:pt x="876" y="11072"/>
                    <a:pt x="931" y="10482"/>
                    <a:pt x="1158" y="9950"/>
                  </a:cubicBezTo>
                  <a:cubicBezTo>
                    <a:pt x="1820" y="10569"/>
                    <a:pt x="2691" y="10914"/>
                    <a:pt x="3597" y="10914"/>
                  </a:cubicBezTo>
                  <a:cubicBezTo>
                    <a:pt x="3600" y="10914"/>
                    <a:pt x="3604" y="10914"/>
                    <a:pt x="3608" y="10914"/>
                  </a:cubicBezTo>
                  <a:lnTo>
                    <a:pt x="6035" y="10914"/>
                  </a:lnTo>
                  <a:cubicBezTo>
                    <a:pt x="6039" y="10914"/>
                    <a:pt x="6042" y="10914"/>
                    <a:pt x="6046" y="10914"/>
                  </a:cubicBezTo>
                  <a:cubicBezTo>
                    <a:pt x="6952" y="10914"/>
                    <a:pt x="7822" y="10569"/>
                    <a:pt x="8485" y="9950"/>
                  </a:cubicBezTo>
                  <a:cubicBezTo>
                    <a:pt x="8628" y="10289"/>
                    <a:pt x="8706" y="10655"/>
                    <a:pt x="8706" y="11023"/>
                  </a:cubicBezTo>
                  <a:cubicBezTo>
                    <a:pt x="8700" y="11608"/>
                    <a:pt x="8519" y="12172"/>
                    <a:pt x="8182" y="12647"/>
                  </a:cubicBezTo>
                  <a:cubicBezTo>
                    <a:pt x="8059" y="12595"/>
                    <a:pt x="7929" y="12569"/>
                    <a:pt x="7799" y="12569"/>
                  </a:cubicBezTo>
                  <a:lnTo>
                    <a:pt x="6446" y="12569"/>
                  </a:lnTo>
                  <a:cubicBezTo>
                    <a:pt x="5908" y="12569"/>
                    <a:pt x="5471" y="13007"/>
                    <a:pt x="5468" y="13548"/>
                  </a:cubicBezTo>
                  <a:lnTo>
                    <a:pt x="5468" y="14216"/>
                  </a:lnTo>
                  <a:cubicBezTo>
                    <a:pt x="5253" y="14246"/>
                    <a:pt x="5037" y="14261"/>
                    <a:pt x="4821" y="14261"/>
                  </a:cubicBezTo>
                  <a:cubicBezTo>
                    <a:pt x="4605" y="14261"/>
                    <a:pt x="4388" y="14246"/>
                    <a:pt x="4172" y="14216"/>
                  </a:cubicBezTo>
                  <a:lnTo>
                    <a:pt x="4172" y="13551"/>
                  </a:lnTo>
                  <a:cubicBezTo>
                    <a:pt x="4172" y="13010"/>
                    <a:pt x="3735" y="12572"/>
                    <a:pt x="3196" y="12572"/>
                  </a:cubicBezTo>
                  <a:lnTo>
                    <a:pt x="1843" y="12572"/>
                  </a:lnTo>
                  <a:cubicBezTo>
                    <a:pt x="1711" y="12572"/>
                    <a:pt x="1581" y="12598"/>
                    <a:pt x="1460" y="12650"/>
                  </a:cubicBezTo>
                  <a:cubicBezTo>
                    <a:pt x="1411" y="12578"/>
                    <a:pt x="1365" y="12506"/>
                    <a:pt x="1322" y="12434"/>
                  </a:cubicBezTo>
                  <a:cubicBezTo>
                    <a:pt x="1276" y="12362"/>
                    <a:pt x="1210" y="12331"/>
                    <a:pt x="1145" y="12331"/>
                  </a:cubicBezTo>
                  <a:cubicBezTo>
                    <a:pt x="1001" y="12331"/>
                    <a:pt x="861" y="12481"/>
                    <a:pt x="948" y="12650"/>
                  </a:cubicBezTo>
                  <a:cubicBezTo>
                    <a:pt x="997" y="12736"/>
                    <a:pt x="1052" y="12820"/>
                    <a:pt x="1112" y="12900"/>
                  </a:cubicBezTo>
                  <a:cubicBezTo>
                    <a:pt x="954" y="13079"/>
                    <a:pt x="865" y="13309"/>
                    <a:pt x="865" y="13548"/>
                  </a:cubicBezTo>
                  <a:lnTo>
                    <a:pt x="865" y="14259"/>
                  </a:lnTo>
                  <a:cubicBezTo>
                    <a:pt x="865" y="14518"/>
                    <a:pt x="1075" y="14728"/>
                    <a:pt x="1334" y="14728"/>
                  </a:cubicBezTo>
                  <a:lnTo>
                    <a:pt x="3703" y="14728"/>
                  </a:lnTo>
                  <a:cubicBezTo>
                    <a:pt x="3809" y="14728"/>
                    <a:pt x="3910" y="14691"/>
                    <a:pt x="3994" y="14628"/>
                  </a:cubicBezTo>
                  <a:cubicBezTo>
                    <a:pt x="4267" y="14672"/>
                    <a:pt x="4544" y="14694"/>
                    <a:pt x="4820" y="14694"/>
                  </a:cubicBezTo>
                  <a:cubicBezTo>
                    <a:pt x="5096" y="14694"/>
                    <a:pt x="5373" y="14672"/>
                    <a:pt x="5646" y="14628"/>
                  </a:cubicBezTo>
                  <a:cubicBezTo>
                    <a:pt x="5730" y="14691"/>
                    <a:pt x="5833" y="14728"/>
                    <a:pt x="5937" y="14728"/>
                  </a:cubicBezTo>
                  <a:lnTo>
                    <a:pt x="8306" y="14728"/>
                  </a:lnTo>
                  <a:cubicBezTo>
                    <a:pt x="8565" y="14728"/>
                    <a:pt x="8775" y="14518"/>
                    <a:pt x="8775" y="14259"/>
                  </a:cubicBezTo>
                  <a:lnTo>
                    <a:pt x="8775" y="13551"/>
                  </a:lnTo>
                  <a:cubicBezTo>
                    <a:pt x="8775" y="13312"/>
                    <a:pt x="8689" y="13079"/>
                    <a:pt x="8531" y="12903"/>
                  </a:cubicBezTo>
                  <a:cubicBezTo>
                    <a:pt x="8919" y="12353"/>
                    <a:pt x="9132" y="11700"/>
                    <a:pt x="9135" y="11026"/>
                  </a:cubicBezTo>
                  <a:cubicBezTo>
                    <a:pt x="9135" y="10537"/>
                    <a:pt x="9023" y="10053"/>
                    <a:pt x="8804" y="9613"/>
                  </a:cubicBezTo>
                  <a:cubicBezTo>
                    <a:pt x="9345" y="8968"/>
                    <a:pt x="9642" y="8153"/>
                    <a:pt x="9639" y="7310"/>
                  </a:cubicBezTo>
                  <a:cubicBezTo>
                    <a:pt x="9642" y="6699"/>
                    <a:pt x="9446" y="6104"/>
                    <a:pt x="9080" y="5614"/>
                  </a:cubicBezTo>
                  <a:cubicBezTo>
                    <a:pt x="9033" y="5555"/>
                    <a:pt x="8974" y="5530"/>
                    <a:pt x="8916" y="5530"/>
                  </a:cubicBezTo>
                  <a:cubicBezTo>
                    <a:pt x="8763" y="5530"/>
                    <a:pt x="8619" y="5703"/>
                    <a:pt x="8732" y="5870"/>
                  </a:cubicBezTo>
                  <a:cubicBezTo>
                    <a:pt x="9043" y="6288"/>
                    <a:pt x="9210" y="6792"/>
                    <a:pt x="9207" y="7310"/>
                  </a:cubicBezTo>
                  <a:cubicBezTo>
                    <a:pt x="9210" y="8093"/>
                    <a:pt x="8919" y="8850"/>
                    <a:pt x="8392" y="9431"/>
                  </a:cubicBezTo>
                  <a:cubicBezTo>
                    <a:pt x="8387" y="9434"/>
                    <a:pt x="8384" y="9437"/>
                    <a:pt x="8384" y="9440"/>
                  </a:cubicBezTo>
                  <a:cubicBezTo>
                    <a:pt x="8349" y="9477"/>
                    <a:pt x="8312" y="9515"/>
                    <a:pt x="8274" y="9552"/>
                  </a:cubicBezTo>
                  <a:cubicBezTo>
                    <a:pt x="7681" y="10151"/>
                    <a:pt x="6875" y="10485"/>
                    <a:pt x="6035" y="10485"/>
                  </a:cubicBezTo>
                  <a:lnTo>
                    <a:pt x="3611" y="10485"/>
                  </a:lnTo>
                  <a:cubicBezTo>
                    <a:pt x="2724" y="10485"/>
                    <a:pt x="1878" y="10114"/>
                    <a:pt x="1276" y="9463"/>
                  </a:cubicBezTo>
                  <a:cubicBezTo>
                    <a:pt x="1265" y="9446"/>
                    <a:pt x="1250" y="9429"/>
                    <a:pt x="1236" y="9417"/>
                  </a:cubicBezTo>
                  <a:cubicBezTo>
                    <a:pt x="718" y="8835"/>
                    <a:pt x="433" y="8087"/>
                    <a:pt x="436" y="7310"/>
                  </a:cubicBezTo>
                  <a:cubicBezTo>
                    <a:pt x="433" y="6665"/>
                    <a:pt x="692" y="6046"/>
                    <a:pt x="1150" y="5591"/>
                  </a:cubicBezTo>
                  <a:cubicBezTo>
                    <a:pt x="1394" y="5346"/>
                    <a:pt x="1691" y="5156"/>
                    <a:pt x="2013" y="5033"/>
                  </a:cubicBezTo>
                  <a:cubicBezTo>
                    <a:pt x="2287" y="4929"/>
                    <a:pt x="2574" y="4877"/>
                    <a:pt x="2868" y="4877"/>
                  </a:cubicBezTo>
                  <a:lnTo>
                    <a:pt x="6772" y="4877"/>
                  </a:lnTo>
                  <a:cubicBezTo>
                    <a:pt x="7065" y="4877"/>
                    <a:pt x="7353" y="4929"/>
                    <a:pt x="7627" y="5036"/>
                  </a:cubicBezTo>
                  <a:cubicBezTo>
                    <a:pt x="7799" y="5099"/>
                    <a:pt x="7964" y="5185"/>
                    <a:pt x="8116" y="5286"/>
                  </a:cubicBezTo>
                  <a:cubicBezTo>
                    <a:pt x="8153" y="5311"/>
                    <a:pt x="8194" y="5323"/>
                    <a:pt x="8235" y="5323"/>
                  </a:cubicBezTo>
                  <a:cubicBezTo>
                    <a:pt x="8305" y="5323"/>
                    <a:pt x="8374" y="5289"/>
                    <a:pt x="8415" y="5226"/>
                  </a:cubicBezTo>
                  <a:cubicBezTo>
                    <a:pt x="8482" y="5125"/>
                    <a:pt x="8453" y="4992"/>
                    <a:pt x="8355" y="4926"/>
                  </a:cubicBezTo>
                  <a:cubicBezTo>
                    <a:pt x="8217" y="4834"/>
                    <a:pt x="8070" y="4753"/>
                    <a:pt x="7920" y="4687"/>
                  </a:cubicBezTo>
                  <a:lnTo>
                    <a:pt x="7920" y="3455"/>
                  </a:lnTo>
                  <a:cubicBezTo>
                    <a:pt x="7920" y="3400"/>
                    <a:pt x="7917" y="3349"/>
                    <a:pt x="7915" y="3297"/>
                  </a:cubicBezTo>
                  <a:lnTo>
                    <a:pt x="8387" y="2974"/>
                  </a:lnTo>
                  <a:cubicBezTo>
                    <a:pt x="9075" y="2502"/>
                    <a:pt x="9253" y="1564"/>
                    <a:pt x="8784" y="876"/>
                  </a:cubicBezTo>
                  <a:lnTo>
                    <a:pt x="8473" y="421"/>
                  </a:lnTo>
                  <a:cubicBezTo>
                    <a:pt x="8286" y="148"/>
                    <a:pt x="7985" y="1"/>
                    <a:pt x="767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80" name="Google Shape;1880;p125"/>
            <p:cNvSpPr/>
            <p:nvPr/>
          </p:nvSpPr>
          <p:spPr>
            <a:xfrm>
              <a:off x="2839925" y="2143875"/>
              <a:ext cx="32400" cy="36725"/>
            </a:xfrm>
            <a:custGeom>
              <a:avLst/>
              <a:gdLst/>
              <a:ahLst/>
              <a:cxnLst/>
              <a:rect l="l" t="t" r="r" b="b"/>
              <a:pathLst>
                <a:path w="1296" h="1469" extrusionOk="0">
                  <a:moveTo>
                    <a:pt x="648" y="432"/>
                  </a:moveTo>
                  <a:cubicBezTo>
                    <a:pt x="766" y="432"/>
                    <a:pt x="864" y="570"/>
                    <a:pt x="864" y="734"/>
                  </a:cubicBezTo>
                  <a:cubicBezTo>
                    <a:pt x="864" y="898"/>
                    <a:pt x="763" y="1037"/>
                    <a:pt x="648" y="1037"/>
                  </a:cubicBezTo>
                  <a:cubicBezTo>
                    <a:pt x="530" y="1037"/>
                    <a:pt x="432" y="898"/>
                    <a:pt x="432" y="734"/>
                  </a:cubicBezTo>
                  <a:cubicBezTo>
                    <a:pt x="432" y="570"/>
                    <a:pt x="530" y="432"/>
                    <a:pt x="648" y="432"/>
                  </a:cubicBezTo>
                  <a:close/>
                  <a:moveTo>
                    <a:pt x="648" y="0"/>
                  </a:moveTo>
                  <a:cubicBezTo>
                    <a:pt x="291" y="0"/>
                    <a:pt x="0" y="331"/>
                    <a:pt x="0" y="734"/>
                  </a:cubicBezTo>
                  <a:cubicBezTo>
                    <a:pt x="0" y="1140"/>
                    <a:pt x="291" y="1468"/>
                    <a:pt x="648" y="1468"/>
                  </a:cubicBezTo>
                  <a:cubicBezTo>
                    <a:pt x="1005" y="1468"/>
                    <a:pt x="1296" y="1140"/>
                    <a:pt x="1296" y="734"/>
                  </a:cubicBezTo>
                  <a:cubicBezTo>
                    <a:pt x="1296" y="331"/>
                    <a:pt x="1005" y="0"/>
                    <a:pt x="6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81" name="Google Shape;1881;p125"/>
            <p:cNvSpPr/>
            <p:nvPr/>
          </p:nvSpPr>
          <p:spPr>
            <a:xfrm>
              <a:off x="2899575" y="2143875"/>
              <a:ext cx="32425" cy="36725"/>
            </a:xfrm>
            <a:custGeom>
              <a:avLst/>
              <a:gdLst/>
              <a:ahLst/>
              <a:cxnLst/>
              <a:rect l="l" t="t" r="r" b="b"/>
              <a:pathLst>
                <a:path w="1297" h="1469" extrusionOk="0">
                  <a:moveTo>
                    <a:pt x="649" y="432"/>
                  </a:moveTo>
                  <a:cubicBezTo>
                    <a:pt x="767" y="432"/>
                    <a:pt x="865" y="570"/>
                    <a:pt x="865" y="734"/>
                  </a:cubicBezTo>
                  <a:cubicBezTo>
                    <a:pt x="865" y="898"/>
                    <a:pt x="767" y="1037"/>
                    <a:pt x="649" y="1037"/>
                  </a:cubicBezTo>
                  <a:cubicBezTo>
                    <a:pt x="533" y="1037"/>
                    <a:pt x="433" y="898"/>
                    <a:pt x="433" y="734"/>
                  </a:cubicBezTo>
                  <a:cubicBezTo>
                    <a:pt x="433" y="570"/>
                    <a:pt x="531" y="432"/>
                    <a:pt x="649" y="432"/>
                  </a:cubicBezTo>
                  <a:close/>
                  <a:moveTo>
                    <a:pt x="649" y="0"/>
                  </a:moveTo>
                  <a:cubicBezTo>
                    <a:pt x="292" y="0"/>
                    <a:pt x="1" y="331"/>
                    <a:pt x="1" y="734"/>
                  </a:cubicBezTo>
                  <a:cubicBezTo>
                    <a:pt x="1" y="1140"/>
                    <a:pt x="292" y="1468"/>
                    <a:pt x="649" y="1468"/>
                  </a:cubicBezTo>
                  <a:cubicBezTo>
                    <a:pt x="1006" y="1468"/>
                    <a:pt x="1296" y="1140"/>
                    <a:pt x="1296" y="734"/>
                  </a:cubicBezTo>
                  <a:cubicBezTo>
                    <a:pt x="1296" y="331"/>
                    <a:pt x="1006" y="0"/>
                    <a:pt x="6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82" name="Google Shape;1882;p125"/>
            <p:cNvSpPr/>
            <p:nvPr/>
          </p:nvSpPr>
          <p:spPr>
            <a:xfrm>
              <a:off x="2832075" y="2229650"/>
              <a:ext cx="107775" cy="92575"/>
            </a:xfrm>
            <a:custGeom>
              <a:avLst/>
              <a:gdLst/>
              <a:ahLst/>
              <a:cxnLst/>
              <a:rect l="l" t="t" r="r" b="b"/>
              <a:pathLst>
                <a:path w="4311" h="3703" extrusionOk="0">
                  <a:moveTo>
                    <a:pt x="2664" y="432"/>
                  </a:moveTo>
                  <a:cubicBezTo>
                    <a:pt x="2719" y="432"/>
                    <a:pt x="2768" y="466"/>
                    <a:pt x="2793" y="516"/>
                  </a:cubicBezTo>
                  <a:cubicBezTo>
                    <a:pt x="2813" y="559"/>
                    <a:pt x="2805" y="608"/>
                    <a:pt x="2773" y="640"/>
                  </a:cubicBezTo>
                  <a:lnTo>
                    <a:pt x="2764" y="648"/>
                  </a:lnTo>
                  <a:lnTo>
                    <a:pt x="2309" y="1089"/>
                  </a:lnTo>
                  <a:cubicBezTo>
                    <a:pt x="2266" y="1129"/>
                    <a:pt x="2211" y="1149"/>
                    <a:pt x="2155" y="1149"/>
                  </a:cubicBezTo>
                  <a:cubicBezTo>
                    <a:pt x="2100" y="1149"/>
                    <a:pt x="2045" y="1129"/>
                    <a:pt x="2001" y="1089"/>
                  </a:cubicBezTo>
                  <a:lnTo>
                    <a:pt x="1547" y="648"/>
                  </a:lnTo>
                  <a:lnTo>
                    <a:pt x="1538" y="640"/>
                  </a:lnTo>
                  <a:cubicBezTo>
                    <a:pt x="1506" y="608"/>
                    <a:pt x="1498" y="559"/>
                    <a:pt x="1518" y="516"/>
                  </a:cubicBezTo>
                  <a:cubicBezTo>
                    <a:pt x="1543" y="466"/>
                    <a:pt x="1591" y="432"/>
                    <a:pt x="1646" y="432"/>
                  </a:cubicBezTo>
                  <a:cubicBezTo>
                    <a:pt x="1649" y="432"/>
                    <a:pt x="1651" y="432"/>
                    <a:pt x="1653" y="433"/>
                  </a:cubicBezTo>
                  <a:lnTo>
                    <a:pt x="2658" y="433"/>
                  </a:lnTo>
                  <a:cubicBezTo>
                    <a:pt x="2660" y="432"/>
                    <a:pt x="2662" y="432"/>
                    <a:pt x="2664" y="432"/>
                  </a:cubicBezTo>
                  <a:close/>
                  <a:moveTo>
                    <a:pt x="2157" y="2661"/>
                  </a:moveTo>
                  <a:cubicBezTo>
                    <a:pt x="2174" y="2675"/>
                    <a:pt x="2191" y="2690"/>
                    <a:pt x="2209" y="2704"/>
                  </a:cubicBezTo>
                  <a:lnTo>
                    <a:pt x="2229" y="2718"/>
                  </a:lnTo>
                  <a:lnTo>
                    <a:pt x="2240" y="2727"/>
                  </a:lnTo>
                  <a:cubicBezTo>
                    <a:pt x="2252" y="2736"/>
                    <a:pt x="2263" y="2744"/>
                    <a:pt x="2275" y="2753"/>
                  </a:cubicBezTo>
                  <a:cubicBezTo>
                    <a:pt x="2358" y="2808"/>
                    <a:pt x="2448" y="2851"/>
                    <a:pt x="2543" y="2882"/>
                  </a:cubicBezTo>
                  <a:lnTo>
                    <a:pt x="2543" y="3271"/>
                  </a:lnTo>
                  <a:lnTo>
                    <a:pt x="1768" y="3271"/>
                  </a:lnTo>
                  <a:lnTo>
                    <a:pt x="1768" y="2882"/>
                  </a:lnTo>
                  <a:cubicBezTo>
                    <a:pt x="1895" y="2842"/>
                    <a:pt x="2016" y="2776"/>
                    <a:pt x="2119" y="2690"/>
                  </a:cubicBezTo>
                  <a:cubicBezTo>
                    <a:pt x="2131" y="2681"/>
                    <a:pt x="2145" y="2669"/>
                    <a:pt x="2157" y="2661"/>
                  </a:cubicBezTo>
                  <a:close/>
                  <a:moveTo>
                    <a:pt x="1653" y="1"/>
                  </a:moveTo>
                  <a:cubicBezTo>
                    <a:pt x="1426" y="1"/>
                    <a:pt x="1215" y="136"/>
                    <a:pt x="1123" y="346"/>
                  </a:cubicBezTo>
                  <a:cubicBezTo>
                    <a:pt x="1034" y="542"/>
                    <a:pt x="1072" y="775"/>
                    <a:pt x="1221" y="933"/>
                  </a:cubicBezTo>
                  <a:cubicBezTo>
                    <a:pt x="1230" y="942"/>
                    <a:pt x="1238" y="951"/>
                    <a:pt x="1247" y="959"/>
                  </a:cubicBezTo>
                  <a:lnTo>
                    <a:pt x="1702" y="1400"/>
                  </a:lnTo>
                  <a:cubicBezTo>
                    <a:pt x="1768" y="1466"/>
                    <a:pt x="1849" y="1515"/>
                    <a:pt x="1938" y="1544"/>
                  </a:cubicBezTo>
                  <a:lnTo>
                    <a:pt x="1938" y="2255"/>
                  </a:lnTo>
                  <a:cubicBezTo>
                    <a:pt x="1915" y="2292"/>
                    <a:pt x="1883" y="2324"/>
                    <a:pt x="1849" y="2353"/>
                  </a:cubicBezTo>
                  <a:lnTo>
                    <a:pt x="1843" y="2358"/>
                  </a:lnTo>
                  <a:cubicBezTo>
                    <a:pt x="1834" y="2367"/>
                    <a:pt x="1826" y="2373"/>
                    <a:pt x="1817" y="2379"/>
                  </a:cubicBezTo>
                  <a:cubicBezTo>
                    <a:pt x="1716" y="2451"/>
                    <a:pt x="1549" y="2523"/>
                    <a:pt x="1285" y="2523"/>
                  </a:cubicBezTo>
                  <a:cubicBezTo>
                    <a:pt x="717" y="2523"/>
                    <a:pt x="470" y="2194"/>
                    <a:pt x="461" y="2183"/>
                  </a:cubicBezTo>
                  <a:cubicBezTo>
                    <a:pt x="414" y="2121"/>
                    <a:pt x="354" y="2095"/>
                    <a:pt x="295" y="2095"/>
                  </a:cubicBezTo>
                  <a:cubicBezTo>
                    <a:pt x="144" y="2095"/>
                    <a:pt x="0" y="2266"/>
                    <a:pt x="110" y="2433"/>
                  </a:cubicBezTo>
                  <a:cubicBezTo>
                    <a:pt x="124" y="2453"/>
                    <a:pt x="484" y="2954"/>
                    <a:pt x="1285" y="2954"/>
                  </a:cubicBezTo>
                  <a:lnTo>
                    <a:pt x="1336" y="2954"/>
                  </a:lnTo>
                  <a:lnTo>
                    <a:pt x="1336" y="3314"/>
                  </a:lnTo>
                  <a:cubicBezTo>
                    <a:pt x="1333" y="3530"/>
                    <a:pt x="1509" y="3703"/>
                    <a:pt x="1725" y="3703"/>
                  </a:cubicBezTo>
                  <a:lnTo>
                    <a:pt x="2589" y="3703"/>
                  </a:lnTo>
                  <a:cubicBezTo>
                    <a:pt x="2802" y="3703"/>
                    <a:pt x="2974" y="3530"/>
                    <a:pt x="2977" y="3317"/>
                  </a:cubicBezTo>
                  <a:lnTo>
                    <a:pt x="2977" y="2954"/>
                  </a:lnTo>
                  <a:lnTo>
                    <a:pt x="3026" y="2954"/>
                  </a:lnTo>
                  <a:cubicBezTo>
                    <a:pt x="3826" y="2954"/>
                    <a:pt x="4186" y="2453"/>
                    <a:pt x="4201" y="2433"/>
                  </a:cubicBezTo>
                  <a:cubicBezTo>
                    <a:pt x="4310" y="2266"/>
                    <a:pt x="4168" y="2096"/>
                    <a:pt x="4017" y="2096"/>
                  </a:cubicBezTo>
                  <a:cubicBezTo>
                    <a:pt x="3957" y="2096"/>
                    <a:pt x="3897" y="2122"/>
                    <a:pt x="3849" y="2186"/>
                  </a:cubicBezTo>
                  <a:cubicBezTo>
                    <a:pt x="3847" y="2189"/>
                    <a:pt x="3596" y="2523"/>
                    <a:pt x="3026" y="2523"/>
                  </a:cubicBezTo>
                  <a:cubicBezTo>
                    <a:pt x="2943" y="2523"/>
                    <a:pt x="2859" y="2514"/>
                    <a:pt x="2779" y="2500"/>
                  </a:cubicBezTo>
                  <a:lnTo>
                    <a:pt x="2770" y="2497"/>
                  </a:lnTo>
                  <a:cubicBezTo>
                    <a:pt x="2750" y="2491"/>
                    <a:pt x="2730" y="2488"/>
                    <a:pt x="2710" y="2482"/>
                  </a:cubicBezTo>
                  <a:lnTo>
                    <a:pt x="2707" y="2482"/>
                  </a:lnTo>
                  <a:cubicBezTo>
                    <a:pt x="2678" y="2474"/>
                    <a:pt x="2649" y="2462"/>
                    <a:pt x="2620" y="2451"/>
                  </a:cubicBezTo>
                  <a:lnTo>
                    <a:pt x="2615" y="2448"/>
                  </a:lnTo>
                  <a:cubicBezTo>
                    <a:pt x="2600" y="2442"/>
                    <a:pt x="2586" y="2436"/>
                    <a:pt x="2574" y="2428"/>
                  </a:cubicBezTo>
                  <a:lnTo>
                    <a:pt x="2566" y="2425"/>
                  </a:lnTo>
                  <a:lnTo>
                    <a:pt x="2545" y="2413"/>
                  </a:lnTo>
                  <a:lnTo>
                    <a:pt x="2522" y="2399"/>
                  </a:lnTo>
                  <a:lnTo>
                    <a:pt x="2508" y="2390"/>
                  </a:lnTo>
                  <a:lnTo>
                    <a:pt x="2494" y="2379"/>
                  </a:lnTo>
                  <a:lnTo>
                    <a:pt x="2479" y="2370"/>
                  </a:lnTo>
                  <a:lnTo>
                    <a:pt x="2462" y="2356"/>
                  </a:lnTo>
                  <a:lnTo>
                    <a:pt x="2456" y="2350"/>
                  </a:lnTo>
                  <a:cubicBezTo>
                    <a:pt x="2448" y="2344"/>
                    <a:pt x="2442" y="2338"/>
                    <a:pt x="2436" y="2333"/>
                  </a:cubicBezTo>
                  <a:lnTo>
                    <a:pt x="2433" y="2327"/>
                  </a:lnTo>
                  <a:cubicBezTo>
                    <a:pt x="2419" y="2315"/>
                    <a:pt x="2407" y="2301"/>
                    <a:pt x="2396" y="2289"/>
                  </a:cubicBezTo>
                  <a:cubicBezTo>
                    <a:pt x="2387" y="2278"/>
                    <a:pt x="2378" y="2266"/>
                    <a:pt x="2370" y="2255"/>
                  </a:cubicBezTo>
                  <a:lnTo>
                    <a:pt x="2370" y="1547"/>
                  </a:lnTo>
                  <a:cubicBezTo>
                    <a:pt x="2459" y="1515"/>
                    <a:pt x="2540" y="1466"/>
                    <a:pt x="2609" y="1403"/>
                  </a:cubicBezTo>
                  <a:lnTo>
                    <a:pt x="3064" y="959"/>
                  </a:lnTo>
                  <a:cubicBezTo>
                    <a:pt x="3072" y="951"/>
                    <a:pt x="3081" y="942"/>
                    <a:pt x="3090" y="933"/>
                  </a:cubicBezTo>
                  <a:cubicBezTo>
                    <a:pt x="3236" y="775"/>
                    <a:pt x="3274" y="542"/>
                    <a:pt x="3187" y="346"/>
                  </a:cubicBezTo>
                  <a:cubicBezTo>
                    <a:pt x="3092" y="136"/>
                    <a:pt x="2885" y="1"/>
                    <a:pt x="26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83" name="Google Shape;1883;p125"/>
          <p:cNvGrpSpPr/>
          <p:nvPr/>
        </p:nvGrpSpPr>
        <p:grpSpPr>
          <a:xfrm>
            <a:off x="6542988" y="3407863"/>
            <a:ext cx="368950" cy="368850"/>
            <a:chOff x="5780700" y="3236000"/>
            <a:chExt cx="368950" cy="368850"/>
          </a:xfrm>
        </p:grpSpPr>
        <p:sp>
          <p:nvSpPr>
            <p:cNvPr id="1884" name="Google Shape;1884;p125"/>
            <p:cNvSpPr/>
            <p:nvPr/>
          </p:nvSpPr>
          <p:spPr>
            <a:xfrm>
              <a:off x="5780700" y="3236000"/>
              <a:ext cx="368950" cy="368850"/>
            </a:xfrm>
            <a:custGeom>
              <a:avLst/>
              <a:gdLst/>
              <a:ahLst/>
              <a:cxnLst/>
              <a:rect l="l" t="t" r="r" b="b"/>
              <a:pathLst>
                <a:path w="14758" h="14754" extrusionOk="0">
                  <a:moveTo>
                    <a:pt x="7379" y="432"/>
                  </a:moveTo>
                  <a:cubicBezTo>
                    <a:pt x="7856" y="432"/>
                    <a:pt x="8333" y="467"/>
                    <a:pt x="8807" y="536"/>
                  </a:cubicBezTo>
                  <a:lnTo>
                    <a:pt x="8807" y="723"/>
                  </a:lnTo>
                  <a:lnTo>
                    <a:pt x="5954" y="723"/>
                  </a:lnTo>
                  <a:lnTo>
                    <a:pt x="5954" y="536"/>
                  </a:lnTo>
                  <a:cubicBezTo>
                    <a:pt x="6426" y="467"/>
                    <a:pt x="6902" y="432"/>
                    <a:pt x="7379" y="432"/>
                  </a:cubicBezTo>
                  <a:close/>
                  <a:moveTo>
                    <a:pt x="9109" y="1158"/>
                  </a:moveTo>
                  <a:cubicBezTo>
                    <a:pt x="9624" y="1158"/>
                    <a:pt x="10045" y="1575"/>
                    <a:pt x="10045" y="2093"/>
                  </a:cubicBezTo>
                  <a:lnTo>
                    <a:pt x="10045" y="4007"/>
                  </a:lnTo>
                  <a:lnTo>
                    <a:pt x="8545" y="4007"/>
                  </a:lnTo>
                  <a:cubicBezTo>
                    <a:pt x="8421" y="3711"/>
                    <a:pt x="8133" y="3518"/>
                    <a:pt x="7811" y="3518"/>
                  </a:cubicBezTo>
                  <a:lnTo>
                    <a:pt x="6947" y="3518"/>
                  </a:lnTo>
                  <a:cubicBezTo>
                    <a:pt x="6628" y="3518"/>
                    <a:pt x="6337" y="3711"/>
                    <a:pt x="6216" y="4007"/>
                  </a:cubicBezTo>
                  <a:lnTo>
                    <a:pt x="4713" y="4007"/>
                  </a:lnTo>
                  <a:lnTo>
                    <a:pt x="4713" y="2093"/>
                  </a:lnTo>
                  <a:cubicBezTo>
                    <a:pt x="4716" y="1578"/>
                    <a:pt x="5133" y="1158"/>
                    <a:pt x="5649" y="1158"/>
                  </a:cubicBezTo>
                  <a:close/>
                  <a:moveTo>
                    <a:pt x="7816" y="3953"/>
                  </a:moveTo>
                  <a:cubicBezTo>
                    <a:pt x="8012" y="3953"/>
                    <a:pt x="8171" y="4113"/>
                    <a:pt x="8171" y="4310"/>
                  </a:cubicBezTo>
                  <a:lnTo>
                    <a:pt x="8171" y="4313"/>
                  </a:lnTo>
                  <a:lnTo>
                    <a:pt x="8171" y="5176"/>
                  </a:lnTo>
                  <a:cubicBezTo>
                    <a:pt x="8171" y="5375"/>
                    <a:pt x="8009" y="5536"/>
                    <a:pt x="7811" y="5536"/>
                  </a:cubicBezTo>
                  <a:lnTo>
                    <a:pt x="6947" y="5536"/>
                  </a:lnTo>
                  <a:cubicBezTo>
                    <a:pt x="6748" y="5536"/>
                    <a:pt x="6587" y="5375"/>
                    <a:pt x="6587" y="5176"/>
                  </a:cubicBezTo>
                  <a:lnTo>
                    <a:pt x="6587" y="4313"/>
                  </a:lnTo>
                  <a:cubicBezTo>
                    <a:pt x="6587" y="4111"/>
                    <a:pt x="6748" y="3953"/>
                    <a:pt x="6947" y="3953"/>
                  </a:cubicBezTo>
                  <a:lnTo>
                    <a:pt x="7811" y="3953"/>
                  </a:lnTo>
                  <a:cubicBezTo>
                    <a:pt x="7812" y="3953"/>
                    <a:pt x="7814" y="3953"/>
                    <a:pt x="7816" y="3953"/>
                  </a:cubicBezTo>
                  <a:close/>
                  <a:moveTo>
                    <a:pt x="5505" y="435"/>
                  </a:moveTo>
                  <a:cubicBezTo>
                    <a:pt x="5513" y="435"/>
                    <a:pt x="5519" y="441"/>
                    <a:pt x="5519" y="449"/>
                  </a:cubicBezTo>
                  <a:lnTo>
                    <a:pt x="5519" y="729"/>
                  </a:lnTo>
                  <a:cubicBezTo>
                    <a:pt x="4817" y="798"/>
                    <a:pt x="4281" y="1385"/>
                    <a:pt x="4281" y="2090"/>
                  </a:cubicBezTo>
                  <a:lnTo>
                    <a:pt x="4281" y="4022"/>
                  </a:lnTo>
                  <a:cubicBezTo>
                    <a:pt x="3579" y="4126"/>
                    <a:pt x="3058" y="4724"/>
                    <a:pt x="3058" y="5435"/>
                  </a:cubicBezTo>
                  <a:lnTo>
                    <a:pt x="3058" y="5556"/>
                  </a:lnTo>
                  <a:cubicBezTo>
                    <a:pt x="2882" y="5401"/>
                    <a:pt x="2782" y="5179"/>
                    <a:pt x="2782" y="4946"/>
                  </a:cubicBezTo>
                  <a:lnTo>
                    <a:pt x="2782" y="1255"/>
                  </a:lnTo>
                  <a:cubicBezTo>
                    <a:pt x="2782" y="801"/>
                    <a:pt x="3150" y="435"/>
                    <a:pt x="3605" y="435"/>
                  </a:cubicBezTo>
                  <a:close/>
                  <a:moveTo>
                    <a:pt x="10275" y="4442"/>
                  </a:moveTo>
                  <a:cubicBezTo>
                    <a:pt x="10825" y="4442"/>
                    <a:pt x="11268" y="4885"/>
                    <a:pt x="11271" y="5435"/>
                  </a:cubicBezTo>
                  <a:lnTo>
                    <a:pt x="11271" y="7511"/>
                  </a:lnTo>
                  <a:cubicBezTo>
                    <a:pt x="11268" y="8251"/>
                    <a:pt x="10669" y="8850"/>
                    <a:pt x="9929" y="8850"/>
                  </a:cubicBezTo>
                  <a:lnTo>
                    <a:pt x="4828" y="8850"/>
                  </a:lnTo>
                  <a:cubicBezTo>
                    <a:pt x="4089" y="8850"/>
                    <a:pt x="3490" y="8251"/>
                    <a:pt x="3487" y="7511"/>
                  </a:cubicBezTo>
                  <a:lnTo>
                    <a:pt x="3487" y="5435"/>
                  </a:lnTo>
                  <a:cubicBezTo>
                    <a:pt x="3490" y="4885"/>
                    <a:pt x="3933" y="4442"/>
                    <a:pt x="4483" y="4442"/>
                  </a:cubicBezTo>
                  <a:lnTo>
                    <a:pt x="6155" y="4442"/>
                  </a:lnTo>
                  <a:lnTo>
                    <a:pt x="6155" y="5176"/>
                  </a:lnTo>
                  <a:cubicBezTo>
                    <a:pt x="6155" y="5614"/>
                    <a:pt x="6510" y="5968"/>
                    <a:pt x="6947" y="5968"/>
                  </a:cubicBezTo>
                  <a:lnTo>
                    <a:pt x="7163" y="5968"/>
                  </a:lnTo>
                  <a:lnTo>
                    <a:pt x="7163" y="6814"/>
                  </a:lnTo>
                  <a:lnTo>
                    <a:pt x="5390" y="6814"/>
                  </a:lnTo>
                  <a:cubicBezTo>
                    <a:pt x="4794" y="6817"/>
                    <a:pt x="4313" y="7298"/>
                    <a:pt x="4310" y="7894"/>
                  </a:cubicBezTo>
                  <a:cubicBezTo>
                    <a:pt x="4310" y="8015"/>
                    <a:pt x="4408" y="8110"/>
                    <a:pt x="4526" y="8110"/>
                  </a:cubicBezTo>
                  <a:cubicBezTo>
                    <a:pt x="4647" y="8110"/>
                    <a:pt x="4742" y="8015"/>
                    <a:pt x="4742" y="7894"/>
                  </a:cubicBezTo>
                  <a:cubicBezTo>
                    <a:pt x="4742" y="7537"/>
                    <a:pt x="5033" y="7246"/>
                    <a:pt x="5390" y="7246"/>
                  </a:cubicBezTo>
                  <a:lnTo>
                    <a:pt x="9368" y="7246"/>
                  </a:lnTo>
                  <a:cubicBezTo>
                    <a:pt x="9725" y="7249"/>
                    <a:pt x="10013" y="7537"/>
                    <a:pt x="10016" y="7894"/>
                  </a:cubicBezTo>
                  <a:cubicBezTo>
                    <a:pt x="10016" y="8015"/>
                    <a:pt x="10111" y="8110"/>
                    <a:pt x="10232" y="8110"/>
                  </a:cubicBezTo>
                  <a:cubicBezTo>
                    <a:pt x="10350" y="8110"/>
                    <a:pt x="10448" y="8015"/>
                    <a:pt x="10448" y="7894"/>
                  </a:cubicBezTo>
                  <a:cubicBezTo>
                    <a:pt x="10445" y="7298"/>
                    <a:pt x="9964" y="6817"/>
                    <a:pt x="9368" y="6814"/>
                  </a:cubicBezTo>
                  <a:lnTo>
                    <a:pt x="7595" y="6814"/>
                  </a:lnTo>
                  <a:lnTo>
                    <a:pt x="7595" y="5968"/>
                  </a:lnTo>
                  <a:lnTo>
                    <a:pt x="7811" y="5968"/>
                  </a:lnTo>
                  <a:cubicBezTo>
                    <a:pt x="8248" y="5968"/>
                    <a:pt x="8602" y="5614"/>
                    <a:pt x="8602" y="5176"/>
                  </a:cubicBezTo>
                  <a:lnTo>
                    <a:pt x="8602" y="4442"/>
                  </a:lnTo>
                  <a:close/>
                  <a:moveTo>
                    <a:pt x="3498" y="9730"/>
                  </a:moveTo>
                  <a:lnTo>
                    <a:pt x="3498" y="9730"/>
                  </a:lnTo>
                  <a:cubicBezTo>
                    <a:pt x="4647" y="10237"/>
                    <a:pt x="5988" y="10516"/>
                    <a:pt x="7379" y="10516"/>
                  </a:cubicBezTo>
                  <a:cubicBezTo>
                    <a:pt x="8772" y="10516"/>
                    <a:pt x="10111" y="10240"/>
                    <a:pt x="11265" y="9730"/>
                  </a:cubicBezTo>
                  <a:lnTo>
                    <a:pt x="11265" y="9730"/>
                  </a:lnTo>
                  <a:cubicBezTo>
                    <a:pt x="10143" y="10801"/>
                    <a:pt x="8755" y="11760"/>
                    <a:pt x="7379" y="11760"/>
                  </a:cubicBezTo>
                  <a:cubicBezTo>
                    <a:pt x="6006" y="11760"/>
                    <a:pt x="4615" y="10801"/>
                    <a:pt x="3498" y="9730"/>
                  </a:cubicBezTo>
                  <a:close/>
                  <a:moveTo>
                    <a:pt x="4264" y="10957"/>
                  </a:moveTo>
                  <a:cubicBezTo>
                    <a:pt x="4362" y="11029"/>
                    <a:pt x="4463" y="11101"/>
                    <a:pt x="4561" y="11170"/>
                  </a:cubicBezTo>
                  <a:cubicBezTo>
                    <a:pt x="5001" y="11478"/>
                    <a:pt x="5479" y="11731"/>
                    <a:pt x="5980" y="11924"/>
                  </a:cubicBezTo>
                  <a:cubicBezTo>
                    <a:pt x="5888" y="12088"/>
                    <a:pt x="5836" y="12275"/>
                    <a:pt x="5836" y="12465"/>
                  </a:cubicBezTo>
                  <a:lnTo>
                    <a:pt x="5836" y="12595"/>
                  </a:lnTo>
                  <a:lnTo>
                    <a:pt x="4468" y="12595"/>
                  </a:lnTo>
                  <a:lnTo>
                    <a:pt x="4264" y="10957"/>
                  </a:lnTo>
                  <a:close/>
                  <a:moveTo>
                    <a:pt x="10494" y="10960"/>
                  </a:moveTo>
                  <a:lnTo>
                    <a:pt x="10286" y="12598"/>
                  </a:lnTo>
                  <a:lnTo>
                    <a:pt x="8922" y="12598"/>
                  </a:lnTo>
                  <a:lnTo>
                    <a:pt x="8922" y="12465"/>
                  </a:lnTo>
                  <a:cubicBezTo>
                    <a:pt x="8922" y="12278"/>
                    <a:pt x="8870" y="12091"/>
                    <a:pt x="8778" y="11927"/>
                  </a:cubicBezTo>
                  <a:cubicBezTo>
                    <a:pt x="9282" y="11734"/>
                    <a:pt x="9763" y="11478"/>
                    <a:pt x="10206" y="11164"/>
                  </a:cubicBezTo>
                  <a:cubicBezTo>
                    <a:pt x="10304" y="11101"/>
                    <a:pt x="10399" y="11032"/>
                    <a:pt x="10494" y="10960"/>
                  </a:cubicBezTo>
                  <a:close/>
                  <a:moveTo>
                    <a:pt x="3210" y="10053"/>
                  </a:moveTo>
                  <a:lnTo>
                    <a:pt x="3210" y="10056"/>
                  </a:lnTo>
                  <a:cubicBezTo>
                    <a:pt x="3403" y="10237"/>
                    <a:pt x="3593" y="10410"/>
                    <a:pt x="3780" y="10568"/>
                  </a:cubicBezTo>
                  <a:lnTo>
                    <a:pt x="4037" y="12595"/>
                  </a:lnTo>
                  <a:cubicBezTo>
                    <a:pt x="3881" y="12603"/>
                    <a:pt x="3729" y="12647"/>
                    <a:pt x="3590" y="12719"/>
                  </a:cubicBezTo>
                  <a:cubicBezTo>
                    <a:pt x="3193" y="12223"/>
                    <a:pt x="2983" y="11662"/>
                    <a:pt x="2983" y="11081"/>
                  </a:cubicBezTo>
                  <a:cubicBezTo>
                    <a:pt x="2986" y="10726"/>
                    <a:pt x="3061" y="10375"/>
                    <a:pt x="3210" y="10053"/>
                  </a:cubicBezTo>
                  <a:close/>
                  <a:moveTo>
                    <a:pt x="6052" y="13029"/>
                  </a:moveTo>
                  <a:cubicBezTo>
                    <a:pt x="6412" y="13029"/>
                    <a:pt x="6700" y="13317"/>
                    <a:pt x="6700" y="13677"/>
                  </a:cubicBezTo>
                  <a:lnTo>
                    <a:pt x="6700" y="14253"/>
                  </a:lnTo>
                  <a:cubicBezTo>
                    <a:pt x="6700" y="14279"/>
                    <a:pt x="6685" y="14305"/>
                    <a:pt x="6662" y="14316"/>
                  </a:cubicBezTo>
                  <a:cubicBezTo>
                    <a:pt x="6651" y="14322"/>
                    <a:pt x="6642" y="14322"/>
                    <a:pt x="6630" y="14322"/>
                  </a:cubicBezTo>
                  <a:lnTo>
                    <a:pt x="5954" y="14322"/>
                  </a:lnTo>
                  <a:lnTo>
                    <a:pt x="5954" y="13905"/>
                  </a:lnTo>
                  <a:cubicBezTo>
                    <a:pt x="5954" y="13787"/>
                    <a:pt x="5856" y="13689"/>
                    <a:pt x="5738" y="13689"/>
                  </a:cubicBezTo>
                  <a:cubicBezTo>
                    <a:pt x="5617" y="13689"/>
                    <a:pt x="5522" y="13787"/>
                    <a:pt x="5522" y="13905"/>
                  </a:cubicBezTo>
                  <a:lnTo>
                    <a:pt x="5522" y="14322"/>
                  </a:lnTo>
                  <a:lnTo>
                    <a:pt x="4627" y="14322"/>
                  </a:lnTo>
                  <a:lnTo>
                    <a:pt x="4627" y="13905"/>
                  </a:lnTo>
                  <a:cubicBezTo>
                    <a:pt x="4627" y="13787"/>
                    <a:pt x="4532" y="13689"/>
                    <a:pt x="4411" y="13689"/>
                  </a:cubicBezTo>
                  <a:cubicBezTo>
                    <a:pt x="4293" y="13689"/>
                    <a:pt x="4195" y="13787"/>
                    <a:pt x="4195" y="13905"/>
                  </a:cubicBezTo>
                  <a:lnTo>
                    <a:pt x="4195" y="14322"/>
                  </a:lnTo>
                  <a:lnTo>
                    <a:pt x="3519" y="14322"/>
                  </a:lnTo>
                  <a:cubicBezTo>
                    <a:pt x="3517" y="14322"/>
                    <a:pt x="3515" y="14322"/>
                    <a:pt x="3514" y="14322"/>
                  </a:cubicBezTo>
                  <a:cubicBezTo>
                    <a:pt x="3476" y="14322"/>
                    <a:pt x="3444" y="14289"/>
                    <a:pt x="3444" y="14250"/>
                  </a:cubicBezTo>
                  <a:lnTo>
                    <a:pt x="3444" y="14250"/>
                  </a:lnTo>
                  <a:lnTo>
                    <a:pt x="3447" y="14253"/>
                  </a:lnTo>
                  <a:lnTo>
                    <a:pt x="3447" y="13677"/>
                  </a:lnTo>
                  <a:cubicBezTo>
                    <a:pt x="3447" y="13317"/>
                    <a:pt x="3734" y="13029"/>
                    <a:pt x="4094" y="13029"/>
                  </a:cubicBezTo>
                  <a:close/>
                  <a:moveTo>
                    <a:pt x="8349" y="12059"/>
                  </a:moveTo>
                  <a:cubicBezTo>
                    <a:pt x="8438" y="12174"/>
                    <a:pt x="8490" y="12318"/>
                    <a:pt x="8490" y="12465"/>
                  </a:cubicBezTo>
                  <a:lnTo>
                    <a:pt x="8490" y="12618"/>
                  </a:lnTo>
                  <a:cubicBezTo>
                    <a:pt x="7986" y="12721"/>
                    <a:pt x="7626" y="13162"/>
                    <a:pt x="7626" y="13674"/>
                  </a:cubicBezTo>
                  <a:lnTo>
                    <a:pt x="7626" y="14250"/>
                  </a:lnTo>
                  <a:cubicBezTo>
                    <a:pt x="7626" y="14273"/>
                    <a:pt x="7629" y="14296"/>
                    <a:pt x="7632" y="14316"/>
                  </a:cubicBezTo>
                  <a:cubicBezTo>
                    <a:pt x="7547" y="14321"/>
                    <a:pt x="7463" y="14323"/>
                    <a:pt x="7379" y="14323"/>
                  </a:cubicBezTo>
                  <a:cubicBezTo>
                    <a:pt x="7296" y="14323"/>
                    <a:pt x="7212" y="14321"/>
                    <a:pt x="7129" y="14316"/>
                  </a:cubicBezTo>
                  <a:lnTo>
                    <a:pt x="7129" y="14316"/>
                  </a:lnTo>
                  <a:cubicBezTo>
                    <a:pt x="7132" y="14294"/>
                    <a:pt x="7134" y="14272"/>
                    <a:pt x="7134" y="14253"/>
                  </a:cubicBezTo>
                  <a:lnTo>
                    <a:pt x="7134" y="13677"/>
                  </a:lnTo>
                  <a:cubicBezTo>
                    <a:pt x="7134" y="13162"/>
                    <a:pt x="6774" y="12721"/>
                    <a:pt x="6271" y="12618"/>
                  </a:cubicBezTo>
                  <a:lnTo>
                    <a:pt x="6271" y="12465"/>
                  </a:lnTo>
                  <a:cubicBezTo>
                    <a:pt x="6271" y="12318"/>
                    <a:pt x="6320" y="12174"/>
                    <a:pt x="6412" y="12059"/>
                  </a:cubicBezTo>
                  <a:cubicBezTo>
                    <a:pt x="6728" y="12147"/>
                    <a:pt x="7054" y="12191"/>
                    <a:pt x="7380" y="12191"/>
                  </a:cubicBezTo>
                  <a:cubicBezTo>
                    <a:pt x="7706" y="12191"/>
                    <a:pt x="8032" y="12147"/>
                    <a:pt x="8349" y="12059"/>
                  </a:cubicBezTo>
                  <a:close/>
                  <a:moveTo>
                    <a:pt x="10666" y="13029"/>
                  </a:moveTo>
                  <a:cubicBezTo>
                    <a:pt x="11023" y="13029"/>
                    <a:pt x="11314" y="13317"/>
                    <a:pt x="11314" y="13677"/>
                  </a:cubicBezTo>
                  <a:lnTo>
                    <a:pt x="11314" y="14253"/>
                  </a:lnTo>
                  <a:cubicBezTo>
                    <a:pt x="11314" y="14290"/>
                    <a:pt x="11282" y="14325"/>
                    <a:pt x="11242" y="14325"/>
                  </a:cubicBezTo>
                  <a:lnTo>
                    <a:pt x="10566" y="14325"/>
                  </a:lnTo>
                  <a:lnTo>
                    <a:pt x="10566" y="13905"/>
                  </a:lnTo>
                  <a:cubicBezTo>
                    <a:pt x="10566" y="13787"/>
                    <a:pt x="10468" y="13689"/>
                    <a:pt x="10350" y="13689"/>
                  </a:cubicBezTo>
                  <a:cubicBezTo>
                    <a:pt x="10229" y="13689"/>
                    <a:pt x="10134" y="13787"/>
                    <a:pt x="10134" y="13905"/>
                  </a:cubicBezTo>
                  <a:lnTo>
                    <a:pt x="10134" y="14325"/>
                  </a:lnTo>
                  <a:lnTo>
                    <a:pt x="9239" y="14325"/>
                  </a:lnTo>
                  <a:lnTo>
                    <a:pt x="9239" y="13905"/>
                  </a:lnTo>
                  <a:cubicBezTo>
                    <a:pt x="9239" y="13787"/>
                    <a:pt x="9144" y="13689"/>
                    <a:pt x="9023" y="13689"/>
                  </a:cubicBezTo>
                  <a:cubicBezTo>
                    <a:pt x="8905" y="13689"/>
                    <a:pt x="8807" y="13787"/>
                    <a:pt x="8807" y="13905"/>
                  </a:cubicBezTo>
                  <a:lnTo>
                    <a:pt x="8807" y="14325"/>
                  </a:lnTo>
                  <a:lnTo>
                    <a:pt x="8130" y="14325"/>
                  </a:lnTo>
                  <a:cubicBezTo>
                    <a:pt x="8119" y="14325"/>
                    <a:pt x="8107" y="14322"/>
                    <a:pt x="8099" y="14316"/>
                  </a:cubicBezTo>
                  <a:cubicBezTo>
                    <a:pt x="8073" y="14305"/>
                    <a:pt x="8058" y="14279"/>
                    <a:pt x="8058" y="14253"/>
                  </a:cubicBezTo>
                  <a:lnTo>
                    <a:pt x="8058" y="13677"/>
                  </a:lnTo>
                  <a:cubicBezTo>
                    <a:pt x="8058" y="13320"/>
                    <a:pt x="8349" y="13029"/>
                    <a:pt x="8706" y="13029"/>
                  </a:cubicBezTo>
                  <a:close/>
                  <a:moveTo>
                    <a:pt x="7379" y="0"/>
                  </a:moveTo>
                  <a:cubicBezTo>
                    <a:pt x="6854" y="0"/>
                    <a:pt x="6328" y="41"/>
                    <a:pt x="5807" y="121"/>
                  </a:cubicBezTo>
                  <a:cubicBezTo>
                    <a:pt x="5724" y="43"/>
                    <a:pt x="5617" y="3"/>
                    <a:pt x="5505" y="3"/>
                  </a:cubicBezTo>
                  <a:lnTo>
                    <a:pt x="3605" y="3"/>
                  </a:lnTo>
                  <a:cubicBezTo>
                    <a:pt x="2911" y="3"/>
                    <a:pt x="2350" y="564"/>
                    <a:pt x="2350" y="1255"/>
                  </a:cubicBezTo>
                  <a:lnTo>
                    <a:pt x="2350" y="1408"/>
                  </a:lnTo>
                  <a:cubicBezTo>
                    <a:pt x="1639" y="1880"/>
                    <a:pt x="1072" y="2436"/>
                    <a:pt x="669" y="3066"/>
                  </a:cubicBezTo>
                  <a:cubicBezTo>
                    <a:pt x="225" y="3754"/>
                    <a:pt x="1" y="4491"/>
                    <a:pt x="1" y="5257"/>
                  </a:cubicBezTo>
                  <a:cubicBezTo>
                    <a:pt x="1" y="6031"/>
                    <a:pt x="231" y="6777"/>
                    <a:pt x="683" y="7473"/>
                  </a:cubicBezTo>
                  <a:cubicBezTo>
                    <a:pt x="725" y="7537"/>
                    <a:pt x="795" y="7571"/>
                    <a:pt x="865" y="7571"/>
                  </a:cubicBezTo>
                  <a:cubicBezTo>
                    <a:pt x="906" y="7571"/>
                    <a:pt x="947" y="7560"/>
                    <a:pt x="982" y="7537"/>
                  </a:cubicBezTo>
                  <a:cubicBezTo>
                    <a:pt x="1083" y="7471"/>
                    <a:pt x="1112" y="7338"/>
                    <a:pt x="1046" y="7237"/>
                  </a:cubicBezTo>
                  <a:cubicBezTo>
                    <a:pt x="640" y="6613"/>
                    <a:pt x="435" y="5948"/>
                    <a:pt x="435" y="5257"/>
                  </a:cubicBezTo>
                  <a:cubicBezTo>
                    <a:pt x="435" y="4022"/>
                    <a:pt x="1129" y="2830"/>
                    <a:pt x="2353" y="1935"/>
                  </a:cubicBezTo>
                  <a:lnTo>
                    <a:pt x="2353" y="4946"/>
                  </a:lnTo>
                  <a:cubicBezTo>
                    <a:pt x="2353" y="5427"/>
                    <a:pt x="2626" y="5864"/>
                    <a:pt x="3058" y="6074"/>
                  </a:cubicBezTo>
                  <a:lnTo>
                    <a:pt x="3058" y="7511"/>
                  </a:lnTo>
                  <a:cubicBezTo>
                    <a:pt x="3058" y="8490"/>
                    <a:pt x="3852" y="9281"/>
                    <a:pt x="4831" y="9284"/>
                  </a:cubicBezTo>
                  <a:lnTo>
                    <a:pt x="9932" y="9284"/>
                  </a:lnTo>
                  <a:cubicBezTo>
                    <a:pt x="10911" y="9281"/>
                    <a:pt x="11703" y="8490"/>
                    <a:pt x="11703" y="7511"/>
                  </a:cubicBezTo>
                  <a:lnTo>
                    <a:pt x="11703" y="6074"/>
                  </a:lnTo>
                  <a:cubicBezTo>
                    <a:pt x="12137" y="5864"/>
                    <a:pt x="12411" y="5427"/>
                    <a:pt x="12411" y="4946"/>
                  </a:cubicBezTo>
                  <a:lnTo>
                    <a:pt x="12411" y="3691"/>
                  </a:lnTo>
                  <a:cubicBezTo>
                    <a:pt x="12411" y="3570"/>
                    <a:pt x="12313" y="3475"/>
                    <a:pt x="12195" y="3475"/>
                  </a:cubicBezTo>
                  <a:cubicBezTo>
                    <a:pt x="12074" y="3475"/>
                    <a:pt x="11979" y="3570"/>
                    <a:pt x="11979" y="3691"/>
                  </a:cubicBezTo>
                  <a:lnTo>
                    <a:pt x="11979" y="4946"/>
                  </a:lnTo>
                  <a:cubicBezTo>
                    <a:pt x="11979" y="5179"/>
                    <a:pt x="11878" y="5401"/>
                    <a:pt x="11706" y="5556"/>
                  </a:cubicBezTo>
                  <a:lnTo>
                    <a:pt x="11706" y="5435"/>
                  </a:lnTo>
                  <a:cubicBezTo>
                    <a:pt x="11703" y="4727"/>
                    <a:pt x="11182" y="4126"/>
                    <a:pt x="10482" y="4022"/>
                  </a:cubicBezTo>
                  <a:lnTo>
                    <a:pt x="10482" y="2093"/>
                  </a:lnTo>
                  <a:cubicBezTo>
                    <a:pt x="10479" y="1388"/>
                    <a:pt x="9944" y="798"/>
                    <a:pt x="9241" y="731"/>
                  </a:cubicBezTo>
                  <a:lnTo>
                    <a:pt x="9241" y="449"/>
                  </a:lnTo>
                  <a:cubicBezTo>
                    <a:pt x="9241" y="441"/>
                    <a:pt x="9247" y="435"/>
                    <a:pt x="9256" y="435"/>
                  </a:cubicBezTo>
                  <a:lnTo>
                    <a:pt x="11159" y="435"/>
                  </a:lnTo>
                  <a:cubicBezTo>
                    <a:pt x="11614" y="435"/>
                    <a:pt x="11979" y="803"/>
                    <a:pt x="11979" y="1258"/>
                  </a:cubicBezTo>
                  <a:lnTo>
                    <a:pt x="11979" y="2758"/>
                  </a:lnTo>
                  <a:cubicBezTo>
                    <a:pt x="11979" y="2876"/>
                    <a:pt x="12077" y="2974"/>
                    <a:pt x="12195" y="2974"/>
                  </a:cubicBezTo>
                  <a:cubicBezTo>
                    <a:pt x="12316" y="2974"/>
                    <a:pt x="12411" y="2876"/>
                    <a:pt x="12411" y="2758"/>
                  </a:cubicBezTo>
                  <a:lnTo>
                    <a:pt x="12411" y="1935"/>
                  </a:lnTo>
                  <a:cubicBezTo>
                    <a:pt x="13634" y="2830"/>
                    <a:pt x="14328" y="4022"/>
                    <a:pt x="14328" y="5260"/>
                  </a:cubicBezTo>
                  <a:cubicBezTo>
                    <a:pt x="14328" y="6587"/>
                    <a:pt x="13554" y="7790"/>
                    <a:pt x="12302" y="8662"/>
                  </a:cubicBezTo>
                  <a:cubicBezTo>
                    <a:pt x="12293" y="8668"/>
                    <a:pt x="12284" y="8674"/>
                    <a:pt x="12276" y="8680"/>
                  </a:cubicBezTo>
                  <a:cubicBezTo>
                    <a:pt x="11018" y="9546"/>
                    <a:pt x="9288" y="10085"/>
                    <a:pt x="7382" y="10085"/>
                  </a:cubicBezTo>
                  <a:cubicBezTo>
                    <a:pt x="5056" y="10085"/>
                    <a:pt x="2894" y="9276"/>
                    <a:pt x="1598" y="7925"/>
                  </a:cubicBezTo>
                  <a:cubicBezTo>
                    <a:pt x="1550" y="7875"/>
                    <a:pt x="1495" y="7854"/>
                    <a:pt x="1443" y="7854"/>
                  </a:cubicBezTo>
                  <a:cubicBezTo>
                    <a:pt x="1277" y="7854"/>
                    <a:pt x="1134" y="8065"/>
                    <a:pt x="1285" y="8225"/>
                  </a:cubicBezTo>
                  <a:cubicBezTo>
                    <a:pt x="1572" y="8521"/>
                    <a:pt x="1886" y="8789"/>
                    <a:pt x="2229" y="9022"/>
                  </a:cubicBezTo>
                  <a:cubicBezTo>
                    <a:pt x="2448" y="9273"/>
                    <a:pt x="2669" y="9512"/>
                    <a:pt x="2888" y="9733"/>
                  </a:cubicBezTo>
                  <a:cubicBezTo>
                    <a:pt x="2669" y="10148"/>
                    <a:pt x="2554" y="10611"/>
                    <a:pt x="2554" y="11081"/>
                  </a:cubicBezTo>
                  <a:cubicBezTo>
                    <a:pt x="2554" y="11763"/>
                    <a:pt x="2796" y="12419"/>
                    <a:pt x="3257" y="12995"/>
                  </a:cubicBezTo>
                  <a:cubicBezTo>
                    <a:pt x="3101" y="13185"/>
                    <a:pt x="3015" y="13427"/>
                    <a:pt x="3015" y="13674"/>
                  </a:cubicBezTo>
                  <a:lnTo>
                    <a:pt x="3015" y="14250"/>
                  </a:lnTo>
                  <a:cubicBezTo>
                    <a:pt x="3015" y="14529"/>
                    <a:pt x="3239" y="14754"/>
                    <a:pt x="3519" y="14754"/>
                  </a:cubicBezTo>
                  <a:lnTo>
                    <a:pt x="6630" y="14754"/>
                  </a:lnTo>
                  <a:cubicBezTo>
                    <a:pt x="6685" y="14754"/>
                    <a:pt x="6743" y="14745"/>
                    <a:pt x="6795" y="14728"/>
                  </a:cubicBezTo>
                  <a:cubicBezTo>
                    <a:pt x="6987" y="14745"/>
                    <a:pt x="7186" y="14754"/>
                    <a:pt x="7382" y="14754"/>
                  </a:cubicBezTo>
                  <a:cubicBezTo>
                    <a:pt x="7575" y="14754"/>
                    <a:pt x="7773" y="14745"/>
                    <a:pt x="7966" y="14728"/>
                  </a:cubicBezTo>
                  <a:cubicBezTo>
                    <a:pt x="8021" y="14745"/>
                    <a:pt x="8076" y="14754"/>
                    <a:pt x="8130" y="14754"/>
                  </a:cubicBezTo>
                  <a:lnTo>
                    <a:pt x="11242" y="14754"/>
                  </a:lnTo>
                  <a:cubicBezTo>
                    <a:pt x="11521" y="14754"/>
                    <a:pt x="11746" y="14529"/>
                    <a:pt x="11746" y="14250"/>
                  </a:cubicBezTo>
                  <a:lnTo>
                    <a:pt x="11746" y="13674"/>
                  </a:lnTo>
                  <a:cubicBezTo>
                    <a:pt x="11746" y="13427"/>
                    <a:pt x="11660" y="13185"/>
                    <a:pt x="11504" y="12995"/>
                  </a:cubicBezTo>
                  <a:cubicBezTo>
                    <a:pt x="11582" y="12897"/>
                    <a:pt x="11657" y="12793"/>
                    <a:pt x="11723" y="12690"/>
                  </a:cubicBezTo>
                  <a:cubicBezTo>
                    <a:pt x="11789" y="12589"/>
                    <a:pt x="11757" y="12454"/>
                    <a:pt x="11657" y="12390"/>
                  </a:cubicBezTo>
                  <a:cubicBezTo>
                    <a:pt x="11621" y="12368"/>
                    <a:pt x="11581" y="12357"/>
                    <a:pt x="11541" y="12357"/>
                  </a:cubicBezTo>
                  <a:cubicBezTo>
                    <a:pt x="11470" y="12357"/>
                    <a:pt x="11401" y="12392"/>
                    <a:pt x="11360" y="12457"/>
                  </a:cubicBezTo>
                  <a:cubicBezTo>
                    <a:pt x="11300" y="12546"/>
                    <a:pt x="11239" y="12635"/>
                    <a:pt x="11170" y="12719"/>
                  </a:cubicBezTo>
                  <a:cubicBezTo>
                    <a:pt x="11032" y="12647"/>
                    <a:pt x="10879" y="12603"/>
                    <a:pt x="10724" y="12595"/>
                  </a:cubicBezTo>
                  <a:lnTo>
                    <a:pt x="10977" y="10571"/>
                  </a:lnTo>
                  <a:cubicBezTo>
                    <a:pt x="11167" y="10413"/>
                    <a:pt x="11357" y="10240"/>
                    <a:pt x="11550" y="10059"/>
                  </a:cubicBezTo>
                  <a:cubicBezTo>
                    <a:pt x="11697" y="10378"/>
                    <a:pt x="11775" y="10726"/>
                    <a:pt x="11775" y="11081"/>
                  </a:cubicBezTo>
                  <a:cubicBezTo>
                    <a:pt x="11775" y="11282"/>
                    <a:pt x="11749" y="11484"/>
                    <a:pt x="11700" y="11679"/>
                  </a:cubicBezTo>
                  <a:cubicBezTo>
                    <a:pt x="11671" y="11794"/>
                    <a:pt x="11740" y="11913"/>
                    <a:pt x="11855" y="11941"/>
                  </a:cubicBezTo>
                  <a:cubicBezTo>
                    <a:pt x="11873" y="11947"/>
                    <a:pt x="11893" y="11950"/>
                    <a:pt x="11910" y="11950"/>
                  </a:cubicBezTo>
                  <a:cubicBezTo>
                    <a:pt x="12008" y="11950"/>
                    <a:pt x="12094" y="11881"/>
                    <a:pt x="12120" y="11786"/>
                  </a:cubicBezTo>
                  <a:cubicBezTo>
                    <a:pt x="12178" y="11556"/>
                    <a:pt x="12207" y="11319"/>
                    <a:pt x="12207" y="11081"/>
                  </a:cubicBezTo>
                  <a:cubicBezTo>
                    <a:pt x="12207" y="10611"/>
                    <a:pt x="12094" y="10151"/>
                    <a:pt x="11876" y="9736"/>
                  </a:cubicBezTo>
                  <a:cubicBezTo>
                    <a:pt x="12100" y="9509"/>
                    <a:pt x="12327" y="9267"/>
                    <a:pt x="12552" y="9011"/>
                  </a:cubicBezTo>
                  <a:lnTo>
                    <a:pt x="12569" y="8999"/>
                  </a:lnTo>
                  <a:cubicBezTo>
                    <a:pt x="13980" y="8003"/>
                    <a:pt x="14757" y="6676"/>
                    <a:pt x="14757" y="5257"/>
                  </a:cubicBezTo>
                  <a:cubicBezTo>
                    <a:pt x="14757" y="4491"/>
                    <a:pt x="14535" y="3754"/>
                    <a:pt x="14089" y="3066"/>
                  </a:cubicBezTo>
                  <a:cubicBezTo>
                    <a:pt x="13686" y="2436"/>
                    <a:pt x="13119" y="1877"/>
                    <a:pt x="12408" y="1408"/>
                  </a:cubicBezTo>
                  <a:lnTo>
                    <a:pt x="12408" y="1255"/>
                  </a:lnTo>
                  <a:cubicBezTo>
                    <a:pt x="12408" y="564"/>
                    <a:pt x="11847" y="3"/>
                    <a:pt x="11156" y="3"/>
                  </a:cubicBezTo>
                  <a:lnTo>
                    <a:pt x="9253" y="3"/>
                  </a:lnTo>
                  <a:cubicBezTo>
                    <a:pt x="9141" y="3"/>
                    <a:pt x="9034" y="43"/>
                    <a:pt x="8951" y="121"/>
                  </a:cubicBezTo>
                  <a:cubicBezTo>
                    <a:pt x="8430" y="41"/>
                    <a:pt x="7904" y="0"/>
                    <a:pt x="737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85" name="Google Shape;1885;p125"/>
            <p:cNvSpPr/>
            <p:nvPr/>
          </p:nvSpPr>
          <p:spPr>
            <a:xfrm>
              <a:off x="5910750" y="3282850"/>
              <a:ext cx="32400" cy="36800"/>
            </a:xfrm>
            <a:custGeom>
              <a:avLst/>
              <a:gdLst/>
              <a:ahLst/>
              <a:cxnLst/>
              <a:rect l="l" t="t" r="r" b="b"/>
              <a:pathLst>
                <a:path w="1296" h="1472" extrusionOk="0">
                  <a:moveTo>
                    <a:pt x="648" y="432"/>
                  </a:moveTo>
                  <a:cubicBezTo>
                    <a:pt x="766" y="432"/>
                    <a:pt x="864" y="570"/>
                    <a:pt x="864" y="737"/>
                  </a:cubicBezTo>
                  <a:cubicBezTo>
                    <a:pt x="864" y="901"/>
                    <a:pt x="769" y="1040"/>
                    <a:pt x="648" y="1040"/>
                  </a:cubicBezTo>
                  <a:cubicBezTo>
                    <a:pt x="533" y="1040"/>
                    <a:pt x="432" y="901"/>
                    <a:pt x="432" y="737"/>
                  </a:cubicBezTo>
                  <a:cubicBezTo>
                    <a:pt x="432" y="570"/>
                    <a:pt x="533" y="432"/>
                    <a:pt x="648" y="432"/>
                  </a:cubicBezTo>
                  <a:close/>
                  <a:moveTo>
                    <a:pt x="648" y="0"/>
                  </a:moveTo>
                  <a:cubicBezTo>
                    <a:pt x="291" y="0"/>
                    <a:pt x="1" y="331"/>
                    <a:pt x="1" y="737"/>
                  </a:cubicBezTo>
                  <a:cubicBezTo>
                    <a:pt x="1" y="1140"/>
                    <a:pt x="294" y="1471"/>
                    <a:pt x="648" y="1471"/>
                  </a:cubicBezTo>
                  <a:cubicBezTo>
                    <a:pt x="1005" y="1471"/>
                    <a:pt x="1296" y="1140"/>
                    <a:pt x="1296" y="737"/>
                  </a:cubicBezTo>
                  <a:cubicBezTo>
                    <a:pt x="1296" y="331"/>
                    <a:pt x="1008" y="0"/>
                    <a:pt x="6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86" name="Google Shape;1886;p125"/>
            <p:cNvSpPr/>
            <p:nvPr/>
          </p:nvSpPr>
          <p:spPr>
            <a:xfrm>
              <a:off x="5987100" y="3282850"/>
              <a:ext cx="32425" cy="36800"/>
            </a:xfrm>
            <a:custGeom>
              <a:avLst/>
              <a:gdLst/>
              <a:ahLst/>
              <a:cxnLst/>
              <a:rect l="l" t="t" r="r" b="b"/>
              <a:pathLst>
                <a:path w="1297" h="1472" extrusionOk="0">
                  <a:moveTo>
                    <a:pt x="649" y="432"/>
                  </a:moveTo>
                  <a:cubicBezTo>
                    <a:pt x="767" y="432"/>
                    <a:pt x="867" y="573"/>
                    <a:pt x="867" y="737"/>
                  </a:cubicBezTo>
                  <a:lnTo>
                    <a:pt x="865" y="737"/>
                  </a:lnTo>
                  <a:cubicBezTo>
                    <a:pt x="865" y="898"/>
                    <a:pt x="767" y="1040"/>
                    <a:pt x="649" y="1040"/>
                  </a:cubicBezTo>
                  <a:cubicBezTo>
                    <a:pt x="533" y="1040"/>
                    <a:pt x="433" y="901"/>
                    <a:pt x="433" y="737"/>
                  </a:cubicBezTo>
                  <a:cubicBezTo>
                    <a:pt x="433" y="570"/>
                    <a:pt x="533" y="432"/>
                    <a:pt x="649" y="432"/>
                  </a:cubicBezTo>
                  <a:close/>
                  <a:moveTo>
                    <a:pt x="649" y="0"/>
                  </a:moveTo>
                  <a:cubicBezTo>
                    <a:pt x="292" y="0"/>
                    <a:pt x="1" y="331"/>
                    <a:pt x="1" y="737"/>
                  </a:cubicBezTo>
                  <a:cubicBezTo>
                    <a:pt x="1" y="1140"/>
                    <a:pt x="295" y="1471"/>
                    <a:pt x="649" y="1471"/>
                  </a:cubicBezTo>
                  <a:cubicBezTo>
                    <a:pt x="1006" y="1471"/>
                    <a:pt x="1296" y="1140"/>
                    <a:pt x="1296" y="737"/>
                  </a:cubicBezTo>
                  <a:cubicBezTo>
                    <a:pt x="1296" y="331"/>
                    <a:pt x="1006" y="0"/>
                    <a:pt x="6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87" name="Google Shape;1887;p125"/>
            <p:cNvSpPr/>
            <p:nvPr/>
          </p:nvSpPr>
          <p:spPr>
            <a:xfrm>
              <a:off x="5906075" y="335712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5" y="0"/>
                    <a:pt x="0" y="230"/>
                    <a:pt x="136" y="369"/>
                  </a:cubicBezTo>
                  <a:cubicBezTo>
                    <a:pt x="179" y="412"/>
                    <a:pt x="233" y="432"/>
                    <a:pt x="286" y="432"/>
                  </a:cubicBezTo>
                  <a:cubicBezTo>
                    <a:pt x="397" y="432"/>
                    <a:pt x="504" y="345"/>
                    <a:pt x="504" y="216"/>
                  </a:cubicBezTo>
                  <a:cubicBezTo>
                    <a:pt x="504" y="95"/>
                    <a:pt x="409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88" name="Google Shape;1888;p125"/>
            <p:cNvSpPr/>
            <p:nvPr/>
          </p:nvSpPr>
          <p:spPr>
            <a:xfrm>
              <a:off x="5906075" y="337942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6"/>
                    <a:pt x="409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89" name="Google Shape;1889;p125"/>
            <p:cNvSpPr/>
            <p:nvPr/>
          </p:nvSpPr>
          <p:spPr>
            <a:xfrm>
              <a:off x="6009850" y="335712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6" y="0"/>
                    <a:pt x="1" y="230"/>
                    <a:pt x="136" y="369"/>
                  </a:cubicBezTo>
                  <a:cubicBezTo>
                    <a:pt x="179" y="412"/>
                    <a:pt x="233" y="432"/>
                    <a:pt x="286" y="432"/>
                  </a:cubicBezTo>
                  <a:cubicBezTo>
                    <a:pt x="397" y="432"/>
                    <a:pt x="504" y="345"/>
                    <a:pt x="504" y="216"/>
                  </a:cubicBezTo>
                  <a:cubicBezTo>
                    <a:pt x="504" y="95"/>
                    <a:pt x="407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90" name="Google Shape;1890;p125"/>
            <p:cNvSpPr/>
            <p:nvPr/>
          </p:nvSpPr>
          <p:spPr>
            <a:xfrm>
              <a:off x="6009850" y="337942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6"/>
                    <a:pt x="407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91" name="Google Shape;1891;p125"/>
          <p:cNvGrpSpPr/>
          <p:nvPr/>
        </p:nvGrpSpPr>
        <p:grpSpPr>
          <a:xfrm>
            <a:off x="5924863" y="3407863"/>
            <a:ext cx="384325" cy="368925"/>
            <a:chOff x="5162575" y="3236000"/>
            <a:chExt cx="384325" cy="368925"/>
          </a:xfrm>
        </p:grpSpPr>
        <p:sp>
          <p:nvSpPr>
            <p:cNvPr id="1892" name="Google Shape;1892;p125"/>
            <p:cNvSpPr/>
            <p:nvPr/>
          </p:nvSpPr>
          <p:spPr>
            <a:xfrm>
              <a:off x="5162575" y="3236000"/>
              <a:ext cx="58600" cy="143250"/>
            </a:xfrm>
            <a:custGeom>
              <a:avLst/>
              <a:gdLst/>
              <a:ahLst/>
              <a:cxnLst/>
              <a:rect l="l" t="t" r="r" b="b"/>
              <a:pathLst>
                <a:path w="2344" h="5730" extrusionOk="0">
                  <a:moveTo>
                    <a:pt x="1172" y="432"/>
                  </a:moveTo>
                  <a:cubicBezTo>
                    <a:pt x="1750" y="432"/>
                    <a:pt x="2038" y="1129"/>
                    <a:pt x="1630" y="1538"/>
                  </a:cubicBezTo>
                  <a:cubicBezTo>
                    <a:pt x="1498" y="1670"/>
                    <a:pt x="1337" y="1729"/>
                    <a:pt x="1178" y="1729"/>
                  </a:cubicBezTo>
                  <a:cubicBezTo>
                    <a:pt x="845" y="1729"/>
                    <a:pt x="524" y="1470"/>
                    <a:pt x="524" y="1080"/>
                  </a:cubicBezTo>
                  <a:cubicBezTo>
                    <a:pt x="524" y="720"/>
                    <a:pt x="815" y="432"/>
                    <a:pt x="1172" y="432"/>
                  </a:cubicBezTo>
                  <a:close/>
                  <a:moveTo>
                    <a:pt x="941" y="2136"/>
                  </a:moveTo>
                  <a:cubicBezTo>
                    <a:pt x="1019" y="2154"/>
                    <a:pt x="1094" y="2159"/>
                    <a:pt x="1172" y="2162"/>
                  </a:cubicBezTo>
                  <a:cubicBezTo>
                    <a:pt x="1241" y="2159"/>
                    <a:pt x="1307" y="2154"/>
                    <a:pt x="1373" y="2142"/>
                  </a:cubicBezTo>
                  <a:lnTo>
                    <a:pt x="1373" y="2738"/>
                  </a:lnTo>
                  <a:cubicBezTo>
                    <a:pt x="1373" y="2856"/>
                    <a:pt x="1278" y="2954"/>
                    <a:pt x="1157" y="2954"/>
                  </a:cubicBezTo>
                  <a:cubicBezTo>
                    <a:pt x="1039" y="2954"/>
                    <a:pt x="941" y="2856"/>
                    <a:pt x="941" y="2738"/>
                  </a:cubicBezTo>
                  <a:lnTo>
                    <a:pt x="941" y="2136"/>
                  </a:lnTo>
                  <a:close/>
                  <a:moveTo>
                    <a:pt x="1172" y="0"/>
                  </a:moveTo>
                  <a:cubicBezTo>
                    <a:pt x="714" y="0"/>
                    <a:pt x="306" y="289"/>
                    <a:pt x="156" y="723"/>
                  </a:cubicBezTo>
                  <a:cubicBezTo>
                    <a:pt x="0" y="1160"/>
                    <a:pt x="144" y="1647"/>
                    <a:pt x="513" y="1932"/>
                  </a:cubicBezTo>
                  <a:lnTo>
                    <a:pt x="513" y="2738"/>
                  </a:lnTo>
                  <a:cubicBezTo>
                    <a:pt x="510" y="3011"/>
                    <a:pt x="685" y="3256"/>
                    <a:pt x="944" y="3348"/>
                  </a:cubicBezTo>
                  <a:lnTo>
                    <a:pt x="944" y="4339"/>
                  </a:lnTo>
                  <a:cubicBezTo>
                    <a:pt x="941" y="4825"/>
                    <a:pt x="1126" y="5297"/>
                    <a:pt x="1457" y="5657"/>
                  </a:cubicBezTo>
                  <a:cubicBezTo>
                    <a:pt x="1504" y="5708"/>
                    <a:pt x="1559" y="5729"/>
                    <a:pt x="1612" y="5729"/>
                  </a:cubicBezTo>
                  <a:cubicBezTo>
                    <a:pt x="1777" y="5729"/>
                    <a:pt x="1925" y="5522"/>
                    <a:pt x="1776" y="5363"/>
                  </a:cubicBezTo>
                  <a:cubicBezTo>
                    <a:pt x="1517" y="5084"/>
                    <a:pt x="1373" y="4716"/>
                    <a:pt x="1373" y="4336"/>
                  </a:cubicBezTo>
                  <a:lnTo>
                    <a:pt x="1373" y="3348"/>
                  </a:lnTo>
                  <a:cubicBezTo>
                    <a:pt x="1632" y="3256"/>
                    <a:pt x="1808" y="3011"/>
                    <a:pt x="1808" y="2738"/>
                  </a:cubicBezTo>
                  <a:lnTo>
                    <a:pt x="1808" y="1955"/>
                  </a:lnTo>
                  <a:cubicBezTo>
                    <a:pt x="2182" y="1681"/>
                    <a:pt x="2343" y="1198"/>
                    <a:pt x="2202" y="754"/>
                  </a:cubicBezTo>
                  <a:cubicBezTo>
                    <a:pt x="2064" y="311"/>
                    <a:pt x="1655" y="9"/>
                    <a:pt x="1192" y="0"/>
                  </a:cubicBezTo>
                  <a:cubicBezTo>
                    <a:pt x="1185" y="0"/>
                    <a:pt x="1178" y="0"/>
                    <a:pt x="11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93" name="Google Shape;1893;p125"/>
            <p:cNvSpPr/>
            <p:nvPr/>
          </p:nvSpPr>
          <p:spPr>
            <a:xfrm>
              <a:off x="5216400" y="3236000"/>
              <a:ext cx="330500" cy="368925"/>
            </a:xfrm>
            <a:custGeom>
              <a:avLst/>
              <a:gdLst/>
              <a:ahLst/>
              <a:cxnLst/>
              <a:rect l="l" t="t" r="r" b="b"/>
              <a:pathLst>
                <a:path w="13220" h="14757" extrusionOk="0">
                  <a:moveTo>
                    <a:pt x="2724" y="432"/>
                  </a:moveTo>
                  <a:cubicBezTo>
                    <a:pt x="3302" y="432"/>
                    <a:pt x="3590" y="1129"/>
                    <a:pt x="3181" y="1538"/>
                  </a:cubicBezTo>
                  <a:cubicBezTo>
                    <a:pt x="3050" y="1670"/>
                    <a:pt x="2888" y="1729"/>
                    <a:pt x="2730" y="1729"/>
                  </a:cubicBezTo>
                  <a:cubicBezTo>
                    <a:pt x="2397" y="1729"/>
                    <a:pt x="2076" y="1470"/>
                    <a:pt x="2076" y="1080"/>
                  </a:cubicBezTo>
                  <a:cubicBezTo>
                    <a:pt x="2076" y="723"/>
                    <a:pt x="2367" y="432"/>
                    <a:pt x="2724" y="432"/>
                  </a:cubicBezTo>
                  <a:close/>
                  <a:moveTo>
                    <a:pt x="2954" y="2136"/>
                  </a:moveTo>
                  <a:lnTo>
                    <a:pt x="2954" y="2738"/>
                  </a:lnTo>
                  <a:cubicBezTo>
                    <a:pt x="2954" y="2856"/>
                    <a:pt x="2859" y="2954"/>
                    <a:pt x="2738" y="2954"/>
                  </a:cubicBezTo>
                  <a:cubicBezTo>
                    <a:pt x="2620" y="2954"/>
                    <a:pt x="2522" y="2856"/>
                    <a:pt x="2522" y="2738"/>
                  </a:cubicBezTo>
                  <a:lnTo>
                    <a:pt x="2522" y="2142"/>
                  </a:lnTo>
                  <a:cubicBezTo>
                    <a:pt x="2588" y="2154"/>
                    <a:pt x="2658" y="2159"/>
                    <a:pt x="2724" y="2162"/>
                  </a:cubicBezTo>
                  <a:cubicBezTo>
                    <a:pt x="2801" y="2159"/>
                    <a:pt x="2879" y="2154"/>
                    <a:pt x="2954" y="2136"/>
                  </a:cubicBezTo>
                  <a:close/>
                  <a:moveTo>
                    <a:pt x="2727" y="0"/>
                  </a:moveTo>
                  <a:cubicBezTo>
                    <a:pt x="2720" y="0"/>
                    <a:pt x="2713" y="0"/>
                    <a:pt x="2706" y="0"/>
                  </a:cubicBezTo>
                  <a:cubicBezTo>
                    <a:pt x="2240" y="9"/>
                    <a:pt x="1834" y="311"/>
                    <a:pt x="1693" y="754"/>
                  </a:cubicBezTo>
                  <a:cubicBezTo>
                    <a:pt x="1555" y="1198"/>
                    <a:pt x="1713" y="1681"/>
                    <a:pt x="2090" y="1955"/>
                  </a:cubicBezTo>
                  <a:lnTo>
                    <a:pt x="2090" y="2738"/>
                  </a:lnTo>
                  <a:cubicBezTo>
                    <a:pt x="2090" y="3011"/>
                    <a:pt x="2263" y="3256"/>
                    <a:pt x="2522" y="3348"/>
                  </a:cubicBezTo>
                  <a:lnTo>
                    <a:pt x="2522" y="4339"/>
                  </a:lnTo>
                  <a:cubicBezTo>
                    <a:pt x="2522" y="5170"/>
                    <a:pt x="1846" y="5847"/>
                    <a:pt x="1011" y="5850"/>
                  </a:cubicBezTo>
                  <a:lnTo>
                    <a:pt x="737" y="5850"/>
                  </a:lnTo>
                  <a:cubicBezTo>
                    <a:pt x="591" y="5850"/>
                    <a:pt x="444" y="5830"/>
                    <a:pt x="303" y="5787"/>
                  </a:cubicBezTo>
                  <a:cubicBezTo>
                    <a:pt x="283" y="5780"/>
                    <a:pt x="262" y="5777"/>
                    <a:pt x="242" y="5777"/>
                  </a:cubicBezTo>
                  <a:cubicBezTo>
                    <a:pt x="150" y="5777"/>
                    <a:pt x="63" y="5839"/>
                    <a:pt x="35" y="5933"/>
                  </a:cubicBezTo>
                  <a:cubicBezTo>
                    <a:pt x="0" y="6046"/>
                    <a:pt x="67" y="6167"/>
                    <a:pt x="179" y="6201"/>
                  </a:cubicBezTo>
                  <a:cubicBezTo>
                    <a:pt x="334" y="6247"/>
                    <a:pt x="496" y="6273"/>
                    <a:pt x="657" y="6282"/>
                  </a:cubicBezTo>
                  <a:lnTo>
                    <a:pt x="657" y="12811"/>
                  </a:lnTo>
                  <a:cubicBezTo>
                    <a:pt x="660" y="13884"/>
                    <a:pt x="1529" y="14754"/>
                    <a:pt x="2603" y="14757"/>
                  </a:cubicBezTo>
                  <a:lnTo>
                    <a:pt x="8202" y="14757"/>
                  </a:lnTo>
                  <a:cubicBezTo>
                    <a:pt x="9276" y="14754"/>
                    <a:pt x="10145" y="13884"/>
                    <a:pt x="10148" y="12811"/>
                  </a:cubicBezTo>
                  <a:lnTo>
                    <a:pt x="10148" y="10217"/>
                  </a:lnTo>
                  <a:lnTo>
                    <a:pt x="10623" y="10217"/>
                  </a:lnTo>
                  <a:cubicBezTo>
                    <a:pt x="10836" y="10217"/>
                    <a:pt x="11012" y="10041"/>
                    <a:pt x="11012" y="9828"/>
                  </a:cubicBezTo>
                  <a:lnTo>
                    <a:pt x="11012" y="8683"/>
                  </a:lnTo>
                  <a:cubicBezTo>
                    <a:pt x="11383" y="8521"/>
                    <a:pt x="11717" y="8280"/>
                    <a:pt x="11988" y="7974"/>
                  </a:cubicBezTo>
                  <a:cubicBezTo>
                    <a:pt x="12132" y="7812"/>
                    <a:pt x="11985" y="7610"/>
                    <a:pt x="11823" y="7610"/>
                  </a:cubicBezTo>
                  <a:cubicBezTo>
                    <a:pt x="11769" y="7610"/>
                    <a:pt x="11713" y="7633"/>
                    <a:pt x="11665" y="7687"/>
                  </a:cubicBezTo>
                  <a:cubicBezTo>
                    <a:pt x="11198" y="8211"/>
                    <a:pt x="10548" y="8482"/>
                    <a:pt x="9892" y="8482"/>
                  </a:cubicBezTo>
                  <a:cubicBezTo>
                    <a:pt x="9399" y="8482"/>
                    <a:pt x="8904" y="8328"/>
                    <a:pt x="8481" y="8015"/>
                  </a:cubicBezTo>
                  <a:cubicBezTo>
                    <a:pt x="7497" y="7286"/>
                    <a:pt x="7232" y="5922"/>
                    <a:pt x="7871" y="4877"/>
                  </a:cubicBezTo>
                  <a:cubicBezTo>
                    <a:pt x="8314" y="4150"/>
                    <a:pt x="9092" y="3741"/>
                    <a:pt x="9894" y="3741"/>
                  </a:cubicBezTo>
                  <a:cubicBezTo>
                    <a:pt x="10248" y="3741"/>
                    <a:pt x="10606" y="3821"/>
                    <a:pt x="10943" y="3987"/>
                  </a:cubicBezTo>
                  <a:cubicBezTo>
                    <a:pt x="12042" y="4529"/>
                    <a:pt x="12546" y="5824"/>
                    <a:pt x="12103" y="6967"/>
                  </a:cubicBezTo>
                  <a:cubicBezTo>
                    <a:pt x="12060" y="7079"/>
                    <a:pt x="12114" y="7203"/>
                    <a:pt x="12226" y="7246"/>
                  </a:cubicBezTo>
                  <a:cubicBezTo>
                    <a:pt x="12253" y="7256"/>
                    <a:pt x="12279" y="7261"/>
                    <a:pt x="12305" y="7261"/>
                  </a:cubicBezTo>
                  <a:cubicBezTo>
                    <a:pt x="12392" y="7261"/>
                    <a:pt x="12473" y="7209"/>
                    <a:pt x="12506" y="7125"/>
                  </a:cubicBezTo>
                  <a:cubicBezTo>
                    <a:pt x="13220" y="5283"/>
                    <a:pt x="11861" y="3299"/>
                    <a:pt x="9886" y="3299"/>
                  </a:cubicBezTo>
                  <a:cubicBezTo>
                    <a:pt x="8536" y="3299"/>
                    <a:pt x="7379" y="4255"/>
                    <a:pt x="7125" y="5579"/>
                  </a:cubicBezTo>
                  <a:cubicBezTo>
                    <a:pt x="6872" y="6903"/>
                    <a:pt x="7595" y="8222"/>
                    <a:pt x="8847" y="8720"/>
                  </a:cubicBezTo>
                  <a:lnTo>
                    <a:pt x="8847" y="8752"/>
                  </a:lnTo>
                  <a:cubicBezTo>
                    <a:pt x="8847" y="8887"/>
                    <a:pt x="8956" y="8968"/>
                    <a:pt x="9066" y="8968"/>
                  </a:cubicBezTo>
                  <a:cubicBezTo>
                    <a:pt x="9141" y="8968"/>
                    <a:pt x="9217" y="8931"/>
                    <a:pt x="9258" y="8847"/>
                  </a:cubicBezTo>
                  <a:cubicBezTo>
                    <a:pt x="9465" y="8895"/>
                    <a:pt x="9676" y="8918"/>
                    <a:pt x="9887" y="8918"/>
                  </a:cubicBezTo>
                  <a:cubicBezTo>
                    <a:pt x="10119" y="8918"/>
                    <a:pt x="10351" y="8890"/>
                    <a:pt x="10577" y="8832"/>
                  </a:cubicBezTo>
                  <a:lnTo>
                    <a:pt x="10577" y="9785"/>
                  </a:lnTo>
                  <a:lnTo>
                    <a:pt x="9282" y="9785"/>
                  </a:lnTo>
                  <a:lnTo>
                    <a:pt x="9282" y="9681"/>
                  </a:lnTo>
                  <a:cubicBezTo>
                    <a:pt x="9282" y="9561"/>
                    <a:pt x="9184" y="9466"/>
                    <a:pt x="9066" y="9466"/>
                  </a:cubicBezTo>
                  <a:cubicBezTo>
                    <a:pt x="8948" y="9466"/>
                    <a:pt x="8850" y="9561"/>
                    <a:pt x="8850" y="9681"/>
                  </a:cubicBezTo>
                  <a:lnTo>
                    <a:pt x="8850" y="9828"/>
                  </a:lnTo>
                  <a:cubicBezTo>
                    <a:pt x="8850" y="10041"/>
                    <a:pt x="9025" y="10217"/>
                    <a:pt x="9238" y="10217"/>
                  </a:cubicBezTo>
                  <a:lnTo>
                    <a:pt x="9713" y="10217"/>
                  </a:lnTo>
                  <a:lnTo>
                    <a:pt x="9713" y="12811"/>
                  </a:lnTo>
                  <a:cubicBezTo>
                    <a:pt x="9713" y="13646"/>
                    <a:pt x="9037" y="14319"/>
                    <a:pt x="8202" y="14322"/>
                  </a:cubicBezTo>
                  <a:lnTo>
                    <a:pt x="2600" y="14322"/>
                  </a:lnTo>
                  <a:cubicBezTo>
                    <a:pt x="1765" y="14319"/>
                    <a:pt x="1089" y="13646"/>
                    <a:pt x="1089" y="12811"/>
                  </a:cubicBezTo>
                  <a:lnTo>
                    <a:pt x="1089" y="6282"/>
                  </a:lnTo>
                  <a:cubicBezTo>
                    <a:pt x="2131" y="6236"/>
                    <a:pt x="2951" y="5381"/>
                    <a:pt x="2954" y="4339"/>
                  </a:cubicBezTo>
                  <a:lnTo>
                    <a:pt x="2954" y="3348"/>
                  </a:lnTo>
                  <a:cubicBezTo>
                    <a:pt x="3213" y="3256"/>
                    <a:pt x="3386" y="3011"/>
                    <a:pt x="3386" y="2738"/>
                  </a:cubicBezTo>
                  <a:lnTo>
                    <a:pt x="3386" y="1932"/>
                  </a:lnTo>
                  <a:cubicBezTo>
                    <a:pt x="3751" y="1647"/>
                    <a:pt x="3895" y="1160"/>
                    <a:pt x="3743" y="720"/>
                  </a:cubicBezTo>
                  <a:cubicBezTo>
                    <a:pt x="3590" y="289"/>
                    <a:pt x="3182" y="0"/>
                    <a:pt x="272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94" name="Google Shape;1894;p125"/>
            <p:cNvSpPr/>
            <p:nvPr/>
          </p:nvSpPr>
          <p:spPr>
            <a:xfrm>
              <a:off x="5415025" y="3355800"/>
              <a:ext cx="96100" cy="77275"/>
            </a:xfrm>
            <a:custGeom>
              <a:avLst/>
              <a:gdLst/>
              <a:ahLst/>
              <a:cxnLst/>
              <a:rect l="l" t="t" r="r" b="b"/>
              <a:pathLst>
                <a:path w="3844" h="3091" extrusionOk="0">
                  <a:moveTo>
                    <a:pt x="921" y="437"/>
                  </a:moveTo>
                  <a:cubicBezTo>
                    <a:pt x="1059" y="437"/>
                    <a:pt x="1198" y="513"/>
                    <a:pt x="1256" y="678"/>
                  </a:cubicBezTo>
                  <a:cubicBezTo>
                    <a:pt x="1043" y="770"/>
                    <a:pt x="856" y="911"/>
                    <a:pt x="706" y="1090"/>
                  </a:cubicBezTo>
                  <a:cubicBezTo>
                    <a:pt x="611" y="1023"/>
                    <a:pt x="556" y="914"/>
                    <a:pt x="556" y="799"/>
                  </a:cubicBezTo>
                  <a:cubicBezTo>
                    <a:pt x="556" y="568"/>
                    <a:pt x="739" y="437"/>
                    <a:pt x="921" y="437"/>
                  </a:cubicBezTo>
                  <a:close/>
                  <a:moveTo>
                    <a:pt x="3049" y="441"/>
                  </a:moveTo>
                  <a:cubicBezTo>
                    <a:pt x="3124" y="441"/>
                    <a:pt x="3200" y="464"/>
                    <a:pt x="3265" y="514"/>
                  </a:cubicBezTo>
                  <a:cubicBezTo>
                    <a:pt x="3458" y="658"/>
                    <a:pt x="3458" y="948"/>
                    <a:pt x="3262" y="1092"/>
                  </a:cubicBezTo>
                  <a:cubicBezTo>
                    <a:pt x="3113" y="911"/>
                    <a:pt x="2926" y="770"/>
                    <a:pt x="2713" y="678"/>
                  </a:cubicBezTo>
                  <a:cubicBezTo>
                    <a:pt x="2766" y="528"/>
                    <a:pt x="2905" y="441"/>
                    <a:pt x="3049" y="441"/>
                  </a:cubicBezTo>
                  <a:close/>
                  <a:moveTo>
                    <a:pt x="1984" y="956"/>
                  </a:moveTo>
                  <a:cubicBezTo>
                    <a:pt x="2126" y="956"/>
                    <a:pt x="2268" y="977"/>
                    <a:pt x="2405" y="1020"/>
                  </a:cubicBezTo>
                  <a:lnTo>
                    <a:pt x="2416" y="1023"/>
                  </a:lnTo>
                  <a:cubicBezTo>
                    <a:pt x="2678" y="1110"/>
                    <a:pt x="2888" y="1271"/>
                    <a:pt x="3000" y="1470"/>
                  </a:cubicBezTo>
                  <a:cubicBezTo>
                    <a:pt x="3003" y="1472"/>
                    <a:pt x="3006" y="1475"/>
                    <a:pt x="3006" y="1478"/>
                  </a:cubicBezTo>
                  <a:cubicBezTo>
                    <a:pt x="3064" y="1579"/>
                    <a:pt x="3093" y="1691"/>
                    <a:pt x="3093" y="1806"/>
                  </a:cubicBezTo>
                  <a:cubicBezTo>
                    <a:pt x="3093" y="2276"/>
                    <a:pt x="2595" y="2658"/>
                    <a:pt x="1984" y="2658"/>
                  </a:cubicBezTo>
                  <a:cubicBezTo>
                    <a:pt x="1371" y="2658"/>
                    <a:pt x="873" y="2276"/>
                    <a:pt x="873" y="1806"/>
                  </a:cubicBezTo>
                  <a:cubicBezTo>
                    <a:pt x="873" y="1691"/>
                    <a:pt x="905" y="1579"/>
                    <a:pt x="959" y="1478"/>
                  </a:cubicBezTo>
                  <a:lnTo>
                    <a:pt x="965" y="1470"/>
                  </a:lnTo>
                  <a:cubicBezTo>
                    <a:pt x="1077" y="1271"/>
                    <a:pt x="1290" y="1110"/>
                    <a:pt x="1550" y="1026"/>
                  </a:cubicBezTo>
                  <a:lnTo>
                    <a:pt x="1564" y="1020"/>
                  </a:lnTo>
                  <a:cubicBezTo>
                    <a:pt x="1701" y="977"/>
                    <a:pt x="1842" y="956"/>
                    <a:pt x="1984" y="956"/>
                  </a:cubicBezTo>
                  <a:close/>
                  <a:moveTo>
                    <a:pt x="3053" y="0"/>
                  </a:moveTo>
                  <a:cubicBezTo>
                    <a:pt x="2713" y="0"/>
                    <a:pt x="2403" y="220"/>
                    <a:pt x="2298" y="551"/>
                  </a:cubicBezTo>
                  <a:cubicBezTo>
                    <a:pt x="2194" y="534"/>
                    <a:pt x="2089" y="525"/>
                    <a:pt x="1984" y="525"/>
                  </a:cubicBezTo>
                  <a:cubicBezTo>
                    <a:pt x="1879" y="525"/>
                    <a:pt x="1774" y="534"/>
                    <a:pt x="1670" y="551"/>
                  </a:cubicBezTo>
                  <a:cubicBezTo>
                    <a:pt x="1557" y="208"/>
                    <a:pt x="1242" y="8"/>
                    <a:pt x="917" y="8"/>
                  </a:cubicBezTo>
                  <a:cubicBezTo>
                    <a:pt x="748" y="8"/>
                    <a:pt x="577" y="62"/>
                    <a:pt x="430" y="177"/>
                  </a:cubicBezTo>
                  <a:cubicBezTo>
                    <a:pt x="1" y="514"/>
                    <a:pt x="32" y="1179"/>
                    <a:pt x="496" y="1470"/>
                  </a:cubicBezTo>
                  <a:cubicBezTo>
                    <a:pt x="461" y="1579"/>
                    <a:pt x="441" y="1691"/>
                    <a:pt x="441" y="1806"/>
                  </a:cubicBezTo>
                  <a:cubicBezTo>
                    <a:pt x="441" y="2515"/>
                    <a:pt x="1132" y="3090"/>
                    <a:pt x="1984" y="3090"/>
                  </a:cubicBezTo>
                  <a:cubicBezTo>
                    <a:pt x="2833" y="3090"/>
                    <a:pt x="3524" y="2515"/>
                    <a:pt x="3524" y="1806"/>
                  </a:cubicBezTo>
                  <a:cubicBezTo>
                    <a:pt x="3524" y="1691"/>
                    <a:pt x="3507" y="1579"/>
                    <a:pt x="3473" y="1470"/>
                  </a:cubicBezTo>
                  <a:cubicBezTo>
                    <a:pt x="3703" y="1326"/>
                    <a:pt x="3844" y="1072"/>
                    <a:pt x="3844" y="799"/>
                  </a:cubicBezTo>
                  <a:cubicBezTo>
                    <a:pt x="3844" y="407"/>
                    <a:pt x="3562" y="73"/>
                    <a:pt x="3176" y="10"/>
                  </a:cubicBezTo>
                  <a:cubicBezTo>
                    <a:pt x="3135" y="4"/>
                    <a:pt x="3094" y="0"/>
                    <a:pt x="30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95" name="Google Shape;1895;p125"/>
            <p:cNvSpPr/>
            <p:nvPr/>
          </p:nvSpPr>
          <p:spPr>
            <a:xfrm>
              <a:off x="5448000" y="3385700"/>
              <a:ext cx="12675" cy="10800"/>
            </a:xfrm>
            <a:custGeom>
              <a:avLst/>
              <a:gdLst/>
              <a:ahLst/>
              <a:cxnLst/>
              <a:rect l="l" t="t" r="r" b="b"/>
              <a:pathLst>
                <a:path w="507" h="432" extrusionOk="0">
                  <a:moveTo>
                    <a:pt x="291" y="0"/>
                  </a:moveTo>
                  <a:cubicBezTo>
                    <a:pt x="98" y="0"/>
                    <a:pt x="0" y="230"/>
                    <a:pt x="138" y="369"/>
                  </a:cubicBezTo>
                  <a:cubicBezTo>
                    <a:pt x="182" y="412"/>
                    <a:pt x="235" y="431"/>
                    <a:pt x="288" y="431"/>
                  </a:cubicBezTo>
                  <a:cubicBezTo>
                    <a:pt x="400" y="431"/>
                    <a:pt x="507" y="345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96" name="Google Shape;1896;p125"/>
            <p:cNvSpPr/>
            <p:nvPr/>
          </p:nvSpPr>
          <p:spPr>
            <a:xfrm>
              <a:off x="5466775" y="338570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6" y="0"/>
                    <a:pt x="1" y="230"/>
                    <a:pt x="136" y="369"/>
                  </a:cubicBezTo>
                  <a:cubicBezTo>
                    <a:pt x="179" y="412"/>
                    <a:pt x="233" y="431"/>
                    <a:pt x="286" y="431"/>
                  </a:cubicBezTo>
                  <a:cubicBezTo>
                    <a:pt x="397" y="431"/>
                    <a:pt x="504" y="345"/>
                    <a:pt x="504" y="216"/>
                  </a:cubicBezTo>
                  <a:cubicBezTo>
                    <a:pt x="504" y="95"/>
                    <a:pt x="407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97" name="Google Shape;1897;p125"/>
          <p:cNvGrpSpPr/>
          <p:nvPr/>
        </p:nvGrpSpPr>
        <p:grpSpPr>
          <a:xfrm>
            <a:off x="4743788" y="1689763"/>
            <a:ext cx="292125" cy="368925"/>
            <a:chOff x="3981500" y="1517900"/>
            <a:chExt cx="292125" cy="368925"/>
          </a:xfrm>
        </p:grpSpPr>
        <p:sp>
          <p:nvSpPr>
            <p:cNvPr id="1898" name="Google Shape;1898;p125"/>
            <p:cNvSpPr/>
            <p:nvPr/>
          </p:nvSpPr>
          <p:spPr>
            <a:xfrm>
              <a:off x="4045100" y="1575475"/>
              <a:ext cx="163475" cy="147525"/>
            </a:xfrm>
            <a:custGeom>
              <a:avLst/>
              <a:gdLst/>
              <a:ahLst/>
              <a:cxnLst/>
              <a:rect l="l" t="t" r="r" b="b"/>
              <a:pathLst>
                <a:path w="6539" h="5901" extrusionOk="0">
                  <a:moveTo>
                    <a:pt x="3289" y="0"/>
                  </a:moveTo>
                  <a:cubicBezTo>
                    <a:pt x="2612" y="0"/>
                    <a:pt x="1935" y="232"/>
                    <a:pt x="1383" y="700"/>
                  </a:cubicBezTo>
                  <a:cubicBezTo>
                    <a:pt x="214" y="1693"/>
                    <a:pt x="1" y="3414"/>
                    <a:pt x="890" y="4664"/>
                  </a:cubicBezTo>
                  <a:cubicBezTo>
                    <a:pt x="932" y="4723"/>
                    <a:pt x="998" y="4753"/>
                    <a:pt x="1065" y="4753"/>
                  </a:cubicBezTo>
                  <a:cubicBezTo>
                    <a:pt x="1109" y="4753"/>
                    <a:pt x="1154" y="4740"/>
                    <a:pt x="1193" y="4713"/>
                  </a:cubicBezTo>
                  <a:cubicBezTo>
                    <a:pt x="1288" y="4643"/>
                    <a:pt x="1311" y="4508"/>
                    <a:pt x="1242" y="4410"/>
                  </a:cubicBezTo>
                  <a:cubicBezTo>
                    <a:pt x="482" y="3342"/>
                    <a:pt x="663" y="1871"/>
                    <a:pt x="1665" y="1022"/>
                  </a:cubicBezTo>
                  <a:cubicBezTo>
                    <a:pt x="2136" y="621"/>
                    <a:pt x="2716" y="423"/>
                    <a:pt x="3294" y="423"/>
                  </a:cubicBezTo>
                  <a:cubicBezTo>
                    <a:pt x="3940" y="423"/>
                    <a:pt x="4585" y="671"/>
                    <a:pt x="5076" y="1160"/>
                  </a:cubicBezTo>
                  <a:cubicBezTo>
                    <a:pt x="6006" y="2084"/>
                    <a:pt x="6072" y="3567"/>
                    <a:pt x="5229" y="4569"/>
                  </a:cubicBezTo>
                  <a:cubicBezTo>
                    <a:pt x="4732" y="5160"/>
                    <a:pt x="4017" y="5469"/>
                    <a:pt x="3295" y="5469"/>
                  </a:cubicBezTo>
                  <a:cubicBezTo>
                    <a:pt x="2791" y="5469"/>
                    <a:pt x="2283" y="5319"/>
                    <a:pt x="1843" y="5009"/>
                  </a:cubicBezTo>
                  <a:cubicBezTo>
                    <a:pt x="1805" y="4982"/>
                    <a:pt x="1761" y="4969"/>
                    <a:pt x="1718" y="4969"/>
                  </a:cubicBezTo>
                  <a:cubicBezTo>
                    <a:pt x="1650" y="4969"/>
                    <a:pt x="1583" y="5001"/>
                    <a:pt x="1541" y="5061"/>
                  </a:cubicBezTo>
                  <a:cubicBezTo>
                    <a:pt x="1472" y="5159"/>
                    <a:pt x="1495" y="5291"/>
                    <a:pt x="1593" y="5360"/>
                  </a:cubicBezTo>
                  <a:cubicBezTo>
                    <a:pt x="2108" y="5724"/>
                    <a:pt x="2703" y="5900"/>
                    <a:pt x="3293" y="5900"/>
                  </a:cubicBezTo>
                  <a:cubicBezTo>
                    <a:pt x="4137" y="5900"/>
                    <a:pt x="4972" y="5539"/>
                    <a:pt x="5551" y="4848"/>
                  </a:cubicBezTo>
                  <a:cubicBezTo>
                    <a:pt x="6538" y="3673"/>
                    <a:pt x="6458" y="1940"/>
                    <a:pt x="5373" y="861"/>
                  </a:cubicBezTo>
                  <a:cubicBezTo>
                    <a:pt x="4798" y="289"/>
                    <a:pt x="4044" y="0"/>
                    <a:pt x="3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99" name="Google Shape;1899;p125"/>
            <p:cNvSpPr/>
            <p:nvPr/>
          </p:nvSpPr>
          <p:spPr>
            <a:xfrm>
              <a:off x="4032000" y="1543825"/>
              <a:ext cx="56175" cy="54050"/>
            </a:xfrm>
            <a:custGeom>
              <a:avLst/>
              <a:gdLst/>
              <a:ahLst/>
              <a:cxnLst/>
              <a:rect l="l" t="t" r="r" b="b"/>
              <a:pathLst>
                <a:path w="2247" h="2162" extrusionOk="0">
                  <a:moveTo>
                    <a:pt x="1080" y="434"/>
                  </a:moveTo>
                  <a:cubicBezTo>
                    <a:pt x="1659" y="434"/>
                    <a:pt x="1947" y="1131"/>
                    <a:pt x="1538" y="1539"/>
                  </a:cubicBezTo>
                  <a:cubicBezTo>
                    <a:pt x="1407" y="1671"/>
                    <a:pt x="1245" y="1729"/>
                    <a:pt x="1086" y="1729"/>
                  </a:cubicBezTo>
                  <a:cubicBezTo>
                    <a:pt x="753" y="1729"/>
                    <a:pt x="433" y="1472"/>
                    <a:pt x="433" y="1082"/>
                  </a:cubicBezTo>
                  <a:cubicBezTo>
                    <a:pt x="433" y="722"/>
                    <a:pt x="724" y="434"/>
                    <a:pt x="1080" y="434"/>
                  </a:cubicBezTo>
                  <a:close/>
                  <a:moveTo>
                    <a:pt x="1088" y="1"/>
                  </a:moveTo>
                  <a:cubicBezTo>
                    <a:pt x="533" y="1"/>
                    <a:pt x="1" y="431"/>
                    <a:pt x="1" y="1082"/>
                  </a:cubicBezTo>
                  <a:cubicBezTo>
                    <a:pt x="4" y="1678"/>
                    <a:pt x="485" y="2161"/>
                    <a:pt x="1080" y="2161"/>
                  </a:cubicBezTo>
                  <a:cubicBezTo>
                    <a:pt x="1518" y="2161"/>
                    <a:pt x="1912" y="1899"/>
                    <a:pt x="2079" y="1496"/>
                  </a:cubicBezTo>
                  <a:cubicBezTo>
                    <a:pt x="2246" y="1093"/>
                    <a:pt x="2154" y="627"/>
                    <a:pt x="1843" y="319"/>
                  </a:cubicBezTo>
                  <a:cubicBezTo>
                    <a:pt x="1624" y="99"/>
                    <a:pt x="1353" y="1"/>
                    <a:pt x="10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00" name="Google Shape;1900;p125"/>
            <p:cNvSpPr/>
            <p:nvPr/>
          </p:nvSpPr>
          <p:spPr>
            <a:xfrm>
              <a:off x="4168900" y="1543825"/>
              <a:ext cx="56150" cy="54050"/>
            </a:xfrm>
            <a:custGeom>
              <a:avLst/>
              <a:gdLst/>
              <a:ahLst/>
              <a:cxnLst/>
              <a:rect l="l" t="t" r="r" b="b"/>
              <a:pathLst>
                <a:path w="2246" h="2162" extrusionOk="0">
                  <a:moveTo>
                    <a:pt x="1080" y="434"/>
                  </a:moveTo>
                  <a:cubicBezTo>
                    <a:pt x="1658" y="434"/>
                    <a:pt x="1946" y="1131"/>
                    <a:pt x="1540" y="1539"/>
                  </a:cubicBezTo>
                  <a:cubicBezTo>
                    <a:pt x="1408" y="1671"/>
                    <a:pt x="1246" y="1729"/>
                    <a:pt x="1087" y="1729"/>
                  </a:cubicBezTo>
                  <a:cubicBezTo>
                    <a:pt x="753" y="1729"/>
                    <a:pt x="432" y="1472"/>
                    <a:pt x="432" y="1082"/>
                  </a:cubicBezTo>
                  <a:cubicBezTo>
                    <a:pt x="432" y="722"/>
                    <a:pt x="723" y="434"/>
                    <a:pt x="1080" y="434"/>
                  </a:cubicBezTo>
                  <a:close/>
                  <a:moveTo>
                    <a:pt x="1088" y="1"/>
                  </a:moveTo>
                  <a:cubicBezTo>
                    <a:pt x="533" y="1"/>
                    <a:pt x="0" y="431"/>
                    <a:pt x="0" y="1082"/>
                  </a:cubicBezTo>
                  <a:cubicBezTo>
                    <a:pt x="3" y="1678"/>
                    <a:pt x="487" y="2161"/>
                    <a:pt x="1080" y="2161"/>
                  </a:cubicBezTo>
                  <a:cubicBezTo>
                    <a:pt x="1517" y="2161"/>
                    <a:pt x="1912" y="1899"/>
                    <a:pt x="2079" y="1496"/>
                  </a:cubicBezTo>
                  <a:cubicBezTo>
                    <a:pt x="2246" y="1093"/>
                    <a:pt x="2154" y="627"/>
                    <a:pt x="1846" y="319"/>
                  </a:cubicBezTo>
                  <a:cubicBezTo>
                    <a:pt x="1625" y="99"/>
                    <a:pt x="1354" y="1"/>
                    <a:pt x="10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01" name="Google Shape;1901;p125"/>
            <p:cNvSpPr/>
            <p:nvPr/>
          </p:nvSpPr>
          <p:spPr>
            <a:xfrm>
              <a:off x="4100450" y="1517900"/>
              <a:ext cx="56175" cy="54050"/>
            </a:xfrm>
            <a:custGeom>
              <a:avLst/>
              <a:gdLst/>
              <a:ahLst/>
              <a:cxnLst/>
              <a:rect l="l" t="t" r="r" b="b"/>
              <a:pathLst>
                <a:path w="2247" h="2162" extrusionOk="0">
                  <a:moveTo>
                    <a:pt x="1080" y="432"/>
                  </a:moveTo>
                  <a:cubicBezTo>
                    <a:pt x="1659" y="432"/>
                    <a:pt x="1947" y="1128"/>
                    <a:pt x="1538" y="1537"/>
                  </a:cubicBezTo>
                  <a:cubicBezTo>
                    <a:pt x="1406" y="1670"/>
                    <a:pt x="1244" y="1729"/>
                    <a:pt x="1085" y="1729"/>
                  </a:cubicBezTo>
                  <a:cubicBezTo>
                    <a:pt x="752" y="1729"/>
                    <a:pt x="432" y="1471"/>
                    <a:pt x="432" y="1080"/>
                  </a:cubicBezTo>
                  <a:cubicBezTo>
                    <a:pt x="432" y="723"/>
                    <a:pt x="723" y="432"/>
                    <a:pt x="1080" y="432"/>
                  </a:cubicBezTo>
                  <a:close/>
                  <a:moveTo>
                    <a:pt x="1089" y="0"/>
                  </a:moveTo>
                  <a:cubicBezTo>
                    <a:pt x="533" y="0"/>
                    <a:pt x="1" y="432"/>
                    <a:pt x="1" y="1082"/>
                  </a:cubicBezTo>
                  <a:cubicBezTo>
                    <a:pt x="4" y="1678"/>
                    <a:pt x="484" y="2159"/>
                    <a:pt x="1080" y="2162"/>
                  </a:cubicBezTo>
                  <a:cubicBezTo>
                    <a:pt x="1518" y="2162"/>
                    <a:pt x="1912" y="1900"/>
                    <a:pt x="2079" y="1494"/>
                  </a:cubicBezTo>
                  <a:cubicBezTo>
                    <a:pt x="2246" y="1091"/>
                    <a:pt x="2154" y="628"/>
                    <a:pt x="1846" y="320"/>
                  </a:cubicBezTo>
                  <a:cubicBezTo>
                    <a:pt x="1625" y="99"/>
                    <a:pt x="1354" y="0"/>
                    <a:pt x="10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02" name="Google Shape;1902;p125"/>
            <p:cNvSpPr/>
            <p:nvPr/>
          </p:nvSpPr>
          <p:spPr>
            <a:xfrm>
              <a:off x="4086050" y="1607200"/>
              <a:ext cx="82800" cy="82850"/>
            </a:xfrm>
            <a:custGeom>
              <a:avLst/>
              <a:gdLst/>
              <a:ahLst/>
              <a:cxnLst/>
              <a:rect l="l" t="t" r="r" b="b"/>
              <a:pathLst>
                <a:path w="3312" h="3314" extrusionOk="0">
                  <a:moveTo>
                    <a:pt x="1659" y="435"/>
                  </a:moveTo>
                  <a:cubicBezTo>
                    <a:pt x="1777" y="435"/>
                    <a:pt x="1875" y="533"/>
                    <a:pt x="1875" y="651"/>
                  </a:cubicBezTo>
                  <a:lnTo>
                    <a:pt x="1875" y="1227"/>
                  </a:lnTo>
                  <a:cubicBezTo>
                    <a:pt x="1875" y="1345"/>
                    <a:pt x="1970" y="1443"/>
                    <a:pt x="2091" y="1443"/>
                  </a:cubicBezTo>
                  <a:lnTo>
                    <a:pt x="2667" y="1443"/>
                  </a:lnTo>
                  <a:cubicBezTo>
                    <a:pt x="2785" y="1443"/>
                    <a:pt x="2882" y="1541"/>
                    <a:pt x="2882" y="1659"/>
                  </a:cubicBezTo>
                  <a:cubicBezTo>
                    <a:pt x="2882" y="1777"/>
                    <a:pt x="2785" y="1875"/>
                    <a:pt x="2667" y="1875"/>
                  </a:cubicBezTo>
                  <a:lnTo>
                    <a:pt x="2091" y="1875"/>
                  </a:lnTo>
                  <a:cubicBezTo>
                    <a:pt x="1970" y="1875"/>
                    <a:pt x="1875" y="1972"/>
                    <a:pt x="1875" y="2090"/>
                  </a:cubicBezTo>
                  <a:lnTo>
                    <a:pt x="1875" y="2666"/>
                  </a:lnTo>
                  <a:cubicBezTo>
                    <a:pt x="1875" y="2784"/>
                    <a:pt x="1777" y="2882"/>
                    <a:pt x="1659" y="2882"/>
                  </a:cubicBezTo>
                  <a:cubicBezTo>
                    <a:pt x="1538" y="2882"/>
                    <a:pt x="1443" y="2784"/>
                    <a:pt x="1443" y="2666"/>
                  </a:cubicBezTo>
                  <a:lnTo>
                    <a:pt x="1443" y="2090"/>
                  </a:lnTo>
                  <a:cubicBezTo>
                    <a:pt x="1443" y="1972"/>
                    <a:pt x="1345" y="1875"/>
                    <a:pt x="1227" y="1875"/>
                  </a:cubicBezTo>
                  <a:lnTo>
                    <a:pt x="651" y="1875"/>
                  </a:lnTo>
                  <a:cubicBezTo>
                    <a:pt x="531" y="1875"/>
                    <a:pt x="436" y="1777"/>
                    <a:pt x="436" y="1659"/>
                  </a:cubicBezTo>
                  <a:cubicBezTo>
                    <a:pt x="436" y="1541"/>
                    <a:pt x="531" y="1443"/>
                    <a:pt x="651" y="1443"/>
                  </a:cubicBezTo>
                  <a:lnTo>
                    <a:pt x="1227" y="1443"/>
                  </a:lnTo>
                  <a:cubicBezTo>
                    <a:pt x="1345" y="1443"/>
                    <a:pt x="1443" y="1345"/>
                    <a:pt x="1443" y="1227"/>
                  </a:cubicBezTo>
                  <a:lnTo>
                    <a:pt x="1443" y="651"/>
                  </a:lnTo>
                  <a:cubicBezTo>
                    <a:pt x="1443" y="533"/>
                    <a:pt x="1538" y="435"/>
                    <a:pt x="1659" y="435"/>
                  </a:cubicBezTo>
                  <a:close/>
                  <a:moveTo>
                    <a:pt x="1662" y="0"/>
                  </a:moveTo>
                  <a:cubicBezTo>
                    <a:pt x="1328" y="0"/>
                    <a:pt x="1008" y="260"/>
                    <a:pt x="1008" y="651"/>
                  </a:cubicBezTo>
                  <a:lnTo>
                    <a:pt x="1008" y="1011"/>
                  </a:lnTo>
                  <a:lnTo>
                    <a:pt x="649" y="1011"/>
                  </a:lnTo>
                  <a:cubicBezTo>
                    <a:pt x="292" y="1011"/>
                    <a:pt x="1" y="1299"/>
                    <a:pt x="1" y="1659"/>
                  </a:cubicBezTo>
                  <a:cubicBezTo>
                    <a:pt x="1" y="2016"/>
                    <a:pt x="292" y="2306"/>
                    <a:pt x="649" y="2306"/>
                  </a:cubicBezTo>
                  <a:lnTo>
                    <a:pt x="1008" y="2306"/>
                  </a:lnTo>
                  <a:lnTo>
                    <a:pt x="1008" y="2666"/>
                  </a:lnTo>
                  <a:cubicBezTo>
                    <a:pt x="1008" y="3023"/>
                    <a:pt x="1299" y="3314"/>
                    <a:pt x="1656" y="3314"/>
                  </a:cubicBezTo>
                  <a:cubicBezTo>
                    <a:pt x="2013" y="3314"/>
                    <a:pt x="2304" y="3023"/>
                    <a:pt x="2304" y="2666"/>
                  </a:cubicBezTo>
                  <a:lnTo>
                    <a:pt x="2304" y="2306"/>
                  </a:lnTo>
                  <a:lnTo>
                    <a:pt x="2664" y="2306"/>
                  </a:lnTo>
                  <a:cubicBezTo>
                    <a:pt x="3021" y="2306"/>
                    <a:pt x="3311" y="2016"/>
                    <a:pt x="3311" y="1659"/>
                  </a:cubicBezTo>
                  <a:cubicBezTo>
                    <a:pt x="3311" y="1299"/>
                    <a:pt x="3021" y="1011"/>
                    <a:pt x="2664" y="1011"/>
                  </a:cubicBezTo>
                  <a:lnTo>
                    <a:pt x="2304" y="1011"/>
                  </a:lnTo>
                  <a:lnTo>
                    <a:pt x="2304" y="651"/>
                  </a:lnTo>
                  <a:cubicBezTo>
                    <a:pt x="2304" y="478"/>
                    <a:pt x="2238" y="314"/>
                    <a:pt x="2117" y="193"/>
                  </a:cubicBezTo>
                  <a:cubicBezTo>
                    <a:pt x="1984" y="60"/>
                    <a:pt x="1821" y="0"/>
                    <a:pt x="16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03" name="Google Shape;1903;p125"/>
            <p:cNvSpPr/>
            <p:nvPr/>
          </p:nvSpPr>
          <p:spPr>
            <a:xfrm>
              <a:off x="4005600" y="1801600"/>
              <a:ext cx="82200" cy="63200"/>
            </a:xfrm>
            <a:custGeom>
              <a:avLst/>
              <a:gdLst/>
              <a:ahLst/>
              <a:cxnLst/>
              <a:rect l="l" t="t" r="r" b="b"/>
              <a:pathLst>
                <a:path w="3288" h="2528" extrusionOk="0">
                  <a:moveTo>
                    <a:pt x="1682" y="0"/>
                  </a:moveTo>
                  <a:cubicBezTo>
                    <a:pt x="1564" y="0"/>
                    <a:pt x="1466" y="95"/>
                    <a:pt x="1466" y="216"/>
                  </a:cubicBezTo>
                  <a:cubicBezTo>
                    <a:pt x="1466" y="334"/>
                    <a:pt x="1561" y="432"/>
                    <a:pt x="1682" y="432"/>
                  </a:cubicBezTo>
                  <a:cubicBezTo>
                    <a:pt x="2016" y="435"/>
                    <a:pt x="2335" y="570"/>
                    <a:pt x="2571" y="809"/>
                  </a:cubicBezTo>
                  <a:lnTo>
                    <a:pt x="2744" y="982"/>
                  </a:lnTo>
                  <a:lnTo>
                    <a:pt x="1837" y="1888"/>
                  </a:lnTo>
                  <a:cubicBezTo>
                    <a:pt x="1687" y="2046"/>
                    <a:pt x="1486" y="2125"/>
                    <a:pt x="1285" y="2125"/>
                  </a:cubicBezTo>
                  <a:cubicBezTo>
                    <a:pt x="1090" y="2125"/>
                    <a:pt x="894" y="2050"/>
                    <a:pt x="743" y="1900"/>
                  </a:cubicBezTo>
                  <a:cubicBezTo>
                    <a:pt x="441" y="1598"/>
                    <a:pt x="447" y="1103"/>
                    <a:pt x="758" y="809"/>
                  </a:cubicBezTo>
                  <a:cubicBezTo>
                    <a:pt x="812" y="754"/>
                    <a:pt x="870" y="705"/>
                    <a:pt x="933" y="662"/>
                  </a:cubicBezTo>
                  <a:cubicBezTo>
                    <a:pt x="1031" y="593"/>
                    <a:pt x="1054" y="458"/>
                    <a:pt x="985" y="360"/>
                  </a:cubicBezTo>
                  <a:cubicBezTo>
                    <a:pt x="945" y="300"/>
                    <a:pt x="878" y="268"/>
                    <a:pt x="811" y="268"/>
                  </a:cubicBezTo>
                  <a:cubicBezTo>
                    <a:pt x="767" y="268"/>
                    <a:pt x="724" y="281"/>
                    <a:pt x="686" y="308"/>
                  </a:cubicBezTo>
                  <a:cubicBezTo>
                    <a:pt x="602" y="366"/>
                    <a:pt x="524" y="429"/>
                    <a:pt x="452" y="501"/>
                  </a:cubicBezTo>
                  <a:cubicBezTo>
                    <a:pt x="0" y="970"/>
                    <a:pt x="6" y="1716"/>
                    <a:pt x="467" y="2176"/>
                  </a:cubicBezTo>
                  <a:cubicBezTo>
                    <a:pt x="700" y="2410"/>
                    <a:pt x="1007" y="2527"/>
                    <a:pt x="1314" y="2527"/>
                  </a:cubicBezTo>
                  <a:cubicBezTo>
                    <a:pt x="1613" y="2527"/>
                    <a:pt x="1911" y="2416"/>
                    <a:pt x="2142" y="2194"/>
                  </a:cubicBezTo>
                  <a:lnTo>
                    <a:pt x="3202" y="1134"/>
                  </a:lnTo>
                  <a:cubicBezTo>
                    <a:pt x="3288" y="1048"/>
                    <a:pt x="3288" y="913"/>
                    <a:pt x="3202" y="829"/>
                  </a:cubicBezTo>
                  <a:lnTo>
                    <a:pt x="2876" y="501"/>
                  </a:lnTo>
                  <a:cubicBezTo>
                    <a:pt x="2560" y="184"/>
                    <a:pt x="2134" y="6"/>
                    <a:pt x="16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04" name="Google Shape;1904;p125"/>
            <p:cNvSpPr/>
            <p:nvPr/>
          </p:nvSpPr>
          <p:spPr>
            <a:xfrm>
              <a:off x="3981500" y="1638175"/>
              <a:ext cx="292125" cy="248650"/>
            </a:xfrm>
            <a:custGeom>
              <a:avLst/>
              <a:gdLst/>
              <a:ahLst/>
              <a:cxnLst/>
              <a:rect l="l" t="t" r="r" b="b"/>
              <a:pathLst>
                <a:path w="11685" h="9946" extrusionOk="0">
                  <a:moveTo>
                    <a:pt x="5023" y="6407"/>
                  </a:moveTo>
                  <a:lnTo>
                    <a:pt x="5533" y="6917"/>
                  </a:lnTo>
                  <a:lnTo>
                    <a:pt x="5236" y="7211"/>
                  </a:lnTo>
                  <a:lnTo>
                    <a:pt x="4727" y="6704"/>
                  </a:lnTo>
                  <a:lnTo>
                    <a:pt x="5023" y="6407"/>
                  </a:lnTo>
                  <a:close/>
                  <a:moveTo>
                    <a:pt x="743" y="492"/>
                  </a:moveTo>
                  <a:lnTo>
                    <a:pt x="6952" y="6704"/>
                  </a:lnTo>
                  <a:lnTo>
                    <a:pt x="6443" y="7214"/>
                  </a:lnTo>
                  <a:lnTo>
                    <a:pt x="829" y="1600"/>
                  </a:lnTo>
                  <a:cubicBezTo>
                    <a:pt x="668" y="1439"/>
                    <a:pt x="579" y="1223"/>
                    <a:pt x="579" y="995"/>
                  </a:cubicBezTo>
                  <a:cubicBezTo>
                    <a:pt x="579" y="814"/>
                    <a:pt x="636" y="638"/>
                    <a:pt x="743" y="492"/>
                  </a:cubicBezTo>
                  <a:close/>
                  <a:moveTo>
                    <a:pt x="2628" y="6104"/>
                  </a:moveTo>
                  <a:cubicBezTo>
                    <a:pt x="3177" y="6104"/>
                    <a:pt x="3727" y="6314"/>
                    <a:pt x="4145" y="6733"/>
                  </a:cubicBezTo>
                  <a:lnTo>
                    <a:pt x="4931" y="7519"/>
                  </a:lnTo>
                  <a:lnTo>
                    <a:pt x="3411" y="9036"/>
                  </a:lnTo>
                  <a:cubicBezTo>
                    <a:pt x="3093" y="9354"/>
                    <a:pt x="2677" y="9513"/>
                    <a:pt x="2260" y="9513"/>
                  </a:cubicBezTo>
                  <a:cubicBezTo>
                    <a:pt x="1843" y="9513"/>
                    <a:pt x="1426" y="9354"/>
                    <a:pt x="1108" y="9036"/>
                  </a:cubicBezTo>
                  <a:cubicBezTo>
                    <a:pt x="472" y="8400"/>
                    <a:pt x="472" y="7369"/>
                    <a:pt x="1108" y="6733"/>
                  </a:cubicBezTo>
                  <a:cubicBezTo>
                    <a:pt x="1529" y="6314"/>
                    <a:pt x="2079" y="6104"/>
                    <a:pt x="2628" y="6104"/>
                  </a:cubicBezTo>
                  <a:close/>
                  <a:moveTo>
                    <a:pt x="9051" y="6104"/>
                  </a:moveTo>
                  <a:cubicBezTo>
                    <a:pt x="9600" y="6104"/>
                    <a:pt x="10149" y="6314"/>
                    <a:pt x="10568" y="6733"/>
                  </a:cubicBezTo>
                  <a:cubicBezTo>
                    <a:pt x="11204" y="7369"/>
                    <a:pt x="11204" y="8400"/>
                    <a:pt x="10571" y="9036"/>
                  </a:cubicBezTo>
                  <a:cubicBezTo>
                    <a:pt x="10253" y="9354"/>
                    <a:pt x="9835" y="9513"/>
                    <a:pt x="9418" y="9513"/>
                  </a:cubicBezTo>
                  <a:cubicBezTo>
                    <a:pt x="9001" y="9513"/>
                    <a:pt x="8584" y="9354"/>
                    <a:pt x="8268" y="9036"/>
                  </a:cubicBezTo>
                  <a:lnTo>
                    <a:pt x="6748" y="7519"/>
                  </a:lnTo>
                  <a:lnTo>
                    <a:pt x="7534" y="6733"/>
                  </a:lnTo>
                  <a:cubicBezTo>
                    <a:pt x="7953" y="6314"/>
                    <a:pt x="8502" y="6104"/>
                    <a:pt x="9051" y="6104"/>
                  </a:cubicBezTo>
                  <a:close/>
                  <a:moveTo>
                    <a:pt x="737" y="0"/>
                  </a:moveTo>
                  <a:cubicBezTo>
                    <a:pt x="660" y="0"/>
                    <a:pt x="583" y="30"/>
                    <a:pt x="524" y="89"/>
                  </a:cubicBezTo>
                  <a:cubicBezTo>
                    <a:pt x="23" y="590"/>
                    <a:pt x="23" y="1404"/>
                    <a:pt x="524" y="1905"/>
                  </a:cubicBezTo>
                  <a:lnTo>
                    <a:pt x="4718" y="6099"/>
                  </a:lnTo>
                  <a:lnTo>
                    <a:pt x="4419" y="6399"/>
                  </a:lnTo>
                  <a:cubicBezTo>
                    <a:pt x="3919" y="5913"/>
                    <a:pt x="3273" y="5672"/>
                    <a:pt x="2627" y="5672"/>
                  </a:cubicBezTo>
                  <a:cubicBezTo>
                    <a:pt x="1967" y="5672"/>
                    <a:pt x="1307" y="5924"/>
                    <a:pt x="803" y="6428"/>
                  </a:cubicBezTo>
                  <a:cubicBezTo>
                    <a:pt x="0" y="7234"/>
                    <a:pt x="0" y="8538"/>
                    <a:pt x="803" y="9341"/>
                  </a:cubicBezTo>
                  <a:cubicBezTo>
                    <a:pt x="1207" y="9744"/>
                    <a:pt x="1735" y="9946"/>
                    <a:pt x="2263" y="9946"/>
                  </a:cubicBezTo>
                  <a:cubicBezTo>
                    <a:pt x="2790" y="9946"/>
                    <a:pt x="3317" y="9745"/>
                    <a:pt x="3719" y="9344"/>
                  </a:cubicBezTo>
                  <a:lnTo>
                    <a:pt x="5841" y="7219"/>
                  </a:lnTo>
                  <a:lnTo>
                    <a:pt x="7966" y="9344"/>
                  </a:lnTo>
                  <a:cubicBezTo>
                    <a:pt x="8367" y="9745"/>
                    <a:pt x="8894" y="9946"/>
                    <a:pt x="9421" y="9946"/>
                  </a:cubicBezTo>
                  <a:cubicBezTo>
                    <a:pt x="9949" y="9946"/>
                    <a:pt x="10477" y="9744"/>
                    <a:pt x="10879" y="9341"/>
                  </a:cubicBezTo>
                  <a:cubicBezTo>
                    <a:pt x="11685" y="8538"/>
                    <a:pt x="11685" y="7234"/>
                    <a:pt x="10879" y="6428"/>
                  </a:cubicBezTo>
                  <a:cubicBezTo>
                    <a:pt x="10400" y="5946"/>
                    <a:pt x="9750" y="5673"/>
                    <a:pt x="9072" y="5673"/>
                  </a:cubicBezTo>
                  <a:cubicBezTo>
                    <a:pt x="9065" y="5673"/>
                    <a:pt x="9058" y="5673"/>
                    <a:pt x="9051" y="5673"/>
                  </a:cubicBezTo>
                  <a:cubicBezTo>
                    <a:pt x="9047" y="5673"/>
                    <a:pt x="9043" y="5673"/>
                    <a:pt x="9040" y="5673"/>
                  </a:cubicBezTo>
                  <a:cubicBezTo>
                    <a:pt x="8376" y="5673"/>
                    <a:pt x="7735" y="5932"/>
                    <a:pt x="7257" y="6399"/>
                  </a:cubicBezTo>
                  <a:lnTo>
                    <a:pt x="6961" y="6099"/>
                  </a:lnTo>
                  <a:lnTo>
                    <a:pt x="11155" y="1905"/>
                  </a:lnTo>
                  <a:cubicBezTo>
                    <a:pt x="11656" y="1404"/>
                    <a:pt x="11656" y="590"/>
                    <a:pt x="11155" y="89"/>
                  </a:cubicBezTo>
                  <a:cubicBezTo>
                    <a:pt x="11096" y="30"/>
                    <a:pt x="11019" y="0"/>
                    <a:pt x="10942" y="0"/>
                  </a:cubicBezTo>
                  <a:cubicBezTo>
                    <a:pt x="10865" y="0"/>
                    <a:pt x="10788" y="30"/>
                    <a:pt x="10729" y="89"/>
                  </a:cubicBezTo>
                  <a:lnTo>
                    <a:pt x="10171" y="647"/>
                  </a:lnTo>
                  <a:cubicBezTo>
                    <a:pt x="10016" y="802"/>
                    <a:pt x="10160" y="1018"/>
                    <a:pt x="10328" y="1018"/>
                  </a:cubicBezTo>
                  <a:cubicBezTo>
                    <a:pt x="10379" y="1018"/>
                    <a:pt x="10431" y="999"/>
                    <a:pt x="10479" y="952"/>
                  </a:cubicBezTo>
                  <a:lnTo>
                    <a:pt x="10936" y="495"/>
                  </a:lnTo>
                  <a:lnTo>
                    <a:pt x="10936" y="495"/>
                  </a:lnTo>
                  <a:cubicBezTo>
                    <a:pt x="11181" y="834"/>
                    <a:pt x="11147" y="1301"/>
                    <a:pt x="10850" y="1597"/>
                  </a:cubicBezTo>
                  <a:lnTo>
                    <a:pt x="6653" y="5794"/>
                  </a:lnTo>
                  <a:lnTo>
                    <a:pt x="6143" y="5285"/>
                  </a:lnTo>
                  <a:lnTo>
                    <a:pt x="9825" y="1603"/>
                  </a:lnTo>
                  <a:cubicBezTo>
                    <a:pt x="9980" y="1446"/>
                    <a:pt x="9836" y="1230"/>
                    <a:pt x="9669" y="1230"/>
                  </a:cubicBezTo>
                  <a:cubicBezTo>
                    <a:pt x="9618" y="1230"/>
                    <a:pt x="9565" y="1250"/>
                    <a:pt x="9517" y="1298"/>
                  </a:cubicBezTo>
                  <a:lnTo>
                    <a:pt x="5838" y="4980"/>
                  </a:lnTo>
                  <a:lnTo>
                    <a:pt x="950" y="89"/>
                  </a:lnTo>
                  <a:cubicBezTo>
                    <a:pt x="891" y="30"/>
                    <a:pt x="814" y="0"/>
                    <a:pt x="7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05" name="Google Shape;1905;p125"/>
            <p:cNvSpPr/>
            <p:nvPr/>
          </p:nvSpPr>
          <p:spPr>
            <a:xfrm>
              <a:off x="4167175" y="1801600"/>
              <a:ext cx="83150" cy="64075"/>
            </a:xfrm>
            <a:custGeom>
              <a:avLst/>
              <a:gdLst/>
              <a:ahLst/>
              <a:cxnLst/>
              <a:rect l="l" t="t" r="r" b="b"/>
              <a:pathLst>
                <a:path w="3326" h="2563" extrusionOk="0">
                  <a:moveTo>
                    <a:pt x="1624" y="433"/>
                  </a:moveTo>
                  <a:cubicBezTo>
                    <a:pt x="1952" y="433"/>
                    <a:pt x="2280" y="558"/>
                    <a:pt x="2531" y="809"/>
                  </a:cubicBezTo>
                  <a:cubicBezTo>
                    <a:pt x="2830" y="1105"/>
                    <a:pt x="2830" y="1589"/>
                    <a:pt x="2531" y="1888"/>
                  </a:cubicBezTo>
                  <a:cubicBezTo>
                    <a:pt x="2382" y="2037"/>
                    <a:pt x="2187" y="2111"/>
                    <a:pt x="1992" y="2111"/>
                  </a:cubicBezTo>
                  <a:cubicBezTo>
                    <a:pt x="1797" y="2111"/>
                    <a:pt x="1601" y="2037"/>
                    <a:pt x="1451" y="1888"/>
                  </a:cubicBezTo>
                  <a:lnTo>
                    <a:pt x="544" y="982"/>
                  </a:lnTo>
                  <a:lnTo>
                    <a:pt x="717" y="809"/>
                  </a:lnTo>
                  <a:cubicBezTo>
                    <a:pt x="967" y="558"/>
                    <a:pt x="1296" y="433"/>
                    <a:pt x="1624" y="433"/>
                  </a:cubicBezTo>
                  <a:close/>
                  <a:moveTo>
                    <a:pt x="1624" y="0"/>
                  </a:moveTo>
                  <a:cubicBezTo>
                    <a:pt x="1169" y="0"/>
                    <a:pt x="731" y="181"/>
                    <a:pt x="412" y="504"/>
                  </a:cubicBezTo>
                  <a:lnTo>
                    <a:pt x="87" y="829"/>
                  </a:lnTo>
                  <a:cubicBezTo>
                    <a:pt x="0" y="913"/>
                    <a:pt x="0" y="1051"/>
                    <a:pt x="87" y="1134"/>
                  </a:cubicBezTo>
                  <a:lnTo>
                    <a:pt x="1146" y="2196"/>
                  </a:lnTo>
                  <a:cubicBezTo>
                    <a:pt x="1380" y="2440"/>
                    <a:pt x="1693" y="2562"/>
                    <a:pt x="2006" y="2562"/>
                  </a:cubicBezTo>
                  <a:cubicBezTo>
                    <a:pt x="2312" y="2562"/>
                    <a:pt x="2618" y="2446"/>
                    <a:pt x="2853" y="2211"/>
                  </a:cubicBezTo>
                  <a:cubicBezTo>
                    <a:pt x="3325" y="1739"/>
                    <a:pt x="3319" y="967"/>
                    <a:pt x="2836" y="504"/>
                  </a:cubicBezTo>
                  <a:cubicBezTo>
                    <a:pt x="2516" y="181"/>
                    <a:pt x="2079" y="0"/>
                    <a:pt x="16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06" name="Google Shape;1906;p125"/>
            <p:cNvSpPr/>
            <p:nvPr/>
          </p:nvSpPr>
          <p:spPr>
            <a:xfrm>
              <a:off x="4120250" y="178490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8" y="0"/>
                    <a:pt x="0" y="230"/>
                    <a:pt x="136" y="369"/>
                  </a:cubicBezTo>
                  <a:cubicBezTo>
                    <a:pt x="180" y="412"/>
                    <a:pt x="234" y="432"/>
                    <a:pt x="287" y="432"/>
                  </a:cubicBezTo>
                  <a:cubicBezTo>
                    <a:pt x="398" y="432"/>
                    <a:pt x="504" y="345"/>
                    <a:pt x="504" y="216"/>
                  </a:cubicBezTo>
                  <a:cubicBezTo>
                    <a:pt x="504" y="95"/>
                    <a:pt x="409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907" name="Google Shape;1907;p125"/>
          <p:cNvSpPr/>
          <p:nvPr/>
        </p:nvSpPr>
        <p:spPr>
          <a:xfrm>
            <a:off x="5311313" y="3558413"/>
            <a:ext cx="368950" cy="218300"/>
          </a:xfrm>
          <a:custGeom>
            <a:avLst/>
            <a:gdLst/>
            <a:ahLst/>
            <a:cxnLst/>
            <a:rect l="l" t="t" r="r" b="b"/>
            <a:pathLst>
              <a:path w="14758" h="8732" extrusionOk="0">
                <a:moveTo>
                  <a:pt x="11429" y="1299"/>
                </a:moveTo>
                <a:lnTo>
                  <a:pt x="11429" y="1817"/>
                </a:lnTo>
                <a:lnTo>
                  <a:pt x="3329" y="1817"/>
                </a:lnTo>
                <a:lnTo>
                  <a:pt x="3329" y="1299"/>
                </a:lnTo>
                <a:close/>
                <a:moveTo>
                  <a:pt x="10102" y="3256"/>
                </a:moveTo>
                <a:lnTo>
                  <a:pt x="10102" y="3688"/>
                </a:lnTo>
                <a:lnTo>
                  <a:pt x="4656" y="3688"/>
                </a:lnTo>
                <a:lnTo>
                  <a:pt x="4656" y="3256"/>
                </a:lnTo>
                <a:close/>
                <a:moveTo>
                  <a:pt x="2710" y="1"/>
                </a:moveTo>
                <a:cubicBezTo>
                  <a:pt x="2336" y="1"/>
                  <a:pt x="2033" y="303"/>
                  <a:pt x="2033" y="677"/>
                </a:cubicBezTo>
                <a:lnTo>
                  <a:pt x="2033" y="1817"/>
                </a:lnTo>
                <a:lnTo>
                  <a:pt x="721" y="1817"/>
                </a:lnTo>
                <a:cubicBezTo>
                  <a:pt x="323" y="1817"/>
                  <a:pt x="1" y="2140"/>
                  <a:pt x="1" y="2537"/>
                </a:cubicBezTo>
                <a:lnTo>
                  <a:pt x="1" y="3904"/>
                </a:lnTo>
                <a:cubicBezTo>
                  <a:pt x="1" y="4025"/>
                  <a:pt x="99" y="4120"/>
                  <a:pt x="217" y="4120"/>
                </a:cubicBezTo>
                <a:lnTo>
                  <a:pt x="620" y="4120"/>
                </a:lnTo>
                <a:lnTo>
                  <a:pt x="620" y="8516"/>
                </a:lnTo>
                <a:cubicBezTo>
                  <a:pt x="620" y="8637"/>
                  <a:pt x="718" y="8732"/>
                  <a:pt x="836" y="8732"/>
                </a:cubicBezTo>
                <a:lnTo>
                  <a:pt x="13922" y="8732"/>
                </a:lnTo>
                <a:cubicBezTo>
                  <a:pt x="14040" y="8732"/>
                  <a:pt x="14138" y="8637"/>
                  <a:pt x="14138" y="8516"/>
                </a:cubicBezTo>
                <a:lnTo>
                  <a:pt x="14138" y="5283"/>
                </a:lnTo>
                <a:cubicBezTo>
                  <a:pt x="14138" y="5165"/>
                  <a:pt x="14040" y="5067"/>
                  <a:pt x="13922" y="5067"/>
                </a:cubicBezTo>
                <a:cubicBezTo>
                  <a:pt x="13802" y="5067"/>
                  <a:pt x="13707" y="5165"/>
                  <a:pt x="13707" y="5283"/>
                </a:cubicBezTo>
                <a:lnTo>
                  <a:pt x="13707" y="8303"/>
                </a:lnTo>
                <a:lnTo>
                  <a:pt x="13059" y="8303"/>
                </a:lnTo>
                <a:lnTo>
                  <a:pt x="13059" y="4771"/>
                </a:lnTo>
                <a:cubicBezTo>
                  <a:pt x="13059" y="4653"/>
                  <a:pt x="12961" y="4555"/>
                  <a:pt x="12843" y="4555"/>
                </a:cubicBezTo>
                <a:cubicBezTo>
                  <a:pt x="12722" y="4555"/>
                  <a:pt x="12627" y="4653"/>
                  <a:pt x="12627" y="4771"/>
                </a:cubicBezTo>
                <a:lnTo>
                  <a:pt x="12627" y="8303"/>
                </a:lnTo>
                <a:lnTo>
                  <a:pt x="11965" y="8303"/>
                </a:lnTo>
                <a:lnTo>
                  <a:pt x="11965" y="4771"/>
                </a:lnTo>
                <a:cubicBezTo>
                  <a:pt x="11965" y="4653"/>
                  <a:pt x="11870" y="4555"/>
                  <a:pt x="11749" y="4555"/>
                </a:cubicBezTo>
                <a:cubicBezTo>
                  <a:pt x="11631" y="4555"/>
                  <a:pt x="11533" y="4653"/>
                  <a:pt x="11533" y="4771"/>
                </a:cubicBezTo>
                <a:lnTo>
                  <a:pt x="11533" y="8303"/>
                </a:lnTo>
                <a:lnTo>
                  <a:pt x="10871" y="8303"/>
                </a:lnTo>
                <a:lnTo>
                  <a:pt x="10871" y="4771"/>
                </a:lnTo>
                <a:cubicBezTo>
                  <a:pt x="10871" y="4653"/>
                  <a:pt x="10776" y="4555"/>
                  <a:pt x="10655" y="4555"/>
                </a:cubicBezTo>
                <a:cubicBezTo>
                  <a:pt x="10537" y="4555"/>
                  <a:pt x="10439" y="4653"/>
                  <a:pt x="10439" y="4771"/>
                </a:cubicBezTo>
                <a:lnTo>
                  <a:pt x="10439" y="8303"/>
                </a:lnTo>
                <a:lnTo>
                  <a:pt x="9780" y="8303"/>
                </a:lnTo>
                <a:lnTo>
                  <a:pt x="9780" y="4771"/>
                </a:lnTo>
                <a:cubicBezTo>
                  <a:pt x="9780" y="4653"/>
                  <a:pt x="9682" y="4555"/>
                  <a:pt x="9564" y="4555"/>
                </a:cubicBezTo>
                <a:cubicBezTo>
                  <a:pt x="9446" y="4555"/>
                  <a:pt x="9348" y="4653"/>
                  <a:pt x="9348" y="4771"/>
                </a:cubicBezTo>
                <a:lnTo>
                  <a:pt x="9348" y="8303"/>
                </a:lnTo>
                <a:lnTo>
                  <a:pt x="8689" y="8303"/>
                </a:lnTo>
                <a:lnTo>
                  <a:pt x="8689" y="4771"/>
                </a:lnTo>
                <a:cubicBezTo>
                  <a:pt x="8689" y="4653"/>
                  <a:pt x="8591" y="4555"/>
                  <a:pt x="8473" y="4555"/>
                </a:cubicBezTo>
                <a:cubicBezTo>
                  <a:pt x="8352" y="4555"/>
                  <a:pt x="8257" y="4653"/>
                  <a:pt x="8257" y="4771"/>
                </a:cubicBezTo>
                <a:lnTo>
                  <a:pt x="8257" y="8303"/>
                </a:lnTo>
                <a:lnTo>
                  <a:pt x="7595" y="8303"/>
                </a:lnTo>
                <a:lnTo>
                  <a:pt x="7595" y="4771"/>
                </a:lnTo>
                <a:cubicBezTo>
                  <a:pt x="7595" y="4653"/>
                  <a:pt x="7497" y="4555"/>
                  <a:pt x="7379" y="4555"/>
                </a:cubicBezTo>
                <a:cubicBezTo>
                  <a:pt x="7258" y="4555"/>
                  <a:pt x="7163" y="4653"/>
                  <a:pt x="7163" y="4771"/>
                </a:cubicBezTo>
                <a:lnTo>
                  <a:pt x="7163" y="8303"/>
                </a:lnTo>
                <a:lnTo>
                  <a:pt x="6501" y="8303"/>
                </a:lnTo>
                <a:lnTo>
                  <a:pt x="6501" y="4771"/>
                </a:lnTo>
                <a:cubicBezTo>
                  <a:pt x="6501" y="4653"/>
                  <a:pt x="6406" y="4555"/>
                  <a:pt x="6285" y="4555"/>
                </a:cubicBezTo>
                <a:cubicBezTo>
                  <a:pt x="6167" y="4555"/>
                  <a:pt x="6069" y="4653"/>
                  <a:pt x="6069" y="4771"/>
                </a:cubicBezTo>
                <a:lnTo>
                  <a:pt x="6069" y="8303"/>
                </a:lnTo>
                <a:lnTo>
                  <a:pt x="5410" y="8303"/>
                </a:lnTo>
                <a:lnTo>
                  <a:pt x="5410" y="4771"/>
                </a:lnTo>
                <a:cubicBezTo>
                  <a:pt x="5410" y="4653"/>
                  <a:pt x="5312" y="4555"/>
                  <a:pt x="5194" y="4555"/>
                </a:cubicBezTo>
                <a:cubicBezTo>
                  <a:pt x="5076" y="4555"/>
                  <a:pt x="4978" y="4653"/>
                  <a:pt x="4978" y="4771"/>
                </a:cubicBezTo>
                <a:lnTo>
                  <a:pt x="4978" y="8303"/>
                </a:lnTo>
                <a:lnTo>
                  <a:pt x="4319" y="8303"/>
                </a:lnTo>
                <a:lnTo>
                  <a:pt x="4319" y="4771"/>
                </a:lnTo>
                <a:cubicBezTo>
                  <a:pt x="4319" y="4653"/>
                  <a:pt x="4221" y="4555"/>
                  <a:pt x="4103" y="4555"/>
                </a:cubicBezTo>
                <a:cubicBezTo>
                  <a:pt x="3985" y="4555"/>
                  <a:pt x="3887" y="4653"/>
                  <a:pt x="3887" y="4771"/>
                </a:cubicBezTo>
                <a:lnTo>
                  <a:pt x="3887" y="8303"/>
                </a:lnTo>
                <a:lnTo>
                  <a:pt x="3228" y="8303"/>
                </a:lnTo>
                <a:lnTo>
                  <a:pt x="3228" y="4771"/>
                </a:lnTo>
                <a:cubicBezTo>
                  <a:pt x="3228" y="4653"/>
                  <a:pt x="3130" y="4555"/>
                  <a:pt x="3012" y="4555"/>
                </a:cubicBezTo>
                <a:cubicBezTo>
                  <a:pt x="2891" y="4555"/>
                  <a:pt x="2796" y="4653"/>
                  <a:pt x="2796" y="4771"/>
                </a:cubicBezTo>
                <a:lnTo>
                  <a:pt x="2796" y="8303"/>
                </a:lnTo>
                <a:lnTo>
                  <a:pt x="2137" y="8303"/>
                </a:lnTo>
                <a:lnTo>
                  <a:pt x="2137" y="4771"/>
                </a:lnTo>
                <a:cubicBezTo>
                  <a:pt x="2137" y="4653"/>
                  <a:pt x="2039" y="4555"/>
                  <a:pt x="1921" y="4555"/>
                </a:cubicBezTo>
                <a:cubicBezTo>
                  <a:pt x="1800" y="4555"/>
                  <a:pt x="1705" y="4653"/>
                  <a:pt x="1705" y="4771"/>
                </a:cubicBezTo>
                <a:lnTo>
                  <a:pt x="1705" y="8303"/>
                </a:lnTo>
                <a:lnTo>
                  <a:pt x="1057" y="8303"/>
                </a:lnTo>
                <a:lnTo>
                  <a:pt x="1057" y="4123"/>
                </a:lnTo>
                <a:lnTo>
                  <a:pt x="2770" y="4123"/>
                </a:lnTo>
                <a:cubicBezTo>
                  <a:pt x="2891" y="4123"/>
                  <a:pt x="2986" y="4025"/>
                  <a:pt x="2986" y="3907"/>
                </a:cubicBezTo>
                <a:cubicBezTo>
                  <a:pt x="2986" y="3786"/>
                  <a:pt x="2891" y="3691"/>
                  <a:pt x="2770" y="3691"/>
                </a:cubicBezTo>
                <a:lnTo>
                  <a:pt x="433" y="3691"/>
                </a:lnTo>
                <a:lnTo>
                  <a:pt x="433" y="2540"/>
                </a:lnTo>
                <a:cubicBezTo>
                  <a:pt x="433" y="2381"/>
                  <a:pt x="562" y="2252"/>
                  <a:pt x="721" y="2252"/>
                </a:cubicBezTo>
                <a:lnTo>
                  <a:pt x="14038" y="2252"/>
                </a:lnTo>
                <a:cubicBezTo>
                  <a:pt x="14196" y="2252"/>
                  <a:pt x="14325" y="2381"/>
                  <a:pt x="14325" y="2540"/>
                </a:cubicBezTo>
                <a:lnTo>
                  <a:pt x="14325" y="3691"/>
                </a:lnTo>
                <a:lnTo>
                  <a:pt x="10534" y="3691"/>
                </a:lnTo>
                <a:lnTo>
                  <a:pt x="10534" y="3043"/>
                </a:lnTo>
                <a:cubicBezTo>
                  <a:pt x="10534" y="2923"/>
                  <a:pt x="10439" y="2828"/>
                  <a:pt x="10318" y="2828"/>
                </a:cubicBezTo>
                <a:lnTo>
                  <a:pt x="4440" y="2828"/>
                </a:lnTo>
                <a:cubicBezTo>
                  <a:pt x="4319" y="2828"/>
                  <a:pt x="4224" y="2923"/>
                  <a:pt x="4224" y="3043"/>
                </a:cubicBezTo>
                <a:lnTo>
                  <a:pt x="4224" y="3691"/>
                </a:lnTo>
                <a:lnTo>
                  <a:pt x="3689" y="3691"/>
                </a:lnTo>
                <a:cubicBezTo>
                  <a:pt x="3570" y="3691"/>
                  <a:pt x="3473" y="3786"/>
                  <a:pt x="3473" y="3907"/>
                </a:cubicBezTo>
                <a:cubicBezTo>
                  <a:pt x="3473" y="4025"/>
                  <a:pt x="3570" y="4123"/>
                  <a:pt x="3689" y="4123"/>
                </a:cubicBezTo>
                <a:lnTo>
                  <a:pt x="13704" y="4123"/>
                </a:lnTo>
                <a:lnTo>
                  <a:pt x="13704" y="4368"/>
                </a:lnTo>
                <a:cubicBezTo>
                  <a:pt x="13704" y="4486"/>
                  <a:pt x="13802" y="4584"/>
                  <a:pt x="13920" y="4584"/>
                </a:cubicBezTo>
                <a:cubicBezTo>
                  <a:pt x="14040" y="4584"/>
                  <a:pt x="14135" y="4486"/>
                  <a:pt x="14135" y="4368"/>
                </a:cubicBezTo>
                <a:lnTo>
                  <a:pt x="14135" y="4123"/>
                </a:lnTo>
                <a:lnTo>
                  <a:pt x="14541" y="4123"/>
                </a:lnTo>
                <a:cubicBezTo>
                  <a:pt x="14659" y="4123"/>
                  <a:pt x="14757" y="4025"/>
                  <a:pt x="14757" y="3907"/>
                </a:cubicBezTo>
                <a:lnTo>
                  <a:pt x="14757" y="2537"/>
                </a:lnTo>
                <a:cubicBezTo>
                  <a:pt x="14757" y="2140"/>
                  <a:pt x="14435" y="1817"/>
                  <a:pt x="14038" y="1817"/>
                </a:cubicBezTo>
                <a:lnTo>
                  <a:pt x="12725" y="1817"/>
                </a:lnTo>
                <a:lnTo>
                  <a:pt x="12725" y="677"/>
                </a:lnTo>
                <a:cubicBezTo>
                  <a:pt x="12725" y="303"/>
                  <a:pt x="12423" y="1"/>
                  <a:pt x="12048" y="1"/>
                </a:cubicBezTo>
                <a:lnTo>
                  <a:pt x="11067" y="1"/>
                </a:lnTo>
                <a:cubicBezTo>
                  <a:pt x="10949" y="1"/>
                  <a:pt x="10851" y="96"/>
                  <a:pt x="10851" y="216"/>
                </a:cubicBezTo>
                <a:cubicBezTo>
                  <a:pt x="10851" y="335"/>
                  <a:pt x="10949" y="432"/>
                  <a:pt x="11067" y="432"/>
                </a:cubicBezTo>
                <a:lnTo>
                  <a:pt x="12048" y="432"/>
                </a:lnTo>
                <a:cubicBezTo>
                  <a:pt x="12184" y="432"/>
                  <a:pt x="12293" y="542"/>
                  <a:pt x="12293" y="677"/>
                </a:cubicBezTo>
                <a:lnTo>
                  <a:pt x="12293" y="1814"/>
                </a:lnTo>
                <a:lnTo>
                  <a:pt x="11861" y="1814"/>
                </a:lnTo>
                <a:lnTo>
                  <a:pt x="11861" y="1109"/>
                </a:lnTo>
                <a:cubicBezTo>
                  <a:pt x="11861" y="974"/>
                  <a:pt x="11752" y="864"/>
                  <a:pt x="11617" y="864"/>
                </a:cubicBezTo>
                <a:lnTo>
                  <a:pt x="3142" y="864"/>
                </a:lnTo>
                <a:cubicBezTo>
                  <a:pt x="3006" y="864"/>
                  <a:pt x="2897" y="974"/>
                  <a:pt x="2897" y="1109"/>
                </a:cubicBezTo>
                <a:lnTo>
                  <a:pt x="2897" y="1814"/>
                </a:lnTo>
                <a:lnTo>
                  <a:pt x="2465" y="1814"/>
                </a:lnTo>
                <a:lnTo>
                  <a:pt x="2465" y="677"/>
                </a:lnTo>
                <a:cubicBezTo>
                  <a:pt x="2465" y="542"/>
                  <a:pt x="2574" y="432"/>
                  <a:pt x="2710" y="432"/>
                </a:cubicBezTo>
                <a:lnTo>
                  <a:pt x="10143" y="432"/>
                </a:lnTo>
                <a:cubicBezTo>
                  <a:pt x="10261" y="432"/>
                  <a:pt x="10356" y="335"/>
                  <a:pt x="10356" y="216"/>
                </a:cubicBezTo>
                <a:cubicBezTo>
                  <a:pt x="10356" y="98"/>
                  <a:pt x="10261" y="1"/>
                  <a:pt x="1014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grpSp>
        <p:nvGrpSpPr>
          <p:cNvPr id="1908" name="Google Shape;1908;p125"/>
          <p:cNvGrpSpPr/>
          <p:nvPr/>
        </p:nvGrpSpPr>
        <p:grpSpPr>
          <a:xfrm>
            <a:off x="1673463" y="2244188"/>
            <a:ext cx="259100" cy="368950"/>
            <a:chOff x="911175" y="2072325"/>
            <a:chExt cx="259100" cy="368950"/>
          </a:xfrm>
        </p:grpSpPr>
        <p:sp>
          <p:nvSpPr>
            <p:cNvPr id="1909" name="Google Shape;1909;p125"/>
            <p:cNvSpPr/>
            <p:nvPr/>
          </p:nvSpPr>
          <p:spPr>
            <a:xfrm>
              <a:off x="911175" y="2072325"/>
              <a:ext cx="259100" cy="368950"/>
            </a:xfrm>
            <a:custGeom>
              <a:avLst/>
              <a:gdLst/>
              <a:ahLst/>
              <a:cxnLst/>
              <a:rect l="l" t="t" r="r" b="b"/>
              <a:pathLst>
                <a:path w="10364" h="14758" extrusionOk="0">
                  <a:moveTo>
                    <a:pt x="6935" y="1299"/>
                  </a:moveTo>
                  <a:cubicBezTo>
                    <a:pt x="7053" y="1299"/>
                    <a:pt x="7151" y="1394"/>
                    <a:pt x="7151" y="1515"/>
                  </a:cubicBezTo>
                  <a:lnTo>
                    <a:pt x="7151" y="3714"/>
                  </a:lnTo>
                  <a:cubicBezTo>
                    <a:pt x="7013" y="3631"/>
                    <a:pt x="6869" y="3568"/>
                    <a:pt x="6719" y="3519"/>
                  </a:cubicBezTo>
                  <a:lnTo>
                    <a:pt x="6719" y="1299"/>
                  </a:lnTo>
                  <a:close/>
                  <a:moveTo>
                    <a:pt x="3403" y="1299"/>
                  </a:moveTo>
                  <a:lnTo>
                    <a:pt x="3403" y="3539"/>
                  </a:lnTo>
                  <a:cubicBezTo>
                    <a:pt x="3253" y="3591"/>
                    <a:pt x="3106" y="3663"/>
                    <a:pt x="2971" y="3749"/>
                  </a:cubicBezTo>
                  <a:lnTo>
                    <a:pt x="2971" y="1515"/>
                  </a:lnTo>
                  <a:cubicBezTo>
                    <a:pt x="2971" y="1394"/>
                    <a:pt x="3069" y="1299"/>
                    <a:pt x="3187" y="1299"/>
                  </a:cubicBezTo>
                  <a:close/>
                  <a:moveTo>
                    <a:pt x="3737" y="436"/>
                  </a:moveTo>
                  <a:cubicBezTo>
                    <a:pt x="4030" y="436"/>
                    <a:pt x="4266" y="672"/>
                    <a:pt x="4269" y="965"/>
                  </a:cubicBezTo>
                  <a:lnTo>
                    <a:pt x="4269" y="3418"/>
                  </a:lnTo>
                  <a:lnTo>
                    <a:pt x="4108" y="3418"/>
                  </a:lnTo>
                  <a:cubicBezTo>
                    <a:pt x="4019" y="3418"/>
                    <a:pt x="3927" y="3424"/>
                    <a:pt x="3837" y="3435"/>
                  </a:cubicBezTo>
                  <a:lnTo>
                    <a:pt x="3835" y="3435"/>
                  </a:lnTo>
                  <a:lnTo>
                    <a:pt x="3835" y="1083"/>
                  </a:lnTo>
                  <a:cubicBezTo>
                    <a:pt x="3835" y="962"/>
                    <a:pt x="3740" y="867"/>
                    <a:pt x="3619" y="867"/>
                  </a:cubicBezTo>
                  <a:lnTo>
                    <a:pt x="3187" y="867"/>
                  </a:lnTo>
                  <a:cubicBezTo>
                    <a:pt x="2830" y="867"/>
                    <a:pt x="2539" y="1155"/>
                    <a:pt x="2539" y="1515"/>
                  </a:cubicBezTo>
                  <a:lnTo>
                    <a:pt x="2539" y="4115"/>
                  </a:lnTo>
                  <a:cubicBezTo>
                    <a:pt x="2407" y="4261"/>
                    <a:pt x="2294" y="4425"/>
                    <a:pt x="2208" y="4604"/>
                  </a:cubicBezTo>
                  <a:cubicBezTo>
                    <a:pt x="2142" y="4463"/>
                    <a:pt x="2107" y="4307"/>
                    <a:pt x="2107" y="4152"/>
                  </a:cubicBezTo>
                  <a:lnTo>
                    <a:pt x="2107" y="1515"/>
                  </a:lnTo>
                  <a:cubicBezTo>
                    <a:pt x="2110" y="919"/>
                    <a:pt x="2591" y="436"/>
                    <a:pt x="3187" y="436"/>
                  </a:cubicBezTo>
                  <a:close/>
                  <a:moveTo>
                    <a:pt x="3460" y="13027"/>
                  </a:moveTo>
                  <a:cubicBezTo>
                    <a:pt x="3763" y="13027"/>
                    <a:pt x="4010" y="13275"/>
                    <a:pt x="4010" y="13577"/>
                  </a:cubicBezTo>
                  <a:lnTo>
                    <a:pt x="4010" y="14288"/>
                  </a:lnTo>
                  <a:cubicBezTo>
                    <a:pt x="4010" y="14308"/>
                    <a:pt x="3993" y="14325"/>
                    <a:pt x="3970" y="14325"/>
                  </a:cubicBezTo>
                  <a:lnTo>
                    <a:pt x="3665" y="14325"/>
                  </a:lnTo>
                  <a:lnTo>
                    <a:pt x="3665" y="13908"/>
                  </a:lnTo>
                  <a:cubicBezTo>
                    <a:pt x="3665" y="13787"/>
                    <a:pt x="3567" y="13692"/>
                    <a:pt x="3449" y="13692"/>
                  </a:cubicBezTo>
                  <a:cubicBezTo>
                    <a:pt x="3331" y="13692"/>
                    <a:pt x="3233" y="13787"/>
                    <a:pt x="3233" y="13908"/>
                  </a:cubicBezTo>
                  <a:lnTo>
                    <a:pt x="3233" y="14325"/>
                  </a:lnTo>
                  <a:lnTo>
                    <a:pt x="2338" y="14325"/>
                  </a:lnTo>
                  <a:lnTo>
                    <a:pt x="2338" y="13908"/>
                  </a:lnTo>
                  <a:cubicBezTo>
                    <a:pt x="2338" y="13787"/>
                    <a:pt x="2240" y="13692"/>
                    <a:pt x="2122" y="13692"/>
                  </a:cubicBezTo>
                  <a:cubicBezTo>
                    <a:pt x="2004" y="13692"/>
                    <a:pt x="1906" y="13787"/>
                    <a:pt x="1906" y="13908"/>
                  </a:cubicBezTo>
                  <a:lnTo>
                    <a:pt x="1906" y="14325"/>
                  </a:lnTo>
                  <a:lnTo>
                    <a:pt x="1598" y="14325"/>
                  </a:lnTo>
                  <a:cubicBezTo>
                    <a:pt x="1578" y="14325"/>
                    <a:pt x="1560" y="14308"/>
                    <a:pt x="1560" y="14288"/>
                  </a:cubicBezTo>
                  <a:lnTo>
                    <a:pt x="1560" y="13577"/>
                  </a:lnTo>
                  <a:cubicBezTo>
                    <a:pt x="1560" y="13275"/>
                    <a:pt x="1805" y="13030"/>
                    <a:pt x="2107" y="13027"/>
                  </a:cubicBezTo>
                  <a:close/>
                  <a:moveTo>
                    <a:pt x="8072" y="13027"/>
                  </a:moveTo>
                  <a:cubicBezTo>
                    <a:pt x="8374" y="13027"/>
                    <a:pt x="8619" y="13275"/>
                    <a:pt x="8622" y="13577"/>
                  </a:cubicBezTo>
                  <a:lnTo>
                    <a:pt x="8622" y="14288"/>
                  </a:lnTo>
                  <a:cubicBezTo>
                    <a:pt x="8622" y="14308"/>
                    <a:pt x="8605" y="14325"/>
                    <a:pt x="8582" y="14325"/>
                  </a:cubicBezTo>
                  <a:lnTo>
                    <a:pt x="8274" y="14325"/>
                  </a:lnTo>
                  <a:lnTo>
                    <a:pt x="8274" y="13908"/>
                  </a:lnTo>
                  <a:cubicBezTo>
                    <a:pt x="8274" y="13787"/>
                    <a:pt x="8179" y="13692"/>
                    <a:pt x="8058" y="13692"/>
                  </a:cubicBezTo>
                  <a:cubicBezTo>
                    <a:pt x="7940" y="13692"/>
                    <a:pt x="7842" y="13787"/>
                    <a:pt x="7842" y="13908"/>
                  </a:cubicBezTo>
                  <a:lnTo>
                    <a:pt x="7842" y="14325"/>
                  </a:lnTo>
                  <a:lnTo>
                    <a:pt x="6949" y="14325"/>
                  </a:lnTo>
                  <a:lnTo>
                    <a:pt x="6949" y="13908"/>
                  </a:lnTo>
                  <a:cubicBezTo>
                    <a:pt x="6949" y="13787"/>
                    <a:pt x="6851" y="13692"/>
                    <a:pt x="6733" y="13692"/>
                  </a:cubicBezTo>
                  <a:cubicBezTo>
                    <a:pt x="6613" y="13692"/>
                    <a:pt x="6518" y="13787"/>
                    <a:pt x="6518" y="13908"/>
                  </a:cubicBezTo>
                  <a:lnTo>
                    <a:pt x="6518" y="14325"/>
                  </a:lnTo>
                  <a:lnTo>
                    <a:pt x="6209" y="14325"/>
                  </a:lnTo>
                  <a:cubicBezTo>
                    <a:pt x="6189" y="14325"/>
                    <a:pt x="6172" y="14308"/>
                    <a:pt x="6172" y="14288"/>
                  </a:cubicBezTo>
                  <a:lnTo>
                    <a:pt x="6172" y="13577"/>
                  </a:lnTo>
                  <a:cubicBezTo>
                    <a:pt x="6172" y="13275"/>
                    <a:pt x="6417" y="13030"/>
                    <a:pt x="6719" y="13027"/>
                  </a:cubicBezTo>
                  <a:close/>
                  <a:moveTo>
                    <a:pt x="3190" y="1"/>
                  </a:moveTo>
                  <a:cubicBezTo>
                    <a:pt x="2355" y="4"/>
                    <a:pt x="1678" y="677"/>
                    <a:pt x="1678" y="1512"/>
                  </a:cubicBezTo>
                  <a:lnTo>
                    <a:pt x="1678" y="4149"/>
                  </a:lnTo>
                  <a:cubicBezTo>
                    <a:pt x="1675" y="4405"/>
                    <a:pt x="1742" y="4659"/>
                    <a:pt x="1865" y="4886"/>
                  </a:cubicBezTo>
                  <a:cubicBezTo>
                    <a:pt x="1310" y="5387"/>
                    <a:pt x="864" y="5994"/>
                    <a:pt x="550" y="6674"/>
                  </a:cubicBezTo>
                  <a:cubicBezTo>
                    <a:pt x="187" y="7457"/>
                    <a:pt x="0" y="8312"/>
                    <a:pt x="3" y="9175"/>
                  </a:cubicBezTo>
                  <a:cubicBezTo>
                    <a:pt x="3" y="10586"/>
                    <a:pt x="484" y="11916"/>
                    <a:pt x="1359" y="12947"/>
                  </a:cubicBezTo>
                  <a:cubicBezTo>
                    <a:pt x="1209" y="13122"/>
                    <a:pt x="1128" y="13344"/>
                    <a:pt x="1128" y="13577"/>
                  </a:cubicBezTo>
                  <a:lnTo>
                    <a:pt x="1128" y="14288"/>
                  </a:lnTo>
                  <a:cubicBezTo>
                    <a:pt x="1128" y="14547"/>
                    <a:pt x="1339" y="14757"/>
                    <a:pt x="1598" y="14757"/>
                  </a:cubicBezTo>
                  <a:lnTo>
                    <a:pt x="3970" y="14757"/>
                  </a:lnTo>
                  <a:cubicBezTo>
                    <a:pt x="4079" y="14757"/>
                    <a:pt x="4186" y="14720"/>
                    <a:pt x="4269" y="14651"/>
                  </a:cubicBezTo>
                  <a:cubicBezTo>
                    <a:pt x="4540" y="14698"/>
                    <a:pt x="4815" y="14722"/>
                    <a:pt x="5090" y="14722"/>
                  </a:cubicBezTo>
                  <a:cubicBezTo>
                    <a:pt x="5365" y="14722"/>
                    <a:pt x="5641" y="14698"/>
                    <a:pt x="5913" y="14651"/>
                  </a:cubicBezTo>
                  <a:cubicBezTo>
                    <a:pt x="5996" y="14720"/>
                    <a:pt x="6100" y="14757"/>
                    <a:pt x="6209" y="14757"/>
                  </a:cubicBezTo>
                  <a:lnTo>
                    <a:pt x="8582" y="14757"/>
                  </a:lnTo>
                  <a:cubicBezTo>
                    <a:pt x="8841" y="14757"/>
                    <a:pt x="9054" y="14547"/>
                    <a:pt x="9054" y="14285"/>
                  </a:cubicBezTo>
                  <a:lnTo>
                    <a:pt x="9054" y="13577"/>
                  </a:lnTo>
                  <a:cubicBezTo>
                    <a:pt x="9054" y="13344"/>
                    <a:pt x="8970" y="13119"/>
                    <a:pt x="8823" y="12944"/>
                  </a:cubicBezTo>
                  <a:cubicBezTo>
                    <a:pt x="8990" y="12745"/>
                    <a:pt x="9146" y="12532"/>
                    <a:pt x="9287" y="12313"/>
                  </a:cubicBezTo>
                  <a:cubicBezTo>
                    <a:pt x="9350" y="12210"/>
                    <a:pt x="9319" y="12077"/>
                    <a:pt x="9218" y="12014"/>
                  </a:cubicBezTo>
                  <a:cubicBezTo>
                    <a:pt x="9182" y="11991"/>
                    <a:pt x="9142" y="11980"/>
                    <a:pt x="9103" y="11980"/>
                  </a:cubicBezTo>
                  <a:cubicBezTo>
                    <a:pt x="9032" y="11980"/>
                    <a:pt x="8962" y="12016"/>
                    <a:pt x="8921" y="12083"/>
                  </a:cubicBezTo>
                  <a:cubicBezTo>
                    <a:pt x="8786" y="12293"/>
                    <a:pt x="8639" y="12492"/>
                    <a:pt x="8478" y="12682"/>
                  </a:cubicBezTo>
                  <a:cubicBezTo>
                    <a:pt x="8351" y="12624"/>
                    <a:pt x="8213" y="12595"/>
                    <a:pt x="8072" y="12595"/>
                  </a:cubicBezTo>
                  <a:lnTo>
                    <a:pt x="6719" y="12595"/>
                  </a:lnTo>
                  <a:cubicBezTo>
                    <a:pt x="6178" y="12595"/>
                    <a:pt x="5740" y="13033"/>
                    <a:pt x="5737" y="13574"/>
                  </a:cubicBezTo>
                  <a:lnTo>
                    <a:pt x="5737" y="14242"/>
                  </a:lnTo>
                  <a:cubicBezTo>
                    <a:pt x="5523" y="14274"/>
                    <a:pt x="5307" y="14289"/>
                    <a:pt x="5091" y="14289"/>
                  </a:cubicBezTo>
                  <a:cubicBezTo>
                    <a:pt x="4874" y="14289"/>
                    <a:pt x="4658" y="14274"/>
                    <a:pt x="4442" y="14242"/>
                  </a:cubicBezTo>
                  <a:lnTo>
                    <a:pt x="4442" y="13574"/>
                  </a:lnTo>
                  <a:cubicBezTo>
                    <a:pt x="4442" y="13033"/>
                    <a:pt x="4004" y="12595"/>
                    <a:pt x="3463" y="12595"/>
                  </a:cubicBezTo>
                  <a:lnTo>
                    <a:pt x="2107" y="12595"/>
                  </a:lnTo>
                  <a:cubicBezTo>
                    <a:pt x="1969" y="12595"/>
                    <a:pt x="1831" y="12624"/>
                    <a:pt x="1704" y="12682"/>
                  </a:cubicBezTo>
                  <a:cubicBezTo>
                    <a:pt x="884" y="11729"/>
                    <a:pt x="435" y="10491"/>
                    <a:pt x="435" y="9175"/>
                  </a:cubicBezTo>
                  <a:cubicBezTo>
                    <a:pt x="435" y="7693"/>
                    <a:pt x="1002" y="6320"/>
                    <a:pt x="2001" y="5350"/>
                  </a:cubicBezTo>
                  <a:lnTo>
                    <a:pt x="2001" y="5350"/>
                  </a:lnTo>
                  <a:cubicBezTo>
                    <a:pt x="1995" y="5410"/>
                    <a:pt x="1992" y="5470"/>
                    <a:pt x="1992" y="5531"/>
                  </a:cubicBezTo>
                  <a:lnTo>
                    <a:pt x="1992" y="6720"/>
                  </a:lnTo>
                  <a:cubicBezTo>
                    <a:pt x="1992" y="6852"/>
                    <a:pt x="1955" y="6985"/>
                    <a:pt x="1883" y="7100"/>
                  </a:cubicBezTo>
                  <a:cubicBezTo>
                    <a:pt x="1675" y="7445"/>
                    <a:pt x="1566" y="7843"/>
                    <a:pt x="1566" y="8246"/>
                  </a:cubicBezTo>
                  <a:lnTo>
                    <a:pt x="1566" y="8525"/>
                  </a:lnTo>
                  <a:cubicBezTo>
                    <a:pt x="1566" y="9173"/>
                    <a:pt x="1793" y="9803"/>
                    <a:pt x="2208" y="10304"/>
                  </a:cubicBezTo>
                  <a:cubicBezTo>
                    <a:pt x="2250" y="10355"/>
                    <a:pt x="2311" y="10382"/>
                    <a:pt x="2373" y="10382"/>
                  </a:cubicBezTo>
                  <a:cubicBezTo>
                    <a:pt x="2421" y="10382"/>
                    <a:pt x="2470" y="10366"/>
                    <a:pt x="2510" y="10333"/>
                  </a:cubicBezTo>
                  <a:cubicBezTo>
                    <a:pt x="2602" y="10255"/>
                    <a:pt x="2617" y="10120"/>
                    <a:pt x="2542" y="10028"/>
                  </a:cubicBezTo>
                  <a:cubicBezTo>
                    <a:pt x="2191" y="9604"/>
                    <a:pt x="1998" y="9072"/>
                    <a:pt x="1998" y="8525"/>
                  </a:cubicBezTo>
                  <a:lnTo>
                    <a:pt x="1998" y="8246"/>
                  </a:lnTo>
                  <a:cubicBezTo>
                    <a:pt x="1998" y="7920"/>
                    <a:pt x="2087" y="7601"/>
                    <a:pt x="2254" y="7324"/>
                  </a:cubicBezTo>
                  <a:cubicBezTo>
                    <a:pt x="2363" y="7140"/>
                    <a:pt x="2424" y="6933"/>
                    <a:pt x="2424" y="6720"/>
                  </a:cubicBezTo>
                  <a:lnTo>
                    <a:pt x="2424" y="5534"/>
                  </a:lnTo>
                  <a:cubicBezTo>
                    <a:pt x="2427" y="4604"/>
                    <a:pt x="3178" y="3850"/>
                    <a:pt x="4111" y="3850"/>
                  </a:cubicBezTo>
                  <a:lnTo>
                    <a:pt x="6071" y="3850"/>
                  </a:lnTo>
                  <a:cubicBezTo>
                    <a:pt x="7001" y="3850"/>
                    <a:pt x="7755" y="4604"/>
                    <a:pt x="7755" y="5534"/>
                  </a:cubicBezTo>
                  <a:lnTo>
                    <a:pt x="7755" y="6720"/>
                  </a:lnTo>
                  <a:cubicBezTo>
                    <a:pt x="7758" y="6933"/>
                    <a:pt x="7816" y="7140"/>
                    <a:pt x="7925" y="7324"/>
                  </a:cubicBezTo>
                  <a:cubicBezTo>
                    <a:pt x="8095" y="7601"/>
                    <a:pt x="8181" y="7920"/>
                    <a:pt x="8181" y="8246"/>
                  </a:cubicBezTo>
                  <a:lnTo>
                    <a:pt x="8181" y="8525"/>
                  </a:lnTo>
                  <a:cubicBezTo>
                    <a:pt x="8181" y="9832"/>
                    <a:pt x="7122" y="10891"/>
                    <a:pt x="5815" y="10894"/>
                  </a:cubicBezTo>
                  <a:lnTo>
                    <a:pt x="4367" y="10894"/>
                  </a:lnTo>
                  <a:cubicBezTo>
                    <a:pt x="3932" y="10894"/>
                    <a:pt x="3506" y="10773"/>
                    <a:pt x="3138" y="10546"/>
                  </a:cubicBezTo>
                  <a:cubicBezTo>
                    <a:pt x="3102" y="10524"/>
                    <a:pt x="3062" y="10513"/>
                    <a:pt x="3023" y="10513"/>
                  </a:cubicBezTo>
                  <a:cubicBezTo>
                    <a:pt x="2950" y="10513"/>
                    <a:pt x="2880" y="10549"/>
                    <a:pt x="2838" y="10615"/>
                  </a:cubicBezTo>
                  <a:cubicBezTo>
                    <a:pt x="2775" y="10718"/>
                    <a:pt x="2807" y="10851"/>
                    <a:pt x="2910" y="10914"/>
                  </a:cubicBezTo>
                  <a:cubicBezTo>
                    <a:pt x="3348" y="11182"/>
                    <a:pt x="3852" y="11326"/>
                    <a:pt x="4367" y="11326"/>
                  </a:cubicBezTo>
                  <a:lnTo>
                    <a:pt x="5815" y="11326"/>
                  </a:lnTo>
                  <a:cubicBezTo>
                    <a:pt x="7361" y="11323"/>
                    <a:pt x="8613" y="10071"/>
                    <a:pt x="8616" y="8525"/>
                  </a:cubicBezTo>
                  <a:lnTo>
                    <a:pt x="8616" y="8246"/>
                  </a:lnTo>
                  <a:cubicBezTo>
                    <a:pt x="8613" y="7843"/>
                    <a:pt x="8504" y="7445"/>
                    <a:pt x="8297" y="7100"/>
                  </a:cubicBezTo>
                  <a:cubicBezTo>
                    <a:pt x="8227" y="6985"/>
                    <a:pt x="8190" y="6852"/>
                    <a:pt x="8190" y="6720"/>
                  </a:cubicBezTo>
                  <a:lnTo>
                    <a:pt x="8190" y="5534"/>
                  </a:lnTo>
                  <a:cubicBezTo>
                    <a:pt x="8190" y="5473"/>
                    <a:pt x="8184" y="5410"/>
                    <a:pt x="8181" y="5350"/>
                  </a:cubicBezTo>
                  <a:lnTo>
                    <a:pt x="8181" y="5350"/>
                  </a:lnTo>
                  <a:cubicBezTo>
                    <a:pt x="9166" y="6317"/>
                    <a:pt x="9745" y="7713"/>
                    <a:pt x="9745" y="9175"/>
                  </a:cubicBezTo>
                  <a:cubicBezTo>
                    <a:pt x="9747" y="9904"/>
                    <a:pt x="9606" y="10626"/>
                    <a:pt x="9327" y="11300"/>
                  </a:cubicBezTo>
                  <a:cubicBezTo>
                    <a:pt x="9281" y="11409"/>
                    <a:pt x="9333" y="11536"/>
                    <a:pt x="9445" y="11582"/>
                  </a:cubicBezTo>
                  <a:cubicBezTo>
                    <a:pt x="9472" y="11593"/>
                    <a:pt x="9499" y="11598"/>
                    <a:pt x="9526" y="11598"/>
                  </a:cubicBezTo>
                  <a:cubicBezTo>
                    <a:pt x="9611" y="11598"/>
                    <a:pt x="9692" y="11547"/>
                    <a:pt x="9727" y="11464"/>
                  </a:cubicBezTo>
                  <a:cubicBezTo>
                    <a:pt x="10364" y="9915"/>
                    <a:pt x="10323" y="8174"/>
                    <a:pt x="9621" y="6654"/>
                  </a:cubicBezTo>
                  <a:lnTo>
                    <a:pt x="9621" y="6651"/>
                  </a:lnTo>
                  <a:cubicBezTo>
                    <a:pt x="9301" y="5966"/>
                    <a:pt x="8844" y="5352"/>
                    <a:pt x="8276" y="4852"/>
                  </a:cubicBezTo>
                  <a:cubicBezTo>
                    <a:pt x="8389" y="4636"/>
                    <a:pt x="8449" y="4397"/>
                    <a:pt x="8449" y="4152"/>
                  </a:cubicBezTo>
                  <a:lnTo>
                    <a:pt x="8449" y="2534"/>
                  </a:lnTo>
                  <a:cubicBezTo>
                    <a:pt x="8449" y="2413"/>
                    <a:pt x="8351" y="2318"/>
                    <a:pt x="8233" y="2318"/>
                  </a:cubicBezTo>
                  <a:cubicBezTo>
                    <a:pt x="8112" y="2318"/>
                    <a:pt x="8017" y="2413"/>
                    <a:pt x="8017" y="2534"/>
                  </a:cubicBezTo>
                  <a:lnTo>
                    <a:pt x="8017" y="4152"/>
                  </a:lnTo>
                  <a:cubicBezTo>
                    <a:pt x="8017" y="4287"/>
                    <a:pt x="7991" y="4420"/>
                    <a:pt x="7945" y="4544"/>
                  </a:cubicBezTo>
                  <a:cubicBezTo>
                    <a:pt x="7847" y="4365"/>
                    <a:pt x="7727" y="4201"/>
                    <a:pt x="7586" y="4054"/>
                  </a:cubicBezTo>
                  <a:lnTo>
                    <a:pt x="7586" y="1515"/>
                  </a:lnTo>
                  <a:cubicBezTo>
                    <a:pt x="7586" y="1155"/>
                    <a:pt x="7295" y="867"/>
                    <a:pt x="6938" y="867"/>
                  </a:cubicBezTo>
                  <a:lnTo>
                    <a:pt x="6506" y="867"/>
                  </a:lnTo>
                  <a:cubicBezTo>
                    <a:pt x="6385" y="867"/>
                    <a:pt x="6290" y="962"/>
                    <a:pt x="6290" y="1083"/>
                  </a:cubicBezTo>
                  <a:lnTo>
                    <a:pt x="6290" y="3427"/>
                  </a:lnTo>
                  <a:cubicBezTo>
                    <a:pt x="6218" y="3421"/>
                    <a:pt x="6146" y="3418"/>
                    <a:pt x="6074" y="3418"/>
                  </a:cubicBezTo>
                  <a:lnTo>
                    <a:pt x="5858" y="3418"/>
                  </a:lnTo>
                  <a:lnTo>
                    <a:pt x="5858" y="962"/>
                  </a:lnTo>
                  <a:cubicBezTo>
                    <a:pt x="5858" y="672"/>
                    <a:pt x="6094" y="433"/>
                    <a:pt x="6388" y="433"/>
                  </a:cubicBezTo>
                  <a:lnTo>
                    <a:pt x="6938" y="433"/>
                  </a:lnTo>
                  <a:cubicBezTo>
                    <a:pt x="7534" y="436"/>
                    <a:pt x="8017" y="916"/>
                    <a:pt x="8017" y="1512"/>
                  </a:cubicBezTo>
                  <a:lnTo>
                    <a:pt x="8017" y="1610"/>
                  </a:lnTo>
                  <a:cubicBezTo>
                    <a:pt x="8017" y="1728"/>
                    <a:pt x="8115" y="1823"/>
                    <a:pt x="8233" y="1823"/>
                  </a:cubicBezTo>
                  <a:cubicBezTo>
                    <a:pt x="8351" y="1823"/>
                    <a:pt x="8449" y="1728"/>
                    <a:pt x="8449" y="1610"/>
                  </a:cubicBezTo>
                  <a:lnTo>
                    <a:pt x="8449" y="1512"/>
                  </a:lnTo>
                  <a:cubicBezTo>
                    <a:pt x="8446" y="677"/>
                    <a:pt x="7773" y="4"/>
                    <a:pt x="6938" y="1"/>
                  </a:cubicBezTo>
                  <a:lnTo>
                    <a:pt x="6385" y="1"/>
                  </a:lnTo>
                  <a:cubicBezTo>
                    <a:pt x="5853" y="1"/>
                    <a:pt x="5421" y="433"/>
                    <a:pt x="5421" y="965"/>
                  </a:cubicBezTo>
                  <a:lnTo>
                    <a:pt x="5421" y="3418"/>
                  </a:lnTo>
                  <a:lnTo>
                    <a:pt x="4701" y="3418"/>
                  </a:lnTo>
                  <a:lnTo>
                    <a:pt x="4701" y="962"/>
                  </a:lnTo>
                  <a:cubicBezTo>
                    <a:pt x="4701" y="433"/>
                    <a:pt x="4269" y="1"/>
                    <a:pt x="37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10" name="Google Shape;1910;p125"/>
            <p:cNvSpPr/>
            <p:nvPr/>
          </p:nvSpPr>
          <p:spPr>
            <a:xfrm>
              <a:off x="992350" y="2198075"/>
              <a:ext cx="32400" cy="36800"/>
            </a:xfrm>
            <a:custGeom>
              <a:avLst/>
              <a:gdLst/>
              <a:ahLst/>
              <a:cxnLst/>
              <a:rect l="l" t="t" r="r" b="b"/>
              <a:pathLst>
                <a:path w="1296" h="1472" extrusionOk="0">
                  <a:moveTo>
                    <a:pt x="648" y="432"/>
                  </a:moveTo>
                  <a:cubicBezTo>
                    <a:pt x="763" y="432"/>
                    <a:pt x="864" y="570"/>
                    <a:pt x="864" y="734"/>
                  </a:cubicBezTo>
                  <a:cubicBezTo>
                    <a:pt x="864" y="898"/>
                    <a:pt x="763" y="1039"/>
                    <a:pt x="648" y="1039"/>
                  </a:cubicBezTo>
                  <a:cubicBezTo>
                    <a:pt x="530" y="1039"/>
                    <a:pt x="432" y="898"/>
                    <a:pt x="432" y="734"/>
                  </a:cubicBezTo>
                  <a:cubicBezTo>
                    <a:pt x="432" y="570"/>
                    <a:pt x="530" y="432"/>
                    <a:pt x="648" y="432"/>
                  </a:cubicBezTo>
                  <a:close/>
                  <a:moveTo>
                    <a:pt x="648" y="0"/>
                  </a:moveTo>
                  <a:cubicBezTo>
                    <a:pt x="288" y="0"/>
                    <a:pt x="0" y="331"/>
                    <a:pt x="0" y="734"/>
                  </a:cubicBezTo>
                  <a:cubicBezTo>
                    <a:pt x="0" y="1140"/>
                    <a:pt x="291" y="1471"/>
                    <a:pt x="648" y="1471"/>
                  </a:cubicBezTo>
                  <a:cubicBezTo>
                    <a:pt x="1005" y="1471"/>
                    <a:pt x="1296" y="1140"/>
                    <a:pt x="1296" y="734"/>
                  </a:cubicBezTo>
                  <a:cubicBezTo>
                    <a:pt x="1296" y="331"/>
                    <a:pt x="1005" y="0"/>
                    <a:pt x="6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11" name="Google Shape;1911;p125"/>
            <p:cNvSpPr/>
            <p:nvPr/>
          </p:nvSpPr>
          <p:spPr>
            <a:xfrm>
              <a:off x="1052150" y="2198075"/>
              <a:ext cx="32400" cy="36800"/>
            </a:xfrm>
            <a:custGeom>
              <a:avLst/>
              <a:gdLst/>
              <a:ahLst/>
              <a:cxnLst/>
              <a:rect l="l" t="t" r="r" b="b"/>
              <a:pathLst>
                <a:path w="1296" h="1472" extrusionOk="0">
                  <a:moveTo>
                    <a:pt x="648" y="432"/>
                  </a:moveTo>
                  <a:cubicBezTo>
                    <a:pt x="766" y="432"/>
                    <a:pt x="864" y="570"/>
                    <a:pt x="864" y="734"/>
                  </a:cubicBezTo>
                  <a:cubicBezTo>
                    <a:pt x="864" y="898"/>
                    <a:pt x="766" y="1039"/>
                    <a:pt x="648" y="1039"/>
                  </a:cubicBezTo>
                  <a:cubicBezTo>
                    <a:pt x="530" y="1039"/>
                    <a:pt x="432" y="898"/>
                    <a:pt x="432" y="734"/>
                  </a:cubicBezTo>
                  <a:cubicBezTo>
                    <a:pt x="432" y="570"/>
                    <a:pt x="530" y="432"/>
                    <a:pt x="648" y="432"/>
                  </a:cubicBezTo>
                  <a:close/>
                  <a:moveTo>
                    <a:pt x="648" y="0"/>
                  </a:moveTo>
                  <a:cubicBezTo>
                    <a:pt x="291" y="0"/>
                    <a:pt x="0" y="331"/>
                    <a:pt x="0" y="734"/>
                  </a:cubicBezTo>
                  <a:cubicBezTo>
                    <a:pt x="0" y="1140"/>
                    <a:pt x="291" y="1471"/>
                    <a:pt x="648" y="1471"/>
                  </a:cubicBezTo>
                  <a:cubicBezTo>
                    <a:pt x="1005" y="1471"/>
                    <a:pt x="1296" y="1140"/>
                    <a:pt x="1296" y="734"/>
                  </a:cubicBezTo>
                  <a:cubicBezTo>
                    <a:pt x="1296" y="331"/>
                    <a:pt x="1005" y="0"/>
                    <a:pt x="6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12" name="Google Shape;1912;p125"/>
            <p:cNvSpPr/>
            <p:nvPr/>
          </p:nvSpPr>
          <p:spPr>
            <a:xfrm>
              <a:off x="999750" y="2248725"/>
              <a:ext cx="77750" cy="73425"/>
            </a:xfrm>
            <a:custGeom>
              <a:avLst/>
              <a:gdLst/>
              <a:ahLst/>
              <a:cxnLst/>
              <a:rect l="l" t="t" r="r" b="b"/>
              <a:pathLst>
                <a:path w="3110" h="2937" extrusionOk="0">
                  <a:moveTo>
                    <a:pt x="2057" y="432"/>
                  </a:moveTo>
                  <a:cubicBezTo>
                    <a:pt x="2112" y="432"/>
                    <a:pt x="2161" y="466"/>
                    <a:pt x="2186" y="519"/>
                  </a:cubicBezTo>
                  <a:cubicBezTo>
                    <a:pt x="2206" y="559"/>
                    <a:pt x="2197" y="608"/>
                    <a:pt x="2166" y="643"/>
                  </a:cubicBezTo>
                  <a:cubicBezTo>
                    <a:pt x="2163" y="645"/>
                    <a:pt x="2160" y="648"/>
                    <a:pt x="2157" y="651"/>
                  </a:cubicBezTo>
                  <a:lnTo>
                    <a:pt x="1699" y="1092"/>
                  </a:lnTo>
                  <a:cubicBezTo>
                    <a:pt x="1656" y="1132"/>
                    <a:pt x="1601" y="1152"/>
                    <a:pt x="1547" y="1152"/>
                  </a:cubicBezTo>
                  <a:cubicBezTo>
                    <a:pt x="1492" y="1152"/>
                    <a:pt x="1437" y="1132"/>
                    <a:pt x="1394" y="1092"/>
                  </a:cubicBezTo>
                  <a:lnTo>
                    <a:pt x="939" y="651"/>
                  </a:lnTo>
                  <a:lnTo>
                    <a:pt x="931" y="643"/>
                  </a:lnTo>
                  <a:cubicBezTo>
                    <a:pt x="896" y="608"/>
                    <a:pt x="890" y="559"/>
                    <a:pt x="910" y="519"/>
                  </a:cubicBezTo>
                  <a:cubicBezTo>
                    <a:pt x="933" y="464"/>
                    <a:pt x="985" y="432"/>
                    <a:pt x="1046" y="432"/>
                  </a:cubicBezTo>
                  <a:lnTo>
                    <a:pt x="2050" y="432"/>
                  </a:lnTo>
                  <a:cubicBezTo>
                    <a:pt x="2053" y="432"/>
                    <a:pt x="2055" y="432"/>
                    <a:pt x="2057" y="432"/>
                  </a:cubicBezTo>
                  <a:close/>
                  <a:moveTo>
                    <a:pt x="1547" y="2174"/>
                  </a:moveTo>
                  <a:cubicBezTo>
                    <a:pt x="1639" y="2220"/>
                    <a:pt x="1734" y="2258"/>
                    <a:pt x="1832" y="2286"/>
                  </a:cubicBezTo>
                  <a:lnTo>
                    <a:pt x="1832" y="2505"/>
                  </a:lnTo>
                  <a:lnTo>
                    <a:pt x="1262" y="2505"/>
                  </a:lnTo>
                  <a:lnTo>
                    <a:pt x="1262" y="2286"/>
                  </a:lnTo>
                  <a:cubicBezTo>
                    <a:pt x="1360" y="2258"/>
                    <a:pt x="1455" y="2220"/>
                    <a:pt x="1547" y="2174"/>
                  </a:cubicBezTo>
                  <a:close/>
                  <a:moveTo>
                    <a:pt x="1039" y="1"/>
                  </a:moveTo>
                  <a:cubicBezTo>
                    <a:pt x="811" y="1"/>
                    <a:pt x="607" y="135"/>
                    <a:pt x="513" y="343"/>
                  </a:cubicBezTo>
                  <a:cubicBezTo>
                    <a:pt x="424" y="542"/>
                    <a:pt x="461" y="775"/>
                    <a:pt x="611" y="933"/>
                  </a:cubicBezTo>
                  <a:cubicBezTo>
                    <a:pt x="620" y="942"/>
                    <a:pt x="628" y="951"/>
                    <a:pt x="637" y="959"/>
                  </a:cubicBezTo>
                  <a:lnTo>
                    <a:pt x="1095" y="1403"/>
                  </a:lnTo>
                  <a:cubicBezTo>
                    <a:pt x="1161" y="1466"/>
                    <a:pt x="1242" y="1515"/>
                    <a:pt x="1331" y="1547"/>
                  </a:cubicBezTo>
                  <a:lnTo>
                    <a:pt x="1331" y="1794"/>
                  </a:lnTo>
                  <a:cubicBezTo>
                    <a:pt x="1230" y="1843"/>
                    <a:pt x="1121" y="1878"/>
                    <a:pt x="1008" y="1901"/>
                  </a:cubicBezTo>
                  <a:lnTo>
                    <a:pt x="994" y="1903"/>
                  </a:lnTo>
                  <a:cubicBezTo>
                    <a:pt x="912" y="1917"/>
                    <a:pt x="828" y="1924"/>
                    <a:pt x="745" y="1924"/>
                  </a:cubicBezTo>
                  <a:cubicBezTo>
                    <a:pt x="595" y="1924"/>
                    <a:pt x="445" y="1902"/>
                    <a:pt x="303" y="1857"/>
                  </a:cubicBezTo>
                  <a:cubicBezTo>
                    <a:pt x="282" y="1851"/>
                    <a:pt x="261" y="1848"/>
                    <a:pt x="241" y="1848"/>
                  </a:cubicBezTo>
                  <a:cubicBezTo>
                    <a:pt x="147" y="1848"/>
                    <a:pt x="61" y="1910"/>
                    <a:pt x="32" y="2004"/>
                  </a:cubicBezTo>
                  <a:cubicBezTo>
                    <a:pt x="1" y="2119"/>
                    <a:pt x="64" y="2237"/>
                    <a:pt x="179" y="2272"/>
                  </a:cubicBezTo>
                  <a:cubicBezTo>
                    <a:pt x="365" y="2328"/>
                    <a:pt x="560" y="2357"/>
                    <a:pt x="754" y="2357"/>
                  </a:cubicBezTo>
                  <a:cubicBezTo>
                    <a:pt x="779" y="2357"/>
                    <a:pt x="804" y="2356"/>
                    <a:pt x="830" y="2355"/>
                  </a:cubicBezTo>
                  <a:lnTo>
                    <a:pt x="830" y="2531"/>
                  </a:lnTo>
                  <a:cubicBezTo>
                    <a:pt x="830" y="2758"/>
                    <a:pt x="988" y="2937"/>
                    <a:pt x="1190" y="2937"/>
                  </a:cubicBezTo>
                  <a:lnTo>
                    <a:pt x="1906" y="2937"/>
                  </a:lnTo>
                  <a:cubicBezTo>
                    <a:pt x="2108" y="2937"/>
                    <a:pt x="2266" y="2758"/>
                    <a:pt x="2266" y="2531"/>
                  </a:cubicBezTo>
                  <a:lnTo>
                    <a:pt x="2266" y="2355"/>
                  </a:lnTo>
                  <a:lnTo>
                    <a:pt x="2347" y="2355"/>
                  </a:lnTo>
                  <a:cubicBezTo>
                    <a:pt x="2540" y="2353"/>
                    <a:pt x="2730" y="2327"/>
                    <a:pt x="2917" y="2269"/>
                  </a:cubicBezTo>
                  <a:cubicBezTo>
                    <a:pt x="3038" y="2243"/>
                    <a:pt x="3110" y="2119"/>
                    <a:pt x="3075" y="1998"/>
                  </a:cubicBezTo>
                  <a:cubicBezTo>
                    <a:pt x="3046" y="1905"/>
                    <a:pt x="2960" y="1844"/>
                    <a:pt x="2867" y="1844"/>
                  </a:cubicBezTo>
                  <a:cubicBezTo>
                    <a:pt x="2843" y="1844"/>
                    <a:pt x="2818" y="1848"/>
                    <a:pt x="2793" y="1857"/>
                  </a:cubicBezTo>
                  <a:cubicBezTo>
                    <a:pt x="2649" y="1902"/>
                    <a:pt x="2500" y="1924"/>
                    <a:pt x="2351" y="1924"/>
                  </a:cubicBezTo>
                  <a:cubicBezTo>
                    <a:pt x="2268" y="1924"/>
                    <a:pt x="2185" y="1917"/>
                    <a:pt x="2102" y="1903"/>
                  </a:cubicBezTo>
                  <a:lnTo>
                    <a:pt x="2088" y="1901"/>
                  </a:lnTo>
                  <a:cubicBezTo>
                    <a:pt x="1976" y="1880"/>
                    <a:pt x="1866" y="1846"/>
                    <a:pt x="1763" y="1797"/>
                  </a:cubicBezTo>
                  <a:lnTo>
                    <a:pt x="1763" y="1547"/>
                  </a:lnTo>
                  <a:cubicBezTo>
                    <a:pt x="1852" y="1518"/>
                    <a:pt x="1932" y="1469"/>
                    <a:pt x="2001" y="1403"/>
                  </a:cubicBezTo>
                  <a:lnTo>
                    <a:pt x="2456" y="962"/>
                  </a:lnTo>
                  <a:cubicBezTo>
                    <a:pt x="2465" y="954"/>
                    <a:pt x="2474" y="945"/>
                    <a:pt x="2482" y="933"/>
                  </a:cubicBezTo>
                  <a:cubicBezTo>
                    <a:pt x="2632" y="775"/>
                    <a:pt x="2669" y="542"/>
                    <a:pt x="2580" y="346"/>
                  </a:cubicBezTo>
                  <a:cubicBezTo>
                    <a:pt x="2485" y="136"/>
                    <a:pt x="2278" y="1"/>
                    <a:pt x="2048" y="1"/>
                  </a:cubicBezTo>
                  <a:lnTo>
                    <a:pt x="1046" y="1"/>
                  </a:lnTo>
                  <a:cubicBezTo>
                    <a:pt x="1043" y="1"/>
                    <a:pt x="1041" y="1"/>
                    <a:pt x="103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13" name="Google Shape;1913;p125"/>
          <p:cNvGrpSpPr/>
          <p:nvPr/>
        </p:nvGrpSpPr>
        <p:grpSpPr>
          <a:xfrm>
            <a:off x="4705338" y="3407863"/>
            <a:ext cx="368875" cy="368850"/>
            <a:chOff x="3943050" y="3236000"/>
            <a:chExt cx="368875" cy="368850"/>
          </a:xfrm>
        </p:grpSpPr>
        <p:sp>
          <p:nvSpPr>
            <p:cNvPr id="1914" name="Google Shape;1914;p125"/>
            <p:cNvSpPr/>
            <p:nvPr/>
          </p:nvSpPr>
          <p:spPr>
            <a:xfrm>
              <a:off x="3943050" y="3236000"/>
              <a:ext cx="368875" cy="368850"/>
            </a:xfrm>
            <a:custGeom>
              <a:avLst/>
              <a:gdLst/>
              <a:ahLst/>
              <a:cxnLst/>
              <a:rect l="l" t="t" r="r" b="b"/>
              <a:pathLst>
                <a:path w="14755" h="14754" extrusionOk="0">
                  <a:moveTo>
                    <a:pt x="11671" y="432"/>
                  </a:moveTo>
                  <a:lnTo>
                    <a:pt x="11671" y="1051"/>
                  </a:lnTo>
                  <a:lnTo>
                    <a:pt x="11239" y="1051"/>
                  </a:lnTo>
                  <a:lnTo>
                    <a:pt x="11239" y="432"/>
                  </a:lnTo>
                  <a:close/>
                  <a:moveTo>
                    <a:pt x="12669" y="1488"/>
                  </a:moveTo>
                  <a:cubicBezTo>
                    <a:pt x="12771" y="1488"/>
                    <a:pt x="12854" y="1574"/>
                    <a:pt x="12854" y="1676"/>
                  </a:cubicBezTo>
                  <a:lnTo>
                    <a:pt x="12854" y="2827"/>
                  </a:lnTo>
                  <a:lnTo>
                    <a:pt x="12690" y="2827"/>
                  </a:lnTo>
                  <a:cubicBezTo>
                    <a:pt x="12569" y="2827"/>
                    <a:pt x="12474" y="2922"/>
                    <a:pt x="12474" y="3043"/>
                  </a:cubicBezTo>
                  <a:cubicBezTo>
                    <a:pt x="12474" y="3161"/>
                    <a:pt x="12569" y="3259"/>
                    <a:pt x="12690" y="3259"/>
                  </a:cubicBezTo>
                  <a:lnTo>
                    <a:pt x="12852" y="3259"/>
                  </a:lnTo>
                  <a:lnTo>
                    <a:pt x="12852" y="4612"/>
                  </a:lnTo>
                  <a:cubicBezTo>
                    <a:pt x="12852" y="4716"/>
                    <a:pt x="12768" y="4799"/>
                    <a:pt x="12664" y="4799"/>
                  </a:cubicBezTo>
                  <a:lnTo>
                    <a:pt x="10301" y="4799"/>
                  </a:lnTo>
                  <a:cubicBezTo>
                    <a:pt x="10197" y="4799"/>
                    <a:pt x="10114" y="4716"/>
                    <a:pt x="10114" y="4612"/>
                  </a:cubicBezTo>
                  <a:lnTo>
                    <a:pt x="10114" y="3259"/>
                  </a:lnTo>
                  <a:lnTo>
                    <a:pt x="11763" y="3259"/>
                  </a:lnTo>
                  <a:cubicBezTo>
                    <a:pt x="11881" y="3259"/>
                    <a:pt x="11979" y="3161"/>
                    <a:pt x="11979" y="3043"/>
                  </a:cubicBezTo>
                  <a:cubicBezTo>
                    <a:pt x="11979" y="2922"/>
                    <a:pt x="11881" y="2827"/>
                    <a:pt x="11763" y="2827"/>
                  </a:cubicBezTo>
                  <a:lnTo>
                    <a:pt x="10114" y="2827"/>
                  </a:lnTo>
                  <a:lnTo>
                    <a:pt x="10114" y="1676"/>
                  </a:lnTo>
                  <a:cubicBezTo>
                    <a:pt x="10114" y="1572"/>
                    <a:pt x="10200" y="1489"/>
                    <a:pt x="10304" y="1489"/>
                  </a:cubicBezTo>
                  <a:lnTo>
                    <a:pt x="12664" y="1489"/>
                  </a:lnTo>
                  <a:cubicBezTo>
                    <a:pt x="12666" y="1489"/>
                    <a:pt x="12668" y="1488"/>
                    <a:pt x="12669" y="1488"/>
                  </a:cubicBezTo>
                  <a:close/>
                  <a:moveTo>
                    <a:pt x="11700" y="5231"/>
                  </a:moveTo>
                  <a:lnTo>
                    <a:pt x="11700" y="5735"/>
                  </a:lnTo>
                  <a:cubicBezTo>
                    <a:pt x="11700" y="5856"/>
                    <a:pt x="11605" y="5951"/>
                    <a:pt x="11484" y="5951"/>
                  </a:cubicBezTo>
                  <a:cubicBezTo>
                    <a:pt x="11366" y="5951"/>
                    <a:pt x="11268" y="5856"/>
                    <a:pt x="11268" y="5735"/>
                  </a:cubicBezTo>
                  <a:lnTo>
                    <a:pt x="11268" y="5231"/>
                  </a:lnTo>
                  <a:close/>
                  <a:moveTo>
                    <a:pt x="7405" y="5692"/>
                  </a:moveTo>
                  <a:cubicBezTo>
                    <a:pt x="7923" y="5692"/>
                    <a:pt x="8341" y="6112"/>
                    <a:pt x="8341" y="6627"/>
                  </a:cubicBezTo>
                  <a:lnTo>
                    <a:pt x="8341" y="7923"/>
                  </a:lnTo>
                  <a:cubicBezTo>
                    <a:pt x="8300" y="7920"/>
                    <a:pt x="8260" y="7917"/>
                    <a:pt x="8217" y="7917"/>
                  </a:cubicBezTo>
                  <a:lnTo>
                    <a:pt x="6841" y="7917"/>
                  </a:lnTo>
                  <a:cubicBezTo>
                    <a:pt x="6720" y="7620"/>
                    <a:pt x="6429" y="7427"/>
                    <a:pt x="6110" y="7427"/>
                  </a:cubicBezTo>
                  <a:lnTo>
                    <a:pt x="5246" y="7427"/>
                  </a:lnTo>
                  <a:cubicBezTo>
                    <a:pt x="4923" y="7427"/>
                    <a:pt x="4636" y="7620"/>
                    <a:pt x="4512" y="7917"/>
                  </a:cubicBezTo>
                  <a:lnTo>
                    <a:pt x="3136" y="7917"/>
                  </a:lnTo>
                  <a:cubicBezTo>
                    <a:pt x="3093" y="7917"/>
                    <a:pt x="3052" y="7920"/>
                    <a:pt x="3012" y="7923"/>
                  </a:cubicBezTo>
                  <a:lnTo>
                    <a:pt x="3012" y="6627"/>
                  </a:lnTo>
                  <a:cubicBezTo>
                    <a:pt x="3012" y="6112"/>
                    <a:pt x="3429" y="5692"/>
                    <a:pt x="3948" y="5692"/>
                  </a:cubicBezTo>
                  <a:close/>
                  <a:moveTo>
                    <a:pt x="6107" y="7862"/>
                  </a:moveTo>
                  <a:cubicBezTo>
                    <a:pt x="6305" y="7862"/>
                    <a:pt x="6466" y="8023"/>
                    <a:pt x="6466" y="8222"/>
                  </a:cubicBezTo>
                  <a:lnTo>
                    <a:pt x="6466" y="9086"/>
                  </a:lnTo>
                  <a:cubicBezTo>
                    <a:pt x="6466" y="9284"/>
                    <a:pt x="6305" y="9445"/>
                    <a:pt x="6107" y="9445"/>
                  </a:cubicBezTo>
                  <a:lnTo>
                    <a:pt x="5243" y="9445"/>
                  </a:lnTo>
                  <a:cubicBezTo>
                    <a:pt x="5044" y="9445"/>
                    <a:pt x="4883" y="9284"/>
                    <a:pt x="4883" y="9086"/>
                  </a:cubicBezTo>
                  <a:lnTo>
                    <a:pt x="4883" y="8222"/>
                  </a:lnTo>
                  <a:cubicBezTo>
                    <a:pt x="4883" y="8023"/>
                    <a:pt x="5044" y="7862"/>
                    <a:pt x="5243" y="7862"/>
                  </a:cubicBezTo>
                  <a:close/>
                  <a:moveTo>
                    <a:pt x="8723" y="6250"/>
                  </a:moveTo>
                  <a:lnTo>
                    <a:pt x="8723" y="6250"/>
                  </a:lnTo>
                  <a:cubicBezTo>
                    <a:pt x="9622" y="6423"/>
                    <a:pt x="10272" y="7209"/>
                    <a:pt x="10275" y="8124"/>
                  </a:cubicBezTo>
                  <a:lnTo>
                    <a:pt x="10275" y="8127"/>
                  </a:lnTo>
                  <a:lnTo>
                    <a:pt x="10275" y="9169"/>
                  </a:lnTo>
                  <a:cubicBezTo>
                    <a:pt x="10275" y="9414"/>
                    <a:pt x="10140" y="9635"/>
                    <a:pt x="9924" y="9748"/>
                  </a:cubicBezTo>
                  <a:cubicBezTo>
                    <a:pt x="9832" y="9797"/>
                    <a:pt x="9728" y="9823"/>
                    <a:pt x="9622" y="9823"/>
                  </a:cubicBezTo>
                  <a:lnTo>
                    <a:pt x="9581" y="9823"/>
                  </a:lnTo>
                  <a:lnTo>
                    <a:pt x="9581" y="9281"/>
                  </a:lnTo>
                  <a:cubicBezTo>
                    <a:pt x="9578" y="8746"/>
                    <a:pt x="9265" y="8259"/>
                    <a:pt x="8775" y="8038"/>
                  </a:cubicBezTo>
                  <a:lnTo>
                    <a:pt x="8775" y="6627"/>
                  </a:lnTo>
                  <a:cubicBezTo>
                    <a:pt x="8775" y="6500"/>
                    <a:pt x="8758" y="6374"/>
                    <a:pt x="8723" y="6250"/>
                  </a:cubicBezTo>
                  <a:close/>
                  <a:moveTo>
                    <a:pt x="1532" y="10234"/>
                  </a:moveTo>
                  <a:cubicBezTo>
                    <a:pt x="1599" y="10249"/>
                    <a:pt x="1665" y="10254"/>
                    <a:pt x="1731" y="10254"/>
                  </a:cubicBezTo>
                  <a:lnTo>
                    <a:pt x="1771" y="10254"/>
                  </a:lnTo>
                  <a:lnTo>
                    <a:pt x="1771" y="11504"/>
                  </a:lnTo>
                  <a:cubicBezTo>
                    <a:pt x="1771" y="11639"/>
                    <a:pt x="1786" y="11771"/>
                    <a:pt x="1820" y="11904"/>
                  </a:cubicBezTo>
                  <a:cubicBezTo>
                    <a:pt x="1809" y="11910"/>
                    <a:pt x="1800" y="11915"/>
                    <a:pt x="1791" y="11924"/>
                  </a:cubicBezTo>
                  <a:cubicBezTo>
                    <a:pt x="1593" y="11579"/>
                    <a:pt x="1492" y="11181"/>
                    <a:pt x="1492" y="10735"/>
                  </a:cubicBezTo>
                  <a:cubicBezTo>
                    <a:pt x="1492" y="10568"/>
                    <a:pt x="1506" y="10401"/>
                    <a:pt x="1532" y="10234"/>
                  </a:cubicBezTo>
                  <a:close/>
                  <a:moveTo>
                    <a:pt x="8214" y="8351"/>
                  </a:moveTo>
                  <a:cubicBezTo>
                    <a:pt x="8306" y="8351"/>
                    <a:pt x="8401" y="8366"/>
                    <a:pt x="8490" y="8392"/>
                  </a:cubicBezTo>
                  <a:cubicBezTo>
                    <a:pt x="8876" y="8516"/>
                    <a:pt x="9141" y="8875"/>
                    <a:pt x="9144" y="9281"/>
                  </a:cubicBezTo>
                  <a:lnTo>
                    <a:pt x="9144" y="10286"/>
                  </a:lnTo>
                  <a:cubicBezTo>
                    <a:pt x="9144" y="10404"/>
                    <a:pt x="9242" y="10499"/>
                    <a:pt x="9360" y="10499"/>
                  </a:cubicBezTo>
                  <a:cubicBezTo>
                    <a:pt x="9478" y="10499"/>
                    <a:pt x="9576" y="10404"/>
                    <a:pt x="9576" y="10286"/>
                  </a:cubicBezTo>
                  <a:lnTo>
                    <a:pt x="9576" y="10251"/>
                  </a:lnTo>
                  <a:lnTo>
                    <a:pt x="9616" y="10251"/>
                  </a:lnTo>
                  <a:cubicBezTo>
                    <a:pt x="9696" y="10251"/>
                    <a:pt x="9774" y="10243"/>
                    <a:pt x="9852" y="10226"/>
                  </a:cubicBezTo>
                  <a:cubicBezTo>
                    <a:pt x="9881" y="10395"/>
                    <a:pt x="9895" y="10565"/>
                    <a:pt x="9895" y="10735"/>
                  </a:cubicBezTo>
                  <a:cubicBezTo>
                    <a:pt x="9895" y="11181"/>
                    <a:pt x="9794" y="11579"/>
                    <a:pt x="9596" y="11927"/>
                  </a:cubicBezTo>
                  <a:cubicBezTo>
                    <a:pt x="9573" y="11913"/>
                    <a:pt x="9552" y="11898"/>
                    <a:pt x="9532" y="11884"/>
                  </a:cubicBezTo>
                  <a:cubicBezTo>
                    <a:pt x="9561" y="11760"/>
                    <a:pt x="9576" y="11630"/>
                    <a:pt x="9576" y="11501"/>
                  </a:cubicBezTo>
                  <a:lnTo>
                    <a:pt x="9576" y="11204"/>
                  </a:lnTo>
                  <a:cubicBezTo>
                    <a:pt x="9576" y="11083"/>
                    <a:pt x="9478" y="10988"/>
                    <a:pt x="9360" y="10988"/>
                  </a:cubicBezTo>
                  <a:cubicBezTo>
                    <a:pt x="9242" y="10988"/>
                    <a:pt x="9144" y="11083"/>
                    <a:pt x="9144" y="11204"/>
                  </a:cubicBezTo>
                  <a:lnTo>
                    <a:pt x="9144" y="11501"/>
                  </a:lnTo>
                  <a:cubicBezTo>
                    <a:pt x="9144" y="11581"/>
                    <a:pt x="9135" y="11662"/>
                    <a:pt x="9121" y="11740"/>
                  </a:cubicBezTo>
                  <a:cubicBezTo>
                    <a:pt x="9072" y="11731"/>
                    <a:pt x="9023" y="11728"/>
                    <a:pt x="8974" y="11728"/>
                  </a:cubicBezTo>
                  <a:lnTo>
                    <a:pt x="7013" y="11728"/>
                  </a:lnTo>
                  <a:cubicBezTo>
                    <a:pt x="6435" y="11728"/>
                    <a:pt x="5960" y="12183"/>
                    <a:pt x="5934" y="12759"/>
                  </a:cubicBezTo>
                  <a:lnTo>
                    <a:pt x="5442" y="12759"/>
                  </a:lnTo>
                  <a:cubicBezTo>
                    <a:pt x="5413" y="12183"/>
                    <a:pt x="4938" y="11731"/>
                    <a:pt x="4362" y="11728"/>
                  </a:cubicBezTo>
                  <a:lnTo>
                    <a:pt x="2402" y="11728"/>
                  </a:lnTo>
                  <a:cubicBezTo>
                    <a:pt x="2341" y="11728"/>
                    <a:pt x="2281" y="11734"/>
                    <a:pt x="2223" y="11746"/>
                  </a:cubicBezTo>
                  <a:cubicBezTo>
                    <a:pt x="2206" y="11665"/>
                    <a:pt x="2197" y="11584"/>
                    <a:pt x="2197" y="11501"/>
                  </a:cubicBezTo>
                  <a:lnTo>
                    <a:pt x="2203" y="9281"/>
                  </a:lnTo>
                  <a:cubicBezTo>
                    <a:pt x="2206" y="8875"/>
                    <a:pt x="2471" y="8518"/>
                    <a:pt x="2857" y="8395"/>
                  </a:cubicBezTo>
                  <a:cubicBezTo>
                    <a:pt x="2946" y="8366"/>
                    <a:pt x="3038" y="8351"/>
                    <a:pt x="3133" y="8351"/>
                  </a:cubicBezTo>
                  <a:lnTo>
                    <a:pt x="4448" y="8351"/>
                  </a:lnTo>
                  <a:lnTo>
                    <a:pt x="4448" y="9086"/>
                  </a:lnTo>
                  <a:cubicBezTo>
                    <a:pt x="4448" y="9523"/>
                    <a:pt x="4803" y="9877"/>
                    <a:pt x="5240" y="9877"/>
                  </a:cubicBezTo>
                  <a:lnTo>
                    <a:pt x="5456" y="9877"/>
                  </a:lnTo>
                  <a:lnTo>
                    <a:pt x="5456" y="10488"/>
                  </a:lnTo>
                  <a:lnTo>
                    <a:pt x="4112" y="10488"/>
                  </a:lnTo>
                  <a:cubicBezTo>
                    <a:pt x="3617" y="10488"/>
                    <a:pt x="3211" y="10856"/>
                    <a:pt x="3211" y="11308"/>
                  </a:cubicBezTo>
                  <a:cubicBezTo>
                    <a:pt x="3211" y="11429"/>
                    <a:pt x="3308" y="11524"/>
                    <a:pt x="3427" y="11524"/>
                  </a:cubicBezTo>
                  <a:cubicBezTo>
                    <a:pt x="3545" y="11524"/>
                    <a:pt x="3642" y="11429"/>
                    <a:pt x="3642" y="11308"/>
                  </a:cubicBezTo>
                  <a:cubicBezTo>
                    <a:pt x="3642" y="11092"/>
                    <a:pt x="3853" y="10919"/>
                    <a:pt x="4109" y="10919"/>
                  </a:cubicBezTo>
                  <a:lnTo>
                    <a:pt x="7241" y="10919"/>
                  </a:lnTo>
                  <a:cubicBezTo>
                    <a:pt x="7497" y="10919"/>
                    <a:pt x="7707" y="11095"/>
                    <a:pt x="7707" y="11308"/>
                  </a:cubicBezTo>
                  <a:cubicBezTo>
                    <a:pt x="7707" y="11429"/>
                    <a:pt x="7802" y="11524"/>
                    <a:pt x="7923" y="11524"/>
                  </a:cubicBezTo>
                  <a:cubicBezTo>
                    <a:pt x="8041" y="11524"/>
                    <a:pt x="8139" y="11429"/>
                    <a:pt x="8139" y="11308"/>
                  </a:cubicBezTo>
                  <a:cubicBezTo>
                    <a:pt x="8139" y="10856"/>
                    <a:pt x="7736" y="10488"/>
                    <a:pt x="7241" y="10488"/>
                  </a:cubicBezTo>
                  <a:lnTo>
                    <a:pt x="5891" y="10488"/>
                  </a:lnTo>
                  <a:lnTo>
                    <a:pt x="5891" y="9877"/>
                  </a:lnTo>
                  <a:lnTo>
                    <a:pt x="6107" y="9877"/>
                  </a:lnTo>
                  <a:cubicBezTo>
                    <a:pt x="6541" y="9877"/>
                    <a:pt x="6895" y="9523"/>
                    <a:pt x="6898" y="9086"/>
                  </a:cubicBezTo>
                  <a:lnTo>
                    <a:pt x="6898" y="8351"/>
                  </a:lnTo>
                  <a:close/>
                  <a:moveTo>
                    <a:pt x="13675" y="432"/>
                  </a:moveTo>
                  <a:lnTo>
                    <a:pt x="13675" y="13458"/>
                  </a:lnTo>
                  <a:lnTo>
                    <a:pt x="10053" y="13458"/>
                  </a:lnTo>
                  <a:cubicBezTo>
                    <a:pt x="10059" y="13435"/>
                    <a:pt x="10059" y="13412"/>
                    <a:pt x="10059" y="13386"/>
                  </a:cubicBezTo>
                  <a:lnTo>
                    <a:pt x="10059" y="12811"/>
                  </a:lnTo>
                  <a:cubicBezTo>
                    <a:pt x="10059" y="12750"/>
                    <a:pt x="10053" y="12690"/>
                    <a:pt x="10045" y="12629"/>
                  </a:cubicBezTo>
                  <a:cubicBezTo>
                    <a:pt x="10977" y="12557"/>
                    <a:pt x="11700" y="11777"/>
                    <a:pt x="11700" y="10842"/>
                  </a:cubicBezTo>
                  <a:lnTo>
                    <a:pt x="11700" y="6348"/>
                  </a:lnTo>
                  <a:cubicBezTo>
                    <a:pt x="11959" y="6256"/>
                    <a:pt x="12132" y="6011"/>
                    <a:pt x="12132" y="5735"/>
                  </a:cubicBezTo>
                  <a:lnTo>
                    <a:pt x="12132" y="5231"/>
                  </a:lnTo>
                  <a:lnTo>
                    <a:pt x="12664" y="5231"/>
                  </a:lnTo>
                  <a:cubicBezTo>
                    <a:pt x="13007" y="5231"/>
                    <a:pt x="13283" y="4955"/>
                    <a:pt x="13286" y="4612"/>
                  </a:cubicBezTo>
                  <a:lnTo>
                    <a:pt x="13286" y="1673"/>
                  </a:lnTo>
                  <a:cubicBezTo>
                    <a:pt x="13283" y="1330"/>
                    <a:pt x="13007" y="1054"/>
                    <a:pt x="12664" y="1051"/>
                  </a:cubicBezTo>
                  <a:lnTo>
                    <a:pt x="12103" y="1051"/>
                  </a:lnTo>
                  <a:lnTo>
                    <a:pt x="12103" y="432"/>
                  </a:lnTo>
                  <a:close/>
                  <a:moveTo>
                    <a:pt x="4365" y="12163"/>
                  </a:moveTo>
                  <a:cubicBezTo>
                    <a:pt x="4722" y="12166"/>
                    <a:pt x="5013" y="12454"/>
                    <a:pt x="5013" y="12811"/>
                  </a:cubicBezTo>
                  <a:lnTo>
                    <a:pt x="5013" y="13386"/>
                  </a:lnTo>
                  <a:cubicBezTo>
                    <a:pt x="5013" y="13427"/>
                    <a:pt x="4981" y="13458"/>
                    <a:pt x="4941" y="13458"/>
                  </a:cubicBezTo>
                  <a:lnTo>
                    <a:pt x="4270" y="13458"/>
                  </a:lnTo>
                  <a:lnTo>
                    <a:pt x="4270" y="12839"/>
                  </a:lnTo>
                  <a:cubicBezTo>
                    <a:pt x="4270" y="12721"/>
                    <a:pt x="4172" y="12624"/>
                    <a:pt x="4054" y="12624"/>
                  </a:cubicBezTo>
                  <a:cubicBezTo>
                    <a:pt x="3933" y="12624"/>
                    <a:pt x="3838" y="12721"/>
                    <a:pt x="3838" y="12839"/>
                  </a:cubicBezTo>
                  <a:lnTo>
                    <a:pt x="3838" y="13458"/>
                  </a:lnTo>
                  <a:lnTo>
                    <a:pt x="2943" y="13458"/>
                  </a:lnTo>
                  <a:lnTo>
                    <a:pt x="2943" y="12839"/>
                  </a:lnTo>
                  <a:cubicBezTo>
                    <a:pt x="2943" y="12721"/>
                    <a:pt x="2848" y="12624"/>
                    <a:pt x="2727" y="12624"/>
                  </a:cubicBezTo>
                  <a:cubicBezTo>
                    <a:pt x="2609" y="12624"/>
                    <a:pt x="2511" y="12721"/>
                    <a:pt x="2511" y="12839"/>
                  </a:cubicBezTo>
                  <a:lnTo>
                    <a:pt x="2511" y="13458"/>
                  </a:lnTo>
                  <a:lnTo>
                    <a:pt x="1835" y="13458"/>
                  </a:lnTo>
                  <a:cubicBezTo>
                    <a:pt x="1833" y="13459"/>
                    <a:pt x="1831" y="13459"/>
                    <a:pt x="1830" y="13459"/>
                  </a:cubicBezTo>
                  <a:cubicBezTo>
                    <a:pt x="1792" y="13459"/>
                    <a:pt x="1760" y="13425"/>
                    <a:pt x="1760" y="13386"/>
                  </a:cubicBezTo>
                  <a:lnTo>
                    <a:pt x="1760" y="12811"/>
                  </a:lnTo>
                  <a:cubicBezTo>
                    <a:pt x="1760" y="12454"/>
                    <a:pt x="2048" y="12163"/>
                    <a:pt x="2407" y="12163"/>
                  </a:cubicBezTo>
                  <a:close/>
                  <a:moveTo>
                    <a:pt x="5940" y="13194"/>
                  </a:moveTo>
                  <a:lnTo>
                    <a:pt x="5940" y="13389"/>
                  </a:lnTo>
                  <a:cubicBezTo>
                    <a:pt x="5940" y="13412"/>
                    <a:pt x="5940" y="13435"/>
                    <a:pt x="5945" y="13461"/>
                  </a:cubicBezTo>
                  <a:lnTo>
                    <a:pt x="5442" y="13461"/>
                  </a:lnTo>
                  <a:cubicBezTo>
                    <a:pt x="5447" y="13435"/>
                    <a:pt x="5447" y="13412"/>
                    <a:pt x="5447" y="13386"/>
                  </a:cubicBezTo>
                  <a:lnTo>
                    <a:pt x="5447" y="13194"/>
                  </a:lnTo>
                  <a:close/>
                  <a:moveTo>
                    <a:pt x="8980" y="12166"/>
                  </a:moveTo>
                  <a:cubicBezTo>
                    <a:pt x="9337" y="12166"/>
                    <a:pt x="9627" y="12454"/>
                    <a:pt x="9627" y="12814"/>
                  </a:cubicBezTo>
                  <a:lnTo>
                    <a:pt x="9627" y="13389"/>
                  </a:lnTo>
                  <a:cubicBezTo>
                    <a:pt x="9627" y="13427"/>
                    <a:pt x="9596" y="13461"/>
                    <a:pt x="9555" y="13461"/>
                  </a:cubicBezTo>
                  <a:lnTo>
                    <a:pt x="8879" y="13461"/>
                  </a:lnTo>
                  <a:lnTo>
                    <a:pt x="8879" y="12839"/>
                  </a:lnTo>
                  <a:cubicBezTo>
                    <a:pt x="8879" y="12721"/>
                    <a:pt x="8781" y="12624"/>
                    <a:pt x="8663" y="12624"/>
                  </a:cubicBezTo>
                  <a:cubicBezTo>
                    <a:pt x="8542" y="12624"/>
                    <a:pt x="8447" y="12721"/>
                    <a:pt x="8447" y="12839"/>
                  </a:cubicBezTo>
                  <a:lnTo>
                    <a:pt x="8447" y="13461"/>
                  </a:lnTo>
                  <a:lnTo>
                    <a:pt x="7552" y="13461"/>
                  </a:lnTo>
                  <a:lnTo>
                    <a:pt x="7552" y="12839"/>
                  </a:lnTo>
                  <a:cubicBezTo>
                    <a:pt x="7552" y="12721"/>
                    <a:pt x="7457" y="12624"/>
                    <a:pt x="7336" y="12624"/>
                  </a:cubicBezTo>
                  <a:cubicBezTo>
                    <a:pt x="7218" y="12624"/>
                    <a:pt x="7120" y="12721"/>
                    <a:pt x="7120" y="12839"/>
                  </a:cubicBezTo>
                  <a:lnTo>
                    <a:pt x="7120" y="13461"/>
                  </a:lnTo>
                  <a:lnTo>
                    <a:pt x="6443" y="13461"/>
                  </a:lnTo>
                  <a:cubicBezTo>
                    <a:pt x="6403" y="13461"/>
                    <a:pt x="6371" y="13427"/>
                    <a:pt x="6371" y="13389"/>
                  </a:cubicBezTo>
                  <a:lnTo>
                    <a:pt x="6371" y="12814"/>
                  </a:lnTo>
                  <a:cubicBezTo>
                    <a:pt x="6371" y="12454"/>
                    <a:pt x="6662" y="12166"/>
                    <a:pt x="7019" y="12166"/>
                  </a:cubicBezTo>
                  <a:close/>
                  <a:moveTo>
                    <a:pt x="14107" y="13890"/>
                  </a:moveTo>
                  <a:cubicBezTo>
                    <a:pt x="14225" y="13890"/>
                    <a:pt x="14323" y="13988"/>
                    <a:pt x="14323" y="14106"/>
                  </a:cubicBezTo>
                  <a:cubicBezTo>
                    <a:pt x="14323" y="14227"/>
                    <a:pt x="14225" y="14322"/>
                    <a:pt x="14107" y="14322"/>
                  </a:cubicBezTo>
                  <a:lnTo>
                    <a:pt x="649" y="14322"/>
                  </a:lnTo>
                  <a:cubicBezTo>
                    <a:pt x="528" y="14322"/>
                    <a:pt x="433" y="14227"/>
                    <a:pt x="433" y="14106"/>
                  </a:cubicBezTo>
                  <a:cubicBezTo>
                    <a:pt x="433" y="13988"/>
                    <a:pt x="528" y="13890"/>
                    <a:pt x="649" y="13890"/>
                  </a:cubicBezTo>
                  <a:close/>
                  <a:moveTo>
                    <a:pt x="11024" y="0"/>
                  </a:moveTo>
                  <a:cubicBezTo>
                    <a:pt x="10905" y="0"/>
                    <a:pt x="10808" y="98"/>
                    <a:pt x="10808" y="216"/>
                  </a:cubicBezTo>
                  <a:lnTo>
                    <a:pt x="10808" y="1051"/>
                  </a:lnTo>
                  <a:lnTo>
                    <a:pt x="10304" y="1051"/>
                  </a:lnTo>
                  <a:cubicBezTo>
                    <a:pt x="9961" y="1051"/>
                    <a:pt x="9685" y="1327"/>
                    <a:pt x="9685" y="1670"/>
                  </a:cubicBezTo>
                  <a:lnTo>
                    <a:pt x="9685" y="4612"/>
                  </a:lnTo>
                  <a:cubicBezTo>
                    <a:pt x="9685" y="4955"/>
                    <a:pt x="9961" y="5231"/>
                    <a:pt x="10304" y="5231"/>
                  </a:cubicBezTo>
                  <a:lnTo>
                    <a:pt x="10836" y="5231"/>
                  </a:lnTo>
                  <a:lnTo>
                    <a:pt x="10836" y="5735"/>
                  </a:lnTo>
                  <a:cubicBezTo>
                    <a:pt x="10836" y="6011"/>
                    <a:pt x="11009" y="6256"/>
                    <a:pt x="11268" y="6348"/>
                  </a:cubicBezTo>
                  <a:lnTo>
                    <a:pt x="11268" y="10842"/>
                  </a:lnTo>
                  <a:cubicBezTo>
                    <a:pt x="11268" y="11579"/>
                    <a:pt x="10681" y="12180"/>
                    <a:pt x="9944" y="12200"/>
                  </a:cubicBezTo>
                  <a:cubicBezTo>
                    <a:pt x="10203" y="11774"/>
                    <a:pt x="10333" y="11285"/>
                    <a:pt x="10333" y="10735"/>
                  </a:cubicBezTo>
                  <a:cubicBezTo>
                    <a:pt x="10333" y="10505"/>
                    <a:pt x="10310" y="10272"/>
                    <a:pt x="10266" y="10041"/>
                  </a:cubicBezTo>
                  <a:cubicBezTo>
                    <a:pt x="10543" y="9837"/>
                    <a:pt x="10707" y="9515"/>
                    <a:pt x="10707" y="9169"/>
                  </a:cubicBezTo>
                  <a:lnTo>
                    <a:pt x="10707" y="8127"/>
                  </a:lnTo>
                  <a:cubicBezTo>
                    <a:pt x="10704" y="6883"/>
                    <a:pt x="9731" y="5856"/>
                    <a:pt x="8487" y="5789"/>
                  </a:cubicBezTo>
                  <a:cubicBezTo>
                    <a:pt x="8228" y="5455"/>
                    <a:pt x="7828" y="5260"/>
                    <a:pt x="7408" y="5260"/>
                  </a:cubicBezTo>
                  <a:lnTo>
                    <a:pt x="3948" y="5260"/>
                  </a:lnTo>
                  <a:cubicBezTo>
                    <a:pt x="3524" y="5260"/>
                    <a:pt x="3124" y="5455"/>
                    <a:pt x="2868" y="5789"/>
                  </a:cubicBezTo>
                  <a:cubicBezTo>
                    <a:pt x="2537" y="5807"/>
                    <a:pt x="2215" y="5893"/>
                    <a:pt x="1921" y="6043"/>
                  </a:cubicBezTo>
                  <a:cubicBezTo>
                    <a:pt x="1814" y="6097"/>
                    <a:pt x="1774" y="6227"/>
                    <a:pt x="1829" y="6333"/>
                  </a:cubicBezTo>
                  <a:cubicBezTo>
                    <a:pt x="1865" y="6408"/>
                    <a:pt x="1940" y="6450"/>
                    <a:pt x="2019" y="6450"/>
                  </a:cubicBezTo>
                  <a:cubicBezTo>
                    <a:pt x="2053" y="6450"/>
                    <a:pt x="2087" y="6442"/>
                    <a:pt x="2120" y="6426"/>
                  </a:cubicBezTo>
                  <a:cubicBezTo>
                    <a:pt x="2281" y="6345"/>
                    <a:pt x="2453" y="6285"/>
                    <a:pt x="2632" y="6250"/>
                  </a:cubicBezTo>
                  <a:lnTo>
                    <a:pt x="2632" y="6250"/>
                  </a:lnTo>
                  <a:cubicBezTo>
                    <a:pt x="2597" y="6374"/>
                    <a:pt x="2577" y="6500"/>
                    <a:pt x="2577" y="6627"/>
                  </a:cubicBezTo>
                  <a:lnTo>
                    <a:pt x="2577" y="8038"/>
                  </a:lnTo>
                  <a:cubicBezTo>
                    <a:pt x="2088" y="8259"/>
                    <a:pt x="1774" y="8746"/>
                    <a:pt x="1771" y="9281"/>
                  </a:cubicBezTo>
                  <a:lnTo>
                    <a:pt x="1771" y="9823"/>
                  </a:lnTo>
                  <a:lnTo>
                    <a:pt x="1731" y="9823"/>
                  </a:lnTo>
                  <a:cubicBezTo>
                    <a:pt x="1636" y="9823"/>
                    <a:pt x="1541" y="9800"/>
                    <a:pt x="1457" y="9762"/>
                  </a:cubicBezTo>
                  <a:cubicBezTo>
                    <a:pt x="1227" y="9653"/>
                    <a:pt x="1080" y="9422"/>
                    <a:pt x="1077" y="9169"/>
                  </a:cubicBezTo>
                  <a:lnTo>
                    <a:pt x="1077" y="8127"/>
                  </a:lnTo>
                  <a:cubicBezTo>
                    <a:pt x="1077" y="7701"/>
                    <a:pt x="1219" y="7292"/>
                    <a:pt x="1478" y="6958"/>
                  </a:cubicBezTo>
                  <a:cubicBezTo>
                    <a:pt x="1608" y="6792"/>
                    <a:pt x="1460" y="6604"/>
                    <a:pt x="1302" y="6604"/>
                  </a:cubicBezTo>
                  <a:cubicBezTo>
                    <a:pt x="1244" y="6604"/>
                    <a:pt x="1185" y="6629"/>
                    <a:pt x="1138" y="6690"/>
                  </a:cubicBezTo>
                  <a:cubicBezTo>
                    <a:pt x="818" y="7102"/>
                    <a:pt x="646" y="7606"/>
                    <a:pt x="646" y="8127"/>
                  </a:cubicBezTo>
                  <a:lnTo>
                    <a:pt x="646" y="9169"/>
                  </a:lnTo>
                  <a:cubicBezTo>
                    <a:pt x="649" y="9529"/>
                    <a:pt x="827" y="9866"/>
                    <a:pt x="1124" y="10067"/>
                  </a:cubicBezTo>
                  <a:cubicBezTo>
                    <a:pt x="1083" y="10286"/>
                    <a:pt x="1060" y="10511"/>
                    <a:pt x="1060" y="10735"/>
                  </a:cubicBezTo>
                  <a:cubicBezTo>
                    <a:pt x="1060" y="11305"/>
                    <a:pt x="1204" y="11812"/>
                    <a:pt x="1483" y="12249"/>
                  </a:cubicBezTo>
                  <a:cubicBezTo>
                    <a:pt x="1380" y="12419"/>
                    <a:pt x="1325" y="12612"/>
                    <a:pt x="1325" y="12811"/>
                  </a:cubicBezTo>
                  <a:lnTo>
                    <a:pt x="1325" y="13386"/>
                  </a:lnTo>
                  <a:cubicBezTo>
                    <a:pt x="1325" y="13409"/>
                    <a:pt x="1328" y="13435"/>
                    <a:pt x="1331" y="13458"/>
                  </a:cubicBezTo>
                  <a:lnTo>
                    <a:pt x="649" y="13458"/>
                  </a:lnTo>
                  <a:cubicBezTo>
                    <a:pt x="289" y="13458"/>
                    <a:pt x="1" y="13749"/>
                    <a:pt x="1" y="14106"/>
                  </a:cubicBezTo>
                  <a:cubicBezTo>
                    <a:pt x="1" y="14463"/>
                    <a:pt x="289" y="14754"/>
                    <a:pt x="649" y="14754"/>
                  </a:cubicBezTo>
                  <a:lnTo>
                    <a:pt x="14107" y="14754"/>
                  </a:lnTo>
                  <a:cubicBezTo>
                    <a:pt x="14464" y="14754"/>
                    <a:pt x="14754" y="14463"/>
                    <a:pt x="14754" y="14106"/>
                  </a:cubicBezTo>
                  <a:cubicBezTo>
                    <a:pt x="14754" y="13749"/>
                    <a:pt x="14464" y="13458"/>
                    <a:pt x="14107" y="13458"/>
                  </a:cubicBezTo>
                  <a:lnTo>
                    <a:pt x="14107" y="216"/>
                  </a:lnTo>
                  <a:cubicBezTo>
                    <a:pt x="14107" y="98"/>
                    <a:pt x="14012" y="0"/>
                    <a:pt x="138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15" name="Google Shape;1915;p125"/>
            <p:cNvSpPr/>
            <p:nvPr/>
          </p:nvSpPr>
          <p:spPr>
            <a:xfrm>
              <a:off x="4033375" y="3404975"/>
              <a:ext cx="32425" cy="10825"/>
            </a:xfrm>
            <a:custGeom>
              <a:avLst/>
              <a:gdLst/>
              <a:ahLst/>
              <a:cxnLst/>
              <a:rect l="l" t="t" r="r" b="b"/>
              <a:pathLst>
                <a:path w="1297" h="433" extrusionOk="0">
                  <a:moveTo>
                    <a:pt x="217" y="1"/>
                  </a:moveTo>
                  <a:cubicBezTo>
                    <a:pt x="99" y="1"/>
                    <a:pt x="1" y="96"/>
                    <a:pt x="1" y="216"/>
                  </a:cubicBezTo>
                  <a:cubicBezTo>
                    <a:pt x="1" y="334"/>
                    <a:pt x="99" y="432"/>
                    <a:pt x="217" y="432"/>
                  </a:cubicBezTo>
                  <a:lnTo>
                    <a:pt x="1080" y="432"/>
                  </a:lnTo>
                  <a:cubicBezTo>
                    <a:pt x="1201" y="432"/>
                    <a:pt x="1296" y="334"/>
                    <a:pt x="1296" y="216"/>
                  </a:cubicBezTo>
                  <a:cubicBezTo>
                    <a:pt x="1296" y="96"/>
                    <a:pt x="1201" y="1"/>
                    <a:pt x="10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16" name="Google Shape;1916;p125"/>
            <p:cNvSpPr/>
            <p:nvPr/>
          </p:nvSpPr>
          <p:spPr>
            <a:xfrm>
              <a:off x="4103975" y="3404975"/>
              <a:ext cx="32425" cy="10825"/>
            </a:xfrm>
            <a:custGeom>
              <a:avLst/>
              <a:gdLst/>
              <a:ahLst/>
              <a:cxnLst/>
              <a:rect l="l" t="t" r="r" b="b"/>
              <a:pathLst>
                <a:path w="1297" h="433" extrusionOk="0">
                  <a:moveTo>
                    <a:pt x="217" y="1"/>
                  </a:moveTo>
                  <a:cubicBezTo>
                    <a:pt x="99" y="1"/>
                    <a:pt x="1" y="96"/>
                    <a:pt x="1" y="216"/>
                  </a:cubicBezTo>
                  <a:cubicBezTo>
                    <a:pt x="1" y="334"/>
                    <a:pt x="99" y="432"/>
                    <a:pt x="217" y="432"/>
                  </a:cubicBezTo>
                  <a:lnTo>
                    <a:pt x="1080" y="432"/>
                  </a:lnTo>
                  <a:cubicBezTo>
                    <a:pt x="1201" y="432"/>
                    <a:pt x="1296" y="334"/>
                    <a:pt x="1296" y="216"/>
                  </a:cubicBezTo>
                  <a:cubicBezTo>
                    <a:pt x="1296" y="96"/>
                    <a:pt x="1201" y="1"/>
                    <a:pt x="10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17" name="Google Shape;1917;p125"/>
            <p:cNvSpPr/>
            <p:nvPr/>
          </p:nvSpPr>
          <p:spPr>
            <a:xfrm>
              <a:off x="4025900" y="34548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79" y="413"/>
                    <a:pt x="233" y="432"/>
                    <a:pt x="287" y="432"/>
                  </a:cubicBezTo>
                  <a:cubicBezTo>
                    <a:pt x="397" y="432"/>
                    <a:pt x="504" y="347"/>
                    <a:pt x="504" y="216"/>
                  </a:cubicBezTo>
                  <a:cubicBezTo>
                    <a:pt x="504" y="98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18" name="Google Shape;1918;p125"/>
            <p:cNvSpPr/>
            <p:nvPr/>
          </p:nvSpPr>
          <p:spPr>
            <a:xfrm>
              <a:off x="4025900" y="347722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79" y="413"/>
                    <a:pt x="233" y="433"/>
                    <a:pt x="287" y="433"/>
                  </a:cubicBezTo>
                  <a:cubicBezTo>
                    <a:pt x="397" y="433"/>
                    <a:pt x="504" y="347"/>
                    <a:pt x="504" y="217"/>
                  </a:cubicBezTo>
                  <a:cubicBezTo>
                    <a:pt x="504" y="99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19" name="Google Shape;1919;p125"/>
            <p:cNvSpPr/>
            <p:nvPr/>
          </p:nvSpPr>
          <p:spPr>
            <a:xfrm>
              <a:off x="4129600" y="3454850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1"/>
                  </a:moveTo>
                  <a:cubicBezTo>
                    <a:pt x="98" y="1"/>
                    <a:pt x="1" y="234"/>
                    <a:pt x="139" y="369"/>
                  </a:cubicBezTo>
                  <a:cubicBezTo>
                    <a:pt x="183" y="413"/>
                    <a:pt x="237" y="432"/>
                    <a:pt x="290" y="432"/>
                  </a:cubicBezTo>
                  <a:cubicBezTo>
                    <a:pt x="401" y="432"/>
                    <a:pt x="507" y="347"/>
                    <a:pt x="507" y="216"/>
                  </a:cubicBezTo>
                  <a:cubicBezTo>
                    <a:pt x="507" y="98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20" name="Google Shape;1920;p125"/>
            <p:cNvSpPr/>
            <p:nvPr/>
          </p:nvSpPr>
          <p:spPr>
            <a:xfrm>
              <a:off x="4129600" y="347722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1"/>
                  </a:moveTo>
                  <a:cubicBezTo>
                    <a:pt x="98" y="1"/>
                    <a:pt x="1" y="234"/>
                    <a:pt x="139" y="369"/>
                  </a:cubicBezTo>
                  <a:cubicBezTo>
                    <a:pt x="183" y="413"/>
                    <a:pt x="237" y="433"/>
                    <a:pt x="290" y="433"/>
                  </a:cubicBezTo>
                  <a:cubicBezTo>
                    <a:pt x="401" y="433"/>
                    <a:pt x="507" y="347"/>
                    <a:pt x="507" y="217"/>
                  </a:cubicBezTo>
                  <a:cubicBezTo>
                    <a:pt x="507" y="99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21" name="Google Shape;1921;p125"/>
          <p:cNvGrpSpPr/>
          <p:nvPr/>
        </p:nvGrpSpPr>
        <p:grpSpPr>
          <a:xfrm>
            <a:off x="4086138" y="3407863"/>
            <a:ext cx="368925" cy="368850"/>
            <a:chOff x="3323850" y="3236000"/>
            <a:chExt cx="368925" cy="368850"/>
          </a:xfrm>
        </p:grpSpPr>
        <p:sp>
          <p:nvSpPr>
            <p:cNvPr id="1922" name="Google Shape;1922;p125"/>
            <p:cNvSpPr/>
            <p:nvPr/>
          </p:nvSpPr>
          <p:spPr>
            <a:xfrm>
              <a:off x="3520950" y="3318150"/>
              <a:ext cx="37825" cy="32450"/>
            </a:xfrm>
            <a:custGeom>
              <a:avLst/>
              <a:gdLst/>
              <a:ahLst/>
              <a:cxnLst/>
              <a:rect l="l" t="t" r="r" b="b"/>
              <a:pathLst>
                <a:path w="1513" h="1298" extrusionOk="0">
                  <a:moveTo>
                    <a:pt x="643" y="434"/>
                  </a:moveTo>
                  <a:cubicBezTo>
                    <a:pt x="645" y="434"/>
                    <a:pt x="647" y="434"/>
                    <a:pt x="649" y="434"/>
                  </a:cubicBezTo>
                  <a:cubicBezTo>
                    <a:pt x="839" y="434"/>
                    <a:pt x="937" y="667"/>
                    <a:pt x="801" y="802"/>
                  </a:cubicBezTo>
                  <a:cubicBezTo>
                    <a:pt x="757" y="846"/>
                    <a:pt x="702" y="866"/>
                    <a:pt x="649" y="866"/>
                  </a:cubicBezTo>
                  <a:cubicBezTo>
                    <a:pt x="538" y="866"/>
                    <a:pt x="433" y="780"/>
                    <a:pt x="433" y="650"/>
                  </a:cubicBezTo>
                  <a:cubicBezTo>
                    <a:pt x="430" y="530"/>
                    <a:pt x="525" y="434"/>
                    <a:pt x="643" y="434"/>
                  </a:cubicBezTo>
                  <a:close/>
                  <a:moveTo>
                    <a:pt x="652" y="0"/>
                  </a:moveTo>
                  <a:cubicBezTo>
                    <a:pt x="319" y="0"/>
                    <a:pt x="1" y="258"/>
                    <a:pt x="1" y="650"/>
                  </a:cubicBezTo>
                  <a:cubicBezTo>
                    <a:pt x="1" y="1006"/>
                    <a:pt x="289" y="1297"/>
                    <a:pt x="649" y="1297"/>
                  </a:cubicBezTo>
                  <a:cubicBezTo>
                    <a:pt x="1224" y="1297"/>
                    <a:pt x="1512" y="598"/>
                    <a:pt x="1106" y="192"/>
                  </a:cubicBezTo>
                  <a:cubicBezTo>
                    <a:pt x="974" y="59"/>
                    <a:pt x="811" y="0"/>
                    <a:pt x="65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23" name="Google Shape;1923;p125"/>
            <p:cNvSpPr/>
            <p:nvPr/>
          </p:nvSpPr>
          <p:spPr>
            <a:xfrm>
              <a:off x="3323850" y="3236000"/>
              <a:ext cx="368925" cy="368850"/>
            </a:xfrm>
            <a:custGeom>
              <a:avLst/>
              <a:gdLst/>
              <a:ahLst/>
              <a:cxnLst/>
              <a:rect l="l" t="t" r="r" b="b"/>
              <a:pathLst>
                <a:path w="14757" h="14754" extrusionOk="0">
                  <a:moveTo>
                    <a:pt x="7493" y="432"/>
                  </a:moveTo>
                  <a:cubicBezTo>
                    <a:pt x="7614" y="432"/>
                    <a:pt x="7709" y="527"/>
                    <a:pt x="7709" y="648"/>
                  </a:cubicBezTo>
                  <a:cubicBezTo>
                    <a:pt x="7709" y="766"/>
                    <a:pt x="7614" y="864"/>
                    <a:pt x="7493" y="864"/>
                  </a:cubicBezTo>
                  <a:lnTo>
                    <a:pt x="4957" y="864"/>
                  </a:lnTo>
                  <a:cubicBezTo>
                    <a:pt x="4839" y="864"/>
                    <a:pt x="4741" y="766"/>
                    <a:pt x="4741" y="648"/>
                  </a:cubicBezTo>
                  <a:cubicBezTo>
                    <a:pt x="4741" y="527"/>
                    <a:pt x="4839" y="432"/>
                    <a:pt x="4957" y="432"/>
                  </a:cubicBezTo>
                  <a:close/>
                  <a:moveTo>
                    <a:pt x="7162" y="1296"/>
                  </a:moveTo>
                  <a:lnTo>
                    <a:pt x="7162" y="2059"/>
                  </a:lnTo>
                  <a:lnTo>
                    <a:pt x="5291" y="2059"/>
                  </a:lnTo>
                  <a:lnTo>
                    <a:pt x="5291" y="1296"/>
                  </a:lnTo>
                  <a:close/>
                  <a:moveTo>
                    <a:pt x="8538" y="2996"/>
                  </a:moveTo>
                  <a:cubicBezTo>
                    <a:pt x="8768" y="2996"/>
                    <a:pt x="9001" y="3081"/>
                    <a:pt x="9192" y="3271"/>
                  </a:cubicBezTo>
                  <a:cubicBezTo>
                    <a:pt x="9779" y="3858"/>
                    <a:pt x="9368" y="4865"/>
                    <a:pt x="8533" y="4871"/>
                  </a:cubicBezTo>
                  <a:lnTo>
                    <a:pt x="8530" y="4871"/>
                  </a:lnTo>
                  <a:cubicBezTo>
                    <a:pt x="8015" y="4868"/>
                    <a:pt x="7597" y="4451"/>
                    <a:pt x="7594" y="3936"/>
                  </a:cubicBezTo>
                  <a:cubicBezTo>
                    <a:pt x="7594" y="3370"/>
                    <a:pt x="8056" y="2996"/>
                    <a:pt x="8538" y="2996"/>
                  </a:cubicBezTo>
                  <a:close/>
                  <a:moveTo>
                    <a:pt x="7018" y="9987"/>
                  </a:moveTo>
                  <a:lnTo>
                    <a:pt x="7018" y="10418"/>
                  </a:lnTo>
                  <a:lnTo>
                    <a:pt x="5435" y="10418"/>
                  </a:lnTo>
                  <a:lnTo>
                    <a:pt x="5435" y="9987"/>
                  </a:lnTo>
                  <a:close/>
                  <a:moveTo>
                    <a:pt x="14106" y="12177"/>
                  </a:moveTo>
                  <a:cubicBezTo>
                    <a:pt x="14227" y="12177"/>
                    <a:pt x="14322" y="12272"/>
                    <a:pt x="14322" y="12393"/>
                  </a:cubicBezTo>
                  <a:cubicBezTo>
                    <a:pt x="14322" y="12511"/>
                    <a:pt x="14227" y="12609"/>
                    <a:pt x="14106" y="12609"/>
                  </a:cubicBezTo>
                  <a:lnTo>
                    <a:pt x="3921" y="12609"/>
                  </a:lnTo>
                  <a:cubicBezTo>
                    <a:pt x="3800" y="12609"/>
                    <a:pt x="3705" y="12704"/>
                    <a:pt x="3705" y="12825"/>
                  </a:cubicBezTo>
                  <a:cubicBezTo>
                    <a:pt x="3705" y="12943"/>
                    <a:pt x="3800" y="13041"/>
                    <a:pt x="3921" y="13041"/>
                  </a:cubicBezTo>
                  <a:lnTo>
                    <a:pt x="12045" y="13041"/>
                  </a:lnTo>
                  <a:cubicBezTo>
                    <a:pt x="11938" y="13775"/>
                    <a:pt x="11308" y="14322"/>
                    <a:pt x="10562" y="14322"/>
                  </a:cubicBezTo>
                  <a:lnTo>
                    <a:pt x="4194" y="14322"/>
                  </a:lnTo>
                  <a:cubicBezTo>
                    <a:pt x="3449" y="14322"/>
                    <a:pt x="2818" y="13775"/>
                    <a:pt x="2712" y="13041"/>
                  </a:cubicBezTo>
                  <a:lnTo>
                    <a:pt x="3003" y="13041"/>
                  </a:lnTo>
                  <a:cubicBezTo>
                    <a:pt x="3121" y="13041"/>
                    <a:pt x="3219" y="12943"/>
                    <a:pt x="3219" y="12825"/>
                  </a:cubicBezTo>
                  <a:cubicBezTo>
                    <a:pt x="3219" y="12704"/>
                    <a:pt x="3121" y="12609"/>
                    <a:pt x="3003" y="12609"/>
                  </a:cubicBezTo>
                  <a:lnTo>
                    <a:pt x="648" y="12609"/>
                  </a:lnTo>
                  <a:cubicBezTo>
                    <a:pt x="530" y="12609"/>
                    <a:pt x="432" y="12511"/>
                    <a:pt x="432" y="12393"/>
                  </a:cubicBezTo>
                  <a:cubicBezTo>
                    <a:pt x="432" y="12272"/>
                    <a:pt x="530" y="12177"/>
                    <a:pt x="648" y="12177"/>
                  </a:cubicBezTo>
                  <a:close/>
                  <a:moveTo>
                    <a:pt x="4949" y="0"/>
                  </a:moveTo>
                  <a:cubicBezTo>
                    <a:pt x="4611" y="0"/>
                    <a:pt x="4329" y="260"/>
                    <a:pt x="4304" y="596"/>
                  </a:cubicBezTo>
                  <a:cubicBezTo>
                    <a:pt x="4278" y="936"/>
                    <a:pt x="4520" y="1241"/>
                    <a:pt x="4859" y="1287"/>
                  </a:cubicBezTo>
                  <a:lnTo>
                    <a:pt x="4859" y="2059"/>
                  </a:lnTo>
                  <a:lnTo>
                    <a:pt x="4500" y="2059"/>
                  </a:lnTo>
                  <a:cubicBezTo>
                    <a:pt x="4062" y="2061"/>
                    <a:pt x="3708" y="2416"/>
                    <a:pt x="3708" y="2850"/>
                  </a:cubicBezTo>
                  <a:lnTo>
                    <a:pt x="3708" y="3685"/>
                  </a:lnTo>
                  <a:cubicBezTo>
                    <a:pt x="3708" y="3803"/>
                    <a:pt x="3803" y="3901"/>
                    <a:pt x="3924" y="3901"/>
                  </a:cubicBezTo>
                  <a:cubicBezTo>
                    <a:pt x="4042" y="3901"/>
                    <a:pt x="4140" y="3803"/>
                    <a:pt x="4140" y="3685"/>
                  </a:cubicBezTo>
                  <a:lnTo>
                    <a:pt x="4140" y="2853"/>
                  </a:lnTo>
                  <a:cubicBezTo>
                    <a:pt x="4140" y="2654"/>
                    <a:pt x="4301" y="2493"/>
                    <a:pt x="4500" y="2493"/>
                  </a:cubicBezTo>
                  <a:lnTo>
                    <a:pt x="7957" y="2493"/>
                  </a:lnTo>
                  <a:cubicBezTo>
                    <a:pt x="8055" y="2493"/>
                    <a:pt x="8150" y="2534"/>
                    <a:pt x="8216" y="2603"/>
                  </a:cubicBezTo>
                  <a:cubicBezTo>
                    <a:pt x="7580" y="2752"/>
                    <a:pt x="7136" y="3331"/>
                    <a:pt x="7160" y="3987"/>
                  </a:cubicBezTo>
                  <a:cubicBezTo>
                    <a:pt x="7185" y="4641"/>
                    <a:pt x="7669" y="5188"/>
                    <a:pt x="8317" y="5286"/>
                  </a:cubicBezTo>
                  <a:lnTo>
                    <a:pt x="8317" y="9192"/>
                  </a:lnTo>
                  <a:cubicBezTo>
                    <a:pt x="8317" y="9394"/>
                    <a:pt x="8156" y="9552"/>
                    <a:pt x="7957" y="9552"/>
                  </a:cubicBezTo>
                  <a:lnTo>
                    <a:pt x="4500" y="9552"/>
                  </a:lnTo>
                  <a:cubicBezTo>
                    <a:pt x="4301" y="9552"/>
                    <a:pt x="4140" y="9394"/>
                    <a:pt x="4140" y="9192"/>
                  </a:cubicBezTo>
                  <a:lnTo>
                    <a:pt x="4140" y="4606"/>
                  </a:lnTo>
                  <a:cubicBezTo>
                    <a:pt x="4140" y="4488"/>
                    <a:pt x="4042" y="4390"/>
                    <a:pt x="3924" y="4390"/>
                  </a:cubicBezTo>
                  <a:cubicBezTo>
                    <a:pt x="3806" y="4390"/>
                    <a:pt x="3708" y="4488"/>
                    <a:pt x="3708" y="4606"/>
                  </a:cubicBezTo>
                  <a:lnTo>
                    <a:pt x="3708" y="9192"/>
                  </a:lnTo>
                  <a:cubicBezTo>
                    <a:pt x="3708" y="9630"/>
                    <a:pt x="4062" y="9984"/>
                    <a:pt x="4500" y="9984"/>
                  </a:cubicBezTo>
                  <a:lnTo>
                    <a:pt x="5003" y="9984"/>
                  </a:lnTo>
                  <a:lnTo>
                    <a:pt x="5003" y="10631"/>
                  </a:lnTo>
                  <a:cubicBezTo>
                    <a:pt x="5003" y="10752"/>
                    <a:pt x="5101" y="10847"/>
                    <a:pt x="5219" y="10847"/>
                  </a:cubicBezTo>
                  <a:lnTo>
                    <a:pt x="7237" y="10847"/>
                  </a:lnTo>
                  <a:cubicBezTo>
                    <a:pt x="7355" y="10847"/>
                    <a:pt x="7453" y="10752"/>
                    <a:pt x="7453" y="10631"/>
                  </a:cubicBezTo>
                  <a:lnTo>
                    <a:pt x="7453" y="9984"/>
                  </a:lnTo>
                  <a:lnTo>
                    <a:pt x="7957" y="9984"/>
                  </a:lnTo>
                  <a:cubicBezTo>
                    <a:pt x="8395" y="9984"/>
                    <a:pt x="8749" y="9630"/>
                    <a:pt x="8749" y="9192"/>
                  </a:cubicBezTo>
                  <a:lnTo>
                    <a:pt x="8749" y="5286"/>
                  </a:lnTo>
                  <a:cubicBezTo>
                    <a:pt x="8967" y="5251"/>
                    <a:pt x="9175" y="5162"/>
                    <a:pt x="9353" y="5029"/>
                  </a:cubicBezTo>
                  <a:lnTo>
                    <a:pt x="10260" y="5029"/>
                  </a:lnTo>
                  <a:cubicBezTo>
                    <a:pt x="10715" y="5029"/>
                    <a:pt x="11080" y="5398"/>
                    <a:pt x="11083" y="5850"/>
                  </a:cubicBezTo>
                  <a:lnTo>
                    <a:pt x="11083" y="11743"/>
                  </a:lnTo>
                  <a:lnTo>
                    <a:pt x="648" y="11743"/>
                  </a:lnTo>
                  <a:cubicBezTo>
                    <a:pt x="291" y="11743"/>
                    <a:pt x="0" y="12033"/>
                    <a:pt x="0" y="12390"/>
                  </a:cubicBezTo>
                  <a:cubicBezTo>
                    <a:pt x="0" y="12750"/>
                    <a:pt x="291" y="13038"/>
                    <a:pt x="648" y="13038"/>
                  </a:cubicBezTo>
                  <a:lnTo>
                    <a:pt x="2274" y="13038"/>
                  </a:lnTo>
                  <a:cubicBezTo>
                    <a:pt x="2387" y="14014"/>
                    <a:pt x="3213" y="14754"/>
                    <a:pt x="4194" y="14754"/>
                  </a:cubicBezTo>
                  <a:lnTo>
                    <a:pt x="10562" y="14754"/>
                  </a:lnTo>
                  <a:cubicBezTo>
                    <a:pt x="11544" y="14754"/>
                    <a:pt x="12370" y="14014"/>
                    <a:pt x="12482" y="13038"/>
                  </a:cubicBezTo>
                  <a:lnTo>
                    <a:pt x="14109" y="13038"/>
                  </a:lnTo>
                  <a:cubicBezTo>
                    <a:pt x="14466" y="13038"/>
                    <a:pt x="14757" y="12750"/>
                    <a:pt x="14757" y="12390"/>
                  </a:cubicBezTo>
                  <a:cubicBezTo>
                    <a:pt x="14757" y="12033"/>
                    <a:pt x="14466" y="11743"/>
                    <a:pt x="14109" y="11743"/>
                  </a:cubicBezTo>
                  <a:lnTo>
                    <a:pt x="13245" y="11743"/>
                  </a:lnTo>
                  <a:lnTo>
                    <a:pt x="13245" y="11633"/>
                  </a:lnTo>
                  <a:cubicBezTo>
                    <a:pt x="13245" y="11515"/>
                    <a:pt x="13147" y="11417"/>
                    <a:pt x="13029" y="11417"/>
                  </a:cubicBezTo>
                  <a:cubicBezTo>
                    <a:pt x="12908" y="11417"/>
                    <a:pt x="12813" y="11515"/>
                    <a:pt x="12813" y="11633"/>
                  </a:cubicBezTo>
                  <a:lnTo>
                    <a:pt x="12813" y="11743"/>
                  </a:lnTo>
                  <a:lnTo>
                    <a:pt x="11515" y="11743"/>
                  </a:lnTo>
                  <a:lnTo>
                    <a:pt x="11515" y="5850"/>
                  </a:lnTo>
                  <a:cubicBezTo>
                    <a:pt x="11515" y="5159"/>
                    <a:pt x="10954" y="4598"/>
                    <a:pt x="10263" y="4598"/>
                  </a:cubicBezTo>
                  <a:lnTo>
                    <a:pt x="9730" y="4598"/>
                  </a:lnTo>
                  <a:cubicBezTo>
                    <a:pt x="9955" y="4195"/>
                    <a:pt x="9958" y="3708"/>
                    <a:pt x="9745" y="3302"/>
                  </a:cubicBezTo>
                  <a:lnTo>
                    <a:pt x="10320" y="3302"/>
                  </a:lnTo>
                  <a:cubicBezTo>
                    <a:pt x="11696" y="3302"/>
                    <a:pt x="12813" y="4419"/>
                    <a:pt x="12813" y="5795"/>
                  </a:cubicBezTo>
                  <a:lnTo>
                    <a:pt x="12813" y="10718"/>
                  </a:lnTo>
                  <a:cubicBezTo>
                    <a:pt x="12813" y="10836"/>
                    <a:pt x="12911" y="10934"/>
                    <a:pt x="13029" y="10934"/>
                  </a:cubicBezTo>
                  <a:cubicBezTo>
                    <a:pt x="13150" y="10934"/>
                    <a:pt x="13245" y="10836"/>
                    <a:pt x="13245" y="10718"/>
                  </a:cubicBezTo>
                  <a:lnTo>
                    <a:pt x="13245" y="5792"/>
                  </a:lnTo>
                  <a:cubicBezTo>
                    <a:pt x="13245" y="4177"/>
                    <a:pt x="11935" y="2867"/>
                    <a:pt x="10320" y="2867"/>
                  </a:cubicBezTo>
                  <a:lnTo>
                    <a:pt x="9391" y="2867"/>
                  </a:lnTo>
                  <a:cubicBezTo>
                    <a:pt x="9192" y="2706"/>
                    <a:pt x="8953" y="2606"/>
                    <a:pt x="8700" y="2577"/>
                  </a:cubicBezTo>
                  <a:cubicBezTo>
                    <a:pt x="8585" y="2266"/>
                    <a:pt x="8288" y="2059"/>
                    <a:pt x="7957" y="2059"/>
                  </a:cubicBezTo>
                  <a:lnTo>
                    <a:pt x="7597" y="2059"/>
                  </a:lnTo>
                  <a:lnTo>
                    <a:pt x="7597" y="1287"/>
                  </a:lnTo>
                  <a:cubicBezTo>
                    <a:pt x="7937" y="1241"/>
                    <a:pt x="8179" y="936"/>
                    <a:pt x="8153" y="596"/>
                  </a:cubicBezTo>
                  <a:cubicBezTo>
                    <a:pt x="8127" y="260"/>
                    <a:pt x="7845" y="0"/>
                    <a:pt x="7507" y="0"/>
                  </a:cubicBezTo>
                  <a:cubicBezTo>
                    <a:pt x="7504" y="0"/>
                    <a:pt x="7500" y="0"/>
                    <a:pt x="7496" y="0"/>
                  </a:cubicBezTo>
                  <a:lnTo>
                    <a:pt x="4960" y="0"/>
                  </a:lnTo>
                  <a:cubicBezTo>
                    <a:pt x="4956" y="0"/>
                    <a:pt x="4953" y="0"/>
                    <a:pt x="49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24" name="Google Shape;1924;p125"/>
            <p:cNvSpPr/>
            <p:nvPr/>
          </p:nvSpPr>
          <p:spPr>
            <a:xfrm>
              <a:off x="3435175" y="3453925"/>
              <a:ext cx="88625" cy="10800"/>
            </a:xfrm>
            <a:custGeom>
              <a:avLst/>
              <a:gdLst/>
              <a:ahLst/>
              <a:cxnLst/>
              <a:rect l="l" t="t" r="r" b="b"/>
              <a:pathLst>
                <a:path w="3545" h="432" extrusionOk="0">
                  <a:moveTo>
                    <a:pt x="216" y="0"/>
                  </a:moveTo>
                  <a:cubicBezTo>
                    <a:pt x="98" y="0"/>
                    <a:pt x="1" y="98"/>
                    <a:pt x="1" y="216"/>
                  </a:cubicBezTo>
                  <a:cubicBezTo>
                    <a:pt x="1" y="337"/>
                    <a:pt x="98" y="432"/>
                    <a:pt x="216" y="432"/>
                  </a:cubicBezTo>
                  <a:lnTo>
                    <a:pt x="3331" y="432"/>
                  </a:lnTo>
                  <a:cubicBezTo>
                    <a:pt x="3449" y="432"/>
                    <a:pt x="3544" y="337"/>
                    <a:pt x="3544" y="216"/>
                  </a:cubicBezTo>
                  <a:cubicBezTo>
                    <a:pt x="3544" y="98"/>
                    <a:pt x="3449" y="0"/>
                    <a:pt x="33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25" name="Google Shape;1925;p125"/>
            <p:cNvSpPr/>
            <p:nvPr/>
          </p:nvSpPr>
          <p:spPr>
            <a:xfrm>
              <a:off x="3435175" y="3433775"/>
              <a:ext cx="88625" cy="10800"/>
            </a:xfrm>
            <a:custGeom>
              <a:avLst/>
              <a:gdLst/>
              <a:ahLst/>
              <a:cxnLst/>
              <a:rect l="l" t="t" r="r" b="b"/>
              <a:pathLst>
                <a:path w="3545" h="432" extrusionOk="0">
                  <a:moveTo>
                    <a:pt x="216" y="0"/>
                  </a:moveTo>
                  <a:cubicBezTo>
                    <a:pt x="98" y="0"/>
                    <a:pt x="1" y="98"/>
                    <a:pt x="1" y="216"/>
                  </a:cubicBezTo>
                  <a:cubicBezTo>
                    <a:pt x="1" y="334"/>
                    <a:pt x="98" y="432"/>
                    <a:pt x="216" y="432"/>
                  </a:cubicBezTo>
                  <a:lnTo>
                    <a:pt x="3331" y="432"/>
                  </a:lnTo>
                  <a:cubicBezTo>
                    <a:pt x="3449" y="432"/>
                    <a:pt x="3544" y="334"/>
                    <a:pt x="3544" y="216"/>
                  </a:cubicBezTo>
                  <a:cubicBezTo>
                    <a:pt x="3544" y="98"/>
                    <a:pt x="3449" y="0"/>
                    <a:pt x="33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26" name="Google Shape;1926;p125"/>
          <p:cNvGrpSpPr/>
          <p:nvPr/>
        </p:nvGrpSpPr>
        <p:grpSpPr>
          <a:xfrm>
            <a:off x="3463738" y="3407863"/>
            <a:ext cx="369025" cy="368925"/>
            <a:chOff x="2701450" y="3236000"/>
            <a:chExt cx="369025" cy="368925"/>
          </a:xfrm>
        </p:grpSpPr>
        <p:sp>
          <p:nvSpPr>
            <p:cNvPr id="1927" name="Google Shape;1927;p125"/>
            <p:cNvSpPr/>
            <p:nvPr/>
          </p:nvSpPr>
          <p:spPr>
            <a:xfrm>
              <a:off x="2701450" y="3236000"/>
              <a:ext cx="369025" cy="368925"/>
            </a:xfrm>
            <a:custGeom>
              <a:avLst/>
              <a:gdLst/>
              <a:ahLst/>
              <a:cxnLst/>
              <a:rect l="l" t="t" r="r" b="b"/>
              <a:pathLst>
                <a:path w="14761" h="14757" extrusionOk="0">
                  <a:moveTo>
                    <a:pt x="3994" y="5291"/>
                  </a:moveTo>
                  <a:lnTo>
                    <a:pt x="3994" y="9468"/>
                  </a:lnTo>
                  <a:lnTo>
                    <a:pt x="2235" y="9468"/>
                  </a:lnTo>
                  <a:cubicBezTo>
                    <a:pt x="1719" y="9466"/>
                    <a:pt x="1302" y="9048"/>
                    <a:pt x="1299" y="8533"/>
                  </a:cubicBezTo>
                  <a:lnTo>
                    <a:pt x="1299" y="6227"/>
                  </a:lnTo>
                  <a:cubicBezTo>
                    <a:pt x="1302" y="5709"/>
                    <a:pt x="1719" y="5291"/>
                    <a:pt x="2235" y="5291"/>
                  </a:cubicBezTo>
                  <a:close/>
                  <a:moveTo>
                    <a:pt x="3994" y="4422"/>
                  </a:moveTo>
                  <a:lnTo>
                    <a:pt x="3994" y="4854"/>
                  </a:lnTo>
                  <a:lnTo>
                    <a:pt x="2235" y="4854"/>
                  </a:lnTo>
                  <a:cubicBezTo>
                    <a:pt x="1480" y="4857"/>
                    <a:pt x="870" y="5467"/>
                    <a:pt x="867" y="6221"/>
                  </a:cubicBezTo>
                  <a:lnTo>
                    <a:pt x="867" y="8527"/>
                  </a:lnTo>
                  <a:cubicBezTo>
                    <a:pt x="870" y="9281"/>
                    <a:pt x="1480" y="9895"/>
                    <a:pt x="2235" y="9895"/>
                  </a:cubicBezTo>
                  <a:lnTo>
                    <a:pt x="3994" y="9895"/>
                  </a:lnTo>
                  <a:lnTo>
                    <a:pt x="3994" y="10326"/>
                  </a:lnTo>
                  <a:lnTo>
                    <a:pt x="2235" y="10332"/>
                  </a:lnTo>
                  <a:cubicBezTo>
                    <a:pt x="1241" y="10329"/>
                    <a:pt x="435" y="9523"/>
                    <a:pt x="435" y="8530"/>
                  </a:cubicBezTo>
                  <a:lnTo>
                    <a:pt x="435" y="6224"/>
                  </a:lnTo>
                  <a:cubicBezTo>
                    <a:pt x="435" y="5228"/>
                    <a:pt x="1241" y="4425"/>
                    <a:pt x="2235" y="4422"/>
                  </a:cubicBezTo>
                  <a:close/>
                  <a:moveTo>
                    <a:pt x="12526" y="4425"/>
                  </a:moveTo>
                  <a:cubicBezTo>
                    <a:pt x="13519" y="4425"/>
                    <a:pt x="14325" y="5231"/>
                    <a:pt x="14325" y="6227"/>
                  </a:cubicBezTo>
                  <a:lnTo>
                    <a:pt x="14325" y="8530"/>
                  </a:lnTo>
                  <a:cubicBezTo>
                    <a:pt x="14325" y="9523"/>
                    <a:pt x="13519" y="10329"/>
                    <a:pt x="12526" y="10332"/>
                  </a:cubicBezTo>
                  <a:lnTo>
                    <a:pt x="10767" y="10332"/>
                  </a:lnTo>
                  <a:lnTo>
                    <a:pt x="10767" y="9900"/>
                  </a:lnTo>
                  <a:lnTo>
                    <a:pt x="11069" y="9900"/>
                  </a:lnTo>
                  <a:cubicBezTo>
                    <a:pt x="11190" y="9900"/>
                    <a:pt x="11285" y="9802"/>
                    <a:pt x="11285" y="9684"/>
                  </a:cubicBezTo>
                  <a:cubicBezTo>
                    <a:pt x="11285" y="9563"/>
                    <a:pt x="11190" y="9468"/>
                    <a:pt x="11069" y="9468"/>
                  </a:cubicBezTo>
                  <a:lnTo>
                    <a:pt x="10767" y="9468"/>
                  </a:lnTo>
                  <a:lnTo>
                    <a:pt x="10767" y="5289"/>
                  </a:lnTo>
                  <a:lnTo>
                    <a:pt x="12526" y="5289"/>
                  </a:lnTo>
                  <a:cubicBezTo>
                    <a:pt x="13041" y="5289"/>
                    <a:pt x="13459" y="5706"/>
                    <a:pt x="13462" y="6224"/>
                  </a:cubicBezTo>
                  <a:lnTo>
                    <a:pt x="13462" y="8530"/>
                  </a:lnTo>
                  <a:cubicBezTo>
                    <a:pt x="13459" y="9045"/>
                    <a:pt x="13041" y="9463"/>
                    <a:pt x="12526" y="9466"/>
                  </a:cubicBezTo>
                  <a:lnTo>
                    <a:pt x="11991" y="9466"/>
                  </a:lnTo>
                  <a:cubicBezTo>
                    <a:pt x="11873" y="9466"/>
                    <a:pt x="11778" y="9561"/>
                    <a:pt x="11778" y="9681"/>
                  </a:cubicBezTo>
                  <a:cubicBezTo>
                    <a:pt x="11778" y="9800"/>
                    <a:pt x="11873" y="9897"/>
                    <a:pt x="11991" y="9897"/>
                  </a:cubicBezTo>
                  <a:lnTo>
                    <a:pt x="12526" y="9897"/>
                  </a:lnTo>
                  <a:cubicBezTo>
                    <a:pt x="13280" y="9895"/>
                    <a:pt x="13891" y="9284"/>
                    <a:pt x="13894" y="8530"/>
                  </a:cubicBezTo>
                  <a:lnTo>
                    <a:pt x="13894" y="6224"/>
                  </a:lnTo>
                  <a:cubicBezTo>
                    <a:pt x="13891" y="5470"/>
                    <a:pt x="13280" y="4857"/>
                    <a:pt x="12526" y="4857"/>
                  </a:cubicBezTo>
                  <a:lnTo>
                    <a:pt x="10767" y="4857"/>
                  </a:lnTo>
                  <a:lnTo>
                    <a:pt x="10767" y="4425"/>
                  </a:lnTo>
                  <a:close/>
                  <a:moveTo>
                    <a:pt x="6227" y="0"/>
                  </a:moveTo>
                  <a:cubicBezTo>
                    <a:pt x="4995" y="0"/>
                    <a:pt x="3996" y="999"/>
                    <a:pt x="3994" y="2234"/>
                  </a:cubicBezTo>
                  <a:lnTo>
                    <a:pt x="3994" y="2758"/>
                  </a:lnTo>
                  <a:cubicBezTo>
                    <a:pt x="3994" y="2879"/>
                    <a:pt x="4091" y="2974"/>
                    <a:pt x="4209" y="2974"/>
                  </a:cubicBezTo>
                  <a:cubicBezTo>
                    <a:pt x="4330" y="2974"/>
                    <a:pt x="4425" y="2879"/>
                    <a:pt x="4425" y="2758"/>
                  </a:cubicBezTo>
                  <a:lnTo>
                    <a:pt x="4425" y="2234"/>
                  </a:lnTo>
                  <a:cubicBezTo>
                    <a:pt x="4428" y="1238"/>
                    <a:pt x="5231" y="432"/>
                    <a:pt x="6227" y="432"/>
                  </a:cubicBezTo>
                  <a:lnTo>
                    <a:pt x="8533" y="432"/>
                  </a:lnTo>
                  <a:cubicBezTo>
                    <a:pt x="9526" y="432"/>
                    <a:pt x="10333" y="1238"/>
                    <a:pt x="10333" y="2234"/>
                  </a:cubicBezTo>
                  <a:lnTo>
                    <a:pt x="10333" y="12523"/>
                  </a:lnTo>
                  <a:cubicBezTo>
                    <a:pt x="10333" y="13516"/>
                    <a:pt x="9526" y="14319"/>
                    <a:pt x="8533" y="14322"/>
                  </a:cubicBezTo>
                  <a:lnTo>
                    <a:pt x="6227" y="14322"/>
                  </a:lnTo>
                  <a:cubicBezTo>
                    <a:pt x="5234" y="14319"/>
                    <a:pt x="4428" y="13516"/>
                    <a:pt x="4425" y="12523"/>
                  </a:cubicBezTo>
                  <a:lnTo>
                    <a:pt x="4425" y="3682"/>
                  </a:lnTo>
                  <a:cubicBezTo>
                    <a:pt x="4425" y="3561"/>
                    <a:pt x="4330" y="3466"/>
                    <a:pt x="4209" y="3466"/>
                  </a:cubicBezTo>
                  <a:cubicBezTo>
                    <a:pt x="4091" y="3466"/>
                    <a:pt x="3994" y="3561"/>
                    <a:pt x="3994" y="3682"/>
                  </a:cubicBezTo>
                  <a:lnTo>
                    <a:pt x="3994" y="3990"/>
                  </a:lnTo>
                  <a:lnTo>
                    <a:pt x="2235" y="3990"/>
                  </a:lnTo>
                  <a:cubicBezTo>
                    <a:pt x="1002" y="3993"/>
                    <a:pt x="4" y="4992"/>
                    <a:pt x="1" y="6224"/>
                  </a:cubicBezTo>
                  <a:lnTo>
                    <a:pt x="1" y="8530"/>
                  </a:lnTo>
                  <a:cubicBezTo>
                    <a:pt x="4" y="9762"/>
                    <a:pt x="1002" y="10764"/>
                    <a:pt x="2235" y="10764"/>
                  </a:cubicBezTo>
                  <a:lnTo>
                    <a:pt x="3994" y="10764"/>
                  </a:lnTo>
                  <a:lnTo>
                    <a:pt x="3994" y="12523"/>
                  </a:lnTo>
                  <a:cubicBezTo>
                    <a:pt x="3996" y="13755"/>
                    <a:pt x="4995" y="14754"/>
                    <a:pt x="6227" y="14757"/>
                  </a:cubicBezTo>
                  <a:lnTo>
                    <a:pt x="8533" y="14757"/>
                  </a:lnTo>
                  <a:cubicBezTo>
                    <a:pt x="9765" y="14754"/>
                    <a:pt x="10764" y="13755"/>
                    <a:pt x="10767" y="12523"/>
                  </a:cubicBezTo>
                  <a:lnTo>
                    <a:pt x="10767" y="10767"/>
                  </a:lnTo>
                  <a:lnTo>
                    <a:pt x="12526" y="10767"/>
                  </a:lnTo>
                  <a:cubicBezTo>
                    <a:pt x="13758" y="10764"/>
                    <a:pt x="14757" y="9765"/>
                    <a:pt x="14760" y="8533"/>
                  </a:cubicBezTo>
                  <a:lnTo>
                    <a:pt x="14760" y="6227"/>
                  </a:lnTo>
                  <a:cubicBezTo>
                    <a:pt x="14757" y="4992"/>
                    <a:pt x="13758" y="3993"/>
                    <a:pt x="12526" y="3990"/>
                  </a:cubicBezTo>
                  <a:lnTo>
                    <a:pt x="10767" y="3990"/>
                  </a:lnTo>
                  <a:lnTo>
                    <a:pt x="10767" y="2234"/>
                  </a:lnTo>
                  <a:cubicBezTo>
                    <a:pt x="10764" y="999"/>
                    <a:pt x="9765" y="0"/>
                    <a:pt x="85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28" name="Google Shape;1928;p125"/>
            <p:cNvSpPr/>
            <p:nvPr/>
          </p:nvSpPr>
          <p:spPr>
            <a:xfrm>
              <a:off x="2822950" y="3257575"/>
              <a:ext cx="126100" cy="325700"/>
            </a:xfrm>
            <a:custGeom>
              <a:avLst/>
              <a:gdLst/>
              <a:ahLst/>
              <a:cxnLst/>
              <a:rect l="l" t="t" r="r" b="b"/>
              <a:pathLst>
                <a:path w="5044" h="13028" extrusionOk="0">
                  <a:moveTo>
                    <a:pt x="1367" y="1"/>
                  </a:moveTo>
                  <a:cubicBezTo>
                    <a:pt x="613" y="1"/>
                    <a:pt x="0" y="614"/>
                    <a:pt x="0" y="1371"/>
                  </a:cubicBezTo>
                  <a:lnTo>
                    <a:pt x="0" y="10203"/>
                  </a:lnTo>
                  <a:cubicBezTo>
                    <a:pt x="0" y="10324"/>
                    <a:pt x="95" y="10419"/>
                    <a:pt x="216" y="10419"/>
                  </a:cubicBezTo>
                  <a:cubicBezTo>
                    <a:pt x="334" y="10419"/>
                    <a:pt x="432" y="10324"/>
                    <a:pt x="432" y="10203"/>
                  </a:cubicBezTo>
                  <a:lnTo>
                    <a:pt x="432" y="1371"/>
                  </a:lnTo>
                  <a:cubicBezTo>
                    <a:pt x="432" y="853"/>
                    <a:pt x="849" y="436"/>
                    <a:pt x="1367" y="436"/>
                  </a:cubicBezTo>
                  <a:lnTo>
                    <a:pt x="3670" y="436"/>
                  </a:lnTo>
                  <a:cubicBezTo>
                    <a:pt x="4189" y="436"/>
                    <a:pt x="4606" y="853"/>
                    <a:pt x="4606" y="1371"/>
                  </a:cubicBezTo>
                  <a:lnTo>
                    <a:pt x="4606" y="11660"/>
                  </a:lnTo>
                  <a:cubicBezTo>
                    <a:pt x="4606" y="12175"/>
                    <a:pt x="4189" y="12593"/>
                    <a:pt x="3670" y="12595"/>
                  </a:cubicBezTo>
                  <a:lnTo>
                    <a:pt x="1367" y="12595"/>
                  </a:lnTo>
                  <a:cubicBezTo>
                    <a:pt x="849" y="12593"/>
                    <a:pt x="432" y="12175"/>
                    <a:pt x="432" y="11660"/>
                  </a:cubicBezTo>
                  <a:lnTo>
                    <a:pt x="432" y="11127"/>
                  </a:lnTo>
                  <a:cubicBezTo>
                    <a:pt x="432" y="11006"/>
                    <a:pt x="334" y="10911"/>
                    <a:pt x="216" y="10911"/>
                  </a:cubicBezTo>
                  <a:cubicBezTo>
                    <a:pt x="95" y="10911"/>
                    <a:pt x="0" y="11006"/>
                    <a:pt x="0" y="11127"/>
                  </a:cubicBezTo>
                  <a:lnTo>
                    <a:pt x="0" y="11660"/>
                  </a:lnTo>
                  <a:cubicBezTo>
                    <a:pt x="0" y="12414"/>
                    <a:pt x="613" y="13024"/>
                    <a:pt x="1367" y="13027"/>
                  </a:cubicBezTo>
                  <a:lnTo>
                    <a:pt x="3673" y="13027"/>
                  </a:lnTo>
                  <a:cubicBezTo>
                    <a:pt x="4428" y="13024"/>
                    <a:pt x="5041" y="12414"/>
                    <a:pt x="5044" y="11660"/>
                  </a:cubicBezTo>
                  <a:lnTo>
                    <a:pt x="5044" y="1371"/>
                  </a:lnTo>
                  <a:cubicBezTo>
                    <a:pt x="5041" y="614"/>
                    <a:pt x="4430" y="1"/>
                    <a:pt x="36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29" name="Google Shape;1929;p125"/>
            <p:cNvSpPr/>
            <p:nvPr/>
          </p:nvSpPr>
          <p:spPr>
            <a:xfrm>
              <a:off x="2836400" y="3381925"/>
              <a:ext cx="99200" cy="77050"/>
            </a:xfrm>
            <a:custGeom>
              <a:avLst/>
              <a:gdLst/>
              <a:ahLst/>
              <a:cxnLst/>
              <a:rect l="l" t="t" r="r" b="b"/>
              <a:pathLst>
                <a:path w="3968" h="3082" extrusionOk="0">
                  <a:moveTo>
                    <a:pt x="916" y="430"/>
                  </a:moveTo>
                  <a:cubicBezTo>
                    <a:pt x="1068" y="430"/>
                    <a:pt x="1204" y="525"/>
                    <a:pt x="1255" y="669"/>
                  </a:cubicBezTo>
                  <a:cubicBezTo>
                    <a:pt x="1042" y="761"/>
                    <a:pt x="852" y="905"/>
                    <a:pt x="706" y="1084"/>
                  </a:cubicBezTo>
                  <a:cubicBezTo>
                    <a:pt x="421" y="879"/>
                    <a:pt x="567" y="430"/>
                    <a:pt x="916" y="430"/>
                  </a:cubicBezTo>
                  <a:close/>
                  <a:moveTo>
                    <a:pt x="3052" y="430"/>
                  </a:moveTo>
                  <a:cubicBezTo>
                    <a:pt x="3400" y="430"/>
                    <a:pt x="3547" y="879"/>
                    <a:pt x="3262" y="1084"/>
                  </a:cubicBezTo>
                  <a:cubicBezTo>
                    <a:pt x="3112" y="905"/>
                    <a:pt x="2925" y="761"/>
                    <a:pt x="2712" y="669"/>
                  </a:cubicBezTo>
                  <a:cubicBezTo>
                    <a:pt x="2764" y="525"/>
                    <a:pt x="2899" y="430"/>
                    <a:pt x="3052" y="430"/>
                  </a:cubicBezTo>
                  <a:close/>
                  <a:moveTo>
                    <a:pt x="1984" y="949"/>
                  </a:moveTo>
                  <a:cubicBezTo>
                    <a:pt x="2126" y="949"/>
                    <a:pt x="2267" y="970"/>
                    <a:pt x="2404" y="1012"/>
                  </a:cubicBezTo>
                  <a:lnTo>
                    <a:pt x="2416" y="1018"/>
                  </a:lnTo>
                  <a:cubicBezTo>
                    <a:pt x="2678" y="1101"/>
                    <a:pt x="2888" y="1262"/>
                    <a:pt x="3003" y="1464"/>
                  </a:cubicBezTo>
                  <a:cubicBezTo>
                    <a:pt x="3003" y="1467"/>
                    <a:pt x="3006" y="1467"/>
                    <a:pt x="3006" y="1470"/>
                  </a:cubicBezTo>
                  <a:cubicBezTo>
                    <a:pt x="3063" y="1570"/>
                    <a:pt x="3092" y="1685"/>
                    <a:pt x="3092" y="1801"/>
                  </a:cubicBezTo>
                  <a:cubicBezTo>
                    <a:pt x="3092" y="2267"/>
                    <a:pt x="2594" y="2650"/>
                    <a:pt x="1984" y="2650"/>
                  </a:cubicBezTo>
                  <a:cubicBezTo>
                    <a:pt x="1371" y="2650"/>
                    <a:pt x="873" y="2270"/>
                    <a:pt x="873" y="1801"/>
                  </a:cubicBezTo>
                  <a:cubicBezTo>
                    <a:pt x="873" y="1685"/>
                    <a:pt x="904" y="1570"/>
                    <a:pt x="959" y="1470"/>
                  </a:cubicBezTo>
                  <a:cubicBezTo>
                    <a:pt x="959" y="1467"/>
                    <a:pt x="962" y="1464"/>
                    <a:pt x="965" y="1461"/>
                  </a:cubicBezTo>
                  <a:cubicBezTo>
                    <a:pt x="1077" y="1262"/>
                    <a:pt x="1290" y="1101"/>
                    <a:pt x="1549" y="1018"/>
                  </a:cubicBezTo>
                  <a:cubicBezTo>
                    <a:pt x="1555" y="1015"/>
                    <a:pt x="1561" y="1015"/>
                    <a:pt x="1566" y="1012"/>
                  </a:cubicBezTo>
                  <a:cubicBezTo>
                    <a:pt x="1702" y="970"/>
                    <a:pt x="1843" y="949"/>
                    <a:pt x="1984" y="949"/>
                  </a:cubicBezTo>
                  <a:close/>
                  <a:moveTo>
                    <a:pt x="3051" y="1"/>
                  </a:moveTo>
                  <a:cubicBezTo>
                    <a:pt x="2726" y="1"/>
                    <a:pt x="2412" y="201"/>
                    <a:pt x="2298" y="545"/>
                  </a:cubicBezTo>
                  <a:cubicBezTo>
                    <a:pt x="2194" y="527"/>
                    <a:pt x="2089" y="517"/>
                    <a:pt x="1984" y="517"/>
                  </a:cubicBezTo>
                  <a:cubicBezTo>
                    <a:pt x="1879" y="517"/>
                    <a:pt x="1774" y="527"/>
                    <a:pt x="1670" y="545"/>
                  </a:cubicBezTo>
                  <a:cubicBezTo>
                    <a:pt x="1556" y="202"/>
                    <a:pt x="1241" y="1"/>
                    <a:pt x="916" y="1"/>
                  </a:cubicBezTo>
                  <a:cubicBezTo>
                    <a:pt x="748" y="1"/>
                    <a:pt x="577" y="55"/>
                    <a:pt x="429" y="171"/>
                  </a:cubicBezTo>
                  <a:cubicBezTo>
                    <a:pt x="0" y="508"/>
                    <a:pt x="32" y="1170"/>
                    <a:pt x="495" y="1464"/>
                  </a:cubicBezTo>
                  <a:cubicBezTo>
                    <a:pt x="461" y="1570"/>
                    <a:pt x="441" y="1685"/>
                    <a:pt x="441" y="1801"/>
                  </a:cubicBezTo>
                  <a:cubicBezTo>
                    <a:pt x="441" y="2506"/>
                    <a:pt x="1132" y="3082"/>
                    <a:pt x="1984" y="3082"/>
                  </a:cubicBezTo>
                  <a:cubicBezTo>
                    <a:pt x="2833" y="3082"/>
                    <a:pt x="3524" y="2506"/>
                    <a:pt x="3524" y="1801"/>
                  </a:cubicBezTo>
                  <a:cubicBezTo>
                    <a:pt x="3524" y="1685"/>
                    <a:pt x="3507" y="1570"/>
                    <a:pt x="3469" y="1464"/>
                  </a:cubicBezTo>
                  <a:cubicBezTo>
                    <a:pt x="3933" y="1170"/>
                    <a:pt x="3967" y="508"/>
                    <a:pt x="3535" y="168"/>
                  </a:cubicBezTo>
                  <a:cubicBezTo>
                    <a:pt x="3389" y="54"/>
                    <a:pt x="3219" y="1"/>
                    <a:pt x="30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30" name="Google Shape;1930;p125"/>
            <p:cNvSpPr/>
            <p:nvPr/>
          </p:nvSpPr>
          <p:spPr>
            <a:xfrm>
              <a:off x="2777525" y="33795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0"/>
                  </a:moveTo>
                  <a:cubicBezTo>
                    <a:pt x="96" y="0"/>
                    <a:pt x="1" y="234"/>
                    <a:pt x="136" y="369"/>
                  </a:cubicBezTo>
                  <a:cubicBezTo>
                    <a:pt x="180" y="413"/>
                    <a:pt x="234" y="432"/>
                    <a:pt x="287" y="432"/>
                  </a:cubicBezTo>
                  <a:cubicBezTo>
                    <a:pt x="398" y="432"/>
                    <a:pt x="504" y="347"/>
                    <a:pt x="504" y="216"/>
                  </a:cubicBezTo>
                  <a:cubicBezTo>
                    <a:pt x="504" y="98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31" name="Google Shape;1931;p125"/>
            <p:cNvSpPr/>
            <p:nvPr/>
          </p:nvSpPr>
          <p:spPr>
            <a:xfrm>
              <a:off x="2777525" y="3403175"/>
              <a:ext cx="12625" cy="10875"/>
            </a:xfrm>
            <a:custGeom>
              <a:avLst/>
              <a:gdLst/>
              <a:ahLst/>
              <a:cxnLst/>
              <a:rect l="l" t="t" r="r" b="b"/>
              <a:pathLst>
                <a:path w="505" h="435" extrusionOk="0">
                  <a:moveTo>
                    <a:pt x="288" y="1"/>
                  </a:moveTo>
                  <a:cubicBezTo>
                    <a:pt x="96" y="1"/>
                    <a:pt x="1" y="234"/>
                    <a:pt x="136" y="372"/>
                  </a:cubicBezTo>
                  <a:cubicBezTo>
                    <a:pt x="179" y="415"/>
                    <a:pt x="233" y="435"/>
                    <a:pt x="285" y="435"/>
                  </a:cubicBezTo>
                  <a:cubicBezTo>
                    <a:pt x="397" y="435"/>
                    <a:pt x="504" y="348"/>
                    <a:pt x="504" y="216"/>
                  </a:cubicBezTo>
                  <a:cubicBezTo>
                    <a:pt x="504" y="98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32" name="Google Shape;1932;p125"/>
            <p:cNvSpPr/>
            <p:nvPr/>
          </p:nvSpPr>
          <p:spPr>
            <a:xfrm>
              <a:off x="2777525" y="34268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9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33" name="Google Shape;1933;p125"/>
            <p:cNvSpPr/>
            <p:nvPr/>
          </p:nvSpPr>
          <p:spPr>
            <a:xfrm>
              <a:off x="2777525" y="34504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9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34" name="Google Shape;1934;p125"/>
            <p:cNvSpPr/>
            <p:nvPr/>
          </p:nvSpPr>
          <p:spPr>
            <a:xfrm>
              <a:off x="2979975" y="33795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0"/>
                  </a:moveTo>
                  <a:cubicBezTo>
                    <a:pt x="95" y="0"/>
                    <a:pt x="0" y="234"/>
                    <a:pt x="136" y="369"/>
                  </a:cubicBezTo>
                  <a:cubicBezTo>
                    <a:pt x="180" y="413"/>
                    <a:pt x="234" y="432"/>
                    <a:pt x="287" y="432"/>
                  </a:cubicBezTo>
                  <a:cubicBezTo>
                    <a:pt x="398" y="432"/>
                    <a:pt x="504" y="347"/>
                    <a:pt x="504" y="216"/>
                  </a:cubicBezTo>
                  <a:cubicBezTo>
                    <a:pt x="504" y="98"/>
                    <a:pt x="409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35" name="Google Shape;1935;p125"/>
            <p:cNvSpPr/>
            <p:nvPr/>
          </p:nvSpPr>
          <p:spPr>
            <a:xfrm>
              <a:off x="2979975" y="3403175"/>
              <a:ext cx="12625" cy="10875"/>
            </a:xfrm>
            <a:custGeom>
              <a:avLst/>
              <a:gdLst/>
              <a:ahLst/>
              <a:cxnLst/>
              <a:rect l="l" t="t" r="r" b="b"/>
              <a:pathLst>
                <a:path w="505" h="435" extrusionOk="0">
                  <a:moveTo>
                    <a:pt x="288" y="1"/>
                  </a:moveTo>
                  <a:cubicBezTo>
                    <a:pt x="95" y="1"/>
                    <a:pt x="0" y="234"/>
                    <a:pt x="136" y="372"/>
                  </a:cubicBezTo>
                  <a:cubicBezTo>
                    <a:pt x="179" y="415"/>
                    <a:pt x="233" y="435"/>
                    <a:pt x="285" y="435"/>
                  </a:cubicBezTo>
                  <a:cubicBezTo>
                    <a:pt x="397" y="435"/>
                    <a:pt x="504" y="348"/>
                    <a:pt x="504" y="216"/>
                  </a:cubicBezTo>
                  <a:cubicBezTo>
                    <a:pt x="504" y="98"/>
                    <a:pt x="409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36" name="Google Shape;1936;p125"/>
            <p:cNvSpPr/>
            <p:nvPr/>
          </p:nvSpPr>
          <p:spPr>
            <a:xfrm>
              <a:off x="2979975" y="34268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9"/>
                    <a:pt x="409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37" name="Google Shape;1937;p125"/>
            <p:cNvSpPr/>
            <p:nvPr/>
          </p:nvSpPr>
          <p:spPr>
            <a:xfrm>
              <a:off x="2979975" y="34504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9"/>
                    <a:pt x="409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38" name="Google Shape;1938;p125"/>
            <p:cNvSpPr/>
            <p:nvPr/>
          </p:nvSpPr>
          <p:spPr>
            <a:xfrm>
              <a:off x="2914200" y="3351725"/>
              <a:ext cx="12625" cy="10850"/>
            </a:xfrm>
            <a:custGeom>
              <a:avLst/>
              <a:gdLst/>
              <a:ahLst/>
              <a:cxnLst/>
              <a:rect l="l" t="t" r="r" b="b"/>
              <a:pathLst>
                <a:path w="505" h="434" extrusionOk="0">
                  <a:moveTo>
                    <a:pt x="288" y="0"/>
                  </a:moveTo>
                  <a:cubicBezTo>
                    <a:pt x="95" y="0"/>
                    <a:pt x="0" y="233"/>
                    <a:pt x="136" y="369"/>
                  </a:cubicBezTo>
                  <a:cubicBezTo>
                    <a:pt x="179" y="414"/>
                    <a:pt x="234" y="434"/>
                    <a:pt x="287" y="434"/>
                  </a:cubicBezTo>
                  <a:cubicBezTo>
                    <a:pt x="398" y="434"/>
                    <a:pt x="504" y="347"/>
                    <a:pt x="504" y="216"/>
                  </a:cubicBezTo>
                  <a:cubicBezTo>
                    <a:pt x="504" y="98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39" name="Google Shape;1939;p125"/>
            <p:cNvSpPr/>
            <p:nvPr/>
          </p:nvSpPr>
          <p:spPr>
            <a:xfrm>
              <a:off x="2890525" y="3351725"/>
              <a:ext cx="12675" cy="10850"/>
            </a:xfrm>
            <a:custGeom>
              <a:avLst/>
              <a:gdLst/>
              <a:ahLst/>
              <a:cxnLst/>
              <a:rect l="l" t="t" r="r" b="b"/>
              <a:pathLst>
                <a:path w="507" h="434" extrusionOk="0">
                  <a:moveTo>
                    <a:pt x="291" y="0"/>
                  </a:moveTo>
                  <a:cubicBezTo>
                    <a:pt x="98" y="0"/>
                    <a:pt x="0" y="233"/>
                    <a:pt x="138" y="369"/>
                  </a:cubicBezTo>
                  <a:cubicBezTo>
                    <a:pt x="182" y="414"/>
                    <a:pt x="236" y="434"/>
                    <a:pt x="289" y="434"/>
                  </a:cubicBezTo>
                  <a:cubicBezTo>
                    <a:pt x="400" y="434"/>
                    <a:pt x="507" y="347"/>
                    <a:pt x="507" y="216"/>
                  </a:cubicBezTo>
                  <a:cubicBezTo>
                    <a:pt x="507" y="98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40" name="Google Shape;1940;p125"/>
            <p:cNvSpPr/>
            <p:nvPr/>
          </p:nvSpPr>
          <p:spPr>
            <a:xfrm>
              <a:off x="2866900" y="3351725"/>
              <a:ext cx="12625" cy="10850"/>
            </a:xfrm>
            <a:custGeom>
              <a:avLst/>
              <a:gdLst/>
              <a:ahLst/>
              <a:cxnLst/>
              <a:rect l="l" t="t" r="r" b="b"/>
              <a:pathLst>
                <a:path w="505" h="434" extrusionOk="0">
                  <a:moveTo>
                    <a:pt x="289" y="0"/>
                  </a:moveTo>
                  <a:cubicBezTo>
                    <a:pt x="99" y="0"/>
                    <a:pt x="1" y="233"/>
                    <a:pt x="136" y="369"/>
                  </a:cubicBezTo>
                  <a:cubicBezTo>
                    <a:pt x="181" y="414"/>
                    <a:pt x="235" y="434"/>
                    <a:pt x="289" y="434"/>
                  </a:cubicBezTo>
                  <a:cubicBezTo>
                    <a:pt x="399" y="434"/>
                    <a:pt x="505" y="347"/>
                    <a:pt x="505" y="216"/>
                  </a:cubicBezTo>
                  <a:cubicBezTo>
                    <a:pt x="505" y="98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41" name="Google Shape;1941;p125"/>
            <p:cNvSpPr/>
            <p:nvPr/>
          </p:nvSpPr>
          <p:spPr>
            <a:xfrm>
              <a:off x="2843300" y="3351725"/>
              <a:ext cx="12625" cy="10850"/>
            </a:xfrm>
            <a:custGeom>
              <a:avLst/>
              <a:gdLst/>
              <a:ahLst/>
              <a:cxnLst/>
              <a:rect l="l" t="t" r="r" b="b"/>
              <a:pathLst>
                <a:path w="505" h="434" extrusionOk="0">
                  <a:moveTo>
                    <a:pt x="289" y="0"/>
                  </a:moveTo>
                  <a:cubicBezTo>
                    <a:pt x="96" y="0"/>
                    <a:pt x="1" y="233"/>
                    <a:pt x="136" y="369"/>
                  </a:cubicBezTo>
                  <a:cubicBezTo>
                    <a:pt x="180" y="414"/>
                    <a:pt x="234" y="434"/>
                    <a:pt x="287" y="434"/>
                  </a:cubicBezTo>
                  <a:cubicBezTo>
                    <a:pt x="398" y="434"/>
                    <a:pt x="504" y="347"/>
                    <a:pt x="504" y="216"/>
                  </a:cubicBezTo>
                  <a:cubicBezTo>
                    <a:pt x="504" y="98"/>
                    <a:pt x="409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42" name="Google Shape;1942;p125"/>
            <p:cNvSpPr/>
            <p:nvPr/>
          </p:nvSpPr>
          <p:spPr>
            <a:xfrm>
              <a:off x="2914200" y="333135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1"/>
                  </a:moveTo>
                  <a:cubicBezTo>
                    <a:pt x="95" y="1"/>
                    <a:pt x="0" y="231"/>
                    <a:pt x="136" y="369"/>
                  </a:cubicBezTo>
                  <a:cubicBezTo>
                    <a:pt x="179" y="413"/>
                    <a:pt x="233" y="432"/>
                    <a:pt x="285" y="432"/>
                  </a:cubicBezTo>
                  <a:cubicBezTo>
                    <a:pt x="397" y="432"/>
                    <a:pt x="504" y="345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43" name="Google Shape;1943;p125"/>
            <p:cNvSpPr/>
            <p:nvPr/>
          </p:nvSpPr>
          <p:spPr>
            <a:xfrm>
              <a:off x="2890525" y="3331350"/>
              <a:ext cx="12675" cy="10800"/>
            </a:xfrm>
            <a:custGeom>
              <a:avLst/>
              <a:gdLst/>
              <a:ahLst/>
              <a:cxnLst/>
              <a:rect l="l" t="t" r="r" b="b"/>
              <a:pathLst>
                <a:path w="507" h="432" extrusionOk="0">
                  <a:moveTo>
                    <a:pt x="291" y="1"/>
                  </a:moveTo>
                  <a:cubicBezTo>
                    <a:pt x="98" y="1"/>
                    <a:pt x="0" y="231"/>
                    <a:pt x="138" y="369"/>
                  </a:cubicBezTo>
                  <a:cubicBezTo>
                    <a:pt x="182" y="413"/>
                    <a:pt x="235" y="432"/>
                    <a:pt x="288" y="432"/>
                  </a:cubicBezTo>
                  <a:cubicBezTo>
                    <a:pt x="399" y="432"/>
                    <a:pt x="507" y="345"/>
                    <a:pt x="507" y="217"/>
                  </a:cubicBezTo>
                  <a:cubicBezTo>
                    <a:pt x="507" y="96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44" name="Google Shape;1944;p125"/>
            <p:cNvSpPr/>
            <p:nvPr/>
          </p:nvSpPr>
          <p:spPr>
            <a:xfrm>
              <a:off x="2866900" y="333135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1"/>
                  </a:moveTo>
                  <a:cubicBezTo>
                    <a:pt x="99" y="1"/>
                    <a:pt x="1" y="231"/>
                    <a:pt x="136" y="369"/>
                  </a:cubicBezTo>
                  <a:cubicBezTo>
                    <a:pt x="181" y="413"/>
                    <a:pt x="235" y="432"/>
                    <a:pt x="287" y="432"/>
                  </a:cubicBezTo>
                  <a:cubicBezTo>
                    <a:pt x="399" y="432"/>
                    <a:pt x="505" y="345"/>
                    <a:pt x="505" y="217"/>
                  </a:cubicBezTo>
                  <a:cubicBezTo>
                    <a:pt x="505" y="96"/>
                    <a:pt x="410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45" name="Google Shape;1945;p125"/>
            <p:cNvSpPr/>
            <p:nvPr/>
          </p:nvSpPr>
          <p:spPr>
            <a:xfrm>
              <a:off x="2843300" y="333135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1"/>
                  </a:moveTo>
                  <a:cubicBezTo>
                    <a:pt x="96" y="1"/>
                    <a:pt x="1" y="231"/>
                    <a:pt x="136" y="369"/>
                  </a:cubicBezTo>
                  <a:cubicBezTo>
                    <a:pt x="179" y="413"/>
                    <a:pt x="233" y="432"/>
                    <a:pt x="286" y="432"/>
                  </a:cubicBezTo>
                  <a:cubicBezTo>
                    <a:pt x="397" y="432"/>
                    <a:pt x="504" y="345"/>
                    <a:pt x="504" y="217"/>
                  </a:cubicBezTo>
                  <a:cubicBezTo>
                    <a:pt x="504" y="96"/>
                    <a:pt x="409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46" name="Google Shape;1946;p125"/>
            <p:cNvSpPr/>
            <p:nvPr/>
          </p:nvSpPr>
          <p:spPr>
            <a:xfrm>
              <a:off x="2914200" y="331092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5" y="0"/>
                    <a:pt x="0" y="230"/>
                    <a:pt x="136" y="369"/>
                  </a:cubicBezTo>
                  <a:cubicBezTo>
                    <a:pt x="179" y="412"/>
                    <a:pt x="233" y="431"/>
                    <a:pt x="285" y="431"/>
                  </a:cubicBezTo>
                  <a:cubicBezTo>
                    <a:pt x="397" y="431"/>
                    <a:pt x="504" y="345"/>
                    <a:pt x="504" y="216"/>
                  </a:cubicBezTo>
                  <a:cubicBezTo>
                    <a:pt x="504" y="95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47" name="Google Shape;1947;p125"/>
            <p:cNvSpPr/>
            <p:nvPr/>
          </p:nvSpPr>
          <p:spPr>
            <a:xfrm>
              <a:off x="2890525" y="3310925"/>
              <a:ext cx="12675" cy="10800"/>
            </a:xfrm>
            <a:custGeom>
              <a:avLst/>
              <a:gdLst/>
              <a:ahLst/>
              <a:cxnLst/>
              <a:rect l="l" t="t" r="r" b="b"/>
              <a:pathLst>
                <a:path w="507" h="432" extrusionOk="0">
                  <a:moveTo>
                    <a:pt x="291" y="0"/>
                  </a:moveTo>
                  <a:cubicBezTo>
                    <a:pt x="98" y="0"/>
                    <a:pt x="0" y="230"/>
                    <a:pt x="138" y="369"/>
                  </a:cubicBezTo>
                  <a:cubicBezTo>
                    <a:pt x="182" y="412"/>
                    <a:pt x="235" y="431"/>
                    <a:pt x="288" y="431"/>
                  </a:cubicBezTo>
                  <a:cubicBezTo>
                    <a:pt x="399" y="431"/>
                    <a:pt x="507" y="345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48" name="Google Shape;1948;p125"/>
            <p:cNvSpPr/>
            <p:nvPr/>
          </p:nvSpPr>
          <p:spPr>
            <a:xfrm>
              <a:off x="2866900" y="331092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9" y="0"/>
                    <a:pt x="1" y="230"/>
                    <a:pt x="136" y="369"/>
                  </a:cubicBezTo>
                  <a:cubicBezTo>
                    <a:pt x="181" y="412"/>
                    <a:pt x="235" y="431"/>
                    <a:pt x="287" y="431"/>
                  </a:cubicBezTo>
                  <a:cubicBezTo>
                    <a:pt x="399" y="431"/>
                    <a:pt x="505" y="345"/>
                    <a:pt x="505" y="216"/>
                  </a:cubicBezTo>
                  <a:cubicBezTo>
                    <a:pt x="505" y="95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49" name="Google Shape;1949;p125"/>
            <p:cNvSpPr/>
            <p:nvPr/>
          </p:nvSpPr>
          <p:spPr>
            <a:xfrm>
              <a:off x="2843300" y="331092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6" y="0"/>
                    <a:pt x="1" y="230"/>
                    <a:pt x="136" y="369"/>
                  </a:cubicBezTo>
                  <a:cubicBezTo>
                    <a:pt x="179" y="412"/>
                    <a:pt x="233" y="431"/>
                    <a:pt x="286" y="431"/>
                  </a:cubicBezTo>
                  <a:cubicBezTo>
                    <a:pt x="397" y="431"/>
                    <a:pt x="504" y="345"/>
                    <a:pt x="504" y="216"/>
                  </a:cubicBezTo>
                  <a:cubicBezTo>
                    <a:pt x="504" y="95"/>
                    <a:pt x="409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50" name="Google Shape;1950;p125"/>
            <p:cNvSpPr/>
            <p:nvPr/>
          </p:nvSpPr>
          <p:spPr>
            <a:xfrm>
              <a:off x="2914200" y="351920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5" y="0"/>
                    <a:pt x="0" y="230"/>
                    <a:pt x="136" y="369"/>
                  </a:cubicBezTo>
                  <a:cubicBezTo>
                    <a:pt x="179" y="412"/>
                    <a:pt x="233" y="431"/>
                    <a:pt x="285" y="431"/>
                  </a:cubicBezTo>
                  <a:cubicBezTo>
                    <a:pt x="397" y="431"/>
                    <a:pt x="504" y="345"/>
                    <a:pt x="504" y="216"/>
                  </a:cubicBezTo>
                  <a:cubicBezTo>
                    <a:pt x="504" y="95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51" name="Google Shape;1951;p125"/>
            <p:cNvSpPr/>
            <p:nvPr/>
          </p:nvSpPr>
          <p:spPr>
            <a:xfrm>
              <a:off x="2890525" y="3519200"/>
              <a:ext cx="12675" cy="10800"/>
            </a:xfrm>
            <a:custGeom>
              <a:avLst/>
              <a:gdLst/>
              <a:ahLst/>
              <a:cxnLst/>
              <a:rect l="l" t="t" r="r" b="b"/>
              <a:pathLst>
                <a:path w="507" h="432" extrusionOk="0">
                  <a:moveTo>
                    <a:pt x="291" y="0"/>
                  </a:moveTo>
                  <a:cubicBezTo>
                    <a:pt x="98" y="0"/>
                    <a:pt x="0" y="230"/>
                    <a:pt x="138" y="369"/>
                  </a:cubicBezTo>
                  <a:cubicBezTo>
                    <a:pt x="182" y="412"/>
                    <a:pt x="235" y="431"/>
                    <a:pt x="288" y="431"/>
                  </a:cubicBezTo>
                  <a:cubicBezTo>
                    <a:pt x="399" y="431"/>
                    <a:pt x="507" y="345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52" name="Google Shape;1952;p125"/>
            <p:cNvSpPr/>
            <p:nvPr/>
          </p:nvSpPr>
          <p:spPr>
            <a:xfrm>
              <a:off x="2866900" y="351920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9" y="0"/>
                    <a:pt x="1" y="230"/>
                    <a:pt x="136" y="369"/>
                  </a:cubicBezTo>
                  <a:cubicBezTo>
                    <a:pt x="181" y="412"/>
                    <a:pt x="235" y="431"/>
                    <a:pt x="287" y="431"/>
                  </a:cubicBezTo>
                  <a:cubicBezTo>
                    <a:pt x="399" y="431"/>
                    <a:pt x="505" y="345"/>
                    <a:pt x="505" y="216"/>
                  </a:cubicBezTo>
                  <a:cubicBezTo>
                    <a:pt x="505" y="95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53" name="Google Shape;1953;p125"/>
            <p:cNvSpPr/>
            <p:nvPr/>
          </p:nvSpPr>
          <p:spPr>
            <a:xfrm>
              <a:off x="2843300" y="351920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6" y="0"/>
                    <a:pt x="1" y="230"/>
                    <a:pt x="136" y="369"/>
                  </a:cubicBezTo>
                  <a:cubicBezTo>
                    <a:pt x="179" y="412"/>
                    <a:pt x="233" y="431"/>
                    <a:pt x="286" y="431"/>
                  </a:cubicBezTo>
                  <a:cubicBezTo>
                    <a:pt x="397" y="431"/>
                    <a:pt x="504" y="345"/>
                    <a:pt x="504" y="216"/>
                  </a:cubicBezTo>
                  <a:cubicBezTo>
                    <a:pt x="504" y="95"/>
                    <a:pt x="409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54" name="Google Shape;1954;p125"/>
            <p:cNvSpPr/>
            <p:nvPr/>
          </p:nvSpPr>
          <p:spPr>
            <a:xfrm>
              <a:off x="2914200" y="34987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79" y="413"/>
                    <a:pt x="233" y="433"/>
                    <a:pt x="287" y="433"/>
                  </a:cubicBezTo>
                  <a:cubicBezTo>
                    <a:pt x="397" y="433"/>
                    <a:pt x="504" y="347"/>
                    <a:pt x="504" y="216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55" name="Google Shape;1955;p125"/>
            <p:cNvSpPr/>
            <p:nvPr/>
          </p:nvSpPr>
          <p:spPr>
            <a:xfrm>
              <a:off x="2890525" y="3498750"/>
              <a:ext cx="12675" cy="10825"/>
            </a:xfrm>
            <a:custGeom>
              <a:avLst/>
              <a:gdLst/>
              <a:ahLst/>
              <a:cxnLst/>
              <a:rect l="l" t="t" r="r" b="b"/>
              <a:pathLst>
                <a:path w="507" h="433" extrusionOk="0">
                  <a:moveTo>
                    <a:pt x="291" y="1"/>
                  </a:moveTo>
                  <a:cubicBezTo>
                    <a:pt x="98" y="1"/>
                    <a:pt x="0" y="234"/>
                    <a:pt x="138" y="369"/>
                  </a:cubicBezTo>
                  <a:cubicBezTo>
                    <a:pt x="182" y="413"/>
                    <a:pt x="236" y="433"/>
                    <a:pt x="289" y="433"/>
                  </a:cubicBezTo>
                  <a:cubicBezTo>
                    <a:pt x="400" y="433"/>
                    <a:pt x="507" y="347"/>
                    <a:pt x="507" y="216"/>
                  </a:cubicBezTo>
                  <a:cubicBezTo>
                    <a:pt x="507" y="96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56" name="Google Shape;1956;p125"/>
            <p:cNvSpPr/>
            <p:nvPr/>
          </p:nvSpPr>
          <p:spPr>
            <a:xfrm>
              <a:off x="2866900" y="34987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1"/>
                  </a:moveTo>
                  <a:cubicBezTo>
                    <a:pt x="99" y="1"/>
                    <a:pt x="1" y="234"/>
                    <a:pt x="136" y="369"/>
                  </a:cubicBezTo>
                  <a:cubicBezTo>
                    <a:pt x="181" y="413"/>
                    <a:pt x="235" y="433"/>
                    <a:pt x="289" y="433"/>
                  </a:cubicBezTo>
                  <a:cubicBezTo>
                    <a:pt x="399" y="433"/>
                    <a:pt x="505" y="347"/>
                    <a:pt x="505" y="216"/>
                  </a:cubicBezTo>
                  <a:cubicBezTo>
                    <a:pt x="505" y="96"/>
                    <a:pt x="410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57" name="Google Shape;1957;p125"/>
            <p:cNvSpPr/>
            <p:nvPr/>
          </p:nvSpPr>
          <p:spPr>
            <a:xfrm>
              <a:off x="2843300" y="34987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6"/>
                  </a:cubicBezTo>
                  <a:cubicBezTo>
                    <a:pt x="504" y="96"/>
                    <a:pt x="409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58" name="Google Shape;1958;p125"/>
            <p:cNvSpPr/>
            <p:nvPr/>
          </p:nvSpPr>
          <p:spPr>
            <a:xfrm>
              <a:off x="2914200" y="347830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79" y="413"/>
                    <a:pt x="233" y="433"/>
                    <a:pt x="287" y="433"/>
                  </a:cubicBezTo>
                  <a:cubicBezTo>
                    <a:pt x="397" y="433"/>
                    <a:pt x="504" y="347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59" name="Google Shape;1959;p125"/>
            <p:cNvSpPr/>
            <p:nvPr/>
          </p:nvSpPr>
          <p:spPr>
            <a:xfrm>
              <a:off x="2890525" y="3478300"/>
              <a:ext cx="12675" cy="10825"/>
            </a:xfrm>
            <a:custGeom>
              <a:avLst/>
              <a:gdLst/>
              <a:ahLst/>
              <a:cxnLst/>
              <a:rect l="l" t="t" r="r" b="b"/>
              <a:pathLst>
                <a:path w="507" h="433" extrusionOk="0">
                  <a:moveTo>
                    <a:pt x="291" y="1"/>
                  </a:moveTo>
                  <a:cubicBezTo>
                    <a:pt x="98" y="1"/>
                    <a:pt x="0" y="234"/>
                    <a:pt x="138" y="369"/>
                  </a:cubicBezTo>
                  <a:cubicBezTo>
                    <a:pt x="182" y="413"/>
                    <a:pt x="236" y="433"/>
                    <a:pt x="289" y="433"/>
                  </a:cubicBezTo>
                  <a:cubicBezTo>
                    <a:pt x="400" y="433"/>
                    <a:pt x="507" y="347"/>
                    <a:pt x="507" y="217"/>
                  </a:cubicBezTo>
                  <a:cubicBezTo>
                    <a:pt x="507" y="96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60" name="Google Shape;1960;p125"/>
            <p:cNvSpPr/>
            <p:nvPr/>
          </p:nvSpPr>
          <p:spPr>
            <a:xfrm>
              <a:off x="2866900" y="347830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1"/>
                  </a:moveTo>
                  <a:cubicBezTo>
                    <a:pt x="99" y="1"/>
                    <a:pt x="1" y="234"/>
                    <a:pt x="136" y="369"/>
                  </a:cubicBezTo>
                  <a:cubicBezTo>
                    <a:pt x="181" y="413"/>
                    <a:pt x="235" y="433"/>
                    <a:pt x="289" y="433"/>
                  </a:cubicBezTo>
                  <a:cubicBezTo>
                    <a:pt x="399" y="433"/>
                    <a:pt x="505" y="347"/>
                    <a:pt x="505" y="217"/>
                  </a:cubicBezTo>
                  <a:cubicBezTo>
                    <a:pt x="505" y="96"/>
                    <a:pt x="410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61" name="Google Shape;1961;p125"/>
            <p:cNvSpPr/>
            <p:nvPr/>
          </p:nvSpPr>
          <p:spPr>
            <a:xfrm>
              <a:off x="2843300" y="347830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6"/>
                    <a:pt x="409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62" name="Google Shape;1962;p125"/>
            <p:cNvSpPr/>
            <p:nvPr/>
          </p:nvSpPr>
          <p:spPr>
            <a:xfrm>
              <a:off x="2869350" y="341160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9" y="0"/>
                    <a:pt x="1" y="231"/>
                    <a:pt x="136" y="369"/>
                  </a:cubicBezTo>
                  <a:cubicBezTo>
                    <a:pt x="181" y="412"/>
                    <a:pt x="234" y="432"/>
                    <a:pt x="287" y="432"/>
                  </a:cubicBezTo>
                  <a:cubicBezTo>
                    <a:pt x="399" y="432"/>
                    <a:pt x="505" y="345"/>
                    <a:pt x="505" y="216"/>
                  </a:cubicBezTo>
                  <a:cubicBezTo>
                    <a:pt x="505" y="95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63" name="Google Shape;1963;p125"/>
            <p:cNvSpPr/>
            <p:nvPr/>
          </p:nvSpPr>
          <p:spPr>
            <a:xfrm>
              <a:off x="2888075" y="3411600"/>
              <a:ext cx="12675" cy="10800"/>
            </a:xfrm>
            <a:custGeom>
              <a:avLst/>
              <a:gdLst/>
              <a:ahLst/>
              <a:cxnLst/>
              <a:rect l="l" t="t" r="r" b="b"/>
              <a:pathLst>
                <a:path w="507" h="432" extrusionOk="0">
                  <a:moveTo>
                    <a:pt x="291" y="0"/>
                  </a:moveTo>
                  <a:cubicBezTo>
                    <a:pt x="98" y="0"/>
                    <a:pt x="0" y="231"/>
                    <a:pt x="138" y="369"/>
                  </a:cubicBezTo>
                  <a:cubicBezTo>
                    <a:pt x="182" y="412"/>
                    <a:pt x="236" y="432"/>
                    <a:pt x="288" y="432"/>
                  </a:cubicBezTo>
                  <a:cubicBezTo>
                    <a:pt x="400" y="432"/>
                    <a:pt x="507" y="345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64" name="Google Shape;1964;p125"/>
          <p:cNvGrpSpPr/>
          <p:nvPr/>
        </p:nvGrpSpPr>
        <p:grpSpPr>
          <a:xfrm>
            <a:off x="7279388" y="2244188"/>
            <a:ext cx="126975" cy="368950"/>
            <a:chOff x="6517100" y="2072325"/>
            <a:chExt cx="126975" cy="368950"/>
          </a:xfrm>
        </p:grpSpPr>
        <p:sp>
          <p:nvSpPr>
            <p:cNvPr id="1965" name="Google Shape;1965;p125"/>
            <p:cNvSpPr/>
            <p:nvPr/>
          </p:nvSpPr>
          <p:spPr>
            <a:xfrm>
              <a:off x="6517100" y="2072325"/>
              <a:ext cx="126975" cy="368950"/>
            </a:xfrm>
            <a:custGeom>
              <a:avLst/>
              <a:gdLst/>
              <a:ahLst/>
              <a:cxnLst/>
              <a:rect l="l" t="t" r="r" b="b"/>
              <a:pathLst>
                <a:path w="5079" h="14758" extrusionOk="0">
                  <a:moveTo>
                    <a:pt x="671" y="1"/>
                  </a:moveTo>
                  <a:cubicBezTo>
                    <a:pt x="331" y="1"/>
                    <a:pt x="49" y="264"/>
                    <a:pt x="23" y="605"/>
                  </a:cubicBezTo>
                  <a:cubicBezTo>
                    <a:pt x="0" y="948"/>
                    <a:pt x="250" y="1253"/>
                    <a:pt x="593" y="1293"/>
                  </a:cubicBezTo>
                  <a:lnTo>
                    <a:pt x="593" y="1840"/>
                  </a:lnTo>
                  <a:cubicBezTo>
                    <a:pt x="593" y="1958"/>
                    <a:pt x="691" y="2056"/>
                    <a:pt x="809" y="2056"/>
                  </a:cubicBezTo>
                  <a:cubicBezTo>
                    <a:pt x="930" y="2056"/>
                    <a:pt x="1025" y="1958"/>
                    <a:pt x="1025" y="1840"/>
                  </a:cubicBezTo>
                  <a:lnTo>
                    <a:pt x="1025" y="1299"/>
                  </a:lnTo>
                  <a:lnTo>
                    <a:pt x="2556" y="1299"/>
                  </a:lnTo>
                  <a:cubicBezTo>
                    <a:pt x="2674" y="1299"/>
                    <a:pt x="2772" y="1204"/>
                    <a:pt x="2772" y="1083"/>
                  </a:cubicBezTo>
                  <a:cubicBezTo>
                    <a:pt x="2772" y="965"/>
                    <a:pt x="2674" y="867"/>
                    <a:pt x="2556" y="867"/>
                  </a:cubicBezTo>
                  <a:lnTo>
                    <a:pt x="682" y="867"/>
                  </a:lnTo>
                  <a:cubicBezTo>
                    <a:pt x="564" y="867"/>
                    <a:pt x="466" y="772"/>
                    <a:pt x="466" y="651"/>
                  </a:cubicBezTo>
                  <a:cubicBezTo>
                    <a:pt x="466" y="533"/>
                    <a:pt x="564" y="436"/>
                    <a:pt x="682" y="436"/>
                  </a:cubicBezTo>
                  <a:lnTo>
                    <a:pt x="4430" y="436"/>
                  </a:lnTo>
                  <a:cubicBezTo>
                    <a:pt x="4548" y="436"/>
                    <a:pt x="4646" y="533"/>
                    <a:pt x="4646" y="651"/>
                  </a:cubicBezTo>
                  <a:cubicBezTo>
                    <a:pt x="4646" y="772"/>
                    <a:pt x="4548" y="867"/>
                    <a:pt x="4430" y="867"/>
                  </a:cubicBezTo>
                  <a:lnTo>
                    <a:pt x="3486" y="867"/>
                  </a:lnTo>
                  <a:cubicBezTo>
                    <a:pt x="3365" y="867"/>
                    <a:pt x="3270" y="965"/>
                    <a:pt x="3270" y="1083"/>
                  </a:cubicBezTo>
                  <a:cubicBezTo>
                    <a:pt x="3270" y="1204"/>
                    <a:pt x="3365" y="1299"/>
                    <a:pt x="3486" y="1299"/>
                  </a:cubicBezTo>
                  <a:lnTo>
                    <a:pt x="4050" y="1299"/>
                  </a:lnTo>
                  <a:lnTo>
                    <a:pt x="4050" y="6714"/>
                  </a:lnTo>
                  <a:lnTo>
                    <a:pt x="1025" y="6714"/>
                  </a:lnTo>
                  <a:lnTo>
                    <a:pt x="1025" y="2762"/>
                  </a:lnTo>
                  <a:cubicBezTo>
                    <a:pt x="1025" y="2641"/>
                    <a:pt x="930" y="2546"/>
                    <a:pt x="809" y="2546"/>
                  </a:cubicBezTo>
                  <a:cubicBezTo>
                    <a:pt x="691" y="2546"/>
                    <a:pt x="593" y="2641"/>
                    <a:pt x="593" y="2762"/>
                  </a:cubicBezTo>
                  <a:lnTo>
                    <a:pt x="593" y="12811"/>
                  </a:lnTo>
                  <a:cubicBezTo>
                    <a:pt x="593" y="13885"/>
                    <a:pt x="1465" y="14757"/>
                    <a:pt x="2539" y="14757"/>
                  </a:cubicBezTo>
                  <a:cubicBezTo>
                    <a:pt x="3613" y="14757"/>
                    <a:pt x="4485" y="13885"/>
                    <a:pt x="4485" y="12811"/>
                  </a:cubicBezTo>
                  <a:lnTo>
                    <a:pt x="4485" y="11982"/>
                  </a:lnTo>
                  <a:cubicBezTo>
                    <a:pt x="4485" y="11861"/>
                    <a:pt x="4387" y="11766"/>
                    <a:pt x="4269" y="11766"/>
                  </a:cubicBezTo>
                  <a:cubicBezTo>
                    <a:pt x="4148" y="11766"/>
                    <a:pt x="4053" y="11861"/>
                    <a:pt x="4053" y="11982"/>
                  </a:cubicBezTo>
                  <a:lnTo>
                    <a:pt x="4053" y="12811"/>
                  </a:lnTo>
                  <a:cubicBezTo>
                    <a:pt x="4053" y="13649"/>
                    <a:pt x="3374" y="14325"/>
                    <a:pt x="2539" y="14325"/>
                  </a:cubicBezTo>
                  <a:cubicBezTo>
                    <a:pt x="1704" y="14325"/>
                    <a:pt x="1025" y="13649"/>
                    <a:pt x="1025" y="12811"/>
                  </a:cubicBezTo>
                  <a:lnTo>
                    <a:pt x="1025" y="7146"/>
                  </a:lnTo>
                  <a:lnTo>
                    <a:pt x="4053" y="7146"/>
                  </a:lnTo>
                  <a:lnTo>
                    <a:pt x="4053" y="11070"/>
                  </a:lnTo>
                  <a:cubicBezTo>
                    <a:pt x="4053" y="11188"/>
                    <a:pt x="4148" y="11286"/>
                    <a:pt x="4269" y="11286"/>
                  </a:cubicBezTo>
                  <a:cubicBezTo>
                    <a:pt x="4387" y="11286"/>
                    <a:pt x="4485" y="11188"/>
                    <a:pt x="4485" y="11070"/>
                  </a:cubicBezTo>
                  <a:lnTo>
                    <a:pt x="4485" y="1296"/>
                  </a:lnTo>
                  <a:cubicBezTo>
                    <a:pt x="4819" y="1267"/>
                    <a:pt x="5078" y="988"/>
                    <a:pt x="5078" y="649"/>
                  </a:cubicBezTo>
                  <a:cubicBezTo>
                    <a:pt x="5078" y="292"/>
                    <a:pt x="4787" y="1"/>
                    <a:pt x="4430" y="1"/>
                  </a:cubicBezTo>
                  <a:lnTo>
                    <a:pt x="682" y="1"/>
                  </a:lnTo>
                  <a:cubicBezTo>
                    <a:pt x="679" y="1"/>
                    <a:pt x="675" y="1"/>
                    <a:pt x="6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66" name="Google Shape;1966;p125"/>
            <p:cNvSpPr/>
            <p:nvPr/>
          </p:nvSpPr>
          <p:spPr>
            <a:xfrm>
              <a:off x="6551050" y="2128475"/>
              <a:ext cx="39400" cy="10825"/>
            </a:xfrm>
            <a:custGeom>
              <a:avLst/>
              <a:gdLst/>
              <a:ahLst/>
              <a:cxnLst/>
              <a:rect l="l" t="t" r="r" b="b"/>
              <a:pathLst>
                <a:path w="1576" h="433" extrusionOk="0">
                  <a:moveTo>
                    <a:pt x="217" y="0"/>
                  </a:moveTo>
                  <a:cubicBezTo>
                    <a:pt x="99" y="0"/>
                    <a:pt x="1" y="98"/>
                    <a:pt x="1" y="216"/>
                  </a:cubicBezTo>
                  <a:cubicBezTo>
                    <a:pt x="1" y="337"/>
                    <a:pt x="99" y="432"/>
                    <a:pt x="217" y="432"/>
                  </a:cubicBezTo>
                  <a:lnTo>
                    <a:pt x="1360" y="432"/>
                  </a:lnTo>
                  <a:cubicBezTo>
                    <a:pt x="1480" y="432"/>
                    <a:pt x="1575" y="337"/>
                    <a:pt x="1575" y="216"/>
                  </a:cubicBezTo>
                  <a:cubicBezTo>
                    <a:pt x="1575" y="98"/>
                    <a:pt x="1480" y="0"/>
                    <a:pt x="13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67" name="Google Shape;1967;p125"/>
            <p:cNvSpPr/>
            <p:nvPr/>
          </p:nvSpPr>
          <p:spPr>
            <a:xfrm>
              <a:off x="6551050" y="2156400"/>
              <a:ext cx="56025" cy="10825"/>
            </a:xfrm>
            <a:custGeom>
              <a:avLst/>
              <a:gdLst/>
              <a:ahLst/>
              <a:cxnLst/>
              <a:rect l="l" t="t" r="r" b="b"/>
              <a:pathLst>
                <a:path w="2241" h="433" extrusionOk="0">
                  <a:moveTo>
                    <a:pt x="217" y="0"/>
                  </a:moveTo>
                  <a:cubicBezTo>
                    <a:pt x="99" y="0"/>
                    <a:pt x="1" y="98"/>
                    <a:pt x="1" y="216"/>
                  </a:cubicBezTo>
                  <a:cubicBezTo>
                    <a:pt x="1" y="337"/>
                    <a:pt x="99" y="432"/>
                    <a:pt x="217" y="432"/>
                  </a:cubicBezTo>
                  <a:lnTo>
                    <a:pt x="2025" y="432"/>
                  </a:lnTo>
                  <a:cubicBezTo>
                    <a:pt x="2143" y="432"/>
                    <a:pt x="2240" y="337"/>
                    <a:pt x="2240" y="216"/>
                  </a:cubicBezTo>
                  <a:cubicBezTo>
                    <a:pt x="2240" y="98"/>
                    <a:pt x="2143" y="0"/>
                    <a:pt x="20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68" name="Google Shape;1968;p125"/>
            <p:cNvSpPr/>
            <p:nvPr/>
          </p:nvSpPr>
          <p:spPr>
            <a:xfrm>
              <a:off x="6551050" y="2184325"/>
              <a:ext cx="39400" cy="10800"/>
            </a:xfrm>
            <a:custGeom>
              <a:avLst/>
              <a:gdLst/>
              <a:ahLst/>
              <a:cxnLst/>
              <a:rect l="l" t="t" r="r" b="b"/>
              <a:pathLst>
                <a:path w="1576" h="432" extrusionOk="0">
                  <a:moveTo>
                    <a:pt x="217" y="0"/>
                  </a:moveTo>
                  <a:cubicBezTo>
                    <a:pt x="99" y="0"/>
                    <a:pt x="1" y="98"/>
                    <a:pt x="1" y="216"/>
                  </a:cubicBezTo>
                  <a:cubicBezTo>
                    <a:pt x="1" y="337"/>
                    <a:pt x="99" y="432"/>
                    <a:pt x="217" y="432"/>
                  </a:cubicBezTo>
                  <a:lnTo>
                    <a:pt x="1360" y="432"/>
                  </a:lnTo>
                  <a:cubicBezTo>
                    <a:pt x="1480" y="432"/>
                    <a:pt x="1575" y="337"/>
                    <a:pt x="1575" y="216"/>
                  </a:cubicBezTo>
                  <a:cubicBezTo>
                    <a:pt x="1575" y="98"/>
                    <a:pt x="1480" y="0"/>
                    <a:pt x="13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69" name="Google Shape;1969;p125"/>
            <p:cNvSpPr/>
            <p:nvPr/>
          </p:nvSpPr>
          <p:spPr>
            <a:xfrm>
              <a:off x="6551050" y="2212250"/>
              <a:ext cx="56025" cy="10800"/>
            </a:xfrm>
            <a:custGeom>
              <a:avLst/>
              <a:gdLst/>
              <a:ahLst/>
              <a:cxnLst/>
              <a:rect l="l" t="t" r="r" b="b"/>
              <a:pathLst>
                <a:path w="2241" h="432" extrusionOk="0">
                  <a:moveTo>
                    <a:pt x="217" y="0"/>
                  </a:moveTo>
                  <a:cubicBezTo>
                    <a:pt x="99" y="0"/>
                    <a:pt x="1" y="98"/>
                    <a:pt x="1" y="216"/>
                  </a:cubicBezTo>
                  <a:cubicBezTo>
                    <a:pt x="1" y="337"/>
                    <a:pt x="99" y="432"/>
                    <a:pt x="217" y="432"/>
                  </a:cubicBezTo>
                  <a:lnTo>
                    <a:pt x="2025" y="432"/>
                  </a:lnTo>
                  <a:cubicBezTo>
                    <a:pt x="2143" y="432"/>
                    <a:pt x="2240" y="337"/>
                    <a:pt x="2240" y="216"/>
                  </a:cubicBezTo>
                  <a:cubicBezTo>
                    <a:pt x="2240" y="98"/>
                    <a:pt x="2143" y="0"/>
                    <a:pt x="20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70" name="Google Shape;1970;p125"/>
            <p:cNvSpPr/>
            <p:nvPr/>
          </p:nvSpPr>
          <p:spPr>
            <a:xfrm>
              <a:off x="6551050" y="2268100"/>
              <a:ext cx="56025" cy="10800"/>
            </a:xfrm>
            <a:custGeom>
              <a:avLst/>
              <a:gdLst/>
              <a:ahLst/>
              <a:cxnLst/>
              <a:rect l="l" t="t" r="r" b="b"/>
              <a:pathLst>
                <a:path w="2241" h="432" extrusionOk="0">
                  <a:moveTo>
                    <a:pt x="217" y="0"/>
                  </a:moveTo>
                  <a:cubicBezTo>
                    <a:pt x="99" y="0"/>
                    <a:pt x="1" y="98"/>
                    <a:pt x="1" y="216"/>
                  </a:cubicBezTo>
                  <a:cubicBezTo>
                    <a:pt x="1" y="334"/>
                    <a:pt x="99" y="432"/>
                    <a:pt x="217" y="432"/>
                  </a:cubicBezTo>
                  <a:lnTo>
                    <a:pt x="2025" y="432"/>
                  </a:lnTo>
                  <a:cubicBezTo>
                    <a:pt x="2143" y="432"/>
                    <a:pt x="2240" y="334"/>
                    <a:pt x="2240" y="216"/>
                  </a:cubicBezTo>
                  <a:cubicBezTo>
                    <a:pt x="2240" y="98"/>
                    <a:pt x="2143" y="0"/>
                    <a:pt x="20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71" name="Google Shape;1971;p125"/>
            <p:cNvSpPr/>
            <p:nvPr/>
          </p:nvSpPr>
          <p:spPr>
            <a:xfrm>
              <a:off x="6551050" y="2296075"/>
              <a:ext cx="39400" cy="10825"/>
            </a:xfrm>
            <a:custGeom>
              <a:avLst/>
              <a:gdLst/>
              <a:ahLst/>
              <a:cxnLst/>
              <a:rect l="l" t="t" r="r" b="b"/>
              <a:pathLst>
                <a:path w="1576" h="433" extrusionOk="0">
                  <a:moveTo>
                    <a:pt x="217" y="1"/>
                  </a:moveTo>
                  <a:cubicBezTo>
                    <a:pt x="99" y="1"/>
                    <a:pt x="1" y="96"/>
                    <a:pt x="1" y="217"/>
                  </a:cubicBezTo>
                  <a:cubicBezTo>
                    <a:pt x="1" y="335"/>
                    <a:pt x="99" y="433"/>
                    <a:pt x="217" y="433"/>
                  </a:cubicBezTo>
                  <a:lnTo>
                    <a:pt x="1360" y="433"/>
                  </a:lnTo>
                  <a:cubicBezTo>
                    <a:pt x="1480" y="433"/>
                    <a:pt x="1575" y="335"/>
                    <a:pt x="1575" y="217"/>
                  </a:cubicBezTo>
                  <a:cubicBezTo>
                    <a:pt x="1575" y="96"/>
                    <a:pt x="1480" y="1"/>
                    <a:pt x="13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72" name="Google Shape;1972;p125"/>
            <p:cNvSpPr/>
            <p:nvPr/>
          </p:nvSpPr>
          <p:spPr>
            <a:xfrm>
              <a:off x="6551050" y="2323925"/>
              <a:ext cx="56025" cy="10825"/>
            </a:xfrm>
            <a:custGeom>
              <a:avLst/>
              <a:gdLst/>
              <a:ahLst/>
              <a:cxnLst/>
              <a:rect l="l" t="t" r="r" b="b"/>
              <a:pathLst>
                <a:path w="2241" h="433" extrusionOk="0">
                  <a:moveTo>
                    <a:pt x="217" y="1"/>
                  </a:moveTo>
                  <a:cubicBezTo>
                    <a:pt x="99" y="1"/>
                    <a:pt x="1" y="99"/>
                    <a:pt x="1" y="217"/>
                  </a:cubicBezTo>
                  <a:cubicBezTo>
                    <a:pt x="1" y="335"/>
                    <a:pt x="99" y="433"/>
                    <a:pt x="217" y="433"/>
                  </a:cubicBezTo>
                  <a:lnTo>
                    <a:pt x="2025" y="433"/>
                  </a:lnTo>
                  <a:cubicBezTo>
                    <a:pt x="2143" y="433"/>
                    <a:pt x="2240" y="335"/>
                    <a:pt x="2240" y="217"/>
                  </a:cubicBezTo>
                  <a:cubicBezTo>
                    <a:pt x="2240" y="99"/>
                    <a:pt x="2143" y="1"/>
                    <a:pt x="202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73" name="Google Shape;1973;p125"/>
            <p:cNvSpPr/>
            <p:nvPr/>
          </p:nvSpPr>
          <p:spPr>
            <a:xfrm>
              <a:off x="6551050" y="2351850"/>
              <a:ext cx="39400" cy="10825"/>
            </a:xfrm>
            <a:custGeom>
              <a:avLst/>
              <a:gdLst/>
              <a:ahLst/>
              <a:cxnLst/>
              <a:rect l="l" t="t" r="r" b="b"/>
              <a:pathLst>
                <a:path w="1576" h="433" extrusionOk="0">
                  <a:moveTo>
                    <a:pt x="217" y="1"/>
                  </a:moveTo>
                  <a:cubicBezTo>
                    <a:pt x="99" y="1"/>
                    <a:pt x="1" y="96"/>
                    <a:pt x="1" y="217"/>
                  </a:cubicBezTo>
                  <a:cubicBezTo>
                    <a:pt x="1" y="335"/>
                    <a:pt x="99" y="433"/>
                    <a:pt x="217" y="433"/>
                  </a:cubicBezTo>
                  <a:lnTo>
                    <a:pt x="1360" y="433"/>
                  </a:lnTo>
                  <a:cubicBezTo>
                    <a:pt x="1480" y="433"/>
                    <a:pt x="1575" y="335"/>
                    <a:pt x="1575" y="217"/>
                  </a:cubicBezTo>
                  <a:cubicBezTo>
                    <a:pt x="1575" y="96"/>
                    <a:pt x="1480" y="1"/>
                    <a:pt x="13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74" name="Google Shape;1974;p125"/>
          <p:cNvGrpSpPr/>
          <p:nvPr/>
        </p:nvGrpSpPr>
        <p:grpSpPr>
          <a:xfrm>
            <a:off x="2847913" y="3407863"/>
            <a:ext cx="368925" cy="368850"/>
            <a:chOff x="2085625" y="3236000"/>
            <a:chExt cx="368925" cy="368850"/>
          </a:xfrm>
        </p:grpSpPr>
        <p:sp>
          <p:nvSpPr>
            <p:cNvPr id="1975" name="Google Shape;1975;p125"/>
            <p:cNvSpPr/>
            <p:nvPr/>
          </p:nvSpPr>
          <p:spPr>
            <a:xfrm>
              <a:off x="2085625" y="3236000"/>
              <a:ext cx="368925" cy="368850"/>
            </a:xfrm>
            <a:custGeom>
              <a:avLst/>
              <a:gdLst/>
              <a:ahLst/>
              <a:cxnLst/>
              <a:rect l="l" t="t" r="r" b="b"/>
              <a:pathLst>
                <a:path w="14757" h="14754" extrusionOk="0">
                  <a:moveTo>
                    <a:pt x="1946" y="0"/>
                  </a:moveTo>
                  <a:cubicBezTo>
                    <a:pt x="870" y="0"/>
                    <a:pt x="0" y="870"/>
                    <a:pt x="0" y="1943"/>
                  </a:cubicBezTo>
                  <a:lnTo>
                    <a:pt x="0" y="11224"/>
                  </a:lnTo>
                  <a:cubicBezTo>
                    <a:pt x="0" y="11892"/>
                    <a:pt x="343" y="12514"/>
                    <a:pt x="907" y="12868"/>
                  </a:cubicBezTo>
                  <a:lnTo>
                    <a:pt x="907" y="13386"/>
                  </a:lnTo>
                  <a:cubicBezTo>
                    <a:pt x="910" y="14141"/>
                    <a:pt x="1520" y="14751"/>
                    <a:pt x="2274" y="14754"/>
                  </a:cubicBezTo>
                  <a:lnTo>
                    <a:pt x="12477" y="14754"/>
                  </a:lnTo>
                  <a:cubicBezTo>
                    <a:pt x="13231" y="14751"/>
                    <a:pt x="13844" y="14141"/>
                    <a:pt x="13844" y="13386"/>
                  </a:cubicBezTo>
                  <a:lnTo>
                    <a:pt x="13844" y="12868"/>
                  </a:lnTo>
                  <a:cubicBezTo>
                    <a:pt x="14411" y="12514"/>
                    <a:pt x="14754" y="11892"/>
                    <a:pt x="14754" y="11224"/>
                  </a:cubicBezTo>
                  <a:lnTo>
                    <a:pt x="14754" y="10145"/>
                  </a:lnTo>
                  <a:cubicBezTo>
                    <a:pt x="14754" y="10027"/>
                    <a:pt x="14656" y="9929"/>
                    <a:pt x="14538" y="9929"/>
                  </a:cubicBezTo>
                  <a:cubicBezTo>
                    <a:pt x="14417" y="9929"/>
                    <a:pt x="14322" y="10027"/>
                    <a:pt x="14322" y="10145"/>
                  </a:cubicBezTo>
                  <a:lnTo>
                    <a:pt x="14322" y="11224"/>
                  </a:lnTo>
                  <a:cubicBezTo>
                    <a:pt x="14319" y="12059"/>
                    <a:pt x="13643" y="12736"/>
                    <a:pt x="12808" y="12739"/>
                  </a:cubicBezTo>
                  <a:lnTo>
                    <a:pt x="3682" y="12739"/>
                  </a:lnTo>
                  <a:cubicBezTo>
                    <a:pt x="3564" y="12739"/>
                    <a:pt x="3466" y="12834"/>
                    <a:pt x="3466" y="12955"/>
                  </a:cubicBezTo>
                  <a:cubicBezTo>
                    <a:pt x="3466" y="13073"/>
                    <a:pt x="3564" y="13171"/>
                    <a:pt x="3682" y="13171"/>
                  </a:cubicBezTo>
                  <a:lnTo>
                    <a:pt x="12811" y="13171"/>
                  </a:lnTo>
                  <a:cubicBezTo>
                    <a:pt x="13018" y="13171"/>
                    <a:pt x="13222" y="13136"/>
                    <a:pt x="13418" y="13073"/>
                  </a:cubicBezTo>
                  <a:lnTo>
                    <a:pt x="13418" y="13386"/>
                  </a:lnTo>
                  <a:cubicBezTo>
                    <a:pt x="13415" y="13902"/>
                    <a:pt x="12998" y="14319"/>
                    <a:pt x="12483" y="14322"/>
                  </a:cubicBezTo>
                  <a:lnTo>
                    <a:pt x="2280" y="14322"/>
                  </a:lnTo>
                  <a:cubicBezTo>
                    <a:pt x="1762" y="14319"/>
                    <a:pt x="1345" y="13902"/>
                    <a:pt x="1345" y="13386"/>
                  </a:cubicBezTo>
                  <a:lnTo>
                    <a:pt x="1345" y="13073"/>
                  </a:lnTo>
                  <a:cubicBezTo>
                    <a:pt x="1538" y="13136"/>
                    <a:pt x="1742" y="13171"/>
                    <a:pt x="1949" y="13171"/>
                  </a:cubicBezTo>
                  <a:lnTo>
                    <a:pt x="2770" y="13171"/>
                  </a:lnTo>
                  <a:cubicBezTo>
                    <a:pt x="2891" y="13171"/>
                    <a:pt x="2986" y="13073"/>
                    <a:pt x="2986" y="12955"/>
                  </a:cubicBezTo>
                  <a:cubicBezTo>
                    <a:pt x="2986" y="12834"/>
                    <a:pt x="2891" y="12739"/>
                    <a:pt x="2770" y="12739"/>
                  </a:cubicBezTo>
                  <a:lnTo>
                    <a:pt x="1949" y="12739"/>
                  </a:lnTo>
                  <a:cubicBezTo>
                    <a:pt x="1114" y="12736"/>
                    <a:pt x="435" y="12059"/>
                    <a:pt x="435" y="11224"/>
                  </a:cubicBezTo>
                  <a:lnTo>
                    <a:pt x="435" y="1943"/>
                  </a:lnTo>
                  <a:cubicBezTo>
                    <a:pt x="438" y="1109"/>
                    <a:pt x="1114" y="435"/>
                    <a:pt x="1949" y="432"/>
                  </a:cubicBezTo>
                  <a:lnTo>
                    <a:pt x="12816" y="432"/>
                  </a:lnTo>
                  <a:cubicBezTo>
                    <a:pt x="13651" y="435"/>
                    <a:pt x="14328" y="1109"/>
                    <a:pt x="14328" y="1943"/>
                  </a:cubicBezTo>
                  <a:lnTo>
                    <a:pt x="14328" y="9221"/>
                  </a:lnTo>
                  <a:cubicBezTo>
                    <a:pt x="14328" y="9339"/>
                    <a:pt x="14423" y="9437"/>
                    <a:pt x="14541" y="9437"/>
                  </a:cubicBezTo>
                  <a:cubicBezTo>
                    <a:pt x="14662" y="9437"/>
                    <a:pt x="14757" y="9342"/>
                    <a:pt x="14757" y="9221"/>
                  </a:cubicBezTo>
                  <a:lnTo>
                    <a:pt x="14757" y="1943"/>
                  </a:lnTo>
                  <a:cubicBezTo>
                    <a:pt x="14757" y="870"/>
                    <a:pt x="13887" y="0"/>
                    <a:pt x="1281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76" name="Google Shape;1976;p125"/>
            <p:cNvSpPr/>
            <p:nvPr/>
          </p:nvSpPr>
          <p:spPr>
            <a:xfrm>
              <a:off x="2107275" y="3257575"/>
              <a:ext cx="325700" cy="286025"/>
            </a:xfrm>
            <a:custGeom>
              <a:avLst/>
              <a:gdLst/>
              <a:ahLst/>
              <a:cxnLst/>
              <a:rect l="l" t="t" r="r" b="b"/>
              <a:pathLst>
                <a:path w="13028" h="11441" extrusionOk="0">
                  <a:moveTo>
                    <a:pt x="1080" y="1"/>
                  </a:moveTo>
                  <a:cubicBezTo>
                    <a:pt x="484" y="4"/>
                    <a:pt x="1" y="485"/>
                    <a:pt x="1" y="1080"/>
                  </a:cubicBezTo>
                  <a:lnTo>
                    <a:pt x="1" y="1889"/>
                  </a:lnTo>
                  <a:cubicBezTo>
                    <a:pt x="1" y="2007"/>
                    <a:pt x="96" y="2105"/>
                    <a:pt x="217" y="2105"/>
                  </a:cubicBezTo>
                  <a:cubicBezTo>
                    <a:pt x="335" y="2105"/>
                    <a:pt x="433" y="2007"/>
                    <a:pt x="433" y="1889"/>
                  </a:cubicBezTo>
                  <a:lnTo>
                    <a:pt x="433" y="1080"/>
                  </a:lnTo>
                  <a:cubicBezTo>
                    <a:pt x="433" y="723"/>
                    <a:pt x="720" y="433"/>
                    <a:pt x="1080" y="433"/>
                  </a:cubicBezTo>
                  <a:lnTo>
                    <a:pt x="11948" y="433"/>
                  </a:lnTo>
                  <a:cubicBezTo>
                    <a:pt x="12305" y="433"/>
                    <a:pt x="12595" y="723"/>
                    <a:pt x="12595" y="1080"/>
                  </a:cubicBezTo>
                  <a:lnTo>
                    <a:pt x="12595" y="10361"/>
                  </a:lnTo>
                  <a:cubicBezTo>
                    <a:pt x="12595" y="10718"/>
                    <a:pt x="12305" y="11009"/>
                    <a:pt x="11948" y="11009"/>
                  </a:cubicBezTo>
                  <a:lnTo>
                    <a:pt x="1080" y="11009"/>
                  </a:lnTo>
                  <a:cubicBezTo>
                    <a:pt x="720" y="11009"/>
                    <a:pt x="433" y="10718"/>
                    <a:pt x="433" y="10361"/>
                  </a:cubicBezTo>
                  <a:lnTo>
                    <a:pt x="433" y="2825"/>
                  </a:lnTo>
                  <a:cubicBezTo>
                    <a:pt x="433" y="2707"/>
                    <a:pt x="335" y="2609"/>
                    <a:pt x="217" y="2609"/>
                  </a:cubicBezTo>
                  <a:cubicBezTo>
                    <a:pt x="96" y="2609"/>
                    <a:pt x="1" y="2707"/>
                    <a:pt x="1" y="2825"/>
                  </a:cubicBezTo>
                  <a:lnTo>
                    <a:pt x="1" y="10361"/>
                  </a:lnTo>
                  <a:cubicBezTo>
                    <a:pt x="1" y="10957"/>
                    <a:pt x="484" y="11441"/>
                    <a:pt x="1080" y="11441"/>
                  </a:cubicBezTo>
                  <a:lnTo>
                    <a:pt x="11948" y="11441"/>
                  </a:lnTo>
                  <a:cubicBezTo>
                    <a:pt x="12543" y="11441"/>
                    <a:pt x="13024" y="10957"/>
                    <a:pt x="13027" y="10361"/>
                  </a:cubicBezTo>
                  <a:lnTo>
                    <a:pt x="13027" y="1080"/>
                  </a:lnTo>
                  <a:cubicBezTo>
                    <a:pt x="13024" y="485"/>
                    <a:pt x="12543" y="4"/>
                    <a:pt x="119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77" name="Google Shape;1977;p125"/>
            <p:cNvSpPr/>
            <p:nvPr/>
          </p:nvSpPr>
          <p:spPr>
            <a:xfrm>
              <a:off x="2192625" y="3290750"/>
              <a:ext cx="154975" cy="68475"/>
            </a:xfrm>
            <a:custGeom>
              <a:avLst/>
              <a:gdLst/>
              <a:ahLst/>
              <a:cxnLst/>
              <a:rect l="l" t="t" r="r" b="b"/>
              <a:pathLst>
                <a:path w="6199" h="2739" extrusionOk="0">
                  <a:moveTo>
                    <a:pt x="3100" y="1959"/>
                  </a:moveTo>
                  <a:cubicBezTo>
                    <a:pt x="3312" y="1959"/>
                    <a:pt x="3523" y="2075"/>
                    <a:pt x="3620" y="2307"/>
                  </a:cubicBezTo>
                  <a:lnTo>
                    <a:pt x="2580" y="2307"/>
                  </a:lnTo>
                  <a:cubicBezTo>
                    <a:pt x="2677" y="2075"/>
                    <a:pt x="2888" y="1959"/>
                    <a:pt x="3100" y="1959"/>
                  </a:cubicBezTo>
                  <a:close/>
                  <a:moveTo>
                    <a:pt x="5764" y="433"/>
                  </a:moveTo>
                  <a:lnTo>
                    <a:pt x="5767" y="2307"/>
                  </a:lnTo>
                  <a:lnTo>
                    <a:pt x="4069" y="2307"/>
                  </a:lnTo>
                  <a:cubicBezTo>
                    <a:pt x="3985" y="1930"/>
                    <a:pt x="3692" y="1633"/>
                    <a:pt x="3317" y="1550"/>
                  </a:cubicBezTo>
                  <a:lnTo>
                    <a:pt x="3317" y="764"/>
                  </a:lnTo>
                  <a:cubicBezTo>
                    <a:pt x="3317" y="643"/>
                    <a:pt x="3219" y="548"/>
                    <a:pt x="3101" y="548"/>
                  </a:cubicBezTo>
                  <a:cubicBezTo>
                    <a:pt x="2980" y="548"/>
                    <a:pt x="2885" y="643"/>
                    <a:pt x="2885" y="764"/>
                  </a:cubicBezTo>
                  <a:lnTo>
                    <a:pt x="2885" y="1550"/>
                  </a:lnTo>
                  <a:cubicBezTo>
                    <a:pt x="2508" y="1636"/>
                    <a:pt x="2212" y="1930"/>
                    <a:pt x="2128" y="2307"/>
                  </a:cubicBezTo>
                  <a:lnTo>
                    <a:pt x="433" y="2307"/>
                  </a:lnTo>
                  <a:lnTo>
                    <a:pt x="433" y="433"/>
                  </a:lnTo>
                  <a:close/>
                  <a:moveTo>
                    <a:pt x="217" y="1"/>
                  </a:moveTo>
                  <a:cubicBezTo>
                    <a:pt x="99" y="1"/>
                    <a:pt x="1" y="96"/>
                    <a:pt x="1" y="217"/>
                  </a:cubicBezTo>
                  <a:lnTo>
                    <a:pt x="1" y="2523"/>
                  </a:lnTo>
                  <a:cubicBezTo>
                    <a:pt x="1" y="2641"/>
                    <a:pt x="99" y="2739"/>
                    <a:pt x="217" y="2739"/>
                  </a:cubicBezTo>
                  <a:lnTo>
                    <a:pt x="5983" y="2739"/>
                  </a:lnTo>
                  <a:cubicBezTo>
                    <a:pt x="6101" y="2739"/>
                    <a:pt x="6199" y="2641"/>
                    <a:pt x="6199" y="2523"/>
                  </a:cubicBezTo>
                  <a:lnTo>
                    <a:pt x="6199" y="217"/>
                  </a:lnTo>
                  <a:cubicBezTo>
                    <a:pt x="6199" y="96"/>
                    <a:pt x="6101" y="1"/>
                    <a:pt x="59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78" name="Google Shape;1978;p125"/>
            <p:cNvSpPr/>
            <p:nvPr/>
          </p:nvSpPr>
          <p:spPr>
            <a:xfrm>
              <a:off x="2213950" y="3314725"/>
              <a:ext cx="10800" cy="15150"/>
            </a:xfrm>
            <a:custGeom>
              <a:avLst/>
              <a:gdLst/>
              <a:ahLst/>
              <a:cxnLst/>
              <a:rect l="l" t="t" r="r" b="b"/>
              <a:pathLst>
                <a:path w="432" h="606" extrusionOk="0">
                  <a:moveTo>
                    <a:pt x="216" y="1"/>
                  </a:moveTo>
                  <a:cubicBezTo>
                    <a:pt x="95" y="1"/>
                    <a:pt x="0" y="96"/>
                    <a:pt x="0" y="217"/>
                  </a:cubicBezTo>
                  <a:lnTo>
                    <a:pt x="0" y="389"/>
                  </a:lnTo>
                  <a:cubicBezTo>
                    <a:pt x="0" y="507"/>
                    <a:pt x="95" y="605"/>
                    <a:pt x="216" y="605"/>
                  </a:cubicBezTo>
                  <a:cubicBezTo>
                    <a:pt x="334" y="605"/>
                    <a:pt x="432" y="507"/>
                    <a:pt x="432" y="389"/>
                  </a:cubicBezTo>
                  <a:lnTo>
                    <a:pt x="432" y="217"/>
                  </a:lnTo>
                  <a:cubicBezTo>
                    <a:pt x="432" y="96"/>
                    <a:pt x="334" y="1"/>
                    <a:pt x="21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79" name="Google Shape;1979;p125"/>
            <p:cNvSpPr/>
            <p:nvPr/>
          </p:nvSpPr>
          <p:spPr>
            <a:xfrm>
              <a:off x="2290150" y="3314725"/>
              <a:ext cx="10825" cy="15150"/>
            </a:xfrm>
            <a:custGeom>
              <a:avLst/>
              <a:gdLst/>
              <a:ahLst/>
              <a:cxnLst/>
              <a:rect l="l" t="t" r="r" b="b"/>
              <a:pathLst>
                <a:path w="433" h="606" extrusionOk="0">
                  <a:moveTo>
                    <a:pt x="217" y="1"/>
                  </a:moveTo>
                  <a:cubicBezTo>
                    <a:pt x="96" y="1"/>
                    <a:pt x="1" y="96"/>
                    <a:pt x="1" y="217"/>
                  </a:cubicBezTo>
                  <a:lnTo>
                    <a:pt x="1" y="389"/>
                  </a:lnTo>
                  <a:cubicBezTo>
                    <a:pt x="1" y="507"/>
                    <a:pt x="96" y="605"/>
                    <a:pt x="217" y="605"/>
                  </a:cubicBezTo>
                  <a:cubicBezTo>
                    <a:pt x="335" y="605"/>
                    <a:pt x="432" y="507"/>
                    <a:pt x="432" y="389"/>
                  </a:cubicBezTo>
                  <a:lnTo>
                    <a:pt x="432" y="217"/>
                  </a:lnTo>
                  <a:cubicBezTo>
                    <a:pt x="432" y="96"/>
                    <a:pt x="335" y="1"/>
                    <a:pt x="2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80" name="Google Shape;1980;p125"/>
            <p:cNvSpPr/>
            <p:nvPr/>
          </p:nvSpPr>
          <p:spPr>
            <a:xfrm>
              <a:off x="2315475" y="3314725"/>
              <a:ext cx="10825" cy="15150"/>
            </a:xfrm>
            <a:custGeom>
              <a:avLst/>
              <a:gdLst/>
              <a:ahLst/>
              <a:cxnLst/>
              <a:rect l="l" t="t" r="r" b="b"/>
              <a:pathLst>
                <a:path w="433" h="606" extrusionOk="0">
                  <a:moveTo>
                    <a:pt x="217" y="1"/>
                  </a:moveTo>
                  <a:cubicBezTo>
                    <a:pt x="99" y="1"/>
                    <a:pt x="1" y="96"/>
                    <a:pt x="1" y="217"/>
                  </a:cubicBezTo>
                  <a:lnTo>
                    <a:pt x="1" y="389"/>
                  </a:lnTo>
                  <a:cubicBezTo>
                    <a:pt x="1" y="507"/>
                    <a:pt x="99" y="605"/>
                    <a:pt x="217" y="605"/>
                  </a:cubicBezTo>
                  <a:cubicBezTo>
                    <a:pt x="338" y="605"/>
                    <a:pt x="433" y="507"/>
                    <a:pt x="433" y="389"/>
                  </a:cubicBezTo>
                  <a:lnTo>
                    <a:pt x="433" y="217"/>
                  </a:lnTo>
                  <a:cubicBezTo>
                    <a:pt x="433" y="96"/>
                    <a:pt x="338" y="1"/>
                    <a:pt x="2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81" name="Google Shape;1981;p125"/>
            <p:cNvSpPr/>
            <p:nvPr/>
          </p:nvSpPr>
          <p:spPr>
            <a:xfrm>
              <a:off x="2239275" y="3314725"/>
              <a:ext cx="10825" cy="15150"/>
            </a:xfrm>
            <a:custGeom>
              <a:avLst/>
              <a:gdLst/>
              <a:ahLst/>
              <a:cxnLst/>
              <a:rect l="l" t="t" r="r" b="b"/>
              <a:pathLst>
                <a:path w="433" h="606" extrusionOk="0">
                  <a:moveTo>
                    <a:pt x="216" y="1"/>
                  </a:moveTo>
                  <a:cubicBezTo>
                    <a:pt x="98" y="1"/>
                    <a:pt x="0" y="96"/>
                    <a:pt x="0" y="217"/>
                  </a:cubicBezTo>
                  <a:lnTo>
                    <a:pt x="0" y="389"/>
                  </a:lnTo>
                  <a:cubicBezTo>
                    <a:pt x="0" y="507"/>
                    <a:pt x="98" y="605"/>
                    <a:pt x="216" y="605"/>
                  </a:cubicBezTo>
                  <a:cubicBezTo>
                    <a:pt x="337" y="605"/>
                    <a:pt x="432" y="507"/>
                    <a:pt x="432" y="389"/>
                  </a:cubicBezTo>
                  <a:lnTo>
                    <a:pt x="432" y="217"/>
                  </a:lnTo>
                  <a:cubicBezTo>
                    <a:pt x="432" y="96"/>
                    <a:pt x="337" y="1"/>
                    <a:pt x="21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82" name="Google Shape;1982;p125"/>
            <p:cNvSpPr/>
            <p:nvPr/>
          </p:nvSpPr>
          <p:spPr>
            <a:xfrm>
              <a:off x="2200325" y="3398750"/>
              <a:ext cx="134700" cy="106725"/>
            </a:xfrm>
            <a:custGeom>
              <a:avLst/>
              <a:gdLst/>
              <a:ahLst/>
              <a:cxnLst/>
              <a:rect l="l" t="t" r="r" b="b"/>
              <a:pathLst>
                <a:path w="5388" h="4269" extrusionOk="0">
                  <a:moveTo>
                    <a:pt x="1249" y="439"/>
                  </a:moveTo>
                  <a:cubicBezTo>
                    <a:pt x="1538" y="439"/>
                    <a:pt x="1793" y="644"/>
                    <a:pt x="1852" y="932"/>
                  </a:cubicBezTo>
                  <a:cubicBezTo>
                    <a:pt x="1501" y="1070"/>
                    <a:pt x="1193" y="1300"/>
                    <a:pt x="965" y="1603"/>
                  </a:cubicBezTo>
                  <a:cubicBezTo>
                    <a:pt x="758" y="1496"/>
                    <a:pt x="629" y="1283"/>
                    <a:pt x="629" y="1053"/>
                  </a:cubicBezTo>
                  <a:cubicBezTo>
                    <a:pt x="631" y="736"/>
                    <a:pt x="873" y="474"/>
                    <a:pt x="1187" y="442"/>
                  </a:cubicBezTo>
                  <a:cubicBezTo>
                    <a:pt x="1208" y="440"/>
                    <a:pt x="1228" y="439"/>
                    <a:pt x="1249" y="439"/>
                  </a:cubicBezTo>
                  <a:close/>
                  <a:moveTo>
                    <a:pt x="4338" y="433"/>
                  </a:moveTo>
                  <a:cubicBezTo>
                    <a:pt x="4465" y="433"/>
                    <a:pt x="4594" y="472"/>
                    <a:pt x="4708" y="558"/>
                  </a:cubicBezTo>
                  <a:cubicBezTo>
                    <a:pt x="5070" y="834"/>
                    <a:pt x="5022" y="1392"/>
                    <a:pt x="4618" y="1603"/>
                  </a:cubicBezTo>
                  <a:cubicBezTo>
                    <a:pt x="4388" y="1300"/>
                    <a:pt x="4080" y="1070"/>
                    <a:pt x="3729" y="932"/>
                  </a:cubicBezTo>
                  <a:cubicBezTo>
                    <a:pt x="3790" y="625"/>
                    <a:pt x="4058" y="433"/>
                    <a:pt x="4338" y="433"/>
                  </a:cubicBezTo>
                  <a:close/>
                  <a:moveTo>
                    <a:pt x="2790" y="1185"/>
                  </a:moveTo>
                  <a:cubicBezTo>
                    <a:pt x="3732" y="1185"/>
                    <a:pt x="4495" y="1781"/>
                    <a:pt x="4495" y="2512"/>
                  </a:cubicBezTo>
                  <a:cubicBezTo>
                    <a:pt x="4495" y="3243"/>
                    <a:pt x="3732" y="3836"/>
                    <a:pt x="2790" y="3836"/>
                  </a:cubicBezTo>
                  <a:cubicBezTo>
                    <a:pt x="1852" y="3836"/>
                    <a:pt x="1089" y="3243"/>
                    <a:pt x="1089" y="2512"/>
                  </a:cubicBezTo>
                  <a:cubicBezTo>
                    <a:pt x="1089" y="1781"/>
                    <a:pt x="1852" y="1185"/>
                    <a:pt x="2790" y="1185"/>
                  </a:cubicBezTo>
                  <a:close/>
                  <a:moveTo>
                    <a:pt x="1243" y="0"/>
                  </a:moveTo>
                  <a:cubicBezTo>
                    <a:pt x="1023" y="0"/>
                    <a:pt x="798" y="70"/>
                    <a:pt x="603" y="221"/>
                  </a:cubicBezTo>
                  <a:cubicBezTo>
                    <a:pt x="1" y="690"/>
                    <a:pt x="82" y="1626"/>
                    <a:pt x="758" y="1980"/>
                  </a:cubicBezTo>
                  <a:cubicBezTo>
                    <a:pt x="692" y="2150"/>
                    <a:pt x="657" y="2331"/>
                    <a:pt x="657" y="2512"/>
                  </a:cubicBezTo>
                  <a:cubicBezTo>
                    <a:pt x="657" y="3480"/>
                    <a:pt x="1616" y="4268"/>
                    <a:pt x="2793" y="4268"/>
                  </a:cubicBezTo>
                  <a:cubicBezTo>
                    <a:pt x="3971" y="4268"/>
                    <a:pt x="4927" y="3480"/>
                    <a:pt x="4927" y="2512"/>
                  </a:cubicBezTo>
                  <a:cubicBezTo>
                    <a:pt x="4927" y="2331"/>
                    <a:pt x="4895" y="2150"/>
                    <a:pt x="4829" y="1980"/>
                  </a:cubicBezTo>
                  <a:cubicBezTo>
                    <a:pt x="5171" y="1798"/>
                    <a:pt x="5387" y="1441"/>
                    <a:pt x="5384" y="1053"/>
                  </a:cubicBezTo>
                  <a:cubicBezTo>
                    <a:pt x="5384" y="520"/>
                    <a:pt x="4987" y="74"/>
                    <a:pt x="4457" y="11"/>
                  </a:cubicBezTo>
                  <a:cubicBezTo>
                    <a:pt x="4415" y="6"/>
                    <a:pt x="4373" y="3"/>
                    <a:pt x="4332" y="3"/>
                  </a:cubicBezTo>
                  <a:cubicBezTo>
                    <a:pt x="3854" y="3"/>
                    <a:pt x="3428" y="331"/>
                    <a:pt x="3314" y="808"/>
                  </a:cubicBezTo>
                  <a:cubicBezTo>
                    <a:pt x="3142" y="772"/>
                    <a:pt x="2967" y="754"/>
                    <a:pt x="2792" y="754"/>
                  </a:cubicBezTo>
                  <a:cubicBezTo>
                    <a:pt x="2617" y="754"/>
                    <a:pt x="2442" y="772"/>
                    <a:pt x="2269" y="808"/>
                  </a:cubicBezTo>
                  <a:cubicBezTo>
                    <a:pt x="2149" y="305"/>
                    <a:pt x="1705" y="0"/>
                    <a:pt x="12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83" name="Google Shape;1983;p125"/>
            <p:cNvSpPr/>
            <p:nvPr/>
          </p:nvSpPr>
          <p:spPr>
            <a:xfrm>
              <a:off x="2249350" y="344022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7" y="1"/>
                  </a:moveTo>
                  <a:cubicBezTo>
                    <a:pt x="234" y="1"/>
                    <a:pt x="180" y="21"/>
                    <a:pt x="136" y="64"/>
                  </a:cubicBezTo>
                  <a:cubicBezTo>
                    <a:pt x="0" y="200"/>
                    <a:pt x="95" y="433"/>
                    <a:pt x="288" y="433"/>
                  </a:cubicBezTo>
                  <a:cubicBezTo>
                    <a:pt x="409" y="433"/>
                    <a:pt x="504" y="335"/>
                    <a:pt x="504" y="217"/>
                  </a:cubicBezTo>
                  <a:cubicBezTo>
                    <a:pt x="504" y="87"/>
                    <a:pt x="398" y="1"/>
                    <a:pt x="28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84" name="Google Shape;1984;p125"/>
            <p:cNvSpPr/>
            <p:nvPr/>
          </p:nvSpPr>
          <p:spPr>
            <a:xfrm>
              <a:off x="2276475" y="34402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0"/>
                  </a:moveTo>
                  <a:cubicBezTo>
                    <a:pt x="96" y="0"/>
                    <a:pt x="1" y="233"/>
                    <a:pt x="136" y="369"/>
                  </a:cubicBezTo>
                  <a:cubicBezTo>
                    <a:pt x="180" y="412"/>
                    <a:pt x="234" y="432"/>
                    <a:pt x="287" y="432"/>
                  </a:cubicBezTo>
                  <a:cubicBezTo>
                    <a:pt x="398" y="432"/>
                    <a:pt x="504" y="346"/>
                    <a:pt x="504" y="216"/>
                  </a:cubicBezTo>
                  <a:cubicBezTo>
                    <a:pt x="504" y="98"/>
                    <a:pt x="407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85" name="Google Shape;1985;p125"/>
          <p:cNvGrpSpPr/>
          <p:nvPr/>
        </p:nvGrpSpPr>
        <p:grpSpPr>
          <a:xfrm>
            <a:off x="2232063" y="3407788"/>
            <a:ext cx="369800" cy="368925"/>
            <a:chOff x="1469775" y="3235925"/>
            <a:chExt cx="369800" cy="368925"/>
          </a:xfrm>
        </p:grpSpPr>
        <p:sp>
          <p:nvSpPr>
            <p:cNvPr id="1986" name="Google Shape;1986;p125"/>
            <p:cNvSpPr/>
            <p:nvPr/>
          </p:nvSpPr>
          <p:spPr>
            <a:xfrm>
              <a:off x="1469775" y="3235925"/>
              <a:ext cx="369800" cy="368925"/>
            </a:xfrm>
            <a:custGeom>
              <a:avLst/>
              <a:gdLst/>
              <a:ahLst/>
              <a:cxnLst/>
              <a:rect l="l" t="t" r="r" b="b"/>
              <a:pathLst>
                <a:path w="14792" h="14757" extrusionOk="0">
                  <a:moveTo>
                    <a:pt x="3245" y="435"/>
                  </a:moveTo>
                  <a:cubicBezTo>
                    <a:pt x="4794" y="435"/>
                    <a:pt x="6052" y="1693"/>
                    <a:pt x="6055" y="3245"/>
                  </a:cubicBezTo>
                  <a:cubicBezTo>
                    <a:pt x="6055" y="4382"/>
                    <a:pt x="5370" y="5407"/>
                    <a:pt x="4319" y="5841"/>
                  </a:cubicBezTo>
                  <a:cubicBezTo>
                    <a:pt x="3971" y="5985"/>
                    <a:pt x="3605" y="6055"/>
                    <a:pt x="3243" y="6055"/>
                  </a:cubicBezTo>
                  <a:cubicBezTo>
                    <a:pt x="2512" y="6055"/>
                    <a:pt x="1793" y="5770"/>
                    <a:pt x="1256" y="5231"/>
                  </a:cubicBezTo>
                  <a:cubicBezTo>
                    <a:pt x="453" y="4428"/>
                    <a:pt x="211" y="3219"/>
                    <a:pt x="649" y="2168"/>
                  </a:cubicBezTo>
                  <a:cubicBezTo>
                    <a:pt x="1083" y="1120"/>
                    <a:pt x="2108" y="435"/>
                    <a:pt x="3245" y="435"/>
                  </a:cubicBezTo>
                  <a:close/>
                  <a:moveTo>
                    <a:pt x="4857" y="7885"/>
                  </a:moveTo>
                  <a:cubicBezTo>
                    <a:pt x="5819" y="7885"/>
                    <a:pt x="6688" y="8467"/>
                    <a:pt x="7054" y="9353"/>
                  </a:cubicBezTo>
                  <a:cubicBezTo>
                    <a:pt x="7422" y="10243"/>
                    <a:pt x="7221" y="11265"/>
                    <a:pt x="6538" y="11944"/>
                  </a:cubicBezTo>
                  <a:cubicBezTo>
                    <a:pt x="6085" y="12400"/>
                    <a:pt x="5478" y="12641"/>
                    <a:pt x="4860" y="12641"/>
                  </a:cubicBezTo>
                  <a:cubicBezTo>
                    <a:pt x="4553" y="12641"/>
                    <a:pt x="4243" y="12582"/>
                    <a:pt x="3948" y="12460"/>
                  </a:cubicBezTo>
                  <a:cubicBezTo>
                    <a:pt x="3058" y="12094"/>
                    <a:pt x="2479" y="11225"/>
                    <a:pt x="2479" y="10263"/>
                  </a:cubicBezTo>
                  <a:cubicBezTo>
                    <a:pt x="2479" y="8950"/>
                    <a:pt x="3545" y="7885"/>
                    <a:pt x="4857" y="7885"/>
                  </a:cubicBezTo>
                  <a:close/>
                  <a:moveTo>
                    <a:pt x="11948" y="7885"/>
                  </a:moveTo>
                  <a:cubicBezTo>
                    <a:pt x="13260" y="7885"/>
                    <a:pt x="14325" y="8948"/>
                    <a:pt x="14325" y="10263"/>
                  </a:cubicBezTo>
                  <a:cubicBezTo>
                    <a:pt x="14325" y="11576"/>
                    <a:pt x="13260" y="12638"/>
                    <a:pt x="11948" y="12641"/>
                  </a:cubicBezTo>
                  <a:lnTo>
                    <a:pt x="9224" y="12641"/>
                  </a:lnTo>
                  <a:cubicBezTo>
                    <a:pt x="9103" y="12641"/>
                    <a:pt x="9008" y="12739"/>
                    <a:pt x="9008" y="12857"/>
                  </a:cubicBezTo>
                  <a:cubicBezTo>
                    <a:pt x="9008" y="12978"/>
                    <a:pt x="9103" y="13073"/>
                    <a:pt x="9224" y="13073"/>
                  </a:cubicBezTo>
                  <a:lnTo>
                    <a:pt x="9771" y="13073"/>
                  </a:lnTo>
                  <a:lnTo>
                    <a:pt x="9771" y="14328"/>
                  </a:lnTo>
                  <a:lnTo>
                    <a:pt x="2479" y="14328"/>
                  </a:lnTo>
                  <a:lnTo>
                    <a:pt x="2479" y="11760"/>
                  </a:lnTo>
                  <a:cubicBezTo>
                    <a:pt x="2995" y="12578"/>
                    <a:pt x="3893" y="13073"/>
                    <a:pt x="4857" y="13073"/>
                  </a:cubicBezTo>
                  <a:lnTo>
                    <a:pt x="8303" y="13073"/>
                  </a:lnTo>
                  <a:cubicBezTo>
                    <a:pt x="8421" y="13073"/>
                    <a:pt x="8519" y="12975"/>
                    <a:pt x="8519" y="12857"/>
                  </a:cubicBezTo>
                  <a:cubicBezTo>
                    <a:pt x="8519" y="12736"/>
                    <a:pt x="8421" y="12641"/>
                    <a:pt x="8303" y="12641"/>
                  </a:cubicBezTo>
                  <a:lnTo>
                    <a:pt x="6354" y="12641"/>
                  </a:lnTo>
                  <a:cubicBezTo>
                    <a:pt x="7172" y="12126"/>
                    <a:pt x="7670" y="11227"/>
                    <a:pt x="7670" y="10263"/>
                  </a:cubicBezTo>
                  <a:cubicBezTo>
                    <a:pt x="7670" y="9296"/>
                    <a:pt x="7172" y="8398"/>
                    <a:pt x="6354" y="7885"/>
                  </a:cubicBezTo>
                  <a:close/>
                  <a:moveTo>
                    <a:pt x="11545" y="0"/>
                  </a:moveTo>
                  <a:cubicBezTo>
                    <a:pt x="11534" y="0"/>
                    <a:pt x="11524" y="0"/>
                    <a:pt x="11513" y="0"/>
                  </a:cubicBezTo>
                  <a:lnTo>
                    <a:pt x="3245" y="0"/>
                  </a:lnTo>
                  <a:cubicBezTo>
                    <a:pt x="1501" y="3"/>
                    <a:pt x="70" y="1385"/>
                    <a:pt x="7" y="3127"/>
                  </a:cubicBezTo>
                  <a:cubicBezTo>
                    <a:pt x="4" y="3138"/>
                    <a:pt x="4" y="3147"/>
                    <a:pt x="4" y="3158"/>
                  </a:cubicBezTo>
                  <a:lnTo>
                    <a:pt x="4" y="5525"/>
                  </a:lnTo>
                  <a:cubicBezTo>
                    <a:pt x="4" y="5646"/>
                    <a:pt x="99" y="5741"/>
                    <a:pt x="220" y="5741"/>
                  </a:cubicBezTo>
                  <a:cubicBezTo>
                    <a:pt x="338" y="5741"/>
                    <a:pt x="436" y="5646"/>
                    <a:pt x="436" y="5525"/>
                  </a:cubicBezTo>
                  <a:lnTo>
                    <a:pt x="436" y="4860"/>
                  </a:lnTo>
                  <a:cubicBezTo>
                    <a:pt x="1014" y="5864"/>
                    <a:pt x="2085" y="6486"/>
                    <a:pt x="3245" y="6486"/>
                  </a:cubicBezTo>
                  <a:lnTo>
                    <a:pt x="5655" y="6486"/>
                  </a:lnTo>
                  <a:cubicBezTo>
                    <a:pt x="5776" y="6486"/>
                    <a:pt x="5871" y="6388"/>
                    <a:pt x="5871" y="6270"/>
                  </a:cubicBezTo>
                  <a:cubicBezTo>
                    <a:pt x="5871" y="6152"/>
                    <a:pt x="5776" y="6054"/>
                    <a:pt x="5655" y="6054"/>
                  </a:cubicBezTo>
                  <a:lnTo>
                    <a:pt x="4860" y="6054"/>
                  </a:lnTo>
                  <a:cubicBezTo>
                    <a:pt x="5868" y="5476"/>
                    <a:pt x="6487" y="4405"/>
                    <a:pt x="6487" y="3245"/>
                  </a:cubicBezTo>
                  <a:cubicBezTo>
                    <a:pt x="6487" y="2085"/>
                    <a:pt x="5868" y="1014"/>
                    <a:pt x="4860" y="435"/>
                  </a:cubicBezTo>
                  <a:lnTo>
                    <a:pt x="11516" y="435"/>
                  </a:lnTo>
                  <a:cubicBezTo>
                    <a:pt x="13067" y="435"/>
                    <a:pt x="14325" y="1693"/>
                    <a:pt x="14325" y="3245"/>
                  </a:cubicBezTo>
                  <a:cubicBezTo>
                    <a:pt x="14325" y="4796"/>
                    <a:pt x="13067" y="6054"/>
                    <a:pt x="11516" y="6054"/>
                  </a:cubicBezTo>
                  <a:lnTo>
                    <a:pt x="6596" y="6054"/>
                  </a:lnTo>
                  <a:cubicBezTo>
                    <a:pt x="6478" y="6054"/>
                    <a:pt x="6380" y="6152"/>
                    <a:pt x="6380" y="6270"/>
                  </a:cubicBezTo>
                  <a:cubicBezTo>
                    <a:pt x="6380" y="6388"/>
                    <a:pt x="6478" y="6486"/>
                    <a:pt x="6596" y="6486"/>
                  </a:cubicBezTo>
                  <a:lnTo>
                    <a:pt x="8850" y="6486"/>
                  </a:lnTo>
                  <a:lnTo>
                    <a:pt x="8850" y="7451"/>
                  </a:lnTo>
                  <a:lnTo>
                    <a:pt x="4857" y="7451"/>
                  </a:lnTo>
                  <a:cubicBezTo>
                    <a:pt x="3306" y="7453"/>
                    <a:pt x="2051" y="8711"/>
                    <a:pt x="2048" y="10260"/>
                  </a:cubicBezTo>
                  <a:lnTo>
                    <a:pt x="2048" y="14325"/>
                  </a:lnTo>
                  <a:lnTo>
                    <a:pt x="433" y="14325"/>
                  </a:lnTo>
                  <a:lnTo>
                    <a:pt x="433" y="6457"/>
                  </a:lnTo>
                  <a:cubicBezTo>
                    <a:pt x="433" y="6339"/>
                    <a:pt x="338" y="6241"/>
                    <a:pt x="217" y="6241"/>
                  </a:cubicBezTo>
                  <a:cubicBezTo>
                    <a:pt x="99" y="6241"/>
                    <a:pt x="1" y="6339"/>
                    <a:pt x="1" y="6457"/>
                  </a:cubicBezTo>
                  <a:lnTo>
                    <a:pt x="1" y="14541"/>
                  </a:lnTo>
                  <a:cubicBezTo>
                    <a:pt x="1" y="14662"/>
                    <a:pt x="99" y="14757"/>
                    <a:pt x="217" y="14757"/>
                  </a:cubicBezTo>
                  <a:lnTo>
                    <a:pt x="9987" y="14757"/>
                  </a:lnTo>
                  <a:cubicBezTo>
                    <a:pt x="10108" y="14757"/>
                    <a:pt x="10203" y="14662"/>
                    <a:pt x="10203" y="14541"/>
                  </a:cubicBezTo>
                  <a:lnTo>
                    <a:pt x="10203" y="13073"/>
                  </a:lnTo>
                  <a:lnTo>
                    <a:pt x="11948" y="13073"/>
                  </a:lnTo>
                  <a:cubicBezTo>
                    <a:pt x="13499" y="13073"/>
                    <a:pt x="14757" y="11812"/>
                    <a:pt x="14757" y="10260"/>
                  </a:cubicBezTo>
                  <a:cubicBezTo>
                    <a:pt x="14757" y="8709"/>
                    <a:pt x="13499" y="7451"/>
                    <a:pt x="11948" y="7451"/>
                  </a:cubicBezTo>
                  <a:lnTo>
                    <a:pt x="11948" y="7453"/>
                  </a:lnTo>
                  <a:lnTo>
                    <a:pt x="9282" y="7453"/>
                  </a:lnTo>
                  <a:lnTo>
                    <a:pt x="9282" y="6486"/>
                  </a:lnTo>
                  <a:lnTo>
                    <a:pt x="11513" y="6486"/>
                  </a:lnTo>
                  <a:cubicBezTo>
                    <a:pt x="11525" y="6486"/>
                    <a:pt x="11538" y="6486"/>
                    <a:pt x="11550" y="6486"/>
                  </a:cubicBezTo>
                  <a:cubicBezTo>
                    <a:pt x="13338" y="6486"/>
                    <a:pt x="14792" y="5035"/>
                    <a:pt x="14792" y="3245"/>
                  </a:cubicBezTo>
                  <a:cubicBezTo>
                    <a:pt x="14792" y="1450"/>
                    <a:pt x="13335" y="0"/>
                    <a:pt x="1154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87" name="Google Shape;1987;p125"/>
            <p:cNvSpPr/>
            <p:nvPr/>
          </p:nvSpPr>
          <p:spPr>
            <a:xfrm>
              <a:off x="1515925" y="3282075"/>
              <a:ext cx="72625" cy="69950"/>
            </a:xfrm>
            <a:custGeom>
              <a:avLst/>
              <a:gdLst/>
              <a:ahLst/>
              <a:cxnLst/>
              <a:rect l="l" t="t" r="r" b="b"/>
              <a:pathLst>
                <a:path w="2905" h="2798" extrusionOk="0">
                  <a:moveTo>
                    <a:pt x="1399" y="434"/>
                  </a:moveTo>
                  <a:cubicBezTo>
                    <a:pt x="1788" y="434"/>
                    <a:pt x="2139" y="668"/>
                    <a:pt x="2289" y="1030"/>
                  </a:cubicBezTo>
                  <a:cubicBezTo>
                    <a:pt x="2438" y="1390"/>
                    <a:pt x="2358" y="1805"/>
                    <a:pt x="2081" y="2081"/>
                  </a:cubicBezTo>
                  <a:cubicBezTo>
                    <a:pt x="1896" y="2266"/>
                    <a:pt x="1648" y="2365"/>
                    <a:pt x="1396" y="2365"/>
                  </a:cubicBezTo>
                  <a:cubicBezTo>
                    <a:pt x="1272" y="2365"/>
                    <a:pt x="1147" y="2341"/>
                    <a:pt x="1028" y="2291"/>
                  </a:cubicBezTo>
                  <a:cubicBezTo>
                    <a:pt x="668" y="2141"/>
                    <a:pt x="432" y="1790"/>
                    <a:pt x="432" y="1399"/>
                  </a:cubicBezTo>
                  <a:cubicBezTo>
                    <a:pt x="432" y="866"/>
                    <a:pt x="864" y="434"/>
                    <a:pt x="1399" y="434"/>
                  </a:cubicBezTo>
                  <a:close/>
                  <a:moveTo>
                    <a:pt x="1395" y="0"/>
                  </a:moveTo>
                  <a:cubicBezTo>
                    <a:pt x="1216" y="0"/>
                    <a:pt x="1036" y="35"/>
                    <a:pt x="864" y="106"/>
                  </a:cubicBezTo>
                  <a:cubicBezTo>
                    <a:pt x="340" y="322"/>
                    <a:pt x="0" y="832"/>
                    <a:pt x="0" y="1399"/>
                  </a:cubicBezTo>
                  <a:cubicBezTo>
                    <a:pt x="0" y="2170"/>
                    <a:pt x="625" y="2795"/>
                    <a:pt x="1399" y="2798"/>
                  </a:cubicBezTo>
                  <a:cubicBezTo>
                    <a:pt x="1963" y="2798"/>
                    <a:pt x="2473" y="2455"/>
                    <a:pt x="2689" y="1934"/>
                  </a:cubicBezTo>
                  <a:cubicBezTo>
                    <a:pt x="2905" y="1410"/>
                    <a:pt x="2787" y="809"/>
                    <a:pt x="2387" y="411"/>
                  </a:cubicBezTo>
                  <a:cubicBezTo>
                    <a:pt x="2118" y="143"/>
                    <a:pt x="1760" y="0"/>
                    <a:pt x="139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88" name="Google Shape;1988;p125"/>
            <p:cNvSpPr/>
            <p:nvPr/>
          </p:nvSpPr>
          <p:spPr>
            <a:xfrm>
              <a:off x="1560600" y="3461925"/>
              <a:ext cx="63650" cy="61250"/>
            </a:xfrm>
            <a:custGeom>
              <a:avLst/>
              <a:gdLst/>
              <a:ahLst/>
              <a:cxnLst/>
              <a:rect l="l" t="t" r="r" b="b"/>
              <a:pathLst>
                <a:path w="2546" h="2450" extrusionOk="0">
                  <a:moveTo>
                    <a:pt x="1219" y="431"/>
                  </a:moveTo>
                  <a:cubicBezTo>
                    <a:pt x="1221" y="431"/>
                    <a:pt x="1223" y="431"/>
                    <a:pt x="1224" y="431"/>
                  </a:cubicBezTo>
                  <a:cubicBezTo>
                    <a:pt x="1930" y="431"/>
                    <a:pt x="2284" y="1284"/>
                    <a:pt x="1786" y="1782"/>
                  </a:cubicBezTo>
                  <a:cubicBezTo>
                    <a:pt x="1623" y="1943"/>
                    <a:pt x="1424" y="2015"/>
                    <a:pt x="1229" y="2015"/>
                  </a:cubicBezTo>
                  <a:cubicBezTo>
                    <a:pt x="822" y="2015"/>
                    <a:pt x="433" y="1700"/>
                    <a:pt x="433" y="1223"/>
                  </a:cubicBezTo>
                  <a:cubicBezTo>
                    <a:pt x="433" y="787"/>
                    <a:pt x="784" y="431"/>
                    <a:pt x="1219" y="431"/>
                  </a:cubicBezTo>
                  <a:close/>
                  <a:moveTo>
                    <a:pt x="1226" y="1"/>
                  </a:moveTo>
                  <a:cubicBezTo>
                    <a:pt x="1068" y="1"/>
                    <a:pt x="909" y="32"/>
                    <a:pt x="758" y="95"/>
                  </a:cubicBezTo>
                  <a:cubicBezTo>
                    <a:pt x="300" y="285"/>
                    <a:pt x="1" y="731"/>
                    <a:pt x="1" y="1226"/>
                  </a:cubicBezTo>
                  <a:cubicBezTo>
                    <a:pt x="4" y="1900"/>
                    <a:pt x="551" y="2447"/>
                    <a:pt x="1224" y="2449"/>
                  </a:cubicBezTo>
                  <a:cubicBezTo>
                    <a:pt x="1719" y="2449"/>
                    <a:pt x="2166" y="2150"/>
                    <a:pt x="2356" y="1692"/>
                  </a:cubicBezTo>
                  <a:cubicBezTo>
                    <a:pt x="2546" y="1235"/>
                    <a:pt x="2439" y="711"/>
                    <a:pt x="2091" y="359"/>
                  </a:cubicBezTo>
                  <a:cubicBezTo>
                    <a:pt x="1856" y="125"/>
                    <a:pt x="1543" y="1"/>
                    <a:pt x="122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89" name="Google Shape;1989;p125"/>
          <p:cNvGrpSpPr/>
          <p:nvPr/>
        </p:nvGrpSpPr>
        <p:grpSpPr>
          <a:xfrm>
            <a:off x="5383438" y="2244188"/>
            <a:ext cx="224700" cy="368950"/>
            <a:chOff x="4621150" y="2072325"/>
            <a:chExt cx="224700" cy="368950"/>
          </a:xfrm>
        </p:grpSpPr>
        <p:sp>
          <p:nvSpPr>
            <p:cNvPr id="1990" name="Google Shape;1990;p125"/>
            <p:cNvSpPr/>
            <p:nvPr/>
          </p:nvSpPr>
          <p:spPr>
            <a:xfrm>
              <a:off x="4621150" y="2072325"/>
              <a:ext cx="224700" cy="368950"/>
            </a:xfrm>
            <a:custGeom>
              <a:avLst/>
              <a:gdLst/>
              <a:ahLst/>
              <a:cxnLst/>
              <a:rect l="l" t="t" r="r" b="b"/>
              <a:pathLst>
                <a:path w="8988" h="14758" extrusionOk="0">
                  <a:moveTo>
                    <a:pt x="4033" y="1296"/>
                  </a:moveTo>
                  <a:lnTo>
                    <a:pt x="4033" y="2854"/>
                  </a:lnTo>
                  <a:lnTo>
                    <a:pt x="3602" y="2854"/>
                  </a:lnTo>
                  <a:lnTo>
                    <a:pt x="3602" y="1299"/>
                  </a:lnTo>
                  <a:lnTo>
                    <a:pt x="4033" y="1296"/>
                  </a:lnTo>
                  <a:close/>
                  <a:moveTo>
                    <a:pt x="5660" y="3285"/>
                  </a:moveTo>
                  <a:lnTo>
                    <a:pt x="5660" y="3717"/>
                  </a:lnTo>
                  <a:lnTo>
                    <a:pt x="1972" y="3717"/>
                  </a:lnTo>
                  <a:lnTo>
                    <a:pt x="1972" y="3285"/>
                  </a:lnTo>
                  <a:close/>
                  <a:moveTo>
                    <a:pt x="7203" y="12955"/>
                  </a:moveTo>
                  <a:lnTo>
                    <a:pt x="7203" y="13387"/>
                  </a:lnTo>
                  <a:cubicBezTo>
                    <a:pt x="7203" y="13902"/>
                    <a:pt x="6783" y="14323"/>
                    <a:pt x="6267" y="14323"/>
                  </a:cubicBezTo>
                  <a:lnTo>
                    <a:pt x="1368" y="14323"/>
                  </a:lnTo>
                  <a:cubicBezTo>
                    <a:pt x="850" y="14323"/>
                    <a:pt x="432" y="13902"/>
                    <a:pt x="432" y="13387"/>
                  </a:cubicBezTo>
                  <a:lnTo>
                    <a:pt x="432" y="12955"/>
                  </a:lnTo>
                  <a:close/>
                  <a:moveTo>
                    <a:pt x="2865" y="1"/>
                  </a:moveTo>
                  <a:cubicBezTo>
                    <a:pt x="2508" y="1"/>
                    <a:pt x="2217" y="292"/>
                    <a:pt x="2217" y="649"/>
                  </a:cubicBezTo>
                  <a:cubicBezTo>
                    <a:pt x="2217" y="1006"/>
                    <a:pt x="2508" y="1296"/>
                    <a:pt x="2865" y="1296"/>
                  </a:cubicBezTo>
                  <a:lnTo>
                    <a:pt x="3167" y="1296"/>
                  </a:lnTo>
                  <a:lnTo>
                    <a:pt x="3167" y="2854"/>
                  </a:lnTo>
                  <a:lnTo>
                    <a:pt x="1756" y="2854"/>
                  </a:lnTo>
                  <a:cubicBezTo>
                    <a:pt x="1635" y="2854"/>
                    <a:pt x="1540" y="2949"/>
                    <a:pt x="1540" y="3070"/>
                  </a:cubicBezTo>
                  <a:lnTo>
                    <a:pt x="1540" y="3717"/>
                  </a:lnTo>
                  <a:lnTo>
                    <a:pt x="1368" y="3717"/>
                  </a:lnTo>
                  <a:cubicBezTo>
                    <a:pt x="611" y="3717"/>
                    <a:pt x="0" y="4330"/>
                    <a:pt x="0" y="5085"/>
                  </a:cubicBezTo>
                  <a:lnTo>
                    <a:pt x="0" y="13390"/>
                  </a:lnTo>
                  <a:cubicBezTo>
                    <a:pt x="0" y="14144"/>
                    <a:pt x="611" y="14757"/>
                    <a:pt x="1368" y="14757"/>
                  </a:cubicBezTo>
                  <a:lnTo>
                    <a:pt x="6267" y="14757"/>
                  </a:lnTo>
                  <a:cubicBezTo>
                    <a:pt x="7022" y="14757"/>
                    <a:pt x="7635" y="14144"/>
                    <a:pt x="7635" y="13390"/>
                  </a:cubicBezTo>
                  <a:lnTo>
                    <a:pt x="7635" y="11985"/>
                  </a:lnTo>
                  <a:cubicBezTo>
                    <a:pt x="7635" y="11867"/>
                    <a:pt x="7540" y="11769"/>
                    <a:pt x="7419" y="11769"/>
                  </a:cubicBezTo>
                  <a:cubicBezTo>
                    <a:pt x="7301" y="11769"/>
                    <a:pt x="7203" y="11867"/>
                    <a:pt x="7203" y="11985"/>
                  </a:cubicBezTo>
                  <a:lnTo>
                    <a:pt x="7203" y="12526"/>
                  </a:lnTo>
                  <a:lnTo>
                    <a:pt x="429" y="12526"/>
                  </a:lnTo>
                  <a:lnTo>
                    <a:pt x="429" y="5750"/>
                  </a:lnTo>
                  <a:lnTo>
                    <a:pt x="1077" y="5750"/>
                  </a:lnTo>
                  <a:cubicBezTo>
                    <a:pt x="1198" y="5750"/>
                    <a:pt x="1293" y="5655"/>
                    <a:pt x="1293" y="5534"/>
                  </a:cubicBezTo>
                  <a:cubicBezTo>
                    <a:pt x="1293" y="5416"/>
                    <a:pt x="1198" y="5318"/>
                    <a:pt x="1077" y="5318"/>
                  </a:cubicBezTo>
                  <a:lnTo>
                    <a:pt x="429" y="5318"/>
                  </a:lnTo>
                  <a:lnTo>
                    <a:pt x="429" y="5088"/>
                  </a:lnTo>
                  <a:cubicBezTo>
                    <a:pt x="432" y="4572"/>
                    <a:pt x="850" y="4155"/>
                    <a:pt x="1365" y="4152"/>
                  </a:cubicBezTo>
                  <a:lnTo>
                    <a:pt x="6267" y="4152"/>
                  </a:lnTo>
                  <a:cubicBezTo>
                    <a:pt x="6783" y="4152"/>
                    <a:pt x="7203" y="4572"/>
                    <a:pt x="7203" y="5088"/>
                  </a:cubicBezTo>
                  <a:lnTo>
                    <a:pt x="7203" y="5321"/>
                  </a:lnTo>
                  <a:lnTo>
                    <a:pt x="1981" y="5321"/>
                  </a:lnTo>
                  <a:cubicBezTo>
                    <a:pt x="1860" y="5321"/>
                    <a:pt x="1765" y="5416"/>
                    <a:pt x="1765" y="5537"/>
                  </a:cubicBezTo>
                  <a:cubicBezTo>
                    <a:pt x="1765" y="5655"/>
                    <a:pt x="1860" y="5753"/>
                    <a:pt x="1981" y="5753"/>
                  </a:cubicBezTo>
                  <a:lnTo>
                    <a:pt x="7203" y="5753"/>
                  </a:lnTo>
                  <a:lnTo>
                    <a:pt x="7203" y="11058"/>
                  </a:lnTo>
                  <a:cubicBezTo>
                    <a:pt x="7203" y="11179"/>
                    <a:pt x="7298" y="11274"/>
                    <a:pt x="7419" y="11274"/>
                  </a:cubicBezTo>
                  <a:cubicBezTo>
                    <a:pt x="7537" y="11274"/>
                    <a:pt x="7635" y="11179"/>
                    <a:pt x="7635" y="11058"/>
                  </a:cubicBezTo>
                  <a:lnTo>
                    <a:pt x="7635" y="5085"/>
                  </a:lnTo>
                  <a:cubicBezTo>
                    <a:pt x="7632" y="4330"/>
                    <a:pt x="7022" y="3720"/>
                    <a:pt x="6267" y="3717"/>
                  </a:cubicBezTo>
                  <a:lnTo>
                    <a:pt x="6092" y="3717"/>
                  </a:lnTo>
                  <a:lnTo>
                    <a:pt x="6092" y="3070"/>
                  </a:lnTo>
                  <a:cubicBezTo>
                    <a:pt x="6092" y="2952"/>
                    <a:pt x="5997" y="2854"/>
                    <a:pt x="5876" y="2854"/>
                  </a:cubicBezTo>
                  <a:lnTo>
                    <a:pt x="4465" y="2854"/>
                  </a:lnTo>
                  <a:lnTo>
                    <a:pt x="4465" y="1299"/>
                  </a:lnTo>
                  <a:lnTo>
                    <a:pt x="4739" y="1299"/>
                  </a:lnTo>
                  <a:cubicBezTo>
                    <a:pt x="4857" y="1299"/>
                    <a:pt x="4955" y="1201"/>
                    <a:pt x="4955" y="1083"/>
                  </a:cubicBezTo>
                  <a:cubicBezTo>
                    <a:pt x="4955" y="962"/>
                    <a:pt x="4857" y="867"/>
                    <a:pt x="4739" y="867"/>
                  </a:cubicBezTo>
                  <a:lnTo>
                    <a:pt x="2865" y="867"/>
                  </a:lnTo>
                  <a:cubicBezTo>
                    <a:pt x="2744" y="867"/>
                    <a:pt x="2649" y="769"/>
                    <a:pt x="2649" y="651"/>
                  </a:cubicBezTo>
                  <a:cubicBezTo>
                    <a:pt x="2649" y="531"/>
                    <a:pt x="2744" y="436"/>
                    <a:pt x="2865" y="436"/>
                  </a:cubicBezTo>
                  <a:lnTo>
                    <a:pt x="7908" y="436"/>
                  </a:lnTo>
                  <a:cubicBezTo>
                    <a:pt x="8265" y="436"/>
                    <a:pt x="8556" y="723"/>
                    <a:pt x="8556" y="1083"/>
                  </a:cubicBezTo>
                  <a:lnTo>
                    <a:pt x="8556" y="1731"/>
                  </a:lnTo>
                  <a:lnTo>
                    <a:pt x="8124" y="1731"/>
                  </a:lnTo>
                  <a:lnTo>
                    <a:pt x="8124" y="1196"/>
                  </a:lnTo>
                  <a:cubicBezTo>
                    <a:pt x="8124" y="1014"/>
                    <a:pt x="7974" y="864"/>
                    <a:pt x="7793" y="864"/>
                  </a:cubicBezTo>
                  <a:lnTo>
                    <a:pt x="5674" y="864"/>
                  </a:lnTo>
                  <a:cubicBezTo>
                    <a:pt x="5556" y="864"/>
                    <a:pt x="5458" y="962"/>
                    <a:pt x="5458" y="1080"/>
                  </a:cubicBezTo>
                  <a:cubicBezTo>
                    <a:pt x="5458" y="1201"/>
                    <a:pt x="5556" y="1296"/>
                    <a:pt x="5674" y="1296"/>
                  </a:cubicBezTo>
                  <a:lnTo>
                    <a:pt x="7692" y="1296"/>
                  </a:lnTo>
                  <a:lnTo>
                    <a:pt x="7692" y="1944"/>
                  </a:lnTo>
                  <a:cubicBezTo>
                    <a:pt x="7692" y="2065"/>
                    <a:pt x="7787" y="2160"/>
                    <a:pt x="7908" y="2160"/>
                  </a:cubicBezTo>
                  <a:lnTo>
                    <a:pt x="8772" y="2160"/>
                  </a:lnTo>
                  <a:cubicBezTo>
                    <a:pt x="8890" y="2160"/>
                    <a:pt x="8988" y="2065"/>
                    <a:pt x="8988" y="1944"/>
                  </a:cubicBezTo>
                  <a:lnTo>
                    <a:pt x="8988" y="1080"/>
                  </a:lnTo>
                  <a:cubicBezTo>
                    <a:pt x="8988" y="484"/>
                    <a:pt x="8504" y="4"/>
                    <a:pt x="790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91" name="Google Shape;1991;p125"/>
            <p:cNvSpPr/>
            <p:nvPr/>
          </p:nvSpPr>
          <p:spPr>
            <a:xfrm>
              <a:off x="4642675" y="2226925"/>
              <a:ext cx="153600" cy="147725"/>
            </a:xfrm>
            <a:custGeom>
              <a:avLst/>
              <a:gdLst/>
              <a:ahLst/>
              <a:cxnLst/>
              <a:rect l="l" t="t" r="r" b="b"/>
              <a:pathLst>
                <a:path w="6144" h="5909" extrusionOk="0">
                  <a:moveTo>
                    <a:pt x="2957" y="432"/>
                  </a:moveTo>
                  <a:cubicBezTo>
                    <a:pt x="4347" y="432"/>
                    <a:pt x="5475" y="1561"/>
                    <a:pt x="5478" y="2954"/>
                  </a:cubicBezTo>
                  <a:cubicBezTo>
                    <a:pt x="5478" y="3973"/>
                    <a:pt x="4862" y="4891"/>
                    <a:pt x="3921" y="5283"/>
                  </a:cubicBezTo>
                  <a:cubicBezTo>
                    <a:pt x="3608" y="5413"/>
                    <a:pt x="3280" y="5476"/>
                    <a:pt x="2955" y="5476"/>
                  </a:cubicBezTo>
                  <a:cubicBezTo>
                    <a:pt x="2299" y="5476"/>
                    <a:pt x="1655" y="5219"/>
                    <a:pt x="1172" y="4736"/>
                  </a:cubicBezTo>
                  <a:cubicBezTo>
                    <a:pt x="452" y="4016"/>
                    <a:pt x="236" y="2931"/>
                    <a:pt x="625" y="1990"/>
                  </a:cubicBezTo>
                  <a:cubicBezTo>
                    <a:pt x="1016" y="1045"/>
                    <a:pt x="1935" y="432"/>
                    <a:pt x="2957" y="432"/>
                  </a:cubicBezTo>
                  <a:close/>
                  <a:moveTo>
                    <a:pt x="2957" y="0"/>
                  </a:moveTo>
                  <a:cubicBezTo>
                    <a:pt x="1324" y="0"/>
                    <a:pt x="3" y="1322"/>
                    <a:pt x="0" y="2954"/>
                  </a:cubicBezTo>
                  <a:cubicBezTo>
                    <a:pt x="0" y="4149"/>
                    <a:pt x="720" y="5225"/>
                    <a:pt x="1825" y="5683"/>
                  </a:cubicBezTo>
                  <a:cubicBezTo>
                    <a:pt x="2190" y="5835"/>
                    <a:pt x="2574" y="5908"/>
                    <a:pt x="2955" y="5908"/>
                  </a:cubicBezTo>
                  <a:cubicBezTo>
                    <a:pt x="3724" y="5908"/>
                    <a:pt x="4480" y="5608"/>
                    <a:pt x="5044" y="5044"/>
                  </a:cubicBezTo>
                  <a:cubicBezTo>
                    <a:pt x="5890" y="4198"/>
                    <a:pt x="6143" y="2928"/>
                    <a:pt x="5686" y="1823"/>
                  </a:cubicBezTo>
                  <a:cubicBezTo>
                    <a:pt x="5228" y="720"/>
                    <a:pt x="4151" y="0"/>
                    <a:pt x="29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92" name="Google Shape;1992;p125"/>
            <p:cNvSpPr/>
            <p:nvPr/>
          </p:nvSpPr>
          <p:spPr>
            <a:xfrm>
              <a:off x="4675125" y="2258875"/>
              <a:ext cx="82775" cy="82800"/>
            </a:xfrm>
            <a:custGeom>
              <a:avLst/>
              <a:gdLst/>
              <a:ahLst/>
              <a:cxnLst/>
              <a:rect l="l" t="t" r="r" b="b"/>
              <a:pathLst>
                <a:path w="3311" h="3312" extrusionOk="0">
                  <a:moveTo>
                    <a:pt x="1656" y="432"/>
                  </a:moveTo>
                  <a:cubicBezTo>
                    <a:pt x="1777" y="432"/>
                    <a:pt x="1872" y="527"/>
                    <a:pt x="1872" y="648"/>
                  </a:cubicBezTo>
                  <a:lnTo>
                    <a:pt x="1872" y="1224"/>
                  </a:lnTo>
                  <a:cubicBezTo>
                    <a:pt x="1872" y="1342"/>
                    <a:pt x="1969" y="1440"/>
                    <a:pt x="2087" y="1440"/>
                  </a:cubicBezTo>
                  <a:lnTo>
                    <a:pt x="2663" y="1440"/>
                  </a:lnTo>
                  <a:cubicBezTo>
                    <a:pt x="2784" y="1440"/>
                    <a:pt x="2879" y="1535"/>
                    <a:pt x="2879" y="1656"/>
                  </a:cubicBezTo>
                  <a:cubicBezTo>
                    <a:pt x="2879" y="1774"/>
                    <a:pt x="2784" y="1872"/>
                    <a:pt x="2663" y="1872"/>
                  </a:cubicBezTo>
                  <a:lnTo>
                    <a:pt x="2087" y="1872"/>
                  </a:lnTo>
                  <a:cubicBezTo>
                    <a:pt x="1969" y="1872"/>
                    <a:pt x="1872" y="1967"/>
                    <a:pt x="1872" y="2088"/>
                  </a:cubicBezTo>
                  <a:lnTo>
                    <a:pt x="1872" y="2663"/>
                  </a:lnTo>
                  <a:cubicBezTo>
                    <a:pt x="1872" y="2781"/>
                    <a:pt x="1777" y="2879"/>
                    <a:pt x="1656" y="2879"/>
                  </a:cubicBezTo>
                  <a:cubicBezTo>
                    <a:pt x="1538" y="2879"/>
                    <a:pt x="1440" y="2781"/>
                    <a:pt x="1440" y="2663"/>
                  </a:cubicBezTo>
                  <a:lnTo>
                    <a:pt x="1440" y="2088"/>
                  </a:lnTo>
                  <a:cubicBezTo>
                    <a:pt x="1440" y="1967"/>
                    <a:pt x="1345" y="1872"/>
                    <a:pt x="1224" y="1872"/>
                  </a:cubicBezTo>
                  <a:lnTo>
                    <a:pt x="648" y="1872"/>
                  </a:lnTo>
                  <a:cubicBezTo>
                    <a:pt x="530" y="1872"/>
                    <a:pt x="432" y="1774"/>
                    <a:pt x="432" y="1656"/>
                  </a:cubicBezTo>
                  <a:cubicBezTo>
                    <a:pt x="432" y="1535"/>
                    <a:pt x="530" y="1440"/>
                    <a:pt x="648" y="1440"/>
                  </a:cubicBezTo>
                  <a:lnTo>
                    <a:pt x="1224" y="1440"/>
                  </a:lnTo>
                  <a:cubicBezTo>
                    <a:pt x="1345" y="1440"/>
                    <a:pt x="1440" y="1342"/>
                    <a:pt x="1440" y="1224"/>
                  </a:cubicBezTo>
                  <a:lnTo>
                    <a:pt x="1440" y="648"/>
                  </a:lnTo>
                  <a:cubicBezTo>
                    <a:pt x="1440" y="527"/>
                    <a:pt x="1538" y="432"/>
                    <a:pt x="1656" y="432"/>
                  </a:cubicBezTo>
                  <a:close/>
                  <a:moveTo>
                    <a:pt x="1656" y="1"/>
                  </a:moveTo>
                  <a:cubicBezTo>
                    <a:pt x="1299" y="1"/>
                    <a:pt x="1011" y="291"/>
                    <a:pt x="1008" y="648"/>
                  </a:cubicBezTo>
                  <a:lnTo>
                    <a:pt x="1008" y="1008"/>
                  </a:lnTo>
                  <a:lnTo>
                    <a:pt x="648" y="1008"/>
                  </a:lnTo>
                  <a:cubicBezTo>
                    <a:pt x="291" y="1008"/>
                    <a:pt x="0" y="1296"/>
                    <a:pt x="0" y="1656"/>
                  </a:cubicBezTo>
                  <a:cubicBezTo>
                    <a:pt x="0" y="2013"/>
                    <a:pt x="291" y="2304"/>
                    <a:pt x="648" y="2304"/>
                  </a:cubicBezTo>
                  <a:lnTo>
                    <a:pt x="1008" y="2304"/>
                  </a:lnTo>
                  <a:lnTo>
                    <a:pt x="1008" y="2663"/>
                  </a:lnTo>
                  <a:cubicBezTo>
                    <a:pt x="1008" y="3020"/>
                    <a:pt x="1299" y="3311"/>
                    <a:pt x="1656" y="3311"/>
                  </a:cubicBezTo>
                  <a:cubicBezTo>
                    <a:pt x="2016" y="3311"/>
                    <a:pt x="2303" y="3020"/>
                    <a:pt x="2303" y="2663"/>
                  </a:cubicBezTo>
                  <a:lnTo>
                    <a:pt x="2303" y="2304"/>
                  </a:lnTo>
                  <a:lnTo>
                    <a:pt x="2663" y="2304"/>
                  </a:lnTo>
                  <a:cubicBezTo>
                    <a:pt x="3023" y="2304"/>
                    <a:pt x="3311" y="2013"/>
                    <a:pt x="3311" y="1656"/>
                  </a:cubicBezTo>
                  <a:cubicBezTo>
                    <a:pt x="3311" y="1296"/>
                    <a:pt x="3023" y="1008"/>
                    <a:pt x="2663" y="1008"/>
                  </a:cubicBezTo>
                  <a:lnTo>
                    <a:pt x="2303" y="1008"/>
                  </a:lnTo>
                  <a:lnTo>
                    <a:pt x="2303" y="648"/>
                  </a:lnTo>
                  <a:cubicBezTo>
                    <a:pt x="2303" y="288"/>
                    <a:pt x="2016" y="1"/>
                    <a:pt x="16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93" name="Google Shape;1993;p125"/>
          <p:cNvGrpSpPr/>
          <p:nvPr/>
        </p:nvGrpSpPr>
        <p:grpSpPr>
          <a:xfrm>
            <a:off x="1612063" y="3407788"/>
            <a:ext cx="373175" cy="368925"/>
            <a:chOff x="849775" y="3235925"/>
            <a:chExt cx="373175" cy="368925"/>
          </a:xfrm>
        </p:grpSpPr>
        <p:sp>
          <p:nvSpPr>
            <p:cNvPr id="1994" name="Google Shape;1994;p125"/>
            <p:cNvSpPr/>
            <p:nvPr/>
          </p:nvSpPr>
          <p:spPr>
            <a:xfrm>
              <a:off x="921375" y="3236000"/>
              <a:ext cx="301575" cy="368850"/>
            </a:xfrm>
            <a:custGeom>
              <a:avLst/>
              <a:gdLst/>
              <a:ahLst/>
              <a:cxnLst/>
              <a:rect l="l" t="t" r="r" b="b"/>
              <a:pathLst>
                <a:path w="12063" h="14754" extrusionOk="0">
                  <a:moveTo>
                    <a:pt x="9915" y="1975"/>
                  </a:moveTo>
                  <a:cubicBezTo>
                    <a:pt x="10442" y="2102"/>
                    <a:pt x="10802" y="2594"/>
                    <a:pt x="10762" y="3135"/>
                  </a:cubicBezTo>
                  <a:cubicBezTo>
                    <a:pt x="10721" y="3676"/>
                    <a:pt x="10295" y="4111"/>
                    <a:pt x="9754" y="4160"/>
                  </a:cubicBezTo>
                  <a:cubicBezTo>
                    <a:pt x="9861" y="3737"/>
                    <a:pt x="9915" y="3305"/>
                    <a:pt x="9915" y="2870"/>
                  </a:cubicBezTo>
                  <a:lnTo>
                    <a:pt x="9915" y="1975"/>
                  </a:lnTo>
                  <a:close/>
                  <a:moveTo>
                    <a:pt x="9915" y="1097"/>
                  </a:moveTo>
                  <a:cubicBezTo>
                    <a:pt x="10943" y="1235"/>
                    <a:pt x="11691" y="2148"/>
                    <a:pt x="11622" y="3184"/>
                  </a:cubicBezTo>
                  <a:cubicBezTo>
                    <a:pt x="11553" y="4221"/>
                    <a:pt x="10692" y="5027"/>
                    <a:pt x="9653" y="5027"/>
                  </a:cubicBezTo>
                  <a:lnTo>
                    <a:pt x="9653" y="5029"/>
                  </a:lnTo>
                  <a:cubicBezTo>
                    <a:pt x="9587" y="5029"/>
                    <a:pt x="9521" y="5024"/>
                    <a:pt x="9452" y="5018"/>
                  </a:cubicBezTo>
                  <a:cubicBezTo>
                    <a:pt x="9515" y="4880"/>
                    <a:pt x="9570" y="4739"/>
                    <a:pt x="9622" y="4595"/>
                  </a:cubicBezTo>
                  <a:lnTo>
                    <a:pt x="9653" y="4595"/>
                  </a:lnTo>
                  <a:cubicBezTo>
                    <a:pt x="10456" y="4595"/>
                    <a:pt x="11124" y="3982"/>
                    <a:pt x="11190" y="3184"/>
                  </a:cubicBezTo>
                  <a:cubicBezTo>
                    <a:pt x="11260" y="2387"/>
                    <a:pt x="10704" y="1667"/>
                    <a:pt x="9915" y="1535"/>
                  </a:cubicBezTo>
                  <a:lnTo>
                    <a:pt x="9915" y="1097"/>
                  </a:lnTo>
                  <a:close/>
                  <a:moveTo>
                    <a:pt x="4034" y="8058"/>
                  </a:moveTo>
                  <a:cubicBezTo>
                    <a:pt x="4250" y="8084"/>
                    <a:pt x="4463" y="8098"/>
                    <a:pt x="4679" y="8098"/>
                  </a:cubicBezTo>
                  <a:lnTo>
                    <a:pt x="4687" y="8098"/>
                  </a:lnTo>
                  <a:cubicBezTo>
                    <a:pt x="4903" y="8098"/>
                    <a:pt x="5119" y="8084"/>
                    <a:pt x="5332" y="8058"/>
                  </a:cubicBezTo>
                  <a:lnTo>
                    <a:pt x="5332" y="8058"/>
                  </a:lnTo>
                  <a:lnTo>
                    <a:pt x="5329" y="9379"/>
                  </a:lnTo>
                  <a:lnTo>
                    <a:pt x="4034" y="9379"/>
                  </a:lnTo>
                  <a:lnTo>
                    <a:pt x="4034" y="8058"/>
                  </a:lnTo>
                  <a:close/>
                  <a:moveTo>
                    <a:pt x="8718" y="13890"/>
                  </a:moveTo>
                  <a:cubicBezTo>
                    <a:pt x="8836" y="13890"/>
                    <a:pt x="8934" y="13988"/>
                    <a:pt x="8934" y="14106"/>
                  </a:cubicBezTo>
                  <a:cubicBezTo>
                    <a:pt x="8934" y="14227"/>
                    <a:pt x="8836" y="14322"/>
                    <a:pt x="8718" y="14322"/>
                  </a:cubicBezTo>
                  <a:lnTo>
                    <a:pt x="649" y="14322"/>
                  </a:lnTo>
                  <a:cubicBezTo>
                    <a:pt x="528" y="14322"/>
                    <a:pt x="433" y="14227"/>
                    <a:pt x="433" y="14106"/>
                  </a:cubicBezTo>
                  <a:cubicBezTo>
                    <a:pt x="433" y="13988"/>
                    <a:pt x="528" y="13890"/>
                    <a:pt x="649" y="13890"/>
                  </a:cubicBezTo>
                  <a:close/>
                  <a:moveTo>
                    <a:pt x="8372" y="0"/>
                  </a:moveTo>
                  <a:cubicBezTo>
                    <a:pt x="8251" y="0"/>
                    <a:pt x="8156" y="95"/>
                    <a:pt x="8156" y="216"/>
                  </a:cubicBezTo>
                  <a:cubicBezTo>
                    <a:pt x="8156" y="334"/>
                    <a:pt x="8251" y="432"/>
                    <a:pt x="8372" y="432"/>
                  </a:cubicBezTo>
                  <a:lnTo>
                    <a:pt x="9483" y="432"/>
                  </a:lnTo>
                  <a:lnTo>
                    <a:pt x="9483" y="2870"/>
                  </a:lnTo>
                  <a:cubicBezTo>
                    <a:pt x="9483" y="5513"/>
                    <a:pt x="7330" y="7666"/>
                    <a:pt x="4687" y="7666"/>
                  </a:cubicBezTo>
                  <a:lnTo>
                    <a:pt x="4679" y="7666"/>
                  </a:lnTo>
                  <a:cubicBezTo>
                    <a:pt x="3723" y="7666"/>
                    <a:pt x="2790" y="7381"/>
                    <a:pt x="2002" y="6849"/>
                  </a:cubicBezTo>
                  <a:cubicBezTo>
                    <a:pt x="1964" y="6824"/>
                    <a:pt x="1922" y="6812"/>
                    <a:pt x="1880" y="6812"/>
                  </a:cubicBezTo>
                  <a:cubicBezTo>
                    <a:pt x="1810" y="6812"/>
                    <a:pt x="1742" y="6845"/>
                    <a:pt x="1699" y="6906"/>
                  </a:cubicBezTo>
                  <a:cubicBezTo>
                    <a:pt x="1633" y="7004"/>
                    <a:pt x="1659" y="7140"/>
                    <a:pt x="1760" y="7206"/>
                  </a:cubicBezTo>
                  <a:cubicBezTo>
                    <a:pt x="2315" y="7583"/>
                    <a:pt x="2943" y="7848"/>
                    <a:pt x="3602" y="7986"/>
                  </a:cubicBezTo>
                  <a:lnTo>
                    <a:pt x="3602" y="9379"/>
                  </a:lnTo>
                  <a:lnTo>
                    <a:pt x="1080" y="9379"/>
                  </a:lnTo>
                  <a:cubicBezTo>
                    <a:pt x="959" y="9379"/>
                    <a:pt x="864" y="9477"/>
                    <a:pt x="864" y="9595"/>
                  </a:cubicBezTo>
                  <a:lnTo>
                    <a:pt x="864" y="13458"/>
                  </a:lnTo>
                  <a:lnTo>
                    <a:pt x="649" y="13458"/>
                  </a:lnTo>
                  <a:cubicBezTo>
                    <a:pt x="289" y="13458"/>
                    <a:pt x="1" y="13749"/>
                    <a:pt x="1" y="14106"/>
                  </a:cubicBezTo>
                  <a:cubicBezTo>
                    <a:pt x="1" y="14463"/>
                    <a:pt x="289" y="14754"/>
                    <a:pt x="649" y="14754"/>
                  </a:cubicBezTo>
                  <a:lnTo>
                    <a:pt x="8718" y="14754"/>
                  </a:lnTo>
                  <a:cubicBezTo>
                    <a:pt x="9075" y="14754"/>
                    <a:pt x="9365" y="14463"/>
                    <a:pt x="9365" y="14106"/>
                  </a:cubicBezTo>
                  <a:cubicBezTo>
                    <a:pt x="9365" y="13749"/>
                    <a:pt x="9075" y="13458"/>
                    <a:pt x="8718" y="13458"/>
                  </a:cubicBezTo>
                  <a:lnTo>
                    <a:pt x="8502" y="13458"/>
                  </a:lnTo>
                  <a:lnTo>
                    <a:pt x="8502" y="12911"/>
                  </a:lnTo>
                  <a:cubicBezTo>
                    <a:pt x="8502" y="12791"/>
                    <a:pt x="8404" y="12696"/>
                    <a:pt x="8286" y="12696"/>
                  </a:cubicBezTo>
                  <a:cubicBezTo>
                    <a:pt x="8165" y="12696"/>
                    <a:pt x="8070" y="12791"/>
                    <a:pt x="8070" y="12911"/>
                  </a:cubicBezTo>
                  <a:lnTo>
                    <a:pt x="8070" y="13458"/>
                  </a:lnTo>
                  <a:lnTo>
                    <a:pt x="1296" y="13458"/>
                  </a:lnTo>
                  <a:lnTo>
                    <a:pt x="1296" y="9814"/>
                  </a:lnTo>
                  <a:lnTo>
                    <a:pt x="8070" y="9814"/>
                  </a:lnTo>
                  <a:lnTo>
                    <a:pt x="8070" y="11979"/>
                  </a:lnTo>
                  <a:cubicBezTo>
                    <a:pt x="8070" y="12100"/>
                    <a:pt x="8165" y="12195"/>
                    <a:pt x="8286" y="12195"/>
                  </a:cubicBezTo>
                  <a:cubicBezTo>
                    <a:pt x="8404" y="12195"/>
                    <a:pt x="8502" y="12100"/>
                    <a:pt x="8502" y="11979"/>
                  </a:cubicBezTo>
                  <a:lnTo>
                    <a:pt x="8502" y="9598"/>
                  </a:lnTo>
                  <a:cubicBezTo>
                    <a:pt x="8502" y="9477"/>
                    <a:pt x="8404" y="9382"/>
                    <a:pt x="8286" y="9382"/>
                  </a:cubicBezTo>
                  <a:lnTo>
                    <a:pt x="5764" y="9382"/>
                  </a:lnTo>
                  <a:lnTo>
                    <a:pt x="5764" y="7986"/>
                  </a:lnTo>
                  <a:cubicBezTo>
                    <a:pt x="7238" y="7672"/>
                    <a:pt x="8508" y="6739"/>
                    <a:pt x="9244" y="5427"/>
                  </a:cubicBezTo>
                  <a:cubicBezTo>
                    <a:pt x="9384" y="5451"/>
                    <a:pt x="9522" y="5462"/>
                    <a:pt x="9658" y="5462"/>
                  </a:cubicBezTo>
                  <a:cubicBezTo>
                    <a:pt x="10958" y="5462"/>
                    <a:pt x="12060" y="4405"/>
                    <a:pt x="12060" y="3055"/>
                  </a:cubicBezTo>
                  <a:cubicBezTo>
                    <a:pt x="12063" y="2424"/>
                    <a:pt x="11815" y="1817"/>
                    <a:pt x="11372" y="1368"/>
                  </a:cubicBezTo>
                  <a:cubicBezTo>
                    <a:pt x="10983" y="970"/>
                    <a:pt x="10465" y="720"/>
                    <a:pt x="9912" y="662"/>
                  </a:cubicBezTo>
                  <a:lnTo>
                    <a:pt x="9912" y="216"/>
                  </a:lnTo>
                  <a:cubicBezTo>
                    <a:pt x="9912" y="95"/>
                    <a:pt x="9817" y="0"/>
                    <a:pt x="96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95" name="Google Shape;1995;p125"/>
            <p:cNvSpPr/>
            <p:nvPr/>
          </p:nvSpPr>
          <p:spPr>
            <a:xfrm>
              <a:off x="849775" y="3235925"/>
              <a:ext cx="263225" cy="166700"/>
            </a:xfrm>
            <a:custGeom>
              <a:avLst/>
              <a:gdLst/>
              <a:ahLst/>
              <a:cxnLst/>
              <a:rect l="l" t="t" r="r" b="b"/>
              <a:pathLst>
                <a:path w="10529" h="6668" extrusionOk="0">
                  <a:moveTo>
                    <a:pt x="2315" y="1978"/>
                  </a:moveTo>
                  <a:lnTo>
                    <a:pt x="2315" y="2873"/>
                  </a:lnTo>
                  <a:cubicBezTo>
                    <a:pt x="2315" y="3308"/>
                    <a:pt x="2367" y="3740"/>
                    <a:pt x="2473" y="4163"/>
                  </a:cubicBezTo>
                  <a:cubicBezTo>
                    <a:pt x="1932" y="4114"/>
                    <a:pt x="1506" y="3679"/>
                    <a:pt x="1469" y="3138"/>
                  </a:cubicBezTo>
                  <a:cubicBezTo>
                    <a:pt x="1428" y="2597"/>
                    <a:pt x="1788" y="2105"/>
                    <a:pt x="2315" y="1978"/>
                  </a:cubicBezTo>
                  <a:close/>
                  <a:moveTo>
                    <a:pt x="2315" y="1100"/>
                  </a:moveTo>
                  <a:lnTo>
                    <a:pt x="2315" y="1538"/>
                  </a:lnTo>
                  <a:cubicBezTo>
                    <a:pt x="1526" y="1673"/>
                    <a:pt x="971" y="2390"/>
                    <a:pt x="1037" y="3187"/>
                  </a:cubicBezTo>
                  <a:cubicBezTo>
                    <a:pt x="1106" y="3983"/>
                    <a:pt x="1771" y="4598"/>
                    <a:pt x="2568" y="4598"/>
                  </a:cubicBezTo>
                  <a:cubicBezTo>
                    <a:pt x="2570" y="4598"/>
                    <a:pt x="2572" y="4598"/>
                    <a:pt x="2574" y="4598"/>
                  </a:cubicBezTo>
                  <a:lnTo>
                    <a:pt x="2606" y="4598"/>
                  </a:lnTo>
                  <a:cubicBezTo>
                    <a:pt x="2655" y="4742"/>
                    <a:pt x="2712" y="4883"/>
                    <a:pt x="2773" y="5021"/>
                  </a:cubicBezTo>
                  <a:cubicBezTo>
                    <a:pt x="2706" y="5027"/>
                    <a:pt x="2640" y="5032"/>
                    <a:pt x="2574" y="5032"/>
                  </a:cubicBezTo>
                  <a:cubicBezTo>
                    <a:pt x="1535" y="5030"/>
                    <a:pt x="674" y="4224"/>
                    <a:pt x="605" y="3187"/>
                  </a:cubicBezTo>
                  <a:cubicBezTo>
                    <a:pt x="539" y="2151"/>
                    <a:pt x="1284" y="1238"/>
                    <a:pt x="2315" y="1100"/>
                  </a:cubicBezTo>
                  <a:close/>
                  <a:moveTo>
                    <a:pt x="2531" y="0"/>
                  </a:moveTo>
                  <a:cubicBezTo>
                    <a:pt x="2413" y="0"/>
                    <a:pt x="2315" y="98"/>
                    <a:pt x="2315" y="216"/>
                  </a:cubicBezTo>
                  <a:lnTo>
                    <a:pt x="2315" y="662"/>
                  </a:lnTo>
                  <a:cubicBezTo>
                    <a:pt x="965" y="806"/>
                    <a:pt x="0" y="2041"/>
                    <a:pt x="188" y="3389"/>
                  </a:cubicBezTo>
                  <a:cubicBezTo>
                    <a:pt x="355" y="4597"/>
                    <a:pt x="1389" y="5465"/>
                    <a:pt x="2569" y="5465"/>
                  </a:cubicBezTo>
                  <a:cubicBezTo>
                    <a:pt x="2704" y="5465"/>
                    <a:pt x="2842" y="5453"/>
                    <a:pt x="2980" y="5430"/>
                  </a:cubicBezTo>
                  <a:cubicBezTo>
                    <a:pt x="3222" y="5859"/>
                    <a:pt x="3524" y="6256"/>
                    <a:pt x="3878" y="6601"/>
                  </a:cubicBezTo>
                  <a:cubicBezTo>
                    <a:pt x="3925" y="6648"/>
                    <a:pt x="3977" y="6667"/>
                    <a:pt x="4027" y="6667"/>
                  </a:cubicBezTo>
                  <a:cubicBezTo>
                    <a:pt x="4195" y="6667"/>
                    <a:pt x="4338" y="6449"/>
                    <a:pt x="4180" y="6293"/>
                  </a:cubicBezTo>
                  <a:cubicBezTo>
                    <a:pt x="3826" y="5945"/>
                    <a:pt x="3527" y="5545"/>
                    <a:pt x="3297" y="5104"/>
                  </a:cubicBezTo>
                  <a:cubicBezTo>
                    <a:pt x="3291" y="5090"/>
                    <a:pt x="3282" y="5076"/>
                    <a:pt x="3274" y="5061"/>
                  </a:cubicBezTo>
                  <a:cubicBezTo>
                    <a:pt x="3150" y="4825"/>
                    <a:pt x="3049" y="4578"/>
                    <a:pt x="2968" y="4321"/>
                  </a:cubicBezTo>
                  <a:cubicBezTo>
                    <a:pt x="2966" y="4310"/>
                    <a:pt x="2963" y="4295"/>
                    <a:pt x="2957" y="4284"/>
                  </a:cubicBezTo>
                  <a:cubicBezTo>
                    <a:pt x="2816" y="3826"/>
                    <a:pt x="2747" y="3351"/>
                    <a:pt x="2747" y="2873"/>
                  </a:cubicBezTo>
                  <a:lnTo>
                    <a:pt x="2747" y="432"/>
                  </a:lnTo>
                  <a:lnTo>
                    <a:pt x="10312" y="432"/>
                  </a:lnTo>
                  <a:cubicBezTo>
                    <a:pt x="10433" y="432"/>
                    <a:pt x="10528" y="337"/>
                    <a:pt x="10528" y="216"/>
                  </a:cubicBezTo>
                  <a:cubicBezTo>
                    <a:pt x="10528" y="98"/>
                    <a:pt x="10433" y="0"/>
                    <a:pt x="103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96" name="Google Shape;1996;p125"/>
            <p:cNvSpPr/>
            <p:nvPr/>
          </p:nvSpPr>
          <p:spPr>
            <a:xfrm>
              <a:off x="989750" y="3502925"/>
              <a:ext cx="97325" cy="46875"/>
            </a:xfrm>
            <a:custGeom>
              <a:avLst/>
              <a:gdLst/>
              <a:ahLst/>
              <a:cxnLst/>
              <a:rect l="l" t="t" r="r" b="b"/>
              <a:pathLst>
                <a:path w="3893" h="1875" extrusionOk="0">
                  <a:moveTo>
                    <a:pt x="2957" y="432"/>
                  </a:moveTo>
                  <a:cubicBezTo>
                    <a:pt x="3233" y="432"/>
                    <a:pt x="3461" y="657"/>
                    <a:pt x="3461" y="936"/>
                  </a:cubicBezTo>
                  <a:cubicBezTo>
                    <a:pt x="3461" y="1215"/>
                    <a:pt x="3233" y="1440"/>
                    <a:pt x="2957" y="1440"/>
                  </a:cubicBezTo>
                  <a:lnTo>
                    <a:pt x="939" y="1440"/>
                  </a:lnTo>
                  <a:cubicBezTo>
                    <a:pt x="660" y="1440"/>
                    <a:pt x="435" y="1215"/>
                    <a:pt x="435" y="936"/>
                  </a:cubicBezTo>
                  <a:cubicBezTo>
                    <a:pt x="435" y="657"/>
                    <a:pt x="660" y="432"/>
                    <a:pt x="939" y="432"/>
                  </a:cubicBezTo>
                  <a:close/>
                  <a:moveTo>
                    <a:pt x="939" y="1"/>
                  </a:moveTo>
                  <a:cubicBezTo>
                    <a:pt x="421" y="1"/>
                    <a:pt x="1" y="421"/>
                    <a:pt x="1" y="936"/>
                  </a:cubicBezTo>
                  <a:cubicBezTo>
                    <a:pt x="1" y="1454"/>
                    <a:pt x="421" y="1875"/>
                    <a:pt x="939" y="1875"/>
                  </a:cubicBezTo>
                  <a:lnTo>
                    <a:pt x="2957" y="1875"/>
                  </a:lnTo>
                  <a:cubicBezTo>
                    <a:pt x="3472" y="1875"/>
                    <a:pt x="3893" y="1454"/>
                    <a:pt x="3893" y="936"/>
                  </a:cubicBezTo>
                  <a:cubicBezTo>
                    <a:pt x="3893" y="421"/>
                    <a:pt x="3472" y="1"/>
                    <a:pt x="29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97" name="Google Shape;1997;p125"/>
            <p:cNvSpPr/>
            <p:nvPr/>
          </p:nvSpPr>
          <p:spPr>
            <a:xfrm>
              <a:off x="968675" y="3273700"/>
              <a:ext cx="134675" cy="106750"/>
            </a:xfrm>
            <a:custGeom>
              <a:avLst/>
              <a:gdLst/>
              <a:ahLst/>
              <a:cxnLst/>
              <a:rect l="l" t="t" r="r" b="b"/>
              <a:pathLst>
                <a:path w="5387" h="4270" extrusionOk="0">
                  <a:moveTo>
                    <a:pt x="1249" y="441"/>
                  </a:moveTo>
                  <a:cubicBezTo>
                    <a:pt x="1537" y="441"/>
                    <a:pt x="1792" y="643"/>
                    <a:pt x="1851" y="933"/>
                  </a:cubicBezTo>
                  <a:cubicBezTo>
                    <a:pt x="1500" y="1069"/>
                    <a:pt x="1192" y="1302"/>
                    <a:pt x="965" y="1601"/>
                  </a:cubicBezTo>
                  <a:cubicBezTo>
                    <a:pt x="757" y="1495"/>
                    <a:pt x="628" y="1285"/>
                    <a:pt x="628" y="1054"/>
                  </a:cubicBezTo>
                  <a:cubicBezTo>
                    <a:pt x="631" y="738"/>
                    <a:pt x="872" y="473"/>
                    <a:pt x="1186" y="444"/>
                  </a:cubicBezTo>
                  <a:cubicBezTo>
                    <a:pt x="1207" y="442"/>
                    <a:pt x="1228" y="441"/>
                    <a:pt x="1249" y="441"/>
                  </a:cubicBezTo>
                  <a:close/>
                  <a:moveTo>
                    <a:pt x="4334" y="434"/>
                  </a:moveTo>
                  <a:cubicBezTo>
                    <a:pt x="4461" y="434"/>
                    <a:pt x="4591" y="474"/>
                    <a:pt x="4704" y="559"/>
                  </a:cubicBezTo>
                  <a:cubicBezTo>
                    <a:pt x="5070" y="833"/>
                    <a:pt x="5021" y="1394"/>
                    <a:pt x="4618" y="1601"/>
                  </a:cubicBezTo>
                  <a:cubicBezTo>
                    <a:pt x="4387" y="1302"/>
                    <a:pt x="4079" y="1069"/>
                    <a:pt x="3728" y="933"/>
                  </a:cubicBezTo>
                  <a:cubicBezTo>
                    <a:pt x="3787" y="625"/>
                    <a:pt x="4055" y="434"/>
                    <a:pt x="4334" y="434"/>
                  </a:cubicBezTo>
                  <a:close/>
                  <a:moveTo>
                    <a:pt x="2790" y="1187"/>
                  </a:moveTo>
                  <a:cubicBezTo>
                    <a:pt x="3728" y="1187"/>
                    <a:pt x="4494" y="1780"/>
                    <a:pt x="4494" y="2511"/>
                  </a:cubicBezTo>
                  <a:cubicBezTo>
                    <a:pt x="4494" y="3242"/>
                    <a:pt x="3728" y="3838"/>
                    <a:pt x="2790" y="3838"/>
                  </a:cubicBezTo>
                  <a:cubicBezTo>
                    <a:pt x="1851" y="3838"/>
                    <a:pt x="1088" y="3242"/>
                    <a:pt x="1088" y="2511"/>
                  </a:cubicBezTo>
                  <a:cubicBezTo>
                    <a:pt x="1088" y="1780"/>
                    <a:pt x="1851" y="1187"/>
                    <a:pt x="2790" y="1187"/>
                  </a:cubicBezTo>
                  <a:close/>
                  <a:moveTo>
                    <a:pt x="1244" y="0"/>
                  </a:moveTo>
                  <a:cubicBezTo>
                    <a:pt x="1023" y="0"/>
                    <a:pt x="798" y="70"/>
                    <a:pt x="602" y="222"/>
                  </a:cubicBezTo>
                  <a:cubicBezTo>
                    <a:pt x="0" y="689"/>
                    <a:pt x="84" y="1624"/>
                    <a:pt x="757" y="1981"/>
                  </a:cubicBezTo>
                  <a:cubicBezTo>
                    <a:pt x="691" y="2151"/>
                    <a:pt x="659" y="2330"/>
                    <a:pt x="659" y="2511"/>
                  </a:cubicBezTo>
                  <a:cubicBezTo>
                    <a:pt x="659" y="3481"/>
                    <a:pt x="1615" y="4270"/>
                    <a:pt x="2793" y="4270"/>
                  </a:cubicBezTo>
                  <a:cubicBezTo>
                    <a:pt x="3970" y="4270"/>
                    <a:pt x="4929" y="3481"/>
                    <a:pt x="4929" y="2511"/>
                  </a:cubicBezTo>
                  <a:cubicBezTo>
                    <a:pt x="4929" y="2330"/>
                    <a:pt x="4894" y="2151"/>
                    <a:pt x="4828" y="1981"/>
                  </a:cubicBezTo>
                  <a:cubicBezTo>
                    <a:pt x="5170" y="1800"/>
                    <a:pt x="5386" y="1440"/>
                    <a:pt x="5383" y="1054"/>
                  </a:cubicBezTo>
                  <a:cubicBezTo>
                    <a:pt x="5383" y="522"/>
                    <a:pt x="4986" y="73"/>
                    <a:pt x="4456" y="12"/>
                  </a:cubicBezTo>
                  <a:cubicBezTo>
                    <a:pt x="4414" y="7"/>
                    <a:pt x="4372" y="5"/>
                    <a:pt x="4330" y="5"/>
                  </a:cubicBezTo>
                  <a:cubicBezTo>
                    <a:pt x="3853" y="5"/>
                    <a:pt x="3427" y="330"/>
                    <a:pt x="3314" y="807"/>
                  </a:cubicBezTo>
                  <a:cubicBezTo>
                    <a:pt x="3141" y="771"/>
                    <a:pt x="2966" y="753"/>
                    <a:pt x="2791" y="753"/>
                  </a:cubicBezTo>
                  <a:cubicBezTo>
                    <a:pt x="2616" y="753"/>
                    <a:pt x="2441" y="771"/>
                    <a:pt x="2269" y="807"/>
                  </a:cubicBezTo>
                  <a:cubicBezTo>
                    <a:pt x="2148" y="305"/>
                    <a:pt x="1705" y="0"/>
                    <a:pt x="12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98" name="Google Shape;1998;p125"/>
            <p:cNvSpPr/>
            <p:nvPr/>
          </p:nvSpPr>
          <p:spPr>
            <a:xfrm>
              <a:off x="1017675" y="331522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99" name="Google Shape;1999;p125"/>
            <p:cNvSpPr/>
            <p:nvPr/>
          </p:nvSpPr>
          <p:spPr>
            <a:xfrm>
              <a:off x="1044725" y="331522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2" y="1"/>
                  </a:moveTo>
                  <a:cubicBezTo>
                    <a:pt x="99" y="1"/>
                    <a:pt x="1" y="234"/>
                    <a:pt x="139" y="369"/>
                  </a:cubicBezTo>
                  <a:cubicBezTo>
                    <a:pt x="183" y="413"/>
                    <a:pt x="237" y="433"/>
                    <a:pt x="290" y="433"/>
                  </a:cubicBezTo>
                  <a:cubicBezTo>
                    <a:pt x="401" y="433"/>
                    <a:pt x="508" y="347"/>
                    <a:pt x="508" y="217"/>
                  </a:cubicBezTo>
                  <a:cubicBezTo>
                    <a:pt x="508" y="96"/>
                    <a:pt x="410" y="1"/>
                    <a:pt x="2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00" name="Google Shape;2000;p125"/>
          <p:cNvGrpSpPr/>
          <p:nvPr/>
        </p:nvGrpSpPr>
        <p:grpSpPr>
          <a:xfrm>
            <a:off x="7899663" y="2244188"/>
            <a:ext cx="119000" cy="368950"/>
            <a:chOff x="7137375" y="2072325"/>
            <a:chExt cx="119000" cy="368950"/>
          </a:xfrm>
        </p:grpSpPr>
        <p:sp>
          <p:nvSpPr>
            <p:cNvPr id="2001" name="Google Shape;2001;p125"/>
            <p:cNvSpPr/>
            <p:nvPr/>
          </p:nvSpPr>
          <p:spPr>
            <a:xfrm>
              <a:off x="7137375" y="2072325"/>
              <a:ext cx="119000" cy="368950"/>
            </a:xfrm>
            <a:custGeom>
              <a:avLst/>
              <a:gdLst/>
              <a:ahLst/>
              <a:cxnLst/>
              <a:rect l="l" t="t" r="r" b="b"/>
              <a:pathLst>
                <a:path w="4760" h="14758" extrusionOk="0">
                  <a:moveTo>
                    <a:pt x="2379" y="1342"/>
                  </a:moveTo>
                  <a:cubicBezTo>
                    <a:pt x="2623" y="1342"/>
                    <a:pt x="2744" y="1636"/>
                    <a:pt x="2575" y="1809"/>
                  </a:cubicBezTo>
                  <a:cubicBezTo>
                    <a:pt x="2518" y="1865"/>
                    <a:pt x="2449" y="1890"/>
                    <a:pt x="2382" y="1890"/>
                  </a:cubicBezTo>
                  <a:cubicBezTo>
                    <a:pt x="2241" y="1890"/>
                    <a:pt x="2105" y="1781"/>
                    <a:pt x="2105" y="1616"/>
                  </a:cubicBezTo>
                  <a:cubicBezTo>
                    <a:pt x="2105" y="1463"/>
                    <a:pt x="2229" y="1342"/>
                    <a:pt x="2379" y="1342"/>
                  </a:cubicBezTo>
                  <a:close/>
                  <a:moveTo>
                    <a:pt x="1731" y="12782"/>
                  </a:moveTo>
                  <a:lnTo>
                    <a:pt x="3026" y="12785"/>
                  </a:lnTo>
                  <a:lnTo>
                    <a:pt x="3026" y="13678"/>
                  </a:lnTo>
                  <a:cubicBezTo>
                    <a:pt x="3026" y="14035"/>
                    <a:pt x="2739" y="14325"/>
                    <a:pt x="2379" y="14325"/>
                  </a:cubicBezTo>
                  <a:cubicBezTo>
                    <a:pt x="2022" y="14325"/>
                    <a:pt x="1731" y="14035"/>
                    <a:pt x="1731" y="13678"/>
                  </a:cubicBezTo>
                  <a:lnTo>
                    <a:pt x="1731" y="12782"/>
                  </a:lnTo>
                  <a:close/>
                  <a:moveTo>
                    <a:pt x="1360" y="1"/>
                  </a:moveTo>
                  <a:cubicBezTo>
                    <a:pt x="1060" y="1"/>
                    <a:pt x="787" y="168"/>
                    <a:pt x="652" y="436"/>
                  </a:cubicBezTo>
                  <a:lnTo>
                    <a:pt x="70" y="1590"/>
                  </a:lnTo>
                  <a:lnTo>
                    <a:pt x="27" y="1676"/>
                  </a:lnTo>
                  <a:cubicBezTo>
                    <a:pt x="21" y="1685"/>
                    <a:pt x="18" y="1694"/>
                    <a:pt x="15" y="1699"/>
                  </a:cubicBezTo>
                  <a:cubicBezTo>
                    <a:pt x="15" y="1702"/>
                    <a:pt x="12" y="1705"/>
                    <a:pt x="12" y="1708"/>
                  </a:cubicBezTo>
                  <a:cubicBezTo>
                    <a:pt x="12" y="1714"/>
                    <a:pt x="10" y="1719"/>
                    <a:pt x="7" y="1725"/>
                  </a:cubicBezTo>
                  <a:cubicBezTo>
                    <a:pt x="7" y="1731"/>
                    <a:pt x="7" y="1734"/>
                    <a:pt x="7" y="1737"/>
                  </a:cubicBezTo>
                  <a:cubicBezTo>
                    <a:pt x="4" y="1740"/>
                    <a:pt x="7" y="1745"/>
                    <a:pt x="4" y="1751"/>
                  </a:cubicBezTo>
                  <a:cubicBezTo>
                    <a:pt x="1" y="1757"/>
                    <a:pt x="4" y="1760"/>
                    <a:pt x="4" y="1763"/>
                  </a:cubicBezTo>
                  <a:cubicBezTo>
                    <a:pt x="4" y="1766"/>
                    <a:pt x="4" y="1771"/>
                    <a:pt x="4" y="1774"/>
                  </a:cubicBezTo>
                  <a:lnTo>
                    <a:pt x="4" y="2186"/>
                  </a:lnTo>
                  <a:cubicBezTo>
                    <a:pt x="4" y="2307"/>
                    <a:pt x="102" y="2402"/>
                    <a:pt x="220" y="2402"/>
                  </a:cubicBezTo>
                  <a:cubicBezTo>
                    <a:pt x="338" y="2402"/>
                    <a:pt x="436" y="2307"/>
                    <a:pt x="436" y="2186"/>
                  </a:cubicBezTo>
                  <a:lnTo>
                    <a:pt x="436" y="1990"/>
                  </a:lnTo>
                  <a:lnTo>
                    <a:pt x="1783" y="1990"/>
                  </a:lnTo>
                  <a:cubicBezTo>
                    <a:pt x="1921" y="2210"/>
                    <a:pt x="2151" y="2320"/>
                    <a:pt x="2381" y="2320"/>
                  </a:cubicBezTo>
                  <a:cubicBezTo>
                    <a:pt x="2611" y="2320"/>
                    <a:pt x="2841" y="2210"/>
                    <a:pt x="2978" y="1990"/>
                  </a:cubicBezTo>
                  <a:lnTo>
                    <a:pt x="3303" y="1990"/>
                  </a:lnTo>
                  <a:cubicBezTo>
                    <a:pt x="3421" y="1990"/>
                    <a:pt x="3519" y="1892"/>
                    <a:pt x="3519" y="1774"/>
                  </a:cubicBezTo>
                  <a:cubicBezTo>
                    <a:pt x="3519" y="1653"/>
                    <a:pt x="3421" y="1558"/>
                    <a:pt x="3303" y="1558"/>
                  </a:cubicBezTo>
                  <a:lnTo>
                    <a:pt x="3084" y="1558"/>
                  </a:lnTo>
                  <a:cubicBezTo>
                    <a:pt x="3055" y="1190"/>
                    <a:pt x="2750" y="908"/>
                    <a:pt x="2382" y="908"/>
                  </a:cubicBezTo>
                  <a:cubicBezTo>
                    <a:pt x="2013" y="908"/>
                    <a:pt x="1705" y="1190"/>
                    <a:pt x="1676" y="1558"/>
                  </a:cubicBezTo>
                  <a:lnTo>
                    <a:pt x="571" y="1558"/>
                  </a:lnTo>
                  <a:lnTo>
                    <a:pt x="623" y="1455"/>
                  </a:lnTo>
                  <a:lnTo>
                    <a:pt x="1037" y="631"/>
                  </a:lnTo>
                  <a:cubicBezTo>
                    <a:pt x="1098" y="510"/>
                    <a:pt x="1224" y="433"/>
                    <a:pt x="1360" y="433"/>
                  </a:cubicBezTo>
                  <a:lnTo>
                    <a:pt x="3401" y="433"/>
                  </a:lnTo>
                  <a:cubicBezTo>
                    <a:pt x="3536" y="433"/>
                    <a:pt x="3660" y="510"/>
                    <a:pt x="3723" y="631"/>
                  </a:cubicBezTo>
                  <a:lnTo>
                    <a:pt x="4138" y="1452"/>
                  </a:lnTo>
                  <a:lnTo>
                    <a:pt x="4189" y="1561"/>
                  </a:lnTo>
                  <a:cubicBezTo>
                    <a:pt x="4071" y="1570"/>
                    <a:pt x="3982" y="1673"/>
                    <a:pt x="3991" y="1791"/>
                  </a:cubicBezTo>
                  <a:cubicBezTo>
                    <a:pt x="3999" y="1907"/>
                    <a:pt x="4094" y="1994"/>
                    <a:pt x="4208" y="1994"/>
                  </a:cubicBezTo>
                  <a:cubicBezTo>
                    <a:pt x="4213" y="1994"/>
                    <a:pt x="4219" y="1993"/>
                    <a:pt x="4224" y="1993"/>
                  </a:cubicBezTo>
                  <a:lnTo>
                    <a:pt x="4325" y="1993"/>
                  </a:lnTo>
                  <a:lnTo>
                    <a:pt x="4325" y="5174"/>
                  </a:lnTo>
                  <a:cubicBezTo>
                    <a:pt x="4322" y="5822"/>
                    <a:pt x="4112" y="6449"/>
                    <a:pt x="3720" y="6965"/>
                  </a:cubicBezTo>
                  <a:cubicBezTo>
                    <a:pt x="3271" y="7555"/>
                    <a:pt x="3029" y="8274"/>
                    <a:pt x="3026" y="9017"/>
                  </a:cubicBezTo>
                  <a:lnTo>
                    <a:pt x="3026" y="9469"/>
                  </a:lnTo>
                  <a:lnTo>
                    <a:pt x="1731" y="9469"/>
                  </a:lnTo>
                  <a:lnTo>
                    <a:pt x="1731" y="9017"/>
                  </a:lnTo>
                  <a:cubicBezTo>
                    <a:pt x="1731" y="8274"/>
                    <a:pt x="1486" y="7555"/>
                    <a:pt x="1040" y="6965"/>
                  </a:cubicBezTo>
                  <a:cubicBezTo>
                    <a:pt x="649" y="6449"/>
                    <a:pt x="436" y="5822"/>
                    <a:pt x="436" y="5174"/>
                  </a:cubicBezTo>
                  <a:lnTo>
                    <a:pt x="436" y="3110"/>
                  </a:lnTo>
                  <a:cubicBezTo>
                    <a:pt x="436" y="2989"/>
                    <a:pt x="338" y="2894"/>
                    <a:pt x="220" y="2894"/>
                  </a:cubicBezTo>
                  <a:cubicBezTo>
                    <a:pt x="99" y="2894"/>
                    <a:pt x="4" y="2989"/>
                    <a:pt x="4" y="3110"/>
                  </a:cubicBezTo>
                  <a:lnTo>
                    <a:pt x="4" y="5174"/>
                  </a:lnTo>
                  <a:cubicBezTo>
                    <a:pt x="4" y="5914"/>
                    <a:pt x="248" y="6633"/>
                    <a:pt x="698" y="7224"/>
                  </a:cubicBezTo>
                  <a:cubicBezTo>
                    <a:pt x="1086" y="7739"/>
                    <a:pt x="1299" y="8366"/>
                    <a:pt x="1299" y="9014"/>
                  </a:cubicBezTo>
                  <a:lnTo>
                    <a:pt x="1299" y="13678"/>
                  </a:lnTo>
                  <a:cubicBezTo>
                    <a:pt x="1299" y="14274"/>
                    <a:pt x="1783" y="14757"/>
                    <a:pt x="2382" y="14757"/>
                  </a:cubicBezTo>
                  <a:cubicBezTo>
                    <a:pt x="2978" y="14757"/>
                    <a:pt x="3461" y="14274"/>
                    <a:pt x="3461" y="13678"/>
                  </a:cubicBezTo>
                  <a:lnTo>
                    <a:pt x="3461" y="11985"/>
                  </a:lnTo>
                  <a:cubicBezTo>
                    <a:pt x="3461" y="11867"/>
                    <a:pt x="3366" y="11769"/>
                    <a:pt x="3245" y="11769"/>
                  </a:cubicBezTo>
                  <a:cubicBezTo>
                    <a:pt x="3127" y="11769"/>
                    <a:pt x="3029" y="11867"/>
                    <a:pt x="3029" y="11985"/>
                  </a:cubicBezTo>
                  <a:lnTo>
                    <a:pt x="3029" y="12351"/>
                  </a:lnTo>
                  <a:lnTo>
                    <a:pt x="1734" y="12351"/>
                  </a:lnTo>
                  <a:lnTo>
                    <a:pt x="1734" y="9901"/>
                  </a:lnTo>
                  <a:lnTo>
                    <a:pt x="3029" y="9901"/>
                  </a:lnTo>
                  <a:lnTo>
                    <a:pt x="3029" y="11070"/>
                  </a:lnTo>
                  <a:cubicBezTo>
                    <a:pt x="3029" y="11188"/>
                    <a:pt x="3127" y="11286"/>
                    <a:pt x="3245" y="11286"/>
                  </a:cubicBezTo>
                  <a:cubicBezTo>
                    <a:pt x="3366" y="11286"/>
                    <a:pt x="3461" y="11188"/>
                    <a:pt x="3461" y="11070"/>
                  </a:cubicBezTo>
                  <a:lnTo>
                    <a:pt x="3461" y="9017"/>
                  </a:lnTo>
                  <a:cubicBezTo>
                    <a:pt x="3461" y="8369"/>
                    <a:pt x="3674" y="7742"/>
                    <a:pt x="4066" y="7226"/>
                  </a:cubicBezTo>
                  <a:cubicBezTo>
                    <a:pt x="4515" y="6636"/>
                    <a:pt x="4757" y="5917"/>
                    <a:pt x="4759" y="5177"/>
                  </a:cubicBezTo>
                  <a:lnTo>
                    <a:pt x="4759" y="1774"/>
                  </a:lnTo>
                  <a:cubicBezTo>
                    <a:pt x="4759" y="1771"/>
                    <a:pt x="4757" y="1766"/>
                    <a:pt x="4757" y="1763"/>
                  </a:cubicBezTo>
                  <a:lnTo>
                    <a:pt x="4757" y="1751"/>
                  </a:lnTo>
                  <a:cubicBezTo>
                    <a:pt x="4757" y="1748"/>
                    <a:pt x="4757" y="1742"/>
                    <a:pt x="4754" y="1737"/>
                  </a:cubicBezTo>
                  <a:cubicBezTo>
                    <a:pt x="4751" y="1731"/>
                    <a:pt x="4754" y="1728"/>
                    <a:pt x="4754" y="1725"/>
                  </a:cubicBezTo>
                  <a:cubicBezTo>
                    <a:pt x="4751" y="1722"/>
                    <a:pt x="4748" y="1714"/>
                    <a:pt x="4748" y="1708"/>
                  </a:cubicBezTo>
                  <a:cubicBezTo>
                    <a:pt x="4745" y="1702"/>
                    <a:pt x="4745" y="1702"/>
                    <a:pt x="4745" y="1702"/>
                  </a:cubicBezTo>
                  <a:cubicBezTo>
                    <a:pt x="4742" y="1694"/>
                    <a:pt x="4739" y="1685"/>
                    <a:pt x="4734" y="1676"/>
                  </a:cubicBezTo>
                  <a:lnTo>
                    <a:pt x="4690" y="1590"/>
                  </a:lnTo>
                  <a:lnTo>
                    <a:pt x="4109" y="436"/>
                  </a:lnTo>
                  <a:cubicBezTo>
                    <a:pt x="3974" y="168"/>
                    <a:pt x="3700" y="1"/>
                    <a:pt x="34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02" name="Google Shape;2002;p125"/>
            <p:cNvSpPr/>
            <p:nvPr/>
          </p:nvSpPr>
          <p:spPr>
            <a:xfrm>
              <a:off x="7175600" y="2137525"/>
              <a:ext cx="42550" cy="88700"/>
            </a:xfrm>
            <a:custGeom>
              <a:avLst/>
              <a:gdLst/>
              <a:ahLst/>
              <a:cxnLst/>
              <a:rect l="l" t="t" r="r" b="b"/>
              <a:pathLst>
                <a:path w="1702" h="3548" extrusionOk="0">
                  <a:moveTo>
                    <a:pt x="850" y="433"/>
                  </a:moveTo>
                  <a:cubicBezTo>
                    <a:pt x="1080" y="433"/>
                    <a:pt x="1267" y="620"/>
                    <a:pt x="1267" y="853"/>
                  </a:cubicBezTo>
                  <a:lnTo>
                    <a:pt x="1267" y="2695"/>
                  </a:lnTo>
                  <a:cubicBezTo>
                    <a:pt x="1267" y="2926"/>
                    <a:pt x="1080" y="3113"/>
                    <a:pt x="850" y="3113"/>
                  </a:cubicBezTo>
                  <a:cubicBezTo>
                    <a:pt x="619" y="3113"/>
                    <a:pt x="432" y="2926"/>
                    <a:pt x="432" y="2695"/>
                  </a:cubicBezTo>
                  <a:lnTo>
                    <a:pt x="432" y="2508"/>
                  </a:lnTo>
                  <a:lnTo>
                    <a:pt x="792" y="2508"/>
                  </a:lnTo>
                  <a:cubicBezTo>
                    <a:pt x="913" y="2508"/>
                    <a:pt x="1008" y="2413"/>
                    <a:pt x="1008" y="2292"/>
                  </a:cubicBezTo>
                  <a:cubicBezTo>
                    <a:pt x="1008" y="2174"/>
                    <a:pt x="913" y="2077"/>
                    <a:pt x="792" y="2077"/>
                  </a:cubicBezTo>
                  <a:lnTo>
                    <a:pt x="432" y="2077"/>
                  </a:lnTo>
                  <a:lnTo>
                    <a:pt x="432" y="1443"/>
                  </a:lnTo>
                  <a:lnTo>
                    <a:pt x="792" y="1443"/>
                  </a:lnTo>
                  <a:cubicBezTo>
                    <a:pt x="913" y="1443"/>
                    <a:pt x="1008" y="1345"/>
                    <a:pt x="1008" y="1227"/>
                  </a:cubicBezTo>
                  <a:cubicBezTo>
                    <a:pt x="1008" y="1106"/>
                    <a:pt x="913" y="1011"/>
                    <a:pt x="792" y="1011"/>
                  </a:cubicBezTo>
                  <a:lnTo>
                    <a:pt x="432" y="1011"/>
                  </a:lnTo>
                  <a:lnTo>
                    <a:pt x="432" y="853"/>
                  </a:lnTo>
                  <a:cubicBezTo>
                    <a:pt x="432" y="623"/>
                    <a:pt x="619" y="433"/>
                    <a:pt x="850" y="433"/>
                  </a:cubicBezTo>
                  <a:close/>
                  <a:moveTo>
                    <a:pt x="850" y="1"/>
                  </a:moveTo>
                  <a:cubicBezTo>
                    <a:pt x="381" y="1"/>
                    <a:pt x="1" y="381"/>
                    <a:pt x="1" y="853"/>
                  </a:cubicBezTo>
                  <a:lnTo>
                    <a:pt x="1" y="2695"/>
                  </a:lnTo>
                  <a:cubicBezTo>
                    <a:pt x="1" y="3165"/>
                    <a:pt x="381" y="3545"/>
                    <a:pt x="850" y="3548"/>
                  </a:cubicBezTo>
                  <a:cubicBezTo>
                    <a:pt x="1319" y="3545"/>
                    <a:pt x="1699" y="3165"/>
                    <a:pt x="1702" y="2695"/>
                  </a:cubicBezTo>
                  <a:lnTo>
                    <a:pt x="1702" y="853"/>
                  </a:lnTo>
                  <a:cubicBezTo>
                    <a:pt x="1702" y="381"/>
                    <a:pt x="1319" y="1"/>
                    <a:pt x="85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03" name="Google Shape;2003;p125"/>
          <p:cNvGrpSpPr/>
          <p:nvPr/>
        </p:nvGrpSpPr>
        <p:grpSpPr>
          <a:xfrm>
            <a:off x="5987313" y="1689763"/>
            <a:ext cx="273150" cy="368925"/>
            <a:chOff x="5225025" y="1517900"/>
            <a:chExt cx="273150" cy="368925"/>
          </a:xfrm>
        </p:grpSpPr>
        <p:sp>
          <p:nvSpPr>
            <p:cNvPr id="2004" name="Google Shape;2004;p125"/>
            <p:cNvSpPr/>
            <p:nvPr/>
          </p:nvSpPr>
          <p:spPr>
            <a:xfrm>
              <a:off x="5225025" y="1627275"/>
              <a:ext cx="273150" cy="259550"/>
            </a:xfrm>
            <a:custGeom>
              <a:avLst/>
              <a:gdLst/>
              <a:ahLst/>
              <a:cxnLst/>
              <a:rect l="l" t="t" r="r" b="b"/>
              <a:pathLst>
                <a:path w="10926" h="10382" extrusionOk="0">
                  <a:moveTo>
                    <a:pt x="10710" y="1"/>
                  </a:moveTo>
                  <a:cubicBezTo>
                    <a:pt x="10589" y="1"/>
                    <a:pt x="10494" y="99"/>
                    <a:pt x="10494" y="217"/>
                  </a:cubicBezTo>
                  <a:lnTo>
                    <a:pt x="10494" y="9950"/>
                  </a:lnTo>
                  <a:lnTo>
                    <a:pt x="433" y="9950"/>
                  </a:lnTo>
                  <a:lnTo>
                    <a:pt x="433" y="9469"/>
                  </a:lnTo>
                  <a:cubicBezTo>
                    <a:pt x="433" y="9351"/>
                    <a:pt x="338" y="9253"/>
                    <a:pt x="217" y="9253"/>
                  </a:cubicBezTo>
                  <a:cubicBezTo>
                    <a:pt x="99" y="9253"/>
                    <a:pt x="1" y="9351"/>
                    <a:pt x="1" y="9469"/>
                  </a:cubicBezTo>
                  <a:lnTo>
                    <a:pt x="1" y="10166"/>
                  </a:lnTo>
                  <a:cubicBezTo>
                    <a:pt x="1" y="10284"/>
                    <a:pt x="99" y="10381"/>
                    <a:pt x="217" y="10381"/>
                  </a:cubicBezTo>
                  <a:lnTo>
                    <a:pt x="10710" y="10381"/>
                  </a:lnTo>
                  <a:cubicBezTo>
                    <a:pt x="10828" y="10381"/>
                    <a:pt x="10926" y="10284"/>
                    <a:pt x="10926" y="10166"/>
                  </a:cubicBezTo>
                  <a:lnTo>
                    <a:pt x="10926" y="217"/>
                  </a:lnTo>
                  <a:cubicBezTo>
                    <a:pt x="10926" y="99"/>
                    <a:pt x="10828" y="1"/>
                    <a:pt x="1071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05" name="Google Shape;2005;p125"/>
            <p:cNvSpPr/>
            <p:nvPr/>
          </p:nvSpPr>
          <p:spPr>
            <a:xfrm>
              <a:off x="5225025" y="1517900"/>
              <a:ext cx="273150" cy="328900"/>
            </a:xfrm>
            <a:custGeom>
              <a:avLst/>
              <a:gdLst/>
              <a:ahLst/>
              <a:cxnLst/>
              <a:rect l="l" t="t" r="r" b="b"/>
              <a:pathLst>
                <a:path w="10926" h="13156" extrusionOk="0">
                  <a:moveTo>
                    <a:pt x="217" y="0"/>
                  </a:moveTo>
                  <a:cubicBezTo>
                    <a:pt x="99" y="0"/>
                    <a:pt x="1" y="98"/>
                    <a:pt x="1" y="216"/>
                  </a:cubicBezTo>
                  <a:lnTo>
                    <a:pt x="1" y="12940"/>
                  </a:lnTo>
                  <a:cubicBezTo>
                    <a:pt x="1" y="13061"/>
                    <a:pt x="99" y="13156"/>
                    <a:pt x="217" y="13156"/>
                  </a:cubicBezTo>
                  <a:cubicBezTo>
                    <a:pt x="338" y="13156"/>
                    <a:pt x="433" y="13061"/>
                    <a:pt x="433" y="12940"/>
                  </a:cubicBezTo>
                  <a:lnTo>
                    <a:pt x="433" y="2738"/>
                  </a:lnTo>
                  <a:lnTo>
                    <a:pt x="853" y="2738"/>
                  </a:lnTo>
                  <a:cubicBezTo>
                    <a:pt x="971" y="2738"/>
                    <a:pt x="1066" y="2643"/>
                    <a:pt x="1066" y="2522"/>
                  </a:cubicBezTo>
                  <a:cubicBezTo>
                    <a:pt x="1066" y="2404"/>
                    <a:pt x="971" y="2306"/>
                    <a:pt x="853" y="2306"/>
                  </a:cubicBezTo>
                  <a:lnTo>
                    <a:pt x="433" y="2306"/>
                  </a:lnTo>
                  <a:lnTo>
                    <a:pt x="433" y="432"/>
                  </a:lnTo>
                  <a:lnTo>
                    <a:pt x="10494" y="432"/>
                  </a:lnTo>
                  <a:lnTo>
                    <a:pt x="10494" y="2306"/>
                  </a:lnTo>
                  <a:lnTo>
                    <a:pt x="1766" y="2306"/>
                  </a:lnTo>
                  <a:cubicBezTo>
                    <a:pt x="1648" y="2306"/>
                    <a:pt x="1550" y="2404"/>
                    <a:pt x="1550" y="2522"/>
                  </a:cubicBezTo>
                  <a:cubicBezTo>
                    <a:pt x="1550" y="2640"/>
                    <a:pt x="1648" y="2738"/>
                    <a:pt x="1766" y="2738"/>
                  </a:cubicBezTo>
                  <a:lnTo>
                    <a:pt x="10494" y="2738"/>
                  </a:lnTo>
                  <a:lnTo>
                    <a:pt x="10494" y="3665"/>
                  </a:lnTo>
                  <a:cubicBezTo>
                    <a:pt x="10494" y="3783"/>
                    <a:pt x="10589" y="3881"/>
                    <a:pt x="10710" y="3881"/>
                  </a:cubicBezTo>
                  <a:cubicBezTo>
                    <a:pt x="10828" y="3881"/>
                    <a:pt x="10926" y="3783"/>
                    <a:pt x="10926" y="3665"/>
                  </a:cubicBezTo>
                  <a:lnTo>
                    <a:pt x="10926" y="216"/>
                  </a:lnTo>
                  <a:cubicBezTo>
                    <a:pt x="10926" y="98"/>
                    <a:pt x="10828" y="0"/>
                    <a:pt x="107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06" name="Google Shape;2006;p125"/>
            <p:cNvSpPr/>
            <p:nvPr/>
          </p:nvSpPr>
          <p:spPr>
            <a:xfrm>
              <a:off x="5291825" y="1621375"/>
              <a:ext cx="134675" cy="106750"/>
            </a:xfrm>
            <a:custGeom>
              <a:avLst/>
              <a:gdLst/>
              <a:ahLst/>
              <a:cxnLst/>
              <a:rect l="l" t="t" r="r" b="b"/>
              <a:pathLst>
                <a:path w="5387" h="4270" extrusionOk="0">
                  <a:moveTo>
                    <a:pt x="1249" y="438"/>
                  </a:moveTo>
                  <a:cubicBezTo>
                    <a:pt x="1540" y="438"/>
                    <a:pt x="1795" y="643"/>
                    <a:pt x="1854" y="933"/>
                  </a:cubicBezTo>
                  <a:cubicBezTo>
                    <a:pt x="1500" y="1069"/>
                    <a:pt x="1192" y="1302"/>
                    <a:pt x="965" y="1601"/>
                  </a:cubicBezTo>
                  <a:cubicBezTo>
                    <a:pt x="757" y="1498"/>
                    <a:pt x="628" y="1285"/>
                    <a:pt x="631" y="1054"/>
                  </a:cubicBezTo>
                  <a:cubicBezTo>
                    <a:pt x="631" y="735"/>
                    <a:pt x="873" y="470"/>
                    <a:pt x="1186" y="441"/>
                  </a:cubicBezTo>
                  <a:cubicBezTo>
                    <a:pt x="1207" y="439"/>
                    <a:pt x="1228" y="438"/>
                    <a:pt x="1249" y="438"/>
                  </a:cubicBezTo>
                  <a:close/>
                  <a:moveTo>
                    <a:pt x="4336" y="434"/>
                  </a:moveTo>
                  <a:cubicBezTo>
                    <a:pt x="4463" y="434"/>
                    <a:pt x="4593" y="474"/>
                    <a:pt x="4707" y="559"/>
                  </a:cubicBezTo>
                  <a:cubicBezTo>
                    <a:pt x="5070" y="833"/>
                    <a:pt x="5024" y="1394"/>
                    <a:pt x="4618" y="1601"/>
                  </a:cubicBezTo>
                  <a:cubicBezTo>
                    <a:pt x="4388" y="1302"/>
                    <a:pt x="4082" y="1069"/>
                    <a:pt x="3728" y="933"/>
                  </a:cubicBezTo>
                  <a:cubicBezTo>
                    <a:pt x="3790" y="625"/>
                    <a:pt x="4056" y="434"/>
                    <a:pt x="4336" y="434"/>
                  </a:cubicBezTo>
                  <a:close/>
                  <a:moveTo>
                    <a:pt x="2790" y="1187"/>
                  </a:moveTo>
                  <a:cubicBezTo>
                    <a:pt x="3728" y="1187"/>
                    <a:pt x="4494" y="1783"/>
                    <a:pt x="4494" y="2511"/>
                  </a:cubicBezTo>
                  <a:cubicBezTo>
                    <a:pt x="4494" y="3242"/>
                    <a:pt x="3731" y="3838"/>
                    <a:pt x="2790" y="3838"/>
                  </a:cubicBezTo>
                  <a:cubicBezTo>
                    <a:pt x="1851" y="3838"/>
                    <a:pt x="1089" y="3242"/>
                    <a:pt x="1089" y="2511"/>
                  </a:cubicBezTo>
                  <a:cubicBezTo>
                    <a:pt x="1089" y="1780"/>
                    <a:pt x="1851" y="1187"/>
                    <a:pt x="2790" y="1187"/>
                  </a:cubicBezTo>
                  <a:close/>
                  <a:moveTo>
                    <a:pt x="1246" y="0"/>
                  </a:moveTo>
                  <a:cubicBezTo>
                    <a:pt x="1025" y="0"/>
                    <a:pt x="800" y="70"/>
                    <a:pt x="605" y="222"/>
                  </a:cubicBezTo>
                  <a:cubicBezTo>
                    <a:pt x="0" y="692"/>
                    <a:pt x="84" y="1624"/>
                    <a:pt x="757" y="1981"/>
                  </a:cubicBezTo>
                  <a:cubicBezTo>
                    <a:pt x="691" y="2151"/>
                    <a:pt x="660" y="2330"/>
                    <a:pt x="660" y="2511"/>
                  </a:cubicBezTo>
                  <a:cubicBezTo>
                    <a:pt x="660" y="3481"/>
                    <a:pt x="1615" y="4270"/>
                    <a:pt x="2793" y="4270"/>
                  </a:cubicBezTo>
                  <a:cubicBezTo>
                    <a:pt x="3970" y="4270"/>
                    <a:pt x="4929" y="3481"/>
                    <a:pt x="4929" y="2511"/>
                  </a:cubicBezTo>
                  <a:cubicBezTo>
                    <a:pt x="4929" y="2330"/>
                    <a:pt x="4894" y="2151"/>
                    <a:pt x="4828" y="1981"/>
                  </a:cubicBezTo>
                  <a:cubicBezTo>
                    <a:pt x="5173" y="1800"/>
                    <a:pt x="5387" y="1440"/>
                    <a:pt x="5384" y="1054"/>
                  </a:cubicBezTo>
                  <a:cubicBezTo>
                    <a:pt x="5384" y="522"/>
                    <a:pt x="4986" y="73"/>
                    <a:pt x="4457" y="12"/>
                  </a:cubicBezTo>
                  <a:cubicBezTo>
                    <a:pt x="4415" y="7"/>
                    <a:pt x="4373" y="5"/>
                    <a:pt x="4331" y="5"/>
                  </a:cubicBezTo>
                  <a:cubicBezTo>
                    <a:pt x="3854" y="5"/>
                    <a:pt x="3428" y="333"/>
                    <a:pt x="3314" y="807"/>
                  </a:cubicBezTo>
                  <a:cubicBezTo>
                    <a:pt x="3141" y="771"/>
                    <a:pt x="2966" y="753"/>
                    <a:pt x="2791" y="753"/>
                  </a:cubicBezTo>
                  <a:cubicBezTo>
                    <a:pt x="2616" y="753"/>
                    <a:pt x="2442" y="771"/>
                    <a:pt x="2269" y="807"/>
                  </a:cubicBezTo>
                  <a:cubicBezTo>
                    <a:pt x="2150" y="305"/>
                    <a:pt x="1707" y="0"/>
                    <a:pt x="124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07" name="Google Shape;2007;p125"/>
            <p:cNvSpPr/>
            <p:nvPr/>
          </p:nvSpPr>
          <p:spPr>
            <a:xfrm>
              <a:off x="5263250" y="1740200"/>
              <a:ext cx="196725" cy="10825"/>
            </a:xfrm>
            <a:custGeom>
              <a:avLst/>
              <a:gdLst/>
              <a:ahLst/>
              <a:cxnLst/>
              <a:rect l="l" t="t" r="r" b="b"/>
              <a:pathLst>
                <a:path w="7869" h="433" extrusionOk="0">
                  <a:moveTo>
                    <a:pt x="216" y="0"/>
                  </a:moveTo>
                  <a:cubicBezTo>
                    <a:pt x="96" y="0"/>
                    <a:pt x="1" y="95"/>
                    <a:pt x="1" y="216"/>
                  </a:cubicBezTo>
                  <a:cubicBezTo>
                    <a:pt x="1" y="334"/>
                    <a:pt x="96" y="432"/>
                    <a:pt x="216" y="432"/>
                  </a:cubicBezTo>
                  <a:lnTo>
                    <a:pt x="7652" y="432"/>
                  </a:lnTo>
                  <a:cubicBezTo>
                    <a:pt x="7770" y="432"/>
                    <a:pt x="7868" y="334"/>
                    <a:pt x="7868" y="216"/>
                  </a:cubicBezTo>
                  <a:cubicBezTo>
                    <a:pt x="7868" y="95"/>
                    <a:pt x="7770" y="0"/>
                    <a:pt x="765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08" name="Google Shape;2008;p125"/>
            <p:cNvSpPr/>
            <p:nvPr/>
          </p:nvSpPr>
          <p:spPr>
            <a:xfrm>
              <a:off x="5263250" y="1767400"/>
              <a:ext cx="196725" cy="10825"/>
            </a:xfrm>
            <a:custGeom>
              <a:avLst/>
              <a:gdLst/>
              <a:ahLst/>
              <a:cxnLst/>
              <a:rect l="l" t="t" r="r" b="b"/>
              <a:pathLst>
                <a:path w="7869" h="433" extrusionOk="0">
                  <a:moveTo>
                    <a:pt x="216" y="1"/>
                  </a:moveTo>
                  <a:cubicBezTo>
                    <a:pt x="96" y="1"/>
                    <a:pt x="1" y="96"/>
                    <a:pt x="1" y="217"/>
                  </a:cubicBezTo>
                  <a:cubicBezTo>
                    <a:pt x="1" y="335"/>
                    <a:pt x="96" y="432"/>
                    <a:pt x="216" y="432"/>
                  </a:cubicBezTo>
                  <a:lnTo>
                    <a:pt x="7652" y="432"/>
                  </a:lnTo>
                  <a:cubicBezTo>
                    <a:pt x="7770" y="432"/>
                    <a:pt x="7868" y="335"/>
                    <a:pt x="7868" y="217"/>
                  </a:cubicBezTo>
                  <a:cubicBezTo>
                    <a:pt x="7868" y="96"/>
                    <a:pt x="7770" y="1"/>
                    <a:pt x="76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09" name="Google Shape;2009;p125"/>
            <p:cNvSpPr/>
            <p:nvPr/>
          </p:nvSpPr>
          <p:spPr>
            <a:xfrm>
              <a:off x="5263250" y="1794525"/>
              <a:ext cx="196725" cy="10825"/>
            </a:xfrm>
            <a:custGeom>
              <a:avLst/>
              <a:gdLst/>
              <a:ahLst/>
              <a:cxnLst/>
              <a:rect l="l" t="t" r="r" b="b"/>
              <a:pathLst>
                <a:path w="7869" h="433" extrusionOk="0">
                  <a:moveTo>
                    <a:pt x="216" y="1"/>
                  </a:moveTo>
                  <a:cubicBezTo>
                    <a:pt x="96" y="1"/>
                    <a:pt x="1" y="99"/>
                    <a:pt x="1" y="217"/>
                  </a:cubicBezTo>
                  <a:cubicBezTo>
                    <a:pt x="1" y="338"/>
                    <a:pt x="96" y="433"/>
                    <a:pt x="216" y="433"/>
                  </a:cubicBezTo>
                  <a:lnTo>
                    <a:pt x="7652" y="433"/>
                  </a:lnTo>
                  <a:cubicBezTo>
                    <a:pt x="7770" y="433"/>
                    <a:pt x="7868" y="338"/>
                    <a:pt x="7868" y="217"/>
                  </a:cubicBezTo>
                  <a:cubicBezTo>
                    <a:pt x="7868" y="99"/>
                    <a:pt x="7770" y="1"/>
                    <a:pt x="76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10" name="Google Shape;2010;p125"/>
            <p:cNvSpPr/>
            <p:nvPr/>
          </p:nvSpPr>
          <p:spPr>
            <a:xfrm>
              <a:off x="5263250" y="1821750"/>
              <a:ext cx="196725" cy="10800"/>
            </a:xfrm>
            <a:custGeom>
              <a:avLst/>
              <a:gdLst/>
              <a:ahLst/>
              <a:cxnLst/>
              <a:rect l="l" t="t" r="r" b="b"/>
              <a:pathLst>
                <a:path w="7869" h="432" extrusionOk="0">
                  <a:moveTo>
                    <a:pt x="216" y="0"/>
                  </a:moveTo>
                  <a:cubicBezTo>
                    <a:pt x="96" y="0"/>
                    <a:pt x="1" y="98"/>
                    <a:pt x="1" y="216"/>
                  </a:cubicBezTo>
                  <a:cubicBezTo>
                    <a:pt x="1" y="337"/>
                    <a:pt x="96" y="432"/>
                    <a:pt x="216" y="432"/>
                  </a:cubicBezTo>
                  <a:lnTo>
                    <a:pt x="7652" y="432"/>
                  </a:lnTo>
                  <a:cubicBezTo>
                    <a:pt x="7770" y="432"/>
                    <a:pt x="7868" y="337"/>
                    <a:pt x="7868" y="216"/>
                  </a:cubicBezTo>
                  <a:cubicBezTo>
                    <a:pt x="7868" y="98"/>
                    <a:pt x="7770" y="0"/>
                    <a:pt x="765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11" name="Google Shape;2011;p125"/>
            <p:cNvSpPr/>
            <p:nvPr/>
          </p:nvSpPr>
          <p:spPr>
            <a:xfrm>
              <a:off x="5392300" y="1533450"/>
              <a:ext cx="55800" cy="36700"/>
            </a:xfrm>
            <a:custGeom>
              <a:avLst/>
              <a:gdLst/>
              <a:ahLst/>
              <a:cxnLst/>
              <a:rect l="l" t="t" r="r" b="b"/>
              <a:pathLst>
                <a:path w="2232" h="1468" extrusionOk="0">
                  <a:moveTo>
                    <a:pt x="1828" y="429"/>
                  </a:moveTo>
                  <a:cubicBezTo>
                    <a:pt x="1661" y="432"/>
                    <a:pt x="1526" y="564"/>
                    <a:pt x="1526" y="734"/>
                  </a:cubicBezTo>
                  <a:cubicBezTo>
                    <a:pt x="1526" y="915"/>
                    <a:pt x="1675" y="1036"/>
                    <a:pt x="1830" y="1036"/>
                  </a:cubicBezTo>
                  <a:cubicBezTo>
                    <a:pt x="1904" y="1036"/>
                    <a:pt x="1980" y="1008"/>
                    <a:pt x="2041" y="947"/>
                  </a:cubicBezTo>
                  <a:cubicBezTo>
                    <a:pt x="2231" y="757"/>
                    <a:pt x="2096" y="429"/>
                    <a:pt x="1828" y="429"/>
                  </a:cubicBezTo>
                  <a:close/>
                  <a:moveTo>
                    <a:pt x="791" y="429"/>
                  </a:moveTo>
                  <a:cubicBezTo>
                    <a:pt x="865" y="429"/>
                    <a:pt x="941" y="457"/>
                    <a:pt x="1002" y="518"/>
                  </a:cubicBezTo>
                  <a:cubicBezTo>
                    <a:pt x="1195" y="708"/>
                    <a:pt x="1059" y="1036"/>
                    <a:pt x="789" y="1036"/>
                  </a:cubicBezTo>
                  <a:cubicBezTo>
                    <a:pt x="622" y="1033"/>
                    <a:pt x="487" y="901"/>
                    <a:pt x="487" y="734"/>
                  </a:cubicBezTo>
                  <a:cubicBezTo>
                    <a:pt x="487" y="551"/>
                    <a:pt x="636" y="429"/>
                    <a:pt x="791" y="429"/>
                  </a:cubicBezTo>
                  <a:close/>
                  <a:moveTo>
                    <a:pt x="789" y="0"/>
                  </a:moveTo>
                  <a:cubicBezTo>
                    <a:pt x="694" y="0"/>
                    <a:pt x="599" y="19"/>
                    <a:pt x="507" y="57"/>
                  </a:cubicBezTo>
                  <a:cubicBezTo>
                    <a:pt x="181" y="190"/>
                    <a:pt x="0" y="535"/>
                    <a:pt x="69" y="878"/>
                  </a:cubicBezTo>
                  <a:cubicBezTo>
                    <a:pt x="135" y="1223"/>
                    <a:pt x="438" y="1468"/>
                    <a:pt x="789" y="1468"/>
                  </a:cubicBezTo>
                  <a:cubicBezTo>
                    <a:pt x="985" y="1468"/>
                    <a:pt x="1172" y="1390"/>
                    <a:pt x="1307" y="1252"/>
                  </a:cubicBezTo>
                  <a:cubicBezTo>
                    <a:pt x="1555" y="1004"/>
                    <a:pt x="1592" y="616"/>
                    <a:pt x="1399" y="325"/>
                  </a:cubicBezTo>
                  <a:cubicBezTo>
                    <a:pt x="1259" y="117"/>
                    <a:pt x="1028" y="0"/>
                    <a:pt x="7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12" name="Google Shape;2012;p125"/>
            <p:cNvSpPr/>
            <p:nvPr/>
          </p:nvSpPr>
          <p:spPr>
            <a:xfrm>
              <a:off x="5262525" y="1546750"/>
              <a:ext cx="68475" cy="10825"/>
            </a:xfrm>
            <a:custGeom>
              <a:avLst/>
              <a:gdLst/>
              <a:ahLst/>
              <a:cxnLst/>
              <a:rect l="l" t="t" r="r" b="b"/>
              <a:pathLst>
                <a:path w="2739" h="433" extrusionOk="0">
                  <a:moveTo>
                    <a:pt x="217" y="0"/>
                  </a:moveTo>
                  <a:cubicBezTo>
                    <a:pt x="96" y="0"/>
                    <a:pt x="1" y="95"/>
                    <a:pt x="1" y="216"/>
                  </a:cubicBezTo>
                  <a:cubicBezTo>
                    <a:pt x="1" y="334"/>
                    <a:pt x="96" y="432"/>
                    <a:pt x="217" y="432"/>
                  </a:cubicBezTo>
                  <a:lnTo>
                    <a:pt x="2523" y="432"/>
                  </a:lnTo>
                  <a:cubicBezTo>
                    <a:pt x="2641" y="432"/>
                    <a:pt x="2738" y="334"/>
                    <a:pt x="2738" y="216"/>
                  </a:cubicBezTo>
                  <a:cubicBezTo>
                    <a:pt x="2738" y="95"/>
                    <a:pt x="2641" y="0"/>
                    <a:pt x="25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13" name="Google Shape;2013;p125"/>
            <p:cNvSpPr/>
            <p:nvPr/>
          </p:nvSpPr>
          <p:spPr>
            <a:xfrm>
              <a:off x="5340825" y="166290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5" y="347"/>
                    <a:pt x="505" y="217"/>
                  </a:cubicBezTo>
                  <a:cubicBezTo>
                    <a:pt x="505" y="96"/>
                    <a:pt x="407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14" name="Google Shape;2014;p125"/>
            <p:cNvSpPr/>
            <p:nvPr/>
          </p:nvSpPr>
          <p:spPr>
            <a:xfrm>
              <a:off x="5367975" y="1662900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1"/>
                  </a:moveTo>
                  <a:cubicBezTo>
                    <a:pt x="95" y="1"/>
                    <a:pt x="0" y="234"/>
                    <a:pt x="135" y="369"/>
                  </a:cubicBezTo>
                  <a:cubicBezTo>
                    <a:pt x="179" y="413"/>
                    <a:pt x="233" y="433"/>
                    <a:pt x="286" y="433"/>
                  </a:cubicBezTo>
                  <a:cubicBezTo>
                    <a:pt x="397" y="433"/>
                    <a:pt x="504" y="347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15" name="Google Shape;2015;p125"/>
          <p:cNvGrpSpPr/>
          <p:nvPr/>
        </p:nvGrpSpPr>
        <p:grpSpPr>
          <a:xfrm>
            <a:off x="6016188" y="2244263"/>
            <a:ext cx="190950" cy="368875"/>
            <a:chOff x="5253900" y="2072400"/>
            <a:chExt cx="190950" cy="368875"/>
          </a:xfrm>
        </p:grpSpPr>
        <p:sp>
          <p:nvSpPr>
            <p:cNvPr id="2016" name="Google Shape;2016;p125"/>
            <p:cNvSpPr/>
            <p:nvPr/>
          </p:nvSpPr>
          <p:spPr>
            <a:xfrm>
              <a:off x="5253900" y="2228350"/>
              <a:ext cx="190950" cy="212925"/>
            </a:xfrm>
            <a:custGeom>
              <a:avLst/>
              <a:gdLst/>
              <a:ahLst/>
              <a:cxnLst/>
              <a:rect l="l" t="t" r="r" b="b"/>
              <a:pathLst>
                <a:path w="7638" h="8517" extrusionOk="0">
                  <a:moveTo>
                    <a:pt x="216" y="1"/>
                  </a:moveTo>
                  <a:cubicBezTo>
                    <a:pt x="95" y="1"/>
                    <a:pt x="0" y="96"/>
                    <a:pt x="0" y="217"/>
                  </a:cubicBezTo>
                  <a:lnTo>
                    <a:pt x="0" y="7149"/>
                  </a:lnTo>
                  <a:cubicBezTo>
                    <a:pt x="0" y="7903"/>
                    <a:pt x="613" y="8516"/>
                    <a:pt x="1368" y="8516"/>
                  </a:cubicBezTo>
                  <a:lnTo>
                    <a:pt x="6267" y="8516"/>
                  </a:lnTo>
                  <a:cubicBezTo>
                    <a:pt x="7022" y="8516"/>
                    <a:pt x="7635" y="7903"/>
                    <a:pt x="7638" y="7149"/>
                  </a:cubicBezTo>
                  <a:lnTo>
                    <a:pt x="7638" y="6680"/>
                  </a:lnTo>
                  <a:cubicBezTo>
                    <a:pt x="7635" y="6562"/>
                    <a:pt x="7540" y="6467"/>
                    <a:pt x="7419" y="6467"/>
                  </a:cubicBezTo>
                  <a:cubicBezTo>
                    <a:pt x="7301" y="6467"/>
                    <a:pt x="7203" y="6562"/>
                    <a:pt x="7203" y="6683"/>
                  </a:cubicBezTo>
                  <a:lnTo>
                    <a:pt x="7203" y="7149"/>
                  </a:lnTo>
                  <a:cubicBezTo>
                    <a:pt x="7203" y="7664"/>
                    <a:pt x="6785" y="8084"/>
                    <a:pt x="6267" y="8084"/>
                  </a:cubicBezTo>
                  <a:lnTo>
                    <a:pt x="1368" y="8084"/>
                  </a:lnTo>
                  <a:cubicBezTo>
                    <a:pt x="852" y="8084"/>
                    <a:pt x="432" y="7664"/>
                    <a:pt x="432" y="7149"/>
                  </a:cubicBezTo>
                  <a:lnTo>
                    <a:pt x="432" y="217"/>
                  </a:lnTo>
                  <a:cubicBezTo>
                    <a:pt x="432" y="96"/>
                    <a:pt x="334" y="1"/>
                    <a:pt x="21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17" name="Google Shape;2017;p125"/>
            <p:cNvSpPr/>
            <p:nvPr/>
          </p:nvSpPr>
          <p:spPr>
            <a:xfrm>
              <a:off x="5253900" y="2072400"/>
              <a:ext cx="190950" cy="305100"/>
            </a:xfrm>
            <a:custGeom>
              <a:avLst/>
              <a:gdLst/>
              <a:ahLst/>
              <a:cxnLst/>
              <a:rect l="l" t="t" r="r" b="b"/>
              <a:pathLst>
                <a:path w="7638" h="12204" extrusionOk="0">
                  <a:moveTo>
                    <a:pt x="4681" y="433"/>
                  </a:moveTo>
                  <a:cubicBezTo>
                    <a:pt x="4721" y="433"/>
                    <a:pt x="4753" y="464"/>
                    <a:pt x="4753" y="505"/>
                  </a:cubicBezTo>
                  <a:lnTo>
                    <a:pt x="4753" y="1944"/>
                  </a:lnTo>
                  <a:cubicBezTo>
                    <a:pt x="4753" y="1984"/>
                    <a:pt x="4721" y="2016"/>
                    <a:pt x="4681" y="2016"/>
                  </a:cubicBezTo>
                  <a:lnTo>
                    <a:pt x="2954" y="2016"/>
                  </a:lnTo>
                  <a:cubicBezTo>
                    <a:pt x="2914" y="2016"/>
                    <a:pt x="2882" y="1984"/>
                    <a:pt x="2882" y="1944"/>
                  </a:cubicBezTo>
                  <a:lnTo>
                    <a:pt x="2882" y="505"/>
                  </a:lnTo>
                  <a:cubicBezTo>
                    <a:pt x="2882" y="464"/>
                    <a:pt x="2914" y="433"/>
                    <a:pt x="2954" y="433"/>
                  </a:cubicBezTo>
                  <a:close/>
                  <a:moveTo>
                    <a:pt x="4111" y="2448"/>
                  </a:moveTo>
                  <a:lnTo>
                    <a:pt x="4111" y="2851"/>
                  </a:lnTo>
                  <a:lnTo>
                    <a:pt x="3564" y="2851"/>
                  </a:lnTo>
                  <a:lnTo>
                    <a:pt x="3564" y="2448"/>
                  </a:lnTo>
                  <a:close/>
                  <a:moveTo>
                    <a:pt x="2954" y="1"/>
                  </a:moveTo>
                  <a:cubicBezTo>
                    <a:pt x="2675" y="1"/>
                    <a:pt x="2450" y="225"/>
                    <a:pt x="2450" y="505"/>
                  </a:cubicBezTo>
                  <a:lnTo>
                    <a:pt x="2450" y="1944"/>
                  </a:lnTo>
                  <a:cubicBezTo>
                    <a:pt x="2450" y="2223"/>
                    <a:pt x="2675" y="2448"/>
                    <a:pt x="2954" y="2448"/>
                  </a:cubicBezTo>
                  <a:lnTo>
                    <a:pt x="3129" y="2448"/>
                  </a:lnTo>
                  <a:lnTo>
                    <a:pt x="3129" y="2851"/>
                  </a:lnTo>
                  <a:lnTo>
                    <a:pt x="2044" y="2851"/>
                  </a:lnTo>
                  <a:cubicBezTo>
                    <a:pt x="1768" y="2851"/>
                    <a:pt x="1540" y="3078"/>
                    <a:pt x="1540" y="3354"/>
                  </a:cubicBezTo>
                  <a:lnTo>
                    <a:pt x="1540" y="3714"/>
                  </a:lnTo>
                  <a:lnTo>
                    <a:pt x="1368" y="3714"/>
                  </a:lnTo>
                  <a:cubicBezTo>
                    <a:pt x="613" y="3717"/>
                    <a:pt x="3" y="4327"/>
                    <a:pt x="0" y="5082"/>
                  </a:cubicBezTo>
                  <a:lnTo>
                    <a:pt x="0" y="5522"/>
                  </a:lnTo>
                  <a:cubicBezTo>
                    <a:pt x="0" y="5640"/>
                    <a:pt x="98" y="5738"/>
                    <a:pt x="216" y="5738"/>
                  </a:cubicBezTo>
                  <a:cubicBezTo>
                    <a:pt x="337" y="5738"/>
                    <a:pt x="432" y="5640"/>
                    <a:pt x="432" y="5522"/>
                  </a:cubicBezTo>
                  <a:lnTo>
                    <a:pt x="432" y="5085"/>
                  </a:lnTo>
                  <a:cubicBezTo>
                    <a:pt x="435" y="4569"/>
                    <a:pt x="852" y="4152"/>
                    <a:pt x="1368" y="4149"/>
                  </a:cubicBezTo>
                  <a:lnTo>
                    <a:pt x="4396" y="4149"/>
                  </a:lnTo>
                  <a:cubicBezTo>
                    <a:pt x="4514" y="4149"/>
                    <a:pt x="4612" y="4054"/>
                    <a:pt x="4612" y="3933"/>
                  </a:cubicBezTo>
                  <a:cubicBezTo>
                    <a:pt x="4612" y="3815"/>
                    <a:pt x="4514" y="3717"/>
                    <a:pt x="4396" y="3717"/>
                  </a:cubicBezTo>
                  <a:lnTo>
                    <a:pt x="1975" y="3717"/>
                  </a:lnTo>
                  <a:lnTo>
                    <a:pt x="1975" y="3357"/>
                  </a:lnTo>
                  <a:cubicBezTo>
                    <a:pt x="1975" y="3317"/>
                    <a:pt x="2007" y="3285"/>
                    <a:pt x="2047" y="3285"/>
                  </a:cubicBezTo>
                  <a:lnTo>
                    <a:pt x="5591" y="3285"/>
                  </a:lnTo>
                  <a:cubicBezTo>
                    <a:pt x="5631" y="3285"/>
                    <a:pt x="5663" y="3317"/>
                    <a:pt x="5663" y="3357"/>
                  </a:cubicBezTo>
                  <a:lnTo>
                    <a:pt x="5663" y="3717"/>
                  </a:lnTo>
                  <a:lnTo>
                    <a:pt x="5309" y="3717"/>
                  </a:lnTo>
                  <a:cubicBezTo>
                    <a:pt x="5188" y="3717"/>
                    <a:pt x="5093" y="3815"/>
                    <a:pt x="5093" y="3933"/>
                  </a:cubicBezTo>
                  <a:cubicBezTo>
                    <a:pt x="5093" y="4054"/>
                    <a:pt x="5188" y="4149"/>
                    <a:pt x="5309" y="4149"/>
                  </a:cubicBezTo>
                  <a:lnTo>
                    <a:pt x="6270" y="4149"/>
                  </a:lnTo>
                  <a:cubicBezTo>
                    <a:pt x="6785" y="4149"/>
                    <a:pt x="7206" y="4569"/>
                    <a:pt x="7206" y="5085"/>
                  </a:cubicBezTo>
                  <a:lnTo>
                    <a:pt x="7206" y="11988"/>
                  </a:lnTo>
                  <a:cubicBezTo>
                    <a:pt x="7206" y="12106"/>
                    <a:pt x="7301" y="12204"/>
                    <a:pt x="7422" y="12204"/>
                  </a:cubicBezTo>
                  <a:cubicBezTo>
                    <a:pt x="7540" y="12204"/>
                    <a:pt x="7638" y="12106"/>
                    <a:pt x="7638" y="11988"/>
                  </a:cubicBezTo>
                  <a:lnTo>
                    <a:pt x="7638" y="5085"/>
                  </a:lnTo>
                  <a:cubicBezTo>
                    <a:pt x="7635" y="4327"/>
                    <a:pt x="7024" y="3717"/>
                    <a:pt x="6267" y="3717"/>
                  </a:cubicBezTo>
                  <a:lnTo>
                    <a:pt x="6095" y="3717"/>
                  </a:lnTo>
                  <a:lnTo>
                    <a:pt x="6095" y="3357"/>
                  </a:lnTo>
                  <a:cubicBezTo>
                    <a:pt x="6095" y="3078"/>
                    <a:pt x="5870" y="2854"/>
                    <a:pt x="5591" y="2854"/>
                  </a:cubicBezTo>
                  <a:lnTo>
                    <a:pt x="4543" y="2854"/>
                  </a:lnTo>
                  <a:lnTo>
                    <a:pt x="4543" y="2448"/>
                  </a:lnTo>
                  <a:lnTo>
                    <a:pt x="4684" y="2448"/>
                  </a:lnTo>
                  <a:cubicBezTo>
                    <a:pt x="4960" y="2448"/>
                    <a:pt x="5188" y="2223"/>
                    <a:pt x="5188" y="1944"/>
                  </a:cubicBezTo>
                  <a:lnTo>
                    <a:pt x="5188" y="505"/>
                  </a:lnTo>
                  <a:cubicBezTo>
                    <a:pt x="5188" y="225"/>
                    <a:pt x="4960" y="1"/>
                    <a:pt x="46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18" name="Google Shape;2018;p125"/>
            <p:cNvSpPr/>
            <p:nvPr/>
          </p:nvSpPr>
          <p:spPr>
            <a:xfrm>
              <a:off x="5287800" y="2242100"/>
              <a:ext cx="123225" cy="104450"/>
            </a:xfrm>
            <a:custGeom>
              <a:avLst/>
              <a:gdLst/>
              <a:ahLst/>
              <a:cxnLst/>
              <a:rect l="l" t="t" r="r" b="b"/>
              <a:pathLst>
                <a:path w="4929" h="4178" extrusionOk="0">
                  <a:moveTo>
                    <a:pt x="2461" y="430"/>
                  </a:moveTo>
                  <a:cubicBezTo>
                    <a:pt x="2885" y="430"/>
                    <a:pt x="3279" y="807"/>
                    <a:pt x="3463" y="1377"/>
                  </a:cubicBezTo>
                  <a:cubicBezTo>
                    <a:pt x="3257" y="1790"/>
                    <a:pt x="2860" y="1996"/>
                    <a:pt x="2463" y="1996"/>
                  </a:cubicBezTo>
                  <a:cubicBezTo>
                    <a:pt x="2066" y="1996"/>
                    <a:pt x="1668" y="1790"/>
                    <a:pt x="1463" y="1377"/>
                  </a:cubicBezTo>
                  <a:cubicBezTo>
                    <a:pt x="1644" y="807"/>
                    <a:pt x="2041" y="433"/>
                    <a:pt x="2461" y="433"/>
                  </a:cubicBezTo>
                  <a:lnTo>
                    <a:pt x="2461" y="430"/>
                  </a:lnTo>
                  <a:close/>
                  <a:moveTo>
                    <a:pt x="3570" y="1970"/>
                  </a:moveTo>
                  <a:cubicBezTo>
                    <a:pt x="3570" y="2010"/>
                    <a:pt x="3573" y="2048"/>
                    <a:pt x="3573" y="2088"/>
                  </a:cubicBezTo>
                  <a:cubicBezTo>
                    <a:pt x="3576" y="2393"/>
                    <a:pt x="3515" y="2695"/>
                    <a:pt x="3397" y="2977"/>
                  </a:cubicBezTo>
                  <a:cubicBezTo>
                    <a:pt x="3394" y="2986"/>
                    <a:pt x="3391" y="2992"/>
                    <a:pt x="3388" y="2998"/>
                  </a:cubicBezTo>
                  <a:cubicBezTo>
                    <a:pt x="3342" y="3101"/>
                    <a:pt x="3288" y="3196"/>
                    <a:pt x="3224" y="3288"/>
                  </a:cubicBezTo>
                  <a:cubicBezTo>
                    <a:pt x="3014" y="3582"/>
                    <a:pt x="2744" y="3743"/>
                    <a:pt x="2461" y="3743"/>
                  </a:cubicBezTo>
                  <a:cubicBezTo>
                    <a:pt x="2182" y="3743"/>
                    <a:pt x="1912" y="3582"/>
                    <a:pt x="1701" y="3285"/>
                  </a:cubicBezTo>
                  <a:cubicBezTo>
                    <a:pt x="1638" y="3196"/>
                    <a:pt x="1583" y="3101"/>
                    <a:pt x="1537" y="2998"/>
                  </a:cubicBezTo>
                  <a:cubicBezTo>
                    <a:pt x="1535" y="2992"/>
                    <a:pt x="1532" y="2983"/>
                    <a:pt x="1529" y="2975"/>
                  </a:cubicBezTo>
                  <a:cubicBezTo>
                    <a:pt x="1411" y="2695"/>
                    <a:pt x="1350" y="2393"/>
                    <a:pt x="1353" y="2088"/>
                  </a:cubicBezTo>
                  <a:cubicBezTo>
                    <a:pt x="1353" y="2048"/>
                    <a:pt x="1353" y="2010"/>
                    <a:pt x="1356" y="1970"/>
                  </a:cubicBezTo>
                  <a:cubicBezTo>
                    <a:pt x="1661" y="2276"/>
                    <a:pt x="2062" y="2430"/>
                    <a:pt x="2463" y="2430"/>
                  </a:cubicBezTo>
                  <a:cubicBezTo>
                    <a:pt x="2864" y="2430"/>
                    <a:pt x="3265" y="2276"/>
                    <a:pt x="3570" y="1970"/>
                  </a:cubicBezTo>
                  <a:close/>
                  <a:moveTo>
                    <a:pt x="2461" y="1"/>
                  </a:moveTo>
                  <a:cubicBezTo>
                    <a:pt x="1952" y="1"/>
                    <a:pt x="1491" y="326"/>
                    <a:pt x="1209" y="864"/>
                  </a:cubicBezTo>
                  <a:lnTo>
                    <a:pt x="726" y="637"/>
                  </a:lnTo>
                  <a:cubicBezTo>
                    <a:pt x="696" y="623"/>
                    <a:pt x="664" y="616"/>
                    <a:pt x="634" y="616"/>
                  </a:cubicBezTo>
                  <a:cubicBezTo>
                    <a:pt x="551" y="616"/>
                    <a:pt x="473" y="663"/>
                    <a:pt x="438" y="741"/>
                  </a:cubicBezTo>
                  <a:cubicBezTo>
                    <a:pt x="386" y="850"/>
                    <a:pt x="432" y="977"/>
                    <a:pt x="541" y="1029"/>
                  </a:cubicBezTo>
                  <a:lnTo>
                    <a:pt x="1042" y="1265"/>
                  </a:lnTo>
                  <a:cubicBezTo>
                    <a:pt x="1037" y="1285"/>
                    <a:pt x="1031" y="1305"/>
                    <a:pt x="1025" y="1328"/>
                  </a:cubicBezTo>
                  <a:lnTo>
                    <a:pt x="1022" y="1328"/>
                  </a:lnTo>
                  <a:lnTo>
                    <a:pt x="1022" y="1334"/>
                  </a:lnTo>
                  <a:cubicBezTo>
                    <a:pt x="973" y="1509"/>
                    <a:pt x="942" y="1691"/>
                    <a:pt x="930" y="1872"/>
                  </a:cubicBezTo>
                  <a:lnTo>
                    <a:pt x="216" y="1872"/>
                  </a:lnTo>
                  <a:cubicBezTo>
                    <a:pt x="95" y="1872"/>
                    <a:pt x="0" y="1970"/>
                    <a:pt x="0" y="2088"/>
                  </a:cubicBezTo>
                  <a:cubicBezTo>
                    <a:pt x="0" y="2209"/>
                    <a:pt x="95" y="2304"/>
                    <a:pt x="216" y="2304"/>
                  </a:cubicBezTo>
                  <a:lnTo>
                    <a:pt x="930" y="2304"/>
                  </a:lnTo>
                  <a:cubicBezTo>
                    <a:pt x="944" y="2520"/>
                    <a:pt x="985" y="2730"/>
                    <a:pt x="1051" y="2934"/>
                  </a:cubicBezTo>
                  <a:lnTo>
                    <a:pt x="452" y="3104"/>
                  </a:lnTo>
                  <a:cubicBezTo>
                    <a:pt x="208" y="3170"/>
                    <a:pt x="256" y="3530"/>
                    <a:pt x="510" y="3530"/>
                  </a:cubicBezTo>
                  <a:cubicBezTo>
                    <a:pt x="511" y="3530"/>
                    <a:pt x="512" y="3530"/>
                    <a:pt x="513" y="3530"/>
                  </a:cubicBezTo>
                  <a:cubicBezTo>
                    <a:pt x="533" y="3530"/>
                    <a:pt x="553" y="3527"/>
                    <a:pt x="570" y="3522"/>
                  </a:cubicBezTo>
                  <a:lnTo>
                    <a:pt x="1224" y="3334"/>
                  </a:lnTo>
                  <a:cubicBezTo>
                    <a:pt x="1261" y="3403"/>
                    <a:pt x="1301" y="3473"/>
                    <a:pt x="1347" y="3539"/>
                  </a:cubicBezTo>
                  <a:cubicBezTo>
                    <a:pt x="1641" y="3950"/>
                    <a:pt x="2035" y="4178"/>
                    <a:pt x="2461" y="4178"/>
                  </a:cubicBezTo>
                  <a:cubicBezTo>
                    <a:pt x="2888" y="4178"/>
                    <a:pt x="3285" y="3950"/>
                    <a:pt x="3578" y="3539"/>
                  </a:cubicBezTo>
                  <a:cubicBezTo>
                    <a:pt x="3625" y="3473"/>
                    <a:pt x="3665" y="3403"/>
                    <a:pt x="3705" y="3334"/>
                  </a:cubicBezTo>
                  <a:lnTo>
                    <a:pt x="4356" y="3522"/>
                  </a:lnTo>
                  <a:cubicBezTo>
                    <a:pt x="4376" y="3527"/>
                    <a:pt x="4396" y="3530"/>
                    <a:pt x="4416" y="3530"/>
                  </a:cubicBezTo>
                  <a:cubicBezTo>
                    <a:pt x="4417" y="3530"/>
                    <a:pt x="4418" y="3530"/>
                    <a:pt x="4419" y="3530"/>
                  </a:cubicBezTo>
                  <a:cubicBezTo>
                    <a:pt x="4670" y="3530"/>
                    <a:pt x="4717" y="3170"/>
                    <a:pt x="4474" y="3104"/>
                  </a:cubicBezTo>
                  <a:lnTo>
                    <a:pt x="3875" y="2934"/>
                  </a:lnTo>
                  <a:cubicBezTo>
                    <a:pt x="3941" y="2730"/>
                    <a:pt x="3981" y="2520"/>
                    <a:pt x="3999" y="2304"/>
                  </a:cubicBezTo>
                  <a:lnTo>
                    <a:pt x="4713" y="2304"/>
                  </a:lnTo>
                  <a:cubicBezTo>
                    <a:pt x="4831" y="2304"/>
                    <a:pt x="4929" y="2209"/>
                    <a:pt x="4929" y="2088"/>
                  </a:cubicBezTo>
                  <a:cubicBezTo>
                    <a:pt x="4929" y="1970"/>
                    <a:pt x="4831" y="1872"/>
                    <a:pt x="4713" y="1872"/>
                  </a:cubicBezTo>
                  <a:lnTo>
                    <a:pt x="3999" y="1872"/>
                  </a:lnTo>
                  <a:cubicBezTo>
                    <a:pt x="3984" y="1691"/>
                    <a:pt x="3953" y="1509"/>
                    <a:pt x="3904" y="1334"/>
                  </a:cubicBezTo>
                  <a:lnTo>
                    <a:pt x="3901" y="1328"/>
                  </a:lnTo>
                  <a:cubicBezTo>
                    <a:pt x="3895" y="1308"/>
                    <a:pt x="3889" y="1285"/>
                    <a:pt x="3884" y="1265"/>
                  </a:cubicBezTo>
                  <a:lnTo>
                    <a:pt x="4384" y="1029"/>
                  </a:lnTo>
                  <a:cubicBezTo>
                    <a:pt x="4491" y="977"/>
                    <a:pt x="4537" y="850"/>
                    <a:pt x="4488" y="741"/>
                  </a:cubicBezTo>
                  <a:cubicBezTo>
                    <a:pt x="4450" y="663"/>
                    <a:pt x="4372" y="616"/>
                    <a:pt x="4291" y="616"/>
                  </a:cubicBezTo>
                  <a:cubicBezTo>
                    <a:pt x="4260" y="616"/>
                    <a:pt x="4229" y="623"/>
                    <a:pt x="4200" y="637"/>
                  </a:cubicBezTo>
                  <a:lnTo>
                    <a:pt x="3714" y="864"/>
                  </a:lnTo>
                  <a:cubicBezTo>
                    <a:pt x="3432" y="323"/>
                    <a:pt x="2971" y="1"/>
                    <a:pt x="246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19" name="Google Shape;2019;p125"/>
            <p:cNvSpPr/>
            <p:nvPr/>
          </p:nvSpPr>
          <p:spPr>
            <a:xfrm>
              <a:off x="5351475" y="226672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6" y="0"/>
                    <a:pt x="1" y="231"/>
                    <a:pt x="136" y="369"/>
                  </a:cubicBezTo>
                  <a:cubicBezTo>
                    <a:pt x="180" y="412"/>
                    <a:pt x="233" y="432"/>
                    <a:pt x="286" y="432"/>
                  </a:cubicBezTo>
                  <a:cubicBezTo>
                    <a:pt x="397" y="432"/>
                    <a:pt x="505" y="345"/>
                    <a:pt x="505" y="216"/>
                  </a:cubicBezTo>
                  <a:cubicBezTo>
                    <a:pt x="505" y="95"/>
                    <a:pt x="407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20" name="Google Shape;2020;p125"/>
            <p:cNvSpPr/>
            <p:nvPr/>
          </p:nvSpPr>
          <p:spPr>
            <a:xfrm>
              <a:off x="5332775" y="226672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5" y="0"/>
                    <a:pt x="0" y="231"/>
                    <a:pt x="136" y="369"/>
                  </a:cubicBezTo>
                  <a:cubicBezTo>
                    <a:pt x="179" y="412"/>
                    <a:pt x="233" y="432"/>
                    <a:pt x="285" y="432"/>
                  </a:cubicBezTo>
                  <a:cubicBezTo>
                    <a:pt x="397" y="432"/>
                    <a:pt x="504" y="345"/>
                    <a:pt x="504" y="216"/>
                  </a:cubicBezTo>
                  <a:cubicBezTo>
                    <a:pt x="504" y="95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21" name="Google Shape;2021;p125"/>
            <p:cNvSpPr/>
            <p:nvPr/>
          </p:nvSpPr>
          <p:spPr>
            <a:xfrm>
              <a:off x="5342125" y="209652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6" y="0"/>
                    <a:pt x="1" y="230"/>
                    <a:pt x="136" y="369"/>
                  </a:cubicBezTo>
                  <a:cubicBezTo>
                    <a:pt x="179" y="412"/>
                    <a:pt x="233" y="431"/>
                    <a:pt x="286" y="431"/>
                  </a:cubicBezTo>
                  <a:cubicBezTo>
                    <a:pt x="397" y="431"/>
                    <a:pt x="504" y="345"/>
                    <a:pt x="504" y="216"/>
                  </a:cubicBezTo>
                  <a:cubicBezTo>
                    <a:pt x="504" y="95"/>
                    <a:pt x="407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22" name="Google Shape;2022;p125"/>
          <p:cNvGrpSpPr/>
          <p:nvPr/>
        </p:nvGrpSpPr>
        <p:grpSpPr>
          <a:xfrm>
            <a:off x="4118388" y="1689738"/>
            <a:ext cx="305800" cy="368950"/>
            <a:chOff x="3356100" y="1517875"/>
            <a:chExt cx="305800" cy="368950"/>
          </a:xfrm>
        </p:grpSpPr>
        <p:sp>
          <p:nvSpPr>
            <p:cNvPr id="2023" name="Google Shape;2023;p125"/>
            <p:cNvSpPr/>
            <p:nvPr/>
          </p:nvSpPr>
          <p:spPr>
            <a:xfrm>
              <a:off x="3600850" y="1582800"/>
              <a:ext cx="28375" cy="193975"/>
            </a:xfrm>
            <a:custGeom>
              <a:avLst/>
              <a:gdLst/>
              <a:ahLst/>
              <a:cxnLst/>
              <a:rect l="l" t="t" r="r" b="b"/>
              <a:pathLst>
                <a:path w="1135" h="7759" extrusionOk="0">
                  <a:moveTo>
                    <a:pt x="890" y="0"/>
                  </a:moveTo>
                  <a:cubicBezTo>
                    <a:pt x="870" y="0"/>
                    <a:pt x="850" y="3"/>
                    <a:pt x="829" y="9"/>
                  </a:cubicBezTo>
                  <a:cubicBezTo>
                    <a:pt x="726" y="41"/>
                    <a:pt x="619" y="55"/>
                    <a:pt x="513" y="55"/>
                  </a:cubicBezTo>
                  <a:lnTo>
                    <a:pt x="510" y="55"/>
                  </a:lnTo>
                  <a:cubicBezTo>
                    <a:pt x="375" y="55"/>
                    <a:pt x="245" y="110"/>
                    <a:pt x="150" y="205"/>
                  </a:cubicBezTo>
                  <a:cubicBezTo>
                    <a:pt x="55" y="297"/>
                    <a:pt x="0" y="427"/>
                    <a:pt x="3" y="559"/>
                  </a:cubicBezTo>
                  <a:lnTo>
                    <a:pt x="3" y="7543"/>
                  </a:lnTo>
                  <a:cubicBezTo>
                    <a:pt x="3" y="7661"/>
                    <a:pt x="98" y="7759"/>
                    <a:pt x="219" y="7759"/>
                  </a:cubicBezTo>
                  <a:cubicBezTo>
                    <a:pt x="337" y="7759"/>
                    <a:pt x="435" y="7661"/>
                    <a:pt x="435" y="7543"/>
                  </a:cubicBezTo>
                  <a:lnTo>
                    <a:pt x="435" y="562"/>
                  </a:lnTo>
                  <a:cubicBezTo>
                    <a:pt x="435" y="542"/>
                    <a:pt x="441" y="525"/>
                    <a:pt x="455" y="513"/>
                  </a:cubicBezTo>
                  <a:cubicBezTo>
                    <a:pt x="470" y="496"/>
                    <a:pt x="490" y="490"/>
                    <a:pt x="510" y="490"/>
                  </a:cubicBezTo>
                  <a:lnTo>
                    <a:pt x="516" y="490"/>
                  </a:lnTo>
                  <a:cubicBezTo>
                    <a:pt x="662" y="490"/>
                    <a:pt x="812" y="467"/>
                    <a:pt x="953" y="427"/>
                  </a:cubicBezTo>
                  <a:cubicBezTo>
                    <a:pt x="1068" y="389"/>
                    <a:pt x="1135" y="268"/>
                    <a:pt x="1097" y="156"/>
                  </a:cubicBezTo>
                  <a:cubicBezTo>
                    <a:pt x="1069" y="62"/>
                    <a:pt x="982" y="0"/>
                    <a:pt x="89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24" name="Google Shape;2024;p125"/>
            <p:cNvSpPr/>
            <p:nvPr/>
          </p:nvSpPr>
          <p:spPr>
            <a:xfrm>
              <a:off x="3508750" y="1517900"/>
              <a:ext cx="153150" cy="368925"/>
            </a:xfrm>
            <a:custGeom>
              <a:avLst/>
              <a:gdLst/>
              <a:ahLst/>
              <a:cxnLst/>
              <a:rect l="l" t="t" r="r" b="b"/>
              <a:pathLst>
                <a:path w="6126" h="14757" extrusionOk="0">
                  <a:moveTo>
                    <a:pt x="4200" y="0"/>
                  </a:moveTo>
                  <a:cubicBezTo>
                    <a:pt x="3751" y="0"/>
                    <a:pt x="3327" y="196"/>
                    <a:pt x="3037" y="533"/>
                  </a:cubicBezTo>
                  <a:cubicBezTo>
                    <a:pt x="2725" y="177"/>
                    <a:pt x="2303" y="8"/>
                    <a:pt x="1884" y="8"/>
                  </a:cubicBezTo>
                  <a:cubicBezTo>
                    <a:pt x="1313" y="8"/>
                    <a:pt x="748" y="323"/>
                    <a:pt x="480" y="910"/>
                  </a:cubicBezTo>
                  <a:cubicBezTo>
                    <a:pt x="17" y="1926"/>
                    <a:pt x="760" y="3080"/>
                    <a:pt x="1877" y="3083"/>
                  </a:cubicBezTo>
                  <a:lnTo>
                    <a:pt x="1879" y="3083"/>
                  </a:lnTo>
                  <a:cubicBezTo>
                    <a:pt x="1900" y="3083"/>
                    <a:pt x="1920" y="3092"/>
                    <a:pt x="1937" y="3106"/>
                  </a:cubicBezTo>
                  <a:cubicBezTo>
                    <a:pt x="1948" y="3121"/>
                    <a:pt x="1957" y="3138"/>
                    <a:pt x="1957" y="3155"/>
                  </a:cubicBezTo>
                  <a:lnTo>
                    <a:pt x="1957" y="11601"/>
                  </a:lnTo>
                  <a:cubicBezTo>
                    <a:pt x="1957" y="11619"/>
                    <a:pt x="1948" y="11636"/>
                    <a:pt x="1937" y="11650"/>
                  </a:cubicBezTo>
                  <a:cubicBezTo>
                    <a:pt x="1920" y="11665"/>
                    <a:pt x="1900" y="11673"/>
                    <a:pt x="1879" y="11673"/>
                  </a:cubicBezTo>
                  <a:lnTo>
                    <a:pt x="1877" y="11673"/>
                  </a:lnTo>
                  <a:cubicBezTo>
                    <a:pt x="1874" y="11673"/>
                    <a:pt x="1871" y="11673"/>
                    <a:pt x="1868" y="11673"/>
                  </a:cubicBezTo>
                  <a:cubicBezTo>
                    <a:pt x="747" y="11673"/>
                    <a:pt x="1" y="12833"/>
                    <a:pt x="466" y="13853"/>
                  </a:cubicBezTo>
                  <a:cubicBezTo>
                    <a:pt x="734" y="14442"/>
                    <a:pt x="1301" y="14757"/>
                    <a:pt x="1874" y="14757"/>
                  </a:cubicBezTo>
                  <a:cubicBezTo>
                    <a:pt x="2298" y="14757"/>
                    <a:pt x="2725" y="14585"/>
                    <a:pt x="3037" y="14224"/>
                  </a:cubicBezTo>
                  <a:cubicBezTo>
                    <a:pt x="3348" y="14579"/>
                    <a:pt x="3771" y="14748"/>
                    <a:pt x="4189" y="14748"/>
                  </a:cubicBezTo>
                  <a:cubicBezTo>
                    <a:pt x="4761" y="14748"/>
                    <a:pt x="5325" y="14433"/>
                    <a:pt x="5593" y="13847"/>
                  </a:cubicBezTo>
                  <a:cubicBezTo>
                    <a:pt x="6056" y="12831"/>
                    <a:pt x="5314" y="11676"/>
                    <a:pt x="4197" y="11673"/>
                  </a:cubicBezTo>
                  <a:lnTo>
                    <a:pt x="4194" y="11673"/>
                  </a:lnTo>
                  <a:cubicBezTo>
                    <a:pt x="4174" y="11673"/>
                    <a:pt x="4154" y="11665"/>
                    <a:pt x="4139" y="11650"/>
                  </a:cubicBezTo>
                  <a:cubicBezTo>
                    <a:pt x="4125" y="11636"/>
                    <a:pt x="4119" y="11619"/>
                    <a:pt x="4119" y="11601"/>
                  </a:cubicBezTo>
                  <a:lnTo>
                    <a:pt x="4119" y="11069"/>
                  </a:lnTo>
                  <a:cubicBezTo>
                    <a:pt x="4119" y="10948"/>
                    <a:pt x="4021" y="10853"/>
                    <a:pt x="3903" y="10853"/>
                  </a:cubicBezTo>
                  <a:cubicBezTo>
                    <a:pt x="3782" y="10853"/>
                    <a:pt x="3687" y="10948"/>
                    <a:pt x="3687" y="11069"/>
                  </a:cubicBezTo>
                  <a:lnTo>
                    <a:pt x="3687" y="11601"/>
                  </a:lnTo>
                  <a:cubicBezTo>
                    <a:pt x="3687" y="11734"/>
                    <a:pt x="3739" y="11863"/>
                    <a:pt x="3834" y="11955"/>
                  </a:cubicBezTo>
                  <a:cubicBezTo>
                    <a:pt x="3929" y="12050"/>
                    <a:pt x="4059" y="12105"/>
                    <a:pt x="4194" y="12105"/>
                  </a:cubicBezTo>
                  <a:lnTo>
                    <a:pt x="4197" y="12105"/>
                  </a:lnTo>
                  <a:cubicBezTo>
                    <a:pt x="4199" y="12105"/>
                    <a:pt x="4202" y="12105"/>
                    <a:pt x="4205" y="12105"/>
                  </a:cubicBezTo>
                  <a:cubicBezTo>
                    <a:pt x="5064" y="12105"/>
                    <a:pt x="5597" y="13043"/>
                    <a:pt x="5158" y="13781"/>
                  </a:cubicBezTo>
                  <a:cubicBezTo>
                    <a:pt x="4943" y="14144"/>
                    <a:pt x="4573" y="14324"/>
                    <a:pt x="4204" y="14324"/>
                  </a:cubicBezTo>
                  <a:cubicBezTo>
                    <a:pt x="3820" y="14324"/>
                    <a:pt x="3435" y="14128"/>
                    <a:pt x="3227" y="13740"/>
                  </a:cubicBezTo>
                  <a:cubicBezTo>
                    <a:pt x="3186" y="13664"/>
                    <a:pt x="3112" y="13626"/>
                    <a:pt x="3037" y="13626"/>
                  </a:cubicBezTo>
                  <a:cubicBezTo>
                    <a:pt x="2962" y="13626"/>
                    <a:pt x="2887" y="13664"/>
                    <a:pt x="2847" y="13740"/>
                  </a:cubicBezTo>
                  <a:cubicBezTo>
                    <a:pt x="2637" y="14121"/>
                    <a:pt x="2257" y="14313"/>
                    <a:pt x="1877" y="14313"/>
                  </a:cubicBezTo>
                  <a:cubicBezTo>
                    <a:pt x="1510" y="14313"/>
                    <a:pt x="1143" y="14134"/>
                    <a:pt x="929" y="13772"/>
                  </a:cubicBezTo>
                  <a:cubicBezTo>
                    <a:pt x="492" y="13038"/>
                    <a:pt x="1019" y="12108"/>
                    <a:pt x="1874" y="12105"/>
                  </a:cubicBezTo>
                  <a:lnTo>
                    <a:pt x="1877" y="12105"/>
                  </a:lnTo>
                  <a:cubicBezTo>
                    <a:pt x="2012" y="12105"/>
                    <a:pt x="2141" y="12053"/>
                    <a:pt x="2239" y="11955"/>
                  </a:cubicBezTo>
                  <a:cubicBezTo>
                    <a:pt x="2334" y="11863"/>
                    <a:pt x="2386" y="11734"/>
                    <a:pt x="2386" y="11601"/>
                  </a:cubicBezTo>
                  <a:lnTo>
                    <a:pt x="2386" y="3155"/>
                  </a:lnTo>
                  <a:cubicBezTo>
                    <a:pt x="2386" y="3023"/>
                    <a:pt x="2334" y="2893"/>
                    <a:pt x="2239" y="2801"/>
                  </a:cubicBezTo>
                  <a:cubicBezTo>
                    <a:pt x="2144" y="2706"/>
                    <a:pt x="2015" y="2651"/>
                    <a:pt x="1879" y="2651"/>
                  </a:cubicBezTo>
                  <a:lnTo>
                    <a:pt x="1874" y="2651"/>
                  </a:lnTo>
                  <a:cubicBezTo>
                    <a:pt x="1871" y="2651"/>
                    <a:pt x="1868" y="2651"/>
                    <a:pt x="1866" y="2651"/>
                  </a:cubicBezTo>
                  <a:cubicBezTo>
                    <a:pt x="1010" y="2651"/>
                    <a:pt x="476" y="1713"/>
                    <a:pt x="915" y="976"/>
                  </a:cubicBezTo>
                  <a:cubicBezTo>
                    <a:pt x="1131" y="612"/>
                    <a:pt x="1500" y="432"/>
                    <a:pt x="1869" y="432"/>
                  </a:cubicBezTo>
                  <a:cubicBezTo>
                    <a:pt x="2254" y="432"/>
                    <a:pt x="2638" y="628"/>
                    <a:pt x="2847" y="1016"/>
                  </a:cubicBezTo>
                  <a:cubicBezTo>
                    <a:pt x="2887" y="1092"/>
                    <a:pt x="2962" y="1131"/>
                    <a:pt x="3037" y="1131"/>
                  </a:cubicBezTo>
                  <a:cubicBezTo>
                    <a:pt x="3112" y="1131"/>
                    <a:pt x="3186" y="1092"/>
                    <a:pt x="3227" y="1016"/>
                  </a:cubicBezTo>
                  <a:cubicBezTo>
                    <a:pt x="3427" y="650"/>
                    <a:pt x="3804" y="443"/>
                    <a:pt x="4193" y="443"/>
                  </a:cubicBezTo>
                  <a:cubicBezTo>
                    <a:pt x="4379" y="443"/>
                    <a:pt x="4568" y="491"/>
                    <a:pt x="4741" y="590"/>
                  </a:cubicBezTo>
                  <a:cubicBezTo>
                    <a:pt x="5276" y="895"/>
                    <a:pt x="5458" y="1580"/>
                    <a:pt x="5144" y="2110"/>
                  </a:cubicBezTo>
                  <a:cubicBezTo>
                    <a:pt x="5083" y="2214"/>
                    <a:pt x="5115" y="2346"/>
                    <a:pt x="5219" y="2407"/>
                  </a:cubicBezTo>
                  <a:cubicBezTo>
                    <a:pt x="5254" y="2428"/>
                    <a:pt x="5293" y="2438"/>
                    <a:pt x="5331" y="2438"/>
                  </a:cubicBezTo>
                  <a:cubicBezTo>
                    <a:pt x="5404" y="2438"/>
                    <a:pt x="5475" y="2400"/>
                    <a:pt x="5515" y="2332"/>
                  </a:cubicBezTo>
                  <a:cubicBezTo>
                    <a:pt x="6126" y="1307"/>
                    <a:pt x="5391" y="9"/>
                    <a:pt x="420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25" name="Google Shape;2025;p125"/>
            <p:cNvSpPr/>
            <p:nvPr/>
          </p:nvSpPr>
          <p:spPr>
            <a:xfrm>
              <a:off x="3356100" y="1517875"/>
              <a:ext cx="151675" cy="368950"/>
            </a:xfrm>
            <a:custGeom>
              <a:avLst/>
              <a:gdLst/>
              <a:ahLst/>
              <a:cxnLst/>
              <a:rect l="l" t="t" r="r" b="b"/>
              <a:pathLst>
                <a:path w="6067" h="14758" extrusionOk="0">
                  <a:moveTo>
                    <a:pt x="4196" y="0"/>
                  </a:moveTo>
                  <a:cubicBezTo>
                    <a:pt x="3773" y="0"/>
                    <a:pt x="3346" y="173"/>
                    <a:pt x="3034" y="534"/>
                  </a:cubicBezTo>
                  <a:cubicBezTo>
                    <a:pt x="2722" y="178"/>
                    <a:pt x="2300" y="9"/>
                    <a:pt x="1881" y="9"/>
                  </a:cubicBezTo>
                  <a:cubicBezTo>
                    <a:pt x="1309" y="9"/>
                    <a:pt x="743" y="324"/>
                    <a:pt x="478" y="911"/>
                  </a:cubicBezTo>
                  <a:cubicBezTo>
                    <a:pt x="14" y="1927"/>
                    <a:pt x="757" y="3084"/>
                    <a:pt x="1874" y="3084"/>
                  </a:cubicBezTo>
                  <a:lnTo>
                    <a:pt x="1877" y="3084"/>
                  </a:lnTo>
                  <a:cubicBezTo>
                    <a:pt x="1900" y="3084"/>
                    <a:pt x="1920" y="3093"/>
                    <a:pt x="1934" y="3107"/>
                  </a:cubicBezTo>
                  <a:cubicBezTo>
                    <a:pt x="1946" y="3122"/>
                    <a:pt x="1954" y="3139"/>
                    <a:pt x="1954" y="3156"/>
                  </a:cubicBezTo>
                  <a:lnTo>
                    <a:pt x="1954" y="3692"/>
                  </a:lnTo>
                  <a:cubicBezTo>
                    <a:pt x="1954" y="3810"/>
                    <a:pt x="2049" y="3905"/>
                    <a:pt x="2170" y="3905"/>
                  </a:cubicBezTo>
                  <a:cubicBezTo>
                    <a:pt x="2288" y="3905"/>
                    <a:pt x="2386" y="3810"/>
                    <a:pt x="2386" y="3692"/>
                  </a:cubicBezTo>
                  <a:lnTo>
                    <a:pt x="2386" y="3156"/>
                  </a:lnTo>
                  <a:cubicBezTo>
                    <a:pt x="2386" y="3024"/>
                    <a:pt x="2332" y="2894"/>
                    <a:pt x="2239" y="2802"/>
                  </a:cubicBezTo>
                  <a:cubicBezTo>
                    <a:pt x="2142" y="2707"/>
                    <a:pt x="2012" y="2652"/>
                    <a:pt x="1880" y="2652"/>
                  </a:cubicBezTo>
                  <a:lnTo>
                    <a:pt x="1874" y="2652"/>
                  </a:lnTo>
                  <a:cubicBezTo>
                    <a:pt x="1871" y="2652"/>
                    <a:pt x="1869" y="2652"/>
                    <a:pt x="1866" y="2652"/>
                  </a:cubicBezTo>
                  <a:cubicBezTo>
                    <a:pt x="1007" y="2652"/>
                    <a:pt x="473" y="1714"/>
                    <a:pt x="915" y="977"/>
                  </a:cubicBezTo>
                  <a:cubicBezTo>
                    <a:pt x="1131" y="613"/>
                    <a:pt x="1499" y="433"/>
                    <a:pt x="1868" y="433"/>
                  </a:cubicBezTo>
                  <a:cubicBezTo>
                    <a:pt x="2252" y="433"/>
                    <a:pt x="2637" y="629"/>
                    <a:pt x="2847" y="1017"/>
                  </a:cubicBezTo>
                  <a:cubicBezTo>
                    <a:pt x="2887" y="1093"/>
                    <a:pt x="2962" y="1132"/>
                    <a:pt x="3037" y="1132"/>
                  </a:cubicBezTo>
                  <a:cubicBezTo>
                    <a:pt x="3112" y="1132"/>
                    <a:pt x="3187" y="1093"/>
                    <a:pt x="3227" y="1017"/>
                  </a:cubicBezTo>
                  <a:cubicBezTo>
                    <a:pt x="3436" y="637"/>
                    <a:pt x="3815" y="445"/>
                    <a:pt x="4194" y="445"/>
                  </a:cubicBezTo>
                  <a:cubicBezTo>
                    <a:pt x="4561" y="445"/>
                    <a:pt x="4929" y="625"/>
                    <a:pt x="5144" y="986"/>
                  </a:cubicBezTo>
                  <a:cubicBezTo>
                    <a:pt x="5579" y="1720"/>
                    <a:pt x="5052" y="2649"/>
                    <a:pt x="4197" y="2652"/>
                  </a:cubicBezTo>
                  <a:lnTo>
                    <a:pt x="4194" y="2652"/>
                  </a:lnTo>
                  <a:cubicBezTo>
                    <a:pt x="4059" y="2652"/>
                    <a:pt x="3929" y="2707"/>
                    <a:pt x="3834" y="2802"/>
                  </a:cubicBezTo>
                  <a:cubicBezTo>
                    <a:pt x="3739" y="2894"/>
                    <a:pt x="3687" y="3024"/>
                    <a:pt x="3687" y="3156"/>
                  </a:cubicBezTo>
                  <a:lnTo>
                    <a:pt x="3687" y="11602"/>
                  </a:lnTo>
                  <a:cubicBezTo>
                    <a:pt x="3687" y="11735"/>
                    <a:pt x="3739" y="11864"/>
                    <a:pt x="3834" y="11956"/>
                  </a:cubicBezTo>
                  <a:cubicBezTo>
                    <a:pt x="3929" y="12051"/>
                    <a:pt x="4059" y="12106"/>
                    <a:pt x="4194" y="12106"/>
                  </a:cubicBezTo>
                  <a:lnTo>
                    <a:pt x="4200" y="12106"/>
                  </a:lnTo>
                  <a:cubicBezTo>
                    <a:pt x="4202" y="12106"/>
                    <a:pt x="4205" y="12106"/>
                    <a:pt x="4208" y="12106"/>
                  </a:cubicBezTo>
                  <a:cubicBezTo>
                    <a:pt x="5064" y="12106"/>
                    <a:pt x="5598" y="13044"/>
                    <a:pt x="5158" y="13782"/>
                  </a:cubicBezTo>
                  <a:cubicBezTo>
                    <a:pt x="4943" y="14145"/>
                    <a:pt x="4574" y="14325"/>
                    <a:pt x="4205" y="14325"/>
                  </a:cubicBezTo>
                  <a:cubicBezTo>
                    <a:pt x="3820" y="14325"/>
                    <a:pt x="3436" y="14129"/>
                    <a:pt x="3227" y="13741"/>
                  </a:cubicBezTo>
                  <a:cubicBezTo>
                    <a:pt x="3187" y="13665"/>
                    <a:pt x="3112" y="13627"/>
                    <a:pt x="3037" y="13627"/>
                  </a:cubicBezTo>
                  <a:cubicBezTo>
                    <a:pt x="2962" y="13627"/>
                    <a:pt x="2887" y="13665"/>
                    <a:pt x="2847" y="13741"/>
                  </a:cubicBezTo>
                  <a:cubicBezTo>
                    <a:pt x="2637" y="14122"/>
                    <a:pt x="2257" y="14314"/>
                    <a:pt x="1877" y="14314"/>
                  </a:cubicBezTo>
                  <a:cubicBezTo>
                    <a:pt x="1510" y="14314"/>
                    <a:pt x="1143" y="14135"/>
                    <a:pt x="930" y="13773"/>
                  </a:cubicBezTo>
                  <a:cubicBezTo>
                    <a:pt x="492" y="13039"/>
                    <a:pt x="1019" y="12109"/>
                    <a:pt x="1874" y="12106"/>
                  </a:cubicBezTo>
                  <a:lnTo>
                    <a:pt x="1877" y="12106"/>
                  </a:lnTo>
                  <a:cubicBezTo>
                    <a:pt x="2012" y="12106"/>
                    <a:pt x="2142" y="12054"/>
                    <a:pt x="2239" y="11956"/>
                  </a:cubicBezTo>
                  <a:cubicBezTo>
                    <a:pt x="2334" y="11864"/>
                    <a:pt x="2386" y="11735"/>
                    <a:pt x="2386" y="11602"/>
                  </a:cubicBezTo>
                  <a:lnTo>
                    <a:pt x="2386" y="4613"/>
                  </a:lnTo>
                  <a:cubicBezTo>
                    <a:pt x="2386" y="4492"/>
                    <a:pt x="2291" y="4397"/>
                    <a:pt x="2170" y="4397"/>
                  </a:cubicBezTo>
                  <a:cubicBezTo>
                    <a:pt x="2052" y="4397"/>
                    <a:pt x="1954" y="4492"/>
                    <a:pt x="1954" y="4613"/>
                  </a:cubicBezTo>
                  <a:lnTo>
                    <a:pt x="1954" y="11602"/>
                  </a:lnTo>
                  <a:cubicBezTo>
                    <a:pt x="1954" y="11620"/>
                    <a:pt x="1949" y="11637"/>
                    <a:pt x="1934" y="11651"/>
                  </a:cubicBezTo>
                  <a:cubicBezTo>
                    <a:pt x="1920" y="11666"/>
                    <a:pt x="1900" y="11674"/>
                    <a:pt x="1880" y="11674"/>
                  </a:cubicBezTo>
                  <a:lnTo>
                    <a:pt x="1874" y="11674"/>
                  </a:lnTo>
                  <a:cubicBezTo>
                    <a:pt x="1871" y="11674"/>
                    <a:pt x="1868" y="11674"/>
                    <a:pt x="1866" y="11674"/>
                  </a:cubicBezTo>
                  <a:cubicBezTo>
                    <a:pt x="745" y="11674"/>
                    <a:pt x="1" y="12834"/>
                    <a:pt x="466" y="13854"/>
                  </a:cubicBezTo>
                  <a:cubicBezTo>
                    <a:pt x="733" y="14443"/>
                    <a:pt x="1299" y="14758"/>
                    <a:pt x="1872" y="14758"/>
                  </a:cubicBezTo>
                  <a:cubicBezTo>
                    <a:pt x="2295" y="14758"/>
                    <a:pt x="2722" y="14586"/>
                    <a:pt x="3034" y="14225"/>
                  </a:cubicBezTo>
                  <a:cubicBezTo>
                    <a:pt x="3346" y="14580"/>
                    <a:pt x="3768" y="14749"/>
                    <a:pt x="4187" y="14749"/>
                  </a:cubicBezTo>
                  <a:cubicBezTo>
                    <a:pt x="4759" y="14749"/>
                    <a:pt x="5324" y="14434"/>
                    <a:pt x="5590" y="13848"/>
                  </a:cubicBezTo>
                  <a:cubicBezTo>
                    <a:pt x="6054" y="12832"/>
                    <a:pt x="5314" y="11677"/>
                    <a:pt x="4197" y="11674"/>
                  </a:cubicBezTo>
                  <a:lnTo>
                    <a:pt x="4191" y="11674"/>
                  </a:lnTo>
                  <a:cubicBezTo>
                    <a:pt x="4171" y="11674"/>
                    <a:pt x="4151" y="11666"/>
                    <a:pt x="4137" y="11651"/>
                  </a:cubicBezTo>
                  <a:cubicBezTo>
                    <a:pt x="4122" y="11637"/>
                    <a:pt x="4116" y="11620"/>
                    <a:pt x="4116" y="11602"/>
                  </a:cubicBezTo>
                  <a:lnTo>
                    <a:pt x="4116" y="3156"/>
                  </a:lnTo>
                  <a:cubicBezTo>
                    <a:pt x="4113" y="3139"/>
                    <a:pt x="4122" y="3122"/>
                    <a:pt x="4134" y="3107"/>
                  </a:cubicBezTo>
                  <a:cubicBezTo>
                    <a:pt x="4151" y="3093"/>
                    <a:pt x="4171" y="3084"/>
                    <a:pt x="4191" y="3084"/>
                  </a:cubicBezTo>
                  <a:lnTo>
                    <a:pt x="4194" y="3084"/>
                  </a:lnTo>
                  <a:cubicBezTo>
                    <a:pt x="4197" y="3084"/>
                    <a:pt x="4200" y="3084"/>
                    <a:pt x="4202" y="3084"/>
                  </a:cubicBezTo>
                  <a:cubicBezTo>
                    <a:pt x="5323" y="3084"/>
                    <a:pt x="6067" y="1924"/>
                    <a:pt x="5605" y="905"/>
                  </a:cubicBezTo>
                  <a:cubicBezTo>
                    <a:pt x="5337" y="316"/>
                    <a:pt x="4769" y="0"/>
                    <a:pt x="41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26" name="Google Shape;2026;p125"/>
            <p:cNvSpPr/>
            <p:nvPr/>
          </p:nvSpPr>
          <p:spPr>
            <a:xfrm>
              <a:off x="3398625" y="1544450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0"/>
                  </a:moveTo>
                  <a:cubicBezTo>
                    <a:pt x="95" y="0"/>
                    <a:pt x="0" y="233"/>
                    <a:pt x="135" y="369"/>
                  </a:cubicBezTo>
                  <a:cubicBezTo>
                    <a:pt x="179" y="413"/>
                    <a:pt x="233" y="432"/>
                    <a:pt x="286" y="432"/>
                  </a:cubicBezTo>
                  <a:cubicBezTo>
                    <a:pt x="397" y="432"/>
                    <a:pt x="504" y="347"/>
                    <a:pt x="504" y="216"/>
                  </a:cubicBezTo>
                  <a:cubicBezTo>
                    <a:pt x="504" y="95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27" name="Google Shape;2027;p125"/>
            <p:cNvSpPr/>
            <p:nvPr/>
          </p:nvSpPr>
          <p:spPr>
            <a:xfrm>
              <a:off x="3420125" y="15680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0"/>
                  </a:moveTo>
                  <a:cubicBezTo>
                    <a:pt x="99" y="0"/>
                    <a:pt x="1" y="234"/>
                    <a:pt x="136" y="369"/>
                  </a:cubicBezTo>
                  <a:cubicBezTo>
                    <a:pt x="181" y="413"/>
                    <a:pt x="235" y="432"/>
                    <a:pt x="288" y="432"/>
                  </a:cubicBezTo>
                  <a:cubicBezTo>
                    <a:pt x="399" y="432"/>
                    <a:pt x="505" y="347"/>
                    <a:pt x="505" y="216"/>
                  </a:cubicBezTo>
                  <a:cubicBezTo>
                    <a:pt x="505" y="95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28" name="Google Shape;2028;p125"/>
            <p:cNvSpPr/>
            <p:nvPr/>
          </p:nvSpPr>
          <p:spPr>
            <a:xfrm>
              <a:off x="3601125" y="1850025"/>
              <a:ext cx="12700" cy="10800"/>
            </a:xfrm>
            <a:custGeom>
              <a:avLst/>
              <a:gdLst/>
              <a:ahLst/>
              <a:cxnLst/>
              <a:rect l="l" t="t" r="r" b="b"/>
              <a:pathLst>
                <a:path w="508" h="432" extrusionOk="0">
                  <a:moveTo>
                    <a:pt x="292" y="0"/>
                  </a:moveTo>
                  <a:cubicBezTo>
                    <a:pt x="99" y="0"/>
                    <a:pt x="1" y="231"/>
                    <a:pt x="139" y="369"/>
                  </a:cubicBezTo>
                  <a:cubicBezTo>
                    <a:pt x="183" y="412"/>
                    <a:pt x="236" y="432"/>
                    <a:pt x="289" y="432"/>
                  </a:cubicBezTo>
                  <a:cubicBezTo>
                    <a:pt x="400" y="432"/>
                    <a:pt x="508" y="345"/>
                    <a:pt x="508" y="216"/>
                  </a:cubicBezTo>
                  <a:cubicBezTo>
                    <a:pt x="508" y="95"/>
                    <a:pt x="410" y="0"/>
                    <a:pt x="2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29" name="Google Shape;2029;p125"/>
            <p:cNvSpPr/>
            <p:nvPr/>
          </p:nvSpPr>
          <p:spPr>
            <a:xfrm>
              <a:off x="3586300" y="182577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6" y="0"/>
                    <a:pt x="1" y="231"/>
                    <a:pt x="136" y="369"/>
                  </a:cubicBezTo>
                  <a:cubicBezTo>
                    <a:pt x="180" y="412"/>
                    <a:pt x="233" y="432"/>
                    <a:pt x="286" y="432"/>
                  </a:cubicBezTo>
                  <a:cubicBezTo>
                    <a:pt x="397" y="432"/>
                    <a:pt x="505" y="345"/>
                    <a:pt x="505" y="216"/>
                  </a:cubicBezTo>
                  <a:cubicBezTo>
                    <a:pt x="505" y="95"/>
                    <a:pt x="407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30" name="Google Shape;2030;p125"/>
            <p:cNvSpPr/>
            <p:nvPr/>
          </p:nvSpPr>
          <p:spPr>
            <a:xfrm>
              <a:off x="3545275" y="15431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0"/>
                  </a:moveTo>
                  <a:cubicBezTo>
                    <a:pt x="96" y="0"/>
                    <a:pt x="1" y="234"/>
                    <a:pt x="136" y="369"/>
                  </a:cubicBezTo>
                  <a:cubicBezTo>
                    <a:pt x="180" y="413"/>
                    <a:pt x="234" y="432"/>
                    <a:pt x="287" y="432"/>
                  </a:cubicBezTo>
                  <a:cubicBezTo>
                    <a:pt x="398" y="432"/>
                    <a:pt x="505" y="347"/>
                    <a:pt x="505" y="216"/>
                  </a:cubicBezTo>
                  <a:cubicBezTo>
                    <a:pt x="505" y="95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31" name="Google Shape;2031;p125"/>
            <p:cNvSpPr/>
            <p:nvPr/>
          </p:nvSpPr>
          <p:spPr>
            <a:xfrm>
              <a:off x="3570775" y="1568050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0"/>
                  </a:moveTo>
                  <a:cubicBezTo>
                    <a:pt x="95" y="0"/>
                    <a:pt x="0" y="234"/>
                    <a:pt x="135" y="369"/>
                  </a:cubicBezTo>
                  <a:cubicBezTo>
                    <a:pt x="179" y="413"/>
                    <a:pt x="233" y="432"/>
                    <a:pt x="286" y="432"/>
                  </a:cubicBezTo>
                  <a:cubicBezTo>
                    <a:pt x="397" y="432"/>
                    <a:pt x="504" y="347"/>
                    <a:pt x="504" y="216"/>
                  </a:cubicBezTo>
                  <a:cubicBezTo>
                    <a:pt x="504" y="95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32" name="Google Shape;2032;p125"/>
            <p:cNvSpPr/>
            <p:nvPr/>
          </p:nvSpPr>
          <p:spPr>
            <a:xfrm>
              <a:off x="3602000" y="15494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33" name="Google Shape;2033;p125"/>
            <p:cNvSpPr/>
            <p:nvPr/>
          </p:nvSpPr>
          <p:spPr>
            <a:xfrm>
              <a:off x="3399900" y="1830800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2" y="1"/>
                  </a:moveTo>
                  <a:cubicBezTo>
                    <a:pt x="99" y="1"/>
                    <a:pt x="1" y="231"/>
                    <a:pt x="136" y="369"/>
                  </a:cubicBezTo>
                  <a:cubicBezTo>
                    <a:pt x="181" y="413"/>
                    <a:pt x="235" y="432"/>
                    <a:pt x="288" y="432"/>
                  </a:cubicBezTo>
                  <a:cubicBezTo>
                    <a:pt x="400" y="432"/>
                    <a:pt x="508" y="346"/>
                    <a:pt x="508" y="217"/>
                  </a:cubicBezTo>
                  <a:cubicBezTo>
                    <a:pt x="508" y="96"/>
                    <a:pt x="410" y="1"/>
                    <a:pt x="2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34" name="Google Shape;2034;p125"/>
            <p:cNvSpPr/>
            <p:nvPr/>
          </p:nvSpPr>
          <p:spPr>
            <a:xfrm>
              <a:off x="3428050" y="1815850"/>
              <a:ext cx="12625" cy="10850"/>
            </a:xfrm>
            <a:custGeom>
              <a:avLst/>
              <a:gdLst/>
              <a:ahLst/>
              <a:cxnLst/>
              <a:rect l="l" t="t" r="r" b="b"/>
              <a:pathLst>
                <a:path w="505" h="434" extrusionOk="0">
                  <a:moveTo>
                    <a:pt x="288" y="0"/>
                  </a:moveTo>
                  <a:cubicBezTo>
                    <a:pt x="96" y="0"/>
                    <a:pt x="1" y="233"/>
                    <a:pt x="136" y="368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6"/>
                    <a:pt x="504" y="216"/>
                  </a:cubicBezTo>
                  <a:cubicBezTo>
                    <a:pt x="504" y="98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35" name="Google Shape;2035;p125"/>
            <p:cNvSpPr/>
            <p:nvPr/>
          </p:nvSpPr>
          <p:spPr>
            <a:xfrm>
              <a:off x="3447275" y="1840875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1"/>
                  </a:moveTo>
                  <a:cubicBezTo>
                    <a:pt x="95" y="1"/>
                    <a:pt x="0" y="231"/>
                    <a:pt x="135" y="369"/>
                  </a:cubicBezTo>
                  <a:cubicBezTo>
                    <a:pt x="179" y="413"/>
                    <a:pt x="233" y="432"/>
                    <a:pt x="285" y="432"/>
                  </a:cubicBezTo>
                  <a:cubicBezTo>
                    <a:pt x="397" y="432"/>
                    <a:pt x="504" y="346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36" name="Google Shape;2036;p125"/>
            <p:cNvSpPr/>
            <p:nvPr/>
          </p:nvSpPr>
          <p:spPr>
            <a:xfrm>
              <a:off x="3552775" y="183317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1"/>
                  </a:moveTo>
                  <a:cubicBezTo>
                    <a:pt x="98" y="1"/>
                    <a:pt x="0" y="234"/>
                    <a:pt x="139" y="369"/>
                  </a:cubicBezTo>
                  <a:cubicBezTo>
                    <a:pt x="182" y="413"/>
                    <a:pt x="236" y="433"/>
                    <a:pt x="290" y="433"/>
                  </a:cubicBezTo>
                  <a:cubicBezTo>
                    <a:pt x="400" y="433"/>
                    <a:pt x="507" y="347"/>
                    <a:pt x="507" y="217"/>
                  </a:cubicBezTo>
                  <a:cubicBezTo>
                    <a:pt x="507" y="99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37" name="Google Shape;2037;p125"/>
            <p:cNvSpPr/>
            <p:nvPr/>
          </p:nvSpPr>
          <p:spPr>
            <a:xfrm>
              <a:off x="3450575" y="1551000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0"/>
                  </a:moveTo>
                  <a:cubicBezTo>
                    <a:pt x="98" y="0"/>
                    <a:pt x="1" y="233"/>
                    <a:pt x="136" y="369"/>
                  </a:cubicBezTo>
                  <a:cubicBezTo>
                    <a:pt x="181" y="413"/>
                    <a:pt x="235" y="432"/>
                    <a:pt x="289" y="432"/>
                  </a:cubicBezTo>
                  <a:cubicBezTo>
                    <a:pt x="401" y="432"/>
                    <a:pt x="507" y="347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38" name="Google Shape;2038;p125"/>
          <p:cNvGrpSpPr/>
          <p:nvPr/>
        </p:nvGrpSpPr>
        <p:grpSpPr>
          <a:xfrm>
            <a:off x="1000413" y="3407788"/>
            <a:ext cx="368925" cy="369000"/>
            <a:chOff x="238125" y="3235925"/>
            <a:chExt cx="368925" cy="369000"/>
          </a:xfrm>
        </p:grpSpPr>
        <p:sp>
          <p:nvSpPr>
            <p:cNvPr id="2039" name="Google Shape;2039;p125"/>
            <p:cNvSpPr/>
            <p:nvPr/>
          </p:nvSpPr>
          <p:spPr>
            <a:xfrm>
              <a:off x="238125" y="3405275"/>
              <a:ext cx="368925" cy="199650"/>
            </a:xfrm>
            <a:custGeom>
              <a:avLst/>
              <a:gdLst/>
              <a:ahLst/>
              <a:cxnLst/>
              <a:rect l="l" t="t" r="r" b="b"/>
              <a:pathLst>
                <a:path w="14757" h="7986" extrusionOk="0">
                  <a:moveTo>
                    <a:pt x="389" y="0"/>
                  </a:moveTo>
                  <a:cubicBezTo>
                    <a:pt x="173" y="0"/>
                    <a:pt x="0" y="176"/>
                    <a:pt x="0" y="392"/>
                  </a:cubicBezTo>
                  <a:lnTo>
                    <a:pt x="0" y="5208"/>
                  </a:lnTo>
                  <a:cubicBezTo>
                    <a:pt x="0" y="5329"/>
                    <a:pt x="98" y="5424"/>
                    <a:pt x="216" y="5424"/>
                  </a:cubicBezTo>
                  <a:cubicBezTo>
                    <a:pt x="334" y="5424"/>
                    <a:pt x="432" y="5329"/>
                    <a:pt x="432" y="5208"/>
                  </a:cubicBezTo>
                  <a:lnTo>
                    <a:pt x="432" y="432"/>
                  </a:lnTo>
                  <a:lnTo>
                    <a:pt x="1405" y="432"/>
                  </a:lnTo>
                  <a:cubicBezTo>
                    <a:pt x="1313" y="1618"/>
                    <a:pt x="1313" y="2358"/>
                    <a:pt x="1313" y="2366"/>
                  </a:cubicBezTo>
                  <a:cubicBezTo>
                    <a:pt x="1313" y="3414"/>
                    <a:pt x="2145" y="4266"/>
                    <a:pt x="3169" y="4266"/>
                  </a:cubicBezTo>
                  <a:cubicBezTo>
                    <a:pt x="4194" y="4266"/>
                    <a:pt x="5029" y="3414"/>
                    <a:pt x="5029" y="2366"/>
                  </a:cubicBezTo>
                  <a:cubicBezTo>
                    <a:pt x="5029" y="2222"/>
                    <a:pt x="5015" y="1995"/>
                    <a:pt x="4980" y="1497"/>
                  </a:cubicBezTo>
                  <a:lnTo>
                    <a:pt x="4977" y="1454"/>
                  </a:lnTo>
                  <a:cubicBezTo>
                    <a:pt x="4957" y="1172"/>
                    <a:pt x="4934" y="823"/>
                    <a:pt x="4908" y="432"/>
                  </a:cubicBezTo>
                  <a:lnTo>
                    <a:pt x="5611" y="432"/>
                  </a:lnTo>
                  <a:cubicBezTo>
                    <a:pt x="5521" y="1618"/>
                    <a:pt x="5519" y="2358"/>
                    <a:pt x="5519" y="2366"/>
                  </a:cubicBezTo>
                  <a:cubicBezTo>
                    <a:pt x="5519" y="3414"/>
                    <a:pt x="6353" y="4266"/>
                    <a:pt x="7378" y="4266"/>
                  </a:cubicBezTo>
                  <a:cubicBezTo>
                    <a:pt x="8403" y="4266"/>
                    <a:pt x="9238" y="3414"/>
                    <a:pt x="9238" y="2366"/>
                  </a:cubicBezTo>
                  <a:cubicBezTo>
                    <a:pt x="9238" y="2225"/>
                    <a:pt x="9221" y="1995"/>
                    <a:pt x="9189" y="1497"/>
                  </a:cubicBezTo>
                  <a:lnTo>
                    <a:pt x="9183" y="1445"/>
                  </a:lnTo>
                  <a:cubicBezTo>
                    <a:pt x="9166" y="1166"/>
                    <a:pt x="9140" y="821"/>
                    <a:pt x="9117" y="432"/>
                  </a:cubicBezTo>
                  <a:lnTo>
                    <a:pt x="9929" y="432"/>
                  </a:lnTo>
                  <a:cubicBezTo>
                    <a:pt x="9840" y="1618"/>
                    <a:pt x="9837" y="2358"/>
                    <a:pt x="9837" y="2366"/>
                  </a:cubicBezTo>
                  <a:cubicBezTo>
                    <a:pt x="9837" y="3414"/>
                    <a:pt x="10672" y="4266"/>
                    <a:pt x="11696" y="4266"/>
                  </a:cubicBezTo>
                  <a:cubicBezTo>
                    <a:pt x="12721" y="4266"/>
                    <a:pt x="13556" y="3414"/>
                    <a:pt x="13556" y="2366"/>
                  </a:cubicBezTo>
                  <a:cubicBezTo>
                    <a:pt x="13556" y="2225"/>
                    <a:pt x="13539" y="1984"/>
                    <a:pt x="13504" y="1497"/>
                  </a:cubicBezTo>
                  <a:cubicBezTo>
                    <a:pt x="13487" y="1224"/>
                    <a:pt x="13461" y="855"/>
                    <a:pt x="13432" y="432"/>
                  </a:cubicBezTo>
                  <a:lnTo>
                    <a:pt x="14322" y="432"/>
                  </a:lnTo>
                  <a:lnTo>
                    <a:pt x="14322" y="7551"/>
                  </a:lnTo>
                  <a:lnTo>
                    <a:pt x="432" y="7551"/>
                  </a:lnTo>
                  <a:lnTo>
                    <a:pt x="432" y="6120"/>
                  </a:lnTo>
                  <a:cubicBezTo>
                    <a:pt x="432" y="6002"/>
                    <a:pt x="334" y="5904"/>
                    <a:pt x="216" y="5904"/>
                  </a:cubicBezTo>
                  <a:cubicBezTo>
                    <a:pt x="98" y="5904"/>
                    <a:pt x="0" y="6002"/>
                    <a:pt x="0" y="6120"/>
                  </a:cubicBezTo>
                  <a:lnTo>
                    <a:pt x="0" y="7597"/>
                  </a:lnTo>
                  <a:cubicBezTo>
                    <a:pt x="0" y="7810"/>
                    <a:pt x="176" y="7986"/>
                    <a:pt x="389" y="7986"/>
                  </a:cubicBezTo>
                  <a:lnTo>
                    <a:pt x="14368" y="7986"/>
                  </a:lnTo>
                  <a:cubicBezTo>
                    <a:pt x="14581" y="7986"/>
                    <a:pt x="14756" y="7810"/>
                    <a:pt x="14756" y="7597"/>
                  </a:cubicBezTo>
                  <a:lnTo>
                    <a:pt x="14756" y="392"/>
                  </a:lnTo>
                  <a:cubicBezTo>
                    <a:pt x="14756" y="176"/>
                    <a:pt x="14584" y="0"/>
                    <a:pt x="14368" y="0"/>
                  </a:cubicBezTo>
                  <a:lnTo>
                    <a:pt x="13389" y="0"/>
                  </a:lnTo>
                  <a:cubicBezTo>
                    <a:pt x="13165" y="0"/>
                    <a:pt x="12986" y="190"/>
                    <a:pt x="13000" y="415"/>
                  </a:cubicBezTo>
                  <a:cubicBezTo>
                    <a:pt x="13029" y="858"/>
                    <a:pt x="13055" y="1244"/>
                    <a:pt x="13075" y="1526"/>
                  </a:cubicBezTo>
                  <a:cubicBezTo>
                    <a:pt x="13107" y="2004"/>
                    <a:pt x="13124" y="2240"/>
                    <a:pt x="13124" y="2366"/>
                  </a:cubicBezTo>
                  <a:cubicBezTo>
                    <a:pt x="13124" y="3175"/>
                    <a:pt x="12482" y="3835"/>
                    <a:pt x="11696" y="3835"/>
                  </a:cubicBezTo>
                  <a:cubicBezTo>
                    <a:pt x="10910" y="3835"/>
                    <a:pt x="10268" y="3175"/>
                    <a:pt x="10268" y="2366"/>
                  </a:cubicBezTo>
                  <a:cubicBezTo>
                    <a:pt x="10268" y="2358"/>
                    <a:pt x="10271" y="1609"/>
                    <a:pt x="10363" y="420"/>
                  </a:cubicBezTo>
                  <a:cubicBezTo>
                    <a:pt x="10381" y="193"/>
                    <a:pt x="10202" y="0"/>
                    <a:pt x="9975" y="0"/>
                  </a:cubicBezTo>
                  <a:lnTo>
                    <a:pt x="9071" y="0"/>
                  </a:lnTo>
                  <a:cubicBezTo>
                    <a:pt x="8846" y="0"/>
                    <a:pt x="8668" y="190"/>
                    <a:pt x="8682" y="415"/>
                  </a:cubicBezTo>
                  <a:cubicBezTo>
                    <a:pt x="8708" y="823"/>
                    <a:pt x="8734" y="1183"/>
                    <a:pt x="8751" y="1474"/>
                  </a:cubicBezTo>
                  <a:lnTo>
                    <a:pt x="8757" y="1526"/>
                  </a:lnTo>
                  <a:cubicBezTo>
                    <a:pt x="8789" y="2001"/>
                    <a:pt x="8806" y="2240"/>
                    <a:pt x="8806" y="2366"/>
                  </a:cubicBezTo>
                  <a:cubicBezTo>
                    <a:pt x="8806" y="3175"/>
                    <a:pt x="8164" y="3835"/>
                    <a:pt x="7378" y="3835"/>
                  </a:cubicBezTo>
                  <a:cubicBezTo>
                    <a:pt x="6592" y="3835"/>
                    <a:pt x="5950" y="3175"/>
                    <a:pt x="5950" y="2366"/>
                  </a:cubicBezTo>
                  <a:cubicBezTo>
                    <a:pt x="5950" y="2358"/>
                    <a:pt x="5953" y="1609"/>
                    <a:pt x="6045" y="420"/>
                  </a:cubicBezTo>
                  <a:cubicBezTo>
                    <a:pt x="6063" y="193"/>
                    <a:pt x="5884" y="0"/>
                    <a:pt x="5657" y="0"/>
                  </a:cubicBezTo>
                  <a:lnTo>
                    <a:pt x="4862" y="0"/>
                  </a:lnTo>
                  <a:cubicBezTo>
                    <a:pt x="4638" y="0"/>
                    <a:pt x="4459" y="190"/>
                    <a:pt x="4474" y="415"/>
                  </a:cubicBezTo>
                  <a:cubicBezTo>
                    <a:pt x="4499" y="826"/>
                    <a:pt x="4525" y="1192"/>
                    <a:pt x="4546" y="1483"/>
                  </a:cubicBezTo>
                  <a:lnTo>
                    <a:pt x="4548" y="1526"/>
                  </a:lnTo>
                  <a:cubicBezTo>
                    <a:pt x="4583" y="2001"/>
                    <a:pt x="4597" y="2240"/>
                    <a:pt x="4597" y="2366"/>
                  </a:cubicBezTo>
                  <a:cubicBezTo>
                    <a:pt x="4597" y="3175"/>
                    <a:pt x="3958" y="3832"/>
                    <a:pt x="3172" y="3832"/>
                  </a:cubicBezTo>
                  <a:cubicBezTo>
                    <a:pt x="2384" y="3832"/>
                    <a:pt x="1745" y="3175"/>
                    <a:pt x="1745" y="2366"/>
                  </a:cubicBezTo>
                  <a:cubicBezTo>
                    <a:pt x="1745" y="2358"/>
                    <a:pt x="1745" y="1609"/>
                    <a:pt x="1840" y="420"/>
                  </a:cubicBezTo>
                  <a:cubicBezTo>
                    <a:pt x="1857" y="193"/>
                    <a:pt x="1678" y="0"/>
                    <a:pt x="145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40" name="Google Shape;2040;p125"/>
            <p:cNvSpPr/>
            <p:nvPr/>
          </p:nvSpPr>
          <p:spPr>
            <a:xfrm>
              <a:off x="289650" y="3235950"/>
              <a:ext cx="55500" cy="257275"/>
            </a:xfrm>
            <a:custGeom>
              <a:avLst/>
              <a:gdLst/>
              <a:ahLst/>
              <a:cxnLst/>
              <a:rect l="l" t="t" r="r" b="b"/>
              <a:pathLst>
                <a:path w="2220" h="10291" extrusionOk="0">
                  <a:moveTo>
                    <a:pt x="1665" y="0"/>
                  </a:moveTo>
                  <a:cubicBezTo>
                    <a:pt x="1551" y="0"/>
                    <a:pt x="1448" y="74"/>
                    <a:pt x="1411" y="186"/>
                  </a:cubicBezTo>
                  <a:cubicBezTo>
                    <a:pt x="38" y="4269"/>
                    <a:pt x="0" y="9090"/>
                    <a:pt x="0" y="9139"/>
                  </a:cubicBezTo>
                  <a:cubicBezTo>
                    <a:pt x="0" y="9776"/>
                    <a:pt x="498" y="10291"/>
                    <a:pt x="1108" y="10291"/>
                  </a:cubicBezTo>
                  <a:cubicBezTo>
                    <a:pt x="1722" y="10291"/>
                    <a:pt x="2220" y="9773"/>
                    <a:pt x="2220" y="9139"/>
                  </a:cubicBezTo>
                  <a:cubicBezTo>
                    <a:pt x="2220" y="9018"/>
                    <a:pt x="2200" y="8742"/>
                    <a:pt x="2171" y="8322"/>
                  </a:cubicBezTo>
                  <a:cubicBezTo>
                    <a:pt x="2099" y="7254"/>
                    <a:pt x="1961" y="5267"/>
                    <a:pt x="1929" y="2881"/>
                  </a:cubicBezTo>
                  <a:cubicBezTo>
                    <a:pt x="1929" y="2763"/>
                    <a:pt x="1831" y="2668"/>
                    <a:pt x="1713" y="2668"/>
                  </a:cubicBezTo>
                  <a:lnTo>
                    <a:pt x="1710" y="2668"/>
                  </a:lnTo>
                  <a:cubicBezTo>
                    <a:pt x="1592" y="2668"/>
                    <a:pt x="1497" y="2769"/>
                    <a:pt x="1497" y="2887"/>
                  </a:cubicBezTo>
                  <a:cubicBezTo>
                    <a:pt x="1529" y="5285"/>
                    <a:pt x="1667" y="7280"/>
                    <a:pt x="1739" y="8351"/>
                  </a:cubicBezTo>
                  <a:cubicBezTo>
                    <a:pt x="1768" y="8745"/>
                    <a:pt x="1788" y="9033"/>
                    <a:pt x="1788" y="9139"/>
                  </a:cubicBezTo>
                  <a:cubicBezTo>
                    <a:pt x="1788" y="9534"/>
                    <a:pt x="1483" y="9856"/>
                    <a:pt x="1108" y="9856"/>
                  </a:cubicBezTo>
                  <a:cubicBezTo>
                    <a:pt x="737" y="9856"/>
                    <a:pt x="432" y="9534"/>
                    <a:pt x="432" y="9139"/>
                  </a:cubicBezTo>
                  <a:cubicBezTo>
                    <a:pt x="432" y="9096"/>
                    <a:pt x="464" y="5144"/>
                    <a:pt x="1494" y="1401"/>
                  </a:cubicBezTo>
                  <a:lnTo>
                    <a:pt x="1494" y="1401"/>
                  </a:lnTo>
                  <a:cubicBezTo>
                    <a:pt x="1491" y="1588"/>
                    <a:pt x="1491" y="1776"/>
                    <a:pt x="1491" y="1963"/>
                  </a:cubicBezTo>
                  <a:cubicBezTo>
                    <a:pt x="1491" y="2081"/>
                    <a:pt x="1589" y="2179"/>
                    <a:pt x="1707" y="2179"/>
                  </a:cubicBezTo>
                  <a:cubicBezTo>
                    <a:pt x="1828" y="2179"/>
                    <a:pt x="1923" y="2081"/>
                    <a:pt x="1923" y="1963"/>
                  </a:cubicBezTo>
                  <a:cubicBezTo>
                    <a:pt x="1923" y="1393"/>
                    <a:pt x="1929" y="828"/>
                    <a:pt x="1943" y="281"/>
                  </a:cubicBezTo>
                  <a:cubicBezTo>
                    <a:pt x="1949" y="146"/>
                    <a:pt x="1851" y="28"/>
                    <a:pt x="1716" y="5"/>
                  </a:cubicBezTo>
                  <a:cubicBezTo>
                    <a:pt x="1699" y="2"/>
                    <a:pt x="1682" y="0"/>
                    <a:pt x="16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41" name="Google Shape;2041;p125"/>
            <p:cNvSpPr/>
            <p:nvPr/>
          </p:nvSpPr>
          <p:spPr>
            <a:xfrm>
              <a:off x="502750" y="3235950"/>
              <a:ext cx="55500" cy="257275"/>
            </a:xfrm>
            <a:custGeom>
              <a:avLst/>
              <a:gdLst/>
              <a:ahLst/>
              <a:cxnLst/>
              <a:rect l="l" t="t" r="r" b="b"/>
              <a:pathLst>
                <a:path w="2220" h="10291" extrusionOk="0">
                  <a:moveTo>
                    <a:pt x="1668" y="0"/>
                  </a:moveTo>
                  <a:cubicBezTo>
                    <a:pt x="1554" y="0"/>
                    <a:pt x="1449" y="74"/>
                    <a:pt x="1414" y="186"/>
                  </a:cubicBezTo>
                  <a:cubicBezTo>
                    <a:pt x="976" y="1482"/>
                    <a:pt x="631" y="2985"/>
                    <a:pt x="383" y="4651"/>
                  </a:cubicBezTo>
                  <a:cubicBezTo>
                    <a:pt x="366" y="4769"/>
                    <a:pt x="446" y="4879"/>
                    <a:pt x="564" y="4896"/>
                  </a:cubicBezTo>
                  <a:cubicBezTo>
                    <a:pt x="575" y="4898"/>
                    <a:pt x="586" y="4898"/>
                    <a:pt x="596" y="4898"/>
                  </a:cubicBezTo>
                  <a:cubicBezTo>
                    <a:pt x="702" y="4898"/>
                    <a:pt x="793" y="4822"/>
                    <a:pt x="809" y="4715"/>
                  </a:cubicBezTo>
                  <a:cubicBezTo>
                    <a:pt x="970" y="3598"/>
                    <a:pt x="1201" y="2492"/>
                    <a:pt x="1494" y="1404"/>
                  </a:cubicBezTo>
                  <a:lnTo>
                    <a:pt x="1494" y="1404"/>
                  </a:lnTo>
                  <a:cubicBezTo>
                    <a:pt x="1471" y="4444"/>
                    <a:pt x="1650" y="7035"/>
                    <a:pt x="1739" y="8353"/>
                  </a:cubicBezTo>
                  <a:cubicBezTo>
                    <a:pt x="1768" y="8748"/>
                    <a:pt x="1788" y="9036"/>
                    <a:pt x="1788" y="9139"/>
                  </a:cubicBezTo>
                  <a:cubicBezTo>
                    <a:pt x="1788" y="9537"/>
                    <a:pt x="1483" y="9859"/>
                    <a:pt x="1108" y="9859"/>
                  </a:cubicBezTo>
                  <a:cubicBezTo>
                    <a:pt x="737" y="9859"/>
                    <a:pt x="432" y="9537"/>
                    <a:pt x="432" y="9139"/>
                  </a:cubicBezTo>
                  <a:cubicBezTo>
                    <a:pt x="432" y="8745"/>
                    <a:pt x="478" y="7340"/>
                    <a:pt x="685" y="5633"/>
                  </a:cubicBezTo>
                  <a:cubicBezTo>
                    <a:pt x="700" y="5515"/>
                    <a:pt x="616" y="5406"/>
                    <a:pt x="498" y="5391"/>
                  </a:cubicBezTo>
                  <a:cubicBezTo>
                    <a:pt x="490" y="5390"/>
                    <a:pt x="481" y="5390"/>
                    <a:pt x="472" y="5390"/>
                  </a:cubicBezTo>
                  <a:cubicBezTo>
                    <a:pt x="365" y="5390"/>
                    <a:pt x="270" y="5472"/>
                    <a:pt x="256" y="5581"/>
                  </a:cubicBezTo>
                  <a:cubicBezTo>
                    <a:pt x="46" y="7309"/>
                    <a:pt x="0" y="8736"/>
                    <a:pt x="0" y="9139"/>
                  </a:cubicBezTo>
                  <a:cubicBezTo>
                    <a:pt x="3" y="9776"/>
                    <a:pt x="498" y="10291"/>
                    <a:pt x="1111" y="10291"/>
                  </a:cubicBezTo>
                  <a:cubicBezTo>
                    <a:pt x="1722" y="10291"/>
                    <a:pt x="2220" y="9773"/>
                    <a:pt x="2220" y="9139"/>
                  </a:cubicBezTo>
                  <a:cubicBezTo>
                    <a:pt x="2220" y="9018"/>
                    <a:pt x="2200" y="8742"/>
                    <a:pt x="2171" y="8322"/>
                  </a:cubicBezTo>
                  <a:cubicBezTo>
                    <a:pt x="2070" y="6848"/>
                    <a:pt x="1860" y="3785"/>
                    <a:pt x="1943" y="281"/>
                  </a:cubicBezTo>
                  <a:cubicBezTo>
                    <a:pt x="1949" y="146"/>
                    <a:pt x="1851" y="28"/>
                    <a:pt x="1719" y="5"/>
                  </a:cubicBezTo>
                  <a:cubicBezTo>
                    <a:pt x="1702" y="2"/>
                    <a:pt x="1685" y="0"/>
                    <a:pt x="166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42" name="Google Shape;2042;p125"/>
            <p:cNvSpPr/>
            <p:nvPr/>
          </p:nvSpPr>
          <p:spPr>
            <a:xfrm>
              <a:off x="394800" y="3235925"/>
              <a:ext cx="55500" cy="257300"/>
            </a:xfrm>
            <a:custGeom>
              <a:avLst/>
              <a:gdLst/>
              <a:ahLst/>
              <a:cxnLst/>
              <a:rect l="l" t="t" r="r" b="b"/>
              <a:pathLst>
                <a:path w="2220" h="10292" extrusionOk="0">
                  <a:moveTo>
                    <a:pt x="1494" y="1405"/>
                  </a:moveTo>
                  <a:lnTo>
                    <a:pt x="1494" y="1405"/>
                  </a:lnTo>
                  <a:cubicBezTo>
                    <a:pt x="1471" y="4445"/>
                    <a:pt x="1650" y="7036"/>
                    <a:pt x="1739" y="8352"/>
                  </a:cubicBezTo>
                  <a:cubicBezTo>
                    <a:pt x="1768" y="8749"/>
                    <a:pt x="1788" y="9037"/>
                    <a:pt x="1788" y="9140"/>
                  </a:cubicBezTo>
                  <a:cubicBezTo>
                    <a:pt x="1788" y="9538"/>
                    <a:pt x="1483" y="9860"/>
                    <a:pt x="1111" y="9860"/>
                  </a:cubicBezTo>
                  <a:cubicBezTo>
                    <a:pt x="737" y="9860"/>
                    <a:pt x="432" y="9538"/>
                    <a:pt x="432" y="9140"/>
                  </a:cubicBezTo>
                  <a:cubicBezTo>
                    <a:pt x="435" y="9097"/>
                    <a:pt x="466" y="5148"/>
                    <a:pt x="1494" y="1405"/>
                  </a:cubicBezTo>
                  <a:close/>
                  <a:moveTo>
                    <a:pt x="1667" y="0"/>
                  </a:moveTo>
                  <a:cubicBezTo>
                    <a:pt x="1561" y="0"/>
                    <a:pt x="1456" y="59"/>
                    <a:pt x="1413" y="187"/>
                  </a:cubicBezTo>
                  <a:cubicBezTo>
                    <a:pt x="37" y="4270"/>
                    <a:pt x="0" y="9091"/>
                    <a:pt x="0" y="9140"/>
                  </a:cubicBezTo>
                  <a:cubicBezTo>
                    <a:pt x="3" y="9777"/>
                    <a:pt x="498" y="10292"/>
                    <a:pt x="1111" y="10292"/>
                  </a:cubicBezTo>
                  <a:cubicBezTo>
                    <a:pt x="1722" y="10292"/>
                    <a:pt x="2220" y="9774"/>
                    <a:pt x="2220" y="9140"/>
                  </a:cubicBezTo>
                  <a:cubicBezTo>
                    <a:pt x="2220" y="9019"/>
                    <a:pt x="2199" y="8743"/>
                    <a:pt x="2171" y="8323"/>
                  </a:cubicBezTo>
                  <a:cubicBezTo>
                    <a:pt x="2070" y="6849"/>
                    <a:pt x="1860" y="3786"/>
                    <a:pt x="1943" y="282"/>
                  </a:cubicBezTo>
                  <a:cubicBezTo>
                    <a:pt x="1950" y="104"/>
                    <a:pt x="1808" y="0"/>
                    <a:pt x="16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43" name="Google Shape;2043;p125"/>
            <p:cNvSpPr/>
            <p:nvPr/>
          </p:nvSpPr>
          <p:spPr>
            <a:xfrm>
              <a:off x="284250" y="35281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1"/>
                    <a:pt x="136" y="369"/>
                  </a:cubicBezTo>
                  <a:cubicBezTo>
                    <a:pt x="179" y="413"/>
                    <a:pt x="233" y="432"/>
                    <a:pt x="285" y="432"/>
                  </a:cubicBezTo>
                  <a:cubicBezTo>
                    <a:pt x="397" y="432"/>
                    <a:pt x="504" y="346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44" name="Google Shape;2044;p125"/>
            <p:cNvSpPr/>
            <p:nvPr/>
          </p:nvSpPr>
          <p:spPr>
            <a:xfrm>
              <a:off x="318725" y="3566125"/>
              <a:ext cx="12675" cy="10825"/>
            </a:xfrm>
            <a:custGeom>
              <a:avLst/>
              <a:gdLst/>
              <a:ahLst/>
              <a:cxnLst/>
              <a:rect l="l" t="t" r="r" b="b"/>
              <a:pathLst>
                <a:path w="507" h="433" extrusionOk="0">
                  <a:moveTo>
                    <a:pt x="291" y="0"/>
                  </a:moveTo>
                  <a:cubicBezTo>
                    <a:pt x="98" y="0"/>
                    <a:pt x="0" y="233"/>
                    <a:pt x="138" y="369"/>
                  </a:cubicBezTo>
                  <a:cubicBezTo>
                    <a:pt x="182" y="412"/>
                    <a:pt x="236" y="432"/>
                    <a:pt x="289" y="432"/>
                  </a:cubicBezTo>
                  <a:cubicBezTo>
                    <a:pt x="400" y="432"/>
                    <a:pt x="507" y="346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45" name="Google Shape;2045;p125"/>
            <p:cNvSpPr/>
            <p:nvPr/>
          </p:nvSpPr>
          <p:spPr>
            <a:xfrm>
              <a:off x="362125" y="3518050"/>
              <a:ext cx="12600" cy="10850"/>
            </a:xfrm>
            <a:custGeom>
              <a:avLst/>
              <a:gdLst/>
              <a:ahLst/>
              <a:cxnLst/>
              <a:rect l="l" t="t" r="r" b="b"/>
              <a:pathLst>
                <a:path w="504" h="434" extrusionOk="0">
                  <a:moveTo>
                    <a:pt x="288" y="0"/>
                  </a:moveTo>
                  <a:cubicBezTo>
                    <a:pt x="98" y="0"/>
                    <a:pt x="0" y="233"/>
                    <a:pt x="135" y="369"/>
                  </a:cubicBezTo>
                  <a:cubicBezTo>
                    <a:pt x="180" y="413"/>
                    <a:pt x="235" y="433"/>
                    <a:pt x="288" y="433"/>
                  </a:cubicBezTo>
                  <a:cubicBezTo>
                    <a:pt x="399" y="433"/>
                    <a:pt x="504" y="346"/>
                    <a:pt x="504" y="216"/>
                  </a:cubicBezTo>
                  <a:cubicBezTo>
                    <a:pt x="504" y="98"/>
                    <a:pt x="409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46" name="Google Shape;2046;p125"/>
            <p:cNvSpPr/>
            <p:nvPr/>
          </p:nvSpPr>
          <p:spPr>
            <a:xfrm>
              <a:off x="390900" y="3558925"/>
              <a:ext cx="12700" cy="10850"/>
            </a:xfrm>
            <a:custGeom>
              <a:avLst/>
              <a:gdLst/>
              <a:ahLst/>
              <a:cxnLst/>
              <a:rect l="l" t="t" r="r" b="b"/>
              <a:pathLst>
                <a:path w="508" h="434" extrusionOk="0">
                  <a:moveTo>
                    <a:pt x="291" y="0"/>
                  </a:moveTo>
                  <a:cubicBezTo>
                    <a:pt x="98" y="0"/>
                    <a:pt x="1" y="233"/>
                    <a:pt x="139" y="369"/>
                  </a:cubicBezTo>
                  <a:cubicBezTo>
                    <a:pt x="183" y="413"/>
                    <a:pt x="237" y="433"/>
                    <a:pt x="290" y="433"/>
                  </a:cubicBezTo>
                  <a:cubicBezTo>
                    <a:pt x="401" y="433"/>
                    <a:pt x="507" y="346"/>
                    <a:pt x="507" y="216"/>
                  </a:cubicBezTo>
                  <a:cubicBezTo>
                    <a:pt x="507" y="98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47" name="Google Shape;2047;p125"/>
            <p:cNvSpPr/>
            <p:nvPr/>
          </p:nvSpPr>
          <p:spPr>
            <a:xfrm>
              <a:off x="459275" y="355632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1"/>
                  </a:moveTo>
                  <a:cubicBezTo>
                    <a:pt x="98" y="1"/>
                    <a:pt x="0" y="234"/>
                    <a:pt x="136" y="369"/>
                  </a:cubicBezTo>
                  <a:cubicBezTo>
                    <a:pt x="180" y="413"/>
                    <a:pt x="235" y="433"/>
                    <a:pt x="289" y="433"/>
                  </a:cubicBezTo>
                  <a:cubicBezTo>
                    <a:pt x="400" y="433"/>
                    <a:pt x="507" y="347"/>
                    <a:pt x="507" y="216"/>
                  </a:cubicBezTo>
                  <a:cubicBezTo>
                    <a:pt x="507" y="96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48" name="Google Shape;2048;p125"/>
            <p:cNvSpPr/>
            <p:nvPr/>
          </p:nvSpPr>
          <p:spPr>
            <a:xfrm>
              <a:off x="437675" y="352817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2" y="1"/>
                  </a:moveTo>
                  <a:cubicBezTo>
                    <a:pt x="99" y="1"/>
                    <a:pt x="1" y="231"/>
                    <a:pt x="136" y="369"/>
                  </a:cubicBezTo>
                  <a:cubicBezTo>
                    <a:pt x="180" y="413"/>
                    <a:pt x="235" y="432"/>
                    <a:pt x="288" y="432"/>
                  </a:cubicBezTo>
                  <a:cubicBezTo>
                    <a:pt x="400" y="432"/>
                    <a:pt x="507" y="346"/>
                    <a:pt x="507" y="217"/>
                  </a:cubicBezTo>
                  <a:cubicBezTo>
                    <a:pt x="507" y="96"/>
                    <a:pt x="410" y="1"/>
                    <a:pt x="2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49" name="Google Shape;2049;p125"/>
            <p:cNvSpPr/>
            <p:nvPr/>
          </p:nvSpPr>
          <p:spPr>
            <a:xfrm>
              <a:off x="508725" y="3568125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1"/>
                  </a:moveTo>
                  <a:cubicBezTo>
                    <a:pt x="95" y="1"/>
                    <a:pt x="0" y="231"/>
                    <a:pt x="135" y="369"/>
                  </a:cubicBezTo>
                  <a:cubicBezTo>
                    <a:pt x="179" y="413"/>
                    <a:pt x="232" y="432"/>
                    <a:pt x="285" y="432"/>
                  </a:cubicBezTo>
                  <a:cubicBezTo>
                    <a:pt x="396" y="432"/>
                    <a:pt x="504" y="346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50" name="Google Shape;2050;p125"/>
            <p:cNvSpPr/>
            <p:nvPr/>
          </p:nvSpPr>
          <p:spPr>
            <a:xfrm>
              <a:off x="473600" y="3506225"/>
              <a:ext cx="12675" cy="10825"/>
            </a:xfrm>
            <a:custGeom>
              <a:avLst/>
              <a:gdLst/>
              <a:ahLst/>
              <a:cxnLst/>
              <a:rect l="l" t="t" r="r" b="b"/>
              <a:pathLst>
                <a:path w="507" h="433" extrusionOk="0">
                  <a:moveTo>
                    <a:pt x="291" y="1"/>
                  </a:moveTo>
                  <a:cubicBezTo>
                    <a:pt x="98" y="1"/>
                    <a:pt x="0" y="234"/>
                    <a:pt x="136" y="369"/>
                  </a:cubicBezTo>
                  <a:cubicBezTo>
                    <a:pt x="180" y="413"/>
                    <a:pt x="235" y="433"/>
                    <a:pt x="289" y="433"/>
                  </a:cubicBezTo>
                  <a:cubicBezTo>
                    <a:pt x="400" y="433"/>
                    <a:pt x="507" y="347"/>
                    <a:pt x="507" y="217"/>
                  </a:cubicBezTo>
                  <a:cubicBezTo>
                    <a:pt x="507" y="99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51" name="Google Shape;2051;p125"/>
            <p:cNvSpPr/>
            <p:nvPr/>
          </p:nvSpPr>
          <p:spPr>
            <a:xfrm>
              <a:off x="540750" y="3528175"/>
              <a:ext cx="12675" cy="10825"/>
            </a:xfrm>
            <a:custGeom>
              <a:avLst/>
              <a:gdLst/>
              <a:ahLst/>
              <a:cxnLst/>
              <a:rect l="l" t="t" r="r" b="b"/>
              <a:pathLst>
                <a:path w="507" h="433" extrusionOk="0">
                  <a:moveTo>
                    <a:pt x="291" y="1"/>
                  </a:moveTo>
                  <a:cubicBezTo>
                    <a:pt x="98" y="1"/>
                    <a:pt x="0" y="231"/>
                    <a:pt x="138" y="369"/>
                  </a:cubicBezTo>
                  <a:cubicBezTo>
                    <a:pt x="182" y="413"/>
                    <a:pt x="235" y="432"/>
                    <a:pt x="288" y="432"/>
                  </a:cubicBezTo>
                  <a:cubicBezTo>
                    <a:pt x="399" y="432"/>
                    <a:pt x="507" y="346"/>
                    <a:pt x="507" y="217"/>
                  </a:cubicBezTo>
                  <a:cubicBezTo>
                    <a:pt x="507" y="96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52" name="Google Shape;2052;p125"/>
          <p:cNvGrpSpPr/>
          <p:nvPr/>
        </p:nvGrpSpPr>
        <p:grpSpPr>
          <a:xfrm>
            <a:off x="1620263" y="1824913"/>
            <a:ext cx="375200" cy="233775"/>
            <a:chOff x="857975" y="1653050"/>
            <a:chExt cx="375200" cy="233775"/>
          </a:xfrm>
        </p:grpSpPr>
        <p:sp>
          <p:nvSpPr>
            <p:cNvPr id="2053" name="Google Shape;2053;p125"/>
            <p:cNvSpPr/>
            <p:nvPr/>
          </p:nvSpPr>
          <p:spPr>
            <a:xfrm>
              <a:off x="944850" y="1653050"/>
              <a:ext cx="288325" cy="177650"/>
            </a:xfrm>
            <a:custGeom>
              <a:avLst/>
              <a:gdLst/>
              <a:ahLst/>
              <a:cxnLst/>
              <a:rect l="l" t="t" r="r" b="b"/>
              <a:pathLst>
                <a:path w="11533" h="7106" extrusionOk="0">
                  <a:moveTo>
                    <a:pt x="7661" y="432"/>
                  </a:moveTo>
                  <a:cubicBezTo>
                    <a:pt x="7735" y="432"/>
                    <a:pt x="7810" y="435"/>
                    <a:pt x="7885" y="441"/>
                  </a:cubicBezTo>
                  <a:lnTo>
                    <a:pt x="7885" y="993"/>
                  </a:lnTo>
                  <a:cubicBezTo>
                    <a:pt x="7885" y="1114"/>
                    <a:pt x="7980" y="1209"/>
                    <a:pt x="8101" y="1209"/>
                  </a:cubicBezTo>
                  <a:cubicBezTo>
                    <a:pt x="8219" y="1209"/>
                    <a:pt x="8317" y="1114"/>
                    <a:pt x="8317" y="993"/>
                  </a:cubicBezTo>
                  <a:lnTo>
                    <a:pt x="8317" y="501"/>
                  </a:lnTo>
                  <a:cubicBezTo>
                    <a:pt x="8922" y="631"/>
                    <a:pt x="9477" y="936"/>
                    <a:pt x="9915" y="1376"/>
                  </a:cubicBezTo>
                  <a:cubicBezTo>
                    <a:pt x="11127" y="2588"/>
                    <a:pt x="11124" y="4554"/>
                    <a:pt x="9906" y="5761"/>
                  </a:cubicBezTo>
                  <a:cubicBezTo>
                    <a:pt x="9474" y="6195"/>
                    <a:pt x="8919" y="6495"/>
                    <a:pt x="8317" y="6613"/>
                  </a:cubicBezTo>
                  <a:lnTo>
                    <a:pt x="8317" y="1909"/>
                  </a:lnTo>
                  <a:cubicBezTo>
                    <a:pt x="8317" y="1788"/>
                    <a:pt x="8219" y="1693"/>
                    <a:pt x="8101" y="1693"/>
                  </a:cubicBezTo>
                  <a:cubicBezTo>
                    <a:pt x="7980" y="1693"/>
                    <a:pt x="7885" y="1788"/>
                    <a:pt x="7885" y="1909"/>
                  </a:cubicBezTo>
                  <a:lnTo>
                    <a:pt x="7885" y="6670"/>
                  </a:lnTo>
                  <a:cubicBezTo>
                    <a:pt x="7822" y="6673"/>
                    <a:pt x="7761" y="6676"/>
                    <a:pt x="7701" y="6676"/>
                  </a:cubicBezTo>
                  <a:cubicBezTo>
                    <a:pt x="6883" y="6676"/>
                    <a:pt x="6077" y="6477"/>
                    <a:pt x="5352" y="6100"/>
                  </a:cubicBezTo>
                  <a:lnTo>
                    <a:pt x="5352" y="432"/>
                  </a:lnTo>
                  <a:close/>
                  <a:moveTo>
                    <a:pt x="216" y="0"/>
                  </a:moveTo>
                  <a:cubicBezTo>
                    <a:pt x="98" y="0"/>
                    <a:pt x="0" y="98"/>
                    <a:pt x="0" y="216"/>
                  </a:cubicBezTo>
                  <a:cubicBezTo>
                    <a:pt x="0" y="337"/>
                    <a:pt x="98" y="432"/>
                    <a:pt x="216" y="432"/>
                  </a:cubicBezTo>
                  <a:lnTo>
                    <a:pt x="4923" y="432"/>
                  </a:lnTo>
                  <a:lnTo>
                    <a:pt x="4923" y="5847"/>
                  </a:lnTo>
                  <a:cubicBezTo>
                    <a:pt x="4759" y="5741"/>
                    <a:pt x="4603" y="5625"/>
                    <a:pt x="4454" y="5502"/>
                  </a:cubicBezTo>
                  <a:lnTo>
                    <a:pt x="4149" y="5245"/>
                  </a:lnTo>
                  <a:cubicBezTo>
                    <a:pt x="4105" y="5211"/>
                    <a:pt x="4059" y="5197"/>
                    <a:pt x="4016" y="5197"/>
                  </a:cubicBezTo>
                  <a:cubicBezTo>
                    <a:pt x="3843" y="5197"/>
                    <a:pt x="3706" y="5429"/>
                    <a:pt x="3872" y="5576"/>
                  </a:cubicBezTo>
                  <a:lnTo>
                    <a:pt x="4180" y="5833"/>
                  </a:lnTo>
                  <a:cubicBezTo>
                    <a:pt x="5168" y="6656"/>
                    <a:pt x="6414" y="7105"/>
                    <a:pt x="7701" y="7105"/>
                  </a:cubicBezTo>
                  <a:cubicBezTo>
                    <a:pt x="7706" y="7105"/>
                    <a:pt x="7710" y="7105"/>
                    <a:pt x="7715" y="7105"/>
                  </a:cubicBezTo>
                  <a:cubicBezTo>
                    <a:pt x="9140" y="7105"/>
                    <a:pt x="10429" y="6249"/>
                    <a:pt x="10980" y="4932"/>
                  </a:cubicBezTo>
                  <a:cubicBezTo>
                    <a:pt x="11533" y="3610"/>
                    <a:pt x="11230" y="2084"/>
                    <a:pt x="10220" y="1071"/>
                  </a:cubicBezTo>
                  <a:cubicBezTo>
                    <a:pt x="9546" y="386"/>
                    <a:pt x="8622" y="0"/>
                    <a:pt x="766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54" name="Google Shape;2054;p125"/>
            <p:cNvSpPr/>
            <p:nvPr/>
          </p:nvSpPr>
          <p:spPr>
            <a:xfrm>
              <a:off x="857975" y="1653050"/>
              <a:ext cx="215000" cy="233775"/>
            </a:xfrm>
            <a:custGeom>
              <a:avLst/>
              <a:gdLst/>
              <a:ahLst/>
              <a:cxnLst/>
              <a:rect l="l" t="t" r="r" b="b"/>
              <a:pathLst>
                <a:path w="8600" h="9351" extrusionOk="0">
                  <a:moveTo>
                    <a:pt x="3773" y="2591"/>
                  </a:moveTo>
                  <a:cubicBezTo>
                    <a:pt x="3800" y="2591"/>
                    <a:pt x="3827" y="2596"/>
                    <a:pt x="3852" y="2606"/>
                  </a:cubicBezTo>
                  <a:cubicBezTo>
                    <a:pt x="3962" y="2646"/>
                    <a:pt x="4019" y="2770"/>
                    <a:pt x="3976" y="2882"/>
                  </a:cubicBezTo>
                  <a:lnTo>
                    <a:pt x="3870" y="3170"/>
                  </a:lnTo>
                  <a:lnTo>
                    <a:pt x="3582" y="3933"/>
                  </a:lnTo>
                  <a:cubicBezTo>
                    <a:pt x="3470" y="3838"/>
                    <a:pt x="3326" y="3783"/>
                    <a:pt x="3179" y="3780"/>
                  </a:cubicBezTo>
                  <a:lnTo>
                    <a:pt x="3403" y="3178"/>
                  </a:lnTo>
                  <a:lnTo>
                    <a:pt x="3573" y="2732"/>
                  </a:lnTo>
                  <a:cubicBezTo>
                    <a:pt x="3593" y="2678"/>
                    <a:pt x="3634" y="2634"/>
                    <a:pt x="3685" y="2611"/>
                  </a:cubicBezTo>
                  <a:cubicBezTo>
                    <a:pt x="3713" y="2598"/>
                    <a:pt x="3743" y="2591"/>
                    <a:pt x="3773" y="2591"/>
                  </a:cubicBezTo>
                  <a:close/>
                  <a:moveTo>
                    <a:pt x="2770" y="3296"/>
                  </a:moveTo>
                  <a:cubicBezTo>
                    <a:pt x="2813" y="3296"/>
                    <a:pt x="2856" y="3296"/>
                    <a:pt x="2900" y="3299"/>
                  </a:cubicBezTo>
                  <a:lnTo>
                    <a:pt x="2592" y="4120"/>
                  </a:lnTo>
                  <a:lnTo>
                    <a:pt x="2592" y="4120"/>
                  </a:lnTo>
                  <a:lnTo>
                    <a:pt x="2698" y="3296"/>
                  </a:lnTo>
                  <a:close/>
                  <a:moveTo>
                    <a:pt x="5245" y="2835"/>
                  </a:moveTo>
                  <a:cubicBezTo>
                    <a:pt x="5252" y="2835"/>
                    <a:pt x="5259" y="2835"/>
                    <a:pt x="5266" y="2836"/>
                  </a:cubicBezTo>
                  <a:cubicBezTo>
                    <a:pt x="5378" y="2844"/>
                    <a:pt x="5462" y="2939"/>
                    <a:pt x="5462" y="3052"/>
                  </a:cubicBezTo>
                  <a:cubicBezTo>
                    <a:pt x="5462" y="3058"/>
                    <a:pt x="5462" y="3066"/>
                    <a:pt x="5462" y="3072"/>
                  </a:cubicBezTo>
                  <a:lnTo>
                    <a:pt x="5352" y="4189"/>
                  </a:lnTo>
                  <a:cubicBezTo>
                    <a:pt x="5269" y="4146"/>
                    <a:pt x="5174" y="4126"/>
                    <a:pt x="5079" y="4126"/>
                  </a:cubicBezTo>
                  <a:cubicBezTo>
                    <a:pt x="5027" y="4126"/>
                    <a:pt x="4975" y="4131"/>
                    <a:pt x="4923" y="4146"/>
                  </a:cubicBezTo>
                  <a:lnTo>
                    <a:pt x="5033" y="3029"/>
                  </a:lnTo>
                  <a:cubicBezTo>
                    <a:pt x="5041" y="2918"/>
                    <a:pt x="5135" y="2835"/>
                    <a:pt x="5245" y="2835"/>
                  </a:cubicBezTo>
                  <a:close/>
                  <a:moveTo>
                    <a:pt x="1323" y="2562"/>
                  </a:moveTo>
                  <a:cubicBezTo>
                    <a:pt x="1375" y="2562"/>
                    <a:pt x="1426" y="2584"/>
                    <a:pt x="1460" y="2629"/>
                  </a:cubicBezTo>
                  <a:cubicBezTo>
                    <a:pt x="1523" y="2709"/>
                    <a:pt x="1549" y="2810"/>
                    <a:pt x="1535" y="2911"/>
                  </a:cubicBezTo>
                  <a:lnTo>
                    <a:pt x="1374" y="4151"/>
                  </a:lnTo>
                  <a:cubicBezTo>
                    <a:pt x="1374" y="4151"/>
                    <a:pt x="1362" y="4203"/>
                    <a:pt x="1322" y="4203"/>
                  </a:cubicBezTo>
                  <a:cubicBezTo>
                    <a:pt x="1285" y="4203"/>
                    <a:pt x="1273" y="4154"/>
                    <a:pt x="1273" y="4151"/>
                  </a:cubicBezTo>
                  <a:lnTo>
                    <a:pt x="1112" y="2911"/>
                  </a:lnTo>
                  <a:cubicBezTo>
                    <a:pt x="1095" y="2810"/>
                    <a:pt x="1123" y="2709"/>
                    <a:pt x="1187" y="2629"/>
                  </a:cubicBezTo>
                  <a:cubicBezTo>
                    <a:pt x="1221" y="2584"/>
                    <a:pt x="1272" y="2562"/>
                    <a:pt x="1323" y="2562"/>
                  </a:cubicBezTo>
                  <a:close/>
                  <a:moveTo>
                    <a:pt x="2263" y="3296"/>
                  </a:moveTo>
                  <a:lnTo>
                    <a:pt x="2151" y="4151"/>
                  </a:lnTo>
                  <a:cubicBezTo>
                    <a:pt x="2151" y="4151"/>
                    <a:pt x="2140" y="4203"/>
                    <a:pt x="2099" y="4203"/>
                  </a:cubicBezTo>
                  <a:cubicBezTo>
                    <a:pt x="2062" y="4203"/>
                    <a:pt x="2050" y="4154"/>
                    <a:pt x="2050" y="4151"/>
                  </a:cubicBezTo>
                  <a:lnTo>
                    <a:pt x="1938" y="3296"/>
                  </a:lnTo>
                  <a:close/>
                  <a:moveTo>
                    <a:pt x="3167" y="4209"/>
                  </a:moveTo>
                  <a:cubicBezTo>
                    <a:pt x="3285" y="4209"/>
                    <a:pt x="3383" y="4307"/>
                    <a:pt x="3383" y="4425"/>
                  </a:cubicBezTo>
                  <a:lnTo>
                    <a:pt x="3383" y="5574"/>
                  </a:lnTo>
                  <a:cubicBezTo>
                    <a:pt x="3312" y="5549"/>
                    <a:pt x="3239" y="5537"/>
                    <a:pt x="3166" y="5537"/>
                  </a:cubicBezTo>
                  <a:cubicBezTo>
                    <a:pt x="3099" y="5537"/>
                    <a:pt x="3033" y="5547"/>
                    <a:pt x="2969" y="5568"/>
                  </a:cubicBezTo>
                  <a:lnTo>
                    <a:pt x="2951" y="5576"/>
                  </a:lnTo>
                  <a:lnTo>
                    <a:pt x="2951" y="4425"/>
                  </a:lnTo>
                  <a:cubicBezTo>
                    <a:pt x="2951" y="4307"/>
                    <a:pt x="3046" y="4209"/>
                    <a:pt x="3167" y="4209"/>
                  </a:cubicBezTo>
                  <a:close/>
                  <a:moveTo>
                    <a:pt x="5079" y="4554"/>
                  </a:moveTo>
                  <a:cubicBezTo>
                    <a:pt x="5174" y="4554"/>
                    <a:pt x="5260" y="4621"/>
                    <a:pt x="5286" y="4713"/>
                  </a:cubicBezTo>
                  <a:lnTo>
                    <a:pt x="5580" y="5807"/>
                  </a:lnTo>
                  <a:cubicBezTo>
                    <a:pt x="5567" y="5806"/>
                    <a:pt x="5554" y="5806"/>
                    <a:pt x="5541" y="5806"/>
                  </a:cubicBezTo>
                  <a:cubicBezTo>
                    <a:pt x="5407" y="5806"/>
                    <a:pt x="5275" y="5846"/>
                    <a:pt x="5165" y="5922"/>
                  </a:cubicBezTo>
                  <a:lnTo>
                    <a:pt x="4869" y="4825"/>
                  </a:lnTo>
                  <a:cubicBezTo>
                    <a:pt x="4840" y="4713"/>
                    <a:pt x="4906" y="4595"/>
                    <a:pt x="5021" y="4566"/>
                  </a:cubicBezTo>
                  <a:lnTo>
                    <a:pt x="5021" y="4563"/>
                  </a:lnTo>
                  <a:cubicBezTo>
                    <a:pt x="5038" y="4557"/>
                    <a:pt x="5059" y="4554"/>
                    <a:pt x="5079" y="4554"/>
                  </a:cubicBezTo>
                  <a:close/>
                  <a:moveTo>
                    <a:pt x="3178" y="5975"/>
                  </a:moveTo>
                  <a:cubicBezTo>
                    <a:pt x="3259" y="5975"/>
                    <a:pt x="3338" y="6017"/>
                    <a:pt x="3375" y="6118"/>
                  </a:cubicBezTo>
                  <a:lnTo>
                    <a:pt x="3392" y="6169"/>
                  </a:lnTo>
                  <a:lnTo>
                    <a:pt x="3910" y="7756"/>
                  </a:lnTo>
                  <a:cubicBezTo>
                    <a:pt x="3947" y="7871"/>
                    <a:pt x="3884" y="7992"/>
                    <a:pt x="3772" y="8029"/>
                  </a:cubicBezTo>
                  <a:cubicBezTo>
                    <a:pt x="3749" y="8037"/>
                    <a:pt x="3726" y="8040"/>
                    <a:pt x="3704" y="8040"/>
                  </a:cubicBezTo>
                  <a:cubicBezTo>
                    <a:pt x="3613" y="8040"/>
                    <a:pt x="3528" y="7983"/>
                    <a:pt x="3498" y="7891"/>
                  </a:cubicBezTo>
                  <a:lnTo>
                    <a:pt x="2963" y="6250"/>
                  </a:lnTo>
                  <a:cubicBezTo>
                    <a:pt x="2917" y="6086"/>
                    <a:pt x="3048" y="5975"/>
                    <a:pt x="3178" y="5975"/>
                  </a:cubicBezTo>
                  <a:close/>
                  <a:moveTo>
                    <a:pt x="5541" y="6238"/>
                  </a:moveTo>
                  <a:cubicBezTo>
                    <a:pt x="5591" y="6238"/>
                    <a:pt x="5642" y="6257"/>
                    <a:pt x="5689" y="6302"/>
                  </a:cubicBezTo>
                  <a:lnTo>
                    <a:pt x="5761" y="6374"/>
                  </a:lnTo>
                  <a:lnTo>
                    <a:pt x="5764" y="6380"/>
                  </a:lnTo>
                  <a:lnTo>
                    <a:pt x="7891" y="8550"/>
                  </a:lnTo>
                  <a:cubicBezTo>
                    <a:pt x="7975" y="8637"/>
                    <a:pt x="7975" y="8772"/>
                    <a:pt x="7888" y="8855"/>
                  </a:cubicBezTo>
                  <a:cubicBezTo>
                    <a:pt x="7848" y="8896"/>
                    <a:pt x="7793" y="8916"/>
                    <a:pt x="7736" y="8916"/>
                  </a:cubicBezTo>
                  <a:cubicBezTo>
                    <a:pt x="7678" y="8916"/>
                    <a:pt x="7624" y="8893"/>
                    <a:pt x="7583" y="8852"/>
                  </a:cubicBezTo>
                  <a:lnTo>
                    <a:pt x="5381" y="6604"/>
                  </a:lnTo>
                  <a:cubicBezTo>
                    <a:pt x="5237" y="6445"/>
                    <a:pt x="5377" y="6238"/>
                    <a:pt x="5541" y="6238"/>
                  </a:cubicBezTo>
                  <a:close/>
                  <a:moveTo>
                    <a:pt x="2520" y="0"/>
                  </a:moveTo>
                  <a:cubicBezTo>
                    <a:pt x="1126" y="0"/>
                    <a:pt x="1" y="1126"/>
                    <a:pt x="1" y="2516"/>
                  </a:cubicBezTo>
                  <a:cubicBezTo>
                    <a:pt x="1" y="2925"/>
                    <a:pt x="317" y="3265"/>
                    <a:pt x="726" y="3294"/>
                  </a:cubicBezTo>
                  <a:lnTo>
                    <a:pt x="844" y="4206"/>
                  </a:lnTo>
                  <a:cubicBezTo>
                    <a:pt x="876" y="4448"/>
                    <a:pt x="1080" y="4632"/>
                    <a:pt x="1322" y="4635"/>
                  </a:cubicBezTo>
                  <a:cubicBezTo>
                    <a:pt x="1477" y="4635"/>
                    <a:pt x="1624" y="4560"/>
                    <a:pt x="1711" y="4431"/>
                  </a:cubicBezTo>
                  <a:cubicBezTo>
                    <a:pt x="1800" y="4560"/>
                    <a:pt x="1944" y="4635"/>
                    <a:pt x="2099" y="4635"/>
                  </a:cubicBezTo>
                  <a:cubicBezTo>
                    <a:pt x="2275" y="4635"/>
                    <a:pt x="2439" y="4537"/>
                    <a:pt x="2520" y="4382"/>
                  </a:cubicBezTo>
                  <a:lnTo>
                    <a:pt x="2520" y="4428"/>
                  </a:lnTo>
                  <a:lnTo>
                    <a:pt x="2520" y="6155"/>
                  </a:lnTo>
                  <a:cubicBezTo>
                    <a:pt x="2520" y="6178"/>
                    <a:pt x="2522" y="6201"/>
                    <a:pt x="2525" y="6224"/>
                  </a:cubicBezTo>
                  <a:cubicBezTo>
                    <a:pt x="2528" y="6282"/>
                    <a:pt x="2537" y="6336"/>
                    <a:pt x="2554" y="6388"/>
                  </a:cubicBezTo>
                  <a:lnTo>
                    <a:pt x="3090" y="8029"/>
                  </a:lnTo>
                  <a:cubicBezTo>
                    <a:pt x="3186" y="8291"/>
                    <a:pt x="3432" y="8453"/>
                    <a:pt x="3696" y="8453"/>
                  </a:cubicBezTo>
                  <a:cubicBezTo>
                    <a:pt x="3763" y="8453"/>
                    <a:pt x="3831" y="8443"/>
                    <a:pt x="3898" y="8421"/>
                  </a:cubicBezTo>
                  <a:cubicBezTo>
                    <a:pt x="4232" y="8314"/>
                    <a:pt x="4417" y="7963"/>
                    <a:pt x="4322" y="7626"/>
                  </a:cubicBezTo>
                  <a:lnTo>
                    <a:pt x="3815" y="6074"/>
                  </a:lnTo>
                  <a:lnTo>
                    <a:pt x="3815" y="4546"/>
                  </a:lnTo>
                  <a:lnTo>
                    <a:pt x="4206" y="3507"/>
                  </a:lnTo>
                  <a:cubicBezTo>
                    <a:pt x="4319" y="3538"/>
                    <a:pt x="4431" y="3576"/>
                    <a:pt x="4540" y="3616"/>
                  </a:cubicBezTo>
                  <a:lnTo>
                    <a:pt x="4434" y="4704"/>
                  </a:lnTo>
                  <a:lnTo>
                    <a:pt x="4434" y="4719"/>
                  </a:lnTo>
                  <a:lnTo>
                    <a:pt x="4434" y="4736"/>
                  </a:lnTo>
                  <a:cubicBezTo>
                    <a:pt x="4431" y="4805"/>
                    <a:pt x="4437" y="4874"/>
                    <a:pt x="4454" y="4940"/>
                  </a:cubicBezTo>
                  <a:lnTo>
                    <a:pt x="4906" y="6607"/>
                  </a:lnTo>
                  <a:cubicBezTo>
                    <a:pt x="4918" y="6653"/>
                    <a:pt x="4935" y="6699"/>
                    <a:pt x="4958" y="6739"/>
                  </a:cubicBezTo>
                  <a:cubicBezTo>
                    <a:pt x="4987" y="6803"/>
                    <a:pt x="5027" y="6857"/>
                    <a:pt x="5076" y="6906"/>
                  </a:cubicBezTo>
                  <a:lnTo>
                    <a:pt x="7278" y="9155"/>
                  </a:lnTo>
                  <a:cubicBezTo>
                    <a:pt x="7396" y="9278"/>
                    <a:pt x="7560" y="9350"/>
                    <a:pt x="7733" y="9350"/>
                  </a:cubicBezTo>
                  <a:lnTo>
                    <a:pt x="7736" y="9350"/>
                  </a:lnTo>
                  <a:cubicBezTo>
                    <a:pt x="8309" y="9350"/>
                    <a:pt x="8599" y="8660"/>
                    <a:pt x="8199" y="8251"/>
                  </a:cubicBezTo>
                  <a:lnTo>
                    <a:pt x="6109" y="6118"/>
                  </a:lnTo>
                  <a:lnTo>
                    <a:pt x="5732" y="4719"/>
                  </a:lnTo>
                  <a:lnTo>
                    <a:pt x="5775" y="4281"/>
                  </a:lnTo>
                  <a:cubicBezTo>
                    <a:pt x="5856" y="4341"/>
                    <a:pt x="5939" y="4405"/>
                    <a:pt x="6017" y="4471"/>
                  </a:cubicBezTo>
                  <a:lnTo>
                    <a:pt x="6642" y="4989"/>
                  </a:lnTo>
                  <a:cubicBezTo>
                    <a:pt x="6687" y="5026"/>
                    <a:pt x="6734" y="5042"/>
                    <a:pt x="6779" y="5042"/>
                  </a:cubicBezTo>
                  <a:cubicBezTo>
                    <a:pt x="6952" y="5042"/>
                    <a:pt x="7089" y="4805"/>
                    <a:pt x="6915" y="4658"/>
                  </a:cubicBezTo>
                  <a:lnTo>
                    <a:pt x="6294" y="4140"/>
                  </a:lnTo>
                  <a:cubicBezTo>
                    <a:pt x="6144" y="4013"/>
                    <a:pt x="5986" y="3898"/>
                    <a:pt x="5824" y="3789"/>
                  </a:cubicBezTo>
                  <a:lnTo>
                    <a:pt x="5891" y="3115"/>
                  </a:lnTo>
                  <a:cubicBezTo>
                    <a:pt x="5893" y="3092"/>
                    <a:pt x="5893" y="3072"/>
                    <a:pt x="5893" y="3052"/>
                  </a:cubicBezTo>
                  <a:cubicBezTo>
                    <a:pt x="5891" y="2709"/>
                    <a:pt x="5620" y="2427"/>
                    <a:pt x="5277" y="2413"/>
                  </a:cubicBezTo>
                  <a:cubicBezTo>
                    <a:pt x="5266" y="2412"/>
                    <a:pt x="5255" y="2412"/>
                    <a:pt x="5244" y="2412"/>
                  </a:cubicBezTo>
                  <a:cubicBezTo>
                    <a:pt x="4916" y="2412"/>
                    <a:pt x="4640" y="2660"/>
                    <a:pt x="4604" y="2988"/>
                  </a:cubicBezTo>
                  <a:lnTo>
                    <a:pt x="4584" y="3173"/>
                  </a:lnTo>
                  <a:cubicBezTo>
                    <a:pt x="4509" y="3147"/>
                    <a:pt x="4434" y="3121"/>
                    <a:pt x="4359" y="3101"/>
                  </a:cubicBezTo>
                  <a:lnTo>
                    <a:pt x="4382" y="3037"/>
                  </a:lnTo>
                  <a:cubicBezTo>
                    <a:pt x="4526" y="2698"/>
                    <a:pt x="4359" y="2306"/>
                    <a:pt x="4016" y="2177"/>
                  </a:cubicBezTo>
                  <a:cubicBezTo>
                    <a:pt x="3940" y="2147"/>
                    <a:pt x="3862" y="2134"/>
                    <a:pt x="3785" y="2134"/>
                  </a:cubicBezTo>
                  <a:cubicBezTo>
                    <a:pt x="3514" y="2134"/>
                    <a:pt x="3260" y="2306"/>
                    <a:pt x="3170" y="2580"/>
                  </a:cubicBezTo>
                  <a:lnTo>
                    <a:pt x="3058" y="2873"/>
                  </a:lnTo>
                  <a:cubicBezTo>
                    <a:pt x="2963" y="2868"/>
                    <a:pt x="2865" y="2865"/>
                    <a:pt x="2770" y="2865"/>
                  </a:cubicBezTo>
                  <a:lnTo>
                    <a:pt x="1970" y="2865"/>
                  </a:lnTo>
                  <a:cubicBezTo>
                    <a:pt x="1973" y="2675"/>
                    <a:pt x="1906" y="2490"/>
                    <a:pt x="1785" y="2344"/>
                  </a:cubicBezTo>
                  <a:cubicBezTo>
                    <a:pt x="1665" y="2201"/>
                    <a:pt x="1494" y="2130"/>
                    <a:pt x="1323" y="2130"/>
                  </a:cubicBezTo>
                  <a:cubicBezTo>
                    <a:pt x="1153" y="2130"/>
                    <a:pt x="982" y="2201"/>
                    <a:pt x="861" y="2344"/>
                  </a:cubicBezTo>
                  <a:cubicBezTo>
                    <a:pt x="743" y="2485"/>
                    <a:pt x="677" y="2666"/>
                    <a:pt x="677" y="2850"/>
                  </a:cubicBezTo>
                  <a:cubicBezTo>
                    <a:pt x="530" y="2807"/>
                    <a:pt x="432" y="2672"/>
                    <a:pt x="432" y="2519"/>
                  </a:cubicBezTo>
                  <a:cubicBezTo>
                    <a:pt x="432" y="1365"/>
                    <a:pt x="1365" y="432"/>
                    <a:pt x="2520" y="432"/>
                  </a:cubicBezTo>
                  <a:lnTo>
                    <a:pt x="2764" y="432"/>
                  </a:lnTo>
                  <a:cubicBezTo>
                    <a:pt x="2882" y="432"/>
                    <a:pt x="2980" y="334"/>
                    <a:pt x="2980" y="216"/>
                  </a:cubicBezTo>
                  <a:cubicBezTo>
                    <a:pt x="2980" y="95"/>
                    <a:pt x="2882" y="0"/>
                    <a:pt x="27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55" name="Google Shape;2055;p125"/>
            <p:cNvSpPr/>
            <p:nvPr/>
          </p:nvSpPr>
          <p:spPr>
            <a:xfrm>
              <a:off x="898650" y="1674625"/>
              <a:ext cx="12600" cy="10875"/>
            </a:xfrm>
            <a:custGeom>
              <a:avLst/>
              <a:gdLst/>
              <a:ahLst/>
              <a:cxnLst/>
              <a:rect l="l" t="t" r="r" b="b"/>
              <a:pathLst>
                <a:path w="504" h="435" extrusionOk="0">
                  <a:moveTo>
                    <a:pt x="288" y="1"/>
                  </a:moveTo>
                  <a:cubicBezTo>
                    <a:pt x="95" y="1"/>
                    <a:pt x="0" y="234"/>
                    <a:pt x="135" y="369"/>
                  </a:cubicBezTo>
                  <a:cubicBezTo>
                    <a:pt x="179" y="414"/>
                    <a:pt x="233" y="434"/>
                    <a:pt x="287" y="434"/>
                  </a:cubicBezTo>
                  <a:cubicBezTo>
                    <a:pt x="397" y="434"/>
                    <a:pt x="504" y="347"/>
                    <a:pt x="504" y="217"/>
                  </a:cubicBezTo>
                  <a:cubicBezTo>
                    <a:pt x="504" y="99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56" name="Google Shape;2056;p125"/>
          <p:cNvGrpSpPr/>
          <p:nvPr/>
        </p:nvGrpSpPr>
        <p:grpSpPr>
          <a:xfrm>
            <a:off x="2290788" y="2244188"/>
            <a:ext cx="251500" cy="368875"/>
            <a:chOff x="1528500" y="2072325"/>
            <a:chExt cx="251500" cy="368875"/>
          </a:xfrm>
        </p:grpSpPr>
        <p:sp>
          <p:nvSpPr>
            <p:cNvPr id="2057" name="Google Shape;2057;p125"/>
            <p:cNvSpPr/>
            <p:nvPr/>
          </p:nvSpPr>
          <p:spPr>
            <a:xfrm>
              <a:off x="1528500" y="2072325"/>
              <a:ext cx="251500" cy="368875"/>
            </a:xfrm>
            <a:custGeom>
              <a:avLst/>
              <a:gdLst/>
              <a:ahLst/>
              <a:cxnLst/>
              <a:rect l="l" t="t" r="r" b="b"/>
              <a:pathLst>
                <a:path w="10060" h="14755" extrusionOk="0">
                  <a:moveTo>
                    <a:pt x="6760" y="1152"/>
                  </a:moveTo>
                  <a:cubicBezTo>
                    <a:pt x="7275" y="1155"/>
                    <a:pt x="7696" y="1573"/>
                    <a:pt x="7696" y="2088"/>
                  </a:cubicBezTo>
                  <a:lnTo>
                    <a:pt x="7696" y="3196"/>
                  </a:lnTo>
                  <a:cubicBezTo>
                    <a:pt x="7163" y="2595"/>
                    <a:pt x="6743" y="1904"/>
                    <a:pt x="6455" y="1152"/>
                  </a:cubicBezTo>
                  <a:close/>
                  <a:moveTo>
                    <a:pt x="5997" y="1152"/>
                  </a:moveTo>
                  <a:cubicBezTo>
                    <a:pt x="6320" y="2068"/>
                    <a:pt x="6829" y="2905"/>
                    <a:pt x="7494" y="3614"/>
                  </a:cubicBezTo>
                  <a:lnTo>
                    <a:pt x="7699" y="3830"/>
                  </a:lnTo>
                  <a:lnTo>
                    <a:pt x="7699" y="4005"/>
                  </a:lnTo>
                  <a:lnTo>
                    <a:pt x="6331" y="4005"/>
                  </a:lnTo>
                  <a:lnTo>
                    <a:pt x="6121" y="3781"/>
                  </a:lnTo>
                  <a:cubicBezTo>
                    <a:pt x="5479" y="3098"/>
                    <a:pt x="5021" y="2264"/>
                    <a:pt x="4788" y="1357"/>
                  </a:cubicBezTo>
                  <a:lnTo>
                    <a:pt x="4736" y="1152"/>
                  </a:lnTo>
                  <a:close/>
                  <a:moveTo>
                    <a:pt x="4290" y="1152"/>
                  </a:moveTo>
                  <a:lnTo>
                    <a:pt x="4371" y="1466"/>
                  </a:lnTo>
                  <a:cubicBezTo>
                    <a:pt x="4561" y="2206"/>
                    <a:pt x="4889" y="2900"/>
                    <a:pt x="5338" y="3519"/>
                  </a:cubicBezTo>
                  <a:lnTo>
                    <a:pt x="4601" y="3519"/>
                  </a:lnTo>
                  <a:cubicBezTo>
                    <a:pt x="4279" y="3519"/>
                    <a:pt x="3991" y="3712"/>
                    <a:pt x="3867" y="4008"/>
                  </a:cubicBezTo>
                  <a:lnTo>
                    <a:pt x="2367" y="4008"/>
                  </a:lnTo>
                  <a:lnTo>
                    <a:pt x="2367" y="2091"/>
                  </a:lnTo>
                  <a:cubicBezTo>
                    <a:pt x="2367" y="1576"/>
                    <a:pt x="2785" y="1155"/>
                    <a:pt x="3303" y="1155"/>
                  </a:cubicBezTo>
                  <a:lnTo>
                    <a:pt x="3303" y="1152"/>
                  </a:lnTo>
                  <a:close/>
                  <a:moveTo>
                    <a:pt x="5462" y="3950"/>
                  </a:moveTo>
                  <a:cubicBezTo>
                    <a:pt x="5661" y="3950"/>
                    <a:pt x="5822" y="4112"/>
                    <a:pt x="5822" y="4310"/>
                  </a:cubicBezTo>
                  <a:lnTo>
                    <a:pt x="5822" y="5174"/>
                  </a:lnTo>
                  <a:cubicBezTo>
                    <a:pt x="5822" y="5373"/>
                    <a:pt x="5661" y="5534"/>
                    <a:pt x="5462" y="5534"/>
                  </a:cubicBezTo>
                  <a:lnTo>
                    <a:pt x="4598" y="5534"/>
                  </a:lnTo>
                  <a:cubicBezTo>
                    <a:pt x="4400" y="5534"/>
                    <a:pt x="4238" y="5373"/>
                    <a:pt x="4238" y="5174"/>
                  </a:cubicBezTo>
                  <a:lnTo>
                    <a:pt x="4238" y="4310"/>
                  </a:lnTo>
                  <a:cubicBezTo>
                    <a:pt x="4238" y="4112"/>
                    <a:pt x="4400" y="3950"/>
                    <a:pt x="4598" y="3950"/>
                  </a:cubicBezTo>
                  <a:close/>
                  <a:moveTo>
                    <a:pt x="8807" y="433"/>
                  </a:moveTo>
                  <a:cubicBezTo>
                    <a:pt x="9259" y="433"/>
                    <a:pt x="9627" y="801"/>
                    <a:pt x="9627" y="1256"/>
                  </a:cubicBezTo>
                  <a:lnTo>
                    <a:pt x="9627" y="4944"/>
                  </a:lnTo>
                  <a:cubicBezTo>
                    <a:pt x="9627" y="5177"/>
                    <a:pt x="9530" y="5401"/>
                    <a:pt x="9354" y="5557"/>
                  </a:cubicBezTo>
                  <a:lnTo>
                    <a:pt x="9354" y="5433"/>
                  </a:lnTo>
                  <a:cubicBezTo>
                    <a:pt x="9354" y="4725"/>
                    <a:pt x="8833" y="4123"/>
                    <a:pt x="8130" y="4022"/>
                  </a:cubicBezTo>
                  <a:lnTo>
                    <a:pt x="8130" y="2091"/>
                  </a:lnTo>
                  <a:cubicBezTo>
                    <a:pt x="8130" y="1386"/>
                    <a:pt x="7595" y="795"/>
                    <a:pt x="6893" y="729"/>
                  </a:cubicBezTo>
                  <a:lnTo>
                    <a:pt x="6893" y="447"/>
                  </a:lnTo>
                  <a:cubicBezTo>
                    <a:pt x="6893" y="441"/>
                    <a:pt x="6895" y="436"/>
                    <a:pt x="6904" y="433"/>
                  </a:cubicBezTo>
                  <a:close/>
                  <a:moveTo>
                    <a:pt x="7926" y="4440"/>
                  </a:moveTo>
                  <a:cubicBezTo>
                    <a:pt x="8473" y="4440"/>
                    <a:pt x="8919" y="4886"/>
                    <a:pt x="8919" y="5433"/>
                  </a:cubicBezTo>
                  <a:lnTo>
                    <a:pt x="8919" y="6297"/>
                  </a:lnTo>
                  <a:cubicBezTo>
                    <a:pt x="8919" y="6818"/>
                    <a:pt x="8761" y="7324"/>
                    <a:pt x="8464" y="7750"/>
                  </a:cubicBezTo>
                  <a:cubicBezTo>
                    <a:pt x="8453" y="7762"/>
                    <a:pt x="8444" y="7776"/>
                    <a:pt x="8436" y="7791"/>
                  </a:cubicBezTo>
                  <a:cubicBezTo>
                    <a:pt x="7955" y="8456"/>
                    <a:pt x="7186" y="8847"/>
                    <a:pt x="6369" y="8847"/>
                  </a:cubicBezTo>
                  <a:lnTo>
                    <a:pt x="3689" y="8847"/>
                  </a:lnTo>
                  <a:cubicBezTo>
                    <a:pt x="2871" y="8847"/>
                    <a:pt x="2102" y="8456"/>
                    <a:pt x="1622" y="7791"/>
                  </a:cubicBezTo>
                  <a:cubicBezTo>
                    <a:pt x="1613" y="7776"/>
                    <a:pt x="1604" y="7762"/>
                    <a:pt x="1593" y="7750"/>
                  </a:cubicBezTo>
                  <a:cubicBezTo>
                    <a:pt x="1296" y="7324"/>
                    <a:pt x="1138" y="6818"/>
                    <a:pt x="1138" y="6297"/>
                  </a:cubicBezTo>
                  <a:lnTo>
                    <a:pt x="1141" y="5433"/>
                  </a:lnTo>
                  <a:cubicBezTo>
                    <a:pt x="1141" y="4886"/>
                    <a:pt x="1584" y="4440"/>
                    <a:pt x="2134" y="4440"/>
                  </a:cubicBezTo>
                  <a:lnTo>
                    <a:pt x="3807" y="4440"/>
                  </a:lnTo>
                  <a:lnTo>
                    <a:pt x="3807" y="5174"/>
                  </a:lnTo>
                  <a:cubicBezTo>
                    <a:pt x="3807" y="5612"/>
                    <a:pt x="4161" y="5966"/>
                    <a:pt x="4598" y="5966"/>
                  </a:cubicBezTo>
                  <a:lnTo>
                    <a:pt x="4814" y="5966"/>
                  </a:lnTo>
                  <a:lnTo>
                    <a:pt x="4814" y="6953"/>
                  </a:lnTo>
                  <a:lnTo>
                    <a:pt x="3726" y="6953"/>
                  </a:lnTo>
                  <a:cubicBezTo>
                    <a:pt x="3291" y="6953"/>
                    <a:pt x="2943" y="7304"/>
                    <a:pt x="2940" y="7736"/>
                  </a:cubicBezTo>
                  <a:cubicBezTo>
                    <a:pt x="2940" y="7854"/>
                    <a:pt x="3038" y="7952"/>
                    <a:pt x="3156" y="7952"/>
                  </a:cubicBezTo>
                  <a:cubicBezTo>
                    <a:pt x="3277" y="7952"/>
                    <a:pt x="3372" y="7854"/>
                    <a:pt x="3372" y="7736"/>
                  </a:cubicBezTo>
                  <a:cubicBezTo>
                    <a:pt x="3375" y="7543"/>
                    <a:pt x="3530" y="7385"/>
                    <a:pt x="3726" y="7385"/>
                  </a:cubicBezTo>
                  <a:lnTo>
                    <a:pt x="6337" y="7385"/>
                  </a:lnTo>
                  <a:cubicBezTo>
                    <a:pt x="6530" y="7385"/>
                    <a:pt x="6688" y="7543"/>
                    <a:pt x="6688" y="7736"/>
                  </a:cubicBezTo>
                  <a:cubicBezTo>
                    <a:pt x="6688" y="7854"/>
                    <a:pt x="6783" y="7952"/>
                    <a:pt x="6904" y="7952"/>
                  </a:cubicBezTo>
                  <a:cubicBezTo>
                    <a:pt x="7022" y="7952"/>
                    <a:pt x="7120" y="7854"/>
                    <a:pt x="7120" y="7736"/>
                  </a:cubicBezTo>
                  <a:cubicBezTo>
                    <a:pt x="7120" y="7304"/>
                    <a:pt x="6769" y="6953"/>
                    <a:pt x="6334" y="6953"/>
                  </a:cubicBezTo>
                  <a:lnTo>
                    <a:pt x="5246" y="6953"/>
                  </a:lnTo>
                  <a:lnTo>
                    <a:pt x="5246" y="5968"/>
                  </a:lnTo>
                  <a:lnTo>
                    <a:pt x="5462" y="5968"/>
                  </a:lnTo>
                  <a:cubicBezTo>
                    <a:pt x="5899" y="5966"/>
                    <a:pt x="6254" y="5612"/>
                    <a:pt x="6254" y="5177"/>
                  </a:cubicBezTo>
                  <a:lnTo>
                    <a:pt x="6254" y="4440"/>
                  </a:lnTo>
                  <a:close/>
                  <a:moveTo>
                    <a:pt x="1717" y="8533"/>
                  </a:moveTo>
                  <a:lnTo>
                    <a:pt x="1717" y="8533"/>
                  </a:lnTo>
                  <a:cubicBezTo>
                    <a:pt x="2261" y="9017"/>
                    <a:pt x="2963" y="9282"/>
                    <a:pt x="3691" y="9282"/>
                  </a:cubicBezTo>
                  <a:lnTo>
                    <a:pt x="6372" y="9282"/>
                  </a:lnTo>
                  <a:cubicBezTo>
                    <a:pt x="7100" y="9282"/>
                    <a:pt x="7802" y="9017"/>
                    <a:pt x="8346" y="8533"/>
                  </a:cubicBezTo>
                  <a:lnTo>
                    <a:pt x="8346" y="8533"/>
                  </a:lnTo>
                  <a:lnTo>
                    <a:pt x="8318" y="8804"/>
                  </a:lnTo>
                  <a:lnTo>
                    <a:pt x="8318" y="8810"/>
                  </a:lnTo>
                  <a:lnTo>
                    <a:pt x="8246" y="9529"/>
                  </a:lnTo>
                  <a:lnTo>
                    <a:pt x="3740" y="9529"/>
                  </a:lnTo>
                  <a:cubicBezTo>
                    <a:pt x="3622" y="9529"/>
                    <a:pt x="3524" y="9624"/>
                    <a:pt x="3524" y="9745"/>
                  </a:cubicBezTo>
                  <a:cubicBezTo>
                    <a:pt x="3524" y="9863"/>
                    <a:pt x="3622" y="9961"/>
                    <a:pt x="3740" y="9961"/>
                  </a:cubicBezTo>
                  <a:lnTo>
                    <a:pt x="8200" y="9961"/>
                  </a:lnTo>
                  <a:lnTo>
                    <a:pt x="8119" y="10764"/>
                  </a:lnTo>
                  <a:lnTo>
                    <a:pt x="1941" y="10764"/>
                  </a:lnTo>
                  <a:lnTo>
                    <a:pt x="1861" y="9961"/>
                  </a:lnTo>
                  <a:lnTo>
                    <a:pt x="2811" y="9961"/>
                  </a:lnTo>
                  <a:cubicBezTo>
                    <a:pt x="2931" y="9961"/>
                    <a:pt x="3026" y="9863"/>
                    <a:pt x="3026" y="9745"/>
                  </a:cubicBezTo>
                  <a:cubicBezTo>
                    <a:pt x="3026" y="9624"/>
                    <a:pt x="2931" y="9529"/>
                    <a:pt x="2811" y="9529"/>
                  </a:cubicBezTo>
                  <a:lnTo>
                    <a:pt x="1817" y="9529"/>
                  </a:lnTo>
                  <a:lnTo>
                    <a:pt x="1717" y="8533"/>
                  </a:lnTo>
                  <a:close/>
                  <a:moveTo>
                    <a:pt x="8076" y="11199"/>
                  </a:moveTo>
                  <a:lnTo>
                    <a:pt x="7935" y="12595"/>
                  </a:lnTo>
                  <a:lnTo>
                    <a:pt x="6573" y="12595"/>
                  </a:lnTo>
                  <a:lnTo>
                    <a:pt x="6573" y="12434"/>
                  </a:lnTo>
                  <a:cubicBezTo>
                    <a:pt x="6573" y="11792"/>
                    <a:pt x="6089" y="11268"/>
                    <a:pt x="5494" y="11268"/>
                  </a:cubicBezTo>
                  <a:lnTo>
                    <a:pt x="4569" y="11268"/>
                  </a:lnTo>
                  <a:cubicBezTo>
                    <a:pt x="3974" y="11268"/>
                    <a:pt x="3490" y="11792"/>
                    <a:pt x="3490" y="12434"/>
                  </a:cubicBezTo>
                  <a:lnTo>
                    <a:pt x="3490" y="12595"/>
                  </a:lnTo>
                  <a:lnTo>
                    <a:pt x="2128" y="12595"/>
                  </a:lnTo>
                  <a:lnTo>
                    <a:pt x="1987" y="11199"/>
                  </a:lnTo>
                  <a:close/>
                  <a:moveTo>
                    <a:pt x="1360" y="9302"/>
                  </a:moveTo>
                  <a:lnTo>
                    <a:pt x="1694" y="12598"/>
                  </a:lnTo>
                  <a:cubicBezTo>
                    <a:pt x="1535" y="12604"/>
                    <a:pt x="1380" y="12647"/>
                    <a:pt x="1242" y="12722"/>
                  </a:cubicBezTo>
                  <a:cubicBezTo>
                    <a:pt x="844" y="12224"/>
                    <a:pt x="637" y="11663"/>
                    <a:pt x="637" y="11084"/>
                  </a:cubicBezTo>
                  <a:cubicBezTo>
                    <a:pt x="634" y="10448"/>
                    <a:pt x="890" y="9829"/>
                    <a:pt x="1360" y="9302"/>
                  </a:cubicBezTo>
                  <a:close/>
                  <a:moveTo>
                    <a:pt x="3706" y="13030"/>
                  </a:moveTo>
                  <a:cubicBezTo>
                    <a:pt x="4063" y="13030"/>
                    <a:pt x="4354" y="13321"/>
                    <a:pt x="4354" y="13678"/>
                  </a:cubicBezTo>
                  <a:lnTo>
                    <a:pt x="4354" y="14254"/>
                  </a:lnTo>
                  <a:cubicBezTo>
                    <a:pt x="4351" y="14282"/>
                    <a:pt x="4336" y="14305"/>
                    <a:pt x="4310" y="14317"/>
                  </a:cubicBezTo>
                  <a:lnTo>
                    <a:pt x="4308" y="14317"/>
                  </a:lnTo>
                  <a:cubicBezTo>
                    <a:pt x="4299" y="14323"/>
                    <a:pt x="4290" y="14323"/>
                    <a:pt x="4279" y="14323"/>
                  </a:cubicBezTo>
                  <a:lnTo>
                    <a:pt x="3602" y="14323"/>
                  </a:lnTo>
                  <a:lnTo>
                    <a:pt x="3602" y="13905"/>
                  </a:lnTo>
                  <a:cubicBezTo>
                    <a:pt x="3602" y="13787"/>
                    <a:pt x="3507" y="13689"/>
                    <a:pt x="3386" y="13689"/>
                  </a:cubicBezTo>
                  <a:cubicBezTo>
                    <a:pt x="3268" y="13689"/>
                    <a:pt x="3170" y="13787"/>
                    <a:pt x="3170" y="13905"/>
                  </a:cubicBezTo>
                  <a:lnTo>
                    <a:pt x="3170" y="14323"/>
                  </a:lnTo>
                  <a:lnTo>
                    <a:pt x="2278" y="14323"/>
                  </a:lnTo>
                  <a:lnTo>
                    <a:pt x="2278" y="13905"/>
                  </a:lnTo>
                  <a:cubicBezTo>
                    <a:pt x="2278" y="13787"/>
                    <a:pt x="2180" y="13689"/>
                    <a:pt x="2062" y="13689"/>
                  </a:cubicBezTo>
                  <a:cubicBezTo>
                    <a:pt x="1941" y="13689"/>
                    <a:pt x="1846" y="13787"/>
                    <a:pt x="1846" y="13905"/>
                  </a:cubicBezTo>
                  <a:lnTo>
                    <a:pt x="1846" y="14323"/>
                  </a:lnTo>
                  <a:lnTo>
                    <a:pt x="1167" y="14323"/>
                  </a:lnTo>
                  <a:cubicBezTo>
                    <a:pt x="1129" y="14323"/>
                    <a:pt x="1098" y="14291"/>
                    <a:pt x="1098" y="14254"/>
                  </a:cubicBezTo>
                  <a:lnTo>
                    <a:pt x="1098" y="13678"/>
                  </a:lnTo>
                  <a:cubicBezTo>
                    <a:pt x="1098" y="13321"/>
                    <a:pt x="1386" y="13030"/>
                    <a:pt x="1745" y="13030"/>
                  </a:cubicBezTo>
                  <a:close/>
                  <a:moveTo>
                    <a:pt x="5494" y="11700"/>
                  </a:moveTo>
                  <a:cubicBezTo>
                    <a:pt x="5851" y="11700"/>
                    <a:pt x="6141" y="12028"/>
                    <a:pt x="6141" y="12434"/>
                  </a:cubicBezTo>
                  <a:lnTo>
                    <a:pt x="6141" y="12618"/>
                  </a:lnTo>
                  <a:cubicBezTo>
                    <a:pt x="5637" y="12722"/>
                    <a:pt x="5278" y="13162"/>
                    <a:pt x="5278" y="13678"/>
                  </a:cubicBezTo>
                  <a:lnTo>
                    <a:pt x="5278" y="14254"/>
                  </a:lnTo>
                  <a:cubicBezTo>
                    <a:pt x="5278" y="14274"/>
                    <a:pt x="5278" y="14297"/>
                    <a:pt x="5281" y="14320"/>
                  </a:cubicBezTo>
                  <a:cubicBezTo>
                    <a:pt x="5197" y="14323"/>
                    <a:pt x="5114" y="14324"/>
                    <a:pt x="5030" y="14324"/>
                  </a:cubicBezTo>
                  <a:cubicBezTo>
                    <a:pt x="4947" y="14324"/>
                    <a:pt x="4865" y="14323"/>
                    <a:pt x="4782" y="14320"/>
                  </a:cubicBezTo>
                  <a:cubicBezTo>
                    <a:pt x="4782" y="14297"/>
                    <a:pt x="4785" y="14277"/>
                    <a:pt x="4785" y="14254"/>
                  </a:cubicBezTo>
                  <a:lnTo>
                    <a:pt x="4785" y="13678"/>
                  </a:lnTo>
                  <a:cubicBezTo>
                    <a:pt x="4785" y="13165"/>
                    <a:pt x="4426" y="12722"/>
                    <a:pt x="3922" y="12618"/>
                  </a:cubicBezTo>
                  <a:lnTo>
                    <a:pt x="3922" y="12434"/>
                  </a:lnTo>
                  <a:cubicBezTo>
                    <a:pt x="3922" y="12028"/>
                    <a:pt x="4213" y="11700"/>
                    <a:pt x="4569" y="11700"/>
                  </a:cubicBezTo>
                  <a:close/>
                  <a:moveTo>
                    <a:pt x="8315" y="13030"/>
                  </a:moveTo>
                  <a:cubicBezTo>
                    <a:pt x="8675" y="13030"/>
                    <a:pt x="8962" y="13321"/>
                    <a:pt x="8962" y="13678"/>
                  </a:cubicBezTo>
                  <a:lnTo>
                    <a:pt x="8965" y="14254"/>
                  </a:lnTo>
                  <a:cubicBezTo>
                    <a:pt x="8965" y="14294"/>
                    <a:pt x="8934" y="14325"/>
                    <a:pt x="8893" y="14325"/>
                  </a:cubicBezTo>
                  <a:lnTo>
                    <a:pt x="8217" y="14325"/>
                  </a:lnTo>
                  <a:lnTo>
                    <a:pt x="8217" y="13908"/>
                  </a:lnTo>
                  <a:cubicBezTo>
                    <a:pt x="8217" y="13787"/>
                    <a:pt x="8119" y="13692"/>
                    <a:pt x="8001" y="13692"/>
                  </a:cubicBezTo>
                  <a:cubicBezTo>
                    <a:pt x="7880" y="13692"/>
                    <a:pt x="7785" y="13787"/>
                    <a:pt x="7785" y="13908"/>
                  </a:cubicBezTo>
                  <a:lnTo>
                    <a:pt x="7785" y="14325"/>
                  </a:lnTo>
                  <a:lnTo>
                    <a:pt x="6890" y="14325"/>
                  </a:lnTo>
                  <a:lnTo>
                    <a:pt x="6890" y="13908"/>
                  </a:lnTo>
                  <a:cubicBezTo>
                    <a:pt x="6890" y="13787"/>
                    <a:pt x="6795" y="13692"/>
                    <a:pt x="6674" y="13692"/>
                  </a:cubicBezTo>
                  <a:cubicBezTo>
                    <a:pt x="6556" y="13692"/>
                    <a:pt x="6458" y="13787"/>
                    <a:pt x="6458" y="13908"/>
                  </a:cubicBezTo>
                  <a:lnTo>
                    <a:pt x="6458" y="14325"/>
                  </a:lnTo>
                  <a:lnTo>
                    <a:pt x="5781" y="14325"/>
                  </a:lnTo>
                  <a:cubicBezTo>
                    <a:pt x="5770" y="14325"/>
                    <a:pt x="5761" y="14323"/>
                    <a:pt x="5753" y="14320"/>
                  </a:cubicBezTo>
                  <a:lnTo>
                    <a:pt x="5750" y="14320"/>
                  </a:lnTo>
                  <a:cubicBezTo>
                    <a:pt x="5724" y="14308"/>
                    <a:pt x="5709" y="14282"/>
                    <a:pt x="5709" y="14254"/>
                  </a:cubicBezTo>
                  <a:lnTo>
                    <a:pt x="5709" y="13678"/>
                  </a:lnTo>
                  <a:cubicBezTo>
                    <a:pt x="5709" y="13321"/>
                    <a:pt x="5997" y="13030"/>
                    <a:pt x="6357" y="13030"/>
                  </a:cubicBezTo>
                  <a:close/>
                  <a:moveTo>
                    <a:pt x="1256" y="1"/>
                  </a:moveTo>
                  <a:cubicBezTo>
                    <a:pt x="562" y="1"/>
                    <a:pt x="1" y="562"/>
                    <a:pt x="1" y="1256"/>
                  </a:cubicBezTo>
                  <a:lnTo>
                    <a:pt x="1" y="1846"/>
                  </a:lnTo>
                  <a:cubicBezTo>
                    <a:pt x="1" y="1964"/>
                    <a:pt x="99" y="2062"/>
                    <a:pt x="217" y="2062"/>
                  </a:cubicBezTo>
                  <a:cubicBezTo>
                    <a:pt x="338" y="2062"/>
                    <a:pt x="433" y="1964"/>
                    <a:pt x="433" y="1846"/>
                  </a:cubicBezTo>
                  <a:lnTo>
                    <a:pt x="433" y="1256"/>
                  </a:lnTo>
                  <a:cubicBezTo>
                    <a:pt x="433" y="801"/>
                    <a:pt x="801" y="433"/>
                    <a:pt x="1256" y="433"/>
                  </a:cubicBezTo>
                  <a:lnTo>
                    <a:pt x="3156" y="433"/>
                  </a:lnTo>
                  <a:cubicBezTo>
                    <a:pt x="3165" y="433"/>
                    <a:pt x="3170" y="438"/>
                    <a:pt x="3170" y="447"/>
                  </a:cubicBezTo>
                  <a:lnTo>
                    <a:pt x="3170" y="726"/>
                  </a:lnTo>
                  <a:cubicBezTo>
                    <a:pt x="2468" y="795"/>
                    <a:pt x="1933" y="1386"/>
                    <a:pt x="1933" y="2091"/>
                  </a:cubicBezTo>
                  <a:lnTo>
                    <a:pt x="1933" y="4022"/>
                  </a:lnTo>
                  <a:cubicBezTo>
                    <a:pt x="1230" y="4123"/>
                    <a:pt x="709" y="4725"/>
                    <a:pt x="709" y="5433"/>
                  </a:cubicBezTo>
                  <a:lnTo>
                    <a:pt x="709" y="5557"/>
                  </a:lnTo>
                  <a:cubicBezTo>
                    <a:pt x="533" y="5401"/>
                    <a:pt x="436" y="5177"/>
                    <a:pt x="436" y="4944"/>
                  </a:cubicBezTo>
                  <a:lnTo>
                    <a:pt x="436" y="2762"/>
                  </a:lnTo>
                  <a:cubicBezTo>
                    <a:pt x="436" y="2641"/>
                    <a:pt x="338" y="2546"/>
                    <a:pt x="220" y="2546"/>
                  </a:cubicBezTo>
                  <a:cubicBezTo>
                    <a:pt x="99" y="2546"/>
                    <a:pt x="4" y="2641"/>
                    <a:pt x="4" y="2762"/>
                  </a:cubicBezTo>
                  <a:lnTo>
                    <a:pt x="4" y="4947"/>
                  </a:lnTo>
                  <a:cubicBezTo>
                    <a:pt x="4" y="5424"/>
                    <a:pt x="277" y="5862"/>
                    <a:pt x="706" y="6072"/>
                  </a:cubicBezTo>
                  <a:lnTo>
                    <a:pt x="706" y="6297"/>
                  </a:lnTo>
                  <a:cubicBezTo>
                    <a:pt x="706" y="6895"/>
                    <a:pt x="885" y="7480"/>
                    <a:pt x="1224" y="7975"/>
                  </a:cubicBezTo>
                  <a:lnTo>
                    <a:pt x="1302" y="8744"/>
                  </a:lnTo>
                  <a:cubicBezTo>
                    <a:pt x="591" y="9400"/>
                    <a:pt x="202" y="10226"/>
                    <a:pt x="202" y="11084"/>
                  </a:cubicBezTo>
                  <a:cubicBezTo>
                    <a:pt x="202" y="11763"/>
                    <a:pt x="444" y="12423"/>
                    <a:pt x="905" y="12995"/>
                  </a:cubicBezTo>
                  <a:cubicBezTo>
                    <a:pt x="749" y="13188"/>
                    <a:pt x="663" y="13427"/>
                    <a:pt x="663" y="13675"/>
                  </a:cubicBezTo>
                  <a:lnTo>
                    <a:pt x="663" y="14251"/>
                  </a:lnTo>
                  <a:cubicBezTo>
                    <a:pt x="663" y="14530"/>
                    <a:pt x="888" y="14754"/>
                    <a:pt x="1167" y="14754"/>
                  </a:cubicBezTo>
                  <a:lnTo>
                    <a:pt x="4279" y="14754"/>
                  </a:lnTo>
                  <a:cubicBezTo>
                    <a:pt x="4333" y="14754"/>
                    <a:pt x="4391" y="14746"/>
                    <a:pt x="4443" y="14729"/>
                  </a:cubicBezTo>
                  <a:cubicBezTo>
                    <a:pt x="4636" y="14746"/>
                    <a:pt x="4834" y="14754"/>
                    <a:pt x="5030" y="14754"/>
                  </a:cubicBezTo>
                  <a:cubicBezTo>
                    <a:pt x="5226" y="14754"/>
                    <a:pt x="5422" y="14746"/>
                    <a:pt x="5617" y="14729"/>
                  </a:cubicBezTo>
                  <a:cubicBezTo>
                    <a:pt x="5669" y="14746"/>
                    <a:pt x="5724" y="14754"/>
                    <a:pt x="5779" y="14754"/>
                  </a:cubicBezTo>
                  <a:lnTo>
                    <a:pt x="8890" y="14754"/>
                  </a:lnTo>
                  <a:cubicBezTo>
                    <a:pt x="9170" y="14754"/>
                    <a:pt x="9394" y="14530"/>
                    <a:pt x="9394" y="14251"/>
                  </a:cubicBezTo>
                  <a:lnTo>
                    <a:pt x="9394" y="13675"/>
                  </a:lnTo>
                  <a:cubicBezTo>
                    <a:pt x="9394" y="13427"/>
                    <a:pt x="9311" y="13188"/>
                    <a:pt x="9152" y="12995"/>
                  </a:cubicBezTo>
                  <a:cubicBezTo>
                    <a:pt x="9219" y="12915"/>
                    <a:pt x="9279" y="12831"/>
                    <a:pt x="9334" y="12748"/>
                  </a:cubicBezTo>
                  <a:cubicBezTo>
                    <a:pt x="9400" y="12647"/>
                    <a:pt x="9374" y="12515"/>
                    <a:pt x="9276" y="12449"/>
                  </a:cubicBezTo>
                  <a:cubicBezTo>
                    <a:pt x="9239" y="12424"/>
                    <a:pt x="9196" y="12412"/>
                    <a:pt x="9155" y="12412"/>
                  </a:cubicBezTo>
                  <a:cubicBezTo>
                    <a:pt x="9084" y="12412"/>
                    <a:pt x="9016" y="12446"/>
                    <a:pt x="8974" y="12509"/>
                  </a:cubicBezTo>
                  <a:cubicBezTo>
                    <a:pt x="8928" y="12581"/>
                    <a:pt x="8873" y="12653"/>
                    <a:pt x="8819" y="12722"/>
                  </a:cubicBezTo>
                  <a:cubicBezTo>
                    <a:pt x="8677" y="12647"/>
                    <a:pt x="8525" y="12604"/>
                    <a:pt x="8367" y="12595"/>
                  </a:cubicBezTo>
                  <a:lnTo>
                    <a:pt x="8700" y="9302"/>
                  </a:lnTo>
                  <a:cubicBezTo>
                    <a:pt x="9167" y="9829"/>
                    <a:pt x="9423" y="10448"/>
                    <a:pt x="9423" y="11084"/>
                  </a:cubicBezTo>
                  <a:cubicBezTo>
                    <a:pt x="9423" y="11303"/>
                    <a:pt x="9394" y="11524"/>
                    <a:pt x="9334" y="11735"/>
                  </a:cubicBezTo>
                  <a:cubicBezTo>
                    <a:pt x="9302" y="11850"/>
                    <a:pt x="9368" y="11971"/>
                    <a:pt x="9483" y="12002"/>
                  </a:cubicBezTo>
                  <a:cubicBezTo>
                    <a:pt x="9503" y="12008"/>
                    <a:pt x="9523" y="12010"/>
                    <a:pt x="9542" y="12010"/>
                  </a:cubicBezTo>
                  <a:cubicBezTo>
                    <a:pt x="9637" y="12010"/>
                    <a:pt x="9725" y="11948"/>
                    <a:pt x="9751" y="11853"/>
                  </a:cubicBezTo>
                  <a:cubicBezTo>
                    <a:pt x="9820" y="11602"/>
                    <a:pt x="9855" y="11343"/>
                    <a:pt x="9855" y="11084"/>
                  </a:cubicBezTo>
                  <a:cubicBezTo>
                    <a:pt x="9855" y="10226"/>
                    <a:pt x="9466" y="9400"/>
                    <a:pt x="8755" y="8744"/>
                  </a:cubicBezTo>
                  <a:lnTo>
                    <a:pt x="8833" y="7975"/>
                  </a:lnTo>
                  <a:cubicBezTo>
                    <a:pt x="9173" y="7480"/>
                    <a:pt x="9354" y="6895"/>
                    <a:pt x="9354" y="6300"/>
                  </a:cubicBezTo>
                  <a:lnTo>
                    <a:pt x="9354" y="6072"/>
                  </a:lnTo>
                  <a:cubicBezTo>
                    <a:pt x="9786" y="5862"/>
                    <a:pt x="10059" y="5422"/>
                    <a:pt x="10059" y="4944"/>
                  </a:cubicBezTo>
                  <a:lnTo>
                    <a:pt x="10059" y="1256"/>
                  </a:lnTo>
                  <a:cubicBezTo>
                    <a:pt x="10059" y="562"/>
                    <a:pt x="9498" y="1"/>
                    <a:pt x="8807" y="1"/>
                  </a:cubicBezTo>
                  <a:lnTo>
                    <a:pt x="6904" y="1"/>
                  </a:lnTo>
                  <a:cubicBezTo>
                    <a:pt x="6657" y="1"/>
                    <a:pt x="6458" y="202"/>
                    <a:pt x="6458" y="447"/>
                  </a:cubicBezTo>
                  <a:lnTo>
                    <a:pt x="6458" y="721"/>
                  </a:lnTo>
                  <a:lnTo>
                    <a:pt x="3605" y="721"/>
                  </a:lnTo>
                  <a:lnTo>
                    <a:pt x="3605" y="447"/>
                  </a:lnTo>
                  <a:cubicBezTo>
                    <a:pt x="3605" y="202"/>
                    <a:pt x="3404" y="1"/>
                    <a:pt x="31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58" name="Google Shape;2058;p125"/>
            <p:cNvSpPr/>
            <p:nvPr/>
          </p:nvSpPr>
          <p:spPr>
            <a:xfrm>
              <a:off x="1599900" y="2119175"/>
              <a:ext cx="32425" cy="36750"/>
            </a:xfrm>
            <a:custGeom>
              <a:avLst/>
              <a:gdLst/>
              <a:ahLst/>
              <a:cxnLst/>
              <a:rect l="l" t="t" r="r" b="b"/>
              <a:pathLst>
                <a:path w="1297" h="1470" extrusionOk="0">
                  <a:moveTo>
                    <a:pt x="648" y="433"/>
                  </a:moveTo>
                  <a:cubicBezTo>
                    <a:pt x="763" y="433"/>
                    <a:pt x="864" y="571"/>
                    <a:pt x="864" y="735"/>
                  </a:cubicBezTo>
                  <a:cubicBezTo>
                    <a:pt x="864" y="899"/>
                    <a:pt x="763" y="1037"/>
                    <a:pt x="648" y="1037"/>
                  </a:cubicBezTo>
                  <a:cubicBezTo>
                    <a:pt x="530" y="1037"/>
                    <a:pt x="432" y="899"/>
                    <a:pt x="432" y="735"/>
                  </a:cubicBezTo>
                  <a:cubicBezTo>
                    <a:pt x="432" y="571"/>
                    <a:pt x="530" y="433"/>
                    <a:pt x="648" y="433"/>
                  </a:cubicBezTo>
                  <a:close/>
                  <a:moveTo>
                    <a:pt x="648" y="1"/>
                  </a:moveTo>
                  <a:cubicBezTo>
                    <a:pt x="291" y="1"/>
                    <a:pt x="1" y="329"/>
                    <a:pt x="1" y="735"/>
                  </a:cubicBezTo>
                  <a:cubicBezTo>
                    <a:pt x="1" y="1141"/>
                    <a:pt x="288" y="1469"/>
                    <a:pt x="648" y="1469"/>
                  </a:cubicBezTo>
                  <a:cubicBezTo>
                    <a:pt x="1005" y="1469"/>
                    <a:pt x="1296" y="1141"/>
                    <a:pt x="1296" y="735"/>
                  </a:cubicBezTo>
                  <a:cubicBezTo>
                    <a:pt x="1296" y="329"/>
                    <a:pt x="1005" y="1"/>
                    <a:pt x="6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59" name="Google Shape;2059;p125"/>
            <p:cNvSpPr/>
            <p:nvPr/>
          </p:nvSpPr>
          <p:spPr>
            <a:xfrm>
              <a:off x="1595150" y="219337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1"/>
                  </a:moveTo>
                  <a:cubicBezTo>
                    <a:pt x="98" y="1"/>
                    <a:pt x="1" y="234"/>
                    <a:pt x="136" y="369"/>
                  </a:cubicBezTo>
                  <a:cubicBezTo>
                    <a:pt x="181" y="413"/>
                    <a:pt x="235" y="433"/>
                    <a:pt x="289" y="433"/>
                  </a:cubicBezTo>
                  <a:cubicBezTo>
                    <a:pt x="401" y="433"/>
                    <a:pt x="507" y="347"/>
                    <a:pt x="507" y="217"/>
                  </a:cubicBezTo>
                  <a:cubicBezTo>
                    <a:pt x="507" y="99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60" name="Google Shape;2060;p125"/>
            <p:cNvSpPr/>
            <p:nvPr/>
          </p:nvSpPr>
          <p:spPr>
            <a:xfrm>
              <a:off x="1595150" y="2215775"/>
              <a:ext cx="12700" cy="10800"/>
            </a:xfrm>
            <a:custGeom>
              <a:avLst/>
              <a:gdLst/>
              <a:ahLst/>
              <a:cxnLst/>
              <a:rect l="l" t="t" r="r" b="b"/>
              <a:pathLst>
                <a:path w="508" h="432" extrusionOk="0">
                  <a:moveTo>
                    <a:pt x="291" y="0"/>
                  </a:moveTo>
                  <a:cubicBezTo>
                    <a:pt x="98" y="0"/>
                    <a:pt x="1" y="230"/>
                    <a:pt x="136" y="369"/>
                  </a:cubicBezTo>
                  <a:cubicBezTo>
                    <a:pt x="180" y="412"/>
                    <a:pt x="235" y="432"/>
                    <a:pt x="288" y="432"/>
                  </a:cubicBezTo>
                  <a:cubicBezTo>
                    <a:pt x="400" y="432"/>
                    <a:pt x="507" y="345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61" name="Google Shape;2061;p125"/>
            <p:cNvSpPr/>
            <p:nvPr/>
          </p:nvSpPr>
          <p:spPr>
            <a:xfrm>
              <a:off x="1698925" y="21933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5" y="347"/>
                    <a:pt x="505" y="217"/>
                  </a:cubicBezTo>
                  <a:cubicBezTo>
                    <a:pt x="505" y="99"/>
                    <a:pt x="410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62" name="Google Shape;2062;p125"/>
            <p:cNvSpPr/>
            <p:nvPr/>
          </p:nvSpPr>
          <p:spPr>
            <a:xfrm>
              <a:off x="1698925" y="221577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6" y="0"/>
                    <a:pt x="1" y="230"/>
                    <a:pt x="136" y="369"/>
                  </a:cubicBezTo>
                  <a:cubicBezTo>
                    <a:pt x="180" y="412"/>
                    <a:pt x="233" y="432"/>
                    <a:pt x="286" y="432"/>
                  </a:cubicBezTo>
                  <a:cubicBezTo>
                    <a:pt x="397" y="432"/>
                    <a:pt x="505" y="345"/>
                    <a:pt x="505" y="216"/>
                  </a:cubicBezTo>
                  <a:cubicBezTo>
                    <a:pt x="505" y="95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63" name="Google Shape;2063;p125"/>
          <p:cNvGrpSpPr/>
          <p:nvPr/>
        </p:nvGrpSpPr>
        <p:grpSpPr>
          <a:xfrm>
            <a:off x="1135338" y="2826363"/>
            <a:ext cx="99050" cy="368925"/>
            <a:chOff x="373050" y="2654500"/>
            <a:chExt cx="99050" cy="368925"/>
          </a:xfrm>
        </p:grpSpPr>
        <p:sp>
          <p:nvSpPr>
            <p:cNvPr id="2064" name="Google Shape;2064;p125"/>
            <p:cNvSpPr/>
            <p:nvPr/>
          </p:nvSpPr>
          <p:spPr>
            <a:xfrm>
              <a:off x="388300" y="2764175"/>
              <a:ext cx="68475" cy="172100"/>
            </a:xfrm>
            <a:custGeom>
              <a:avLst/>
              <a:gdLst/>
              <a:ahLst/>
              <a:cxnLst/>
              <a:rect l="l" t="t" r="r" b="b"/>
              <a:pathLst>
                <a:path w="2739" h="6884" extrusionOk="0">
                  <a:moveTo>
                    <a:pt x="220" y="0"/>
                  </a:moveTo>
                  <a:cubicBezTo>
                    <a:pt x="99" y="0"/>
                    <a:pt x="4" y="95"/>
                    <a:pt x="4" y="216"/>
                  </a:cubicBezTo>
                  <a:lnTo>
                    <a:pt x="4" y="3371"/>
                  </a:lnTo>
                  <a:cubicBezTo>
                    <a:pt x="1" y="3780"/>
                    <a:pt x="148" y="4174"/>
                    <a:pt x="415" y="4485"/>
                  </a:cubicBezTo>
                  <a:cubicBezTo>
                    <a:pt x="614" y="4718"/>
                    <a:pt x="724" y="5012"/>
                    <a:pt x="724" y="5320"/>
                  </a:cubicBezTo>
                  <a:lnTo>
                    <a:pt x="724" y="6236"/>
                  </a:lnTo>
                  <a:cubicBezTo>
                    <a:pt x="724" y="6593"/>
                    <a:pt x="1011" y="6883"/>
                    <a:pt x="1371" y="6883"/>
                  </a:cubicBezTo>
                  <a:cubicBezTo>
                    <a:pt x="1728" y="6883"/>
                    <a:pt x="2019" y="6593"/>
                    <a:pt x="2019" y="6236"/>
                  </a:cubicBezTo>
                  <a:lnTo>
                    <a:pt x="2019" y="5320"/>
                  </a:lnTo>
                  <a:cubicBezTo>
                    <a:pt x="2019" y="5012"/>
                    <a:pt x="2128" y="4718"/>
                    <a:pt x="2327" y="4485"/>
                  </a:cubicBezTo>
                  <a:cubicBezTo>
                    <a:pt x="2592" y="4174"/>
                    <a:pt x="2739" y="3780"/>
                    <a:pt x="2739" y="3371"/>
                  </a:cubicBezTo>
                  <a:lnTo>
                    <a:pt x="2739" y="2994"/>
                  </a:lnTo>
                  <a:cubicBezTo>
                    <a:pt x="2739" y="2873"/>
                    <a:pt x="2644" y="2778"/>
                    <a:pt x="2523" y="2778"/>
                  </a:cubicBezTo>
                  <a:cubicBezTo>
                    <a:pt x="2405" y="2778"/>
                    <a:pt x="2307" y="2873"/>
                    <a:pt x="2307" y="2994"/>
                  </a:cubicBezTo>
                  <a:lnTo>
                    <a:pt x="2307" y="3371"/>
                  </a:lnTo>
                  <a:cubicBezTo>
                    <a:pt x="2307" y="3676"/>
                    <a:pt x="2197" y="3970"/>
                    <a:pt x="1999" y="4203"/>
                  </a:cubicBezTo>
                  <a:cubicBezTo>
                    <a:pt x="1734" y="4514"/>
                    <a:pt x="1587" y="4911"/>
                    <a:pt x="1587" y="5320"/>
                  </a:cubicBezTo>
                  <a:lnTo>
                    <a:pt x="1587" y="6236"/>
                  </a:lnTo>
                  <a:cubicBezTo>
                    <a:pt x="1587" y="6354"/>
                    <a:pt x="1489" y="6451"/>
                    <a:pt x="1371" y="6451"/>
                  </a:cubicBezTo>
                  <a:cubicBezTo>
                    <a:pt x="1250" y="6451"/>
                    <a:pt x="1155" y="6354"/>
                    <a:pt x="1155" y="6236"/>
                  </a:cubicBezTo>
                  <a:lnTo>
                    <a:pt x="1155" y="5320"/>
                  </a:lnTo>
                  <a:cubicBezTo>
                    <a:pt x="1155" y="4911"/>
                    <a:pt x="1009" y="4514"/>
                    <a:pt x="744" y="4203"/>
                  </a:cubicBezTo>
                  <a:cubicBezTo>
                    <a:pt x="545" y="3973"/>
                    <a:pt x="436" y="3676"/>
                    <a:pt x="436" y="3371"/>
                  </a:cubicBezTo>
                  <a:lnTo>
                    <a:pt x="436" y="216"/>
                  </a:lnTo>
                  <a:cubicBezTo>
                    <a:pt x="436" y="98"/>
                    <a:pt x="338" y="0"/>
                    <a:pt x="22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65" name="Google Shape;2065;p125"/>
            <p:cNvSpPr/>
            <p:nvPr/>
          </p:nvSpPr>
          <p:spPr>
            <a:xfrm>
              <a:off x="373050" y="2654500"/>
              <a:ext cx="99050" cy="166700"/>
            </a:xfrm>
            <a:custGeom>
              <a:avLst/>
              <a:gdLst/>
              <a:ahLst/>
              <a:cxnLst/>
              <a:rect l="l" t="t" r="r" b="b"/>
              <a:pathLst>
                <a:path w="3962" h="6668" extrusionOk="0">
                  <a:moveTo>
                    <a:pt x="1981" y="435"/>
                  </a:moveTo>
                  <a:cubicBezTo>
                    <a:pt x="2456" y="435"/>
                    <a:pt x="2842" y="878"/>
                    <a:pt x="2842" y="1428"/>
                  </a:cubicBezTo>
                  <a:cubicBezTo>
                    <a:pt x="2842" y="1673"/>
                    <a:pt x="2761" y="1911"/>
                    <a:pt x="2609" y="2104"/>
                  </a:cubicBezTo>
                  <a:lnTo>
                    <a:pt x="1354" y="2104"/>
                  </a:lnTo>
                  <a:cubicBezTo>
                    <a:pt x="1201" y="1911"/>
                    <a:pt x="1120" y="1673"/>
                    <a:pt x="1120" y="1428"/>
                  </a:cubicBezTo>
                  <a:cubicBezTo>
                    <a:pt x="1120" y="878"/>
                    <a:pt x="1506" y="435"/>
                    <a:pt x="1981" y="435"/>
                  </a:cubicBezTo>
                  <a:close/>
                  <a:moveTo>
                    <a:pt x="1981" y="0"/>
                  </a:moveTo>
                  <a:cubicBezTo>
                    <a:pt x="1270" y="0"/>
                    <a:pt x="689" y="642"/>
                    <a:pt x="689" y="1428"/>
                  </a:cubicBezTo>
                  <a:cubicBezTo>
                    <a:pt x="689" y="1661"/>
                    <a:pt x="743" y="1894"/>
                    <a:pt x="844" y="2104"/>
                  </a:cubicBezTo>
                  <a:lnTo>
                    <a:pt x="686" y="2104"/>
                  </a:lnTo>
                  <a:cubicBezTo>
                    <a:pt x="680" y="2104"/>
                    <a:pt x="675" y="2104"/>
                    <a:pt x="669" y="2104"/>
                  </a:cubicBezTo>
                  <a:cubicBezTo>
                    <a:pt x="325" y="2104"/>
                    <a:pt x="38" y="2372"/>
                    <a:pt x="21" y="2718"/>
                  </a:cubicBezTo>
                  <a:cubicBezTo>
                    <a:pt x="1" y="3066"/>
                    <a:pt x="263" y="3368"/>
                    <a:pt x="614" y="3397"/>
                  </a:cubicBezTo>
                  <a:lnTo>
                    <a:pt x="614" y="3682"/>
                  </a:lnTo>
                  <a:cubicBezTo>
                    <a:pt x="614" y="3800"/>
                    <a:pt x="709" y="3895"/>
                    <a:pt x="830" y="3895"/>
                  </a:cubicBezTo>
                  <a:cubicBezTo>
                    <a:pt x="948" y="3895"/>
                    <a:pt x="1046" y="3800"/>
                    <a:pt x="1046" y="3682"/>
                  </a:cubicBezTo>
                  <a:lnTo>
                    <a:pt x="1046" y="3403"/>
                  </a:lnTo>
                  <a:lnTo>
                    <a:pt x="1866" y="3403"/>
                  </a:lnTo>
                  <a:cubicBezTo>
                    <a:pt x="1984" y="3403"/>
                    <a:pt x="2082" y="3305"/>
                    <a:pt x="2082" y="3187"/>
                  </a:cubicBezTo>
                  <a:cubicBezTo>
                    <a:pt x="2082" y="3069"/>
                    <a:pt x="1984" y="2971"/>
                    <a:pt x="1866" y="2971"/>
                  </a:cubicBezTo>
                  <a:lnTo>
                    <a:pt x="686" y="2971"/>
                  </a:lnTo>
                  <a:cubicBezTo>
                    <a:pt x="565" y="2971"/>
                    <a:pt x="470" y="2873"/>
                    <a:pt x="470" y="2755"/>
                  </a:cubicBezTo>
                  <a:cubicBezTo>
                    <a:pt x="470" y="2637"/>
                    <a:pt x="565" y="2539"/>
                    <a:pt x="686" y="2539"/>
                  </a:cubicBezTo>
                  <a:lnTo>
                    <a:pt x="3280" y="2539"/>
                  </a:lnTo>
                  <a:cubicBezTo>
                    <a:pt x="3398" y="2539"/>
                    <a:pt x="3493" y="2637"/>
                    <a:pt x="3493" y="2755"/>
                  </a:cubicBezTo>
                  <a:cubicBezTo>
                    <a:pt x="3493" y="2873"/>
                    <a:pt x="3398" y="2971"/>
                    <a:pt x="3280" y="2971"/>
                  </a:cubicBezTo>
                  <a:lnTo>
                    <a:pt x="2793" y="2971"/>
                  </a:lnTo>
                  <a:cubicBezTo>
                    <a:pt x="2675" y="2971"/>
                    <a:pt x="2577" y="3069"/>
                    <a:pt x="2577" y="3187"/>
                  </a:cubicBezTo>
                  <a:cubicBezTo>
                    <a:pt x="2577" y="3305"/>
                    <a:pt x="2675" y="3403"/>
                    <a:pt x="2793" y="3403"/>
                  </a:cubicBezTo>
                  <a:lnTo>
                    <a:pt x="2917" y="3403"/>
                  </a:lnTo>
                  <a:lnTo>
                    <a:pt x="2917" y="6454"/>
                  </a:lnTo>
                  <a:cubicBezTo>
                    <a:pt x="2917" y="6572"/>
                    <a:pt x="3015" y="6667"/>
                    <a:pt x="3133" y="6667"/>
                  </a:cubicBezTo>
                  <a:cubicBezTo>
                    <a:pt x="3254" y="6667"/>
                    <a:pt x="3349" y="6572"/>
                    <a:pt x="3349" y="6454"/>
                  </a:cubicBezTo>
                  <a:lnTo>
                    <a:pt x="3349" y="3400"/>
                  </a:lnTo>
                  <a:cubicBezTo>
                    <a:pt x="3700" y="3368"/>
                    <a:pt x="3962" y="3066"/>
                    <a:pt x="3942" y="2718"/>
                  </a:cubicBezTo>
                  <a:cubicBezTo>
                    <a:pt x="3922" y="2372"/>
                    <a:pt x="3637" y="2104"/>
                    <a:pt x="3293" y="2104"/>
                  </a:cubicBezTo>
                  <a:cubicBezTo>
                    <a:pt x="3288" y="2104"/>
                    <a:pt x="3282" y="2104"/>
                    <a:pt x="3277" y="2104"/>
                  </a:cubicBezTo>
                  <a:lnTo>
                    <a:pt x="3118" y="2104"/>
                  </a:lnTo>
                  <a:cubicBezTo>
                    <a:pt x="3219" y="1894"/>
                    <a:pt x="3274" y="1661"/>
                    <a:pt x="3274" y="1428"/>
                  </a:cubicBezTo>
                  <a:cubicBezTo>
                    <a:pt x="3274" y="642"/>
                    <a:pt x="2695" y="0"/>
                    <a:pt x="198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66" name="Google Shape;2066;p125"/>
            <p:cNvSpPr/>
            <p:nvPr/>
          </p:nvSpPr>
          <p:spPr>
            <a:xfrm>
              <a:off x="384075" y="2944900"/>
              <a:ext cx="77100" cy="78525"/>
            </a:xfrm>
            <a:custGeom>
              <a:avLst/>
              <a:gdLst/>
              <a:ahLst/>
              <a:cxnLst/>
              <a:rect l="l" t="t" r="r" b="b"/>
              <a:pathLst>
                <a:path w="3084" h="3141" extrusionOk="0">
                  <a:moveTo>
                    <a:pt x="1540" y="463"/>
                  </a:moveTo>
                  <a:cubicBezTo>
                    <a:pt x="2208" y="1050"/>
                    <a:pt x="2651" y="1606"/>
                    <a:pt x="2651" y="1859"/>
                  </a:cubicBezTo>
                  <a:cubicBezTo>
                    <a:pt x="2651" y="2332"/>
                    <a:pt x="2153" y="2709"/>
                    <a:pt x="1540" y="2709"/>
                  </a:cubicBezTo>
                  <a:cubicBezTo>
                    <a:pt x="930" y="2709"/>
                    <a:pt x="432" y="2329"/>
                    <a:pt x="432" y="1859"/>
                  </a:cubicBezTo>
                  <a:cubicBezTo>
                    <a:pt x="432" y="1606"/>
                    <a:pt x="875" y="1050"/>
                    <a:pt x="1540" y="463"/>
                  </a:cubicBezTo>
                  <a:close/>
                  <a:moveTo>
                    <a:pt x="1541" y="0"/>
                  </a:moveTo>
                  <a:cubicBezTo>
                    <a:pt x="1465" y="0"/>
                    <a:pt x="1388" y="27"/>
                    <a:pt x="1324" y="80"/>
                  </a:cubicBezTo>
                  <a:cubicBezTo>
                    <a:pt x="829" y="506"/>
                    <a:pt x="0" y="1307"/>
                    <a:pt x="0" y="1862"/>
                  </a:cubicBezTo>
                  <a:cubicBezTo>
                    <a:pt x="0" y="2568"/>
                    <a:pt x="691" y="3140"/>
                    <a:pt x="1543" y="3140"/>
                  </a:cubicBezTo>
                  <a:cubicBezTo>
                    <a:pt x="2392" y="3140"/>
                    <a:pt x="3083" y="2565"/>
                    <a:pt x="3083" y="1862"/>
                  </a:cubicBezTo>
                  <a:cubicBezTo>
                    <a:pt x="3083" y="1307"/>
                    <a:pt x="2251" y="506"/>
                    <a:pt x="1756" y="80"/>
                  </a:cubicBezTo>
                  <a:cubicBezTo>
                    <a:pt x="1694" y="27"/>
                    <a:pt x="1618" y="0"/>
                    <a:pt x="15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67" name="Google Shape;2067;p125"/>
            <p:cNvSpPr/>
            <p:nvPr/>
          </p:nvSpPr>
          <p:spPr>
            <a:xfrm>
              <a:off x="406025" y="2976050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0"/>
                  </a:moveTo>
                  <a:cubicBezTo>
                    <a:pt x="95" y="0"/>
                    <a:pt x="0" y="233"/>
                    <a:pt x="135" y="369"/>
                  </a:cubicBezTo>
                  <a:cubicBezTo>
                    <a:pt x="179" y="413"/>
                    <a:pt x="233" y="432"/>
                    <a:pt x="286" y="432"/>
                  </a:cubicBezTo>
                  <a:cubicBezTo>
                    <a:pt x="397" y="432"/>
                    <a:pt x="504" y="347"/>
                    <a:pt x="504" y="216"/>
                  </a:cubicBezTo>
                  <a:cubicBezTo>
                    <a:pt x="504" y="98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68" name="Google Shape;2068;p125"/>
            <p:cNvSpPr/>
            <p:nvPr/>
          </p:nvSpPr>
          <p:spPr>
            <a:xfrm>
              <a:off x="424725" y="29760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0"/>
                  </a:moveTo>
                  <a:cubicBezTo>
                    <a:pt x="96" y="0"/>
                    <a:pt x="1" y="233"/>
                    <a:pt x="136" y="369"/>
                  </a:cubicBezTo>
                  <a:cubicBezTo>
                    <a:pt x="180" y="413"/>
                    <a:pt x="234" y="432"/>
                    <a:pt x="287" y="432"/>
                  </a:cubicBezTo>
                  <a:cubicBezTo>
                    <a:pt x="398" y="432"/>
                    <a:pt x="504" y="347"/>
                    <a:pt x="504" y="216"/>
                  </a:cubicBezTo>
                  <a:cubicBezTo>
                    <a:pt x="504" y="98"/>
                    <a:pt x="409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069" name="Google Shape;2069;p125"/>
          <p:cNvSpPr/>
          <p:nvPr/>
        </p:nvSpPr>
        <p:spPr>
          <a:xfrm>
            <a:off x="7857288" y="3009088"/>
            <a:ext cx="11825" cy="10125"/>
          </a:xfrm>
          <a:custGeom>
            <a:avLst/>
            <a:gdLst/>
            <a:ahLst/>
            <a:cxnLst/>
            <a:rect l="l" t="t" r="r" b="b"/>
            <a:pathLst>
              <a:path w="473" h="405" extrusionOk="0">
                <a:moveTo>
                  <a:pt x="271" y="0"/>
                </a:moveTo>
                <a:cubicBezTo>
                  <a:pt x="90" y="0"/>
                  <a:pt x="0" y="219"/>
                  <a:pt x="127" y="346"/>
                </a:cubicBezTo>
                <a:cubicBezTo>
                  <a:pt x="168" y="387"/>
                  <a:pt x="219" y="405"/>
                  <a:pt x="268" y="405"/>
                </a:cubicBezTo>
                <a:cubicBezTo>
                  <a:pt x="372" y="405"/>
                  <a:pt x="472" y="324"/>
                  <a:pt x="472" y="202"/>
                </a:cubicBezTo>
                <a:cubicBezTo>
                  <a:pt x="472" y="92"/>
                  <a:pt x="380" y="0"/>
                  <a:pt x="27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sp>
        <p:nvSpPr>
          <p:cNvPr id="2070" name="Google Shape;2070;p125"/>
          <p:cNvSpPr/>
          <p:nvPr/>
        </p:nvSpPr>
        <p:spPr>
          <a:xfrm>
            <a:off x="7857288" y="3031388"/>
            <a:ext cx="11825" cy="10150"/>
          </a:xfrm>
          <a:custGeom>
            <a:avLst/>
            <a:gdLst/>
            <a:ahLst/>
            <a:cxnLst/>
            <a:rect l="l" t="t" r="r" b="b"/>
            <a:pathLst>
              <a:path w="473" h="406" extrusionOk="0">
                <a:moveTo>
                  <a:pt x="271" y="1"/>
                </a:moveTo>
                <a:cubicBezTo>
                  <a:pt x="90" y="1"/>
                  <a:pt x="0" y="219"/>
                  <a:pt x="127" y="346"/>
                </a:cubicBezTo>
                <a:cubicBezTo>
                  <a:pt x="168" y="387"/>
                  <a:pt x="219" y="405"/>
                  <a:pt x="269" y="405"/>
                </a:cubicBezTo>
                <a:cubicBezTo>
                  <a:pt x="373" y="405"/>
                  <a:pt x="472" y="326"/>
                  <a:pt x="472" y="205"/>
                </a:cubicBezTo>
                <a:cubicBezTo>
                  <a:pt x="472" y="93"/>
                  <a:pt x="380" y="1"/>
                  <a:pt x="27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grpSp>
        <p:nvGrpSpPr>
          <p:cNvPr id="2071" name="Google Shape;2071;p125"/>
          <p:cNvGrpSpPr/>
          <p:nvPr/>
        </p:nvGrpSpPr>
        <p:grpSpPr>
          <a:xfrm>
            <a:off x="7774663" y="2826363"/>
            <a:ext cx="368925" cy="368925"/>
            <a:chOff x="7012375" y="2654500"/>
            <a:chExt cx="368925" cy="368925"/>
          </a:xfrm>
        </p:grpSpPr>
        <p:sp>
          <p:nvSpPr>
            <p:cNvPr id="2072" name="Google Shape;2072;p125"/>
            <p:cNvSpPr/>
            <p:nvPr/>
          </p:nvSpPr>
          <p:spPr>
            <a:xfrm>
              <a:off x="7198775" y="2837225"/>
              <a:ext cx="11825" cy="10125"/>
            </a:xfrm>
            <a:custGeom>
              <a:avLst/>
              <a:gdLst/>
              <a:ahLst/>
              <a:cxnLst/>
              <a:rect l="l" t="t" r="r" b="b"/>
              <a:pathLst>
                <a:path w="473" h="405" extrusionOk="0">
                  <a:moveTo>
                    <a:pt x="271" y="0"/>
                  </a:moveTo>
                  <a:cubicBezTo>
                    <a:pt x="90" y="0"/>
                    <a:pt x="0" y="219"/>
                    <a:pt x="127" y="346"/>
                  </a:cubicBezTo>
                  <a:cubicBezTo>
                    <a:pt x="168" y="387"/>
                    <a:pt x="218" y="405"/>
                    <a:pt x="268" y="405"/>
                  </a:cubicBezTo>
                  <a:cubicBezTo>
                    <a:pt x="371" y="405"/>
                    <a:pt x="471" y="324"/>
                    <a:pt x="473" y="202"/>
                  </a:cubicBezTo>
                  <a:cubicBezTo>
                    <a:pt x="473" y="92"/>
                    <a:pt x="380" y="0"/>
                    <a:pt x="27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73" name="Google Shape;2073;p125"/>
            <p:cNvSpPr/>
            <p:nvPr/>
          </p:nvSpPr>
          <p:spPr>
            <a:xfrm>
              <a:off x="7198775" y="2859525"/>
              <a:ext cx="11825" cy="10150"/>
            </a:xfrm>
            <a:custGeom>
              <a:avLst/>
              <a:gdLst/>
              <a:ahLst/>
              <a:cxnLst/>
              <a:rect l="l" t="t" r="r" b="b"/>
              <a:pathLst>
                <a:path w="473" h="406" extrusionOk="0">
                  <a:moveTo>
                    <a:pt x="271" y="1"/>
                  </a:moveTo>
                  <a:cubicBezTo>
                    <a:pt x="90" y="1"/>
                    <a:pt x="0" y="219"/>
                    <a:pt x="127" y="346"/>
                  </a:cubicBezTo>
                  <a:cubicBezTo>
                    <a:pt x="168" y="387"/>
                    <a:pt x="219" y="405"/>
                    <a:pt x="268" y="405"/>
                  </a:cubicBezTo>
                  <a:cubicBezTo>
                    <a:pt x="371" y="405"/>
                    <a:pt x="471" y="326"/>
                    <a:pt x="473" y="205"/>
                  </a:cubicBezTo>
                  <a:cubicBezTo>
                    <a:pt x="473" y="93"/>
                    <a:pt x="380" y="1"/>
                    <a:pt x="2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74" name="Google Shape;2074;p125"/>
            <p:cNvSpPr/>
            <p:nvPr/>
          </p:nvSpPr>
          <p:spPr>
            <a:xfrm>
              <a:off x="7102050" y="2786975"/>
              <a:ext cx="32400" cy="10825"/>
            </a:xfrm>
            <a:custGeom>
              <a:avLst/>
              <a:gdLst/>
              <a:ahLst/>
              <a:cxnLst/>
              <a:rect l="l" t="t" r="r" b="b"/>
              <a:pathLst>
                <a:path w="1296" h="433" extrusionOk="0">
                  <a:moveTo>
                    <a:pt x="216" y="1"/>
                  </a:moveTo>
                  <a:cubicBezTo>
                    <a:pt x="98" y="1"/>
                    <a:pt x="0" y="96"/>
                    <a:pt x="0" y="217"/>
                  </a:cubicBezTo>
                  <a:cubicBezTo>
                    <a:pt x="0" y="335"/>
                    <a:pt x="98" y="433"/>
                    <a:pt x="216" y="433"/>
                  </a:cubicBezTo>
                  <a:lnTo>
                    <a:pt x="1080" y="433"/>
                  </a:lnTo>
                  <a:cubicBezTo>
                    <a:pt x="1201" y="433"/>
                    <a:pt x="1296" y="335"/>
                    <a:pt x="1296" y="217"/>
                  </a:cubicBezTo>
                  <a:cubicBezTo>
                    <a:pt x="1296" y="96"/>
                    <a:pt x="1201" y="1"/>
                    <a:pt x="10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75" name="Google Shape;2075;p125"/>
            <p:cNvSpPr/>
            <p:nvPr/>
          </p:nvSpPr>
          <p:spPr>
            <a:xfrm>
              <a:off x="7172650" y="2786975"/>
              <a:ext cx="32400" cy="10825"/>
            </a:xfrm>
            <a:custGeom>
              <a:avLst/>
              <a:gdLst/>
              <a:ahLst/>
              <a:cxnLst/>
              <a:rect l="l" t="t" r="r" b="b"/>
              <a:pathLst>
                <a:path w="1296" h="433" extrusionOk="0">
                  <a:moveTo>
                    <a:pt x="216" y="1"/>
                  </a:moveTo>
                  <a:cubicBezTo>
                    <a:pt x="98" y="1"/>
                    <a:pt x="1" y="96"/>
                    <a:pt x="1" y="217"/>
                  </a:cubicBezTo>
                  <a:cubicBezTo>
                    <a:pt x="1" y="335"/>
                    <a:pt x="98" y="433"/>
                    <a:pt x="216" y="433"/>
                  </a:cubicBezTo>
                  <a:lnTo>
                    <a:pt x="1080" y="433"/>
                  </a:lnTo>
                  <a:cubicBezTo>
                    <a:pt x="1201" y="433"/>
                    <a:pt x="1296" y="335"/>
                    <a:pt x="1296" y="217"/>
                  </a:cubicBezTo>
                  <a:cubicBezTo>
                    <a:pt x="1296" y="96"/>
                    <a:pt x="1201" y="1"/>
                    <a:pt x="10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76" name="Google Shape;2076;p125"/>
            <p:cNvSpPr/>
            <p:nvPr/>
          </p:nvSpPr>
          <p:spPr>
            <a:xfrm>
              <a:off x="7012375" y="2654500"/>
              <a:ext cx="368925" cy="368925"/>
            </a:xfrm>
            <a:custGeom>
              <a:avLst/>
              <a:gdLst/>
              <a:ahLst/>
              <a:cxnLst/>
              <a:rect l="l" t="t" r="r" b="b"/>
              <a:pathLst>
                <a:path w="14757" h="14757" extrusionOk="0">
                  <a:moveTo>
                    <a:pt x="9507" y="429"/>
                  </a:moveTo>
                  <a:cubicBezTo>
                    <a:pt x="9557" y="429"/>
                    <a:pt x="9609" y="449"/>
                    <a:pt x="9656" y="495"/>
                  </a:cubicBezTo>
                  <a:lnTo>
                    <a:pt x="11369" y="2208"/>
                  </a:lnTo>
                  <a:cubicBezTo>
                    <a:pt x="11409" y="2245"/>
                    <a:pt x="11432" y="2303"/>
                    <a:pt x="11432" y="2361"/>
                  </a:cubicBezTo>
                  <a:cubicBezTo>
                    <a:pt x="11432" y="2490"/>
                    <a:pt x="11325" y="2576"/>
                    <a:pt x="11212" y="2576"/>
                  </a:cubicBezTo>
                  <a:cubicBezTo>
                    <a:pt x="11159" y="2576"/>
                    <a:pt x="11105" y="2557"/>
                    <a:pt x="11061" y="2513"/>
                  </a:cubicBezTo>
                  <a:lnTo>
                    <a:pt x="9351" y="800"/>
                  </a:lnTo>
                  <a:cubicBezTo>
                    <a:pt x="9194" y="645"/>
                    <a:pt x="9339" y="429"/>
                    <a:pt x="9507" y="429"/>
                  </a:cubicBezTo>
                  <a:close/>
                  <a:moveTo>
                    <a:pt x="13246" y="6054"/>
                  </a:moveTo>
                  <a:cubicBezTo>
                    <a:pt x="13542" y="6057"/>
                    <a:pt x="13686" y="6414"/>
                    <a:pt x="13479" y="6621"/>
                  </a:cubicBezTo>
                  <a:cubicBezTo>
                    <a:pt x="13411" y="6688"/>
                    <a:pt x="13328" y="6718"/>
                    <a:pt x="13247" y="6718"/>
                  </a:cubicBezTo>
                  <a:cubicBezTo>
                    <a:pt x="13076" y="6718"/>
                    <a:pt x="12913" y="6586"/>
                    <a:pt x="12915" y="6385"/>
                  </a:cubicBezTo>
                  <a:cubicBezTo>
                    <a:pt x="12915" y="6204"/>
                    <a:pt x="13061" y="6057"/>
                    <a:pt x="13243" y="6054"/>
                  </a:cubicBezTo>
                  <a:close/>
                  <a:moveTo>
                    <a:pt x="6083" y="6402"/>
                  </a:moveTo>
                  <a:cubicBezTo>
                    <a:pt x="6282" y="6402"/>
                    <a:pt x="6443" y="6564"/>
                    <a:pt x="6443" y="6762"/>
                  </a:cubicBezTo>
                  <a:lnTo>
                    <a:pt x="6443" y="7626"/>
                  </a:lnTo>
                  <a:cubicBezTo>
                    <a:pt x="6443" y="7824"/>
                    <a:pt x="6282" y="7986"/>
                    <a:pt x="6083" y="7986"/>
                  </a:cubicBezTo>
                  <a:lnTo>
                    <a:pt x="5220" y="7986"/>
                  </a:lnTo>
                  <a:cubicBezTo>
                    <a:pt x="5021" y="7986"/>
                    <a:pt x="4860" y="7824"/>
                    <a:pt x="4860" y="7626"/>
                  </a:cubicBezTo>
                  <a:lnTo>
                    <a:pt x="4860" y="6762"/>
                  </a:lnTo>
                  <a:cubicBezTo>
                    <a:pt x="4860" y="6564"/>
                    <a:pt x="5021" y="6402"/>
                    <a:pt x="5220" y="6402"/>
                  </a:cubicBezTo>
                  <a:close/>
                  <a:moveTo>
                    <a:pt x="8694" y="4793"/>
                  </a:moveTo>
                  <a:lnTo>
                    <a:pt x="8694" y="4793"/>
                  </a:lnTo>
                  <a:cubicBezTo>
                    <a:pt x="9595" y="4963"/>
                    <a:pt x="10243" y="5749"/>
                    <a:pt x="10246" y="6664"/>
                  </a:cubicBezTo>
                  <a:lnTo>
                    <a:pt x="10246" y="7706"/>
                  </a:lnTo>
                  <a:cubicBezTo>
                    <a:pt x="10246" y="8066"/>
                    <a:pt x="9955" y="8357"/>
                    <a:pt x="9595" y="8357"/>
                  </a:cubicBezTo>
                  <a:lnTo>
                    <a:pt x="9555" y="8357"/>
                  </a:lnTo>
                  <a:lnTo>
                    <a:pt x="9555" y="7819"/>
                  </a:lnTo>
                  <a:cubicBezTo>
                    <a:pt x="9552" y="7283"/>
                    <a:pt x="9238" y="6797"/>
                    <a:pt x="8749" y="6578"/>
                  </a:cubicBezTo>
                  <a:lnTo>
                    <a:pt x="8749" y="5167"/>
                  </a:lnTo>
                  <a:cubicBezTo>
                    <a:pt x="8749" y="5041"/>
                    <a:pt x="8732" y="4914"/>
                    <a:pt x="8694" y="4793"/>
                  </a:cubicBezTo>
                  <a:close/>
                  <a:moveTo>
                    <a:pt x="2606" y="4793"/>
                  </a:moveTo>
                  <a:lnTo>
                    <a:pt x="2606" y="4793"/>
                  </a:lnTo>
                  <a:cubicBezTo>
                    <a:pt x="2571" y="4914"/>
                    <a:pt x="2551" y="5041"/>
                    <a:pt x="2551" y="5170"/>
                  </a:cubicBezTo>
                  <a:lnTo>
                    <a:pt x="2551" y="6578"/>
                  </a:lnTo>
                  <a:cubicBezTo>
                    <a:pt x="2062" y="6800"/>
                    <a:pt x="1745" y="7286"/>
                    <a:pt x="1745" y="7822"/>
                  </a:cubicBezTo>
                  <a:lnTo>
                    <a:pt x="1745" y="8363"/>
                  </a:lnTo>
                  <a:lnTo>
                    <a:pt x="1705" y="8363"/>
                  </a:lnTo>
                  <a:cubicBezTo>
                    <a:pt x="1345" y="8363"/>
                    <a:pt x="1054" y="8069"/>
                    <a:pt x="1054" y="7709"/>
                  </a:cubicBezTo>
                  <a:lnTo>
                    <a:pt x="1054" y="6667"/>
                  </a:lnTo>
                  <a:cubicBezTo>
                    <a:pt x="1054" y="5752"/>
                    <a:pt x="1705" y="4966"/>
                    <a:pt x="2606" y="4793"/>
                  </a:cubicBezTo>
                  <a:close/>
                  <a:moveTo>
                    <a:pt x="13649" y="12105"/>
                  </a:moveTo>
                  <a:cubicBezTo>
                    <a:pt x="13637" y="13334"/>
                    <a:pt x="12638" y="14325"/>
                    <a:pt x="11412" y="14325"/>
                  </a:cubicBezTo>
                  <a:lnTo>
                    <a:pt x="3383" y="14325"/>
                  </a:lnTo>
                  <a:cubicBezTo>
                    <a:pt x="2148" y="14322"/>
                    <a:pt x="1141" y="13337"/>
                    <a:pt x="1112" y="12105"/>
                  </a:cubicBezTo>
                  <a:close/>
                  <a:moveTo>
                    <a:pt x="9505" y="0"/>
                  </a:moveTo>
                  <a:cubicBezTo>
                    <a:pt x="9338" y="0"/>
                    <a:pt x="9172" y="63"/>
                    <a:pt x="9046" y="190"/>
                  </a:cubicBezTo>
                  <a:cubicBezTo>
                    <a:pt x="8792" y="443"/>
                    <a:pt x="8792" y="855"/>
                    <a:pt x="9046" y="1108"/>
                  </a:cubicBezTo>
                  <a:lnTo>
                    <a:pt x="10756" y="2818"/>
                  </a:lnTo>
                  <a:cubicBezTo>
                    <a:pt x="10882" y="2945"/>
                    <a:pt x="11048" y="3008"/>
                    <a:pt x="11215" y="3008"/>
                  </a:cubicBezTo>
                  <a:cubicBezTo>
                    <a:pt x="11381" y="3008"/>
                    <a:pt x="11547" y="2945"/>
                    <a:pt x="11674" y="2818"/>
                  </a:cubicBezTo>
                  <a:cubicBezTo>
                    <a:pt x="11927" y="2565"/>
                    <a:pt x="11927" y="2153"/>
                    <a:pt x="11674" y="1900"/>
                  </a:cubicBezTo>
                  <a:lnTo>
                    <a:pt x="10974" y="1200"/>
                  </a:lnTo>
                  <a:lnTo>
                    <a:pt x="11435" y="740"/>
                  </a:lnTo>
                  <a:lnTo>
                    <a:pt x="12359" y="740"/>
                  </a:lnTo>
                  <a:cubicBezTo>
                    <a:pt x="12727" y="740"/>
                    <a:pt x="13027" y="1039"/>
                    <a:pt x="13027" y="1411"/>
                  </a:cubicBezTo>
                  <a:lnTo>
                    <a:pt x="13027" y="5657"/>
                  </a:lnTo>
                  <a:cubicBezTo>
                    <a:pt x="12704" y="5752"/>
                    <a:pt x="12480" y="6051"/>
                    <a:pt x="12480" y="6388"/>
                  </a:cubicBezTo>
                  <a:cubicBezTo>
                    <a:pt x="12480" y="6728"/>
                    <a:pt x="12704" y="7024"/>
                    <a:pt x="13027" y="7122"/>
                  </a:cubicBezTo>
                  <a:lnTo>
                    <a:pt x="13027" y="10810"/>
                  </a:lnTo>
                  <a:lnTo>
                    <a:pt x="11991" y="10810"/>
                  </a:lnTo>
                  <a:cubicBezTo>
                    <a:pt x="11872" y="10810"/>
                    <a:pt x="11775" y="10908"/>
                    <a:pt x="11775" y="11026"/>
                  </a:cubicBezTo>
                  <a:cubicBezTo>
                    <a:pt x="11775" y="11147"/>
                    <a:pt x="11872" y="11242"/>
                    <a:pt x="11991" y="11242"/>
                  </a:cubicBezTo>
                  <a:lnTo>
                    <a:pt x="14109" y="11242"/>
                  </a:lnTo>
                  <a:cubicBezTo>
                    <a:pt x="14227" y="11242"/>
                    <a:pt x="14325" y="11339"/>
                    <a:pt x="14325" y="11457"/>
                  </a:cubicBezTo>
                  <a:cubicBezTo>
                    <a:pt x="14325" y="11578"/>
                    <a:pt x="14227" y="11673"/>
                    <a:pt x="14109" y="11673"/>
                  </a:cubicBezTo>
                  <a:lnTo>
                    <a:pt x="651" y="11673"/>
                  </a:lnTo>
                  <a:cubicBezTo>
                    <a:pt x="530" y="11673"/>
                    <a:pt x="435" y="11578"/>
                    <a:pt x="435" y="11457"/>
                  </a:cubicBezTo>
                  <a:cubicBezTo>
                    <a:pt x="435" y="11339"/>
                    <a:pt x="530" y="11242"/>
                    <a:pt x="651" y="11242"/>
                  </a:cubicBezTo>
                  <a:lnTo>
                    <a:pt x="11064" y="11242"/>
                  </a:lnTo>
                  <a:cubicBezTo>
                    <a:pt x="11182" y="11242"/>
                    <a:pt x="11279" y="11147"/>
                    <a:pt x="11279" y="11026"/>
                  </a:cubicBezTo>
                  <a:cubicBezTo>
                    <a:pt x="11279" y="10908"/>
                    <a:pt x="11182" y="10810"/>
                    <a:pt x="11064" y="10810"/>
                  </a:cubicBezTo>
                  <a:lnTo>
                    <a:pt x="9371" y="10810"/>
                  </a:lnTo>
                  <a:cubicBezTo>
                    <a:pt x="9492" y="10574"/>
                    <a:pt x="9555" y="10312"/>
                    <a:pt x="9558" y="10044"/>
                  </a:cubicBezTo>
                  <a:lnTo>
                    <a:pt x="9558" y="8795"/>
                  </a:lnTo>
                  <a:lnTo>
                    <a:pt x="9595" y="8795"/>
                  </a:lnTo>
                  <a:cubicBezTo>
                    <a:pt x="10194" y="8795"/>
                    <a:pt x="10681" y="8311"/>
                    <a:pt x="10681" y="7712"/>
                  </a:cubicBezTo>
                  <a:lnTo>
                    <a:pt x="10681" y="6667"/>
                  </a:lnTo>
                  <a:cubicBezTo>
                    <a:pt x="10678" y="5424"/>
                    <a:pt x="9705" y="4399"/>
                    <a:pt x="8461" y="4333"/>
                  </a:cubicBezTo>
                  <a:cubicBezTo>
                    <a:pt x="8202" y="3999"/>
                    <a:pt x="7805" y="3803"/>
                    <a:pt x="7382" y="3803"/>
                  </a:cubicBezTo>
                  <a:lnTo>
                    <a:pt x="7062" y="3803"/>
                  </a:lnTo>
                  <a:cubicBezTo>
                    <a:pt x="6944" y="3803"/>
                    <a:pt x="6846" y="3898"/>
                    <a:pt x="6846" y="4019"/>
                  </a:cubicBezTo>
                  <a:cubicBezTo>
                    <a:pt x="6846" y="4137"/>
                    <a:pt x="6944" y="4235"/>
                    <a:pt x="7062" y="4235"/>
                  </a:cubicBezTo>
                  <a:lnTo>
                    <a:pt x="7382" y="4235"/>
                  </a:lnTo>
                  <a:cubicBezTo>
                    <a:pt x="7897" y="4235"/>
                    <a:pt x="8317" y="4652"/>
                    <a:pt x="8317" y="5170"/>
                  </a:cubicBezTo>
                  <a:lnTo>
                    <a:pt x="8317" y="6466"/>
                  </a:lnTo>
                  <a:cubicBezTo>
                    <a:pt x="8277" y="6460"/>
                    <a:pt x="8234" y="6460"/>
                    <a:pt x="8193" y="6460"/>
                  </a:cubicBezTo>
                  <a:lnTo>
                    <a:pt x="6817" y="6460"/>
                  </a:lnTo>
                  <a:cubicBezTo>
                    <a:pt x="6694" y="6163"/>
                    <a:pt x="6403" y="5971"/>
                    <a:pt x="6083" y="5971"/>
                  </a:cubicBezTo>
                  <a:lnTo>
                    <a:pt x="5220" y="5971"/>
                  </a:lnTo>
                  <a:cubicBezTo>
                    <a:pt x="4900" y="5971"/>
                    <a:pt x="4609" y="6163"/>
                    <a:pt x="4489" y="6460"/>
                  </a:cubicBezTo>
                  <a:lnTo>
                    <a:pt x="3110" y="6460"/>
                  </a:lnTo>
                  <a:cubicBezTo>
                    <a:pt x="3069" y="6460"/>
                    <a:pt x="3026" y="6460"/>
                    <a:pt x="2986" y="6466"/>
                  </a:cubicBezTo>
                  <a:lnTo>
                    <a:pt x="2986" y="5170"/>
                  </a:lnTo>
                  <a:cubicBezTo>
                    <a:pt x="2989" y="4652"/>
                    <a:pt x="3406" y="4235"/>
                    <a:pt x="3921" y="4235"/>
                  </a:cubicBezTo>
                  <a:lnTo>
                    <a:pt x="6141" y="4235"/>
                  </a:lnTo>
                  <a:cubicBezTo>
                    <a:pt x="6262" y="4235"/>
                    <a:pt x="6357" y="4137"/>
                    <a:pt x="6357" y="4019"/>
                  </a:cubicBezTo>
                  <a:cubicBezTo>
                    <a:pt x="6357" y="3898"/>
                    <a:pt x="6262" y="3803"/>
                    <a:pt x="6141" y="3803"/>
                  </a:cubicBezTo>
                  <a:lnTo>
                    <a:pt x="3921" y="3803"/>
                  </a:lnTo>
                  <a:cubicBezTo>
                    <a:pt x="3498" y="3803"/>
                    <a:pt x="3101" y="3999"/>
                    <a:pt x="2842" y="4333"/>
                  </a:cubicBezTo>
                  <a:cubicBezTo>
                    <a:pt x="1601" y="4399"/>
                    <a:pt x="625" y="5424"/>
                    <a:pt x="622" y="6667"/>
                  </a:cubicBezTo>
                  <a:lnTo>
                    <a:pt x="622" y="7712"/>
                  </a:lnTo>
                  <a:cubicBezTo>
                    <a:pt x="622" y="8311"/>
                    <a:pt x="1109" y="8795"/>
                    <a:pt x="1708" y="8795"/>
                  </a:cubicBezTo>
                  <a:lnTo>
                    <a:pt x="1748" y="8795"/>
                  </a:lnTo>
                  <a:lnTo>
                    <a:pt x="1748" y="8990"/>
                  </a:lnTo>
                  <a:cubicBezTo>
                    <a:pt x="1748" y="9108"/>
                    <a:pt x="1843" y="9206"/>
                    <a:pt x="1964" y="9206"/>
                  </a:cubicBezTo>
                  <a:cubicBezTo>
                    <a:pt x="2082" y="9206"/>
                    <a:pt x="2180" y="9108"/>
                    <a:pt x="2180" y="8990"/>
                  </a:cubicBezTo>
                  <a:lnTo>
                    <a:pt x="2180" y="7824"/>
                  </a:lnTo>
                  <a:cubicBezTo>
                    <a:pt x="2180" y="7419"/>
                    <a:pt x="2442" y="7059"/>
                    <a:pt x="2827" y="6938"/>
                  </a:cubicBezTo>
                  <a:lnTo>
                    <a:pt x="2839" y="6935"/>
                  </a:lnTo>
                  <a:cubicBezTo>
                    <a:pt x="2928" y="6906"/>
                    <a:pt x="3017" y="6895"/>
                    <a:pt x="3110" y="6895"/>
                  </a:cubicBezTo>
                  <a:lnTo>
                    <a:pt x="4428" y="6895"/>
                  </a:lnTo>
                  <a:lnTo>
                    <a:pt x="4428" y="7629"/>
                  </a:lnTo>
                  <a:cubicBezTo>
                    <a:pt x="4428" y="8066"/>
                    <a:pt x="4782" y="8420"/>
                    <a:pt x="5220" y="8420"/>
                  </a:cubicBezTo>
                  <a:lnTo>
                    <a:pt x="5436" y="8420"/>
                  </a:lnTo>
                  <a:lnTo>
                    <a:pt x="5436" y="9485"/>
                  </a:lnTo>
                  <a:lnTo>
                    <a:pt x="4083" y="9485"/>
                  </a:lnTo>
                  <a:cubicBezTo>
                    <a:pt x="3826" y="9485"/>
                    <a:pt x="3619" y="9310"/>
                    <a:pt x="3619" y="9094"/>
                  </a:cubicBezTo>
                  <a:cubicBezTo>
                    <a:pt x="3619" y="8976"/>
                    <a:pt x="3521" y="8878"/>
                    <a:pt x="3403" y="8878"/>
                  </a:cubicBezTo>
                  <a:cubicBezTo>
                    <a:pt x="3282" y="8878"/>
                    <a:pt x="3187" y="8976"/>
                    <a:pt x="3187" y="9094"/>
                  </a:cubicBezTo>
                  <a:cubicBezTo>
                    <a:pt x="3187" y="9549"/>
                    <a:pt x="3590" y="9917"/>
                    <a:pt x="4085" y="9917"/>
                  </a:cubicBezTo>
                  <a:lnTo>
                    <a:pt x="7218" y="9917"/>
                  </a:lnTo>
                  <a:cubicBezTo>
                    <a:pt x="7713" y="9917"/>
                    <a:pt x="8116" y="9549"/>
                    <a:pt x="8116" y="9094"/>
                  </a:cubicBezTo>
                  <a:cubicBezTo>
                    <a:pt x="8116" y="8976"/>
                    <a:pt x="8018" y="8878"/>
                    <a:pt x="7900" y="8878"/>
                  </a:cubicBezTo>
                  <a:cubicBezTo>
                    <a:pt x="7779" y="8878"/>
                    <a:pt x="7684" y="8976"/>
                    <a:pt x="7684" y="9094"/>
                  </a:cubicBezTo>
                  <a:cubicBezTo>
                    <a:pt x="7684" y="9310"/>
                    <a:pt x="7474" y="9485"/>
                    <a:pt x="7218" y="9485"/>
                  </a:cubicBezTo>
                  <a:lnTo>
                    <a:pt x="5867" y="9485"/>
                  </a:lnTo>
                  <a:lnTo>
                    <a:pt x="5867" y="8417"/>
                  </a:lnTo>
                  <a:lnTo>
                    <a:pt x="6083" y="8417"/>
                  </a:lnTo>
                  <a:cubicBezTo>
                    <a:pt x="6521" y="8417"/>
                    <a:pt x="6875" y="8063"/>
                    <a:pt x="6875" y="7626"/>
                  </a:cubicBezTo>
                  <a:lnTo>
                    <a:pt x="6875" y="6895"/>
                  </a:lnTo>
                  <a:lnTo>
                    <a:pt x="8193" y="6895"/>
                  </a:lnTo>
                  <a:cubicBezTo>
                    <a:pt x="8201" y="6894"/>
                    <a:pt x="8209" y="6894"/>
                    <a:pt x="8217" y="6894"/>
                  </a:cubicBezTo>
                  <a:cubicBezTo>
                    <a:pt x="8301" y="6894"/>
                    <a:pt x="8382" y="6909"/>
                    <a:pt x="8464" y="6935"/>
                  </a:cubicBezTo>
                  <a:lnTo>
                    <a:pt x="8473" y="6938"/>
                  </a:lnTo>
                  <a:cubicBezTo>
                    <a:pt x="8861" y="7059"/>
                    <a:pt x="9123" y="7419"/>
                    <a:pt x="9123" y="7824"/>
                  </a:cubicBezTo>
                  <a:lnTo>
                    <a:pt x="9123" y="10044"/>
                  </a:lnTo>
                  <a:cubicBezTo>
                    <a:pt x="9123" y="10320"/>
                    <a:pt x="9031" y="10591"/>
                    <a:pt x="8861" y="10810"/>
                  </a:cubicBezTo>
                  <a:lnTo>
                    <a:pt x="2439" y="10810"/>
                  </a:lnTo>
                  <a:cubicBezTo>
                    <a:pt x="2269" y="10591"/>
                    <a:pt x="2177" y="10320"/>
                    <a:pt x="2177" y="10044"/>
                  </a:cubicBezTo>
                  <a:lnTo>
                    <a:pt x="2177" y="9917"/>
                  </a:lnTo>
                  <a:cubicBezTo>
                    <a:pt x="2177" y="9796"/>
                    <a:pt x="2079" y="9701"/>
                    <a:pt x="1961" y="9701"/>
                  </a:cubicBezTo>
                  <a:cubicBezTo>
                    <a:pt x="1840" y="9701"/>
                    <a:pt x="1745" y="9796"/>
                    <a:pt x="1745" y="9917"/>
                  </a:cubicBezTo>
                  <a:lnTo>
                    <a:pt x="1745" y="10044"/>
                  </a:lnTo>
                  <a:cubicBezTo>
                    <a:pt x="1745" y="10309"/>
                    <a:pt x="1808" y="10571"/>
                    <a:pt x="1929" y="10810"/>
                  </a:cubicBezTo>
                  <a:lnTo>
                    <a:pt x="648" y="10810"/>
                  </a:lnTo>
                  <a:cubicBezTo>
                    <a:pt x="291" y="10810"/>
                    <a:pt x="1" y="11100"/>
                    <a:pt x="1" y="11457"/>
                  </a:cubicBezTo>
                  <a:cubicBezTo>
                    <a:pt x="1" y="11814"/>
                    <a:pt x="291" y="12105"/>
                    <a:pt x="648" y="12105"/>
                  </a:cubicBezTo>
                  <a:lnTo>
                    <a:pt x="677" y="12105"/>
                  </a:lnTo>
                  <a:cubicBezTo>
                    <a:pt x="709" y="13576"/>
                    <a:pt x="1909" y="14754"/>
                    <a:pt x="3383" y="14756"/>
                  </a:cubicBezTo>
                  <a:lnTo>
                    <a:pt x="11409" y="14756"/>
                  </a:lnTo>
                  <a:cubicBezTo>
                    <a:pt x="12877" y="14754"/>
                    <a:pt x="14069" y="13570"/>
                    <a:pt x="14080" y="12105"/>
                  </a:cubicBezTo>
                  <a:lnTo>
                    <a:pt x="14109" y="12105"/>
                  </a:lnTo>
                  <a:cubicBezTo>
                    <a:pt x="14466" y="12105"/>
                    <a:pt x="14757" y="11814"/>
                    <a:pt x="14757" y="11457"/>
                  </a:cubicBezTo>
                  <a:cubicBezTo>
                    <a:pt x="14757" y="11100"/>
                    <a:pt x="14466" y="10810"/>
                    <a:pt x="14109" y="10810"/>
                  </a:cubicBezTo>
                  <a:lnTo>
                    <a:pt x="13462" y="10810"/>
                  </a:lnTo>
                  <a:lnTo>
                    <a:pt x="13462" y="7119"/>
                  </a:lnTo>
                  <a:cubicBezTo>
                    <a:pt x="13787" y="7024"/>
                    <a:pt x="14009" y="6725"/>
                    <a:pt x="14009" y="6388"/>
                  </a:cubicBezTo>
                  <a:cubicBezTo>
                    <a:pt x="14009" y="6048"/>
                    <a:pt x="13787" y="5749"/>
                    <a:pt x="13462" y="5654"/>
                  </a:cubicBezTo>
                  <a:lnTo>
                    <a:pt x="13462" y="1408"/>
                  </a:lnTo>
                  <a:cubicBezTo>
                    <a:pt x="13462" y="800"/>
                    <a:pt x="12966" y="305"/>
                    <a:pt x="12359" y="305"/>
                  </a:cubicBezTo>
                  <a:lnTo>
                    <a:pt x="11346" y="305"/>
                  </a:lnTo>
                  <a:cubicBezTo>
                    <a:pt x="11288" y="305"/>
                    <a:pt x="11233" y="328"/>
                    <a:pt x="11193" y="368"/>
                  </a:cubicBezTo>
                  <a:lnTo>
                    <a:pt x="10669" y="895"/>
                  </a:lnTo>
                  <a:lnTo>
                    <a:pt x="9964" y="190"/>
                  </a:lnTo>
                  <a:cubicBezTo>
                    <a:pt x="9837" y="63"/>
                    <a:pt x="9671" y="0"/>
                    <a:pt x="950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77" name="Google Shape;2077;p125"/>
            <p:cNvSpPr/>
            <p:nvPr/>
          </p:nvSpPr>
          <p:spPr>
            <a:xfrm>
              <a:off x="7229800" y="2713025"/>
              <a:ext cx="18550" cy="14475"/>
            </a:xfrm>
            <a:custGeom>
              <a:avLst/>
              <a:gdLst/>
              <a:ahLst/>
              <a:cxnLst/>
              <a:rect l="l" t="t" r="r" b="b"/>
              <a:pathLst>
                <a:path w="742" h="579" extrusionOk="0">
                  <a:moveTo>
                    <a:pt x="430" y="1"/>
                  </a:moveTo>
                  <a:cubicBezTo>
                    <a:pt x="379" y="1"/>
                    <a:pt x="326" y="21"/>
                    <a:pt x="279" y="69"/>
                  </a:cubicBezTo>
                  <a:lnTo>
                    <a:pt x="138" y="210"/>
                  </a:lnTo>
                  <a:cubicBezTo>
                    <a:pt x="0" y="345"/>
                    <a:pt x="98" y="578"/>
                    <a:pt x="291" y="578"/>
                  </a:cubicBezTo>
                  <a:cubicBezTo>
                    <a:pt x="349" y="578"/>
                    <a:pt x="403" y="555"/>
                    <a:pt x="444" y="515"/>
                  </a:cubicBezTo>
                  <a:lnTo>
                    <a:pt x="585" y="374"/>
                  </a:lnTo>
                  <a:cubicBezTo>
                    <a:pt x="741" y="217"/>
                    <a:pt x="597" y="1"/>
                    <a:pt x="4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78" name="Google Shape;2078;p125"/>
            <p:cNvSpPr/>
            <p:nvPr/>
          </p:nvSpPr>
          <p:spPr>
            <a:xfrm>
              <a:off x="7254400" y="2731300"/>
              <a:ext cx="13625" cy="15700"/>
            </a:xfrm>
            <a:custGeom>
              <a:avLst/>
              <a:gdLst/>
              <a:ahLst/>
              <a:cxnLst/>
              <a:rect l="l" t="t" r="r" b="b"/>
              <a:pathLst>
                <a:path w="545" h="628" extrusionOk="0">
                  <a:moveTo>
                    <a:pt x="302" y="0"/>
                  </a:moveTo>
                  <a:cubicBezTo>
                    <a:pt x="210" y="0"/>
                    <a:pt x="126" y="59"/>
                    <a:pt x="99" y="152"/>
                  </a:cubicBezTo>
                  <a:lnTo>
                    <a:pt x="35" y="345"/>
                  </a:lnTo>
                  <a:cubicBezTo>
                    <a:pt x="1" y="457"/>
                    <a:pt x="64" y="581"/>
                    <a:pt x="176" y="616"/>
                  </a:cubicBezTo>
                  <a:cubicBezTo>
                    <a:pt x="199" y="621"/>
                    <a:pt x="220" y="624"/>
                    <a:pt x="243" y="627"/>
                  </a:cubicBezTo>
                  <a:cubicBezTo>
                    <a:pt x="338" y="627"/>
                    <a:pt x="421" y="564"/>
                    <a:pt x="450" y="475"/>
                  </a:cubicBezTo>
                  <a:lnTo>
                    <a:pt x="510" y="282"/>
                  </a:lnTo>
                  <a:cubicBezTo>
                    <a:pt x="545" y="169"/>
                    <a:pt x="482" y="46"/>
                    <a:pt x="369" y="11"/>
                  </a:cubicBezTo>
                  <a:cubicBezTo>
                    <a:pt x="347" y="4"/>
                    <a:pt x="324" y="0"/>
                    <a:pt x="3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79" name="Google Shape;2079;p125"/>
            <p:cNvSpPr/>
            <p:nvPr/>
          </p:nvSpPr>
          <p:spPr>
            <a:xfrm>
              <a:off x="7210075" y="2691775"/>
              <a:ext cx="18450" cy="12400"/>
            </a:xfrm>
            <a:custGeom>
              <a:avLst/>
              <a:gdLst/>
              <a:ahLst/>
              <a:cxnLst/>
              <a:rect l="l" t="t" r="r" b="b"/>
              <a:pathLst>
                <a:path w="738" h="496" extrusionOk="0">
                  <a:moveTo>
                    <a:pt x="497" y="1"/>
                  </a:moveTo>
                  <a:cubicBezTo>
                    <a:pt x="474" y="1"/>
                    <a:pt x="452" y="4"/>
                    <a:pt x="429" y="12"/>
                  </a:cubicBezTo>
                  <a:lnTo>
                    <a:pt x="237" y="72"/>
                  </a:lnTo>
                  <a:cubicBezTo>
                    <a:pt x="0" y="147"/>
                    <a:pt x="55" y="495"/>
                    <a:pt x="303" y="495"/>
                  </a:cubicBezTo>
                  <a:cubicBezTo>
                    <a:pt x="323" y="495"/>
                    <a:pt x="346" y="492"/>
                    <a:pt x="369" y="484"/>
                  </a:cubicBezTo>
                  <a:lnTo>
                    <a:pt x="562" y="423"/>
                  </a:lnTo>
                  <a:cubicBezTo>
                    <a:pt x="674" y="389"/>
                    <a:pt x="737" y="265"/>
                    <a:pt x="700" y="153"/>
                  </a:cubicBezTo>
                  <a:cubicBezTo>
                    <a:pt x="672" y="60"/>
                    <a:pt x="588" y="1"/>
                    <a:pt x="4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80" name="Google Shape;2080;p125"/>
          <p:cNvGrpSpPr/>
          <p:nvPr/>
        </p:nvGrpSpPr>
        <p:grpSpPr>
          <a:xfrm>
            <a:off x="2259713" y="1689763"/>
            <a:ext cx="323525" cy="369000"/>
            <a:chOff x="1497425" y="1517900"/>
            <a:chExt cx="323525" cy="369000"/>
          </a:xfrm>
        </p:grpSpPr>
        <p:sp>
          <p:nvSpPr>
            <p:cNvPr id="2081" name="Google Shape;2081;p125"/>
            <p:cNvSpPr/>
            <p:nvPr/>
          </p:nvSpPr>
          <p:spPr>
            <a:xfrm>
              <a:off x="1592500" y="1539475"/>
              <a:ext cx="133300" cy="183775"/>
            </a:xfrm>
            <a:custGeom>
              <a:avLst/>
              <a:gdLst/>
              <a:ahLst/>
              <a:cxnLst/>
              <a:rect l="l" t="t" r="r" b="b"/>
              <a:pathLst>
                <a:path w="5332" h="7351" extrusionOk="0">
                  <a:moveTo>
                    <a:pt x="2666" y="432"/>
                  </a:moveTo>
                  <a:cubicBezTo>
                    <a:pt x="3207" y="432"/>
                    <a:pt x="3737" y="732"/>
                    <a:pt x="4151" y="1276"/>
                  </a:cubicBezTo>
                  <a:cubicBezTo>
                    <a:pt x="4635" y="1903"/>
                    <a:pt x="4900" y="2756"/>
                    <a:pt x="4900" y="3674"/>
                  </a:cubicBezTo>
                  <a:cubicBezTo>
                    <a:pt x="4900" y="4592"/>
                    <a:pt x="4635" y="5444"/>
                    <a:pt x="4151" y="6075"/>
                  </a:cubicBezTo>
                  <a:cubicBezTo>
                    <a:pt x="3737" y="6619"/>
                    <a:pt x="3207" y="6918"/>
                    <a:pt x="2666" y="6918"/>
                  </a:cubicBezTo>
                  <a:cubicBezTo>
                    <a:pt x="2125" y="6918"/>
                    <a:pt x="1598" y="6619"/>
                    <a:pt x="1180" y="6075"/>
                  </a:cubicBezTo>
                  <a:cubicBezTo>
                    <a:pt x="697" y="5444"/>
                    <a:pt x="432" y="4592"/>
                    <a:pt x="432" y="3674"/>
                  </a:cubicBezTo>
                  <a:cubicBezTo>
                    <a:pt x="432" y="2756"/>
                    <a:pt x="700" y="1909"/>
                    <a:pt x="1180" y="1276"/>
                  </a:cubicBezTo>
                  <a:cubicBezTo>
                    <a:pt x="1598" y="735"/>
                    <a:pt x="2125" y="432"/>
                    <a:pt x="2666" y="432"/>
                  </a:cubicBezTo>
                  <a:close/>
                  <a:moveTo>
                    <a:pt x="2666" y="1"/>
                  </a:moveTo>
                  <a:cubicBezTo>
                    <a:pt x="1986" y="1"/>
                    <a:pt x="1339" y="360"/>
                    <a:pt x="838" y="1014"/>
                  </a:cubicBezTo>
                  <a:cubicBezTo>
                    <a:pt x="297" y="1716"/>
                    <a:pt x="0" y="2663"/>
                    <a:pt x="0" y="3677"/>
                  </a:cubicBezTo>
                  <a:cubicBezTo>
                    <a:pt x="0" y="4690"/>
                    <a:pt x="297" y="5634"/>
                    <a:pt x="838" y="6340"/>
                  </a:cubicBezTo>
                  <a:cubicBezTo>
                    <a:pt x="1339" y="6993"/>
                    <a:pt x="1986" y="7350"/>
                    <a:pt x="2666" y="7350"/>
                  </a:cubicBezTo>
                  <a:cubicBezTo>
                    <a:pt x="3345" y="7350"/>
                    <a:pt x="3996" y="6990"/>
                    <a:pt x="4497" y="6340"/>
                  </a:cubicBezTo>
                  <a:cubicBezTo>
                    <a:pt x="5035" y="5634"/>
                    <a:pt x="5332" y="4690"/>
                    <a:pt x="5332" y="3677"/>
                  </a:cubicBezTo>
                  <a:cubicBezTo>
                    <a:pt x="5332" y="2663"/>
                    <a:pt x="5035" y="1716"/>
                    <a:pt x="4497" y="1014"/>
                  </a:cubicBezTo>
                  <a:cubicBezTo>
                    <a:pt x="3996" y="360"/>
                    <a:pt x="3345" y="1"/>
                    <a:pt x="26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82" name="Google Shape;2082;p125"/>
            <p:cNvSpPr/>
            <p:nvPr/>
          </p:nvSpPr>
          <p:spPr>
            <a:xfrm>
              <a:off x="1651925" y="16259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5" y="347"/>
                    <a:pt x="505" y="217"/>
                  </a:cubicBezTo>
                  <a:cubicBezTo>
                    <a:pt x="505" y="96"/>
                    <a:pt x="410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83" name="Google Shape;2083;p125"/>
            <p:cNvSpPr/>
            <p:nvPr/>
          </p:nvSpPr>
          <p:spPr>
            <a:xfrm>
              <a:off x="1695325" y="162597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2" y="1"/>
                  </a:moveTo>
                  <a:cubicBezTo>
                    <a:pt x="99" y="1"/>
                    <a:pt x="1" y="234"/>
                    <a:pt x="136" y="369"/>
                  </a:cubicBezTo>
                  <a:cubicBezTo>
                    <a:pt x="181" y="413"/>
                    <a:pt x="236" y="433"/>
                    <a:pt x="289" y="433"/>
                  </a:cubicBezTo>
                  <a:cubicBezTo>
                    <a:pt x="401" y="433"/>
                    <a:pt x="507" y="347"/>
                    <a:pt x="507" y="217"/>
                  </a:cubicBezTo>
                  <a:cubicBezTo>
                    <a:pt x="507" y="96"/>
                    <a:pt x="410" y="1"/>
                    <a:pt x="2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84" name="Google Shape;2084;p125"/>
            <p:cNvSpPr/>
            <p:nvPr/>
          </p:nvSpPr>
          <p:spPr>
            <a:xfrm>
              <a:off x="1608550" y="1625975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1"/>
                  </a:moveTo>
                  <a:cubicBezTo>
                    <a:pt x="95" y="1"/>
                    <a:pt x="0" y="234"/>
                    <a:pt x="135" y="369"/>
                  </a:cubicBezTo>
                  <a:cubicBezTo>
                    <a:pt x="179" y="413"/>
                    <a:pt x="233" y="433"/>
                    <a:pt x="286" y="433"/>
                  </a:cubicBezTo>
                  <a:cubicBezTo>
                    <a:pt x="397" y="433"/>
                    <a:pt x="504" y="347"/>
                    <a:pt x="504" y="217"/>
                  </a:cubicBezTo>
                  <a:cubicBezTo>
                    <a:pt x="504" y="96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85" name="Google Shape;2085;p125"/>
            <p:cNvSpPr/>
            <p:nvPr/>
          </p:nvSpPr>
          <p:spPr>
            <a:xfrm>
              <a:off x="1673525" y="16259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7"/>
                  </a:cubicBezTo>
                  <a:cubicBezTo>
                    <a:pt x="504" y="96"/>
                    <a:pt x="409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86" name="Google Shape;2086;p125"/>
            <p:cNvSpPr/>
            <p:nvPr/>
          </p:nvSpPr>
          <p:spPr>
            <a:xfrm>
              <a:off x="1630350" y="16259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8" y="1"/>
                    <a:pt x="0" y="234"/>
                    <a:pt x="136" y="369"/>
                  </a:cubicBezTo>
                  <a:cubicBezTo>
                    <a:pt x="180" y="413"/>
                    <a:pt x="235" y="433"/>
                    <a:pt x="288" y="433"/>
                  </a:cubicBezTo>
                  <a:cubicBezTo>
                    <a:pt x="399" y="433"/>
                    <a:pt x="504" y="347"/>
                    <a:pt x="504" y="217"/>
                  </a:cubicBezTo>
                  <a:cubicBezTo>
                    <a:pt x="504" y="96"/>
                    <a:pt x="409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87" name="Google Shape;2087;p125"/>
            <p:cNvSpPr/>
            <p:nvPr/>
          </p:nvSpPr>
          <p:spPr>
            <a:xfrm>
              <a:off x="1671450" y="1677300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0"/>
                  </a:moveTo>
                  <a:cubicBezTo>
                    <a:pt x="95" y="0"/>
                    <a:pt x="0" y="234"/>
                    <a:pt x="135" y="369"/>
                  </a:cubicBezTo>
                  <a:cubicBezTo>
                    <a:pt x="179" y="413"/>
                    <a:pt x="233" y="432"/>
                    <a:pt x="286" y="432"/>
                  </a:cubicBezTo>
                  <a:cubicBezTo>
                    <a:pt x="397" y="432"/>
                    <a:pt x="504" y="347"/>
                    <a:pt x="504" y="216"/>
                  </a:cubicBezTo>
                  <a:cubicBezTo>
                    <a:pt x="504" y="98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88" name="Google Shape;2088;p125"/>
            <p:cNvSpPr/>
            <p:nvPr/>
          </p:nvSpPr>
          <p:spPr>
            <a:xfrm>
              <a:off x="1632500" y="167730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0"/>
                  </a:moveTo>
                  <a:cubicBezTo>
                    <a:pt x="96" y="0"/>
                    <a:pt x="1" y="234"/>
                    <a:pt x="136" y="369"/>
                  </a:cubicBezTo>
                  <a:cubicBezTo>
                    <a:pt x="180" y="413"/>
                    <a:pt x="234" y="432"/>
                    <a:pt x="287" y="432"/>
                  </a:cubicBezTo>
                  <a:cubicBezTo>
                    <a:pt x="398" y="432"/>
                    <a:pt x="504" y="347"/>
                    <a:pt x="504" y="216"/>
                  </a:cubicBezTo>
                  <a:cubicBezTo>
                    <a:pt x="504" y="98"/>
                    <a:pt x="407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89" name="Google Shape;2089;p125"/>
            <p:cNvSpPr/>
            <p:nvPr/>
          </p:nvSpPr>
          <p:spPr>
            <a:xfrm>
              <a:off x="1651925" y="166600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6" y="0"/>
                    <a:pt x="1" y="231"/>
                    <a:pt x="136" y="369"/>
                  </a:cubicBezTo>
                  <a:cubicBezTo>
                    <a:pt x="180" y="412"/>
                    <a:pt x="233" y="432"/>
                    <a:pt x="286" y="432"/>
                  </a:cubicBezTo>
                  <a:cubicBezTo>
                    <a:pt x="397" y="432"/>
                    <a:pt x="505" y="345"/>
                    <a:pt x="505" y="216"/>
                  </a:cubicBezTo>
                  <a:cubicBezTo>
                    <a:pt x="505" y="95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0" name="Google Shape;2090;p125"/>
            <p:cNvSpPr/>
            <p:nvPr/>
          </p:nvSpPr>
          <p:spPr>
            <a:xfrm>
              <a:off x="1651925" y="16910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0"/>
                  </a:moveTo>
                  <a:cubicBezTo>
                    <a:pt x="96" y="0"/>
                    <a:pt x="1" y="233"/>
                    <a:pt x="136" y="369"/>
                  </a:cubicBezTo>
                  <a:cubicBezTo>
                    <a:pt x="180" y="413"/>
                    <a:pt x="234" y="432"/>
                    <a:pt x="287" y="432"/>
                  </a:cubicBezTo>
                  <a:cubicBezTo>
                    <a:pt x="398" y="432"/>
                    <a:pt x="505" y="347"/>
                    <a:pt x="505" y="216"/>
                  </a:cubicBezTo>
                  <a:cubicBezTo>
                    <a:pt x="505" y="98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1" name="Google Shape;2091;p125"/>
            <p:cNvSpPr/>
            <p:nvPr/>
          </p:nvSpPr>
          <p:spPr>
            <a:xfrm>
              <a:off x="1621425" y="1661675"/>
              <a:ext cx="12700" cy="10850"/>
            </a:xfrm>
            <a:custGeom>
              <a:avLst/>
              <a:gdLst/>
              <a:ahLst/>
              <a:cxnLst/>
              <a:rect l="l" t="t" r="r" b="b"/>
              <a:pathLst>
                <a:path w="508" h="434" extrusionOk="0">
                  <a:moveTo>
                    <a:pt x="291" y="1"/>
                  </a:moveTo>
                  <a:cubicBezTo>
                    <a:pt x="98" y="1"/>
                    <a:pt x="0" y="234"/>
                    <a:pt x="139" y="369"/>
                  </a:cubicBezTo>
                  <a:cubicBezTo>
                    <a:pt x="182" y="414"/>
                    <a:pt x="237" y="434"/>
                    <a:pt x="290" y="434"/>
                  </a:cubicBezTo>
                  <a:cubicBezTo>
                    <a:pt x="400" y="434"/>
                    <a:pt x="507" y="347"/>
                    <a:pt x="507" y="217"/>
                  </a:cubicBezTo>
                  <a:cubicBezTo>
                    <a:pt x="507" y="99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2" name="Google Shape;2092;p125"/>
            <p:cNvSpPr/>
            <p:nvPr/>
          </p:nvSpPr>
          <p:spPr>
            <a:xfrm>
              <a:off x="1682450" y="1661675"/>
              <a:ext cx="12625" cy="10850"/>
            </a:xfrm>
            <a:custGeom>
              <a:avLst/>
              <a:gdLst/>
              <a:ahLst/>
              <a:cxnLst/>
              <a:rect l="l" t="t" r="r" b="b"/>
              <a:pathLst>
                <a:path w="505" h="434" extrusionOk="0">
                  <a:moveTo>
                    <a:pt x="288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4"/>
                    <a:pt x="234" y="434"/>
                    <a:pt x="287" y="434"/>
                  </a:cubicBezTo>
                  <a:cubicBezTo>
                    <a:pt x="398" y="434"/>
                    <a:pt x="504" y="347"/>
                    <a:pt x="504" y="217"/>
                  </a:cubicBezTo>
                  <a:cubicBezTo>
                    <a:pt x="504" y="99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3" name="Google Shape;2093;p125"/>
            <p:cNvSpPr/>
            <p:nvPr/>
          </p:nvSpPr>
          <p:spPr>
            <a:xfrm>
              <a:off x="1665250" y="1648300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0"/>
                  </a:moveTo>
                  <a:cubicBezTo>
                    <a:pt x="98" y="0"/>
                    <a:pt x="1" y="233"/>
                    <a:pt x="136" y="369"/>
                  </a:cubicBezTo>
                  <a:cubicBezTo>
                    <a:pt x="181" y="413"/>
                    <a:pt x="235" y="432"/>
                    <a:pt x="289" y="432"/>
                  </a:cubicBezTo>
                  <a:cubicBezTo>
                    <a:pt x="401" y="432"/>
                    <a:pt x="507" y="347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4" name="Google Shape;2094;p125"/>
            <p:cNvSpPr/>
            <p:nvPr/>
          </p:nvSpPr>
          <p:spPr>
            <a:xfrm>
              <a:off x="1692675" y="1644550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79" y="413"/>
                    <a:pt x="234" y="433"/>
                    <a:pt x="287" y="433"/>
                  </a:cubicBezTo>
                  <a:cubicBezTo>
                    <a:pt x="398" y="433"/>
                    <a:pt x="504" y="347"/>
                    <a:pt x="504" y="216"/>
                  </a:cubicBezTo>
                  <a:cubicBezTo>
                    <a:pt x="504" y="98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5" name="Google Shape;2095;p125"/>
            <p:cNvSpPr/>
            <p:nvPr/>
          </p:nvSpPr>
          <p:spPr>
            <a:xfrm>
              <a:off x="1611200" y="1644550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1"/>
                  </a:moveTo>
                  <a:cubicBezTo>
                    <a:pt x="98" y="1"/>
                    <a:pt x="1" y="234"/>
                    <a:pt x="136" y="369"/>
                  </a:cubicBezTo>
                  <a:cubicBezTo>
                    <a:pt x="181" y="413"/>
                    <a:pt x="235" y="433"/>
                    <a:pt x="289" y="433"/>
                  </a:cubicBezTo>
                  <a:cubicBezTo>
                    <a:pt x="401" y="433"/>
                    <a:pt x="507" y="347"/>
                    <a:pt x="507" y="216"/>
                  </a:cubicBezTo>
                  <a:cubicBezTo>
                    <a:pt x="507" y="98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6" name="Google Shape;2096;p125"/>
            <p:cNvSpPr/>
            <p:nvPr/>
          </p:nvSpPr>
          <p:spPr>
            <a:xfrm>
              <a:off x="1638625" y="1648300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0"/>
                  </a:moveTo>
                  <a:cubicBezTo>
                    <a:pt x="98" y="0"/>
                    <a:pt x="0" y="233"/>
                    <a:pt x="136" y="369"/>
                  </a:cubicBezTo>
                  <a:cubicBezTo>
                    <a:pt x="180" y="413"/>
                    <a:pt x="235" y="432"/>
                    <a:pt x="289" y="432"/>
                  </a:cubicBezTo>
                  <a:cubicBezTo>
                    <a:pt x="400" y="432"/>
                    <a:pt x="507" y="347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7" name="Google Shape;2097;p125"/>
            <p:cNvSpPr/>
            <p:nvPr/>
          </p:nvSpPr>
          <p:spPr>
            <a:xfrm>
              <a:off x="1671450" y="1574675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0"/>
                  </a:moveTo>
                  <a:cubicBezTo>
                    <a:pt x="95" y="0"/>
                    <a:pt x="0" y="234"/>
                    <a:pt x="135" y="369"/>
                  </a:cubicBezTo>
                  <a:cubicBezTo>
                    <a:pt x="179" y="413"/>
                    <a:pt x="233" y="432"/>
                    <a:pt x="286" y="432"/>
                  </a:cubicBezTo>
                  <a:cubicBezTo>
                    <a:pt x="397" y="432"/>
                    <a:pt x="504" y="347"/>
                    <a:pt x="504" y="216"/>
                  </a:cubicBezTo>
                  <a:cubicBezTo>
                    <a:pt x="504" y="95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8" name="Google Shape;2098;p125"/>
            <p:cNvSpPr/>
            <p:nvPr/>
          </p:nvSpPr>
          <p:spPr>
            <a:xfrm>
              <a:off x="1632500" y="15746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0"/>
                  </a:moveTo>
                  <a:cubicBezTo>
                    <a:pt x="96" y="0"/>
                    <a:pt x="1" y="234"/>
                    <a:pt x="136" y="369"/>
                  </a:cubicBezTo>
                  <a:cubicBezTo>
                    <a:pt x="180" y="413"/>
                    <a:pt x="234" y="432"/>
                    <a:pt x="287" y="432"/>
                  </a:cubicBezTo>
                  <a:cubicBezTo>
                    <a:pt x="398" y="432"/>
                    <a:pt x="504" y="347"/>
                    <a:pt x="504" y="216"/>
                  </a:cubicBezTo>
                  <a:cubicBezTo>
                    <a:pt x="504" y="95"/>
                    <a:pt x="407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9" name="Google Shape;2099;p125"/>
            <p:cNvSpPr/>
            <p:nvPr/>
          </p:nvSpPr>
          <p:spPr>
            <a:xfrm>
              <a:off x="1651925" y="1585975"/>
              <a:ext cx="12625" cy="10850"/>
            </a:xfrm>
            <a:custGeom>
              <a:avLst/>
              <a:gdLst/>
              <a:ahLst/>
              <a:cxnLst/>
              <a:rect l="l" t="t" r="r" b="b"/>
              <a:pathLst>
                <a:path w="505" h="434" extrusionOk="0">
                  <a:moveTo>
                    <a:pt x="289" y="0"/>
                  </a:moveTo>
                  <a:cubicBezTo>
                    <a:pt x="96" y="0"/>
                    <a:pt x="1" y="233"/>
                    <a:pt x="136" y="369"/>
                  </a:cubicBezTo>
                  <a:cubicBezTo>
                    <a:pt x="180" y="414"/>
                    <a:pt x="234" y="434"/>
                    <a:pt x="287" y="434"/>
                  </a:cubicBezTo>
                  <a:cubicBezTo>
                    <a:pt x="398" y="434"/>
                    <a:pt x="505" y="347"/>
                    <a:pt x="505" y="216"/>
                  </a:cubicBezTo>
                  <a:cubicBezTo>
                    <a:pt x="505" y="98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0" name="Google Shape;2100;p125"/>
            <p:cNvSpPr/>
            <p:nvPr/>
          </p:nvSpPr>
          <p:spPr>
            <a:xfrm>
              <a:off x="1651925" y="156092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9" y="0"/>
                  </a:moveTo>
                  <a:cubicBezTo>
                    <a:pt x="96" y="0"/>
                    <a:pt x="1" y="231"/>
                    <a:pt x="136" y="369"/>
                  </a:cubicBezTo>
                  <a:cubicBezTo>
                    <a:pt x="180" y="412"/>
                    <a:pt x="233" y="432"/>
                    <a:pt x="286" y="432"/>
                  </a:cubicBezTo>
                  <a:cubicBezTo>
                    <a:pt x="397" y="432"/>
                    <a:pt x="505" y="345"/>
                    <a:pt x="505" y="216"/>
                  </a:cubicBezTo>
                  <a:cubicBezTo>
                    <a:pt x="505" y="95"/>
                    <a:pt x="410" y="0"/>
                    <a:pt x="2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1" name="Google Shape;2101;p125"/>
            <p:cNvSpPr/>
            <p:nvPr/>
          </p:nvSpPr>
          <p:spPr>
            <a:xfrm>
              <a:off x="1621425" y="1590300"/>
              <a:ext cx="12700" cy="10800"/>
            </a:xfrm>
            <a:custGeom>
              <a:avLst/>
              <a:gdLst/>
              <a:ahLst/>
              <a:cxnLst/>
              <a:rect l="l" t="t" r="r" b="b"/>
              <a:pathLst>
                <a:path w="508" h="432" extrusionOk="0">
                  <a:moveTo>
                    <a:pt x="291" y="0"/>
                  </a:moveTo>
                  <a:cubicBezTo>
                    <a:pt x="98" y="0"/>
                    <a:pt x="0" y="230"/>
                    <a:pt x="139" y="368"/>
                  </a:cubicBezTo>
                  <a:cubicBezTo>
                    <a:pt x="182" y="412"/>
                    <a:pt x="236" y="431"/>
                    <a:pt x="288" y="431"/>
                  </a:cubicBezTo>
                  <a:cubicBezTo>
                    <a:pt x="400" y="431"/>
                    <a:pt x="507" y="345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2" name="Google Shape;2102;p125"/>
            <p:cNvSpPr/>
            <p:nvPr/>
          </p:nvSpPr>
          <p:spPr>
            <a:xfrm>
              <a:off x="1682450" y="1590300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6" y="0"/>
                    <a:pt x="1" y="230"/>
                    <a:pt x="136" y="368"/>
                  </a:cubicBezTo>
                  <a:cubicBezTo>
                    <a:pt x="179" y="412"/>
                    <a:pt x="233" y="431"/>
                    <a:pt x="286" y="431"/>
                  </a:cubicBezTo>
                  <a:cubicBezTo>
                    <a:pt x="397" y="431"/>
                    <a:pt x="504" y="345"/>
                    <a:pt x="504" y="216"/>
                  </a:cubicBezTo>
                  <a:cubicBezTo>
                    <a:pt x="504" y="95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3" name="Google Shape;2103;p125"/>
            <p:cNvSpPr/>
            <p:nvPr/>
          </p:nvSpPr>
          <p:spPr>
            <a:xfrm>
              <a:off x="1665250" y="160367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0"/>
                  </a:moveTo>
                  <a:cubicBezTo>
                    <a:pt x="98" y="0"/>
                    <a:pt x="1" y="234"/>
                    <a:pt x="136" y="369"/>
                  </a:cubicBezTo>
                  <a:cubicBezTo>
                    <a:pt x="181" y="413"/>
                    <a:pt x="235" y="432"/>
                    <a:pt x="289" y="432"/>
                  </a:cubicBezTo>
                  <a:cubicBezTo>
                    <a:pt x="401" y="432"/>
                    <a:pt x="507" y="347"/>
                    <a:pt x="507" y="216"/>
                  </a:cubicBezTo>
                  <a:cubicBezTo>
                    <a:pt x="507" y="98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4" name="Google Shape;2104;p125"/>
            <p:cNvSpPr/>
            <p:nvPr/>
          </p:nvSpPr>
          <p:spPr>
            <a:xfrm>
              <a:off x="1692675" y="1607425"/>
              <a:ext cx="12625" cy="10800"/>
            </a:xfrm>
            <a:custGeom>
              <a:avLst/>
              <a:gdLst/>
              <a:ahLst/>
              <a:cxnLst/>
              <a:rect l="l" t="t" r="r" b="b"/>
              <a:pathLst>
                <a:path w="505" h="432" extrusionOk="0">
                  <a:moveTo>
                    <a:pt x="288" y="0"/>
                  </a:moveTo>
                  <a:cubicBezTo>
                    <a:pt x="95" y="0"/>
                    <a:pt x="0" y="230"/>
                    <a:pt x="136" y="369"/>
                  </a:cubicBezTo>
                  <a:cubicBezTo>
                    <a:pt x="179" y="412"/>
                    <a:pt x="233" y="432"/>
                    <a:pt x="285" y="432"/>
                  </a:cubicBezTo>
                  <a:cubicBezTo>
                    <a:pt x="397" y="432"/>
                    <a:pt x="504" y="345"/>
                    <a:pt x="504" y="216"/>
                  </a:cubicBezTo>
                  <a:cubicBezTo>
                    <a:pt x="504" y="95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5" name="Google Shape;2105;p125"/>
            <p:cNvSpPr/>
            <p:nvPr/>
          </p:nvSpPr>
          <p:spPr>
            <a:xfrm>
              <a:off x="1611200" y="1607425"/>
              <a:ext cx="12700" cy="10800"/>
            </a:xfrm>
            <a:custGeom>
              <a:avLst/>
              <a:gdLst/>
              <a:ahLst/>
              <a:cxnLst/>
              <a:rect l="l" t="t" r="r" b="b"/>
              <a:pathLst>
                <a:path w="508" h="432" extrusionOk="0">
                  <a:moveTo>
                    <a:pt x="291" y="0"/>
                  </a:moveTo>
                  <a:cubicBezTo>
                    <a:pt x="98" y="0"/>
                    <a:pt x="1" y="230"/>
                    <a:pt x="136" y="369"/>
                  </a:cubicBezTo>
                  <a:cubicBezTo>
                    <a:pt x="180" y="412"/>
                    <a:pt x="235" y="432"/>
                    <a:pt x="288" y="432"/>
                  </a:cubicBezTo>
                  <a:cubicBezTo>
                    <a:pt x="400" y="432"/>
                    <a:pt x="507" y="345"/>
                    <a:pt x="507" y="216"/>
                  </a:cubicBezTo>
                  <a:cubicBezTo>
                    <a:pt x="507" y="95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6" name="Google Shape;2106;p125"/>
            <p:cNvSpPr/>
            <p:nvPr/>
          </p:nvSpPr>
          <p:spPr>
            <a:xfrm>
              <a:off x="1638625" y="1603675"/>
              <a:ext cx="12700" cy="10825"/>
            </a:xfrm>
            <a:custGeom>
              <a:avLst/>
              <a:gdLst/>
              <a:ahLst/>
              <a:cxnLst/>
              <a:rect l="l" t="t" r="r" b="b"/>
              <a:pathLst>
                <a:path w="508" h="433" extrusionOk="0">
                  <a:moveTo>
                    <a:pt x="291" y="0"/>
                  </a:moveTo>
                  <a:cubicBezTo>
                    <a:pt x="98" y="0"/>
                    <a:pt x="0" y="234"/>
                    <a:pt x="136" y="369"/>
                  </a:cubicBezTo>
                  <a:cubicBezTo>
                    <a:pt x="180" y="413"/>
                    <a:pt x="235" y="432"/>
                    <a:pt x="289" y="432"/>
                  </a:cubicBezTo>
                  <a:cubicBezTo>
                    <a:pt x="400" y="432"/>
                    <a:pt x="507" y="347"/>
                    <a:pt x="507" y="216"/>
                  </a:cubicBezTo>
                  <a:cubicBezTo>
                    <a:pt x="507" y="98"/>
                    <a:pt x="409" y="0"/>
                    <a:pt x="2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7" name="Google Shape;2107;p125"/>
            <p:cNvSpPr/>
            <p:nvPr/>
          </p:nvSpPr>
          <p:spPr>
            <a:xfrm>
              <a:off x="1521525" y="1796225"/>
              <a:ext cx="74450" cy="68575"/>
            </a:xfrm>
            <a:custGeom>
              <a:avLst/>
              <a:gdLst/>
              <a:ahLst/>
              <a:cxnLst/>
              <a:rect l="l" t="t" r="r" b="b"/>
              <a:pathLst>
                <a:path w="2978" h="2743" extrusionOk="0">
                  <a:moveTo>
                    <a:pt x="1678" y="418"/>
                  </a:moveTo>
                  <a:cubicBezTo>
                    <a:pt x="1873" y="418"/>
                    <a:pt x="2069" y="492"/>
                    <a:pt x="2217" y="641"/>
                  </a:cubicBezTo>
                  <a:cubicBezTo>
                    <a:pt x="2522" y="946"/>
                    <a:pt x="2517" y="1441"/>
                    <a:pt x="2206" y="1735"/>
                  </a:cubicBezTo>
                  <a:lnTo>
                    <a:pt x="2203" y="1735"/>
                  </a:lnTo>
                  <a:lnTo>
                    <a:pt x="1837" y="2103"/>
                  </a:lnTo>
                  <a:cubicBezTo>
                    <a:pt x="1687" y="2261"/>
                    <a:pt x="1485" y="2341"/>
                    <a:pt x="1284" y="2341"/>
                  </a:cubicBezTo>
                  <a:cubicBezTo>
                    <a:pt x="1089" y="2341"/>
                    <a:pt x="893" y="2267"/>
                    <a:pt x="743" y="2118"/>
                  </a:cubicBezTo>
                  <a:cubicBezTo>
                    <a:pt x="441" y="1813"/>
                    <a:pt x="447" y="1318"/>
                    <a:pt x="758" y="1024"/>
                  </a:cubicBezTo>
                  <a:lnTo>
                    <a:pt x="1126" y="655"/>
                  </a:lnTo>
                  <a:cubicBezTo>
                    <a:pt x="1275" y="497"/>
                    <a:pt x="1477" y="418"/>
                    <a:pt x="1678" y="418"/>
                  </a:cubicBezTo>
                  <a:close/>
                  <a:moveTo>
                    <a:pt x="1663" y="1"/>
                  </a:moveTo>
                  <a:cubicBezTo>
                    <a:pt x="1357" y="1"/>
                    <a:pt x="1051" y="117"/>
                    <a:pt x="818" y="350"/>
                  </a:cubicBezTo>
                  <a:lnTo>
                    <a:pt x="453" y="716"/>
                  </a:lnTo>
                  <a:cubicBezTo>
                    <a:pt x="1" y="1185"/>
                    <a:pt x="6" y="1931"/>
                    <a:pt x="467" y="2391"/>
                  </a:cubicBezTo>
                  <a:cubicBezTo>
                    <a:pt x="701" y="2625"/>
                    <a:pt x="1007" y="2742"/>
                    <a:pt x="1314" y="2742"/>
                  </a:cubicBezTo>
                  <a:cubicBezTo>
                    <a:pt x="1613" y="2742"/>
                    <a:pt x="1911" y="2631"/>
                    <a:pt x="2142" y="2409"/>
                  </a:cubicBezTo>
                  <a:lnTo>
                    <a:pt x="2511" y="2040"/>
                  </a:lnTo>
                  <a:cubicBezTo>
                    <a:pt x="2977" y="1574"/>
                    <a:pt x="2977" y="817"/>
                    <a:pt x="2511" y="350"/>
                  </a:cubicBezTo>
                  <a:cubicBezTo>
                    <a:pt x="2276" y="117"/>
                    <a:pt x="1970" y="1"/>
                    <a:pt x="16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8" name="Google Shape;2108;p125"/>
            <p:cNvSpPr/>
            <p:nvPr/>
          </p:nvSpPr>
          <p:spPr>
            <a:xfrm>
              <a:off x="1497425" y="1517900"/>
              <a:ext cx="323525" cy="369000"/>
            </a:xfrm>
            <a:custGeom>
              <a:avLst/>
              <a:gdLst/>
              <a:ahLst/>
              <a:cxnLst/>
              <a:rect l="l" t="t" r="r" b="b"/>
              <a:pathLst>
                <a:path w="12941" h="14760" extrusionOk="0">
                  <a:moveTo>
                    <a:pt x="7284" y="8962"/>
                  </a:moveTo>
                  <a:cubicBezTo>
                    <a:pt x="7289" y="9008"/>
                    <a:pt x="7295" y="9054"/>
                    <a:pt x="7301" y="9100"/>
                  </a:cubicBezTo>
                  <a:lnTo>
                    <a:pt x="6469" y="9932"/>
                  </a:lnTo>
                  <a:lnTo>
                    <a:pt x="5637" y="9100"/>
                  </a:lnTo>
                  <a:cubicBezTo>
                    <a:pt x="5643" y="9054"/>
                    <a:pt x="5648" y="9008"/>
                    <a:pt x="5657" y="8962"/>
                  </a:cubicBezTo>
                  <a:cubicBezTo>
                    <a:pt x="5922" y="9041"/>
                    <a:pt x="6195" y="9080"/>
                    <a:pt x="6469" y="9080"/>
                  </a:cubicBezTo>
                  <a:cubicBezTo>
                    <a:pt x="6743" y="9080"/>
                    <a:pt x="7017" y="9041"/>
                    <a:pt x="7284" y="8962"/>
                  </a:cubicBezTo>
                  <a:close/>
                  <a:moveTo>
                    <a:pt x="5657" y="11357"/>
                  </a:moveTo>
                  <a:lnTo>
                    <a:pt x="6167" y="11866"/>
                  </a:lnTo>
                  <a:lnTo>
                    <a:pt x="5896" y="12137"/>
                  </a:lnTo>
                  <a:lnTo>
                    <a:pt x="5027" y="12554"/>
                  </a:lnTo>
                  <a:cubicBezTo>
                    <a:pt x="5073" y="12321"/>
                    <a:pt x="5047" y="12079"/>
                    <a:pt x="4955" y="11860"/>
                  </a:cubicBezTo>
                  <a:lnTo>
                    <a:pt x="5303" y="11693"/>
                  </a:lnTo>
                  <a:cubicBezTo>
                    <a:pt x="5326" y="11685"/>
                    <a:pt x="5343" y="11670"/>
                    <a:pt x="5363" y="11653"/>
                  </a:cubicBezTo>
                  <a:lnTo>
                    <a:pt x="5657" y="11357"/>
                  </a:lnTo>
                  <a:close/>
                  <a:moveTo>
                    <a:pt x="3014" y="7087"/>
                  </a:moveTo>
                  <a:lnTo>
                    <a:pt x="7580" y="11653"/>
                  </a:lnTo>
                  <a:cubicBezTo>
                    <a:pt x="7597" y="11670"/>
                    <a:pt x="7617" y="11685"/>
                    <a:pt x="7640" y="11693"/>
                  </a:cubicBezTo>
                  <a:lnTo>
                    <a:pt x="7989" y="11860"/>
                  </a:lnTo>
                  <a:cubicBezTo>
                    <a:pt x="7897" y="12079"/>
                    <a:pt x="7871" y="12321"/>
                    <a:pt x="7917" y="12554"/>
                  </a:cubicBezTo>
                  <a:lnTo>
                    <a:pt x="7047" y="12137"/>
                  </a:lnTo>
                  <a:lnTo>
                    <a:pt x="6624" y="11714"/>
                  </a:lnTo>
                  <a:lnTo>
                    <a:pt x="5810" y="10899"/>
                  </a:lnTo>
                  <a:lnTo>
                    <a:pt x="3101" y="8190"/>
                  </a:lnTo>
                  <a:cubicBezTo>
                    <a:pt x="2804" y="7894"/>
                    <a:pt x="2767" y="7424"/>
                    <a:pt x="3014" y="7087"/>
                  </a:cubicBezTo>
                  <a:close/>
                  <a:moveTo>
                    <a:pt x="2629" y="10701"/>
                  </a:moveTo>
                  <a:cubicBezTo>
                    <a:pt x="3045" y="10701"/>
                    <a:pt x="3462" y="10860"/>
                    <a:pt x="3780" y="11178"/>
                  </a:cubicBezTo>
                  <a:lnTo>
                    <a:pt x="4390" y="11788"/>
                  </a:lnTo>
                  <a:cubicBezTo>
                    <a:pt x="4422" y="11820"/>
                    <a:pt x="4448" y="11852"/>
                    <a:pt x="4474" y="11886"/>
                  </a:cubicBezTo>
                  <a:cubicBezTo>
                    <a:pt x="4690" y="12189"/>
                    <a:pt x="4655" y="12606"/>
                    <a:pt x="4390" y="12868"/>
                  </a:cubicBezTo>
                  <a:lnTo>
                    <a:pt x="3412" y="13847"/>
                  </a:lnTo>
                  <a:cubicBezTo>
                    <a:pt x="3093" y="14165"/>
                    <a:pt x="2677" y="14324"/>
                    <a:pt x="2260" y="14324"/>
                  </a:cubicBezTo>
                  <a:cubicBezTo>
                    <a:pt x="1843" y="14324"/>
                    <a:pt x="1427" y="14165"/>
                    <a:pt x="1109" y="13847"/>
                  </a:cubicBezTo>
                  <a:cubicBezTo>
                    <a:pt x="472" y="13211"/>
                    <a:pt x="472" y="12180"/>
                    <a:pt x="1109" y="11544"/>
                  </a:cubicBezTo>
                  <a:lnTo>
                    <a:pt x="1477" y="11178"/>
                  </a:lnTo>
                  <a:cubicBezTo>
                    <a:pt x="1795" y="10860"/>
                    <a:pt x="2212" y="10701"/>
                    <a:pt x="2629" y="10701"/>
                  </a:cubicBezTo>
                  <a:close/>
                  <a:moveTo>
                    <a:pt x="10312" y="10701"/>
                  </a:moveTo>
                  <a:cubicBezTo>
                    <a:pt x="10729" y="10701"/>
                    <a:pt x="11145" y="10860"/>
                    <a:pt x="11463" y="11178"/>
                  </a:cubicBezTo>
                  <a:lnTo>
                    <a:pt x="11832" y="11544"/>
                  </a:lnTo>
                  <a:cubicBezTo>
                    <a:pt x="12465" y="12180"/>
                    <a:pt x="12465" y="13211"/>
                    <a:pt x="11829" y="13847"/>
                  </a:cubicBezTo>
                  <a:lnTo>
                    <a:pt x="11832" y="13847"/>
                  </a:lnTo>
                  <a:cubicBezTo>
                    <a:pt x="11512" y="14165"/>
                    <a:pt x="11096" y="14324"/>
                    <a:pt x="10679" y="14324"/>
                  </a:cubicBezTo>
                  <a:cubicBezTo>
                    <a:pt x="10263" y="14324"/>
                    <a:pt x="9847" y="14165"/>
                    <a:pt x="9529" y="13847"/>
                  </a:cubicBezTo>
                  <a:lnTo>
                    <a:pt x="8550" y="12868"/>
                  </a:lnTo>
                  <a:cubicBezTo>
                    <a:pt x="8251" y="12571"/>
                    <a:pt x="8251" y="12088"/>
                    <a:pt x="8550" y="11788"/>
                  </a:cubicBezTo>
                  <a:lnTo>
                    <a:pt x="9160" y="11178"/>
                  </a:lnTo>
                  <a:cubicBezTo>
                    <a:pt x="9479" y="10860"/>
                    <a:pt x="9895" y="10701"/>
                    <a:pt x="10312" y="10701"/>
                  </a:cubicBezTo>
                  <a:close/>
                  <a:moveTo>
                    <a:pt x="6469" y="0"/>
                  </a:moveTo>
                  <a:cubicBezTo>
                    <a:pt x="5355" y="0"/>
                    <a:pt x="4324" y="656"/>
                    <a:pt x="3653" y="1799"/>
                  </a:cubicBezTo>
                  <a:cubicBezTo>
                    <a:pt x="3590" y="1903"/>
                    <a:pt x="3625" y="2035"/>
                    <a:pt x="3728" y="2096"/>
                  </a:cubicBezTo>
                  <a:cubicBezTo>
                    <a:pt x="3763" y="2116"/>
                    <a:pt x="3801" y="2125"/>
                    <a:pt x="3838" y="2125"/>
                  </a:cubicBezTo>
                  <a:cubicBezTo>
                    <a:pt x="3912" y="2125"/>
                    <a:pt x="3984" y="2087"/>
                    <a:pt x="4025" y="2018"/>
                  </a:cubicBezTo>
                  <a:cubicBezTo>
                    <a:pt x="4618" y="1010"/>
                    <a:pt x="5510" y="432"/>
                    <a:pt x="6469" y="432"/>
                  </a:cubicBezTo>
                  <a:cubicBezTo>
                    <a:pt x="8179" y="432"/>
                    <a:pt x="9566" y="2274"/>
                    <a:pt x="9566" y="4540"/>
                  </a:cubicBezTo>
                  <a:cubicBezTo>
                    <a:pt x="9566" y="6802"/>
                    <a:pt x="8179" y="8645"/>
                    <a:pt x="6469" y="8645"/>
                  </a:cubicBezTo>
                  <a:cubicBezTo>
                    <a:pt x="4762" y="8645"/>
                    <a:pt x="3371" y="6802"/>
                    <a:pt x="3371" y="4540"/>
                  </a:cubicBezTo>
                  <a:cubicBezTo>
                    <a:pt x="3368" y="3953"/>
                    <a:pt x="3466" y="3371"/>
                    <a:pt x="3659" y="2815"/>
                  </a:cubicBezTo>
                  <a:cubicBezTo>
                    <a:pt x="3699" y="2703"/>
                    <a:pt x="3639" y="2579"/>
                    <a:pt x="3527" y="2539"/>
                  </a:cubicBezTo>
                  <a:cubicBezTo>
                    <a:pt x="3503" y="2531"/>
                    <a:pt x="3479" y="2527"/>
                    <a:pt x="3455" y="2527"/>
                  </a:cubicBezTo>
                  <a:cubicBezTo>
                    <a:pt x="3366" y="2527"/>
                    <a:pt x="3282" y="2583"/>
                    <a:pt x="3250" y="2671"/>
                  </a:cubicBezTo>
                  <a:cubicBezTo>
                    <a:pt x="3043" y="3273"/>
                    <a:pt x="2937" y="3904"/>
                    <a:pt x="2939" y="4537"/>
                  </a:cubicBezTo>
                  <a:cubicBezTo>
                    <a:pt x="2939" y="5392"/>
                    <a:pt x="3124" y="6212"/>
                    <a:pt x="3463" y="6921"/>
                  </a:cubicBezTo>
                  <a:lnTo>
                    <a:pt x="3222" y="6679"/>
                  </a:lnTo>
                  <a:cubicBezTo>
                    <a:pt x="3167" y="6624"/>
                    <a:pt x="3092" y="6592"/>
                    <a:pt x="3011" y="6592"/>
                  </a:cubicBezTo>
                  <a:cubicBezTo>
                    <a:pt x="3008" y="6592"/>
                    <a:pt x="3005" y="6592"/>
                    <a:pt x="3001" y="6592"/>
                  </a:cubicBezTo>
                  <a:cubicBezTo>
                    <a:pt x="2924" y="6592"/>
                    <a:pt x="2851" y="6624"/>
                    <a:pt x="2796" y="6679"/>
                  </a:cubicBezTo>
                  <a:cubicBezTo>
                    <a:pt x="2295" y="7182"/>
                    <a:pt x="2295" y="7994"/>
                    <a:pt x="2796" y="8495"/>
                  </a:cubicBezTo>
                  <a:lnTo>
                    <a:pt x="5050" y="10749"/>
                  </a:lnTo>
                  <a:cubicBezTo>
                    <a:pt x="5038" y="10954"/>
                    <a:pt x="5029" y="11152"/>
                    <a:pt x="5024" y="11345"/>
                  </a:cubicBezTo>
                  <a:lnTo>
                    <a:pt x="4713" y="11495"/>
                  </a:lnTo>
                  <a:lnTo>
                    <a:pt x="4698" y="11483"/>
                  </a:lnTo>
                  <a:lnTo>
                    <a:pt x="4088" y="10870"/>
                  </a:lnTo>
                  <a:cubicBezTo>
                    <a:pt x="3685" y="10467"/>
                    <a:pt x="3158" y="10266"/>
                    <a:pt x="2630" y="10266"/>
                  </a:cubicBezTo>
                  <a:cubicBezTo>
                    <a:pt x="2102" y="10266"/>
                    <a:pt x="1575" y="10467"/>
                    <a:pt x="1172" y="10870"/>
                  </a:cubicBezTo>
                  <a:lnTo>
                    <a:pt x="806" y="11236"/>
                  </a:lnTo>
                  <a:cubicBezTo>
                    <a:pt x="0" y="12042"/>
                    <a:pt x="0" y="13346"/>
                    <a:pt x="806" y="14152"/>
                  </a:cubicBezTo>
                  <a:cubicBezTo>
                    <a:pt x="1208" y="14553"/>
                    <a:pt x="1735" y="14754"/>
                    <a:pt x="2263" y="14754"/>
                  </a:cubicBezTo>
                  <a:cubicBezTo>
                    <a:pt x="2791" y="14754"/>
                    <a:pt x="3318" y="14553"/>
                    <a:pt x="3720" y="14152"/>
                  </a:cubicBezTo>
                  <a:lnTo>
                    <a:pt x="4667" y="13208"/>
                  </a:lnTo>
                  <a:lnTo>
                    <a:pt x="5070" y="13012"/>
                  </a:lnTo>
                  <a:cubicBezTo>
                    <a:pt x="5076" y="13067"/>
                    <a:pt x="5081" y="13121"/>
                    <a:pt x="5090" y="13170"/>
                  </a:cubicBezTo>
                  <a:cubicBezTo>
                    <a:pt x="5104" y="13277"/>
                    <a:pt x="5196" y="13357"/>
                    <a:pt x="5303" y="13357"/>
                  </a:cubicBezTo>
                  <a:cubicBezTo>
                    <a:pt x="5314" y="13357"/>
                    <a:pt x="5323" y="13354"/>
                    <a:pt x="5335" y="13354"/>
                  </a:cubicBezTo>
                  <a:cubicBezTo>
                    <a:pt x="5453" y="13337"/>
                    <a:pt x="5533" y="13228"/>
                    <a:pt x="5516" y="13110"/>
                  </a:cubicBezTo>
                  <a:cubicBezTo>
                    <a:pt x="5504" y="13018"/>
                    <a:pt x="5493" y="12917"/>
                    <a:pt x="5484" y="12813"/>
                  </a:cubicBezTo>
                  <a:lnTo>
                    <a:pt x="6115" y="12508"/>
                  </a:lnTo>
                  <a:cubicBezTo>
                    <a:pt x="6138" y="12500"/>
                    <a:pt x="6158" y="12485"/>
                    <a:pt x="6175" y="12468"/>
                  </a:cubicBezTo>
                  <a:lnTo>
                    <a:pt x="6469" y="12171"/>
                  </a:lnTo>
                  <a:lnTo>
                    <a:pt x="6765" y="12468"/>
                  </a:lnTo>
                  <a:cubicBezTo>
                    <a:pt x="6783" y="12485"/>
                    <a:pt x="6803" y="12500"/>
                    <a:pt x="6823" y="12508"/>
                  </a:cubicBezTo>
                  <a:lnTo>
                    <a:pt x="7456" y="12813"/>
                  </a:lnTo>
                  <a:cubicBezTo>
                    <a:pt x="7318" y="14325"/>
                    <a:pt x="6829" y="14325"/>
                    <a:pt x="6469" y="14325"/>
                  </a:cubicBezTo>
                  <a:cubicBezTo>
                    <a:pt x="6141" y="14325"/>
                    <a:pt x="5916" y="14258"/>
                    <a:pt x="5743" y="13927"/>
                  </a:cubicBezTo>
                  <a:cubicBezTo>
                    <a:pt x="5705" y="13855"/>
                    <a:pt x="5630" y="13812"/>
                    <a:pt x="5552" y="13812"/>
                  </a:cubicBezTo>
                  <a:cubicBezTo>
                    <a:pt x="5518" y="13812"/>
                    <a:pt x="5484" y="13821"/>
                    <a:pt x="5453" y="13838"/>
                  </a:cubicBezTo>
                  <a:cubicBezTo>
                    <a:pt x="5346" y="13893"/>
                    <a:pt x="5306" y="14022"/>
                    <a:pt x="5361" y="14129"/>
                  </a:cubicBezTo>
                  <a:cubicBezTo>
                    <a:pt x="5651" y="14687"/>
                    <a:pt x="6106" y="14759"/>
                    <a:pt x="6469" y="14759"/>
                  </a:cubicBezTo>
                  <a:cubicBezTo>
                    <a:pt x="6762" y="14759"/>
                    <a:pt x="7137" y="14713"/>
                    <a:pt x="7422" y="14368"/>
                  </a:cubicBezTo>
                  <a:cubicBezTo>
                    <a:pt x="7652" y="14089"/>
                    <a:pt x="7796" y="13654"/>
                    <a:pt x="7871" y="13015"/>
                  </a:cubicBezTo>
                  <a:lnTo>
                    <a:pt x="8274" y="13208"/>
                  </a:lnTo>
                  <a:lnTo>
                    <a:pt x="9221" y="14155"/>
                  </a:lnTo>
                  <a:cubicBezTo>
                    <a:pt x="9622" y="14556"/>
                    <a:pt x="10150" y="14757"/>
                    <a:pt x="10678" y="14757"/>
                  </a:cubicBezTo>
                  <a:cubicBezTo>
                    <a:pt x="11205" y="14757"/>
                    <a:pt x="11733" y="14556"/>
                    <a:pt x="12134" y="14155"/>
                  </a:cubicBezTo>
                  <a:cubicBezTo>
                    <a:pt x="12940" y="13349"/>
                    <a:pt x="12940" y="12045"/>
                    <a:pt x="12134" y="11239"/>
                  </a:cubicBezTo>
                  <a:lnTo>
                    <a:pt x="11769" y="10873"/>
                  </a:lnTo>
                  <a:cubicBezTo>
                    <a:pt x="11366" y="10470"/>
                    <a:pt x="10838" y="10268"/>
                    <a:pt x="10311" y="10268"/>
                  </a:cubicBezTo>
                  <a:cubicBezTo>
                    <a:pt x="9783" y="10268"/>
                    <a:pt x="9255" y="10470"/>
                    <a:pt x="8852" y="10873"/>
                  </a:cubicBezTo>
                  <a:lnTo>
                    <a:pt x="8242" y="11483"/>
                  </a:lnTo>
                  <a:lnTo>
                    <a:pt x="8228" y="11498"/>
                  </a:lnTo>
                  <a:lnTo>
                    <a:pt x="7917" y="11348"/>
                  </a:lnTo>
                  <a:cubicBezTo>
                    <a:pt x="7911" y="11152"/>
                    <a:pt x="7902" y="10951"/>
                    <a:pt x="7888" y="10752"/>
                  </a:cubicBezTo>
                  <a:lnTo>
                    <a:pt x="8582" y="10058"/>
                  </a:lnTo>
                  <a:cubicBezTo>
                    <a:pt x="8739" y="9902"/>
                    <a:pt x="8596" y="9686"/>
                    <a:pt x="8428" y="9686"/>
                  </a:cubicBezTo>
                  <a:cubicBezTo>
                    <a:pt x="8377" y="9686"/>
                    <a:pt x="8324" y="9706"/>
                    <a:pt x="8277" y="9753"/>
                  </a:cubicBezTo>
                  <a:lnTo>
                    <a:pt x="7284" y="10746"/>
                  </a:lnTo>
                  <a:lnTo>
                    <a:pt x="6774" y="10237"/>
                  </a:lnTo>
                  <a:lnTo>
                    <a:pt x="9923" y="7087"/>
                  </a:lnTo>
                  <a:lnTo>
                    <a:pt x="9923" y="7087"/>
                  </a:lnTo>
                  <a:cubicBezTo>
                    <a:pt x="10171" y="7424"/>
                    <a:pt x="10136" y="7894"/>
                    <a:pt x="9840" y="8190"/>
                  </a:cubicBezTo>
                  <a:lnTo>
                    <a:pt x="8930" y="9100"/>
                  </a:lnTo>
                  <a:cubicBezTo>
                    <a:pt x="8773" y="9256"/>
                    <a:pt x="8916" y="9472"/>
                    <a:pt x="9084" y="9472"/>
                  </a:cubicBezTo>
                  <a:cubicBezTo>
                    <a:pt x="9135" y="9472"/>
                    <a:pt x="9188" y="9453"/>
                    <a:pt x="9235" y="9405"/>
                  </a:cubicBezTo>
                  <a:lnTo>
                    <a:pt x="10145" y="8495"/>
                  </a:lnTo>
                  <a:cubicBezTo>
                    <a:pt x="10646" y="7994"/>
                    <a:pt x="10646" y="7182"/>
                    <a:pt x="10145" y="6682"/>
                  </a:cubicBezTo>
                  <a:cubicBezTo>
                    <a:pt x="10090" y="6624"/>
                    <a:pt x="10015" y="6592"/>
                    <a:pt x="9938" y="6592"/>
                  </a:cubicBezTo>
                  <a:cubicBezTo>
                    <a:pt x="9854" y="6592"/>
                    <a:pt x="9777" y="6624"/>
                    <a:pt x="9722" y="6682"/>
                  </a:cubicBezTo>
                  <a:lnTo>
                    <a:pt x="9480" y="6923"/>
                  </a:lnTo>
                  <a:cubicBezTo>
                    <a:pt x="9820" y="6212"/>
                    <a:pt x="10001" y="5395"/>
                    <a:pt x="10001" y="4540"/>
                  </a:cubicBezTo>
                  <a:cubicBezTo>
                    <a:pt x="10001" y="3336"/>
                    <a:pt x="9641" y="2205"/>
                    <a:pt x="8988" y="1350"/>
                  </a:cubicBezTo>
                  <a:cubicBezTo>
                    <a:pt x="8320" y="481"/>
                    <a:pt x="7425" y="0"/>
                    <a:pt x="64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9" name="Google Shape;2109;p125"/>
            <p:cNvSpPr/>
            <p:nvPr/>
          </p:nvSpPr>
          <p:spPr>
            <a:xfrm>
              <a:off x="1723325" y="1794625"/>
              <a:ext cx="75025" cy="69025"/>
            </a:xfrm>
            <a:custGeom>
              <a:avLst/>
              <a:gdLst/>
              <a:ahLst/>
              <a:cxnLst/>
              <a:rect l="l" t="t" r="r" b="b"/>
              <a:pathLst>
                <a:path w="3001" h="2761" extrusionOk="0">
                  <a:moveTo>
                    <a:pt x="1298" y="417"/>
                  </a:moveTo>
                  <a:cubicBezTo>
                    <a:pt x="1493" y="417"/>
                    <a:pt x="1688" y="492"/>
                    <a:pt x="1837" y="642"/>
                  </a:cubicBezTo>
                  <a:lnTo>
                    <a:pt x="2203" y="1010"/>
                  </a:lnTo>
                  <a:cubicBezTo>
                    <a:pt x="2502" y="1307"/>
                    <a:pt x="2502" y="1790"/>
                    <a:pt x="2206" y="2087"/>
                  </a:cubicBezTo>
                  <a:cubicBezTo>
                    <a:pt x="2056" y="2237"/>
                    <a:pt x="1860" y="2311"/>
                    <a:pt x="1665" y="2311"/>
                  </a:cubicBezTo>
                  <a:cubicBezTo>
                    <a:pt x="1470" y="2311"/>
                    <a:pt x="1275" y="2237"/>
                    <a:pt x="1126" y="2087"/>
                  </a:cubicBezTo>
                  <a:lnTo>
                    <a:pt x="758" y="1721"/>
                  </a:lnTo>
                  <a:cubicBezTo>
                    <a:pt x="458" y="1422"/>
                    <a:pt x="458" y="941"/>
                    <a:pt x="758" y="642"/>
                  </a:cubicBezTo>
                  <a:cubicBezTo>
                    <a:pt x="907" y="492"/>
                    <a:pt x="1103" y="417"/>
                    <a:pt x="1298" y="417"/>
                  </a:cubicBezTo>
                  <a:close/>
                  <a:moveTo>
                    <a:pt x="1315" y="0"/>
                  </a:moveTo>
                  <a:cubicBezTo>
                    <a:pt x="1009" y="0"/>
                    <a:pt x="703" y="118"/>
                    <a:pt x="470" y="351"/>
                  </a:cubicBezTo>
                  <a:cubicBezTo>
                    <a:pt x="6" y="812"/>
                    <a:pt x="1" y="1557"/>
                    <a:pt x="453" y="2026"/>
                  </a:cubicBezTo>
                  <a:lnTo>
                    <a:pt x="821" y="2395"/>
                  </a:lnTo>
                  <a:cubicBezTo>
                    <a:pt x="1056" y="2638"/>
                    <a:pt x="1368" y="2761"/>
                    <a:pt x="1682" y="2761"/>
                  </a:cubicBezTo>
                  <a:cubicBezTo>
                    <a:pt x="1987" y="2761"/>
                    <a:pt x="2294" y="2644"/>
                    <a:pt x="2528" y="2409"/>
                  </a:cubicBezTo>
                  <a:cubicBezTo>
                    <a:pt x="3000" y="1937"/>
                    <a:pt x="2995" y="1166"/>
                    <a:pt x="2511" y="702"/>
                  </a:cubicBezTo>
                  <a:lnTo>
                    <a:pt x="2145" y="337"/>
                  </a:lnTo>
                  <a:cubicBezTo>
                    <a:pt x="1912" y="112"/>
                    <a:pt x="1613" y="0"/>
                    <a:pt x="131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10" name="Google Shape;2110;p125"/>
          <p:cNvGrpSpPr/>
          <p:nvPr/>
        </p:nvGrpSpPr>
        <p:grpSpPr>
          <a:xfrm>
            <a:off x="2878213" y="1689763"/>
            <a:ext cx="316475" cy="368900"/>
            <a:chOff x="2115925" y="1517900"/>
            <a:chExt cx="316475" cy="368900"/>
          </a:xfrm>
        </p:grpSpPr>
        <p:sp>
          <p:nvSpPr>
            <p:cNvPr id="2111" name="Google Shape;2111;p125"/>
            <p:cNvSpPr/>
            <p:nvPr/>
          </p:nvSpPr>
          <p:spPr>
            <a:xfrm>
              <a:off x="2115925" y="1517900"/>
              <a:ext cx="316475" cy="368900"/>
            </a:xfrm>
            <a:custGeom>
              <a:avLst/>
              <a:gdLst/>
              <a:ahLst/>
              <a:cxnLst/>
              <a:rect l="l" t="t" r="r" b="b"/>
              <a:pathLst>
                <a:path w="12659" h="14756" extrusionOk="0">
                  <a:moveTo>
                    <a:pt x="6411" y="432"/>
                  </a:moveTo>
                  <a:cubicBezTo>
                    <a:pt x="6849" y="432"/>
                    <a:pt x="7203" y="786"/>
                    <a:pt x="7203" y="1223"/>
                  </a:cubicBezTo>
                  <a:lnTo>
                    <a:pt x="7203" y="1293"/>
                  </a:lnTo>
                  <a:cubicBezTo>
                    <a:pt x="6939" y="1257"/>
                    <a:pt x="6675" y="1239"/>
                    <a:pt x="6410" y="1239"/>
                  </a:cubicBezTo>
                  <a:cubicBezTo>
                    <a:pt x="6146" y="1239"/>
                    <a:pt x="5881" y="1257"/>
                    <a:pt x="5620" y="1293"/>
                  </a:cubicBezTo>
                  <a:lnTo>
                    <a:pt x="5620" y="1223"/>
                  </a:lnTo>
                  <a:cubicBezTo>
                    <a:pt x="5620" y="786"/>
                    <a:pt x="5974" y="432"/>
                    <a:pt x="6411" y="432"/>
                  </a:cubicBezTo>
                  <a:close/>
                  <a:moveTo>
                    <a:pt x="2469" y="1344"/>
                  </a:moveTo>
                  <a:cubicBezTo>
                    <a:pt x="2475" y="1344"/>
                    <a:pt x="2479" y="1348"/>
                    <a:pt x="2482" y="1353"/>
                  </a:cubicBezTo>
                  <a:lnTo>
                    <a:pt x="2660" y="2073"/>
                  </a:lnTo>
                  <a:cubicBezTo>
                    <a:pt x="2486" y="2004"/>
                    <a:pt x="2304" y="1970"/>
                    <a:pt x="2124" y="1970"/>
                  </a:cubicBezTo>
                  <a:cubicBezTo>
                    <a:pt x="1705" y="1970"/>
                    <a:pt x="1295" y="2152"/>
                    <a:pt x="1011" y="2484"/>
                  </a:cubicBezTo>
                  <a:lnTo>
                    <a:pt x="829" y="1765"/>
                  </a:lnTo>
                  <a:cubicBezTo>
                    <a:pt x="826" y="1756"/>
                    <a:pt x="832" y="1747"/>
                    <a:pt x="841" y="1745"/>
                  </a:cubicBezTo>
                  <a:lnTo>
                    <a:pt x="1051" y="1693"/>
                  </a:lnTo>
                  <a:lnTo>
                    <a:pt x="1103" y="1903"/>
                  </a:lnTo>
                  <a:cubicBezTo>
                    <a:pt x="1126" y="2001"/>
                    <a:pt x="1212" y="2067"/>
                    <a:pt x="1313" y="2067"/>
                  </a:cubicBezTo>
                  <a:cubicBezTo>
                    <a:pt x="1330" y="2067"/>
                    <a:pt x="1347" y="2064"/>
                    <a:pt x="1365" y="2061"/>
                  </a:cubicBezTo>
                  <a:cubicBezTo>
                    <a:pt x="1480" y="2032"/>
                    <a:pt x="1552" y="1914"/>
                    <a:pt x="1523" y="1799"/>
                  </a:cubicBezTo>
                  <a:lnTo>
                    <a:pt x="1471" y="1589"/>
                  </a:lnTo>
                  <a:lnTo>
                    <a:pt x="1834" y="1500"/>
                  </a:lnTo>
                  <a:lnTo>
                    <a:pt x="1886" y="1710"/>
                  </a:lnTo>
                  <a:cubicBezTo>
                    <a:pt x="1909" y="1805"/>
                    <a:pt x="1995" y="1874"/>
                    <a:pt x="2096" y="1874"/>
                  </a:cubicBezTo>
                  <a:cubicBezTo>
                    <a:pt x="2113" y="1874"/>
                    <a:pt x="2130" y="1871"/>
                    <a:pt x="2148" y="1865"/>
                  </a:cubicBezTo>
                  <a:cubicBezTo>
                    <a:pt x="2263" y="1837"/>
                    <a:pt x="2335" y="1721"/>
                    <a:pt x="2306" y="1603"/>
                  </a:cubicBezTo>
                  <a:lnTo>
                    <a:pt x="2254" y="1396"/>
                  </a:lnTo>
                  <a:lnTo>
                    <a:pt x="2464" y="1344"/>
                  </a:lnTo>
                  <a:cubicBezTo>
                    <a:pt x="2466" y="1344"/>
                    <a:pt x="2468" y="1344"/>
                    <a:pt x="2469" y="1344"/>
                  </a:cubicBezTo>
                  <a:close/>
                  <a:moveTo>
                    <a:pt x="10356" y="1344"/>
                  </a:moveTo>
                  <a:cubicBezTo>
                    <a:pt x="10358" y="1344"/>
                    <a:pt x="10359" y="1344"/>
                    <a:pt x="10361" y="1344"/>
                  </a:cubicBezTo>
                  <a:lnTo>
                    <a:pt x="10571" y="1396"/>
                  </a:lnTo>
                  <a:lnTo>
                    <a:pt x="10519" y="1603"/>
                  </a:lnTo>
                  <a:cubicBezTo>
                    <a:pt x="10490" y="1721"/>
                    <a:pt x="10559" y="1840"/>
                    <a:pt x="10675" y="1868"/>
                  </a:cubicBezTo>
                  <a:cubicBezTo>
                    <a:pt x="10692" y="1871"/>
                    <a:pt x="10709" y="1874"/>
                    <a:pt x="10729" y="1874"/>
                  </a:cubicBezTo>
                  <a:cubicBezTo>
                    <a:pt x="10827" y="1874"/>
                    <a:pt x="10914" y="1805"/>
                    <a:pt x="10937" y="1710"/>
                  </a:cubicBezTo>
                  <a:lnTo>
                    <a:pt x="10991" y="1500"/>
                  </a:lnTo>
                  <a:lnTo>
                    <a:pt x="11354" y="1589"/>
                  </a:lnTo>
                  <a:lnTo>
                    <a:pt x="11302" y="1799"/>
                  </a:lnTo>
                  <a:cubicBezTo>
                    <a:pt x="11273" y="1914"/>
                    <a:pt x="11342" y="2032"/>
                    <a:pt x="11461" y="2061"/>
                  </a:cubicBezTo>
                  <a:cubicBezTo>
                    <a:pt x="11478" y="2065"/>
                    <a:pt x="11495" y="2068"/>
                    <a:pt x="11512" y="2068"/>
                  </a:cubicBezTo>
                  <a:cubicBezTo>
                    <a:pt x="11609" y="2068"/>
                    <a:pt x="11698" y="2001"/>
                    <a:pt x="11722" y="1903"/>
                  </a:cubicBezTo>
                  <a:lnTo>
                    <a:pt x="11774" y="1693"/>
                  </a:lnTo>
                  <a:lnTo>
                    <a:pt x="11984" y="1747"/>
                  </a:lnTo>
                  <a:cubicBezTo>
                    <a:pt x="11990" y="1747"/>
                    <a:pt x="11996" y="1756"/>
                    <a:pt x="11993" y="1765"/>
                  </a:cubicBezTo>
                  <a:lnTo>
                    <a:pt x="11815" y="2484"/>
                  </a:lnTo>
                  <a:cubicBezTo>
                    <a:pt x="11528" y="2152"/>
                    <a:pt x="11118" y="1972"/>
                    <a:pt x="10698" y="1972"/>
                  </a:cubicBezTo>
                  <a:cubicBezTo>
                    <a:pt x="10518" y="1972"/>
                    <a:pt x="10336" y="2005"/>
                    <a:pt x="10162" y="2073"/>
                  </a:cubicBezTo>
                  <a:lnTo>
                    <a:pt x="10344" y="1353"/>
                  </a:lnTo>
                  <a:cubicBezTo>
                    <a:pt x="10344" y="1348"/>
                    <a:pt x="10349" y="1344"/>
                    <a:pt x="10356" y="1344"/>
                  </a:cubicBezTo>
                  <a:close/>
                  <a:moveTo>
                    <a:pt x="2124" y="2405"/>
                  </a:moveTo>
                  <a:cubicBezTo>
                    <a:pt x="2315" y="2405"/>
                    <a:pt x="2510" y="2459"/>
                    <a:pt x="2686" y="2574"/>
                  </a:cubicBezTo>
                  <a:cubicBezTo>
                    <a:pt x="2427" y="2781"/>
                    <a:pt x="2188" y="3011"/>
                    <a:pt x="1964" y="3256"/>
                  </a:cubicBezTo>
                  <a:cubicBezTo>
                    <a:pt x="1733" y="3512"/>
                    <a:pt x="1523" y="3783"/>
                    <a:pt x="1333" y="4068"/>
                  </a:cubicBezTo>
                  <a:cubicBezTo>
                    <a:pt x="1232" y="3950"/>
                    <a:pt x="1160" y="3811"/>
                    <a:pt x="1123" y="3662"/>
                  </a:cubicBezTo>
                  <a:cubicBezTo>
                    <a:pt x="1077" y="3478"/>
                    <a:pt x="1086" y="3282"/>
                    <a:pt x="1146" y="3103"/>
                  </a:cubicBezTo>
                  <a:cubicBezTo>
                    <a:pt x="1296" y="2666"/>
                    <a:pt x="1702" y="2405"/>
                    <a:pt x="2124" y="2405"/>
                  </a:cubicBezTo>
                  <a:close/>
                  <a:moveTo>
                    <a:pt x="10701" y="2403"/>
                  </a:moveTo>
                  <a:cubicBezTo>
                    <a:pt x="11123" y="2403"/>
                    <a:pt x="11528" y="2663"/>
                    <a:pt x="11676" y="3100"/>
                  </a:cubicBezTo>
                  <a:cubicBezTo>
                    <a:pt x="11789" y="3434"/>
                    <a:pt x="11717" y="3800"/>
                    <a:pt x="11489" y="4068"/>
                  </a:cubicBezTo>
                  <a:cubicBezTo>
                    <a:pt x="11299" y="3780"/>
                    <a:pt x="11089" y="3509"/>
                    <a:pt x="10859" y="3256"/>
                  </a:cubicBezTo>
                  <a:cubicBezTo>
                    <a:pt x="10637" y="3011"/>
                    <a:pt x="10395" y="2781"/>
                    <a:pt x="10136" y="2574"/>
                  </a:cubicBezTo>
                  <a:cubicBezTo>
                    <a:pt x="10313" y="2457"/>
                    <a:pt x="10509" y="2403"/>
                    <a:pt x="10701" y="2403"/>
                  </a:cubicBezTo>
                  <a:close/>
                  <a:moveTo>
                    <a:pt x="11961" y="11092"/>
                  </a:moveTo>
                  <a:lnTo>
                    <a:pt x="11984" y="11098"/>
                  </a:lnTo>
                  <a:cubicBezTo>
                    <a:pt x="11987" y="11098"/>
                    <a:pt x="11990" y="11100"/>
                    <a:pt x="11993" y="11106"/>
                  </a:cubicBezTo>
                  <a:cubicBezTo>
                    <a:pt x="11993" y="11109"/>
                    <a:pt x="11993" y="11112"/>
                    <a:pt x="11993" y="11115"/>
                  </a:cubicBezTo>
                  <a:lnTo>
                    <a:pt x="11815" y="11835"/>
                  </a:lnTo>
                  <a:cubicBezTo>
                    <a:pt x="11763" y="11777"/>
                    <a:pt x="11708" y="11722"/>
                    <a:pt x="11651" y="11673"/>
                  </a:cubicBezTo>
                  <a:cubicBezTo>
                    <a:pt x="11763" y="11483"/>
                    <a:pt x="11866" y="11290"/>
                    <a:pt x="11961" y="11092"/>
                  </a:cubicBezTo>
                  <a:close/>
                  <a:moveTo>
                    <a:pt x="864" y="11095"/>
                  </a:moveTo>
                  <a:cubicBezTo>
                    <a:pt x="956" y="11293"/>
                    <a:pt x="1062" y="11486"/>
                    <a:pt x="1175" y="11673"/>
                  </a:cubicBezTo>
                  <a:cubicBezTo>
                    <a:pt x="1117" y="11725"/>
                    <a:pt x="1060" y="11780"/>
                    <a:pt x="1011" y="11837"/>
                  </a:cubicBezTo>
                  <a:lnTo>
                    <a:pt x="832" y="11118"/>
                  </a:lnTo>
                  <a:cubicBezTo>
                    <a:pt x="829" y="11115"/>
                    <a:pt x="829" y="11109"/>
                    <a:pt x="832" y="11106"/>
                  </a:cubicBezTo>
                  <a:cubicBezTo>
                    <a:pt x="835" y="11103"/>
                    <a:pt x="838" y="11100"/>
                    <a:pt x="841" y="11100"/>
                  </a:cubicBezTo>
                  <a:lnTo>
                    <a:pt x="864" y="11095"/>
                  </a:lnTo>
                  <a:close/>
                  <a:moveTo>
                    <a:pt x="1411" y="12042"/>
                  </a:moveTo>
                  <a:cubicBezTo>
                    <a:pt x="1581" y="12286"/>
                    <a:pt x="1765" y="12520"/>
                    <a:pt x="1964" y="12738"/>
                  </a:cubicBezTo>
                  <a:cubicBezTo>
                    <a:pt x="2220" y="13021"/>
                    <a:pt x="2499" y="13280"/>
                    <a:pt x="2801" y="13513"/>
                  </a:cubicBezTo>
                  <a:cubicBezTo>
                    <a:pt x="2675" y="13625"/>
                    <a:pt x="2522" y="13706"/>
                    <a:pt x="2358" y="13746"/>
                  </a:cubicBezTo>
                  <a:cubicBezTo>
                    <a:pt x="2275" y="13767"/>
                    <a:pt x="2191" y="13777"/>
                    <a:pt x="2107" y="13777"/>
                  </a:cubicBezTo>
                  <a:cubicBezTo>
                    <a:pt x="1925" y="13777"/>
                    <a:pt x="1743" y="13728"/>
                    <a:pt x="1584" y="13634"/>
                  </a:cubicBezTo>
                  <a:cubicBezTo>
                    <a:pt x="1181" y="13395"/>
                    <a:pt x="996" y="12905"/>
                    <a:pt x="1146" y="12459"/>
                  </a:cubicBezTo>
                  <a:lnTo>
                    <a:pt x="1149" y="12445"/>
                  </a:lnTo>
                  <a:cubicBezTo>
                    <a:pt x="1204" y="12292"/>
                    <a:pt x="1293" y="12154"/>
                    <a:pt x="1411" y="12042"/>
                  </a:cubicBezTo>
                  <a:close/>
                  <a:moveTo>
                    <a:pt x="11414" y="12042"/>
                  </a:moveTo>
                  <a:cubicBezTo>
                    <a:pt x="11532" y="12154"/>
                    <a:pt x="11625" y="12295"/>
                    <a:pt x="11676" y="12453"/>
                  </a:cubicBezTo>
                  <a:cubicBezTo>
                    <a:pt x="11740" y="12635"/>
                    <a:pt x="11746" y="12828"/>
                    <a:pt x="11699" y="13015"/>
                  </a:cubicBezTo>
                  <a:cubicBezTo>
                    <a:pt x="11636" y="13274"/>
                    <a:pt x="11469" y="13496"/>
                    <a:pt x="11239" y="13634"/>
                  </a:cubicBezTo>
                  <a:cubicBezTo>
                    <a:pt x="11079" y="13728"/>
                    <a:pt x="10898" y="13777"/>
                    <a:pt x="10715" y="13777"/>
                  </a:cubicBezTo>
                  <a:cubicBezTo>
                    <a:pt x="10631" y="13777"/>
                    <a:pt x="10547" y="13767"/>
                    <a:pt x="10464" y="13746"/>
                  </a:cubicBezTo>
                  <a:cubicBezTo>
                    <a:pt x="10300" y="13706"/>
                    <a:pt x="10148" y="13625"/>
                    <a:pt x="10024" y="13513"/>
                  </a:cubicBezTo>
                  <a:cubicBezTo>
                    <a:pt x="10323" y="13280"/>
                    <a:pt x="10606" y="13021"/>
                    <a:pt x="10859" y="12738"/>
                  </a:cubicBezTo>
                  <a:cubicBezTo>
                    <a:pt x="11060" y="12520"/>
                    <a:pt x="11245" y="12286"/>
                    <a:pt x="11414" y="12042"/>
                  </a:cubicBezTo>
                  <a:close/>
                  <a:moveTo>
                    <a:pt x="6411" y="0"/>
                  </a:moveTo>
                  <a:cubicBezTo>
                    <a:pt x="5735" y="0"/>
                    <a:pt x="5188" y="547"/>
                    <a:pt x="5188" y="1223"/>
                  </a:cubicBezTo>
                  <a:lnTo>
                    <a:pt x="5188" y="1367"/>
                  </a:lnTo>
                  <a:cubicBezTo>
                    <a:pt x="4457" y="1526"/>
                    <a:pt x="3766" y="1819"/>
                    <a:pt x="3144" y="2234"/>
                  </a:cubicBezTo>
                  <a:lnTo>
                    <a:pt x="2902" y="1249"/>
                  </a:lnTo>
                  <a:cubicBezTo>
                    <a:pt x="2851" y="1046"/>
                    <a:pt x="2668" y="911"/>
                    <a:pt x="2469" y="911"/>
                  </a:cubicBezTo>
                  <a:cubicBezTo>
                    <a:pt x="2434" y="911"/>
                    <a:pt x="2399" y="916"/>
                    <a:pt x="2364" y="924"/>
                  </a:cubicBezTo>
                  <a:lnTo>
                    <a:pt x="740" y="1327"/>
                  </a:lnTo>
                  <a:cubicBezTo>
                    <a:pt x="501" y="1385"/>
                    <a:pt x="354" y="1626"/>
                    <a:pt x="415" y="1865"/>
                  </a:cubicBezTo>
                  <a:lnTo>
                    <a:pt x="694" y="3000"/>
                  </a:lnTo>
                  <a:cubicBezTo>
                    <a:pt x="700" y="3017"/>
                    <a:pt x="706" y="3034"/>
                    <a:pt x="711" y="3051"/>
                  </a:cubicBezTo>
                  <a:cubicBezTo>
                    <a:pt x="579" y="3552"/>
                    <a:pt x="729" y="4088"/>
                    <a:pt x="1103" y="4448"/>
                  </a:cubicBezTo>
                  <a:cubicBezTo>
                    <a:pt x="1065" y="4514"/>
                    <a:pt x="1028" y="4580"/>
                    <a:pt x="991" y="4649"/>
                  </a:cubicBezTo>
                  <a:cubicBezTo>
                    <a:pt x="936" y="4753"/>
                    <a:pt x="976" y="4885"/>
                    <a:pt x="1083" y="4940"/>
                  </a:cubicBezTo>
                  <a:cubicBezTo>
                    <a:pt x="1114" y="4957"/>
                    <a:pt x="1148" y="4964"/>
                    <a:pt x="1182" y="4964"/>
                  </a:cubicBezTo>
                  <a:cubicBezTo>
                    <a:pt x="1259" y="4964"/>
                    <a:pt x="1335" y="4923"/>
                    <a:pt x="1373" y="4851"/>
                  </a:cubicBezTo>
                  <a:cubicBezTo>
                    <a:pt x="1621" y="4379"/>
                    <a:pt x="1929" y="3941"/>
                    <a:pt x="2286" y="3547"/>
                  </a:cubicBezTo>
                  <a:cubicBezTo>
                    <a:pt x="3386" y="2338"/>
                    <a:pt x="4851" y="1670"/>
                    <a:pt x="6414" y="1670"/>
                  </a:cubicBezTo>
                  <a:cubicBezTo>
                    <a:pt x="7977" y="1670"/>
                    <a:pt x="9440" y="2340"/>
                    <a:pt x="10539" y="3547"/>
                  </a:cubicBezTo>
                  <a:cubicBezTo>
                    <a:pt x="11622" y="4738"/>
                    <a:pt x="12220" y="6319"/>
                    <a:pt x="12220" y="7997"/>
                  </a:cubicBezTo>
                  <a:cubicBezTo>
                    <a:pt x="12220" y="9675"/>
                    <a:pt x="11622" y="11256"/>
                    <a:pt x="10539" y="12448"/>
                  </a:cubicBezTo>
                  <a:cubicBezTo>
                    <a:pt x="9440" y="13660"/>
                    <a:pt x="7974" y="14325"/>
                    <a:pt x="6411" y="14325"/>
                  </a:cubicBezTo>
                  <a:cubicBezTo>
                    <a:pt x="4848" y="14325"/>
                    <a:pt x="3383" y="13660"/>
                    <a:pt x="2283" y="12448"/>
                  </a:cubicBezTo>
                  <a:cubicBezTo>
                    <a:pt x="1201" y="11256"/>
                    <a:pt x="605" y="9675"/>
                    <a:pt x="605" y="7997"/>
                  </a:cubicBezTo>
                  <a:cubicBezTo>
                    <a:pt x="602" y="7203"/>
                    <a:pt x="740" y="6414"/>
                    <a:pt x="1011" y="5668"/>
                  </a:cubicBezTo>
                  <a:cubicBezTo>
                    <a:pt x="1051" y="5556"/>
                    <a:pt x="993" y="5432"/>
                    <a:pt x="881" y="5389"/>
                  </a:cubicBezTo>
                  <a:cubicBezTo>
                    <a:pt x="857" y="5380"/>
                    <a:pt x="832" y="5376"/>
                    <a:pt x="808" y="5376"/>
                  </a:cubicBezTo>
                  <a:cubicBezTo>
                    <a:pt x="719" y="5376"/>
                    <a:pt x="636" y="5431"/>
                    <a:pt x="602" y="5519"/>
                  </a:cubicBezTo>
                  <a:cubicBezTo>
                    <a:pt x="0" y="7197"/>
                    <a:pt x="29" y="9039"/>
                    <a:pt x="688" y="10695"/>
                  </a:cubicBezTo>
                  <a:cubicBezTo>
                    <a:pt x="475" y="10775"/>
                    <a:pt x="357" y="11000"/>
                    <a:pt x="412" y="11221"/>
                  </a:cubicBezTo>
                  <a:lnTo>
                    <a:pt x="691" y="12356"/>
                  </a:lnTo>
                  <a:cubicBezTo>
                    <a:pt x="697" y="12373"/>
                    <a:pt x="703" y="12390"/>
                    <a:pt x="708" y="12407"/>
                  </a:cubicBezTo>
                  <a:cubicBezTo>
                    <a:pt x="544" y="13026"/>
                    <a:pt x="812" y="13680"/>
                    <a:pt x="1365" y="14005"/>
                  </a:cubicBezTo>
                  <a:cubicBezTo>
                    <a:pt x="1589" y="14140"/>
                    <a:pt x="1845" y="14209"/>
                    <a:pt x="2107" y="14209"/>
                  </a:cubicBezTo>
                  <a:cubicBezTo>
                    <a:pt x="2502" y="14209"/>
                    <a:pt x="2882" y="14051"/>
                    <a:pt x="3158" y="13769"/>
                  </a:cubicBezTo>
                  <a:cubicBezTo>
                    <a:pt x="4143" y="14427"/>
                    <a:pt x="5277" y="14756"/>
                    <a:pt x="6412" y="14756"/>
                  </a:cubicBezTo>
                  <a:cubicBezTo>
                    <a:pt x="7546" y="14756"/>
                    <a:pt x="8681" y="14427"/>
                    <a:pt x="9667" y="13769"/>
                  </a:cubicBezTo>
                  <a:cubicBezTo>
                    <a:pt x="9950" y="14059"/>
                    <a:pt x="10330" y="14211"/>
                    <a:pt x="10714" y="14211"/>
                  </a:cubicBezTo>
                  <a:cubicBezTo>
                    <a:pt x="10970" y="14211"/>
                    <a:pt x="11228" y="14143"/>
                    <a:pt x="11461" y="14005"/>
                  </a:cubicBezTo>
                  <a:cubicBezTo>
                    <a:pt x="12010" y="13680"/>
                    <a:pt x="12278" y="13026"/>
                    <a:pt x="12114" y="12407"/>
                  </a:cubicBezTo>
                  <a:cubicBezTo>
                    <a:pt x="12120" y="12390"/>
                    <a:pt x="12125" y="12373"/>
                    <a:pt x="12131" y="12353"/>
                  </a:cubicBezTo>
                  <a:lnTo>
                    <a:pt x="12413" y="11221"/>
                  </a:lnTo>
                  <a:cubicBezTo>
                    <a:pt x="12468" y="11000"/>
                    <a:pt x="12347" y="10775"/>
                    <a:pt x="12137" y="10695"/>
                  </a:cubicBezTo>
                  <a:cubicBezTo>
                    <a:pt x="12480" y="9837"/>
                    <a:pt x="12655" y="8921"/>
                    <a:pt x="12652" y="7997"/>
                  </a:cubicBezTo>
                  <a:cubicBezTo>
                    <a:pt x="12658" y="6754"/>
                    <a:pt x="12339" y="5530"/>
                    <a:pt x="11725" y="4448"/>
                  </a:cubicBezTo>
                  <a:cubicBezTo>
                    <a:pt x="12097" y="4088"/>
                    <a:pt x="12246" y="3555"/>
                    <a:pt x="12114" y="3054"/>
                  </a:cubicBezTo>
                  <a:cubicBezTo>
                    <a:pt x="12120" y="3037"/>
                    <a:pt x="12125" y="3017"/>
                    <a:pt x="12131" y="3000"/>
                  </a:cubicBezTo>
                  <a:lnTo>
                    <a:pt x="12413" y="1868"/>
                  </a:lnTo>
                  <a:cubicBezTo>
                    <a:pt x="12471" y="1626"/>
                    <a:pt x="12324" y="1388"/>
                    <a:pt x="12085" y="1327"/>
                  </a:cubicBezTo>
                  <a:lnTo>
                    <a:pt x="10464" y="924"/>
                  </a:lnTo>
                  <a:cubicBezTo>
                    <a:pt x="10429" y="916"/>
                    <a:pt x="10394" y="912"/>
                    <a:pt x="10360" y="912"/>
                  </a:cubicBezTo>
                  <a:cubicBezTo>
                    <a:pt x="10158" y="912"/>
                    <a:pt x="9975" y="1048"/>
                    <a:pt x="9923" y="1252"/>
                  </a:cubicBezTo>
                  <a:lnTo>
                    <a:pt x="9679" y="2237"/>
                  </a:lnTo>
                  <a:cubicBezTo>
                    <a:pt x="9060" y="1819"/>
                    <a:pt x="8366" y="1526"/>
                    <a:pt x="7638" y="1367"/>
                  </a:cubicBezTo>
                  <a:lnTo>
                    <a:pt x="7638" y="1223"/>
                  </a:lnTo>
                  <a:cubicBezTo>
                    <a:pt x="7638" y="547"/>
                    <a:pt x="7088" y="0"/>
                    <a:pt x="64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12" name="Google Shape;2112;p125"/>
            <p:cNvSpPr/>
            <p:nvPr/>
          </p:nvSpPr>
          <p:spPr>
            <a:xfrm>
              <a:off x="2137725" y="1570575"/>
              <a:ext cx="272850" cy="294650"/>
            </a:xfrm>
            <a:custGeom>
              <a:avLst/>
              <a:gdLst/>
              <a:ahLst/>
              <a:cxnLst/>
              <a:rect l="l" t="t" r="r" b="b"/>
              <a:pathLst>
                <a:path w="10914" h="11786" extrusionOk="0">
                  <a:moveTo>
                    <a:pt x="5323" y="435"/>
                  </a:moveTo>
                  <a:lnTo>
                    <a:pt x="5323" y="3748"/>
                  </a:lnTo>
                  <a:lnTo>
                    <a:pt x="3783" y="4641"/>
                  </a:lnTo>
                  <a:lnTo>
                    <a:pt x="1109" y="3472"/>
                  </a:lnTo>
                  <a:cubicBezTo>
                    <a:pt x="1889" y="1736"/>
                    <a:pt x="3475" y="524"/>
                    <a:pt x="5323" y="435"/>
                  </a:cubicBezTo>
                  <a:close/>
                  <a:moveTo>
                    <a:pt x="5755" y="435"/>
                  </a:moveTo>
                  <a:cubicBezTo>
                    <a:pt x="7574" y="521"/>
                    <a:pt x="9181" y="1693"/>
                    <a:pt x="9972" y="3472"/>
                  </a:cubicBezTo>
                  <a:lnTo>
                    <a:pt x="7298" y="4641"/>
                  </a:lnTo>
                  <a:lnTo>
                    <a:pt x="5755" y="3748"/>
                  </a:lnTo>
                  <a:lnTo>
                    <a:pt x="5755" y="435"/>
                  </a:lnTo>
                  <a:close/>
                  <a:moveTo>
                    <a:pt x="5539" y="4123"/>
                  </a:moveTo>
                  <a:lnTo>
                    <a:pt x="7068" y="5006"/>
                  </a:lnTo>
                  <a:lnTo>
                    <a:pt x="7068" y="6774"/>
                  </a:lnTo>
                  <a:lnTo>
                    <a:pt x="5539" y="7658"/>
                  </a:lnTo>
                  <a:lnTo>
                    <a:pt x="4013" y="6774"/>
                  </a:lnTo>
                  <a:lnTo>
                    <a:pt x="4013" y="5006"/>
                  </a:lnTo>
                  <a:lnTo>
                    <a:pt x="5539" y="4123"/>
                  </a:lnTo>
                  <a:close/>
                  <a:moveTo>
                    <a:pt x="948" y="3869"/>
                  </a:moveTo>
                  <a:lnTo>
                    <a:pt x="948" y="3872"/>
                  </a:lnTo>
                  <a:lnTo>
                    <a:pt x="3579" y="5024"/>
                  </a:lnTo>
                  <a:lnTo>
                    <a:pt x="3579" y="6762"/>
                  </a:lnTo>
                  <a:lnTo>
                    <a:pt x="985" y="8009"/>
                  </a:lnTo>
                  <a:cubicBezTo>
                    <a:pt x="481" y="6676"/>
                    <a:pt x="467" y="5211"/>
                    <a:pt x="948" y="3869"/>
                  </a:cubicBezTo>
                  <a:close/>
                  <a:moveTo>
                    <a:pt x="3789" y="7142"/>
                  </a:moveTo>
                  <a:lnTo>
                    <a:pt x="5323" y="8032"/>
                  </a:lnTo>
                  <a:lnTo>
                    <a:pt x="5323" y="9874"/>
                  </a:lnTo>
                  <a:cubicBezTo>
                    <a:pt x="5323" y="9992"/>
                    <a:pt x="5421" y="10090"/>
                    <a:pt x="5539" y="10090"/>
                  </a:cubicBezTo>
                  <a:cubicBezTo>
                    <a:pt x="5660" y="10090"/>
                    <a:pt x="5755" y="9992"/>
                    <a:pt x="5755" y="9874"/>
                  </a:cubicBezTo>
                  <a:lnTo>
                    <a:pt x="5755" y="8032"/>
                  </a:lnTo>
                  <a:lnTo>
                    <a:pt x="7292" y="7145"/>
                  </a:lnTo>
                  <a:lnTo>
                    <a:pt x="9926" y="8406"/>
                  </a:lnTo>
                  <a:cubicBezTo>
                    <a:pt x="9132" y="10090"/>
                    <a:pt x="7572" y="11262"/>
                    <a:pt x="5755" y="11348"/>
                  </a:cubicBezTo>
                  <a:lnTo>
                    <a:pt x="5755" y="10804"/>
                  </a:lnTo>
                  <a:cubicBezTo>
                    <a:pt x="5755" y="10686"/>
                    <a:pt x="5660" y="10588"/>
                    <a:pt x="5539" y="10588"/>
                  </a:cubicBezTo>
                  <a:cubicBezTo>
                    <a:pt x="5421" y="10588"/>
                    <a:pt x="5323" y="10686"/>
                    <a:pt x="5323" y="10804"/>
                  </a:cubicBezTo>
                  <a:lnTo>
                    <a:pt x="5323" y="11348"/>
                  </a:lnTo>
                  <a:cubicBezTo>
                    <a:pt x="3510" y="11259"/>
                    <a:pt x="1947" y="10087"/>
                    <a:pt x="1155" y="8406"/>
                  </a:cubicBezTo>
                  <a:lnTo>
                    <a:pt x="3789" y="7142"/>
                  </a:lnTo>
                  <a:close/>
                  <a:moveTo>
                    <a:pt x="5539" y="0"/>
                  </a:moveTo>
                  <a:cubicBezTo>
                    <a:pt x="3360" y="0"/>
                    <a:pt x="1477" y="1431"/>
                    <a:pt x="637" y="3481"/>
                  </a:cubicBezTo>
                  <a:cubicBezTo>
                    <a:pt x="634" y="3486"/>
                    <a:pt x="631" y="3492"/>
                    <a:pt x="628" y="3498"/>
                  </a:cubicBezTo>
                  <a:cubicBezTo>
                    <a:pt x="622" y="3507"/>
                    <a:pt x="619" y="3518"/>
                    <a:pt x="617" y="3530"/>
                  </a:cubicBezTo>
                  <a:cubicBezTo>
                    <a:pt x="0" y="5084"/>
                    <a:pt x="15" y="6820"/>
                    <a:pt x="663" y="8366"/>
                  </a:cubicBezTo>
                  <a:cubicBezTo>
                    <a:pt x="665" y="8377"/>
                    <a:pt x="671" y="8386"/>
                    <a:pt x="674" y="8398"/>
                  </a:cubicBezTo>
                  <a:cubicBezTo>
                    <a:pt x="677" y="8403"/>
                    <a:pt x="680" y="8406"/>
                    <a:pt x="683" y="8409"/>
                  </a:cubicBezTo>
                  <a:cubicBezTo>
                    <a:pt x="1546" y="10404"/>
                    <a:pt x="3397" y="11786"/>
                    <a:pt x="5539" y="11786"/>
                  </a:cubicBezTo>
                  <a:cubicBezTo>
                    <a:pt x="7681" y="11786"/>
                    <a:pt x="9538" y="10404"/>
                    <a:pt x="10399" y="8409"/>
                  </a:cubicBezTo>
                  <a:cubicBezTo>
                    <a:pt x="10401" y="8406"/>
                    <a:pt x="10401" y="8403"/>
                    <a:pt x="10404" y="8398"/>
                  </a:cubicBezTo>
                  <a:cubicBezTo>
                    <a:pt x="10410" y="8386"/>
                    <a:pt x="10413" y="8377"/>
                    <a:pt x="10419" y="8366"/>
                  </a:cubicBezTo>
                  <a:cubicBezTo>
                    <a:pt x="10747" y="7583"/>
                    <a:pt x="10914" y="6742"/>
                    <a:pt x="10914" y="5893"/>
                  </a:cubicBezTo>
                  <a:cubicBezTo>
                    <a:pt x="10914" y="5594"/>
                    <a:pt x="10894" y="5294"/>
                    <a:pt x="10853" y="5001"/>
                  </a:cubicBezTo>
                  <a:cubicBezTo>
                    <a:pt x="10837" y="4889"/>
                    <a:pt x="10743" y="4812"/>
                    <a:pt x="10636" y="4812"/>
                  </a:cubicBezTo>
                  <a:cubicBezTo>
                    <a:pt x="10627" y="4812"/>
                    <a:pt x="10618" y="4812"/>
                    <a:pt x="10609" y="4814"/>
                  </a:cubicBezTo>
                  <a:cubicBezTo>
                    <a:pt x="10491" y="4831"/>
                    <a:pt x="10407" y="4940"/>
                    <a:pt x="10424" y="5058"/>
                  </a:cubicBezTo>
                  <a:cubicBezTo>
                    <a:pt x="10462" y="5335"/>
                    <a:pt x="10482" y="5614"/>
                    <a:pt x="10482" y="5893"/>
                  </a:cubicBezTo>
                  <a:cubicBezTo>
                    <a:pt x="10482" y="6616"/>
                    <a:pt x="10352" y="7332"/>
                    <a:pt x="10096" y="8009"/>
                  </a:cubicBezTo>
                  <a:lnTo>
                    <a:pt x="7500" y="6762"/>
                  </a:lnTo>
                  <a:lnTo>
                    <a:pt x="7500" y="5024"/>
                  </a:lnTo>
                  <a:lnTo>
                    <a:pt x="10134" y="3872"/>
                  </a:lnTo>
                  <a:cubicBezTo>
                    <a:pt x="10168" y="3976"/>
                    <a:pt x="10206" y="4082"/>
                    <a:pt x="10237" y="4189"/>
                  </a:cubicBezTo>
                  <a:cubicBezTo>
                    <a:pt x="10265" y="4283"/>
                    <a:pt x="10351" y="4342"/>
                    <a:pt x="10443" y="4342"/>
                  </a:cubicBezTo>
                  <a:cubicBezTo>
                    <a:pt x="10463" y="4342"/>
                    <a:pt x="10484" y="4339"/>
                    <a:pt x="10505" y="4333"/>
                  </a:cubicBezTo>
                  <a:cubicBezTo>
                    <a:pt x="10620" y="4301"/>
                    <a:pt x="10686" y="4180"/>
                    <a:pt x="10652" y="4065"/>
                  </a:cubicBezTo>
                  <a:cubicBezTo>
                    <a:pt x="10304" y="2896"/>
                    <a:pt x="9641" y="1886"/>
                    <a:pt x="8735" y="1152"/>
                  </a:cubicBezTo>
                  <a:cubicBezTo>
                    <a:pt x="7805" y="395"/>
                    <a:pt x="6699" y="0"/>
                    <a:pt x="553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13" name="Google Shape;2113;p125"/>
          <p:cNvGrpSpPr/>
          <p:nvPr/>
        </p:nvGrpSpPr>
        <p:grpSpPr>
          <a:xfrm>
            <a:off x="6605113" y="1689763"/>
            <a:ext cx="271775" cy="368925"/>
            <a:chOff x="5842825" y="1517900"/>
            <a:chExt cx="271775" cy="368925"/>
          </a:xfrm>
        </p:grpSpPr>
        <p:sp>
          <p:nvSpPr>
            <p:cNvPr id="2114" name="Google Shape;2114;p125"/>
            <p:cNvSpPr/>
            <p:nvPr/>
          </p:nvSpPr>
          <p:spPr>
            <a:xfrm>
              <a:off x="5842825" y="1517900"/>
              <a:ext cx="271775" cy="368925"/>
            </a:xfrm>
            <a:custGeom>
              <a:avLst/>
              <a:gdLst/>
              <a:ahLst/>
              <a:cxnLst/>
              <a:rect l="l" t="t" r="r" b="b"/>
              <a:pathLst>
                <a:path w="10871" h="14757" extrusionOk="0">
                  <a:moveTo>
                    <a:pt x="6477" y="4079"/>
                  </a:moveTo>
                  <a:cubicBezTo>
                    <a:pt x="6682" y="4079"/>
                    <a:pt x="6889" y="4140"/>
                    <a:pt x="6889" y="4589"/>
                  </a:cubicBezTo>
                  <a:cubicBezTo>
                    <a:pt x="6889" y="4891"/>
                    <a:pt x="6736" y="5199"/>
                    <a:pt x="6477" y="5199"/>
                  </a:cubicBezTo>
                  <a:cubicBezTo>
                    <a:pt x="6460" y="5199"/>
                    <a:pt x="6446" y="5199"/>
                    <a:pt x="6428" y="5196"/>
                  </a:cubicBezTo>
                  <a:lnTo>
                    <a:pt x="6428" y="4082"/>
                  </a:lnTo>
                  <a:cubicBezTo>
                    <a:pt x="6446" y="4079"/>
                    <a:pt x="6460" y="4079"/>
                    <a:pt x="6477" y="4079"/>
                  </a:cubicBezTo>
                  <a:close/>
                  <a:moveTo>
                    <a:pt x="875" y="4076"/>
                  </a:moveTo>
                  <a:cubicBezTo>
                    <a:pt x="890" y="4076"/>
                    <a:pt x="907" y="4079"/>
                    <a:pt x="924" y="4079"/>
                  </a:cubicBezTo>
                  <a:lnTo>
                    <a:pt x="924" y="5199"/>
                  </a:lnTo>
                  <a:cubicBezTo>
                    <a:pt x="907" y="5202"/>
                    <a:pt x="890" y="5202"/>
                    <a:pt x="875" y="5202"/>
                  </a:cubicBezTo>
                  <a:lnTo>
                    <a:pt x="875" y="5199"/>
                  </a:lnTo>
                  <a:cubicBezTo>
                    <a:pt x="616" y="5199"/>
                    <a:pt x="464" y="4888"/>
                    <a:pt x="464" y="4589"/>
                  </a:cubicBezTo>
                  <a:cubicBezTo>
                    <a:pt x="464" y="4137"/>
                    <a:pt x="671" y="4076"/>
                    <a:pt x="875" y="4076"/>
                  </a:cubicBezTo>
                  <a:close/>
                  <a:moveTo>
                    <a:pt x="10435" y="7378"/>
                  </a:moveTo>
                  <a:lnTo>
                    <a:pt x="10435" y="7810"/>
                  </a:lnTo>
                  <a:lnTo>
                    <a:pt x="5450" y="7813"/>
                  </a:lnTo>
                  <a:lnTo>
                    <a:pt x="5450" y="7378"/>
                  </a:lnTo>
                  <a:close/>
                  <a:moveTo>
                    <a:pt x="4655" y="2502"/>
                  </a:moveTo>
                  <a:cubicBezTo>
                    <a:pt x="4750" y="2813"/>
                    <a:pt x="4920" y="3195"/>
                    <a:pt x="5205" y="3452"/>
                  </a:cubicBezTo>
                  <a:cubicBezTo>
                    <a:pt x="5366" y="3598"/>
                    <a:pt x="5441" y="3846"/>
                    <a:pt x="5513" y="4091"/>
                  </a:cubicBezTo>
                  <a:cubicBezTo>
                    <a:pt x="5599" y="4376"/>
                    <a:pt x="5700" y="4718"/>
                    <a:pt x="5996" y="4831"/>
                  </a:cubicBezTo>
                  <a:lnTo>
                    <a:pt x="5996" y="5642"/>
                  </a:lnTo>
                  <a:cubicBezTo>
                    <a:pt x="5996" y="6106"/>
                    <a:pt x="5858" y="6561"/>
                    <a:pt x="5593" y="6946"/>
                  </a:cubicBezTo>
                  <a:lnTo>
                    <a:pt x="5234" y="6946"/>
                  </a:lnTo>
                  <a:cubicBezTo>
                    <a:pt x="5113" y="6946"/>
                    <a:pt x="5018" y="7041"/>
                    <a:pt x="5018" y="7162"/>
                  </a:cubicBezTo>
                  <a:lnTo>
                    <a:pt x="5018" y="7534"/>
                  </a:lnTo>
                  <a:cubicBezTo>
                    <a:pt x="4848" y="7652"/>
                    <a:pt x="4664" y="7750"/>
                    <a:pt x="4468" y="7822"/>
                  </a:cubicBezTo>
                  <a:cubicBezTo>
                    <a:pt x="4462" y="7822"/>
                    <a:pt x="4453" y="7824"/>
                    <a:pt x="4448" y="7827"/>
                  </a:cubicBezTo>
                  <a:cubicBezTo>
                    <a:pt x="4200" y="7917"/>
                    <a:pt x="3941" y="7960"/>
                    <a:pt x="3679" y="7960"/>
                  </a:cubicBezTo>
                  <a:lnTo>
                    <a:pt x="3673" y="7960"/>
                  </a:lnTo>
                  <a:cubicBezTo>
                    <a:pt x="2395" y="7957"/>
                    <a:pt x="1356" y="6921"/>
                    <a:pt x="1356" y="5642"/>
                  </a:cubicBezTo>
                  <a:lnTo>
                    <a:pt x="1356" y="5639"/>
                  </a:lnTo>
                  <a:lnTo>
                    <a:pt x="1356" y="4822"/>
                  </a:lnTo>
                  <a:cubicBezTo>
                    <a:pt x="1673" y="4718"/>
                    <a:pt x="1874" y="4514"/>
                    <a:pt x="1903" y="4255"/>
                  </a:cubicBezTo>
                  <a:cubicBezTo>
                    <a:pt x="1926" y="4039"/>
                    <a:pt x="2479" y="3115"/>
                    <a:pt x="3437" y="3026"/>
                  </a:cubicBezTo>
                  <a:cubicBezTo>
                    <a:pt x="4039" y="2971"/>
                    <a:pt x="4422" y="2726"/>
                    <a:pt x="4655" y="2502"/>
                  </a:cubicBezTo>
                  <a:close/>
                  <a:moveTo>
                    <a:pt x="5018" y="8046"/>
                  </a:moveTo>
                  <a:lnTo>
                    <a:pt x="5018" y="8697"/>
                  </a:lnTo>
                  <a:lnTo>
                    <a:pt x="4750" y="8662"/>
                  </a:lnTo>
                  <a:lnTo>
                    <a:pt x="4750" y="8176"/>
                  </a:lnTo>
                  <a:cubicBezTo>
                    <a:pt x="4842" y="8138"/>
                    <a:pt x="4931" y="8092"/>
                    <a:pt x="5018" y="8046"/>
                  </a:cubicBezTo>
                  <a:close/>
                  <a:moveTo>
                    <a:pt x="3037" y="8317"/>
                  </a:moveTo>
                  <a:cubicBezTo>
                    <a:pt x="3244" y="8366"/>
                    <a:pt x="3457" y="8392"/>
                    <a:pt x="3673" y="8392"/>
                  </a:cubicBezTo>
                  <a:lnTo>
                    <a:pt x="3673" y="8394"/>
                  </a:lnTo>
                  <a:lnTo>
                    <a:pt x="3679" y="8394"/>
                  </a:lnTo>
                  <a:cubicBezTo>
                    <a:pt x="3895" y="8394"/>
                    <a:pt x="4108" y="8371"/>
                    <a:pt x="4318" y="8320"/>
                  </a:cubicBezTo>
                  <a:lnTo>
                    <a:pt x="4318" y="8979"/>
                  </a:lnTo>
                  <a:cubicBezTo>
                    <a:pt x="4263" y="9324"/>
                    <a:pt x="4212" y="9647"/>
                    <a:pt x="4163" y="9949"/>
                  </a:cubicBezTo>
                  <a:cubicBezTo>
                    <a:pt x="4004" y="9995"/>
                    <a:pt x="3841" y="10018"/>
                    <a:pt x="3677" y="10018"/>
                  </a:cubicBezTo>
                  <a:cubicBezTo>
                    <a:pt x="3514" y="10018"/>
                    <a:pt x="3349" y="9995"/>
                    <a:pt x="3190" y="9949"/>
                  </a:cubicBezTo>
                  <a:cubicBezTo>
                    <a:pt x="3141" y="9647"/>
                    <a:pt x="3092" y="9321"/>
                    <a:pt x="3037" y="8979"/>
                  </a:cubicBezTo>
                  <a:lnTo>
                    <a:pt x="3037" y="8317"/>
                  </a:lnTo>
                  <a:close/>
                  <a:moveTo>
                    <a:pt x="4091" y="10412"/>
                  </a:moveTo>
                  <a:lnTo>
                    <a:pt x="4091" y="10412"/>
                  </a:lnTo>
                  <a:cubicBezTo>
                    <a:pt x="3901" y="11610"/>
                    <a:pt x="3768" y="12459"/>
                    <a:pt x="3676" y="13064"/>
                  </a:cubicBezTo>
                  <a:cubicBezTo>
                    <a:pt x="3584" y="12459"/>
                    <a:pt x="3452" y="11610"/>
                    <a:pt x="3262" y="10412"/>
                  </a:cubicBezTo>
                  <a:lnTo>
                    <a:pt x="3262" y="10412"/>
                  </a:lnTo>
                  <a:cubicBezTo>
                    <a:pt x="3398" y="10438"/>
                    <a:pt x="3537" y="10451"/>
                    <a:pt x="3675" y="10451"/>
                  </a:cubicBezTo>
                  <a:cubicBezTo>
                    <a:pt x="3814" y="10451"/>
                    <a:pt x="3953" y="10438"/>
                    <a:pt x="4091" y="10412"/>
                  </a:cubicBezTo>
                  <a:close/>
                  <a:moveTo>
                    <a:pt x="2617" y="9094"/>
                  </a:moveTo>
                  <a:cubicBezTo>
                    <a:pt x="2669" y="9439"/>
                    <a:pt x="2726" y="9791"/>
                    <a:pt x="2781" y="10142"/>
                  </a:cubicBezTo>
                  <a:cubicBezTo>
                    <a:pt x="2997" y="11506"/>
                    <a:pt x="3210" y="12865"/>
                    <a:pt x="3337" y="13709"/>
                  </a:cubicBezTo>
                  <a:lnTo>
                    <a:pt x="1874" y="11696"/>
                  </a:lnTo>
                  <a:lnTo>
                    <a:pt x="1998" y="11054"/>
                  </a:lnTo>
                  <a:cubicBezTo>
                    <a:pt x="2012" y="10968"/>
                    <a:pt x="1972" y="10879"/>
                    <a:pt x="1897" y="10833"/>
                  </a:cubicBezTo>
                  <a:lnTo>
                    <a:pt x="1506" y="10594"/>
                  </a:lnTo>
                  <a:lnTo>
                    <a:pt x="1583" y="9471"/>
                  </a:lnTo>
                  <a:lnTo>
                    <a:pt x="1583" y="9465"/>
                  </a:lnTo>
                  <a:lnTo>
                    <a:pt x="1598" y="9241"/>
                  </a:lnTo>
                  <a:lnTo>
                    <a:pt x="2617" y="9094"/>
                  </a:lnTo>
                  <a:close/>
                  <a:moveTo>
                    <a:pt x="4736" y="9097"/>
                  </a:moveTo>
                  <a:lnTo>
                    <a:pt x="5015" y="9137"/>
                  </a:lnTo>
                  <a:lnTo>
                    <a:pt x="5015" y="12333"/>
                  </a:lnTo>
                  <a:lnTo>
                    <a:pt x="4013" y="13711"/>
                  </a:lnTo>
                  <a:cubicBezTo>
                    <a:pt x="4128" y="12960"/>
                    <a:pt x="4318" y="11737"/>
                    <a:pt x="4569" y="10145"/>
                  </a:cubicBezTo>
                  <a:lnTo>
                    <a:pt x="4736" y="9097"/>
                  </a:lnTo>
                  <a:close/>
                  <a:moveTo>
                    <a:pt x="5015" y="13067"/>
                  </a:moveTo>
                  <a:lnTo>
                    <a:pt x="5015" y="14325"/>
                  </a:lnTo>
                  <a:lnTo>
                    <a:pt x="4099" y="14325"/>
                  </a:lnTo>
                  <a:lnTo>
                    <a:pt x="5015" y="13067"/>
                  </a:lnTo>
                  <a:close/>
                  <a:moveTo>
                    <a:pt x="3829" y="0"/>
                  </a:moveTo>
                  <a:cubicBezTo>
                    <a:pt x="2369" y="0"/>
                    <a:pt x="1724" y="587"/>
                    <a:pt x="1635" y="677"/>
                  </a:cubicBezTo>
                  <a:cubicBezTo>
                    <a:pt x="1612" y="697"/>
                    <a:pt x="1537" y="763"/>
                    <a:pt x="1437" y="867"/>
                  </a:cubicBezTo>
                  <a:cubicBezTo>
                    <a:pt x="1280" y="1023"/>
                    <a:pt x="1424" y="1237"/>
                    <a:pt x="1590" y="1237"/>
                  </a:cubicBezTo>
                  <a:cubicBezTo>
                    <a:pt x="1641" y="1237"/>
                    <a:pt x="1694" y="1217"/>
                    <a:pt x="1742" y="1169"/>
                  </a:cubicBezTo>
                  <a:cubicBezTo>
                    <a:pt x="1848" y="1062"/>
                    <a:pt x="1923" y="999"/>
                    <a:pt x="1926" y="999"/>
                  </a:cubicBezTo>
                  <a:cubicBezTo>
                    <a:pt x="1929" y="993"/>
                    <a:pt x="1935" y="987"/>
                    <a:pt x="1940" y="982"/>
                  </a:cubicBezTo>
                  <a:cubicBezTo>
                    <a:pt x="1946" y="976"/>
                    <a:pt x="2487" y="432"/>
                    <a:pt x="3829" y="432"/>
                  </a:cubicBezTo>
                  <a:cubicBezTo>
                    <a:pt x="5095" y="432"/>
                    <a:pt x="5317" y="1180"/>
                    <a:pt x="5326" y="1209"/>
                  </a:cubicBezTo>
                  <a:cubicBezTo>
                    <a:pt x="5340" y="1275"/>
                    <a:pt x="5389" y="1333"/>
                    <a:pt x="5452" y="1356"/>
                  </a:cubicBezTo>
                  <a:cubicBezTo>
                    <a:pt x="5458" y="1359"/>
                    <a:pt x="6074" y="1621"/>
                    <a:pt x="6290" y="2211"/>
                  </a:cubicBezTo>
                  <a:cubicBezTo>
                    <a:pt x="6460" y="2677"/>
                    <a:pt x="6353" y="3299"/>
                    <a:pt x="6299" y="3552"/>
                  </a:cubicBezTo>
                  <a:cubicBezTo>
                    <a:pt x="6126" y="3575"/>
                    <a:pt x="5996" y="3725"/>
                    <a:pt x="5996" y="3901"/>
                  </a:cubicBezTo>
                  <a:lnTo>
                    <a:pt x="5996" y="4180"/>
                  </a:lnTo>
                  <a:cubicBezTo>
                    <a:pt x="5973" y="4119"/>
                    <a:pt x="5953" y="4048"/>
                    <a:pt x="5927" y="3964"/>
                  </a:cubicBezTo>
                  <a:cubicBezTo>
                    <a:pt x="5844" y="3679"/>
                    <a:pt x="5746" y="3354"/>
                    <a:pt x="5493" y="3126"/>
                  </a:cubicBezTo>
                  <a:cubicBezTo>
                    <a:pt x="5185" y="2850"/>
                    <a:pt x="5044" y="2320"/>
                    <a:pt x="4998" y="2107"/>
                  </a:cubicBezTo>
                  <a:cubicBezTo>
                    <a:pt x="4969" y="1968"/>
                    <a:pt x="4850" y="1890"/>
                    <a:pt x="4729" y="1890"/>
                  </a:cubicBezTo>
                  <a:cubicBezTo>
                    <a:pt x="4645" y="1890"/>
                    <a:pt x="4561" y="1928"/>
                    <a:pt x="4505" y="2009"/>
                  </a:cubicBezTo>
                  <a:cubicBezTo>
                    <a:pt x="4373" y="2202"/>
                    <a:pt x="4056" y="2530"/>
                    <a:pt x="3397" y="2591"/>
                  </a:cubicBezTo>
                  <a:cubicBezTo>
                    <a:pt x="2764" y="2651"/>
                    <a:pt x="2300" y="2994"/>
                    <a:pt x="2024" y="3273"/>
                  </a:cubicBezTo>
                  <a:cubicBezTo>
                    <a:pt x="1722" y="3578"/>
                    <a:pt x="1500" y="3953"/>
                    <a:pt x="1474" y="4206"/>
                  </a:cubicBezTo>
                  <a:cubicBezTo>
                    <a:pt x="1465" y="4263"/>
                    <a:pt x="1419" y="4312"/>
                    <a:pt x="1356" y="4350"/>
                  </a:cubicBezTo>
                  <a:lnTo>
                    <a:pt x="1356" y="4004"/>
                  </a:lnTo>
                  <a:cubicBezTo>
                    <a:pt x="1356" y="3906"/>
                    <a:pt x="1316" y="3811"/>
                    <a:pt x="1244" y="3745"/>
                  </a:cubicBezTo>
                  <a:lnTo>
                    <a:pt x="1235" y="3739"/>
                  </a:lnTo>
                  <a:lnTo>
                    <a:pt x="1232" y="3734"/>
                  </a:lnTo>
                  <a:lnTo>
                    <a:pt x="1221" y="3725"/>
                  </a:lnTo>
                  <a:cubicBezTo>
                    <a:pt x="1177" y="3693"/>
                    <a:pt x="1129" y="3670"/>
                    <a:pt x="1077" y="3656"/>
                  </a:cubicBezTo>
                  <a:cubicBezTo>
                    <a:pt x="1065" y="3463"/>
                    <a:pt x="1039" y="3112"/>
                    <a:pt x="982" y="2600"/>
                  </a:cubicBezTo>
                  <a:cubicBezTo>
                    <a:pt x="956" y="2389"/>
                    <a:pt x="1031" y="2136"/>
                    <a:pt x="1203" y="1848"/>
                  </a:cubicBezTo>
                  <a:cubicBezTo>
                    <a:pt x="1264" y="1747"/>
                    <a:pt x="1232" y="1615"/>
                    <a:pt x="1129" y="1552"/>
                  </a:cubicBezTo>
                  <a:cubicBezTo>
                    <a:pt x="1094" y="1531"/>
                    <a:pt x="1056" y="1522"/>
                    <a:pt x="1018" y="1522"/>
                  </a:cubicBezTo>
                  <a:cubicBezTo>
                    <a:pt x="944" y="1522"/>
                    <a:pt x="872" y="1560"/>
                    <a:pt x="832" y="1626"/>
                  </a:cubicBezTo>
                  <a:cubicBezTo>
                    <a:pt x="610" y="1998"/>
                    <a:pt x="515" y="2340"/>
                    <a:pt x="553" y="2651"/>
                  </a:cubicBezTo>
                  <a:cubicBezTo>
                    <a:pt x="607" y="3141"/>
                    <a:pt x="633" y="3478"/>
                    <a:pt x="645" y="3668"/>
                  </a:cubicBezTo>
                  <a:cubicBezTo>
                    <a:pt x="250" y="3757"/>
                    <a:pt x="32" y="4082"/>
                    <a:pt x="32" y="4589"/>
                  </a:cubicBezTo>
                  <a:cubicBezTo>
                    <a:pt x="32" y="5185"/>
                    <a:pt x="394" y="5634"/>
                    <a:pt x="878" y="5634"/>
                  </a:cubicBezTo>
                  <a:cubicBezTo>
                    <a:pt x="892" y="5634"/>
                    <a:pt x="910" y="5634"/>
                    <a:pt x="927" y="5631"/>
                  </a:cubicBezTo>
                  <a:lnTo>
                    <a:pt x="927" y="5639"/>
                  </a:lnTo>
                  <a:cubicBezTo>
                    <a:pt x="927" y="6745"/>
                    <a:pt x="1589" y="7744"/>
                    <a:pt x="2605" y="8173"/>
                  </a:cubicBezTo>
                  <a:lnTo>
                    <a:pt x="2605" y="8659"/>
                  </a:lnTo>
                  <a:lnTo>
                    <a:pt x="1460" y="8823"/>
                  </a:lnTo>
                  <a:cubicBezTo>
                    <a:pt x="1304" y="8846"/>
                    <a:pt x="1186" y="8973"/>
                    <a:pt x="1175" y="9129"/>
                  </a:cubicBezTo>
                  <a:lnTo>
                    <a:pt x="1163" y="9327"/>
                  </a:lnTo>
                  <a:cubicBezTo>
                    <a:pt x="440" y="9788"/>
                    <a:pt x="3" y="10585"/>
                    <a:pt x="0" y="11443"/>
                  </a:cubicBezTo>
                  <a:lnTo>
                    <a:pt x="0" y="12911"/>
                  </a:lnTo>
                  <a:cubicBezTo>
                    <a:pt x="0" y="13032"/>
                    <a:pt x="98" y="13127"/>
                    <a:pt x="216" y="13127"/>
                  </a:cubicBezTo>
                  <a:cubicBezTo>
                    <a:pt x="337" y="13127"/>
                    <a:pt x="432" y="13032"/>
                    <a:pt x="432" y="12911"/>
                  </a:cubicBezTo>
                  <a:lnTo>
                    <a:pt x="432" y="11443"/>
                  </a:lnTo>
                  <a:cubicBezTo>
                    <a:pt x="435" y="10856"/>
                    <a:pt x="682" y="10294"/>
                    <a:pt x="1120" y="9900"/>
                  </a:cubicBezTo>
                  <a:lnTo>
                    <a:pt x="1120" y="9900"/>
                  </a:lnTo>
                  <a:lnTo>
                    <a:pt x="1065" y="10695"/>
                  </a:lnTo>
                  <a:cubicBezTo>
                    <a:pt x="1059" y="10775"/>
                    <a:pt x="1100" y="10850"/>
                    <a:pt x="1169" y="10893"/>
                  </a:cubicBezTo>
                  <a:lnTo>
                    <a:pt x="1543" y="11121"/>
                  </a:lnTo>
                  <a:lnTo>
                    <a:pt x="1434" y="11705"/>
                  </a:lnTo>
                  <a:cubicBezTo>
                    <a:pt x="1422" y="11765"/>
                    <a:pt x="1434" y="11826"/>
                    <a:pt x="1471" y="11875"/>
                  </a:cubicBezTo>
                  <a:lnTo>
                    <a:pt x="3253" y="14325"/>
                  </a:lnTo>
                  <a:lnTo>
                    <a:pt x="435" y="14325"/>
                  </a:lnTo>
                  <a:lnTo>
                    <a:pt x="435" y="13827"/>
                  </a:lnTo>
                  <a:cubicBezTo>
                    <a:pt x="435" y="13709"/>
                    <a:pt x="337" y="13611"/>
                    <a:pt x="219" y="13611"/>
                  </a:cubicBezTo>
                  <a:cubicBezTo>
                    <a:pt x="98" y="13611"/>
                    <a:pt x="3" y="13709"/>
                    <a:pt x="3" y="13827"/>
                  </a:cubicBezTo>
                  <a:lnTo>
                    <a:pt x="3" y="14541"/>
                  </a:lnTo>
                  <a:cubicBezTo>
                    <a:pt x="3" y="14659"/>
                    <a:pt x="98" y="14756"/>
                    <a:pt x="219" y="14756"/>
                  </a:cubicBezTo>
                  <a:lnTo>
                    <a:pt x="10654" y="14756"/>
                  </a:lnTo>
                  <a:cubicBezTo>
                    <a:pt x="10772" y="14756"/>
                    <a:pt x="10870" y="14659"/>
                    <a:pt x="10870" y="14541"/>
                  </a:cubicBezTo>
                  <a:lnTo>
                    <a:pt x="10870" y="10145"/>
                  </a:lnTo>
                  <a:cubicBezTo>
                    <a:pt x="10870" y="10027"/>
                    <a:pt x="10772" y="9929"/>
                    <a:pt x="10654" y="9929"/>
                  </a:cubicBezTo>
                  <a:cubicBezTo>
                    <a:pt x="10533" y="9929"/>
                    <a:pt x="10438" y="10027"/>
                    <a:pt x="10438" y="10145"/>
                  </a:cubicBezTo>
                  <a:lnTo>
                    <a:pt x="10438" y="14325"/>
                  </a:lnTo>
                  <a:lnTo>
                    <a:pt x="5450" y="14325"/>
                  </a:lnTo>
                  <a:lnTo>
                    <a:pt x="5450" y="8242"/>
                  </a:lnTo>
                  <a:lnTo>
                    <a:pt x="10435" y="8242"/>
                  </a:lnTo>
                  <a:lnTo>
                    <a:pt x="10435" y="9215"/>
                  </a:lnTo>
                  <a:cubicBezTo>
                    <a:pt x="10435" y="9333"/>
                    <a:pt x="10530" y="9431"/>
                    <a:pt x="10651" y="9431"/>
                  </a:cubicBezTo>
                  <a:cubicBezTo>
                    <a:pt x="10769" y="9431"/>
                    <a:pt x="10867" y="9333"/>
                    <a:pt x="10867" y="9215"/>
                  </a:cubicBezTo>
                  <a:lnTo>
                    <a:pt x="10867" y="7162"/>
                  </a:lnTo>
                  <a:cubicBezTo>
                    <a:pt x="10867" y="7041"/>
                    <a:pt x="10769" y="6946"/>
                    <a:pt x="10651" y="6946"/>
                  </a:cubicBezTo>
                  <a:lnTo>
                    <a:pt x="6100" y="6946"/>
                  </a:lnTo>
                  <a:cubicBezTo>
                    <a:pt x="6316" y="6543"/>
                    <a:pt x="6428" y="6094"/>
                    <a:pt x="6428" y="5639"/>
                  </a:cubicBezTo>
                  <a:lnTo>
                    <a:pt x="6428" y="5631"/>
                  </a:lnTo>
                  <a:lnTo>
                    <a:pt x="6477" y="5631"/>
                  </a:lnTo>
                  <a:cubicBezTo>
                    <a:pt x="6958" y="5631"/>
                    <a:pt x="7321" y="5182"/>
                    <a:pt x="7321" y="4589"/>
                  </a:cubicBezTo>
                  <a:cubicBezTo>
                    <a:pt x="7321" y="4085"/>
                    <a:pt x="7105" y="3760"/>
                    <a:pt x="6716" y="3670"/>
                  </a:cubicBezTo>
                  <a:cubicBezTo>
                    <a:pt x="6788" y="3357"/>
                    <a:pt x="6906" y="2643"/>
                    <a:pt x="6696" y="2064"/>
                  </a:cubicBezTo>
                  <a:cubicBezTo>
                    <a:pt x="6469" y="1439"/>
                    <a:pt x="5925" y="1108"/>
                    <a:pt x="5709" y="999"/>
                  </a:cubicBezTo>
                  <a:cubicBezTo>
                    <a:pt x="5593" y="723"/>
                    <a:pt x="5165" y="0"/>
                    <a:pt x="38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15" name="Google Shape;2115;p125"/>
            <p:cNvSpPr/>
            <p:nvPr/>
          </p:nvSpPr>
          <p:spPr>
            <a:xfrm>
              <a:off x="5999200" y="1738750"/>
              <a:ext cx="47600" cy="10825"/>
            </a:xfrm>
            <a:custGeom>
              <a:avLst/>
              <a:gdLst/>
              <a:ahLst/>
              <a:cxnLst/>
              <a:rect l="l" t="t" r="r" b="b"/>
              <a:pathLst>
                <a:path w="1904" h="433" extrusionOk="0">
                  <a:moveTo>
                    <a:pt x="216" y="1"/>
                  </a:moveTo>
                  <a:cubicBezTo>
                    <a:pt x="98" y="1"/>
                    <a:pt x="1" y="96"/>
                    <a:pt x="1" y="217"/>
                  </a:cubicBezTo>
                  <a:cubicBezTo>
                    <a:pt x="1" y="335"/>
                    <a:pt x="98" y="433"/>
                    <a:pt x="216" y="433"/>
                  </a:cubicBezTo>
                  <a:lnTo>
                    <a:pt x="1688" y="433"/>
                  </a:lnTo>
                  <a:cubicBezTo>
                    <a:pt x="1806" y="433"/>
                    <a:pt x="1903" y="335"/>
                    <a:pt x="1903" y="217"/>
                  </a:cubicBezTo>
                  <a:cubicBezTo>
                    <a:pt x="1903" y="96"/>
                    <a:pt x="1806" y="1"/>
                    <a:pt x="16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16" name="Google Shape;2116;p125"/>
            <p:cNvSpPr/>
            <p:nvPr/>
          </p:nvSpPr>
          <p:spPr>
            <a:xfrm>
              <a:off x="5999200" y="1778550"/>
              <a:ext cx="84300" cy="10825"/>
            </a:xfrm>
            <a:custGeom>
              <a:avLst/>
              <a:gdLst/>
              <a:ahLst/>
              <a:cxnLst/>
              <a:rect l="l" t="t" r="r" b="b"/>
              <a:pathLst>
                <a:path w="3372" h="433" extrusionOk="0">
                  <a:moveTo>
                    <a:pt x="216" y="1"/>
                  </a:moveTo>
                  <a:cubicBezTo>
                    <a:pt x="98" y="1"/>
                    <a:pt x="1" y="96"/>
                    <a:pt x="1" y="217"/>
                  </a:cubicBezTo>
                  <a:cubicBezTo>
                    <a:pt x="1" y="335"/>
                    <a:pt x="98" y="433"/>
                    <a:pt x="216" y="433"/>
                  </a:cubicBezTo>
                  <a:lnTo>
                    <a:pt x="3156" y="433"/>
                  </a:lnTo>
                  <a:cubicBezTo>
                    <a:pt x="3277" y="433"/>
                    <a:pt x="3372" y="335"/>
                    <a:pt x="3372" y="217"/>
                  </a:cubicBezTo>
                  <a:cubicBezTo>
                    <a:pt x="3372" y="96"/>
                    <a:pt x="3277" y="1"/>
                    <a:pt x="31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17" name="Google Shape;2117;p125"/>
            <p:cNvSpPr/>
            <p:nvPr/>
          </p:nvSpPr>
          <p:spPr>
            <a:xfrm>
              <a:off x="5999200" y="1799350"/>
              <a:ext cx="84300" cy="10825"/>
            </a:xfrm>
            <a:custGeom>
              <a:avLst/>
              <a:gdLst/>
              <a:ahLst/>
              <a:cxnLst/>
              <a:rect l="l" t="t" r="r" b="b"/>
              <a:pathLst>
                <a:path w="3372" h="433" extrusionOk="0">
                  <a:moveTo>
                    <a:pt x="216" y="1"/>
                  </a:moveTo>
                  <a:cubicBezTo>
                    <a:pt x="98" y="1"/>
                    <a:pt x="1" y="99"/>
                    <a:pt x="1" y="217"/>
                  </a:cubicBezTo>
                  <a:cubicBezTo>
                    <a:pt x="1" y="338"/>
                    <a:pt x="98" y="433"/>
                    <a:pt x="216" y="433"/>
                  </a:cubicBezTo>
                  <a:lnTo>
                    <a:pt x="3156" y="433"/>
                  </a:lnTo>
                  <a:cubicBezTo>
                    <a:pt x="3277" y="433"/>
                    <a:pt x="3372" y="338"/>
                    <a:pt x="3372" y="217"/>
                  </a:cubicBezTo>
                  <a:cubicBezTo>
                    <a:pt x="3372" y="99"/>
                    <a:pt x="3277" y="1"/>
                    <a:pt x="31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18" name="Google Shape;2118;p125"/>
            <p:cNvSpPr/>
            <p:nvPr/>
          </p:nvSpPr>
          <p:spPr>
            <a:xfrm>
              <a:off x="5999200" y="1820225"/>
              <a:ext cx="84300" cy="10825"/>
            </a:xfrm>
            <a:custGeom>
              <a:avLst/>
              <a:gdLst/>
              <a:ahLst/>
              <a:cxnLst/>
              <a:rect l="l" t="t" r="r" b="b"/>
              <a:pathLst>
                <a:path w="3372" h="433" extrusionOk="0">
                  <a:moveTo>
                    <a:pt x="216" y="1"/>
                  </a:moveTo>
                  <a:cubicBezTo>
                    <a:pt x="98" y="1"/>
                    <a:pt x="1" y="96"/>
                    <a:pt x="1" y="217"/>
                  </a:cubicBezTo>
                  <a:cubicBezTo>
                    <a:pt x="1" y="335"/>
                    <a:pt x="98" y="432"/>
                    <a:pt x="216" y="432"/>
                  </a:cubicBezTo>
                  <a:lnTo>
                    <a:pt x="3156" y="432"/>
                  </a:lnTo>
                  <a:cubicBezTo>
                    <a:pt x="3277" y="432"/>
                    <a:pt x="3372" y="335"/>
                    <a:pt x="3372" y="217"/>
                  </a:cubicBezTo>
                  <a:cubicBezTo>
                    <a:pt x="3372" y="96"/>
                    <a:pt x="3277" y="1"/>
                    <a:pt x="31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19" name="Google Shape;2119;p125"/>
            <p:cNvSpPr/>
            <p:nvPr/>
          </p:nvSpPr>
          <p:spPr>
            <a:xfrm>
              <a:off x="5999200" y="1841025"/>
              <a:ext cx="84300" cy="10825"/>
            </a:xfrm>
            <a:custGeom>
              <a:avLst/>
              <a:gdLst/>
              <a:ahLst/>
              <a:cxnLst/>
              <a:rect l="l" t="t" r="r" b="b"/>
              <a:pathLst>
                <a:path w="3372" h="433" extrusionOk="0">
                  <a:moveTo>
                    <a:pt x="216" y="1"/>
                  </a:moveTo>
                  <a:cubicBezTo>
                    <a:pt x="98" y="1"/>
                    <a:pt x="1" y="98"/>
                    <a:pt x="1" y="216"/>
                  </a:cubicBezTo>
                  <a:cubicBezTo>
                    <a:pt x="1" y="337"/>
                    <a:pt x="98" y="432"/>
                    <a:pt x="216" y="432"/>
                  </a:cubicBezTo>
                  <a:lnTo>
                    <a:pt x="3156" y="432"/>
                  </a:lnTo>
                  <a:cubicBezTo>
                    <a:pt x="3277" y="432"/>
                    <a:pt x="3372" y="337"/>
                    <a:pt x="3372" y="216"/>
                  </a:cubicBezTo>
                  <a:cubicBezTo>
                    <a:pt x="3372" y="98"/>
                    <a:pt x="3277" y="1"/>
                    <a:pt x="31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20" name="Google Shape;2120;p125"/>
            <p:cNvSpPr/>
            <p:nvPr/>
          </p:nvSpPr>
          <p:spPr>
            <a:xfrm>
              <a:off x="5896425" y="1633075"/>
              <a:ext cx="30900" cy="13275"/>
            </a:xfrm>
            <a:custGeom>
              <a:avLst/>
              <a:gdLst/>
              <a:ahLst/>
              <a:cxnLst/>
              <a:rect l="l" t="t" r="r" b="b"/>
              <a:pathLst>
                <a:path w="1236" h="531" extrusionOk="0">
                  <a:moveTo>
                    <a:pt x="619" y="0"/>
                  </a:moveTo>
                  <a:cubicBezTo>
                    <a:pt x="455" y="0"/>
                    <a:pt x="291" y="42"/>
                    <a:pt x="145" y="126"/>
                  </a:cubicBezTo>
                  <a:cubicBezTo>
                    <a:pt x="38" y="183"/>
                    <a:pt x="1" y="316"/>
                    <a:pt x="61" y="419"/>
                  </a:cubicBezTo>
                  <a:cubicBezTo>
                    <a:pt x="100" y="490"/>
                    <a:pt x="174" y="530"/>
                    <a:pt x="250" y="530"/>
                  </a:cubicBezTo>
                  <a:cubicBezTo>
                    <a:pt x="286" y="530"/>
                    <a:pt x="322" y="521"/>
                    <a:pt x="355" y="503"/>
                  </a:cubicBezTo>
                  <a:cubicBezTo>
                    <a:pt x="437" y="456"/>
                    <a:pt x="528" y="433"/>
                    <a:pt x="619" y="433"/>
                  </a:cubicBezTo>
                  <a:cubicBezTo>
                    <a:pt x="707" y="433"/>
                    <a:pt x="795" y="455"/>
                    <a:pt x="876" y="497"/>
                  </a:cubicBezTo>
                  <a:cubicBezTo>
                    <a:pt x="912" y="520"/>
                    <a:pt x="952" y="531"/>
                    <a:pt x="992" y="531"/>
                  </a:cubicBezTo>
                  <a:cubicBezTo>
                    <a:pt x="1063" y="531"/>
                    <a:pt x="1132" y="496"/>
                    <a:pt x="1172" y="431"/>
                  </a:cubicBezTo>
                  <a:cubicBezTo>
                    <a:pt x="1236" y="330"/>
                    <a:pt x="1207" y="195"/>
                    <a:pt x="1106" y="131"/>
                  </a:cubicBezTo>
                  <a:cubicBezTo>
                    <a:pt x="956" y="44"/>
                    <a:pt x="787" y="0"/>
                    <a:pt x="61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21" name="Google Shape;2121;p125"/>
            <p:cNvSpPr/>
            <p:nvPr/>
          </p:nvSpPr>
          <p:spPr>
            <a:xfrm>
              <a:off x="5942275" y="1633075"/>
              <a:ext cx="30825" cy="13225"/>
            </a:xfrm>
            <a:custGeom>
              <a:avLst/>
              <a:gdLst/>
              <a:ahLst/>
              <a:cxnLst/>
              <a:rect l="l" t="t" r="r" b="b"/>
              <a:pathLst>
                <a:path w="1233" h="529" extrusionOk="0">
                  <a:moveTo>
                    <a:pt x="617" y="0"/>
                  </a:moveTo>
                  <a:cubicBezTo>
                    <a:pt x="449" y="0"/>
                    <a:pt x="280" y="44"/>
                    <a:pt x="130" y="131"/>
                  </a:cubicBezTo>
                  <a:cubicBezTo>
                    <a:pt x="29" y="195"/>
                    <a:pt x="0" y="327"/>
                    <a:pt x="64" y="428"/>
                  </a:cubicBezTo>
                  <a:cubicBezTo>
                    <a:pt x="106" y="493"/>
                    <a:pt x="176" y="529"/>
                    <a:pt x="248" y="529"/>
                  </a:cubicBezTo>
                  <a:cubicBezTo>
                    <a:pt x="287" y="529"/>
                    <a:pt x="327" y="518"/>
                    <a:pt x="363" y="494"/>
                  </a:cubicBezTo>
                  <a:cubicBezTo>
                    <a:pt x="442" y="452"/>
                    <a:pt x="529" y="431"/>
                    <a:pt x="616" y="431"/>
                  </a:cubicBezTo>
                  <a:cubicBezTo>
                    <a:pt x="707" y="431"/>
                    <a:pt x="799" y="454"/>
                    <a:pt x="881" y="500"/>
                  </a:cubicBezTo>
                  <a:cubicBezTo>
                    <a:pt x="915" y="520"/>
                    <a:pt x="952" y="529"/>
                    <a:pt x="988" y="529"/>
                  </a:cubicBezTo>
                  <a:cubicBezTo>
                    <a:pt x="1063" y="529"/>
                    <a:pt x="1136" y="489"/>
                    <a:pt x="1175" y="419"/>
                  </a:cubicBezTo>
                  <a:cubicBezTo>
                    <a:pt x="1233" y="316"/>
                    <a:pt x="1198" y="183"/>
                    <a:pt x="1092" y="126"/>
                  </a:cubicBezTo>
                  <a:cubicBezTo>
                    <a:pt x="945" y="42"/>
                    <a:pt x="781" y="0"/>
                    <a:pt x="6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22" name="Google Shape;2122;p125"/>
          <p:cNvGrpSpPr/>
          <p:nvPr/>
        </p:nvGrpSpPr>
        <p:grpSpPr>
          <a:xfrm>
            <a:off x="7158888" y="2826363"/>
            <a:ext cx="368875" cy="368925"/>
            <a:chOff x="6396600" y="2654500"/>
            <a:chExt cx="368875" cy="368925"/>
          </a:xfrm>
        </p:grpSpPr>
        <p:sp>
          <p:nvSpPr>
            <p:cNvPr id="2123" name="Google Shape;2123;p125"/>
            <p:cNvSpPr/>
            <p:nvPr/>
          </p:nvSpPr>
          <p:spPr>
            <a:xfrm>
              <a:off x="6647650" y="2943075"/>
              <a:ext cx="12600" cy="10825"/>
            </a:xfrm>
            <a:custGeom>
              <a:avLst/>
              <a:gdLst/>
              <a:ahLst/>
              <a:cxnLst/>
              <a:rect l="l" t="t" r="r" b="b"/>
              <a:pathLst>
                <a:path w="504" h="433" extrusionOk="0">
                  <a:moveTo>
                    <a:pt x="288" y="1"/>
                  </a:moveTo>
                  <a:cubicBezTo>
                    <a:pt x="98" y="1"/>
                    <a:pt x="0" y="234"/>
                    <a:pt x="135" y="369"/>
                  </a:cubicBezTo>
                  <a:cubicBezTo>
                    <a:pt x="180" y="413"/>
                    <a:pt x="235" y="433"/>
                    <a:pt x="288" y="433"/>
                  </a:cubicBezTo>
                  <a:cubicBezTo>
                    <a:pt x="399" y="433"/>
                    <a:pt x="504" y="347"/>
                    <a:pt x="504" y="217"/>
                  </a:cubicBezTo>
                  <a:cubicBezTo>
                    <a:pt x="504" y="99"/>
                    <a:pt x="409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24" name="Google Shape;2124;p125"/>
            <p:cNvSpPr/>
            <p:nvPr/>
          </p:nvSpPr>
          <p:spPr>
            <a:xfrm>
              <a:off x="6396600" y="2654500"/>
              <a:ext cx="368875" cy="368925"/>
            </a:xfrm>
            <a:custGeom>
              <a:avLst/>
              <a:gdLst/>
              <a:ahLst/>
              <a:cxnLst/>
              <a:rect l="l" t="t" r="r" b="b"/>
              <a:pathLst>
                <a:path w="14755" h="14757" extrusionOk="0">
                  <a:moveTo>
                    <a:pt x="2183" y="5521"/>
                  </a:moveTo>
                  <a:lnTo>
                    <a:pt x="2183" y="6759"/>
                  </a:lnTo>
                  <a:lnTo>
                    <a:pt x="1196" y="6759"/>
                  </a:lnTo>
                  <a:lnTo>
                    <a:pt x="1196" y="5521"/>
                  </a:lnTo>
                  <a:close/>
                  <a:moveTo>
                    <a:pt x="3605" y="5521"/>
                  </a:moveTo>
                  <a:lnTo>
                    <a:pt x="3605" y="6759"/>
                  </a:lnTo>
                  <a:lnTo>
                    <a:pt x="2618" y="6759"/>
                  </a:lnTo>
                  <a:lnTo>
                    <a:pt x="2618" y="5521"/>
                  </a:lnTo>
                  <a:close/>
                  <a:moveTo>
                    <a:pt x="5030" y="5521"/>
                  </a:moveTo>
                  <a:lnTo>
                    <a:pt x="5027" y="6759"/>
                  </a:lnTo>
                  <a:lnTo>
                    <a:pt x="4040" y="6759"/>
                  </a:lnTo>
                  <a:lnTo>
                    <a:pt x="4040" y="5521"/>
                  </a:lnTo>
                  <a:close/>
                  <a:moveTo>
                    <a:pt x="6452" y="5521"/>
                  </a:moveTo>
                  <a:lnTo>
                    <a:pt x="6449" y="6759"/>
                  </a:lnTo>
                  <a:lnTo>
                    <a:pt x="5459" y="6759"/>
                  </a:lnTo>
                  <a:lnTo>
                    <a:pt x="5459" y="5521"/>
                  </a:lnTo>
                  <a:close/>
                  <a:moveTo>
                    <a:pt x="7871" y="5521"/>
                  </a:moveTo>
                  <a:lnTo>
                    <a:pt x="7871" y="6759"/>
                  </a:lnTo>
                  <a:lnTo>
                    <a:pt x="6884" y="6759"/>
                  </a:lnTo>
                  <a:lnTo>
                    <a:pt x="6884" y="5521"/>
                  </a:lnTo>
                  <a:close/>
                  <a:moveTo>
                    <a:pt x="9294" y="5521"/>
                  </a:moveTo>
                  <a:lnTo>
                    <a:pt x="9294" y="6759"/>
                  </a:lnTo>
                  <a:lnTo>
                    <a:pt x="8303" y="6759"/>
                  </a:lnTo>
                  <a:lnTo>
                    <a:pt x="8303" y="5521"/>
                  </a:lnTo>
                  <a:close/>
                  <a:moveTo>
                    <a:pt x="10716" y="5521"/>
                  </a:moveTo>
                  <a:lnTo>
                    <a:pt x="10716" y="6759"/>
                  </a:lnTo>
                  <a:lnTo>
                    <a:pt x="9725" y="6759"/>
                  </a:lnTo>
                  <a:lnTo>
                    <a:pt x="9725" y="5521"/>
                  </a:lnTo>
                  <a:close/>
                  <a:moveTo>
                    <a:pt x="12138" y="5521"/>
                  </a:moveTo>
                  <a:lnTo>
                    <a:pt x="12138" y="6759"/>
                  </a:lnTo>
                  <a:lnTo>
                    <a:pt x="11147" y="6759"/>
                  </a:lnTo>
                  <a:lnTo>
                    <a:pt x="11147" y="5521"/>
                  </a:lnTo>
                  <a:close/>
                  <a:moveTo>
                    <a:pt x="13557" y="5521"/>
                  </a:moveTo>
                  <a:lnTo>
                    <a:pt x="13560" y="6759"/>
                  </a:lnTo>
                  <a:lnTo>
                    <a:pt x="12570" y="6759"/>
                  </a:lnTo>
                  <a:lnTo>
                    <a:pt x="12570" y="5521"/>
                  </a:lnTo>
                  <a:close/>
                  <a:moveTo>
                    <a:pt x="2183" y="7191"/>
                  </a:moveTo>
                  <a:lnTo>
                    <a:pt x="2183" y="7937"/>
                  </a:lnTo>
                  <a:cubicBezTo>
                    <a:pt x="2183" y="8210"/>
                    <a:pt x="1961" y="8432"/>
                    <a:pt x="1688" y="8432"/>
                  </a:cubicBezTo>
                  <a:cubicBezTo>
                    <a:pt x="1417" y="8432"/>
                    <a:pt x="1196" y="8210"/>
                    <a:pt x="1196" y="7937"/>
                  </a:cubicBezTo>
                  <a:lnTo>
                    <a:pt x="1196" y="7191"/>
                  </a:lnTo>
                  <a:close/>
                  <a:moveTo>
                    <a:pt x="3605" y="7191"/>
                  </a:moveTo>
                  <a:lnTo>
                    <a:pt x="3605" y="7937"/>
                  </a:lnTo>
                  <a:cubicBezTo>
                    <a:pt x="3605" y="8210"/>
                    <a:pt x="3384" y="8432"/>
                    <a:pt x="3110" y="8432"/>
                  </a:cubicBezTo>
                  <a:cubicBezTo>
                    <a:pt x="2839" y="8432"/>
                    <a:pt x="2618" y="8210"/>
                    <a:pt x="2618" y="7937"/>
                  </a:cubicBezTo>
                  <a:lnTo>
                    <a:pt x="2618" y="7191"/>
                  </a:lnTo>
                  <a:close/>
                  <a:moveTo>
                    <a:pt x="5030" y="7191"/>
                  </a:moveTo>
                  <a:lnTo>
                    <a:pt x="5030" y="7937"/>
                  </a:lnTo>
                  <a:cubicBezTo>
                    <a:pt x="5030" y="8210"/>
                    <a:pt x="4806" y="8432"/>
                    <a:pt x="4532" y="8432"/>
                  </a:cubicBezTo>
                  <a:cubicBezTo>
                    <a:pt x="4262" y="8429"/>
                    <a:pt x="4040" y="8210"/>
                    <a:pt x="4040" y="7937"/>
                  </a:cubicBezTo>
                  <a:lnTo>
                    <a:pt x="4040" y="7191"/>
                  </a:lnTo>
                  <a:close/>
                  <a:moveTo>
                    <a:pt x="6452" y="7191"/>
                  </a:moveTo>
                  <a:lnTo>
                    <a:pt x="6452" y="7937"/>
                  </a:lnTo>
                  <a:cubicBezTo>
                    <a:pt x="6449" y="8210"/>
                    <a:pt x="6228" y="8432"/>
                    <a:pt x="5954" y="8432"/>
                  </a:cubicBezTo>
                  <a:cubicBezTo>
                    <a:pt x="5681" y="8432"/>
                    <a:pt x="5462" y="8210"/>
                    <a:pt x="5459" y="7937"/>
                  </a:cubicBezTo>
                  <a:lnTo>
                    <a:pt x="5459" y="7191"/>
                  </a:lnTo>
                  <a:close/>
                  <a:moveTo>
                    <a:pt x="7871" y="7191"/>
                  </a:moveTo>
                  <a:lnTo>
                    <a:pt x="7871" y="7937"/>
                  </a:lnTo>
                  <a:cubicBezTo>
                    <a:pt x="7871" y="8210"/>
                    <a:pt x="7650" y="8432"/>
                    <a:pt x="7376" y="8432"/>
                  </a:cubicBezTo>
                  <a:cubicBezTo>
                    <a:pt x="7103" y="8429"/>
                    <a:pt x="6884" y="8210"/>
                    <a:pt x="6884" y="7937"/>
                  </a:cubicBezTo>
                  <a:lnTo>
                    <a:pt x="6884" y="7191"/>
                  </a:lnTo>
                  <a:close/>
                  <a:moveTo>
                    <a:pt x="9294" y="7191"/>
                  </a:moveTo>
                  <a:lnTo>
                    <a:pt x="9294" y="7937"/>
                  </a:lnTo>
                  <a:cubicBezTo>
                    <a:pt x="9294" y="8210"/>
                    <a:pt x="9072" y="8432"/>
                    <a:pt x="8798" y="8432"/>
                  </a:cubicBezTo>
                  <a:cubicBezTo>
                    <a:pt x="8525" y="8432"/>
                    <a:pt x="8303" y="8210"/>
                    <a:pt x="8303" y="7937"/>
                  </a:cubicBezTo>
                  <a:lnTo>
                    <a:pt x="8303" y="7191"/>
                  </a:lnTo>
                  <a:close/>
                  <a:moveTo>
                    <a:pt x="10716" y="7191"/>
                  </a:moveTo>
                  <a:lnTo>
                    <a:pt x="10716" y="7937"/>
                  </a:lnTo>
                  <a:cubicBezTo>
                    <a:pt x="10716" y="8210"/>
                    <a:pt x="10494" y="8432"/>
                    <a:pt x="10221" y="8432"/>
                  </a:cubicBezTo>
                  <a:cubicBezTo>
                    <a:pt x="9947" y="8432"/>
                    <a:pt x="9725" y="8210"/>
                    <a:pt x="9725" y="7937"/>
                  </a:cubicBezTo>
                  <a:lnTo>
                    <a:pt x="9725" y="7191"/>
                  </a:lnTo>
                  <a:close/>
                  <a:moveTo>
                    <a:pt x="12138" y="7191"/>
                  </a:moveTo>
                  <a:lnTo>
                    <a:pt x="12138" y="7937"/>
                  </a:lnTo>
                  <a:cubicBezTo>
                    <a:pt x="12135" y="8210"/>
                    <a:pt x="11916" y="8429"/>
                    <a:pt x="11643" y="8432"/>
                  </a:cubicBezTo>
                  <a:cubicBezTo>
                    <a:pt x="11369" y="8432"/>
                    <a:pt x="11147" y="8210"/>
                    <a:pt x="11147" y="7937"/>
                  </a:cubicBezTo>
                  <a:lnTo>
                    <a:pt x="11147" y="7191"/>
                  </a:lnTo>
                  <a:close/>
                  <a:moveTo>
                    <a:pt x="13560" y="7191"/>
                  </a:moveTo>
                  <a:lnTo>
                    <a:pt x="13560" y="7937"/>
                  </a:lnTo>
                  <a:cubicBezTo>
                    <a:pt x="13560" y="8210"/>
                    <a:pt x="13338" y="8432"/>
                    <a:pt x="13065" y="8432"/>
                  </a:cubicBezTo>
                  <a:cubicBezTo>
                    <a:pt x="12791" y="8432"/>
                    <a:pt x="12570" y="8210"/>
                    <a:pt x="12570" y="7937"/>
                  </a:cubicBezTo>
                  <a:lnTo>
                    <a:pt x="12570" y="7191"/>
                  </a:lnTo>
                  <a:close/>
                  <a:moveTo>
                    <a:pt x="7535" y="12856"/>
                  </a:moveTo>
                  <a:lnTo>
                    <a:pt x="7535" y="13461"/>
                  </a:lnTo>
                  <a:lnTo>
                    <a:pt x="3991" y="13461"/>
                  </a:lnTo>
                  <a:lnTo>
                    <a:pt x="3991" y="12856"/>
                  </a:lnTo>
                  <a:close/>
                  <a:moveTo>
                    <a:pt x="11715" y="9857"/>
                  </a:moveTo>
                  <a:lnTo>
                    <a:pt x="11715" y="13461"/>
                  </a:lnTo>
                  <a:lnTo>
                    <a:pt x="9783" y="13461"/>
                  </a:lnTo>
                  <a:lnTo>
                    <a:pt x="9783" y="9857"/>
                  </a:lnTo>
                  <a:close/>
                  <a:moveTo>
                    <a:pt x="14107" y="13893"/>
                  </a:moveTo>
                  <a:cubicBezTo>
                    <a:pt x="14225" y="13893"/>
                    <a:pt x="14323" y="13991"/>
                    <a:pt x="14323" y="14109"/>
                  </a:cubicBezTo>
                  <a:cubicBezTo>
                    <a:pt x="14323" y="14230"/>
                    <a:pt x="14225" y="14325"/>
                    <a:pt x="14107" y="14325"/>
                  </a:cubicBezTo>
                  <a:lnTo>
                    <a:pt x="649" y="14325"/>
                  </a:lnTo>
                  <a:cubicBezTo>
                    <a:pt x="528" y="14325"/>
                    <a:pt x="433" y="14230"/>
                    <a:pt x="433" y="14109"/>
                  </a:cubicBezTo>
                  <a:cubicBezTo>
                    <a:pt x="433" y="13991"/>
                    <a:pt x="528" y="13893"/>
                    <a:pt x="649" y="13893"/>
                  </a:cubicBezTo>
                  <a:close/>
                  <a:moveTo>
                    <a:pt x="980" y="0"/>
                  </a:moveTo>
                  <a:cubicBezTo>
                    <a:pt x="859" y="0"/>
                    <a:pt x="764" y="98"/>
                    <a:pt x="764" y="216"/>
                  </a:cubicBezTo>
                  <a:lnTo>
                    <a:pt x="764" y="924"/>
                  </a:lnTo>
                  <a:cubicBezTo>
                    <a:pt x="764" y="1042"/>
                    <a:pt x="859" y="1140"/>
                    <a:pt x="980" y="1140"/>
                  </a:cubicBezTo>
                  <a:cubicBezTo>
                    <a:pt x="1098" y="1140"/>
                    <a:pt x="1196" y="1042"/>
                    <a:pt x="1196" y="924"/>
                  </a:cubicBezTo>
                  <a:lnTo>
                    <a:pt x="1196" y="435"/>
                  </a:lnTo>
                  <a:lnTo>
                    <a:pt x="13560" y="435"/>
                  </a:lnTo>
                  <a:lnTo>
                    <a:pt x="13560" y="5087"/>
                  </a:lnTo>
                  <a:lnTo>
                    <a:pt x="1196" y="5087"/>
                  </a:lnTo>
                  <a:lnTo>
                    <a:pt x="1196" y="1840"/>
                  </a:lnTo>
                  <a:cubicBezTo>
                    <a:pt x="1196" y="1721"/>
                    <a:pt x="1098" y="1624"/>
                    <a:pt x="980" y="1624"/>
                  </a:cubicBezTo>
                  <a:cubicBezTo>
                    <a:pt x="859" y="1624"/>
                    <a:pt x="764" y="1721"/>
                    <a:pt x="764" y="1840"/>
                  </a:cubicBezTo>
                  <a:lnTo>
                    <a:pt x="764" y="7937"/>
                  </a:lnTo>
                  <a:cubicBezTo>
                    <a:pt x="764" y="8268"/>
                    <a:pt x="939" y="8573"/>
                    <a:pt x="1224" y="8737"/>
                  </a:cubicBezTo>
                  <a:lnTo>
                    <a:pt x="1224" y="13461"/>
                  </a:lnTo>
                  <a:lnTo>
                    <a:pt x="649" y="13461"/>
                  </a:lnTo>
                  <a:cubicBezTo>
                    <a:pt x="289" y="13461"/>
                    <a:pt x="1" y="13749"/>
                    <a:pt x="1" y="14109"/>
                  </a:cubicBezTo>
                  <a:cubicBezTo>
                    <a:pt x="1" y="14466"/>
                    <a:pt x="289" y="14756"/>
                    <a:pt x="649" y="14756"/>
                  </a:cubicBezTo>
                  <a:lnTo>
                    <a:pt x="14107" y="14756"/>
                  </a:lnTo>
                  <a:cubicBezTo>
                    <a:pt x="14464" y="14756"/>
                    <a:pt x="14755" y="14466"/>
                    <a:pt x="14755" y="14109"/>
                  </a:cubicBezTo>
                  <a:cubicBezTo>
                    <a:pt x="14755" y="13749"/>
                    <a:pt x="14464" y="13461"/>
                    <a:pt x="14107" y="13461"/>
                  </a:cubicBezTo>
                  <a:lnTo>
                    <a:pt x="13531" y="13461"/>
                  </a:lnTo>
                  <a:lnTo>
                    <a:pt x="13531" y="12920"/>
                  </a:lnTo>
                  <a:cubicBezTo>
                    <a:pt x="13531" y="12802"/>
                    <a:pt x="13433" y="12704"/>
                    <a:pt x="13315" y="12704"/>
                  </a:cubicBezTo>
                  <a:cubicBezTo>
                    <a:pt x="13194" y="12704"/>
                    <a:pt x="13099" y="12802"/>
                    <a:pt x="13099" y="12920"/>
                  </a:cubicBezTo>
                  <a:lnTo>
                    <a:pt x="13099" y="13461"/>
                  </a:lnTo>
                  <a:lnTo>
                    <a:pt x="12149" y="13461"/>
                  </a:lnTo>
                  <a:lnTo>
                    <a:pt x="12149" y="9641"/>
                  </a:lnTo>
                  <a:cubicBezTo>
                    <a:pt x="12149" y="9523"/>
                    <a:pt x="12051" y="9425"/>
                    <a:pt x="11933" y="9425"/>
                  </a:cubicBezTo>
                  <a:lnTo>
                    <a:pt x="9567" y="9425"/>
                  </a:lnTo>
                  <a:cubicBezTo>
                    <a:pt x="9449" y="9425"/>
                    <a:pt x="9351" y="9523"/>
                    <a:pt x="9351" y="9641"/>
                  </a:cubicBezTo>
                  <a:lnTo>
                    <a:pt x="9351" y="13461"/>
                  </a:lnTo>
                  <a:lnTo>
                    <a:pt x="8833" y="13461"/>
                  </a:lnTo>
                  <a:lnTo>
                    <a:pt x="8833" y="9641"/>
                  </a:lnTo>
                  <a:cubicBezTo>
                    <a:pt x="8833" y="9523"/>
                    <a:pt x="8735" y="9425"/>
                    <a:pt x="8617" y="9425"/>
                  </a:cubicBezTo>
                  <a:lnTo>
                    <a:pt x="4610" y="9425"/>
                  </a:lnTo>
                  <a:cubicBezTo>
                    <a:pt x="4492" y="9425"/>
                    <a:pt x="4394" y="9523"/>
                    <a:pt x="4394" y="9641"/>
                  </a:cubicBezTo>
                  <a:cubicBezTo>
                    <a:pt x="4394" y="9762"/>
                    <a:pt x="4492" y="9857"/>
                    <a:pt x="4610" y="9857"/>
                  </a:cubicBezTo>
                  <a:lnTo>
                    <a:pt x="8401" y="9857"/>
                  </a:lnTo>
                  <a:lnTo>
                    <a:pt x="8401" y="13461"/>
                  </a:lnTo>
                  <a:lnTo>
                    <a:pt x="7969" y="13461"/>
                  </a:lnTo>
                  <a:lnTo>
                    <a:pt x="7969" y="12641"/>
                  </a:lnTo>
                  <a:cubicBezTo>
                    <a:pt x="7969" y="12520"/>
                    <a:pt x="7871" y="12425"/>
                    <a:pt x="7753" y="12425"/>
                  </a:cubicBezTo>
                  <a:lnTo>
                    <a:pt x="3775" y="12425"/>
                  </a:lnTo>
                  <a:cubicBezTo>
                    <a:pt x="3654" y="12425"/>
                    <a:pt x="3559" y="12520"/>
                    <a:pt x="3559" y="12641"/>
                  </a:cubicBezTo>
                  <a:lnTo>
                    <a:pt x="3559" y="13461"/>
                  </a:lnTo>
                  <a:lnTo>
                    <a:pt x="3127" y="13461"/>
                  </a:lnTo>
                  <a:lnTo>
                    <a:pt x="3127" y="9857"/>
                  </a:lnTo>
                  <a:lnTo>
                    <a:pt x="3689" y="9857"/>
                  </a:lnTo>
                  <a:cubicBezTo>
                    <a:pt x="3807" y="9857"/>
                    <a:pt x="3905" y="9762"/>
                    <a:pt x="3905" y="9641"/>
                  </a:cubicBezTo>
                  <a:cubicBezTo>
                    <a:pt x="3905" y="9523"/>
                    <a:pt x="3807" y="9425"/>
                    <a:pt x="3689" y="9425"/>
                  </a:cubicBezTo>
                  <a:lnTo>
                    <a:pt x="2911" y="9425"/>
                  </a:lnTo>
                  <a:cubicBezTo>
                    <a:pt x="2790" y="9425"/>
                    <a:pt x="2695" y="9523"/>
                    <a:pt x="2695" y="9641"/>
                  </a:cubicBezTo>
                  <a:lnTo>
                    <a:pt x="2695" y="13461"/>
                  </a:lnTo>
                  <a:lnTo>
                    <a:pt x="1656" y="13461"/>
                  </a:lnTo>
                  <a:lnTo>
                    <a:pt x="1656" y="8864"/>
                  </a:lnTo>
                  <a:lnTo>
                    <a:pt x="1691" y="8864"/>
                  </a:lnTo>
                  <a:cubicBezTo>
                    <a:pt x="1875" y="8641"/>
                    <a:pt x="2138" y="8529"/>
                    <a:pt x="2401" y="8529"/>
                  </a:cubicBezTo>
                  <a:cubicBezTo>
                    <a:pt x="2664" y="8529"/>
                    <a:pt x="2927" y="8641"/>
                    <a:pt x="3113" y="8864"/>
                  </a:cubicBezTo>
                  <a:cubicBezTo>
                    <a:pt x="3297" y="8641"/>
                    <a:pt x="3560" y="8529"/>
                    <a:pt x="3823" y="8529"/>
                  </a:cubicBezTo>
                  <a:cubicBezTo>
                    <a:pt x="4086" y="8529"/>
                    <a:pt x="4349" y="8641"/>
                    <a:pt x="4535" y="8864"/>
                  </a:cubicBezTo>
                  <a:cubicBezTo>
                    <a:pt x="4719" y="8641"/>
                    <a:pt x="4982" y="8529"/>
                    <a:pt x="5245" y="8529"/>
                  </a:cubicBezTo>
                  <a:cubicBezTo>
                    <a:pt x="5508" y="8529"/>
                    <a:pt x="5771" y="8641"/>
                    <a:pt x="5957" y="8864"/>
                  </a:cubicBezTo>
                  <a:cubicBezTo>
                    <a:pt x="6141" y="8641"/>
                    <a:pt x="6404" y="8529"/>
                    <a:pt x="6667" y="8529"/>
                  </a:cubicBezTo>
                  <a:cubicBezTo>
                    <a:pt x="6930" y="8529"/>
                    <a:pt x="7194" y="8641"/>
                    <a:pt x="7379" y="8864"/>
                  </a:cubicBezTo>
                  <a:cubicBezTo>
                    <a:pt x="7563" y="8641"/>
                    <a:pt x="7826" y="8529"/>
                    <a:pt x="8089" y="8529"/>
                  </a:cubicBezTo>
                  <a:cubicBezTo>
                    <a:pt x="8352" y="8529"/>
                    <a:pt x="8616" y="8641"/>
                    <a:pt x="8801" y="8864"/>
                  </a:cubicBezTo>
                  <a:cubicBezTo>
                    <a:pt x="8986" y="8641"/>
                    <a:pt x="9248" y="8529"/>
                    <a:pt x="9511" y="8529"/>
                  </a:cubicBezTo>
                  <a:cubicBezTo>
                    <a:pt x="9774" y="8529"/>
                    <a:pt x="10036" y="8641"/>
                    <a:pt x="10221" y="8864"/>
                  </a:cubicBezTo>
                  <a:cubicBezTo>
                    <a:pt x="10406" y="8641"/>
                    <a:pt x="10670" y="8529"/>
                    <a:pt x="10933" y="8529"/>
                  </a:cubicBezTo>
                  <a:cubicBezTo>
                    <a:pt x="11196" y="8529"/>
                    <a:pt x="11458" y="8641"/>
                    <a:pt x="11643" y="8864"/>
                  </a:cubicBezTo>
                  <a:cubicBezTo>
                    <a:pt x="11828" y="8641"/>
                    <a:pt x="12092" y="8529"/>
                    <a:pt x="12355" y="8529"/>
                  </a:cubicBezTo>
                  <a:cubicBezTo>
                    <a:pt x="12618" y="8529"/>
                    <a:pt x="12881" y="8641"/>
                    <a:pt x="13065" y="8864"/>
                  </a:cubicBezTo>
                  <a:lnTo>
                    <a:pt x="13099" y="8864"/>
                  </a:lnTo>
                  <a:lnTo>
                    <a:pt x="13099" y="11976"/>
                  </a:lnTo>
                  <a:cubicBezTo>
                    <a:pt x="13099" y="12096"/>
                    <a:pt x="13194" y="12191"/>
                    <a:pt x="13315" y="12191"/>
                  </a:cubicBezTo>
                  <a:cubicBezTo>
                    <a:pt x="13433" y="12191"/>
                    <a:pt x="13531" y="12096"/>
                    <a:pt x="13531" y="11976"/>
                  </a:cubicBezTo>
                  <a:lnTo>
                    <a:pt x="13531" y="8737"/>
                  </a:lnTo>
                  <a:cubicBezTo>
                    <a:pt x="13816" y="8573"/>
                    <a:pt x="13992" y="8268"/>
                    <a:pt x="13992" y="7937"/>
                  </a:cubicBezTo>
                  <a:lnTo>
                    <a:pt x="13992" y="216"/>
                  </a:lnTo>
                  <a:cubicBezTo>
                    <a:pt x="13992" y="98"/>
                    <a:pt x="13894" y="0"/>
                    <a:pt x="137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25" name="Google Shape;2125;p125"/>
            <p:cNvSpPr/>
            <p:nvPr/>
          </p:nvSpPr>
          <p:spPr>
            <a:xfrm>
              <a:off x="6511250" y="2669575"/>
              <a:ext cx="134675" cy="106700"/>
            </a:xfrm>
            <a:custGeom>
              <a:avLst/>
              <a:gdLst/>
              <a:ahLst/>
              <a:cxnLst/>
              <a:rect l="l" t="t" r="r" b="b"/>
              <a:pathLst>
                <a:path w="5387" h="4268" extrusionOk="0">
                  <a:moveTo>
                    <a:pt x="1249" y="439"/>
                  </a:moveTo>
                  <a:cubicBezTo>
                    <a:pt x="1538" y="439"/>
                    <a:pt x="1793" y="644"/>
                    <a:pt x="1852" y="931"/>
                  </a:cubicBezTo>
                  <a:cubicBezTo>
                    <a:pt x="1501" y="1070"/>
                    <a:pt x="1193" y="1300"/>
                    <a:pt x="965" y="1602"/>
                  </a:cubicBezTo>
                  <a:cubicBezTo>
                    <a:pt x="758" y="1496"/>
                    <a:pt x="628" y="1283"/>
                    <a:pt x="628" y="1052"/>
                  </a:cubicBezTo>
                  <a:cubicBezTo>
                    <a:pt x="631" y="736"/>
                    <a:pt x="873" y="474"/>
                    <a:pt x="1187" y="442"/>
                  </a:cubicBezTo>
                  <a:cubicBezTo>
                    <a:pt x="1208" y="440"/>
                    <a:pt x="1228" y="439"/>
                    <a:pt x="1249" y="439"/>
                  </a:cubicBezTo>
                  <a:close/>
                  <a:moveTo>
                    <a:pt x="4336" y="433"/>
                  </a:moveTo>
                  <a:cubicBezTo>
                    <a:pt x="4463" y="433"/>
                    <a:pt x="4592" y="472"/>
                    <a:pt x="4705" y="557"/>
                  </a:cubicBezTo>
                  <a:cubicBezTo>
                    <a:pt x="5070" y="833"/>
                    <a:pt x="5021" y="1392"/>
                    <a:pt x="4618" y="1602"/>
                  </a:cubicBezTo>
                  <a:cubicBezTo>
                    <a:pt x="4388" y="1300"/>
                    <a:pt x="4080" y="1070"/>
                    <a:pt x="3729" y="931"/>
                  </a:cubicBezTo>
                  <a:cubicBezTo>
                    <a:pt x="3788" y="624"/>
                    <a:pt x="4057" y="433"/>
                    <a:pt x="4336" y="433"/>
                  </a:cubicBezTo>
                  <a:close/>
                  <a:moveTo>
                    <a:pt x="2790" y="1185"/>
                  </a:moveTo>
                  <a:cubicBezTo>
                    <a:pt x="3729" y="1185"/>
                    <a:pt x="4495" y="1781"/>
                    <a:pt x="4495" y="2512"/>
                  </a:cubicBezTo>
                  <a:cubicBezTo>
                    <a:pt x="4495" y="3243"/>
                    <a:pt x="3729" y="3836"/>
                    <a:pt x="2790" y="3836"/>
                  </a:cubicBezTo>
                  <a:cubicBezTo>
                    <a:pt x="1852" y="3836"/>
                    <a:pt x="1089" y="3243"/>
                    <a:pt x="1089" y="2512"/>
                  </a:cubicBezTo>
                  <a:cubicBezTo>
                    <a:pt x="1089" y="1781"/>
                    <a:pt x="1852" y="1185"/>
                    <a:pt x="2790" y="1185"/>
                  </a:cubicBezTo>
                  <a:close/>
                  <a:moveTo>
                    <a:pt x="1243" y="0"/>
                  </a:moveTo>
                  <a:cubicBezTo>
                    <a:pt x="1022" y="0"/>
                    <a:pt x="798" y="70"/>
                    <a:pt x="602" y="220"/>
                  </a:cubicBezTo>
                  <a:cubicBezTo>
                    <a:pt x="1" y="690"/>
                    <a:pt x="84" y="1625"/>
                    <a:pt x="758" y="1979"/>
                  </a:cubicBezTo>
                  <a:cubicBezTo>
                    <a:pt x="692" y="2149"/>
                    <a:pt x="660" y="2330"/>
                    <a:pt x="660" y="2512"/>
                  </a:cubicBezTo>
                  <a:cubicBezTo>
                    <a:pt x="660" y="3479"/>
                    <a:pt x="1616" y="4268"/>
                    <a:pt x="2793" y="4268"/>
                  </a:cubicBezTo>
                  <a:cubicBezTo>
                    <a:pt x="3971" y="4268"/>
                    <a:pt x="4929" y="3479"/>
                    <a:pt x="4929" y="2512"/>
                  </a:cubicBezTo>
                  <a:cubicBezTo>
                    <a:pt x="4929" y="2330"/>
                    <a:pt x="4895" y="2149"/>
                    <a:pt x="4828" y="1979"/>
                  </a:cubicBezTo>
                  <a:cubicBezTo>
                    <a:pt x="5171" y="1798"/>
                    <a:pt x="5387" y="1441"/>
                    <a:pt x="5384" y="1052"/>
                  </a:cubicBezTo>
                  <a:cubicBezTo>
                    <a:pt x="5384" y="520"/>
                    <a:pt x="4987" y="71"/>
                    <a:pt x="4457" y="10"/>
                  </a:cubicBezTo>
                  <a:cubicBezTo>
                    <a:pt x="4415" y="5"/>
                    <a:pt x="4373" y="3"/>
                    <a:pt x="4332" y="3"/>
                  </a:cubicBezTo>
                  <a:cubicBezTo>
                    <a:pt x="3854" y="3"/>
                    <a:pt x="3428" y="331"/>
                    <a:pt x="3314" y="808"/>
                  </a:cubicBezTo>
                  <a:cubicBezTo>
                    <a:pt x="3142" y="772"/>
                    <a:pt x="2967" y="754"/>
                    <a:pt x="2792" y="754"/>
                  </a:cubicBezTo>
                  <a:cubicBezTo>
                    <a:pt x="2617" y="754"/>
                    <a:pt x="2442" y="772"/>
                    <a:pt x="2269" y="808"/>
                  </a:cubicBezTo>
                  <a:cubicBezTo>
                    <a:pt x="2148" y="305"/>
                    <a:pt x="1705" y="0"/>
                    <a:pt x="12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26" name="Google Shape;2126;p125"/>
            <p:cNvSpPr/>
            <p:nvPr/>
          </p:nvSpPr>
          <p:spPr>
            <a:xfrm>
              <a:off x="6560275" y="2711050"/>
              <a:ext cx="12625" cy="10850"/>
            </a:xfrm>
            <a:custGeom>
              <a:avLst/>
              <a:gdLst/>
              <a:ahLst/>
              <a:cxnLst/>
              <a:rect l="l" t="t" r="r" b="b"/>
              <a:pathLst>
                <a:path w="505" h="434" extrusionOk="0">
                  <a:moveTo>
                    <a:pt x="288" y="1"/>
                  </a:moveTo>
                  <a:cubicBezTo>
                    <a:pt x="95" y="1"/>
                    <a:pt x="0" y="234"/>
                    <a:pt x="136" y="369"/>
                  </a:cubicBezTo>
                  <a:cubicBezTo>
                    <a:pt x="179" y="414"/>
                    <a:pt x="234" y="434"/>
                    <a:pt x="287" y="434"/>
                  </a:cubicBezTo>
                  <a:cubicBezTo>
                    <a:pt x="398" y="434"/>
                    <a:pt x="504" y="347"/>
                    <a:pt x="504" y="217"/>
                  </a:cubicBezTo>
                  <a:cubicBezTo>
                    <a:pt x="504" y="99"/>
                    <a:pt x="406" y="1"/>
                    <a:pt x="28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27" name="Google Shape;2127;p125"/>
            <p:cNvSpPr/>
            <p:nvPr/>
          </p:nvSpPr>
          <p:spPr>
            <a:xfrm>
              <a:off x="6587325" y="2711050"/>
              <a:ext cx="12700" cy="10850"/>
            </a:xfrm>
            <a:custGeom>
              <a:avLst/>
              <a:gdLst/>
              <a:ahLst/>
              <a:cxnLst/>
              <a:rect l="l" t="t" r="r" b="b"/>
              <a:pathLst>
                <a:path w="508" h="434" extrusionOk="0">
                  <a:moveTo>
                    <a:pt x="291" y="1"/>
                  </a:moveTo>
                  <a:cubicBezTo>
                    <a:pt x="99" y="1"/>
                    <a:pt x="1" y="234"/>
                    <a:pt x="139" y="369"/>
                  </a:cubicBezTo>
                  <a:cubicBezTo>
                    <a:pt x="183" y="414"/>
                    <a:pt x="237" y="434"/>
                    <a:pt x="290" y="434"/>
                  </a:cubicBezTo>
                  <a:cubicBezTo>
                    <a:pt x="401" y="434"/>
                    <a:pt x="507" y="347"/>
                    <a:pt x="507" y="217"/>
                  </a:cubicBezTo>
                  <a:cubicBezTo>
                    <a:pt x="507" y="99"/>
                    <a:pt x="409" y="1"/>
                    <a:pt x="29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28" name="Google Shape;2128;p125"/>
          <p:cNvGrpSpPr/>
          <p:nvPr/>
        </p:nvGrpSpPr>
        <p:grpSpPr>
          <a:xfrm>
            <a:off x="6542913" y="2826413"/>
            <a:ext cx="369075" cy="369025"/>
            <a:chOff x="5780625" y="2654550"/>
            <a:chExt cx="369075" cy="369025"/>
          </a:xfrm>
        </p:grpSpPr>
        <p:sp>
          <p:nvSpPr>
            <p:cNvPr id="2129" name="Google Shape;2129;p125"/>
            <p:cNvSpPr/>
            <p:nvPr/>
          </p:nvSpPr>
          <p:spPr>
            <a:xfrm>
              <a:off x="5923700" y="2739975"/>
              <a:ext cx="29975" cy="33850"/>
            </a:xfrm>
            <a:custGeom>
              <a:avLst/>
              <a:gdLst/>
              <a:ahLst/>
              <a:cxnLst/>
              <a:rect l="l" t="t" r="r" b="b"/>
              <a:pathLst>
                <a:path w="1199" h="1354" extrusionOk="0">
                  <a:moveTo>
                    <a:pt x="600" y="433"/>
                  </a:moveTo>
                  <a:cubicBezTo>
                    <a:pt x="680" y="433"/>
                    <a:pt x="766" y="534"/>
                    <a:pt x="766" y="677"/>
                  </a:cubicBezTo>
                  <a:cubicBezTo>
                    <a:pt x="766" y="821"/>
                    <a:pt x="680" y="922"/>
                    <a:pt x="600" y="922"/>
                  </a:cubicBezTo>
                  <a:cubicBezTo>
                    <a:pt x="522" y="922"/>
                    <a:pt x="435" y="821"/>
                    <a:pt x="435" y="677"/>
                  </a:cubicBezTo>
                  <a:cubicBezTo>
                    <a:pt x="435" y="534"/>
                    <a:pt x="522" y="433"/>
                    <a:pt x="600" y="433"/>
                  </a:cubicBezTo>
                  <a:close/>
                  <a:moveTo>
                    <a:pt x="600" y="1"/>
                  </a:moveTo>
                  <a:cubicBezTo>
                    <a:pt x="271" y="1"/>
                    <a:pt x="1" y="303"/>
                    <a:pt x="1" y="677"/>
                  </a:cubicBezTo>
                  <a:cubicBezTo>
                    <a:pt x="1" y="1052"/>
                    <a:pt x="271" y="1354"/>
                    <a:pt x="600" y="1354"/>
                  </a:cubicBezTo>
                  <a:cubicBezTo>
                    <a:pt x="931" y="1354"/>
                    <a:pt x="1198" y="1052"/>
                    <a:pt x="1198" y="677"/>
                  </a:cubicBezTo>
                  <a:cubicBezTo>
                    <a:pt x="1198" y="303"/>
                    <a:pt x="931" y="1"/>
                    <a:pt x="60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30" name="Google Shape;2130;p125"/>
            <p:cNvSpPr/>
            <p:nvPr/>
          </p:nvSpPr>
          <p:spPr>
            <a:xfrm>
              <a:off x="5976675" y="2739975"/>
              <a:ext cx="29975" cy="33850"/>
            </a:xfrm>
            <a:custGeom>
              <a:avLst/>
              <a:gdLst/>
              <a:ahLst/>
              <a:cxnLst/>
              <a:rect l="l" t="t" r="r" b="b"/>
              <a:pathLst>
                <a:path w="1199" h="1354" extrusionOk="0">
                  <a:moveTo>
                    <a:pt x="599" y="433"/>
                  </a:moveTo>
                  <a:cubicBezTo>
                    <a:pt x="677" y="433"/>
                    <a:pt x="766" y="534"/>
                    <a:pt x="766" y="677"/>
                  </a:cubicBezTo>
                  <a:cubicBezTo>
                    <a:pt x="766" y="821"/>
                    <a:pt x="677" y="922"/>
                    <a:pt x="599" y="922"/>
                  </a:cubicBezTo>
                  <a:cubicBezTo>
                    <a:pt x="522" y="922"/>
                    <a:pt x="432" y="821"/>
                    <a:pt x="432" y="677"/>
                  </a:cubicBezTo>
                  <a:cubicBezTo>
                    <a:pt x="432" y="534"/>
                    <a:pt x="519" y="433"/>
                    <a:pt x="599" y="433"/>
                  </a:cubicBezTo>
                  <a:close/>
                  <a:moveTo>
                    <a:pt x="599" y="1"/>
                  </a:moveTo>
                  <a:cubicBezTo>
                    <a:pt x="268" y="1"/>
                    <a:pt x="1" y="303"/>
                    <a:pt x="1" y="677"/>
                  </a:cubicBezTo>
                  <a:cubicBezTo>
                    <a:pt x="1" y="1052"/>
                    <a:pt x="268" y="1354"/>
                    <a:pt x="599" y="1354"/>
                  </a:cubicBezTo>
                  <a:cubicBezTo>
                    <a:pt x="930" y="1354"/>
                    <a:pt x="1198" y="1052"/>
                    <a:pt x="1198" y="677"/>
                  </a:cubicBezTo>
                  <a:cubicBezTo>
                    <a:pt x="1198" y="303"/>
                    <a:pt x="927" y="1"/>
                    <a:pt x="5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31" name="Google Shape;2131;p125"/>
            <p:cNvSpPr/>
            <p:nvPr/>
          </p:nvSpPr>
          <p:spPr>
            <a:xfrm>
              <a:off x="5780625" y="2654550"/>
              <a:ext cx="369075" cy="369025"/>
            </a:xfrm>
            <a:custGeom>
              <a:avLst/>
              <a:gdLst/>
              <a:ahLst/>
              <a:cxnLst/>
              <a:rect l="l" t="t" r="r" b="b"/>
              <a:pathLst>
                <a:path w="14763" h="14761" extrusionOk="0">
                  <a:moveTo>
                    <a:pt x="9639" y="1296"/>
                  </a:moveTo>
                  <a:cubicBezTo>
                    <a:pt x="9682" y="1296"/>
                    <a:pt x="9728" y="1296"/>
                    <a:pt x="9803" y="1403"/>
                  </a:cubicBezTo>
                  <a:cubicBezTo>
                    <a:pt x="9912" y="1561"/>
                    <a:pt x="9976" y="1826"/>
                    <a:pt x="9976" y="2088"/>
                  </a:cubicBezTo>
                  <a:cubicBezTo>
                    <a:pt x="9976" y="2327"/>
                    <a:pt x="9924" y="2448"/>
                    <a:pt x="9895" y="2479"/>
                  </a:cubicBezTo>
                  <a:cubicBezTo>
                    <a:pt x="9886" y="2491"/>
                    <a:pt x="9837" y="2517"/>
                    <a:pt x="9728" y="2528"/>
                  </a:cubicBezTo>
                  <a:cubicBezTo>
                    <a:pt x="9688" y="2497"/>
                    <a:pt x="9647" y="2465"/>
                    <a:pt x="9604" y="2436"/>
                  </a:cubicBezTo>
                  <a:cubicBezTo>
                    <a:pt x="9432" y="2315"/>
                    <a:pt x="9250" y="2209"/>
                    <a:pt x="9060" y="2117"/>
                  </a:cubicBezTo>
                  <a:cubicBezTo>
                    <a:pt x="9037" y="2051"/>
                    <a:pt x="9026" y="1984"/>
                    <a:pt x="9026" y="1915"/>
                  </a:cubicBezTo>
                  <a:cubicBezTo>
                    <a:pt x="9023" y="1576"/>
                    <a:pt x="9299" y="1296"/>
                    <a:pt x="9639" y="1296"/>
                  </a:cubicBezTo>
                  <a:close/>
                  <a:moveTo>
                    <a:pt x="5125" y="1299"/>
                  </a:moveTo>
                  <a:cubicBezTo>
                    <a:pt x="5548" y="1302"/>
                    <a:pt x="5845" y="1722"/>
                    <a:pt x="5704" y="2123"/>
                  </a:cubicBezTo>
                  <a:cubicBezTo>
                    <a:pt x="5470" y="2238"/>
                    <a:pt x="5246" y="2373"/>
                    <a:pt x="5039" y="2534"/>
                  </a:cubicBezTo>
                  <a:cubicBezTo>
                    <a:pt x="4929" y="2523"/>
                    <a:pt x="4880" y="2494"/>
                    <a:pt x="4869" y="2482"/>
                  </a:cubicBezTo>
                  <a:cubicBezTo>
                    <a:pt x="4840" y="2451"/>
                    <a:pt x="4788" y="2330"/>
                    <a:pt x="4788" y="2091"/>
                  </a:cubicBezTo>
                  <a:cubicBezTo>
                    <a:pt x="4788" y="1826"/>
                    <a:pt x="4854" y="1564"/>
                    <a:pt x="4961" y="1409"/>
                  </a:cubicBezTo>
                  <a:cubicBezTo>
                    <a:pt x="5036" y="1299"/>
                    <a:pt x="5082" y="1299"/>
                    <a:pt x="5125" y="1299"/>
                  </a:cubicBezTo>
                  <a:close/>
                  <a:moveTo>
                    <a:pt x="5125" y="433"/>
                  </a:moveTo>
                  <a:cubicBezTo>
                    <a:pt x="5905" y="433"/>
                    <a:pt x="6550" y="1040"/>
                    <a:pt x="6602" y="1817"/>
                  </a:cubicBezTo>
                  <a:cubicBezTo>
                    <a:pt x="6455" y="1846"/>
                    <a:pt x="6311" y="1886"/>
                    <a:pt x="6173" y="1933"/>
                  </a:cubicBezTo>
                  <a:lnTo>
                    <a:pt x="6173" y="1915"/>
                  </a:lnTo>
                  <a:cubicBezTo>
                    <a:pt x="6173" y="1337"/>
                    <a:pt x="5704" y="867"/>
                    <a:pt x="5125" y="865"/>
                  </a:cubicBezTo>
                  <a:cubicBezTo>
                    <a:pt x="4909" y="865"/>
                    <a:pt x="4739" y="962"/>
                    <a:pt x="4604" y="1164"/>
                  </a:cubicBezTo>
                  <a:cubicBezTo>
                    <a:pt x="4446" y="1397"/>
                    <a:pt x="4356" y="1734"/>
                    <a:pt x="4356" y="2091"/>
                  </a:cubicBezTo>
                  <a:cubicBezTo>
                    <a:pt x="4356" y="2307"/>
                    <a:pt x="4391" y="2598"/>
                    <a:pt x="4546" y="2773"/>
                  </a:cubicBezTo>
                  <a:cubicBezTo>
                    <a:pt x="4581" y="2808"/>
                    <a:pt x="4618" y="2839"/>
                    <a:pt x="4659" y="2862"/>
                  </a:cubicBezTo>
                  <a:cubicBezTo>
                    <a:pt x="4558" y="2966"/>
                    <a:pt x="4460" y="3075"/>
                    <a:pt x="4368" y="3188"/>
                  </a:cubicBezTo>
                  <a:cubicBezTo>
                    <a:pt x="4005" y="2923"/>
                    <a:pt x="3925" y="2456"/>
                    <a:pt x="3925" y="2091"/>
                  </a:cubicBezTo>
                  <a:cubicBezTo>
                    <a:pt x="3925" y="1650"/>
                    <a:pt x="4040" y="1224"/>
                    <a:pt x="4244" y="922"/>
                  </a:cubicBezTo>
                  <a:cubicBezTo>
                    <a:pt x="4397" y="698"/>
                    <a:pt x="4670" y="433"/>
                    <a:pt x="5125" y="433"/>
                  </a:cubicBezTo>
                  <a:close/>
                  <a:moveTo>
                    <a:pt x="9639" y="433"/>
                  </a:moveTo>
                  <a:cubicBezTo>
                    <a:pt x="10094" y="433"/>
                    <a:pt x="10367" y="698"/>
                    <a:pt x="10520" y="922"/>
                  </a:cubicBezTo>
                  <a:cubicBezTo>
                    <a:pt x="10724" y="1224"/>
                    <a:pt x="10842" y="1650"/>
                    <a:pt x="10842" y="2091"/>
                  </a:cubicBezTo>
                  <a:cubicBezTo>
                    <a:pt x="10842" y="2456"/>
                    <a:pt x="10759" y="2923"/>
                    <a:pt x="10399" y="3188"/>
                  </a:cubicBezTo>
                  <a:cubicBezTo>
                    <a:pt x="10307" y="3073"/>
                    <a:pt x="10209" y="2966"/>
                    <a:pt x="10105" y="2862"/>
                  </a:cubicBezTo>
                  <a:cubicBezTo>
                    <a:pt x="10148" y="2839"/>
                    <a:pt x="10183" y="2808"/>
                    <a:pt x="10217" y="2773"/>
                  </a:cubicBezTo>
                  <a:cubicBezTo>
                    <a:pt x="10376" y="2598"/>
                    <a:pt x="10407" y="2307"/>
                    <a:pt x="10407" y="2094"/>
                  </a:cubicBezTo>
                  <a:cubicBezTo>
                    <a:pt x="10407" y="1737"/>
                    <a:pt x="10318" y="1397"/>
                    <a:pt x="10163" y="1167"/>
                  </a:cubicBezTo>
                  <a:cubicBezTo>
                    <a:pt x="10025" y="962"/>
                    <a:pt x="9855" y="865"/>
                    <a:pt x="9639" y="865"/>
                  </a:cubicBezTo>
                  <a:cubicBezTo>
                    <a:pt x="9060" y="867"/>
                    <a:pt x="8591" y="1337"/>
                    <a:pt x="8594" y="1918"/>
                  </a:cubicBezTo>
                  <a:lnTo>
                    <a:pt x="8594" y="1933"/>
                  </a:lnTo>
                  <a:cubicBezTo>
                    <a:pt x="8453" y="1886"/>
                    <a:pt x="8309" y="1849"/>
                    <a:pt x="8165" y="1817"/>
                  </a:cubicBezTo>
                  <a:cubicBezTo>
                    <a:pt x="8214" y="1040"/>
                    <a:pt x="8859" y="433"/>
                    <a:pt x="9639" y="433"/>
                  </a:cubicBezTo>
                  <a:close/>
                  <a:moveTo>
                    <a:pt x="7796" y="5367"/>
                  </a:moveTo>
                  <a:cubicBezTo>
                    <a:pt x="7831" y="5367"/>
                    <a:pt x="7860" y="5387"/>
                    <a:pt x="7871" y="5419"/>
                  </a:cubicBezTo>
                  <a:cubicBezTo>
                    <a:pt x="7889" y="5450"/>
                    <a:pt x="7883" y="5488"/>
                    <a:pt x="7860" y="5517"/>
                  </a:cubicBezTo>
                  <a:lnTo>
                    <a:pt x="7857" y="5522"/>
                  </a:lnTo>
                  <a:lnTo>
                    <a:pt x="7477" y="5914"/>
                  </a:lnTo>
                  <a:cubicBezTo>
                    <a:pt x="7451" y="5941"/>
                    <a:pt x="7416" y="5955"/>
                    <a:pt x="7382" y="5955"/>
                  </a:cubicBezTo>
                  <a:cubicBezTo>
                    <a:pt x="7347" y="5955"/>
                    <a:pt x="7313" y="5941"/>
                    <a:pt x="7287" y="5914"/>
                  </a:cubicBezTo>
                  <a:lnTo>
                    <a:pt x="6910" y="5525"/>
                  </a:lnTo>
                  <a:lnTo>
                    <a:pt x="6904" y="5517"/>
                  </a:lnTo>
                  <a:cubicBezTo>
                    <a:pt x="6878" y="5491"/>
                    <a:pt x="6875" y="5450"/>
                    <a:pt x="6893" y="5419"/>
                  </a:cubicBezTo>
                  <a:cubicBezTo>
                    <a:pt x="6904" y="5387"/>
                    <a:pt x="6933" y="5367"/>
                    <a:pt x="6967" y="5367"/>
                  </a:cubicBezTo>
                  <a:close/>
                  <a:moveTo>
                    <a:pt x="8459" y="5773"/>
                  </a:moveTo>
                  <a:cubicBezTo>
                    <a:pt x="9158" y="5776"/>
                    <a:pt x="9722" y="6340"/>
                    <a:pt x="9725" y="7039"/>
                  </a:cubicBezTo>
                  <a:cubicBezTo>
                    <a:pt x="9722" y="7963"/>
                    <a:pt x="8971" y="8712"/>
                    <a:pt x="8047" y="8715"/>
                  </a:cubicBezTo>
                  <a:lnTo>
                    <a:pt x="7845" y="8715"/>
                  </a:lnTo>
                  <a:cubicBezTo>
                    <a:pt x="7719" y="8560"/>
                    <a:pt x="7532" y="8475"/>
                    <a:pt x="7340" y="8475"/>
                  </a:cubicBezTo>
                  <a:cubicBezTo>
                    <a:pt x="7268" y="8475"/>
                    <a:pt x="7196" y="8486"/>
                    <a:pt x="7126" y="8510"/>
                  </a:cubicBezTo>
                  <a:lnTo>
                    <a:pt x="6556" y="8709"/>
                  </a:lnTo>
                  <a:cubicBezTo>
                    <a:pt x="5698" y="8620"/>
                    <a:pt x="5044" y="7900"/>
                    <a:pt x="5041" y="7039"/>
                  </a:cubicBezTo>
                  <a:cubicBezTo>
                    <a:pt x="5044" y="6340"/>
                    <a:pt x="5609" y="5776"/>
                    <a:pt x="6305" y="5773"/>
                  </a:cubicBezTo>
                  <a:lnTo>
                    <a:pt x="6559" y="5773"/>
                  </a:lnTo>
                  <a:cubicBezTo>
                    <a:pt x="6564" y="5781"/>
                    <a:pt x="6570" y="5790"/>
                    <a:pt x="6576" y="5796"/>
                  </a:cubicBezTo>
                  <a:cubicBezTo>
                    <a:pt x="6582" y="5804"/>
                    <a:pt x="6590" y="5813"/>
                    <a:pt x="6599" y="5822"/>
                  </a:cubicBezTo>
                  <a:lnTo>
                    <a:pt x="6976" y="6213"/>
                  </a:lnTo>
                  <a:cubicBezTo>
                    <a:pt x="7028" y="6271"/>
                    <a:pt x="7094" y="6314"/>
                    <a:pt x="7166" y="6346"/>
                  </a:cubicBezTo>
                  <a:lnTo>
                    <a:pt x="7166" y="7229"/>
                  </a:lnTo>
                  <a:cubicBezTo>
                    <a:pt x="7123" y="7293"/>
                    <a:pt x="6973" y="7451"/>
                    <a:pt x="6610" y="7451"/>
                  </a:cubicBezTo>
                  <a:cubicBezTo>
                    <a:pt x="6118" y="7451"/>
                    <a:pt x="5905" y="7169"/>
                    <a:pt x="5896" y="7160"/>
                  </a:cubicBezTo>
                  <a:cubicBezTo>
                    <a:pt x="5850" y="7093"/>
                    <a:pt x="5787" y="7065"/>
                    <a:pt x="5726" y="7065"/>
                  </a:cubicBezTo>
                  <a:cubicBezTo>
                    <a:pt x="5573" y="7065"/>
                    <a:pt x="5426" y="7239"/>
                    <a:pt x="5545" y="7408"/>
                  </a:cubicBezTo>
                  <a:cubicBezTo>
                    <a:pt x="5557" y="7428"/>
                    <a:pt x="5885" y="7883"/>
                    <a:pt x="6610" y="7883"/>
                  </a:cubicBezTo>
                  <a:cubicBezTo>
                    <a:pt x="6993" y="7883"/>
                    <a:pt x="7235" y="7756"/>
                    <a:pt x="7382" y="7627"/>
                  </a:cubicBezTo>
                  <a:cubicBezTo>
                    <a:pt x="7529" y="7756"/>
                    <a:pt x="7771" y="7883"/>
                    <a:pt x="8156" y="7883"/>
                  </a:cubicBezTo>
                  <a:cubicBezTo>
                    <a:pt x="8879" y="7883"/>
                    <a:pt x="9207" y="7428"/>
                    <a:pt x="9221" y="7408"/>
                  </a:cubicBezTo>
                  <a:cubicBezTo>
                    <a:pt x="9291" y="7310"/>
                    <a:pt x="9267" y="7175"/>
                    <a:pt x="9170" y="7106"/>
                  </a:cubicBezTo>
                  <a:cubicBezTo>
                    <a:pt x="9132" y="7079"/>
                    <a:pt x="9088" y="7066"/>
                    <a:pt x="9044" y="7066"/>
                  </a:cubicBezTo>
                  <a:cubicBezTo>
                    <a:pt x="8976" y="7066"/>
                    <a:pt x="8910" y="7098"/>
                    <a:pt x="8867" y="7157"/>
                  </a:cubicBezTo>
                  <a:cubicBezTo>
                    <a:pt x="8859" y="7169"/>
                    <a:pt x="8646" y="7451"/>
                    <a:pt x="8156" y="7451"/>
                  </a:cubicBezTo>
                  <a:cubicBezTo>
                    <a:pt x="7791" y="7451"/>
                    <a:pt x="7644" y="7296"/>
                    <a:pt x="7598" y="7229"/>
                  </a:cubicBezTo>
                  <a:lnTo>
                    <a:pt x="7598" y="6346"/>
                  </a:lnTo>
                  <a:cubicBezTo>
                    <a:pt x="7670" y="6314"/>
                    <a:pt x="7736" y="6271"/>
                    <a:pt x="7791" y="6213"/>
                  </a:cubicBezTo>
                  <a:lnTo>
                    <a:pt x="8168" y="5822"/>
                  </a:lnTo>
                  <a:cubicBezTo>
                    <a:pt x="8174" y="5813"/>
                    <a:pt x="8182" y="5804"/>
                    <a:pt x="8191" y="5796"/>
                  </a:cubicBezTo>
                  <a:cubicBezTo>
                    <a:pt x="8197" y="5787"/>
                    <a:pt x="8202" y="5781"/>
                    <a:pt x="8208" y="5773"/>
                  </a:cubicBezTo>
                  <a:close/>
                  <a:moveTo>
                    <a:pt x="4146" y="8585"/>
                  </a:moveTo>
                  <a:lnTo>
                    <a:pt x="4158" y="8772"/>
                  </a:lnTo>
                  <a:cubicBezTo>
                    <a:pt x="4066" y="8888"/>
                    <a:pt x="3985" y="9011"/>
                    <a:pt x="3913" y="9138"/>
                  </a:cubicBezTo>
                  <a:lnTo>
                    <a:pt x="2453" y="8628"/>
                  </a:lnTo>
                  <a:cubicBezTo>
                    <a:pt x="2430" y="8623"/>
                    <a:pt x="2436" y="8591"/>
                    <a:pt x="2459" y="8591"/>
                  </a:cubicBezTo>
                  <a:lnTo>
                    <a:pt x="4068" y="8591"/>
                  </a:lnTo>
                  <a:cubicBezTo>
                    <a:pt x="4094" y="8591"/>
                    <a:pt x="4120" y="8588"/>
                    <a:pt x="4146" y="8585"/>
                  </a:cubicBezTo>
                  <a:close/>
                  <a:moveTo>
                    <a:pt x="4604" y="9034"/>
                  </a:moveTo>
                  <a:lnTo>
                    <a:pt x="4604" y="9034"/>
                  </a:lnTo>
                  <a:cubicBezTo>
                    <a:pt x="4641" y="9069"/>
                    <a:pt x="4679" y="9106"/>
                    <a:pt x="4719" y="9138"/>
                  </a:cubicBezTo>
                  <a:lnTo>
                    <a:pt x="4607" y="9138"/>
                  </a:lnTo>
                  <a:lnTo>
                    <a:pt x="4604" y="9034"/>
                  </a:lnTo>
                  <a:close/>
                  <a:moveTo>
                    <a:pt x="10569" y="9530"/>
                  </a:moveTo>
                  <a:cubicBezTo>
                    <a:pt x="10727" y="9855"/>
                    <a:pt x="10808" y="10215"/>
                    <a:pt x="10808" y="10577"/>
                  </a:cubicBezTo>
                  <a:cubicBezTo>
                    <a:pt x="10808" y="10949"/>
                    <a:pt x="10721" y="11314"/>
                    <a:pt x="10557" y="11648"/>
                  </a:cubicBezTo>
                  <a:cubicBezTo>
                    <a:pt x="10525" y="11640"/>
                    <a:pt x="10494" y="11634"/>
                    <a:pt x="10462" y="11628"/>
                  </a:cubicBezTo>
                  <a:lnTo>
                    <a:pt x="10569" y="9530"/>
                  </a:lnTo>
                  <a:close/>
                  <a:moveTo>
                    <a:pt x="4241" y="10433"/>
                  </a:moveTo>
                  <a:lnTo>
                    <a:pt x="4313" y="11844"/>
                  </a:lnTo>
                  <a:cubicBezTo>
                    <a:pt x="4080" y="11464"/>
                    <a:pt x="3956" y="11024"/>
                    <a:pt x="3956" y="10577"/>
                  </a:cubicBezTo>
                  <a:cubicBezTo>
                    <a:pt x="3956" y="10528"/>
                    <a:pt x="3956" y="10480"/>
                    <a:pt x="3959" y="10433"/>
                  </a:cubicBezTo>
                  <a:close/>
                  <a:moveTo>
                    <a:pt x="8919" y="12909"/>
                  </a:moveTo>
                  <a:cubicBezTo>
                    <a:pt x="8931" y="12909"/>
                    <a:pt x="8939" y="12918"/>
                    <a:pt x="8939" y="12929"/>
                  </a:cubicBezTo>
                  <a:cubicBezTo>
                    <a:pt x="8939" y="12938"/>
                    <a:pt x="8934" y="12944"/>
                    <a:pt x="8925" y="12947"/>
                  </a:cubicBezTo>
                  <a:lnTo>
                    <a:pt x="8775" y="13001"/>
                  </a:lnTo>
                  <a:lnTo>
                    <a:pt x="8775" y="12909"/>
                  </a:lnTo>
                  <a:close/>
                  <a:moveTo>
                    <a:pt x="10163" y="9029"/>
                  </a:moveTo>
                  <a:lnTo>
                    <a:pt x="10030" y="11611"/>
                  </a:lnTo>
                  <a:lnTo>
                    <a:pt x="8749" y="11611"/>
                  </a:lnTo>
                  <a:cubicBezTo>
                    <a:pt x="8646" y="11168"/>
                    <a:pt x="8248" y="10851"/>
                    <a:pt x="7791" y="10848"/>
                  </a:cubicBezTo>
                  <a:lnTo>
                    <a:pt x="6973" y="10848"/>
                  </a:lnTo>
                  <a:cubicBezTo>
                    <a:pt x="6429" y="10851"/>
                    <a:pt x="5991" y="11288"/>
                    <a:pt x="5991" y="11833"/>
                  </a:cubicBezTo>
                  <a:lnTo>
                    <a:pt x="5991" y="13091"/>
                  </a:lnTo>
                  <a:cubicBezTo>
                    <a:pt x="5991" y="13183"/>
                    <a:pt x="5968" y="13275"/>
                    <a:pt x="5928" y="13355"/>
                  </a:cubicBezTo>
                  <a:cubicBezTo>
                    <a:pt x="5920" y="13373"/>
                    <a:pt x="5911" y="13387"/>
                    <a:pt x="5902" y="13401"/>
                  </a:cubicBezTo>
                  <a:lnTo>
                    <a:pt x="4805" y="13021"/>
                  </a:lnTo>
                  <a:lnTo>
                    <a:pt x="4676" y="10433"/>
                  </a:lnTo>
                  <a:lnTo>
                    <a:pt x="5424" y="10433"/>
                  </a:lnTo>
                  <a:cubicBezTo>
                    <a:pt x="5499" y="10433"/>
                    <a:pt x="5574" y="10422"/>
                    <a:pt x="5646" y="10396"/>
                  </a:cubicBezTo>
                  <a:lnTo>
                    <a:pt x="6962" y="9938"/>
                  </a:lnTo>
                  <a:lnTo>
                    <a:pt x="7857" y="9938"/>
                  </a:lnTo>
                  <a:cubicBezTo>
                    <a:pt x="7861" y="9938"/>
                    <a:pt x="7864" y="9938"/>
                    <a:pt x="7868" y="9938"/>
                  </a:cubicBezTo>
                  <a:cubicBezTo>
                    <a:pt x="8719" y="9938"/>
                    <a:pt x="9541" y="9613"/>
                    <a:pt x="10163" y="9029"/>
                  </a:cubicBezTo>
                  <a:close/>
                  <a:moveTo>
                    <a:pt x="7794" y="11283"/>
                  </a:moveTo>
                  <a:cubicBezTo>
                    <a:pt x="8012" y="11283"/>
                    <a:pt x="8208" y="11412"/>
                    <a:pt x="8297" y="11614"/>
                  </a:cubicBezTo>
                  <a:lnTo>
                    <a:pt x="7321" y="11614"/>
                  </a:lnTo>
                  <a:cubicBezTo>
                    <a:pt x="7316" y="11614"/>
                    <a:pt x="7310" y="11614"/>
                    <a:pt x="7304" y="11614"/>
                  </a:cubicBezTo>
                  <a:cubicBezTo>
                    <a:pt x="6731" y="11614"/>
                    <a:pt x="6439" y="12312"/>
                    <a:pt x="6852" y="12722"/>
                  </a:cubicBezTo>
                  <a:lnTo>
                    <a:pt x="6852" y="12719"/>
                  </a:lnTo>
                  <a:cubicBezTo>
                    <a:pt x="6973" y="12840"/>
                    <a:pt x="7137" y="12909"/>
                    <a:pt x="7310" y="12909"/>
                  </a:cubicBezTo>
                  <a:lnTo>
                    <a:pt x="8343" y="12909"/>
                  </a:lnTo>
                  <a:lnTo>
                    <a:pt x="8343" y="13093"/>
                  </a:lnTo>
                  <a:cubicBezTo>
                    <a:pt x="8343" y="13111"/>
                    <a:pt x="8343" y="13131"/>
                    <a:pt x="8343" y="13151"/>
                  </a:cubicBezTo>
                  <a:lnTo>
                    <a:pt x="7563" y="13422"/>
                  </a:lnTo>
                  <a:cubicBezTo>
                    <a:pt x="7503" y="13424"/>
                    <a:pt x="7442" y="13427"/>
                    <a:pt x="7385" y="13427"/>
                  </a:cubicBezTo>
                  <a:cubicBezTo>
                    <a:pt x="7054" y="13427"/>
                    <a:pt x="6723" y="13387"/>
                    <a:pt x="6400" y="13306"/>
                  </a:cubicBezTo>
                  <a:cubicBezTo>
                    <a:pt x="6418" y="13237"/>
                    <a:pt x="6423" y="13165"/>
                    <a:pt x="6423" y="13093"/>
                  </a:cubicBezTo>
                  <a:lnTo>
                    <a:pt x="6423" y="11833"/>
                  </a:lnTo>
                  <a:cubicBezTo>
                    <a:pt x="6423" y="11530"/>
                    <a:pt x="6671" y="11283"/>
                    <a:pt x="6976" y="11283"/>
                  </a:cubicBezTo>
                  <a:close/>
                  <a:moveTo>
                    <a:pt x="7316" y="12045"/>
                  </a:moveTo>
                  <a:cubicBezTo>
                    <a:pt x="7318" y="12045"/>
                    <a:pt x="7320" y="12046"/>
                    <a:pt x="7321" y="12046"/>
                  </a:cubicBezTo>
                  <a:lnTo>
                    <a:pt x="10292" y="12046"/>
                  </a:lnTo>
                  <a:cubicBezTo>
                    <a:pt x="10649" y="12048"/>
                    <a:pt x="10937" y="12336"/>
                    <a:pt x="10940" y="12693"/>
                  </a:cubicBezTo>
                  <a:lnTo>
                    <a:pt x="10940" y="14323"/>
                  </a:lnTo>
                  <a:lnTo>
                    <a:pt x="5951" y="14323"/>
                  </a:lnTo>
                  <a:cubicBezTo>
                    <a:pt x="5925" y="14323"/>
                    <a:pt x="5899" y="14317"/>
                    <a:pt x="5876" y="14308"/>
                  </a:cubicBezTo>
                  <a:lnTo>
                    <a:pt x="3971" y="13646"/>
                  </a:lnTo>
                  <a:cubicBezTo>
                    <a:pt x="3881" y="13614"/>
                    <a:pt x="3824" y="13534"/>
                    <a:pt x="3827" y="13442"/>
                  </a:cubicBezTo>
                  <a:cubicBezTo>
                    <a:pt x="3824" y="13419"/>
                    <a:pt x="3830" y="13393"/>
                    <a:pt x="3838" y="13370"/>
                  </a:cubicBezTo>
                  <a:cubicBezTo>
                    <a:pt x="3868" y="13281"/>
                    <a:pt x="3951" y="13225"/>
                    <a:pt x="4041" y="13225"/>
                  </a:cubicBezTo>
                  <a:cubicBezTo>
                    <a:pt x="4066" y="13225"/>
                    <a:pt x="4090" y="13229"/>
                    <a:pt x="4115" y="13237"/>
                  </a:cubicBezTo>
                  <a:lnTo>
                    <a:pt x="5951" y="13876"/>
                  </a:lnTo>
                  <a:cubicBezTo>
                    <a:pt x="5974" y="13885"/>
                    <a:pt x="6000" y="13888"/>
                    <a:pt x="6023" y="13888"/>
                  </a:cubicBezTo>
                  <a:lnTo>
                    <a:pt x="7506" y="13888"/>
                  </a:lnTo>
                  <a:cubicBezTo>
                    <a:pt x="7529" y="13888"/>
                    <a:pt x="7555" y="13882"/>
                    <a:pt x="7578" y="13876"/>
                  </a:cubicBezTo>
                  <a:lnTo>
                    <a:pt x="9069" y="13358"/>
                  </a:lnTo>
                  <a:cubicBezTo>
                    <a:pt x="9276" y="13286"/>
                    <a:pt x="9403" y="13073"/>
                    <a:pt x="9365" y="12854"/>
                  </a:cubicBezTo>
                  <a:cubicBezTo>
                    <a:pt x="9328" y="12639"/>
                    <a:pt x="9141" y="12477"/>
                    <a:pt x="8919" y="12477"/>
                  </a:cubicBezTo>
                  <a:lnTo>
                    <a:pt x="7310" y="12477"/>
                  </a:lnTo>
                  <a:cubicBezTo>
                    <a:pt x="7183" y="12477"/>
                    <a:pt x="7085" y="12371"/>
                    <a:pt x="7094" y="12247"/>
                  </a:cubicBezTo>
                  <a:cubicBezTo>
                    <a:pt x="7105" y="12134"/>
                    <a:pt x="7200" y="12045"/>
                    <a:pt x="7316" y="12045"/>
                  </a:cubicBezTo>
                  <a:close/>
                  <a:moveTo>
                    <a:pt x="5122" y="1"/>
                  </a:moveTo>
                  <a:cubicBezTo>
                    <a:pt x="4051" y="1"/>
                    <a:pt x="3490" y="1055"/>
                    <a:pt x="3490" y="2094"/>
                  </a:cubicBezTo>
                  <a:cubicBezTo>
                    <a:pt x="3490" y="2744"/>
                    <a:pt x="3709" y="3248"/>
                    <a:pt x="4115" y="3545"/>
                  </a:cubicBezTo>
                  <a:cubicBezTo>
                    <a:pt x="3726" y="4158"/>
                    <a:pt x="3519" y="4872"/>
                    <a:pt x="3522" y="5597"/>
                  </a:cubicBezTo>
                  <a:lnTo>
                    <a:pt x="3522" y="6559"/>
                  </a:lnTo>
                  <a:cubicBezTo>
                    <a:pt x="3522" y="6806"/>
                    <a:pt x="3547" y="7054"/>
                    <a:pt x="3602" y="7296"/>
                  </a:cubicBezTo>
                  <a:lnTo>
                    <a:pt x="1083" y="7296"/>
                  </a:lnTo>
                  <a:cubicBezTo>
                    <a:pt x="487" y="7296"/>
                    <a:pt x="4" y="7779"/>
                    <a:pt x="1" y="8375"/>
                  </a:cubicBezTo>
                  <a:lnTo>
                    <a:pt x="1" y="10220"/>
                  </a:lnTo>
                  <a:cubicBezTo>
                    <a:pt x="1" y="10338"/>
                    <a:pt x="99" y="10436"/>
                    <a:pt x="217" y="10436"/>
                  </a:cubicBezTo>
                  <a:lnTo>
                    <a:pt x="936" y="10436"/>
                  </a:lnTo>
                  <a:cubicBezTo>
                    <a:pt x="1054" y="10436"/>
                    <a:pt x="1149" y="10338"/>
                    <a:pt x="1149" y="10220"/>
                  </a:cubicBezTo>
                  <a:cubicBezTo>
                    <a:pt x="1149" y="10100"/>
                    <a:pt x="1054" y="10005"/>
                    <a:pt x="936" y="10005"/>
                  </a:cubicBezTo>
                  <a:lnTo>
                    <a:pt x="435" y="10005"/>
                  </a:lnTo>
                  <a:lnTo>
                    <a:pt x="435" y="8375"/>
                  </a:lnTo>
                  <a:cubicBezTo>
                    <a:pt x="435" y="8015"/>
                    <a:pt x="726" y="7727"/>
                    <a:pt x="1083" y="7727"/>
                  </a:cubicBezTo>
                  <a:lnTo>
                    <a:pt x="4054" y="7727"/>
                  </a:lnTo>
                  <a:cubicBezTo>
                    <a:pt x="4056" y="7727"/>
                    <a:pt x="4058" y="7727"/>
                    <a:pt x="4060" y="7727"/>
                  </a:cubicBezTo>
                  <a:cubicBezTo>
                    <a:pt x="4175" y="7727"/>
                    <a:pt x="4270" y="7813"/>
                    <a:pt x="4282" y="7926"/>
                  </a:cubicBezTo>
                  <a:cubicBezTo>
                    <a:pt x="4290" y="8053"/>
                    <a:pt x="4192" y="8159"/>
                    <a:pt x="4066" y="8159"/>
                  </a:cubicBezTo>
                  <a:lnTo>
                    <a:pt x="2456" y="8159"/>
                  </a:lnTo>
                  <a:cubicBezTo>
                    <a:pt x="2235" y="8159"/>
                    <a:pt x="2048" y="8318"/>
                    <a:pt x="2010" y="8536"/>
                  </a:cubicBezTo>
                  <a:cubicBezTo>
                    <a:pt x="1973" y="8752"/>
                    <a:pt x="2099" y="8965"/>
                    <a:pt x="2307" y="9037"/>
                  </a:cubicBezTo>
                  <a:lnTo>
                    <a:pt x="3804" y="9558"/>
                  </a:lnTo>
                  <a:cubicBezTo>
                    <a:pt x="3827" y="9567"/>
                    <a:pt x="3850" y="9570"/>
                    <a:pt x="3876" y="9570"/>
                  </a:cubicBezTo>
                  <a:lnTo>
                    <a:pt x="5355" y="9570"/>
                  </a:lnTo>
                  <a:cubicBezTo>
                    <a:pt x="5381" y="9570"/>
                    <a:pt x="5404" y="9567"/>
                    <a:pt x="5427" y="9558"/>
                  </a:cubicBezTo>
                  <a:lnTo>
                    <a:pt x="7267" y="8919"/>
                  </a:lnTo>
                  <a:cubicBezTo>
                    <a:pt x="7290" y="8911"/>
                    <a:pt x="7314" y="8907"/>
                    <a:pt x="7338" y="8907"/>
                  </a:cubicBezTo>
                  <a:cubicBezTo>
                    <a:pt x="7427" y="8907"/>
                    <a:pt x="7511" y="8964"/>
                    <a:pt x="7543" y="9055"/>
                  </a:cubicBezTo>
                  <a:cubicBezTo>
                    <a:pt x="7552" y="9078"/>
                    <a:pt x="7555" y="9101"/>
                    <a:pt x="7555" y="9127"/>
                  </a:cubicBezTo>
                  <a:cubicBezTo>
                    <a:pt x="7555" y="9219"/>
                    <a:pt x="7497" y="9299"/>
                    <a:pt x="7408" y="9331"/>
                  </a:cubicBezTo>
                  <a:lnTo>
                    <a:pt x="5502" y="9993"/>
                  </a:lnTo>
                  <a:cubicBezTo>
                    <a:pt x="5476" y="10002"/>
                    <a:pt x="5450" y="10005"/>
                    <a:pt x="5424" y="10005"/>
                  </a:cubicBezTo>
                  <a:lnTo>
                    <a:pt x="1858" y="10005"/>
                  </a:lnTo>
                  <a:cubicBezTo>
                    <a:pt x="1740" y="10005"/>
                    <a:pt x="1642" y="10100"/>
                    <a:pt x="1642" y="10220"/>
                  </a:cubicBezTo>
                  <a:cubicBezTo>
                    <a:pt x="1642" y="10338"/>
                    <a:pt x="1740" y="10436"/>
                    <a:pt x="1858" y="10436"/>
                  </a:cubicBezTo>
                  <a:lnTo>
                    <a:pt x="3527" y="10436"/>
                  </a:lnTo>
                  <a:cubicBezTo>
                    <a:pt x="3524" y="10482"/>
                    <a:pt x="3522" y="10531"/>
                    <a:pt x="3522" y="10580"/>
                  </a:cubicBezTo>
                  <a:cubicBezTo>
                    <a:pt x="3522" y="11317"/>
                    <a:pt x="3815" y="12037"/>
                    <a:pt x="4351" y="12616"/>
                  </a:cubicBezTo>
                  <a:lnTo>
                    <a:pt x="4362" y="12875"/>
                  </a:lnTo>
                  <a:lnTo>
                    <a:pt x="4250" y="12834"/>
                  </a:lnTo>
                  <a:cubicBezTo>
                    <a:pt x="4179" y="12810"/>
                    <a:pt x="4107" y="12798"/>
                    <a:pt x="4036" y="12798"/>
                  </a:cubicBezTo>
                  <a:cubicBezTo>
                    <a:pt x="3767" y="12798"/>
                    <a:pt x="3517" y="12966"/>
                    <a:pt x="3424" y="13234"/>
                  </a:cubicBezTo>
                  <a:cubicBezTo>
                    <a:pt x="3306" y="13574"/>
                    <a:pt x="3484" y="13946"/>
                    <a:pt x="3824" y="14061"/>
                  </a:cubicBezTo>
                  <a:lnTo>
                    <a:pt x="5732" y="14723"/>
                  </a:lnTo>
                  <a:cubicBezTo>
                    <a:pt x="5801" y="14749"/>
                    <a:pt x="5876" y="14760"/>
                    <a:pt x="5951" y="14760"/>
                  </a:cubicBezTo>
                  <a:lnTo>
                    <a:pt x="14544" y="14760"/>
                  </a:lnTo>
                  <a:cubicBezTo>
                    <a:pt x="14662" y="14760"/>
                    <a:pt x="14760" y="14662"/>
                    <a:pt x="14760" y="14544"/>
                  </a:cubicBezTo>
                  <a:lnTo>
                    <a:pt x="14760" y="12238"/>
                  </a:lnTo>
                  <a:cubicBezTo>
                    <a:pt x="14763" y="12118"/>
                    <a:pt x="14665" y="12017"/>
                    <a:pt x="14544" y="12017"/>
                  </a:cubicBezTo>
                  <a:lnTo>
                    <a:pt x="13853" y="12017"/>
                  </a:lnTo>
                  <a:cubicBezTo>
                    <a:pt x="13735" y="12017"/>
                    <a:pt x="13637" y="12115"/>
                    <a:pt x="13637" y="12233"/>
                  </a:cubicBezTo>
                  <a:cubicBezTo>
                    <a:pt x="13637" y="12354"/>
                    <a:pt x="13735" y="12449"/>
                    <a:pt x="13853" y="12449"/>
                  </a:cubicBezTo>
                  <a:lnTo>
                    <a:pt x="14328" y="12449"/>
                  </a:lnTo>
                  <a:lnTo>
                    <a:pt x="14328" y="14323"/>
                  </a:lnTo>
                  <a:lnTo>
                    <a:pt x="11375" y="14323"/>
                  </a:lnTo>
                  <a:lnTo>
                    <a:pt x="11375" y="12449"/>
                  </a:lnTo>
                  <a:lnTo>
                    <a:pt x="12918" y="12449"/>
                  </a:lnTo>
                  <a:cubicBezTo>
                    <a:pt x="13036" y="12449"/>
                    <a:pt x="13134" y="12354"/>
                    <a:pt x="13134" y="12233"/>
                  </a:cubicBezTo>
                  <a:cubicBezTo>
                    <a:pt x="13134" y="12115"/>
                    <a:pt x="13036" y="12017"/>
                    <a:pt x="12918" y="12017"/>
                  </a:cubicBezTo>
                  <a:lnTo>
                    <a:pt x="11136" y="12017"/>
                  </a:lnTo>
                  <a:cubicBezTo>
                    <a:pt x="11081" y="11948"/>
                    <a:pt x="11018" y="11887"/>
                    <a:pt x="10949" y="11835"/>
                  </a:cubicBezTo>
                  <a:cubicBezTo>
                    <a:pt x="11142" y="11444"/>
                    <a:pt x="11242" y="11012"/>
                    <a:pt x="11242" y="10575"/>
                  </a:cubicBezTo>
                  <a:cubicBezTo>
                    <a:pt x="11242" y="9927"/>
                    <a:pt x="11024" y="9308"/>
                    <a:pt x="10609" y="8772"/>
                  </a:cubicBezTo>
                  <a:lnTo>
                    <a:pt x="10620" y="8505"/>
                  </a:lnTo>
                  <a:cubicBezTo>
                    <a:pt x="11026" y="7935"/>
                    <a:pt x="11242" y="7252"/>
                    <a:pt x="11242" y="6553"/>
                  </a:cubicBezTo>
                  <a:lnTo>
                    <a:pt x="11242" y="5597"/>
                  </a:lnTo>
                  <a:cubicBezTo>
                    <a:pt x="11242" y="5462"/>
                    <a:pt x="11237" y="5329"/>
                    <a:pt x="11222" y="5197"/>
                  </a:cubicBezTo>
                  <a:cubicBezTo>
                    <a:pt x="11211" y="5086"/>
                    <a:pt x="11117" y="5003"/>
                    <a:pt x="11005" y="5003"/>
                  </a:cubicBezTo>
                  <a:cubicBezTo>
                    <a:pt x="10998" y="5003"/>
                    <a:pt x="10990" y="5003"/>
                    <a:pt x="10983" y="5004"/>
                  </a:cubicBezTo>
                  <a:cubicBezTo>
                    <a:pt x="10865" y="5016"/>
                    <a:pt x="10779" y="5122"/>
                    <a:pt x="10790" y="5243"/>
                  </a:cubicBezTo>
                  <a:cubicBezTo>
                    <a:pt x="10805" y="5358"/>
                    <a:pt x="10810" y="5476"/>
                    <a:pt x="10810" y="5597"/>
                  </a:cubicBezTo>
                  <a:lnTo>
                    <a:pt x="10810" y="6556"/>
                  </a:lnTo>
                  <a:cubicBezTo>
                    <a:pt x="10808" y="8185"/>
                    <a:pt x="9489" y="9506"/>
                    <a:pt x="7860" y="9509"/>
                  </a:cubicBezTo>
                  <a:cubicBezTo>
                    <a:pt x="7938" y="9406"/>
                    <a:pt x="7981" y="9279"/>
                    <a:pt x="7986" y="9150"/>
                  </a:cubicBezTo>
                  <a:lnTo>
                    <a:pt x="8044" y="9150"/>
                  </a:lnTo>
                  <a:cubicBezTo>
                    <a:pt x="9207" y="9147"/>
                    <a:pt x="10151" y="8205"/>
                    <a:pt x="10154" y="7039"/>
                  </a:cubicBezTo>
                  <a:cubicBezTo>
                    <a:pt x="10154" y="6104"/>
                    <a:pt x="9394" y="5344"/>
                    <a:pt x="8459" y="5344"/>
                  </a:cubicBezTo>
                  <a:lnTo>
                    <a:pt x="8300" y="5344"/>
                  </a:lnTo>
                  <a:cubicBezTo>
                    <a:pt x="8292" y="5306"/>
                    <a:pt x="8280" y="5272"/>
                    <a:pt x="8263" y="5237"/>
                  </a:cubicBezTo>
                  <a:cubicBezTo>
                    <a:pt x="8182" y="5053"/>
                    <a:pt x="7998" y="4935"/>
                    <a:pt x="7796" y="4935"/>
                  </a:cubicBezTo>
                  <a:lnTo>
                    <a:pt x="6964" y="4935"/>
                  </a:lnTo>
                  <a:cubicBezTo>
                    <a:pt x="6763" y="4935"/>
                    <a:pt x="6579" y="5053"/>
                    <a:pt x="6498" y="5237"/>
                  </a:cubicBezTo>
                  <a:cubicBezTo>
                    <a:pt x="6481" y="5272"/>
                    <a:pt x="6469" y="5306"/>
                    <a:pt x="6461" y="5344"/>
                  </a:cubicBezTo>
                  <a:lnTo>
                    <a:pt x="6302" y="5344"/>
                  </a:lnTo>
                  <a:cubicBezTo>
                    <a:pt x="5367" y="5344"/>
                    <a:pt x="4610" y="6104"/>
                    <a:pt x="4607" y="7039"/>
                  </a:cubicBezTo>
                  <a:cubicBezTo>
                    <a:pt x="4610" y="7866"/>
                    <a:pt x="5090" y="8611"/>
                    <a:pt x="5839" y="8957"/>
                  </a:cubicBezTo>
                  <a:lnTo>
                    <a:pt x="5413" y="9106"/>
                  </a:lnTo>
                  <a:cubicBezTo>
                    <a:pt x="5085" y="8913"/>
                    <a:pt x="4797" y="8657"/>
                    <a:pt x="4566" y="8355"/>
                  </a:cubicBezTo>
                  <a:cubicBezTo>
                    <a:pt x="4918" y="7932"/>
                    <a:pt x="4614" y="7293"/>
                    <a:pt x="4065" y="7293"/>
                  </a:cubicBezTo>
                  <a:cubicBezTo>
                    <a:pt x="4061" y="7293"/>
                    <a:pt x="4058" y="7293"/>
                    <a:pt x="4054" y="7293"/>
                  </a:cubicBezTo>
                  <a:lnTo>
                    <a:pt x="4045" y="7293"/>
                  </a:lnTo>
                  <a:cubicBezTo>
                    <a:pt x="3985" y="7054"/>
                    <a:pt x="3953" y="6806"/>
                    <a:pt x="3953" y="6556"/>
                  </a:cubicBezTo>
                  <a:lnTo>
                    <a:pt x="3953" y="5597"/>
                  </a:lnTo>
                  <a:cubicBezTo>
                    <a:pt x="3956" y="3910"/>
                    <a:pt x="5183" y="2477"/>
                    <a:pt x="6846" y="2215"/>
                  </a:cubicBezTo>
                  <a:lnTo>
                    <a:pt x="6849" y="2215"/>
                  </a:lnTo>
                  <a:cubicBezTo>
                    <a:pt x="7025" y="2186"/>
                    <a:pt x="7201" y="2171"/>
                    <a:pt x="7376" y="2171"/>
                  </a:cubicBezTo>
                  <a:lnTo>
                    <a:pt x="7382" y="2171"/>
                  </a:lnTo>
                  <a:cubicBezTo>
                    <a:pt x="8807" y="2177"/>
                    <a:pt x="10082" y="3061"/>
                    <a:pt x="10589" y="4394"/>
                  </a:cubicBezTo>
                  <a:cubicBezTo>
                    <a:pt x="10622" y="4481"/>
                    <a:pt x="10705" y="4534"/>
                    <a:pt x="10793" y="4534"/>
                  </a:cubicBezTo>
                  <a:cubicBezTo>
                    <a:pt x="10818" y="4534"/>
                    <a:pt x="10843" y="4529"/>
                    <a:pt x="10868" y="4521"/>
                  </a:cubicBezTo>
                  <a:cubicBezTo>
                    <a:pt x="10977" y="4477"/>
                    <a:pt x="11035" y="4354"/>
                    <a:pt x="10995" y="4241"/>
                  </a:cubicBezTo>
                  <a:cubicBezTo>
                    <a:pt x="10903" y="3997"/>
                    <a:pt x="10785" y="3763"/>
                    <a:pt x="10646" y="3542"/>
                  </a:cubicBezTo>
                  <a:cubicBezTo>
                    <a:pt x="11049" y="3248"/>
                    <a:pt x="11271" y="2744"/>
                    <a:pt x="11271" y="2094"/>
                  </a:cubicBezTo>
                  <a:cubicBezTo>
                    <a:pt x="11271" y="1055"/>
                    <a:pt x="10710" y="1"/>
                    <a:pt x="9636" y="1"/>
                  </a:cubicBezTo>
                  <a:cubicBezTo>
                    <a:pt x="8643" y="4"/>
                    <a:pt x="7817" y="767"/>
                    <a:pt x="7733" y="1757"/>
                  </a:cubicBezTo>
                  <a:cubicBezTo>
                    <a:pt x="7618" y="1745"/>
                    <a:pt x="7500" y="1740"/>
                    <a:pt x="7382" y="1740"/>
                  </a:cubicBezTo>
                  <a:lnTo>
                    <a:pt x="7379" y="1740"/>
                  </a:lnTo>
                  <a:cubicBezTo>
                    <a:pt x="7258" y="1740"/>
                    <a:pt x="7143" y="1745"/>
                    <a:pt x="7028" y="1757"/>
                  </a:cubicBezTo>
                  <a:cubicBezTo>
                    <a:pt x="6944" y="767"/>
                    <a:pt x="6115" y="4"/>
                    <a:pt x="51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32" name="Google Shape;2132;p125"/>
          <p:cNvGrpSpPr/>
          <p:nvPr/>
        </p:nvGrpSpPr>
        <p:grpSpPr>
          <a:xfrm>
            <a:off x="5927238" y="2938763"/>
            <a:ext cx="368925" cy="256450"/>
            <a:chOff x="5164950" y="2766900"/>
            <a:chExt cx="368925" cy="256450"/>
          </a:xfrm>
        </p:grpSpPr>
        <p:sp>
          <p:nvSpPr>
            <p:cNvPr id="2133" name="Google Shape;2133;p125"/>
            <p:cNvSpPr/>
            <p:nvPr/>
          </p:nvSpPr>
          <p:spPr>
            <a:xfrm>
              <a:off x="5164950" y="2766900"/>
              <a:ext cx="368925" cy="256450"/>
            </a:xfrm>
            <a:custGeom>
              <a:avLst/>
              <a:gdLst/>
              <a:ahLst/>
              <a:cxnLst/>
              <a:rect l="l" t="t" r="r" b="b"/>
              <a:pathLst>
                <a:path w="14757" h="10258" extrusionOk="0">
                  <a:moveTo>
                    <a:pt x="4045" y="432"/>
                  </a:moveTo>
                  <a:cubicBezTo>
                    <a:pt x="4148" y="432"/>
                    <a:pt x="4232" y="516"/>
                    <a:pt x="4232" y="620"/>
                  </a:cubicBezTo>
                  <a:lnTo>
                    <a:pt x="4232" y="1152"/>
                  </a:lnTo>
                  <a:lnTo>
                    <a:pt x="2936" y="1152"/>
                  </a:lnTo>
                  <a:lnTo>
                    <a:pt x="2936" y="620"/>
                  </a:lnTo>
                  <a:cubicBezTo>
                    <a:pt x="2936" y="516"/>
                    <a:pt x="3020" y="432"/>
                    <a:pt x="3124" y="432"/>
                  </a:cubicBezTo>
                  <a:close/>
                  <a:moveTo>
                    <a:pt x="5170" y="1587"/>
                  </a:moveTo>
                  <a:lnTo>
                    <a:pt x="5170" y="2019"/>
                  </a:lnTo>
                  <a:lnTo>
                    <a:pt x="1857" y="2019"/>
                  </a:lnTo>
                  <a:lnTo>
                    <a:pt x="1857" y="1587"/>
                  </a:lnTo>
                  <a:close/>
                  <a:moveTo>
                    <a:pt x="1178" y="5652"/>
                  </a:moveTo>
                  <a:cubicBezTo>
                    <a:pt x="1192" y="5652"/>
                    <a:pt x="1206" y="5663"/>
                    <a:pt x="1206" y="5680"/>
                  </a:cubicBezTo>
                  <a:lnTo>
                    <a:pt x="1206" y="6170"/>
                  </a:lnTo>
                  <a:cubicBezTo>
                    <a:pt x="1206" y="6184"/>
                    <a:pt x="1192" y="6199"/>
                    <a:pt x="1178" y="6199"/>
                  </a:cubicBezTo>
                  <a:lnTo>
                    <a:pt x="685" y="6199"/>
                  </a:lnTo>
                  <a:cubicBezTo>
                    <a:pt x="671" y="6199"/>
                    <a:pt x="656" y="6184"/>
                    <a:pt x="656" y="6170"/>
                  </a:cubicBezTo>
                  <a:lnTo>
                    <a:pt x="656" y="6167"/>
                  </a:lnTo>
                  <a:lnTo>
                    <a:pt x="656" y="5680"/>
                  </a:lnTo>
                  <a:cubicBezTo>
                    <a:pt x="656" y="5663"/>
                    <a:pt x="671" y="5652"/>
                    <a:pt x="685" y="5652"/>
                  </a:cubicBezTo>
                  <a:close/>
                  <a:moveTo>
                    <a:pt x="5170" y="2450"/>
                  </a:moveTo>
                  <a:lnTo>
                    <a:pt x="5170" y="4468"/>
                  </a:lnTo>
                  <a:lnTo>
                    <a:pt x="4603" y="4468"/>
                  </a:lnTo>
                  <a:cubicBezTo>
                    <a:pt x="4485" y="4468"/>
                    <a:pt x="4387" y="4566"/>
                    <a:pt x="4387" y="4684"/>
                  </a:cubicBezTo>
                  <a:cubicBezTo>
                    <a:pt x="4387" y="4805"/>
                    <a:pt x="4485" y="4900"/>
                    <a:pt x="4603" y="4900"/>
                  </a:cubicBezTo>
                  <a:lnTo>
                    <a:pt x="5170" y="4900"/>
                  </a:lnTo>
                  <a:lnTo>
                    <a:pt x="5170" y="7408"/>
                  </a:lnTo>
                  <a:lnTo>
                    <a:pt x="4123" y="7408"/>
                  </a:lnTo>
                  <a:cubicBezTo>
                    <a:pt x="3791" y="7062"/>
                    <a:pt x="3350" y="6889"/>
                    <a:pt x="2908" y="6889"/>
                  </a:cubicBezTo>
                  <a:cubicBezTo>
                    <a:pt x="2466" y="6889"/>
                    <a:pt x="2024" y="7062"/>
                    <a:pt x="1693" y="7408"/>
                  </a:cubicBezTo>
                  <a:lnTo>
                    <a:pt x="1166" y="7408"/>
                  </a:lnTo>
                  <a:lnTo>
                    <a:pt x="1166" y="6630"/>
                  </a:lnTo>
                  <a:lnTo>
                    <a:pt x="1178" y="6630"/>
                  </a:lnTo>
                  <a:cubicBezTo>
                    <a:pt x="1431" y="6627"/>
                    <a:pt x="1638" y="6423"/>
                    <a:pt x="1638" y="6167"/>
                  </a:cubicBezTo>
                  <a:lnTo>
                    <a:pt x="1638" y="5680"/>
                  </a:lnTo>
                  <a:cubicBezTo>
                    <a:pt x="1638" y="5424"/>
                    <a:pt x="1431" y="5217"/>
                    <a:pt x="1178" y="5217"/>
                  </a:cubicBezTo>
                  <a:lnTo>
                    <a:pt x="1166" y="5217"/>
                  </a:lnTo>
                  <a:lnTo>
                    <a:pt x="1166" y="5087"/>
                  </a:lnTo>
                  <a:cubicBezTo>
                    <a:pt x="1166" y="4984"/>
                    <a:pt x="1247" y="4900"/>
                    <a:pt x="1350" y="4900"/>
                  </a:cubicBezTo>
                  <a:lnTo>
                    <a:pt x="3688" y="4900"/>
                  </a:lnTo>
                  <a:cubicBezTo>
                    <a:pt x="3806" y="4900"/>
                    <a:pt x="3901" y="4805"/>
                    <a:pt x="3901" y="4684"/>
                  </a:cubicBezTo>
                  <a:cubicBezTo>
                    <a:pt x="3901" y="4566"/>
                    <a:pt x="3806" y="4468"/>
                    <a:pt x="3688" y="4468"/>
                  </a:cubicBezTo>
                  <a:lnTo>
                    <a:pt x="1699" y="4468"/>
                  </a:lnTo>
                  <a:lnTo>
                    <a:pt x="2211" y="2450"/>
                  </a:lnTo>
                  <a:close/>
                  <a:moveTo>
                    <a:pt x="1391" y="7839"/>
                  </a:moveTo>
                  <a:cubicBezTo>
                    <a:pt x="1324" y="7978"/>
                    <a:pt x="1278" y="8122"/>
                    <a:pt x="1250" y="8271"/>
                  </a:cubicBezTo>
                  <a:lnTo>
                    <a:pt x="429" y="8271"/>
                  </a:lnTo>
                  <a:lnTo>
                    <a:pt x="429" y="7839"/>
                  </a:lnTo>
                  <a:close/>
                  <a:moveTo>
                    <a:pt x="10297" y="7839"/>
                  </a:moveTo>
                  <a:cubicBezTo>
                    <a:pt x="10231" y="7978"/>
                    <a:pt x="10182" y="8122"/>
                    <a:pt x="10156" y="8271"/>
                  </a:cubicBezTo>
                  <a:lnTo>
                    <a:pt x="4566" y="8271"/>
                  </a:lnTo>
                  <a:cubicBezTo>
                    <a:pt x="4540" y="8122"/>
                    <a:pt x="4491" y="7978"/>
                    <a:pt x="4425" y="7839"/>
                  </a:cubicBezTo>
                  <a:close/>
                  <a:moveTo>
                    <a:pt x="14322" y="7839"/>
                  </a:moveTo>
                  <a:lnTo>
                    <a:pt x="14322" y="8271"/>
                  </a:lnTo>
                  <a:lnTo>
                    <a:pt x="13473" y="8271"/>
                  </a:lnTo>
                  <a:cubicBezTo>
                    <a:pt x="13444" y="8122"/>
                    <a:pt x="13398" y="7978"/>
                    <a:pt x="13332" y="7839"/>
                  </a:cubicBezTo>
                  <a:close/>
                  <a:moveTo>
                    <a:pt x="2909" y="7321"/>
                  </a:moveTo>
                  <a:cubicBezTo>
                    <a:pt x="3070" y="7321"/>
                    <a:pt x="3233" y="7352"/>
                    <a:pt x="3388" y="7416"/>
                  </a:cubicBezTo>
                  <a:cubicBezTo>
                    <a:pt x="3858" y="7609"/>
                    <a:pt x="4163" y="8067"/>
                    <a:pt x="4163" y="8574"/>
                  </a:cubicBezTo>
                  <a:cubicBezTo>
                    <a:pt x="4163" y="9267"/>
                    <a:pt x="3601" y="9829"/>
                    <a:pt x="2908" y="9829"/>
                  </a:cubicBezTo>
                  <a:cubicBezTo>
                    <a:pt x="2401" y="9829"/>
                    <a:pt x="1943" y="9523"/>
                    <a:pt x="1750" y="9054"/>
                  </a:cubicBezTo>
                  <a:cubicBezTo>
                    <a:pt x="1558" y="8585"/>
                    <a:pt x="1664" y="8047"/>
                    <a:pt x="2021" y="7687"/>
                  </a:cubicBezTo>
                  <a:cubicBezTo>
                    <a:pt x="2262" y="7448"/>
                    <a:pt x="2582" y="7321"/>
                    <a:pt x="2909" y="7321"/>
                  </a:cubicBezTo>
                  <a:close/>
                  <a:moveTo>
                    <a:pt x="11815" y="7321"/>
                  </a:moveTo>
                  <a:cubicBezTo>
                    <a:pt x="11977" y="7321"/>
                    <a:pt x="12140" y="7352"/>
                    <a:pt x="12295" y="7416"/>
                  </a:cubicBezTo>
                  <a:cubicBezTo>
                    <a:pt x="12762" y="7609"/>
                    <a:pt x="13067" y="8067"/>
                    <a:pt x="13067" y="8574"/>
                  </a:cubicBezTo>
                  <a:cubicBezTo>
                    <a:pt x="13067" y="9267"/>
                    <a:pt x="12505" y="9829"/>
                    <a:pt x="11815" y="9829"/>
                  </a:cubicBezTo>
                  <a:cubicBezTo>
                    <a:pt x="11308" y="9829"/>
                    <a:pt x="10850" y="9523"/>
                    <a:pt x="10657" y="9054"/>
                  </a:cubicBezTo>
                  <a:cubicBezTo>
                    <a:pt x="10462" y="8585"/>
                    <a:pt x="10571" y="8047"/>
                    <a:pt x="10928" y="7687"/>
                  </a:cubicBezTo>
                  <a:cubicBezTo>
                    <a:pt x="11169" y="7448"/>
                    <a:pt x="11489" y="7321"/>
                    <a:pt x="11815" y="7321"/>
                  </a:cubicBezTo>
                  <a:close/>
                  <a:moveTo>
                    <a:pt x="3126" y="1"/>
                  </a:moveTo>
                  <a:cubicBezTo>
                    <a:pt x="2784" y="1"/>
                    <a:pt x="2508" y="277"/>
                    <a:pt x="2508" y="620"/>
                  </a:cubicBezTo>
                  <a:lnTo>
                    <a:pt x="2508" y="1152"/>
                  </a:lnTo>
                  <a:lnTo>
                    <a:pt x="1759" y="1152"/>
                  </a:lnTo>
                  <a:cubicBezTo>
                    <a:pt x="1575" y="1152"/>
                    <a:pt x="1428" y="1302"/>
                    <a:pt x="1425" y="1483"/>
                  </a:cubicBezTo>
                  <a:lnTo>
                    <a:pt x="1425" y="2119"/>
                  </a:lnTo>
                  <a:cubicBezTo>
                    <a:pt x="1428" y="2301"/>
                    <a:pt x="1575" y="2450"/>
                    <a:pt x="1759" y="2450"/>
                  </a:cubicBezTo>
                  <a:lnTo>
                    <a:pt x="1768" y="2450"/>
                  </a:lnTo>
                  <a:lnTo>
                    <a:pt x="1252" y="4477"/>
                  </a:lnTo>
                  <a:cubicBezTo>
                    <a:pt x="953" y="4526"/>
                    <a:pt x="734" y="4782"/>
                    <a:pt x="734" y="5084"/>
                  </a:cubicBezTo>
                  <a:lnTo>
                    <a:pt x="734" y="5217"/>
                  </a:lnTo>
                  <a:lnTo>
                    <a:pt x="688" y="5217"/>
                  </a:lnTo>
                  <a:cubicBezTo>
                    <a:pt x="435" y="5217"/>
                    <a:pt x="228" y="5424"/>
                    <a:pt x="228" y="5677"/>
                  </a:cubicBezTo>
                  <a:lnTo>
                    <a:pt x="228" y="6167"/>
                  </a:lnTo>
                  <a:cubicBezTo>
                    <a:pt x="228" y="6423"/>
                    <a:pt x="435" y="6627"/>
                    <a:pt x="688" y="6627"/>
                  </a:cubicBezTo>
                  <a:lnTo>
                    <a:pt x="734" y="6627"/>
                  </a:lnTo>
                  <a:lnTo>
                    <a:pt x="734" y="7408"/>
                  </a:lnTo>
                  <a:lnTo>
                    <a:pt x="216" y="7408"/>
                  </a:lnTo>
                  <a:cubicBezTo>
                    <a:pt x="98" y="7408"/>
                    <a:pt x="0" y="7503"/>
                    <a:pt x="0" y="7624"/>
                  </a:cubicBezTo>
                  <a:lnTo>
                    <a:pt x="0" y="8487"/>
                  </a:lnTo>
                  <a:cubicBezTo>
                    <a:pt x="0" y="8605"/>
                    <a:pt x="98" y="8703"/>
                    <a:pt x="216" y="8703"/>
                  </a:cubicBezTo>
                  <a:lnTo>
                    <a:pt x="1229" y="8703"/>
                  </a:lnTo>
                  <a:cubicBezTo>
                    <a:pt x="1298" y="9581"/>
                    <a:pt x="2030" y="10258"/>
                    <a:pt x="2911" y="10258"/>
                  </a:cubicBezTo>
                  <a:cubicBezTo>
                    <a:pt x="3791" y="10258"/>
                    <a:pt x="4523" y="9581"/>
                    <a:pt x="4592" y="8703"/>
                  </a:cubicBezTo>
                  <a:lnTo>
                    <a:pt x="10136" y="8703"/>
                  </a:lnTo>
                  <a:cubicBezTo>
                    <a:pt x="10205" y="9581"/>
                    <a:pt x="10936" y="10258"/>
                    <a:pt x="11817" y="10258"/>
                  </a:cubicBezTo>
                  <a:cubicBezTo>
                    <a:pt x="12698" y="10258"/>
                    <a:pt x="13429" y="9581"/>
                    <a:pt x="13496" y="8703"/>
                  </a:cubicBezTo>
                  <a:lnTo>
                    <a:pt x="14541" y="8703"/>
                  </a:lnTo>
                  <a:cubicBezTo>
                    <a:pt x="14659" y="8703"/>
                    <a:pt x="14757" y="8605"/>
                    <a:pt x="14757" y="8487"/>
                  </a:cubicBezTo>
                  <a:lnTo>
                    <a:pt x="14757" y="7624"/>
                  </a:lnTo>
                  <a:cubicBezTo>
                    <a:pt x="14757" y="7504"/>
                    <a:pt x="14662" y="7408"/>
                    <a:pt x="14543" y="7408"/>
                  </a:cubicBezTo>
                  <a:cubicBezTo>
                    <a:pt x="14541" y="7408"/>
                    <a:pt x="14540" y="7408"/>
                    <a:pt x="14538" y="7408"/>
                  </a:cubicBezTo>
                  <a:lnTo>
                    <a:pt x="14480" y="7408"/>
                  </a:lnTo>
                  <a:lnTo>
                    <a:pt x="14480" y="6990"/>
                  </a:lnTo>
                  <a:cubicBezTo>
                    <a:pt x="14480" y="6872"/>
                    <a:pt x="14382" y="6774"/>
                    <a:pt x="14264" y="6774"/>
                  </a:cubicBezTo>
                  <a:cubicBezTo>
                    <a:pt x="14143" y="6774"/>
                    <a:pt x="14048" y="6872"/>
                    <a:pt x="14048" y="6990"/>
                  </a:cubicBezTo>
                  <a:lnTo>
                    <a:pt x="14048" y="7408"/>
                  </a:lnTo>
                  <a:lnTo>
                    <a:pt x="13029" y="7408"/>
                  </a:lnTo>
                  <a:cubicBezTo>
                    <a:pt x="12698" y="7062"/>
                    <a:pt x="12256" y="6889"/>
                    <a:pt x="11815" y="6889"/>
                  </a:cubicBezTo>
                  <a:cubicBezTo>
                    <a:pt x="11373" y="6889"/>
                    <a:pt x="10931" y="7062"/>
                    <a:pt x="10600" y="7408"/>
                  </a:cubicBezTo>
                  <a:lnTo>
                    <a:pt x="5602" y="7408"/>
                  </a:lnTo>
                  <a:lnTo>
                    <a:pt x="5602" y="922"/>
                  </a:lnTo>
                  <a:lnTo>
                    <a:pt x="6454" y="922"/>
                  </a:lnTo>
                  <a:cubicBezTo>
                    <a:pt x="6572" y="922"/>
                    <a:pt x="6670" y="824"/>
                    <a:pt x="6670" y="706"/>
                  </a:cubicBezTo>
                  <a:cubicBezTo>
                    <a:pt x="6670" y="588"/>
                    <a:pt x="6572" y="490"/>
                    <a:pt x="6454" y="490"/>
                  </a:cubicBezTo>
                  <a:lnTo>
                    <a:pt x="5389" y="490"/>
                  </a:lnTo>
                  <a:cubicBezTo>
                    <a:pt x="5268" y="490"/>
                    <a:pt x="5173" y="588"/>
                    <a:pt x="5173" y="706"/>
                  </a:cubicBezTo>
                  <a:lnTo>
                    <a:pt x="5173" y="1152"/>
                  </a:lnTo>
                  <a:lnTo>
                    <a:pt x="4669" y="1152"/>
                  </a:lnTo>
                  <a:lnTo>
                    <a:pt x="4669" y="620"/>
                  </a:lnTo>
                  <a:cubicBezTo>
                    <a:pt x="4667" y="277"/>
                    <a:pt x="4390" y="1"/>
                    <a:pt x="40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34" name="Google Shape;2134;p125"/>
            <p:cNvSpPr/>
            <p:nvPr/>
          </p:nvSpPr>
          <p:spPr>
            <a:xfrm>
              <a:off x="5343925" y="2779125"/>
              <a:ext cx="183050" cy="144325"/>
            </a:xfrm>
            <a:custGeom>
              <a:avLst/>
              <a:gdLst/>
              <a:ahLst/>
              <a:cxnLst/>
              <a:rect l="l" t="t" r="r" b="b"/>
              <a:pathLst>
                <a:path w="7322" h="5773" extrusionOk="0">
                  <a:moveTo>
                    <a:pt x="216" y="1"/>
                  </a:moveTo>
                  <a:cubicBezTo>
                    <a:pt x="96" y="1"/>
                    <a:pt x="1" y="99"/>
                    <a:pt x="1" y="217"/>
                  </a:cubicBezTo>
                  <a:cubicBezTo>
                    <a:pt x="1" y="335"/>
                    <a:pt x="96" y="433"/>
                    <a:pt x="216" y="433"/>
                  </a:cubicBezTo>
                  <a:lnTo>
                    <a:pt x="6889" y="433"/>
                  </a:lnTo>
                  <a:lnTo>
                    <a:pt x="6889" y="5560"/>
                  </a:lnTo>
                  <a:cubicBezTo>
                    <a:pt x="6889" y="5678"/>
                    <a:pt x="6984" y="5773"/>
                    <a:pt x="7105" y="5773"/>
                  </a:cubicBezTo>
                  <a:cubicBezTo>
                    <a:pt x="7223" y="5773"/>
                    <a:pt x="7321" y="5678"/>
                    <a:pt x="7321" y="5560"/>
                  </a:cubicBezTo>
                  <a:lnTo>
                    <a:pt x="7321" y="217"/>
                  </a:lnTo>
                  <a:cubicBezTo>
                    <a:pt x="7321" y="99"/>
                    <a:pt x="7223" y="1"/>
                    <a:pt x="710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35" name="Google Shape;2135;p125"/>
            <p:cNvSpPr/>
            <p:nvPr/>
          </p:nvSpPr>
          <p:spPr>
            <a:xfrm>
              <a:off x="5250950" y="2908900"/>
              <a:ext cx="23200" cy="10825"/>
            </a:xfrm>
            <a:custGeom>
              <a:avLst/>
              <a:gdLst/>
              <a:ahLst/>
              <a:cxnLst/>
              <a:rect l="l" t="t" r="r" b="b"/>
              <a:pathLst>
                <a:path w="928" h="433" extrusionOk="0">
                  <a:moveTo>
                    <a:pt x="216" y="0"/>
                  </a:moveTo>
                  <a:cubicBezTo>
                    <a:pt x="98" y="0"/>
                    <a:pt x="0" y="95"/>
                    <a:pt x="0" y="216"/>
                  </a:cubicBezTo>
                  <a:cubicBezTo>
                    <a:pt x="0" y="334"/>
                    <a:pt x="98" y="432"/>
                    <a:pt x="216" y="432"/>
                  </a:cubicBezTo>
                  <a:lnTo>
                    <a:pt x="711" y="432"/>
                  </a:lnTo>
                  <a:cubicBezTo>
                    <a:pt x="829" y="432"/>
                    <a:pt x="927" y="334"/>
                    <a:pt x="927" y="216"/>
                  </a:cubicBezTo>
                  <a:cubicBezTo>
                    <a:pt x="927" y="95"/>
                    <a:pt x="829" y="0"/>
                    <a:pt x="71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36" name="Google Shape;2136;p125"/>
            <p:cNvSpPr/>
            <p:nvPr/>
          </p:nvSpPr>
          <p:spPr>
            <a:xfrm>
              <a:off x="5343850" y="2811050"/>
              <a:ext cx="134600" cy="106725"/>
            </a:xfrm>
            <a:custGeom>
              <a:avLst/>
              <a:gdLst/>
              <a:ahLst/>
              <a:cxnLst/>
              <a:rect l="l" t="t" r="r" b="b"/>
              <a:pathLst>
                <a:path w="5384" h="4269" extrusionOk="0">
                  <a:moveTo>
                    <a:pt x="1249" y="439"/>
                  </a:moveTo>
                  <a:cubicBezTo>
                    <a:pt x="1538" y="439"/>
                    <a:pt x="1793" y="644"/>
                    <a:pt x="1852" y="932"/>
                  </a:cubicBezTo>
                  <a:cubicBezTo>
                    <a:pt x="1501" y="1070"/>
                    <a:pt x="1193" y="1300"/>
                    <a:pt x="962" y="1603"/>
                  </a:cubicBezTo>
                  <a:cubicBezTo>
                    <a:pt x="758" y="1496"/>
                    <a:pt x="628" y="1283"/>
                    <a:pt x="631" y="1053"/>
                  </a:cubicBezTo>
                  <a:lnTo>
                    <a:pt x="628" y="1053"/>
                  </a:lnTo>
                  <a:cubicBezTo>
                    <a:pt x="631" y="736"/>
                    <a:pt x="870" y="474"/>
                    <a:pt x="1187" y="443"/>
                  </a:cubicBezTo>
                  <a:cubicBezTo>
                    <a:pt x="1207" y="441"/>
                    <a:pt x="1228" y="439"/>
                    <a:pt x="1249" y="439"/>
                  </a:cubicBezTo>
                  <a:close/>
                  <a:moveTo>
                    <a:pt x="4336" y="433"/>
                  </a:moveTo>
                  <a:cubicBezTo>
                    <a:pt x="4463" y="433"/>
                    <a:pt x="4592" y="473"/>
                    <a:pt x="4705" y="558"/>
                  </a:cubicBezTo>
                  <a:cubicBezTo>
                    <a:pt x="5070" y="834"/>
                    <a:pt x="5021" y="1393"/>
                    <a:pt x="4615" y="1603"/>
                  </a:cubicBezTo>
                  <a:cubicBezTo>
                    <a:pt x="4388" y="1300"/>
                    <a:pt x="4080" y="1070"/>
                    <a:pt x="3729" y="932"/>
                  </a:cubicBezTo>
                  <a:cubicBezTo>
                    <a:pt x="3788" y="625"/>
                    <a:pt x="4056" y="433"/>
                    <a:pt x="4336" y="433"/>
                  </a:cubicBezTo>
                  <a:close/>
                  <a:moveTo>
                    <a:pt x="2790" y="1185"/>
                  </a:moveTo>
                  <a:cubicBezTo>
                    <a:pt x="3729" y="1185"/>
                    <a:pt x="4492" y="1781"/>
                    <a:pt x="4492" y="2512"/>
                  </a:cubicBezTo>
                  <a:cubicBezTo>
                    <a:pt x="4492" y="3244"/>
                    <a:pt x="3729" y="3837"/>
                    <a:pt x="2790" y="3837"/>
                  </a:cubicBezTo>
                  <a:cubicBezTo>
                    <a:pt x="1852" y="3837"/>
                    <a:pt x="1086" y="3244"/>
                    <a:pt x="1086" y="2512"/>
                  </a:cubicBezTo>
                  <a:cubicBezTo>
                    <a:pt x="1086" y="1781"/>
                    <a:pt x="1852" y="1185"/>
                    <a:pt x="2790" y="1185"/>
                  </a:cubicBezTo>
                  <a:close/>
                  <a:moveTo>
                    <a:pt x="1243" y="1"/>
                  </a:moveTo>
                  <a:cubicBezTo>
                    <a:pt x="1022" y="1"/>
                    <a:pt x="798" y="70"/>
                    <a:pt x="602" y="221"/>
                  </a:cubicBezTo>
                  <a:cubicBezTo>
                    <a:pt x="1" y="690"/>
                    <a:pt x="81" y="1626"/>
                    <a:pt x="758" y="1980"/>
                  </a:cubicBezTo>
                  <a:cubicBezTo>
                    <a:pt x="692" y="2150"/>
                    <a:pt x="657" y="2331"/>
                    <a:pt x="657" y="2512"/>
                  </a:cubicBezTo>
                  <a:cubicBezTo>
                    <a:pt x="657" y="3480"/>
                    <a:pt x="1616" y="4268"/>
                    <a:pt x="2793" y="4268"/>
                  </a:cubicBezTo>
                  <a:cubicBezTo>
                    <a:pt x="3970" y="4268"/>
                    <a:pt x="4926" y="3480"/>
                    <a:pt x="4926" y="2512"/>
                  </a:cubicBezTo>
                  <a:cubicBezTo>
                    <a:pt x="4926" y="2331"/>
                    <a:pt x="4895" y="2150"/>
                    <a:pt x="4828" y="1980"/>
                  </a:cubicBezTo>
                  <a:cubicBezTo>
                    <a:pt x="5171" y="1798"/>
                    <a:pt x="5384" y="1442"/>
                    <a:pt x="5384" y="1053"/>
                  </a:cubicBezTo>
                  <a:cubicBezTo>
                    <a:pt x="5384" y="520"/>
                    <a:pt x="4984" y="74"/>
                    <a:pt x="4457" y="11"/>
                  </a:cubicBezTo>
                  <a:cubicBezTo>
                    <a:pt x="4415" y="6"/>
                    <a:pt x="4373" y="3"/>
                    <a:pt x="4332" y="3"/>
                  </a:cubicBezTo>
                  <a:cubicBezTo>
                    <a:pt x="3854" y="3"/>
                    <a:pt x="3428" y="331"/>
                    <a:pt x="3311" y="808"/>
                  </a:cubicBezTo>
                  <a:cubicBezTo>
                    <a:pt x="3140" y="772"/>
                    <a:pt x="2965" y="754"/>
                    <a:pt x="2790" y="754"/>
                  </a:cubicBezTo>
                  <a:cubicBezTo>
                    <a:pt x="2615" y="754"/>
                    <a:pt x="2440" y="772"/>
                    <a:pt x="2269" y="808"/>
                  </a:cubicBezTo>
                  <a:cubicBezTo>
                    <a:pt x="2148" y="306"/>
                    <a:pt x="1705" y="1"/>
                    <a:pt x="12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37" name="Google Shape;2137;p125"/>
            <p:cNvSpPr/>
            <p:nvPr/>
          </p:nvSpPr>
          <p:spPr>
            <a:xfrm>
              <a:off x="5210000" y="2960575"/>
              <a:ext cx="48375" cy="41450"/>
            </a:xfrm>
            <a:custGeom>
              <a:avLst/>
              <a:gdLst/>
              <a:ahLst/>
              <a:cxnLst/>
              <a:rect l="l" t="t" r="r" b="b"/>
              <a:pathLst>
                <a:path w="1935" h="1658" extrusionOk="0">
                  <a:moveTo>
                    <a:pt x="1104" y="431"/>
                  </a:moveTo>
                  <a:cubicBezTo>
                    <a:pt x="1308" y="431"/>
                    <a:pt x="1503" y="589"/>
                    <a:pt x="1503" y="827"/>
                  </a:cubicBezTo>
                  <a:cubicBezTo>
                    <a:pt x="1503" y="1048"/>
                    <a:pt x="1324" y="1224"/>
                    <a:pt x="1106" y="1224"/>
                  </a:cubicBezTo>
                  <a:cubicBezTo>
                    <a:pt x="754" y="1224"/>
                    <a:pt x="576" y="798"/>
                    <a:pt x="826" y="547"/>
                  </a:cubicBezTo>
                  <a:cubicBezTo>
                    <a:pt x="907" y="467"/>
                    <a:pt x="1007" y="431"/>
                    <a:pt x="1104" y="431"/>
                  </a:cubicBezTo>
                  <a:close/>
                  <a:moveTo>
                    <a:pt x="1106" y="0"/>
                  </a:moveTo>
                  <a:cubicBezTo>
                    <a:pt x="369" y="0"/>
                    <a:pt x="0" y="893"/>
                    <a:pt x="521" y="1414"/>
                  </a:cubicBezTo>
                  <a:cubicBezTo>
                    <a:pt x="690" y="1582"/>
                    <a:pt x="897" y="1658"/>
                    <a:pt x="1100" y="1658"/>
                  </a:cubicBezTo>
                  <a:cubicBezTo>
                    <a:pt x="1526" y="1658"/>
                    <a:pt x="1935" y="1327"/>
                    <a:pt x="1935" y="827"/>
                  </a:cubicBezTo>
                  <a:cubicBezTo>
                    <a:pt x="1932" y="372"/>
                    <a:pt x="1563" y="0"/>
                    <a:pt x="11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38" name="Google Shape;2138;p125"/>
            <p:cNvSpPr/>
            <p:nvPr/>
          </p:nvSpPr>
          <p:spPr>
            <a:xfrm>
              <a:off x="5432600" y="2960575"/>
              <a:ext cx="48375" cy="41450"/>
            </a:xfrm>
            <a:custGeom>
              <a:avLst/>
              <a:gdLst/>
              <a:ahLst/>
              <a:cxnLst/>
              <a:rect l="l" t="t" r="r" b="b"/>
              <a:pathLst>
                <a:path w="1935" h="1658" extrusionOk="0">
                  <a:moveTo>
                    <a:pt x="1105" y="431"/>
                  </a:moveTo>
                  <a:cubicBezTo>
                    <a:pt x="1308" y="431"/>
                    <a:pt x="1503" y="589"/>
                    <a:pt x="1503" y="827"/>
                  </a:cubicBezTo>
                  <a:cubicBezTo>
                    <a:pt x="1506" y="1048"/>
                    <a:pt x="1327" y="1224"/>
                    <a:pt x="1109" y="1224"/>
                  </a:cubicBezTo>
                  <a:cubicBezTo>
                    <a:pt x="754" y="1224"/>
                    <a:pt x="579" y="798"/>
                    <a:pt x="829" y="547"/>
                  </a:cubicBezTo>
                  <a:cubicBezTo>
                    <a:pt x="909" y="467"/>
                    <a:pt x="1008" y="431"/>
                    <a:pt x="1105" y="431"/>
                  </a:cubicBezTo>
                  <a:close/>
                  <a:moveTo>
                    <a:pt x="1109" y="0"/>
                  </a:moveTo>
                  <a:cubicBezTo>
                    <a:pt x="372" y="0"/>
                    <a:pt x="0" y="893"/>
                    <a:pt x="521" y="1414"/>
                  </a:cubicBezTo>
                  <a:cubicBezTo>
                    <a:pt x="691" y="1582"/>
                    <a:pt x="898" y="1658"/>
                    <a:pt x="1102" y="1658"/>
                  </a:cubicBezTo>
                  <a:cubicBezTo>
                    <a:pt x="1527" y="1658"/>
                    <a:pt x="1935" y="1327"/>
                    <a:pt x="1935" y="827"/>
                  </a:cubicBezTo>
                  <a:cubicBezTo>
                    <a:pt x="1935" y="372"/>
                    <a:pt x="1563" y="0"/>
                    <a:pt x="110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39" name="Google Shape;2139;p125"/>
            <p:cNvSpPr/>
            <p:nvPr/>
          </p:nvSpPr>
          <p:spPr>
            <a:xfrm>
              <a:off x="5392875" y="2852550"/>
              <a:ext cx="12600" cy="10850"/>
            </a:xfrm>
            <a:custGeom>
              <a:avLst/>
              <a:gdLst/>
              <a:ahLst/>
              <a:cxnLst/>
              <a:rect l="l" t="t" r="r" b="b"/>
              <a:pathLst>
                <a:path w="504" h="434" extrusionOk="0">
                  <a:moveTo>
                    <a:pt x="288" y="0"/>
                  </a:moveTo>
                  <a:cubicBezTo>
                    <a:pt x="95" y="0"/>
                    <a:pt x="0" y="233"/>
                    <a:pt x="135" y="369"/>
                  </a:cubicBezTo>
                  <a:cubicBezTo>
                    <a:pt x="179" y="414"/>
                    <a:pt x="233" y="434"/>
                    <a:pt x="287" y="434"/>
                  </a:cubicBezTo>
                  <a:cubicBezTo>
                    <a:pt x="397" y="434"/>
                    <a:pt x="504" y="347"/>
                    <a:pt x="504" y="216"/>
                  </a:cubicBezTo>
                  <a:cubicBezTo>
                    <a:pt x="504" y="98"/>
                    <a:pt x="406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40" name="Google Shape;2140;p125"/>
            <p:cNvSpPr/>
            <p:nvPr/>
          </p:nvSpPr>
          <p:spPr>
            <a:xfrm>
              <a:off x="5419925" y="2852550"/>
              <a:ext cx="12625" cy="10850"/>
            </a:xfrm>
            <a:custGeom>
              <a:avLst/>
              <a:gdLst/>
              <a:ahLst/>
              <a:cxnLst/>
              <a:rect l="l" t="t" r="r" b="b"/>
              <a:pathLst>
                <a:path w="505" h="434" extrusionOk="0">
                  <a:moveTo>
                    <a:pt x="288" y="0"/>
                  </a:moveTo>
                  <a:cubicBezTo>
                    <a:pt x="98" y="0"/>
                    <a:pt x="1" y="233"/>
                    <a:pt x="136" y="369"/>
                  </a:cubicBezTo>
                  <a:cubicBezTo>
                    <a:pt x="181" y="414"/>
                    <a:pt x="235" y="434"/>
                    <a:pt x="288" y="434"/>
                  </a:cubicBezTo>
                  <a:cubicBezTo>
                    <a:pt x="399" y="434"/>
                    <a:pt x="504" y="347"/>
                    <a:pt x="504" y="216"/>
                  </a:cubicBezTo>
                  <a:cubicBezTo>
                    <a:pt x="504" y="98"/>
                    <a:pt x="409" y="0"/>
                    <a:pt x="28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41" name="Google Shape;2141;p125"/>
          <p:cNvGrpSpPr/>
          <p:nvPr/>
        </p:nvGrpSpPr>
        <p:grpSpPr>
          <a:xfrm>
            <a:off x="5311313" y="2826413"/>
            <a:ext cx="368875" cy="368875"/>
            <a:chOff x="4549025" y="2654550"/>
            <a:chExt cx="368875" cy="368875"/>
          </a:xfrm>
        </p:grpSpPr>
        <p:sp>
          <p:nvSpPr>
            <p:cNvPr id="2142" name="Google Shape;2142;p125"/>
            <p:cNvSpPr/>
            <p:nvPr/>
          </p:nvSpPr>
          <p:spPr>
            <a:xfrm>
              <a:off x="4616400" y="2890125"/>
              <a:ext cx="153450" cy="69900"/>
            </a:xfrm>
            <a:custGeom>
              <a:avLst/>
              <a:gdLst/>
              <a:ahLst/>
              <a:cxnLst/>
              <a:rect l="l" t="t" r="r" b="b"/>
              <a:pathLst>
                <a:path w="6138" h="2796" extrusionOk="0">
                  <a:moveTo>
                    <a:pt x="216" y="0"/>
                  </a:moveTo>
                  <a:cubicBezTo>
                    <a:pt x="98" y="0"/>
                    <a:pt x="0" y="98"/>
                    <a:pt x="0" y="216"/>
                  </a:cubicBezTo>
                  <a:lnTo>
                    <a:pt x="0" y="2579"/>
                  </a:lnTo>
                  <a:cubicBezTo>
                    <a:pt x="0" y="2700"/>
                    <a:pt x="98" y="2795"/>
                    <a:pt x="216" y="2795"/>
                  </a:cubicBezTo>
                  <a:lnTo>
                    <a:pt x="1002" y="2795"/>
                  </a:lnTo>
                  <a:cubicBezTo>
                    <a:pt x="1120" y="2795"/>
                    <a:pt x="1218" y="2700"/>
                    <a:pt x="1218" y="2579"/>
                  </a:cubicBezTo>
                  <a:cubicBezTo>
                    <a:pt x="1218" y="2461"/>
                    <a:pt x="1120" y="2363"/>
                    <a:pt x="1002" y="2363"/>
                  </a:cubicBezTo>
                  <a:lnTo>
                    <a:pt x="432" y="2363"/>
                  </a:lnTo>
                  <a:lnTo>
                    <a:pt x="432" y="432"/>
                  </a:lnTo>
                  <a:lnTo>
                    <a:pt x="5706" y="432"/>
                  </a:lnTo>
                  <a:lnTo>
                    <a:pt x="5706" y="2363"/>
                  </a:lnTo>
                  <a:lnTo>
                    <a:pt x="1912" y="2363"/>
                  </a:lnTo>
                  <a:cubicBezTo>
                    <a:pt x="1794" y="2363"/>
                    <a:pt x="1696" y="2461"/>
                    <a:pt x="1696" y="2579"/>
                  </a:cubicBezTo>
                  <a:cubicBezTo>
                    <a:pt x="1696" y="2700"/>
                    <a:pt x="1794" y="2795"/>
                    <a:pt x="1912" y="2795"/>
                  </a:cubicBezTo>
                  <a:lnTo>
                    <a:pt x="5922" y="2795"/>
                  </a:lnTo>
                  <a:cubicBezTo>
                    <a:pt x="6040" y="2795"/>
                    <a:pt x="6138" y="2700"/>
                    <a:pt x="6138" y="2579"/>
                  </a:cubicBezTo>
                  <a:lnTo>
                    <a:pt x="6138" y="216"/>
                  </a:lnTo>
                  <a:cubicBezTo>
                    <a:pt x="6138" y="98"/>
                    <a:pt x="6040" y="0"/>
                    <a:pt x="592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43" name="Google Shape;2143;p125"/>
            <p:cNvSpPr/>
            <p:nvPr/>
          </p:nvSpPr>
          <p:spPr>
            <a:xfrm>
              <a:off x="4800125" y="2943075"/>
              <a:ext cx="12625" cy="10825"/>
            </a:xfrm>
            <a:custGeom>
              <a:avLst/>
              <a:gdLst/>
              <a:ahLst/>
              <a:cxnLst/>
              <a:rect l="l" t="t" r="r" b="b"/>
              <a:pathLst>
                <a:path w="505" h="433" extrusionOk="0">
                  <a:moveTo>
                    <a:pt x="289" y="1"/>
                  </a:moveTo>
                  <a:cubicBezTo>
                    <a:pt x="96" y="1"/>
                    <a:pt x="1" y="234"/>
                    <a:pt x="136" y="369"/>
                  </a:cubicBezTo>
                  <a:cubicBezTo>
                    <a:pt x="180" y="413"/>
                    <a:pt x="234" y="433"/>
                    <a:pt x="287" y="433"/>
                  </a:cubicBezTo>
                  <a:cubicBezTo>
                    <a:pt x="398" y="433"/>
                    <a:pt x="505" y="347"/>
                    <a:pt x="505" y="217"/>
                  </a:cubicBezTo>
                  <a:cubicBezTo>
                    <a:pt x="505" y="99"/>
                    <a:pt x="410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44" name="Google Shape;2144;p125"/>
            <p:cNvSpPr/>
            <p:nvPr/>
          </p:nvSpPr>
          <p:spPr>
            <a:xfrm>
              <a:off x="4549025" y="2654550"/>
              <a:ext cx="368875" cy="368875"/>
            </a:xfrm>
            <a:custGeom>
              <a:avLst/>
              <a:gdLst/>
              <a:ahLst/>
              <a:cxnLst/>
              <a:rect l="l" t="t" r="r" b="b"/>
              <a:pathLst>
                <a:path w="14755" h="14755" extrusionOk="0">
                  <a:moveTo>
                    <a:pt x="7382" y="431"/>
                  </a:moveTo>
                  <a:cubicBezTo>
                    <a:pt x="7505" y="431"/>
                    <a:pt x="7631" y="477"/>
                    <a:pt x="7733" y="580"/>
                  </a:cubicBezTo>
                  <a:cubicBezTo>
                    <a:pt x="8050" y="896"/>
                    <a:pt x="7825" y="1440"/>
                    <a:pt x="7379" y="1440"/>
                  </a:cubicBezTo>
                  <a:cubicBezTo>
                    <a:pt x="7100" y="1440"/>
                    <a:pt x="6875" y="1213"/>
                    <a:pt x="6875" y="936"/>
                  </a:cubicBezTo>
                  <a:cubicBezTo>
                    <a:pt x="6875" y="632"/>
                    <a:pt x="7123" y="431"/>
                    <a:pt x="7382" y="431"/>
                  </a:cubicBezTo>
                  <a:close/>
                  <a:moveTo>
                    <a:pt x="5148" y="1410"/>
                  </a:moveTo>
                  <a:cubicBezTo>
                    <a:pt x="5271" y="1410"/>
                    <a:pt x="5397" y="1456"/>
                    <a:pt x="5499" y="1558"/>
                  </a:cubicBezTo>
                  <a:cubicBezTo>
                    <a:pt x="5816" y="1878"/>
                    <a:pt x="5591" y="2419"/>
                    <a:pt x="5145" y="2419"/>
                  </a:cubicBezTo>
                  <a:cubicBezTo>
                    <a:pt x="4866" y="2419"/>
                    <a:pt x="4641" y="2194"/>
                    <a:pt x="4641" y="1915"/>
                  </a:cubicBezTo>
                  <a:cubicBezTo>
                    <a:pt x="4641" y="1611"/>
                    <a:pt x="4889" y="1410"/>
                    <a:pt x="5148" y="1410"/>
                  </a:cubicBezTo>
                  <a:close/>
                  <a:moveTo>
                    <a:pt x="9608" y="1411"/>
                  </a:moveTo>
                  <a:cubicBezTo>
                    <a:pt x="9609" y="1411"/>
                    <a:pt x="9611" y="1411"/>
                    <a:pt x="9613" y="1411"/>
                  </a:cubicBezTo>
                  <a:lnTo>
                    <a:pt x="9610" y="1414"/>
                  </a:lnTo>
                  <a:cubicBezTo>
                    <a:pt x="10059" y="1414"/>
                    <a:pt x="10284" y="1956"/>
                    <a:pt x="9967" y="2272"/>
                  </a:cubicBezTo>
                  <a:cubicBezTo>
                    <a:pt x="9863" y="2376"/>
                    <a:pt x="9736" y="2422"/>
                    <a:pt x="9612" y="2422"/>
                  </a:cubicBezTo>
                  <a:cubicBezTo>
                    <a:pt x="9353" y="2422"/>
                    <a:pt x="9106" y="2221"/>
                    <a:pt x="9106" y="1918"/>
                  </a:cubicBezTo>
                  <a:cubicBezTo>
                    <a:pt x="9106" y="1638"/>
                    <a:pt x="9331" y="1411"/>
                    <a:pt x="9608" y="1411"/>
                  </a:cubicBezTo>
                  <a:close/>
                  <a:moveTo>
                    <a:pt x="10442" y="2347"/>
                  </a:moveTo>
                  <a:lnTo>
                    <a:pt x="12046" y="2350"/>
                  </a:lnTo>
                  <a:cubicBezTo>
                    <a:pt x="12880" y="2350"/>
                    <a:pt x="13557" y="3026"/>
                    <a:pt x="13560" y="3861"/>
                  </a:cubicBezTo>
                  <a:lnTo>
                    <a:pt x="13560" y="5085"/>
                  </a:lnTo>
                  <a:lnTo>
                    <a:pt x="9636" y="5085"/>
                  </a:lnTo>
                  <a:cubicBezTo>
                    <a:pt x="9987" y="4379"/>
                    <a:pt x="9990" y="3553"/>
                    <a:pt x="9642" y="2851"/>
                  </a:cubicBezTo>
                  <a:cubicBezTo>
                    <a:pt x="9981" y="2839"/>
                    <a:pt x="10287" y="2646"/>
                    <a:pt x="10442" y="2347"/>
                  </a:cubicBezTo>
                  <a:close/>
                  <a:moveTo>
                    <a:pt x="7378" y="1872"/>
                  </a:moveTo>
                  <a:cubicBezTo>
                    <a:pt x="8223" y="1873"/>
                    <a:pt x="8983" y="2382"/>
                    <a:pt x="9308" y="3162"/>
                  </a:cubicBezTo>
                  <a:cubicBezTo>
                    <a:pt x="9630" y="3942"/>
                    <a:pt x="9452" y="4843"/>
                    <a:pt x="8853" y="5439"/>
                  </a:cubicBezTo>
                  <a:cubicBezTo>
                    <a:pt x="8454" y="5840"/>
                    <a:pt x="7920" y="6052"/>
                    <a:pt x="7375" y="6052"/>
                  </a:cubicBezTo>
                  <a:cubicBezTo>
                    <a:pt x="7106" y="6052"/>
                    <a:pt x="6835" y="6000"/>
                    <a:pt x="6576" y="5894"/>
                  </a:cubicBezTo>
                  <a:cubicBezTo>
                    <a:pt x="5796" y="5568"/>
                    <a:pt x="5286" y="4806"/>
                    <a:pt x="5286" y="3962"/>
                  </a:cubicBezTo>
                  <a:cubicBezTo>
                    <a:pt x="5289" y="2808"/>
                    <a:pt x="6224" y="1873"/>
                    <a:pt x="7378" y="1872"/>
                  </a:cubicBezTo>
                  <a:close/>
                  <a:moveTo>
                    <a:pt x="2186" y="5519"/>
                  </a:moveTo>
                  <a:lnTo>
                    <a:pt x="2186" y="6757"/>
                  </a:lnTo>
                  <a:lnTo>
                    <a:pt x="1196" y="6757"/>
                  </a:lnTo>
                  <a:lnTo>
                    <a:pt x="1196" y="5519"/>
                  </a:lnTo>
                  <a:close/>
                  <a:moveTo>
                    <a:pt x="3608" y="5519"/>
                  </a:moveTo>
                  <a:lnTo>
                    <a:pt x="3608" y="6757"/>
                  </a:lnTo>
                  <a:lnTo>
                    <a:pt x="2618" y="6757"/>
                  </a:lnTo>
                  <a:lnTo>
                    <a:pt x="2618" y="5519"/>
                  </a:lnTo>
                  <a:close/>
                  <a:moveTo>
                    <a:pt x="5030" y="5519"/>
                  </a:moveTo>
                  <a:lnTo>
                    <a:pt x="5030" y="6757"/>
                  </a:lnTo>
                  <a:lnTo>
                    <a:pt x="4040" y="6757"/>
                  </a:lnTo>
                  <a:lnTo>
                    <a:pt x="4040" y="5519"/>
                  </a:lnTo>
                  <a:close/>
                  <a:moveTo>
                    <a:pt x="5459" y="5600"/>
                  </a:moveTo>
                  <a:cubicBezTo>
                    <a:pt x="5727" y="5911"/>
                    <a:pt x="6069" y="6156"/>
                    <a:pt x="6452" y="6308"/>
                  </a:cubicBezTo>
                  <a:lnTo>
                    <a:pt x="6449" y="6308"/>
                  </a:lnTo>
                  <a:lnTo>
                    <a:pt x="6449" y="6757"/>
                  </a:lnTo>
                  <a:lnTo>
                    <a:pt x="5459" y="6757"/>
                  </a:lnTo>
                  <a:lnTo>
                    <a:pt x="5459" y="5600"/>
                  </a:lnTo>
                  <a:close/>
                  <a:moveTo>
                    <a:pt x="7871" y="6435"/>
                  </a:moveTo>
                  <a:lnTo>
                    <a:pt x="7871" y="6757"/>
                  </a:lnTo>
                  <a:lnTo>
                    <a:pt x="6881" y="6757"/>
                  </a:lnTo>
                  <a:lnTo>
                    <a:pt x="6881" y="6435"/>
                  </a:lnTo>
                  <a:cubicBezTo>
                    <a:pt x="7045" y="6467"/>
                    <a:pt x="7211" y="6482"/>
                    <a:pt x="7376" y="6482"/>
                  </a:cubicBezTo>
                  <a:cubicBezTo>
                    <a:pt x="7542" y="6482"/>
                    <a:pt x="7707" y="6467"/>
                    <a:pt x="7871" y="6435"/>
                  </a:cubicBezTo>
                  <a:close/>
                  <a:moveTo>
                    <a:pt x="9293" y="5600"/>
                  </a:moveTo>
                  <a:lnTo>
                    <a:pt x="9293" y="6757"/>
                  </a:lnTo>
                  <a:lnTo>
                    <a:pt x="8303" y="6757"/>
                  </a:lnTo>
                  <a:lnTo>
                    <a:pt x="8303" y="6308"/>
                  </a:lnTo>
                  <a:cubicBezTo>
                    <a:pt x="8686" y="6156"/>
                    <a:pt x="9026" y="5911"/>
                    <a:pt x="9293" y="5600"/>
                  </a:cubicBezTo>
                  <a:close/>
                  <a:moveTo>
                    <a:pt x="10716" y="5519"/>
                  </a:moveTo>
                  <a:lnTo>
                    <a:pt x="10716" y="6757"/>
                  </a:lnTo>
                  <a:lnTo>
                    <a:pt x="9725" y="6757"/>
                  </a:lnTo>
                  <a:lnTo>
                    <a:pt x="9725" y="5519"/>
                  </a:lnTo>
                  <a:close/>
                  <a:moveTo>
                    <a:pt x="12138" y="5519"/>
                  </a:moveTo>
                  <a:lnTo>
                    <a:pt x="12138" y="6757"/>
                  </a:lnTo>
                  <a:lnTo>
                    <a:pt x="11147" y="6757"/>
                  </a:lnTo>
                  <a:lnTo>
                    <a:pt x="11147" y="5519"/>
                  </a:lnTo>
                  <a:close/>
                  <a:moveTo>
                    <a:pt x="13560" y="5519"/>
                  </a:moveTo>
                  <a:lnTo>
                    <a:pt x="13560" y="6757"/>
                  </a:lnTo>
                  <a:lnTo>
                    <a:pt x="12569" y="6757"/>
                  </a:lnTo>
                  <a:lnTo>
                    <a:pt x="12569" y="5519"/>
                  </a:lnTo>
                  <a:close/>
                  <a:moveTo>
                    <a:pt x="2186" y="7189"/>
                  </a:moveTo>
                  <a:lnTo>
                    <a:pt x="2186" y="7935"/>
                  </a:lnTo>
                  <a:cubicBezTo>
                    <a:pt x="2186" y="8208"/>
                    <a:pt x="1964" y="8430"/>
                    <a:pt x="1691" y="8430"/>
                  </a:cubicBezTo>
                  <a:cubicBezTo>
                    <a:pt x="1417" y="8430"/>
                    <a:pt x="1196" y="8208"/>
                    <a:pt x="1196" y="7935"/>
                  </a:cubicBezTo>
                  <a:lnTo>
                    <a:pt x="1196" y="7189"/>
                  </a:lnTo>
                  <a:close/>
                  <a:moveTo>
                    <a:pt x="3608" y="7189"/>
                  </a:moveTo>
                  <a:lnTo>
                    <a:pt x="3608" y="7935"/>
                  </a:lnTo>
                  <a:cubicBezTo>
                    <a:pt x="3605" y="8208"/>
                    <a:pt x="3386" y="8427"/>
                    <a:pt x="3113" y="8430"/>
                  </a:cubicBezTo>
                  <a:lnTo>
                    <a:pt x="3110" y="8430"/>
                  </a:lnTo>
                  <a:cubicBezTo>
                    <a:pt x="2839" y="8430"/>
                    <a:pt x="2618" y="8208"/>
                    <a:pt x="2618" y="7935"/>
                  </a:cubicBezTo>
                  <a:lnTo>
                    <a:pt x="2618" y="7189"/>
                  </a:lnTo>
                  <a:close/>
                  <a:moveTo>
                    <a:pt x="5027" y="7189"/>
                  </a:moveTo>
                  <a:lnTo>
                    <a:pt x="5027" y="7935"/>
                  </a:lnTo>
                  <a:cubicBezTo>
                    <a:pt x="5027" y="8208"/>
                    <a:pt x="4808" y="8427"/>
                    <a:pt x="4535" y="8430"/>
                  </a:cubicBezTo>
                  <a:cubicBezTo>
                    <a:pt x="4261" y="8430"/>
                    <a:pt x="4040" y="8208"/>
                    <a:pt x="4040" y="7935"/>
                  </a:cubicBezTo>
                  <a:lnTo>
                    <a:pt x="4040" y="7189"/>
                  </a:lnTo>
                  <a:close/>
                  <a:moveTo>
                    <a:pt x="6449" y="7189"/>
                  </a:moveTo>
                  <a:lnTo>
                    <a:pt x="6449" y="7935"/>
                  </a:lnTo>
                  <a:cubicBezTo>
                    <a:pt x="6449" y="8208"/>
                    <a:pt x="6228" y="8427"/>
                    <a:pt x="5957" y="8430"/>
                  </a:cubicBezTo>
                  <a:lnTo>
                    <a:pt x="5954" y="8430"/>
                  </a:lnTo>
                  <a:cubicBezTo>
                    <a:pt x="5681" y="8430"/>
                    <a:pt x="5459" y="8208"/>
                    <a:pt x="5459" y="7935"/>
                  </a:cubicBezTo>
                  <a:lnTo>
                    <a:pt x="5459" y="7189"/>
                  </a:lnTo>
                  <a:close/>
                  <a:moveTo>
                    <a:pt x="7871" y="7189"/>
                  </a:moveTo>
                  <a:lnTo>
                    <a:pt x="7871" y="7935"/>
                  </a:lnTo>
                  <a:cubicBezTo>
                    <a:pt x="7871" y="8208"/>
                    <a:pt x="7650" y="8427"/>
                    <a:pt x="7379" y="8430"/>
                  </a:cubicBezTo>
                  <a:lnTo>
                    <a:pt x="7376" y="8430"/>
                  </a:lnTo>
                  <a:cubicBezTo>
                    <a:pt x="7103" y="8430"/>
                    <a:pt x="6881" y="8208"/>
                    <a:pt x="6881" y="7935"/>
                  </a:cubicBezTo>
                  <a:lnTo>
                    <a:pt x="6881" y="7189"/>
                  </a:lnTo>
                  <a:close/>
                  <a:moveTo>
                    <a:pt x="9293" y="7189"/>
                  </a:moveTo>
                  <a:lnTo>
                    <a:pt x="9293" y="7935"/>
                  </a:lnTo>
                  <a:cubicBezTo>
                    <a:pt x="9293" y="8208"/>
                    <a:pt x="9072" y="8427"/>
                    <a:pt x="8801" y="8430"/>
                  </a:cubicBezTo>
                  <a:lnTo>
                    <a:pt x="8798" y="8430"/>
                  </a:lnTo>
                  <a:cubicBezTo>
                    <a:pt x="8525" y="8430"/>
                    <a:pt x="8303" y="8208"/>
                    <a:pt x="8303" y="7935"/>
                  </a:cubicBezTo>
                  <a:lnTo>
                    <a:pt x="8303" y="7189"/>
                  </a:lnTo>
                  <a:close/>
                  <a:moveTo>
                    <a:pt x="10718" y="7189"/>
                  </a:moveTo>
                  <a:lnTo>
                    <a:pt x="10718" y="7935"/>
                  </a:lnTo>
                  <a:cubicBezTo>
                    <a:pt x="10716" y="8208"/>
                    <a:pt x="10494" y="8430"/>
                    <a:pt x="10223" y="8430"/>
                  </a:cubicBezTo>
                  <a:lnTo>
                    <a:pt x="10220" y="8430"/>
                  </a:lnTo>
                  <a:cubicBezTo>
                    <a:pt x="9947" y="8430"/>
                    <a:pt x="9728" y="8208"/>
                    <a:pt x="9728" y="7935"/>
                  </a:cubicBezTo>
                  <a:lnTo>
                    <a:pt x="9728" y="7189"/>
                  </a:lnTo>
                  <a:close/>
                  <a:moveTo>
                    <a:pt x="12138" y="7189"/>
                  </a:moveTo>
                  <a:lnTo>
                    <a:pt x="12138" y="7935"/>
                  </a:lnTo>
                  <a:cubicBezTo>
                    <a:pt x="12135" y="8208"/>
                    <a:pt x="11916" y="8427"/>
                    <a:pt x="11645" y="8430"/>
                  </a:cubicBezTo>
                  <a:lnTo>
                    <a:pt x="11642" y="8430"/>
                  </a:lnTo>
                  <a:cubicBezTo>
                    <a:pt x="11369" y="8430"/>
                    <a:pt x="11147" y="8208"/>
                    <a:pt x="11147" y="7935"/>
                  </a:cubicBezTo>
                  <a:lnTo>
                    <a:pt x="11147" y="7189"/>
                  </a:lnTo>
                  <a:close/>
                  <a:moveTo>
                    <a:pt x="13560" y="7189"/>
                  </a:moveTo>
                  <a:lnTo>
                    <a:pt x="13560" y="7935"/>
                  </a:lnTo>
                  <a:cubicBezTo>
                    <a:pt x="13560" y="8208"/>
                    <a:pt x="13338" y="8430"/>
                    <a:pt x="13065" y="8430"/>
                  </a:cubicBezTo>
                  <a:cubicBezTo>
                    <a:pt x="12791" y="8430"/>
                    <a:pt x="12569" y="8208"/>
                    <a:pt x="12569" y="7935"/>
                  </a:cubicBezTo>
                  <a:lnTo>
                    <a:pt x="12569" y="7189"/>
                  </a:lnTo>
                  <a:close/>
                  <a:moveTo>
                    <a:pt x="11714" y="9855"/>
                  </a:moveTo>
                  <a:lnTo>
                    <a:pt x="11714" y="13459"/>
                  </a:lnTo>
                  <a:lnTo>
                    <a:pt x="9786" y="13459"/>
                  </a:lnTo>
                  <a:lnTo>
                    <a:pt x="9786" y="9855"/>
                  </a:lnTo>
                  <a:close/>
                  <a:moveTo>
                    <a:pt x="14107" y="13891"/>
                  </a:moveTo>
                  <a:cubicBezTo>
                    <a:pt x="14225" y="13891"/>
                    <a:pt x="14323" y="13989"/>
                    <a:pt x="14323" y="14107"/>
                  </a:cubicBezTo>
                  <a:cubicBezTo>
                    <a:pt x="14323" y="14228"/>
                    <a:pt x="14225" y="14323"/>
                    <a:pt x="14107" y="14323"/>
                  </a:cubicBezTo>
                  <a:lnTo>
                    <a:pt x="649" y="14323"/>
                  </a:lnTo>
                  <a:cubicBezTo>
                    <a:pt x="531" y="14323"/>
                    <a:pt x="433" y="14228"/>
                    <a:pt x="433" y="14107"/>
                  </a:cubicBezTo>
                  <a:cubicBezTo>
                    <a:pt x="433" y="13989"/>
                    <a:pt x="531" y="13891"/>
                    <a:pt x="649" y="13891"/>
                  </a:cubicBezTo>
                  <a:close/>
                  <a:moveTo>
                    <a:pt x="7376" y="1"/>
                  </a:moveTo>
                  <a:cubicBezTo>
                    <a:pt x="6579" y="1"/>
                    <a:pt x="6147" y="936"/>
                    <a:pt x="6665" y="1544"/>
                  </a:cubicBezTo>
                  <a:cubicBezTo>
                    <a:pt x="6455" y="1604"/>
                    <a:pt x="6256" y="1691"/>
                    <a:pt x="6072" y="1803"/>
                  </a:cubicBezTo>
                  <a:cubicBezTo>
                    <a:pt x="6025" y="1325"/>
                    <a:pt x="5622" y="961"/>
                    <a:pt x="5144" y="961"/>
                  </a:cubicBezTo>
                  <a:cubicBezTo>
                    <a:pt x="5124" y="961"/>
                    <a:pt x="5105" y="961"/>
                    <a:pt x="5085" y="962"/>
                  </a:cubicBezTo>
                  <a:cubicBezTo>
                    <a:pt x="4584" y="991"/>
                    <a:pt x="4195" y="1411"/>
                    <a:pt x="4207" y="1915"/>
                  </a:cubicBezTo>
                  <a:lnTo>
                    <a:pt x="3821" y="1915"/>
                  </a:lnTo>
                  <a:cubicBezTo>
                    <a:pt x="3703" y="1915"/>
                    <a:pt x="3605" y="2013"/>
                    <a:pt x="3605" y="2131"/>
                  </a:cubicBezTo>
                  <a:cubicBezTo>
                    <a:pt x="3605" y="2252"/>
                    <a:pt x="3703" y="2347"/>
                    <a:pt x="3821" y="2347"/>
                  </a:cubicBezTo>
                  <a:lnTo>
                    <a:pt x="4313" y="2347"/>
                  </a:lnTo>
                  <a:cubicBezTo>
                    <a:pt x="4469" y="2646"/>
                    <a:pt x="4774" y="2839"/>
                    <a:pt x="5113" y="2851"/>
                  </a:cubicBezTo>
                  <a:cubicBezTo>
                    <a:pt x="4765" y="3556"/>
                    <a:pt x="4768" y="4382"/>
                    <a:pt x="5119" y="5085"/>
                  </a:cubicBezTo>
                  <a:lnTo>
                    <a:pt x="1196" y="5085"/>
                  </a:lnTo>
                  <a:lnTo>
                    <a:pt x="1196" y="3861"/>
                  </a:lnTo>
                  <a:cubicBezTo>
                    <a:pt x="1198" y="3026"/>
                    <a:pt x="1875" y="2353"/>
                    <a:pt x="2710" y="2350"/>
                  </a:cubicBezTo>
                  <a:lnTo>
                    <a:pt x="2888" y="2350"/>
                  </a:lnTo>
                  <a:cubicBezTo>
                    <a:pt x="3006" y="2350"/>
                    <a:pt x="3104" y="2255"/>
                    <a:pt x="3104" y="2134"/>
                  </a:cubicBezTo>
                  <a:cubicBezTo>
                    <a:pt x="3104" y="2016"/>
                    <a:pt x="3006" y="1918"/>
                    <a:pt x="2888" y="1918"/>
                  </a:cubicBezTo>
                  <a:lnTo>
                    <a:pt x="2710" y="1918"/>
                  </a:lnTo>
                  <a:cubicBezTo>
                    <a:pt x="1636" y="1921"/>
                    <a:pt x="767" y="2790"/>
                    <a:pt x="764" y="3864"/>
                  </a:cubicBezTo>
                  <a:lnTo>
                    <a:pt x="764" y="7935"/>
                  </a:lnTo>
                  <a:cubicBezTo>
                    <a:pt x="764" y="8266"/>
                    <a:pt x="939" y="8571"/>
                    <a:pt x="1224" y="8735"/>
                  </a:cubicBezTo>
                  <a:lnTo>
                    <a:pt x="1224" y="13459"/>
                  </a:lnTo>
                  <a:lnTo>
                    <a:pt x="649" y="13459"/>
                  </a:lnTo>
                  <a:cubicBezTo>
                    <a:pt x="292" y="13459"/>
                    <a:pt x="1" y="13747"/>
                    <a:pt x="1" y="14107"/>
                  </a:cubicBezTo>
                  <a:cubicBezTo>
                    <a:pt x="1" y="14464"/>
                    <a:pt x="292" y="14754"/>
                    <a:pt x="649" y="14754"/>
                  </a:cubicBezTo>
                  <a:lnTo>
                    <a:pt x="14107" y="14754"/>
                  </a:lnTo>
                  <a:cubicBezTo>
                    <a:pt x="14467" y="14754"/>
                    <a:pt x="14754" y="14464"/>
                    <a:pt x="14754" y="14107"/>
                  </a:cubicBezTo>
                  <a:cubicBezTo>
                    <a:pt x="14754" y="13747"/>
                    <a:pt x="14467" y="13459"/>
                    <a:pt x="14107" y="13459"/>
                  </a:cubicBezTo>
                  <a:lnTo>
                    <a:pt x="13531" y="13459"/>
                  </a:lnTo>
                  <a:lnTo>
                    <a:pt x="13531" y="10146"/>
                  </a:lnTo>
                  <a:cubicBezTo>
                    <a:pt x="13531" y="10025"/>
                    <a:pt x="13433" y="9930"/>
                    <a:pt x="13315" y="9930"/>
                  </a:cubicBezTo>
                  <a:cubicBezTo>
                    <a:pt x="13197" y="9930"/>
                    <a:pt x="13099" y="10025"/>
                    <a:pt x="13099" y="10146"/>
                  </a:cubicBezTo>
                  <a:lnTo>
                    <a:pt x="13099" y="13459"/>
                  </a:lnTo>
                  <a:lnTo>
                    <a:pt x="12149" y="13459"/>
                  </a:lnTo>
                  <a:lnTo>
                    <a:pt x="12149" y="9639"/>
                  </a:lnTo>
                  <a:cubicBezTo>
                    <a:pt x="12149" y="9521"/>
                    <a:pt x="12051" y="9423"/>
                    <a:pt x="11933" y="9423"/>
                  </a:cubicBezTo>
                  <a:lnTo>
                    <a:pt x="9570" y="9423"/>
                  </a:lnTo>
                  <a:cubicBezTo>
                    <a:pt x="9449" y="9423"/>
                    <a:pt x="9354" y="9521"/>
                    <a:pt x="9354" y="9639"/>
                  </a:cubicBezTo>
                  <a:lnTo>
                    <a:pt x="9354" y="13459"/>
                  </a:lnTo>
                  <a:lnTo>
                    <a:pt x="1656" y="13459"/>
                  </a:lnTo>
                  <a:lnTo>
                    <a:pt x="1656" y="8862"/>
                  </a:lnTo>
                  <a:lnTo>
                    <a:pt x="1691" y="8862"/>
                  </a:lnTo>
                  <a:cubicBezTo>
                    <a:pt x="1875" y="8639"/>
                    <a:pt x="2138" y="8527"/>
                    <a:pt x="2401" y="8527"/>
                  </a:cubicBezTo>
                  <a:cubicBezTo>
                    <a:pt x="2664" y="8527"/>
                    <a:pt x="2927" y="8639"/>
                    <a:pt x="3113" y="8862"/>
                  </a:cubicBezTo>
                  <a:cubicBezTo>
                    <a:pt x="3297" y="8639"/>
                    <a:pt x="3560" y="8527"/>
                    <a:pt x="3823" y="8527"/>
                  </a:cubicBezTo>
                  <a:cubicBezTo>
                    <a:pt x="4086" y="8527"/>
                    <a:pt x="4349" y="8639"/>
                    <a:pt x="4535" y="8862"/>
                  </a:cubicBezTo>
                  <a:cubicBezTo>
                    <a:pt x="4719" y="8639"/>
                    <a:pt x="4982" y="8527"/>
                    <a:pt x="5244" y="8527"/>
                  </a:cubicBezTo>
                  <a:cubicBezTo>
                    <a:pt x="5507" y="8527"/>
                    <a:pt x="5770" y="8639"/>
                    <a:pt x="5954" y="8862"/>
                  </a:cubicBezTo>
                  <a:cubicBezTo>
                    <a:pt x="6140" y="8639"/>
                    <a:pt x="6403" y="8527"/>
                    <a:pt x="6666" y="8527"/>
                  </a:cubicBezTo>
                  <a:cubicBezTo>
                    <a:pt x="6929" y="8527"/>
                    <a:pt x="7192" y="8639"/>
                    <a:pt x="7376" y="8862"/>
                  </a:cubicBezTo>
                  <a:cubicBezTo>
                    <a:pt x="7562" y="8639"/>
                    <a:pt x="7825" y="8527"/>
                    <a:pt x="8088" y="8527"/>
                  </a:cubicBezTo>
                  <a:cubicBezTo>
                    <a:pt x="8351" y="8527"/>
                    <a:pt x="8614" y="8639"/>
                    <a:pt x="8798" y="8862"/>
                  </a:cubicBezTo>
                  <a:cubicBezTo>
                    <a:pt x="8984" y="8639"/>
                    <a:pt x="9247" y="8527"/>
                    <a:pt x="9510" y="8527"/>
                  </a:cubicBezTo>
                  <a:cubicBezTo>
                    <a:pt x="9773" y="8527"/>
                    <a:pt x="10036" y="8639"/>
                    <a:pt x="10220" y="8862"/>
                  </a:cubicBezTo>
                  <a:cubicBezTo>
                    <a:pt x="10406" y="8639"/>
                    <a:pt x="10669" y="8527"/>
                    <a:pt x="10931" y="8527"/>
                  </a:cubicBezTo>
                  <a:cubicBezTo>
                    <a:pt x="11194" y="8527"/>
                    <a:pt x="11457" y="8639"/>
                    <a:pt x="11642" y="8862"/>
                  </a:cubicBezTo>
                  <a:cubicBezTo>
                    <a:pt x="11828" y="8639"/>
                    <a:pt x="12091" y="8527"/>
                    <a:pt x="12354" y="8527"/>
                  </a:cubicBezTo>
                  <a:cubicBezTo>
                    <a:pt x="12616" y="8527"/>
                    <a:pt x="12879" y="8639"/>
                    <a:pt x="13065" y="8862"/>
                  </a:cubicBezTo>
                  <a:lnTo>
                    <a:pt x="13099" y="8862"/>
                  </a:lnTo>
                  <a:lnTo>
                    <a:pt x="13099" y="9216"/>
                  </a:lnTo>
                  <a:cubicBezTo>
                    <a:pt x="13099" y="9334"/>
                    <a:pt x="13194" y="9432"/>
                    <a:pt x="13315" y="9432"/>
                  </a:cubicBezTo>
                  <a:cubicBezTo>
                    <a:pt x="13433" y="9432"/>
                    <a:pt x="13531" y="9334"/>
                    <a:pt x="13531" y="9216"/>
                  </a:cubicBezTo>
                  <a:lnTo>
                    <a:pt x="13531" y="8735"/>
                  </a:lnTo>
                  <a:cubicBezTo>
                    <a:pt x="13816" y="8568"/>
                    <a:pt x="13992" y="8266"/>
                    <a:pt x="13992" y="7935"/>
                  </a:cubicBezTo>
                  <a:lnTo>
                    <a:pt x="13992" y="3861"/>
                  </a:lnTo>
                  <a:cubicBezTo>
                    <a:pt x="13989" y="2788"/>
                    <a:pt x="13119" y="1918"/>
                    <a:pt x="12046" y="1915"/>
                  </a:cubicBezTo>
                  <a:lnTo>
                    <a:pt x="10546" y="1915"/>
                  </a:lnTo>
                  <a:cubicBezTo>
                    <a:pt x="10557" y="1411"/>
                    <a:pt x="10169" y="991"/>
                    <a:pt x="9668" y="962"/>
                  </a:cubicBezTo>
                  <a:cubicBezTo>
                    <a:pt x="9648" y="961"/>
                    <a:pt x="9628" y="961"/>
                    <a:pt x="9608" y="961"/>
                  </a:cubicBezTo>
                  <a:cubicBezTo>
                    <a:pt x="9130" y="961"/>
                    <a:pt x="8727" y="1325"/>
                    <a:pt x="8680" y="1803"/>
                  </a:cubicBezTo>
                  <a:cubicBezTo>
                    <a:pt x="8496" y="1691"/>
                    <a:pt x="8297" y="1604"/>
                    <a:pt x="8090" y="1544"/>
                  </a:cubicBezTo>
                  <a:cubicBezTo>
                    <a:pt x="8605" y="936"/>
                    <a:pt x="8174" y="1"/>
                    <a:pt x="737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45" name="Google Shape;2145;p125"/>
            <p:cNvSpPr/>
            <p:nvPr/>
          </p:nvSpPr>
          <p:spPr>
            <a:xfrm>
              <a:off x="4692100" y="2712200"/>
              <a:ext cx="82800" cy="82875"/>
            </a:xfrm>
            <a:custGeom>
              <a:avLst/>
              <a:gdLst/>
              <a:ahLst/>
              <a:cxnLst/>
              <a:rect l="l" t="t" r="r" b="b"/>
              <a:pathLst>
                <a:path w="3312" h="3315" extrusionOk="0">
                  <a:moveTo>
                    <a:pt x="1657" y="432"/>
                  </a:moveTo>
                  <a:cubicBezTo>
                    <a:pt x="1710" y="432"/>
                    <a:pt x="1765" y="452"/>
                    <a:pt x="1809" y="496"/>
                  </a:cubicBezTo>
                  <a:cubicBezTo>
                    <a:pt x="1849" y="536"/>
                    <a:pt x="1872" y="591"/>
                    <a:pt x="1872" y="648"/>
                  </a:cubicBezTo>
                  <a:lnTo>
                    <a:pt x="1872" y="1224"/>
                  </a:lnTo>
                  <a:cubicBezTo>
                    <a:pt x="1872" y="1345"/>
                    <a:pt x="1967" y="1440"/>
                    <a:pt x="2088" y="1440"/>
                  </a:cubicBezTo>
                  <a:lnTo>
                    <a:pt x="2664" y="1440"/>
                  </a:lnTo>
                  <a:cubicBezTo>
                    <a:pt x="2857" y="1440"/>
                    <a:pt x="2952" y="1673"/>
                    <a:pt x="2816" y="1811"/>
                  </a:cubicBezTo>
                  <a:cubicBezTo>
                    <a:pt x="2776" y="1852"/>
                    <a:pt x="2718" y="1872"/>
                    <a:pt x="2664" y="1872"/>
                  </a:cubicBezTo>
                  <a:lnTo>
                    <a:pt x="2088" y="1872"/>
                  </a:lnTo>
                  <a:cubicBezTo>
                    <a:pt x="1967" y="1872"/>
                    <a:pt x="1872" y="1970"/>
                    <a:pt x="1872" y="2088"/>
                  </a:cubicBezTo>
                  <a:lnTo>
                    <a:pt x="1872" y="2664"/>
                  </a:lnTo>
                  <a:cubicBezTo>
                    <a:pt x="1872" y="2785"/>
                    <a:pt x="1774" y="2880"/>
                    <a:pt x="1656" y="2880"/>
                  </a:cubicBezTo>
                  <a:cubicBezTo>
                    <a:pt x="1535" y="2880"/>
                    <a:pt x="1440" y="2785"/>
                    <a:pt x="1440" y="2664"/>
                  </a:cubicBezTo>
                  <a:lnTo>
                    <a:pt x="1440" y="2088"/>
                  </a:lnTo>
                  <a:cubicBezTo>
                    <a:pt x="1440" y="1970"/>
                    <a:pt x="1342" y="1872"/>
                    <a:pt x="1224" y="1872"/>
                  </a:cubicBezTo>
                  <a:lnTo>
                    <a:pt x="649" y="1872"/>
                  </a:lnTo>
                  <a:cubicBezTo>
                    <a:pt x="528" y="1872"/>
                    <a:pt x="433" y="1777"/>
                    <a:pt x="433" y="1656"/>
                  </a:cubicBezTo>
                  <a:cubicBezTo>
                    <a:pt x="433" y="1538"/>
                    <a:pt x="528" y="1440"/>
                    <a:pt x="649" y="1440"/>
                  </a:cubicBezTo>
                  <a:lnTo>
                    <a:pt x="1224" y="1440"/>
                  </a:lnTo>
                  <a:cubicBezTo>
                    <a:pt x="1342" y="1440"/>
                    <a:pt x="1440" y="1345"/>
                    <a:pt x="1440" y="1224"/>
                  </a:cubicBezTo>
                  <a:lnTo>
                    <a:pt x="1440" y="648"/>
                  </a:lnTo>
                  <a:cubicBezTo>
                    <a:pt x="1438" y="518"/>
                    <a:pt x="1545" y="432"/>
                    <a:pt x="1657" y="432"/>
                  </a:cubicBezTo>
                  <a:close/>
                  <a:moveTo>
                    <a:pt x="1656" y="1"/>
                  </a:moveTo>
                  <a:cubicBezTo>
                    <a:pt x="1296" y="1"/>
                    <a:pt x="1008" y="292"/>
                    <a:pt x="1008" y="648"/>
                  </a:cubicBezTo>
                  <a:lnTo>
                    <a:pt x="1008" y="1008"/>
                  </a:lnTo>
                  <a:lnTo>
                    <a:pt x="649" y="1008"/>
                  </a:lnTo>
                  <a:cubicBezTo>
                    <a:pt x="289" y="1008"/>
                    <a:pt x="1" y="1299"/>
                    <a:pt x="1" y="1656"/>
                  </a:cubicBezTo>
                  <a:cubicBezTo>
                    <a:pt x="1" y="2016"/>
                    <a:pt x="289" y="2304"/>
                    <a:pt x="649" y="2304"/>
                  </a:cubicBezTo>
                  <a:lnTo>
                    <a:pt x="1008" y="2304"/>
                  </a:lnTo>
                  <a:lnTo>
                    <a:pt x="1008" y="2664"/>
                  </a:lnTo>
                  <a:cubicBezTo>
                    <a:pt x="1008" y="3023"/>
                    <a:pt x="1296" y="3314"/>
                    <a:pt x="1656" y="3314"/>
                  </a:cubicBezTo>
                  <a:cubicBezTo>
                    <a:pt x="2013" y="3314"/>
                    <a:pt x="2304" y="3023"/>
                    <a:pt x="2304" y="2664"/>
                  </a:cubicBezTo>
                  <a:lnTo>
                    <a:pt x="2304" y="2304"/>
                  </a:lnTo>
                  <a:lnTo>
                    <a:pt x="2664" y="2304"/>
                  </a:lnTo>
                  <a:cubicBezTo>
                    <a:pt x="3021" y="2304"/>
                    <a:pt x="3311" y="2016"/>
                    <a:pt x="3311" y="1656"/>
                  </a:cubicBezTo>
                  <a:cubicBezTo>
                    <a:pt x="3311" y="1299"/>
                    <a:pt x="3021" y="1008"/>
                    <a:pt x="2664" y="1008"/>
                  </a:cubicBezTo>
                  <a:lnTo>
                    <a:pt x="2304" y="1008"/>
                  </a:lnTo>
                  <a:lnTo>
                    <a:pt x="2304" y="648"/>
                  </a:lnTo>
                  <a:cubicBezTo>
                    <a:pt x="2304" y="292"/>
                    <a:pt x="2013" y="1"/>
                    <a:pt x="16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146" name="Google Shape;2146;p125"/>
          <p:cNvSpPr/>
          <p:nvPr/>
        </p:nvSpPr>
        <p:spPr>
          <a:xfrm>
            <a:off x="7826263" y="1689763"/>
            <a:ext cx="265800" cy="368850"/>
          </a:xfrm>
          <a:custGeom>
            <a:avLst/>
            <a:gdLst/>
            <a:ahLst/>
            <a:cxnLst/>
            <a:rect l="l" t="t" r="r" b="b"/>
            <a:pathLst>
              <a:path w="10632" h="14754" extrusionOk="0">
                <a:moveTo>
                  <a:pt x="2396" y="1295"/>
                </a:moveTo>
                <a:cubicBezTo>
                  <a:pt x="2301" y="1860"/>
                  <a:pt x="1860" y="2303"/>
                  <a:pt x="1296" y="2395"/>
                </a:cubicBezTo>
                <a:lnTo>
                  <a:pt x="1296" y="1367"/>
                </a:lnTo>
                <a:cubicBezTo>
                  <a:pt x="1296" y="1327"/>
                  <a:pt x="1328" y="1295"/>
                  <a:pt x="1368" y="1295"/>
                </a:cubicBezTo>
                <a:close/>
                <a:moveTo>
                  <a:pt x="9264" y="1295"/>
                </a:moveTo>
                <a:cubicBezTo>
                  <a:pt x="9302" y="1295"/>
                  <a:pt x="9336" y="1327"/>
                  <a:pt x="9336" y="1367"/>
                </a:cubicBezTo>
                <a:lnTo>
                  <a:pt x="9336" y="2395"/>
                </a:lnTo>
                <a:cubicBezTo>
                  <a:pt x="8772" y="2303"/>
                  <a:pt x="8329" y="1860"/>
                  <a:pt x="8237" y="1295"/>
                </a:cubicBezTo>
                <a:close/>
                <a:moveTo>
                  <a:pt x="9264" y="432"/>
                </a:moveTo>
                <a:cubicBezTo>
                  <a:pt x="9780" y="432"/>
                  <a:pt x="10197" y="852"/>
                  <a:pt x="10200" y="1367"/>
                </a:cubicBezTo>
                <a:lnTo>
                  <a:pt x="10200" y="4048"/>
                </a:lnTo>
                <a:lnTo>
                  <a:pt x="9768" y="4048"/>
                </a:lnTo>
                <a:lnTo>
                  <a:pt x="9768" y="1367"/>
                </a:lnTo>
                <a:cubicBezTo>
                  <a:pt x="9768" y="1088"/>
                  <a:pt x="9541" y="864"/>
                  <a:pt x="9264" y="864"/>
                </a:cubicBezTo>
                <a:lnTo>
                  <a:pt x="1368" y="864"/>
                </a:lnTo>
                <a:cubicBezTo>
                  <a:pt x="1089" y="864"/>
                  <a:pt x="864" y="1088"/>
                  <a:pt x="864" y="1367"/>
                </a:cubicBezTo>
                <a:lnTo>
                  <a:pt x="864" y="4048"/>
                </a:lnTo>
                <a:lnTo>
                  <a:pt x="432" y="4048"/>
                </a:lnTo>
                <a:lnTo>
                  <a:pt x="432" y="1367"/>
                </a:lnTo>
                <a:cubicBezTo>
                  <a:pt x="432" y="852"/>
                  <a:pt x="850" y="432"/>
                  <a:pt x="1368" y="432"/>
                </a:cubicBezTo>
                <a:close/>
                <a:moveTo>
                  <a:pt x="7802" y="1295"/>
                </a:moveTo>
                <a:cubicBezTo>
                  <a:pt x="7900" y="2099"/>
                  <a:pt x="8533" y="2732"/>
                  <a:pt x="9336" y="2833"/>
                </a:cubicBezTo>
                <a:lnTo>
                  <a:pt x="9336" y="4050"/>
                </a:lnTo>
                <a:lnTo>
                  <a:pt x="7600" y="4050"/>
                </a:lnTo>
                <a:cubicBezTo>
                  <a:pt x="7517" y="3875"/>
                  <a:pt x="7341" y="3763"/>
                  <a:pt x="7146" y="3763"/>
                </a:cubicBezTo>
                <a:lnTo>
                  <a:pt x="6685" y="3763"/>
                </a:lnTo>
                <a:cubicBezTo>
                  <a:pt x="6648" y="3775"/>
                  <a:pt x="6609" y="3782"/>
                  <a:pt x="6570" y="3782"/>
                </a:cubicBezTo>
                <a:cubicBezTo>
                  <a:pt x="6531" y="3782"/>
                  <a:pt x="6492" y="3775"/>
                  <a:pt x="6455" y="3763"/>
                </a:cubicBezTo>
                <a:lnTo>
                  <a:pt x="5994" y="3763"/>
                </a:lnTo>
                <a:cubicBezTo>
                  <a:pt x="5798" y="3763"/>
                  <a:pt x="5620" y="3875"/>
                  <a:pt x="5539" y="4050"/>
                </a:cubicBezTo>
                <a:lnTo>
                  <a:pt x="5315" y="4050"/>
                </a:lnTo>
                <a:cubicBezTo>
                  <a:pt x="5197" y="4050"/>
                  <a:pt x="5099" y="4145"/>
                  <a:pt x="5099" y="4266"/>
                </a:cubicBezTo>
                <a:cubicBezTo>
                  <a:pt x="5099" y="4384"/>
                  <a:pt x="5197" y="4482"/>
                  <a:pt x="5315" y="4482"/>
                </a:cubicBezTo>
                <a:lnTo>
                  <a:pt x="5487" y="4482"/>
                </a:lnTo>
                <a:lnTo>
                  <a:pt x="5487" y="5375"/>
                </a:lnTo>
                <a:lnTo>
                  <a:pt x="430" y="5375"/>
                </a:lnTo>
                <a:lnTo>
                  <a:pt x="430" y="4482"/>
                </a:lnTo>
                <a:lnTo>
                  <a:pt x="4394" y="4482"/>
                </a:lnTo>
                <a:cubicBezTo>
                  <a:pt x="4512" y="4482"/>
                  <a:pt x="4609" y="4384"/>
                  <a:pt x="4609" y="4266"/>
                </a:cubicBezTo>
                <a:cubicBezTo>
                  <a:pt x="4609" y="4145"/>
                  <a:pt x="4512" y="4050"/>
                  <a:pt x="4394" y="4050"/>
                </a:cubicBezTo>
                <a:lnTo>
                  <a:pt x="1296" y="4050"/>
                </a:lnTo>
                <a:lnTo>
                  <a:pt x="1296" y="2833"/>
                </a:lnTo>
                <a:cubicBezTo>
                  <a:pt x="2099" y="2732"/>
                  <a:pt x="2730" y="2099"/>
                  <a:pt x="2830" y="1295"/>
                </a:cubicBezTo>
                <a:close/>
                <a:moveTo>
                  <a:pt x="10203" y="4482"/>
                </a:moveTo>
                <a:lnTo>
                  <a:pt x="10203" y="5375"/>
                </a:lnTo>
                <a:lnTo>
                  <a:pt x="7652" y="5375"/>
                </a:lnTo>
                <a:lnTo>
                  <a:pt x="7652" y="4482"/>
                </a:lnTo>
                <a:close/>
                <a:moveTo>
                  <a:pt x="6354" y="4194"/>
                </a:moveTo>
                <a:lnTo>
                  <a:pt x="6354" y="5662"/>
                </a:lnTo>
                <a:lnTo>
                  <a:pt x="5994" y="5662"/>
                </a:lnTo>
                <a:cubicBezTo>
                  <a:pt x="5954" y="5662"/>
                  <a:pt x="5922" y="5631"/>
                  <a:pt x="5922" y="5591"/>
                </a:cubicBezTo>
                <a:lnTo>
                  <a:pt x="5922" y="4266"/>
                </a:lnTo>
                <a:cubicBezTo>
                  <a:pt x="5922" y="4226"/>
                  <a:pt x="5954" y="4194"/>
                  <a:pt x="5994" y="4194"/>
                </a:cubicBezTo>
                <a:close/>
                <a:moveTo>
                  <a:pt x="7146" y="4194"/>
                </a:moveTo>
                <a:cubicBezTo>
                  <a:pt x="7186" y="4194"/>
                  <a:pt x="7218" y="4226"/>
                  <a:pt x="7218" y="4266"/>
                </a:cubicBezTo>
                <a:lnTo>
                  <a:pt x="7218" y="5591"/>
                </a:lnTo>
                <a:cubicBezTo>
                  <a:pt x="7218" y="5631"/>
                  <a:pt x="7186" y="5662"/>
                  <a:pt x="7146" y="5662"/>
                </a:cubicBezTo>
                <a:lnTo>
                  <a:pt x="6786" y="5662"/>
                </a:lnTo>
                <a:lnTo>
                  <a:pt x="6786" y="4194"/>
                </a:lnTo>
                <a:close/>
                <a:moveTo>
                  <a:pt x="9336" y="5806"/>
                </a:moveTo>
                <a:lnTo>
                  <a:pt x="9336" y="8947"/>
                </a:lnTo>
                <a:lnTo>
                  <a:pt x="7600" y="8947"/>
                </a:lnTo>
                <a:cubicBezTo>
                  <a:pt x="7517" y="8772"/>
                  <a:pt x="7341" y="8662"/>
                  <a:pt x="7146" y="8659"/>
                </a:cubicBezTo>
                <a:lnTo>
                  <a:pt x="6685" y="8659"/>
                </a:lnTo>
                <a:cubicBezTo>
                  <a:pt x="6648" y="8674"/>
                  <a:pt x="6609" y="8681"/>
                  <a:pt x="6570" y="8681"/>
                </a:cubicBezTo>
                <a:cubicBezTo>
                  <a:pt x="6531" y="8681"/>
                  <a:pt x="6492" y="8674"/>
                  <a:pt x="6455" y="8659"/>
                </a:cubicBezTo>
                <a:lnTo>
                  <a:pt x="5994" y="8659"/>
                </a:lnTo>
                <a:cubicBezTo>
                  <a:pt x="5798" y="8662"/>
                  <a:pt x="5620" y="8772"/>
                  <a:pt x="5539" y="8947"/>
                </a:cubicBezTo>
                <a:lnTo>
                  <a:pt x="1296" y="8947"/>
                </a:lnTo>
                <a:lnTo>
                  <a:pt x="1296" y="5806"/>
                </a:lnTo>
                <a:lnTo>
                  <a:pt x="5539" y="5806"/>
                </a:lnTo>
                <a:cubicBezTo>
                  <a:pt x="5620" y="5982"/>
                  <a:pt x="5798" y="6094"/>
                  <a:pt x="5994" y="6094"/>
                </a:cubicBezTo>
                <a:lnTo>
                  <a:pt x="6455" y="6094"/>
                </a:lnTo>
                <a:cubicBezTo>
                  <a:pt x="6492" y="6080"/>
                  <a:pt x="6531" y="6073"/>
                  <a:pt x="6570" y="6073"/>
                </a:cubicBezTo>
                <a:cubicBezTo>
                  <a:pt x="6609" y="6073"/>
                  <a:pt x="6648" y="6080"/>
                  <a:pt x="6685" y="6094"/>
                </a:cubicBezTo>
                <a:lnTo>
                  <a:pt x="7146" y="6094"/>
                </a:lnTo>
                <a:cubicBezTo>
                  <a:pt x="7341" y="6094"/>
                  <a:pt x="7517" y="5982"/>
                  <a:pt x="7600" y="5806"/>
                </a:cubicBezTo>
                <a:close/>
                <a:moveTo>
                  <a:pt x="864" y="5806"/>
                </a:moveTo>
                <a:lnTo>
                  <a:pt x="864" y="8950"/>
                </a:lnTo>
                <a:lnTo>
                  <a:pt x="432" y="8947"/>
                </a:lnTo>
                <a:lnTo>
                  <a:pt x="432" y="5806"/>
                </a:lnTo>
                <a:close/>
                <a:moveTo>
                  <a:pt x="5487" y="9382"/>
                </a:moveTo>
                <a:lnTo>
                  <a:pt x="5490" y="10274"/>
                </a:lnTo>
                <a:lnTo>
                  <a:pt x="430" y="10274"/>
                </a:lnTo>
                <a:lnTo>
                  <a:pt x="430" y="9382"/>
                </a:lnTo>
                <a:close/>
                <a:moveTo>
                  <a:pt x="10200" y="9382"/>
                </a:moveTo>
                <a:lnTo>
                  <a:pt x="10200" y="10274"/>
                </a:lnTo>
                <a:lnTo>
                  <a:pt x="7649" y="10274"/>
                </a:lnTo>
                <a:lnTo>
                  <a:pt x="7649" y="9382"/>
                </a:lnTo>
                <a:close/>
                <a:moveTo>
                  <a:pt x="6354" y="9094"/>
                </a:moveTo>
                <a:lnTo>
                  <a:pt x="6354" y="10562"/>
                </a:lnTo>
                <a:lnTo>
                  <a:pt x="5994" y="10562"/>
                </a:lnTo>
                <a:cubicBezTo>
                  <a:pt x="5954" y="10562"/>
                  <a:pt x="5922" y="10530"/>
                  <a:pt x="5922" y="10490"/>
                </a:cubicBezTo>
                <a:lnTo>
                  <a:pt x="5922" y="9166"/>
                </a:lnTo>
                <a:cubicBezTo>
                  <a:pt x="5922" y="9126"/>
                  <a:pt x="5954" y="9094"/>
                  <a:pt x="5994" y="9094"/>
                </a:cubicBezTo>
                <a:close/>
                <a:moveTo>
                  <a:pt x="7146" y="9094"/>
                </a:moveTo>
                <a:cubicBezTo>
                  <a:pt x="7186" y="9094"/>
                  <a:pt x="7218" y="9126"/>
                  <a:pt x="7218" y="9166"/>
                </a:cubicBezTo>
                <a:lnTo>
                  <a:pt x="7218" y="10490"/>
                </a:lnTo>
                <a:cubicBezTo>
                  <a:pt x="7218" y="10530"/>
                  <a:pt x="7186" y="10562"/>
                  <a:pt x="7146" y="10562"/>
                </a:cubicBezTo>
                <a:lnTo>
                  <a:pt x="6786" y="10562"/>
                </a:lnTo>
                <a:lnTo>
                  <a:pt x="6786" y="9094"/>
                </a:lnTo>
                <a:close/>
                <a:moveTo>
                  <a:pt x="1296" y="12361"/>
                </a:moveTo>
                <a:cubicBezTo>
                  <a:pt x="1857" y="12456"/>
                  <a:pt x="2301" y="12897"/>
                  <a:pt x="2393" y="13458"/>
                </a:cubicBezTo>
                <a:lnTo>
                  <a:pt x="1368" y="13458"/>
                </a:lnTo>
                <a:cubicBezTo>
                  <a:pt x="1328" y="13458"/>
                  <a:pt x="1296" y="13426"/>
                  <a:pt x="1296" y="13386"/>
                </a:cubicBezTo>
                <a:lnTo>
                  <a:pt x="1296" y="12361"/>
                </a:lnTo>
                <a:close/>
                <a:moveTo>
                  <a:pt x="9336" y="12361"/>
                </a:moveTo>
                <a:lnTo>
                  <a:pt x="9336" y="13386"/>
                </a:lnTo>
                <a:cubicBezTo>
                  <a:pt x="9336" y="13426"/>
                  <a:pt x="9305" y="13458"/>
                  <a:pt x="9264" y="13458"/>
                </a:cubicBezTo>
                <a:lnTo>
                  <a:pt x="8237" y="13458"/>
                </a:lnTo>
                <a:cubicBezTo>
                  <a:pt x="8332" y="12897"/>
                  <a:pt x="8772" y="12453"/>
                  <a:pt x="9336" y="12361"/>
                </a:cubicBezTo>
                <a:close/>
                <a:moveTo>
                  <a:pt x="10200" y="10706"/>
                </a:moveTo>
                <a:lnTo>
                  <a:pt x="10200" y="13386"/>
                </a:lnTo>
                <a:cubicBezTo>
                  <a:pt x="10200" y="13904"/>
                  <a:pt x="9780" y="14322"/>
                  <a:pt x="9264" y="14325"/>
                </a:cubicBezTo>
                <a:lnTo>
                  <a:pt x="1368" y="14325"/>
                </a:lnTo>
                <a:cubicBezTo>
                  <a:pt x="850" y="14322"/>
                  <a:pt x="432" y="13904"/>
                  <a:pt x="432" y="13389"/>
                </a:cubicBezTo>
                <a:lnTo>
                  <a:pt x="432" y="10706"/>
                </a:lnTo>
                <a:lnTo>
                  <a:pt x="864" y="10706"/>
                </a:lnTo>
                <a:lnTo>
                  <a:pt x="864" y="10833"/>
                </a:lnTo>
                <a:cubicBezTo>
                  <a:pt x="864" y="10951"/>
                  <a:pt x="959" y="11046"/>
                  <a:pt x="1080" y="11046"/>
                </a:cubicBezTo>
                <a:cubicBezTo>
                  <a:pt x="1198" y="11046"/>
                  <a:pt x="1296" y="10951"/>
                  <a:pt x="1296" y="10833"/>
                </a:cubicBezTo>
                <a:lnTo>
                  <a:pt x="1296" y="10709"/>
                </a:lnTo>
                <a:lnTo>
                  <a:pt x="5539" y="10709"/>
                </a:lnTo>
                <a:cubicBezTo>
                  <a:pt x="5620" y="10885"/>
                  <a:pt x="5798" y="10997"/>
                  <a:pt x="5994" y="10997"/>
                </a:cubicBezTo>
                <a:lnTo>
                  <a:pt x="6455" y="10997"/>
                </a:lnTo>
                <a:cubicBezTo>
                  <a:pt x="6492" y="10982"/>
                  <a:pt x="6531" y="10975"/>
                  <a:pt x="6570" y="10975"/>
                </a:cubicBezTo>
                <a:cubicBezTo>
                  <a:pt x="6609" y="10975"/>
                  <a:pt x="6648" y="10982"/>
                  <a:pt x="6685" y="10997"/>
                </a:cubicBezTo>
                <a:lnTo>
                  <a:pt x="7146" y="10997"/>
                </a:lnTo>
                <a:cubicBezTo>
                  <a:pt x="7341" y="10997"/>
                  <a:pt x="7517" y="10885"/>
                  <a:pt x="7600" y="10709"/>
                </a:cubicBezTo>
                <a:lnTo>
                  <a:pt x="9336" y="10709"/>
                </a:lnTo>
                <a:lnTo>
                  <a:pt x="9336" y="11927"/>
                </a:lnTo>
                <a:cubicBezTo>
                  <a:pt x="8533" y="12027"/>
                  <a:pt x="7903" y="12658"/>
                  <a:pt x="7802" y="13458"/>
                </a:cubicBezTo>
                <a:lnTo>
                  <a:pt x="2830" y="13458"/>
                </a:lnTo>
                <a:cubicBezTo>
                  <a:pt x="2730" y="12655"/>
                  <a:pt x="2096" y="12025"/>
                  <a:pt x="1296" y="11924"/>
                </a:cubicBezTo>
                <a:lnTo>
                  <a:pt x="1296" y="11757"/>
                </a:lnTo>
                <a:cubicBezTo>
                  <a:pt x="1296" y="11639"/>
                  <a:pt x="1198" y="11541"/>
                  <a:pt x="1080" y="11541"/>
                </a:cubicBezTo>
                <a:cubicBezTo>
                  <a:pt x="959" y="11541"/>
                  <a:pt x="864" y="11639"/>
                  <a:pt x="864" y="11757"/>
                </a:cubicBezTo>
                <a:lnTo>
                  <a:pt x="864" y="13386"/>
                </a:lnTo>
                <a:cubicBezTo>
                  <a:pt x="864" y="13665"/>
                  <a:pt x="1089" y="13890"/>
                  <a:pt x="1368" y="13890"/>
                </a:cubicBezTo>
                <a:lnTo>
                  <a:pt x="9264" y="13890"/>
                </a:lnTo>
                <a:cubicBezTo>
                  <a:pt x="9541" y="13890"/>
                  <a:pt x="9768" y="13665"/>
                  <a:pt x="9768" y="13386"/>
                </a:cubicBezTo>
                <a:lnTo>
                  <a:pt x="9768" y="10706"/>
                </a:lnTo>
                <a:close/>
                <a:moveTo>
                  <a:pt x="1368" y="0"/>
                </a:moveTo>
                <a:cubicBezTo>
                  <a:pt x="614" y="3"/>
                  <a:pt x="1" y="613"/>
                  <a:pt x="1" y="1367"/>
                </a:cubicBezTo>
                <a:lnTo>
                  <a:pt x="1" y="13386"/>
                </a:lnTo>
                <a:cubicBezTo>
                  <a:pt x="1" y="14140"/>
                  <a:pt x="614" y="14751"/>
                  <a:pt x="1368" y="14754"/>
                </a:cubicBezTo>
                <a:lnTo>
                  <a:pt x="9264" y="14754"/>
                </a:lnTo>
                <a:cubicBezTo>
                  <a:pt x="10019" y="14751"/>
                  <a:pt x="10629" y="14140"/>
                  <a:pt x="10632" y="13386"/>
                </a:cubicBezTo>
                <a:lnTo>
                  <a:pt x="10632" y="8291"/>
                </a:lnTo>
                <a:cubicBezTo>
                  <a:pt x="10632" y="8173"/>
                  <a:pt x="10534" y="8075"/>
                  <a:pt x="10416" y="8075"/>
                </a:cubicBezTo>
                <a:cubicBezTo>
                  <a:pt x="10295" y="8075"/>
                  <a:pt x="10200" y="8173"/>
                  <a:pt x="10200" y="8291"/>
                </a:cubicBezTo>
                <a:lnTo>
                  <a:pt x="10200" y="8950"/>
                </a:lnTo>
                <a:lnTo>
                  <a:pt x="9768" y="8950"/>
                </a:lnTo>
                <a:lnTo>
                  <a:pt x="9768" y="5806"/>
                </a:lnTo>
                <a:lnTo>
                  <a:pt x="10200" y="5806"/>
                </a:lnTo>
                <a:lnTo>
                  <a:pt x="10200" y="7378"/>
                </a:lnTo>
                <a:cubicBezTo>
                  <a:pt x="10200" y="7496"/>
                  <a:pt x="10295" y="7591"/>
                  <a:pt x="10416" y="7591"/>
                </a:cubicBezTo>
                <a:cubicBezTo>
                  <a:pt x="10534" y="7591"/>
                  <a:pt x="10632" y="7496"/>
                  <a:pt x="10632" y="7378"/>
                </a:cubicBezTo>
                <a:lnTo>
                  <a:pt x="10632" y="1367"/>
                </a:lnTo>
                <a:cubicBezTo>
                  <a:pt x="10629" y="613"/>
                  <a:pt x="10019" y="3"/>
                  <a:pt x="926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sp>
        <p:nvSpPr>
          <p:cNvPr id="2147" name="Google Shape;2147;p125"/>
          <p:cNvSpPr txBox="1">
            <a:spLocks noGrp="1"/>
          </p:cNvSpPr>
          <p:nvPr>
            <p:ph type="ctrTitle"/>
          </p:nvPr>
        </p:nvSpPr>
        <p:spPr>
          <a:xfrm>
            <a:off x="1403825" y="3275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آیکون های دامپزشکی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4" name="Google Shape;2164;p128"/>
          <p:cNvSpPr txBox="1">
            <a:spLocks noGrp="1"/>
          </p:cNvSpPr>
          <p:nvPr>
            <p:ph type="ctrTitle"/>
          </p:nvPr>
        </p:nvSpPr>
        <p:spPr>
          <a:xfrm>
            <a:off x="1403825" y="3275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منابع اطلاعاتی جایگزین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2165" name="Google Shape;2165;p128"/>
          <p:cNvGrpSpPr/>
          <p:nvPr/>
        </p:nvGrpSpPr>
        <p:grpSpPr>
          <a:xfrm>
            <a:off x="796388" y="1570037"/>
            <a:ext cx="1616944" cy="2119444"/>
            <a:chOff x="796388" y="1570037"/>
            <a:chExt cx="1616944" cy="2119444"/>
          </a:xfrm>
        </p:grpSpPr>
        <p:sp>
          <p:nvSpPr>
            <p:cNvPr id="2166" name="Google Shape;2166;p128"/>
            <p:cNvSpPr/>
            <p:nvPr/>
          </p:nvSpPr>
          <p:spPr>
            <a:xfrm>
              <a:off x="796388" y="1570037"/>
              <a:ext cx="1062012" cy="2119444"/>
            </a:xfrm>
            <a:custGeom>
              <a:avLst/>
              <a:gdLst/>
              <a:ahLst/>
              <a:cxnLst/>
              <a:rect l="l" t="t" r="r" b="b"/>
              <a:pathLst>
                <a:path w="70042" h="139805" extrusionOk="0">
                  <a:moveTo>
                    <a:pt x="70042" y="1"/>
                  </a:moveTo>
                  <a:cubicBezTo>
                    <a:pt x="31423" y="1"/>
                    <a:pt x="0" y="31423"/>
                    <a:pt x="0" y="70011"/>
                  </a:cubicBezTo>
                  <a:cubicBezTo>
                    <a:pt x="0" y="106707"/>
                    <a:pt x="28383" y="136888"/>
                    <a:pt x="64303" y="139804"/>
                  </a:cubicBezTo>
                  <a:lnTo>
                    <a:pt x="64303" y="128110"/>
                  </a:lnTo>
                  <a:cubicBezTo>
                    <a:pt x="34804" y="125225"/>
                    <a:pt x="11664" y="100255"/>
                    <a:pt x="11664" y="70011"/>
                  </a:cubicBezTo>
                  <a:cubicBezTo>
                    <a:pt x="11664" y="37844"/>
                    <a:pt x="37844" y="11664"/>
                    <a:pt x="70042" y="11664"/>
                  </a:cubicBezTo>
                  <a:lnTo>
                    <a:pt x="700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67" name="Google Shape;2167;p128"/>
            <p:cNvSpPr/>
            <p:nvPr/>
          </p:nvSpPr>
          <p:spPr>
            <a:xfrm>
              <a:off x="967097" y="1740276"/>
              <a:ext cx="1271315" cy="1778041"/>
            </a:xfrm>
            <a:custGeom>
              <a:avLst/>
              <a:gdLst/>
              <a:ahLst/>
              <a:cxnLst/>
              <a:rect l="l" t="t" r="r" b="b"/>
              <a:pathLst>
                <a:path w="83846" h="117285" extrusionOk="0">
                  <a:moveTo>
                    <a:pt x="58782" y="1"/>
                  </a:moveTo>
                  <a:cubicBezTo>
                    <a:pt x="26367" y="1"/>
                    <a:pt x="0" y="26367"/>
                    <a:pt x="0" y="58782"/>
                  </a:cubicBezTo>
                  <a:cubicBezTo>
                    <a:pt x="0" y="89274"/>
                    <a:pt x="23327" y="114399"/>
                    <a:pt x="53043" y="117284"/>
                  </a:cubicBezTo>
                  <a:lnTo>
                    <a:pt x="53043" y="105590"/>
                  </a:lnTo>
                  <a:cubicBezTo>
                    <a:pt x="24226" y="102054"/>
                    <a:pt x="5398" y="73609"/>
                    <a:pt x="13463" y="45723"/>
                  </a:cubicBezTo>
                  <a:cubicBezTo>
                    <a:pt x="19494" y="24764"/>
                    <a:pt x="38533" y="11620"/>
                    <a:pt x="58767" y="11620"/>
                  </a:cubicBezTo>
                  <a:cubicBezTo>
                    <a:pt x="65484" y="11620"/>
                    <a:pt x="72334" y="13069"/>
                    <a:pt x="78882" y="16162"/>
                  </a:cubicBezTo>
                  <a:lnTo>
                    <a:pt x="83846" y="5615"/>
                  </a:lnTo>
                  <a:cubicBezTo>
                    <a:pt x="75998" y="1893"/>
                    <a:pt x="67436" y="1"/>
                    <a:pt x="5878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68" name="Google Shape;2168;p128"/>
            <p:cNvSpPr/>
            <p:nvPr/>
          </p:nvSpPr>
          <p:spPr>
            <a:xfrm>
              <a:off x="1142036" y="1915504"/>
              <a:ext cx="1261914" cy="1426935"/>
            </a:xfrm>
            <a:custGeom>
              <a:avLst/>
              <a:gdLst/>
              <a:ahLst/>
              <a:cxnLst/>
              <a:rect l="l" t="t" r="r" b="b"/>
              <a:pathLst>
                <a:path w="83226" h="94125" extrusionOk="0">
                  <a:moveTo>
                    <a:pt x="47199" y="0"/>
                  </a:moveTo>
                  <a:cubicBezTo>
                    <a:pt x="41748" y="0"/>
                    <a:pt x="36244" y="945"/>
                    <a:pt x="30927" y="2898"/>
                  </a:cubicBezTo>
                  <a:cubicBezTo>
                    <a:pt x="12346" y="9722"/>
                    <a:pt x="0" y="27434"/>
                    <a:pt x="0" y="47224"/>
                  </a:cubicBezTo>
                  <a:cubicBezTo>
                    <a:pt x="31" y="71109"/>
                    <a:pt x="17837" y="91209"/>
                    <a:pt x="41504" y="94125"/>
                  </a:cubicBezTo>
                  <a:lnTo>
                    <a:pt x="41504" y="82338"/>
                  </a:lnTo>
                  <a:cubicBezTo>
                    <a:pt x="17092" y="78367"/>
                    <a:pt x="4064" y="51288"/>
                    <a:pt x="16255" y="29729"/>
                  </a:cubicBezTo>
                  <a:cubicBezTo>
                    <a:pt x="22964" y="17833"/>
                    <a:pt x="35076" y="11633"/>
                    <a:pt x="47280" y="11633"/>
                  </a:cubicBezTo>
                  <a:cubicBezTo>
                    <a:pt x="57193" y="11633"/>
                    <a:pt x="67166" y="15724"/>
                    <a:pt x="74354" y="24177"/>
                  </a:cubicBezTo>
                  <a:lnTo>
                    <a:pt x="83225" y="16639"/>
                  </a:lnTo>
                  <a:cubicBezTo>
                    <a:pt x="74058" y="5878"/>
                    <a:pt x="60797" y="0"/>
                    <a:pt x="471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69" name="Google Shape;2169;p128"/>
            <p:cNvSpPr/>
            <p:nvPr/>
          </p:nvSpPr>
          <p:spPr>
            <a:xfrm>
              <a:off x="1302876" y="2076526"/>
              <a:ext cx="1110456" cy="1103693"/>
            </a:xfrm>
            <a:custGeom>
              <a:avLst/>
              <a:gdLst/>
              <a:ahLst/>
              <a:cxnLst/>
              <a:rect l="l" t="t" r="r" b="b"/>
              <a:pathLst>
                <a:path w="73237" h="72803" extrusionOk="0">
                  <a:moveTo>
                    <a:pt x="36634" y="0"/>
                  </a:moveTo>
                  <a:cubicBezTo>
                    <a:pt x="16409" y="0"/>
                    <a:pt x="0" y="16379"/>
                    <a:pt x="0" y="36603"/>
                  </a:cubicBezTo>
                  <a:cubicBezTo>
                    <a:pt x="31" y="54625"/>
                    <a:pt x="13121" y="69949"/>
                    <a:pt x="30895" y="72802"/>
                  </a:cubicBezTo>
                  <a:lnTo>
                    <a:pt x="30895" y="60922"/>
                  </a:lnTo>
                  <a:cubicBezTo>
                    <a:pt x="21590" y="58720"/>
                    <a:pt x="14331" y="51399"/>
                    <a:pt x="12253" y="42031"/>
                  </a:cubicBezTo>
                  <a:cubicBezTo>
                    <a:pt x="10174" y="32695"/>
                    <a:pt x="13618" y="22986"/>
                    <a:pt x="21124" y="17030"/>
                  </a:cubicBezTo>
                  <a:cubicBezTo>
                    <a:pt x="25615" y="13467"/>
                    <a:pt x="31082" y="11636"/>
                    <a:pt x="36596" y="11636"/>
                  </a:cubicBezTo>
                  <a:cubicBezTo>
                    <a:pt x="40300" y="11636"/>
                    <a:pt x="44026" y="12462"/>
                    <a:pt x="47491" y="14145"/>
                  </a:cubicBezTo>
                  <a:cubicBezTo>
                    <a:pt x="56114" y="18302"/>
                    <a:pt x="61604" y="27049"/>
                    <a:pt x="61604" y="36603"/>
                  </a:cubicBezTo>
                  <a:lnTo>
                    <a:pt x="73237" y="36603"/>
                  </a:lnTo>
                  <a:cubicBezTo>
                    <a:pt x="73237" y="16379"/>
                    <a:pt x="56859" y="0"/>
                    <a:pt x="3663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170" name="Google Shape;2170;p128"/>
          <p:cNvGrpSpPr/>
          <p:nvPr/>
        </p:nvGrpSpPr>
        <p:grpSpPr>
          <a:xfrm>
            <a:off x="2901855" y="1571201"/>
            <a:ext cx="1332491" cy="1377530"/>
            <a:chOff x="2901855" y="1571201"/>
            <a:chExt cx="1332491" cy="1377530"/>
          </a:xfrm>
        </p:grpSpPr>
        <p:sp>
          <p:nvSpPr>
            <p:cNvPr id="2171" name="Google Shape;2171;p128"/>
            <p:cNvSpPr/>
            <p:nvPr/>
          </p:nvSpPr>
          <p:spPr>
            <a:xfrm>
              <a:off x="3635110" y="2125509"/>
              <a:ext cx="452308" cy="582280"/>
            </a:xfrm>
            <a:custGeom>
              <a:avLst/>
              <a:gdLst/>
              <a:ahLst/>
              <a:cxnLst/>
              <a:rect l="l" t="t" r="r" b="b"/>
              <a:pathLst>
                <a:path w="24165" h="31113" extrusionOk="0">
                  <a:moveTo>
                    <a:pt x="15665" y="0"/>
                  </a:moveTo>
                  <a:lnTo>
                    <a:pt x="0" y="15665"/>
                  </a:lnTo>
                  <a:lnTo>
                    <a:pt x="15448" y="31113"/>
                  </a:lnTo>
                  <a:lnTo>
                    <a:pt x="15572" y="30957"/>
                  </a:lnTo>
                  <a:cubicBezTo>
                    <a:pt x="24133" y="22427"/>
                    <a:pt x="24164" y="8593"/>
                    <a:pt x="156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72" name="Google Shape;2172;p128"/>
            <p:cNvSpPr/>
            <p:nvPr/>
          </p:nvSpPr>
          <p:spPr>
            <a:xfrm>
              <a:off x="3260051" y="2418703"/>
              <a:ext cx="751901" cy="530028"/>
            </a:xfrm>
            <a:custGeom>
              <a:avLst/>
              <a:gdLst/>
              <a:ahLst/>
              <a:cxnLst/>
              <a:rect l="l" t="t" r="r" b="b"/>
              <a:pathLst>
                <a:path w="40171" h="28321" extrusionOk="0">
                  <a:moveTo>
                    <a:pt x="20039" y="0"/>
                  </a:moveTo>
                  <a:lnTo>
                    <a:pt x="1" y="20038"/>
                  </a:lnTo>
                  <a:cubicBezTo>
                    <a:pt x="5569" y="25560"/>
                    <a:pt x="12845" y="28321"/>
                    <a:pt x="20124" y="28321"/>
                  </a:cubicBezTo>
                  <a:cubicBezTo>
                    <a:pt x="27362" y="28321"/>
                    <a:pt x="34603" y="25591"/>
                    <a:pt x="40171" y="20131"/>
                  </a:cubicBezTo>
                  <a:lnTo>
                    <a:pt x="200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73" name="Google Shape;2173;p128"/>
            <p:cNvSpPr/>
            <p:nvPr/>
          </p:nvSpPr>
          <p:spPr>
            <a:xfrm>
              <a:off x="2901855" y="1943210"/>
              <a:ext cx="733314" cy="945108"/>
            </a:xfrm>
            <a:custGeom>
              <a:avLst/>
              <a:gdLst/>
              <a:ahLst/>
              <a:cxnLst/>
              <a:rect l="l" t="t" r="r" b="b"/>
              <a:pathLst>
                <a:path w="39178" h="50500" extrusionOk="0">
                  <a:moveTo>
                    <a:pt x="13773" y="0"/>
                  </a:moveTo>
                  <a:cubicBezTo>
                    <a:pt x="0" y="14021"/>
                    <a:pt x="124" y="36479"/>
                    <a:pt x="13990" y="50375"/>
                  </a:cubicBezTo>
                  <a:cubicBezTo>
                    <a:pt x="14021" y="50406"/>
                    <a:pt x="14083" y="50437"/>
                    <a:pt x="14114" y="50500"/>
                  </a:cubicBezTo>
                  <a:lnTo>
                    <a:pt x="39177" y="25436"/>
                  </a:lnTo>
                  <a:lnTo>
                    <a:pt x="1377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74" name="Google Shape;2174;p128"/>
            <p:cNvSpPr/>
            <p:nvPr/>
          </p:nvSpPr>
          <p:spPr>
            <a:xfrm>
              <a:off x="3038860" y="1571201"/>
              <a:ext cx="1195487" cy="847453"/>
            </a:xfrm>
            <a:custGeom>
              <a:avLst/>
              <a:gdLst/>
              <a:ahLst/>
              <a:cxnLst/>
              <a:rect l="l" t="t" r="r" b="b"/>
              <a:pathLst>
                <a:path w="63870" h="45282" extrusionOk="0">
                  <a:moveTo>
                    <a:pt x="31997" y="1"/>
                  </a:moveTo>
                  <a:cubicBezTo>
                    <a:pt x="20520" y="1"/>
                    <a:pt x="9043" y="4382"/>
                    <a:pt x="280" y="13145"/>
                  </a:cubicBezTo>
                  <a:lnTo>
                    <a:pt x="1" y="13424"/>
                  </a:lnTo>
                  <a:lnTo>
                    <a:pt x="31857" y="45281"/>
                  </a:lnTo>
                  <a:lnTo>
                    <a:pt x="63869" y="13300"/>
                  </a:lnTo>
                  <a:lnTo>
                    <a:pt x="63714" y="13145"/>
                  </a:lnTo>
                  <a:cubicBezTo>
                    <a:pt x="54951" y="4382"/>
                    <a:pt x="43474" y="1"/>
                    <a:pt x="3199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75" name="Google Shape;2175;p128"/>
            <p:cNvSpPr/>
            <p:nvPr/>
          </p:nvSpPr>
          <p:spPr>
            <a:xfrm>
              <a:off x="3521314" y="2246268"/>
              <a:ext cx="221222" cy="221193"/>
            </a:xfrm>
            <a:custGeom>
              <a:avLst/>
              <a:gdLst/>
              <a:ahLst/>
              <a:cxnLst/>
              <a:rect l="l" t="t" r="r" b="b"/>
              <a:pathLst>
                <a:path w="11819" h="11819" extrusionOk="0">
                  <a:moveTo>
                    <a:pt x="5894" y="0"/>
                  </a:moveTo>
                  <a:cubicBezTo>
                    <a:pt x="2637" y="0"/>
                    <a:pt x="1" y="2637"/>
                    <a:pt x="1" y="5925"/>
                  </a:cubicBezTo>
                  <a:cubicBezTo>
                    <a:pt x="1" y="9182"/>
                    <a:pt x="2637" y="11819"/>
                    <a:pt x="5894" y="11819"/>
                  </a:cubicBezTo>
                  <a:cubicBezTo>
                    <a:pt x="9182" y="11819"/>
                    <a:pt x="11819" y="9182"/>
                    <a:pt x="11819" y="5925"/>
                  </a:cubicBezTo>
                  <a:cubicBezTo>
                    <a:pt x="11819" y="2637"/>
                    <a:pt x="9182" y="0"/>
                    <a:pt x="589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76" name="Google Shape;2176;p128"/>
            <p:cNvSpPr/>
            <p:nvPr/>
          </p:nvSpPr>
          <p:spPr>
            <a:xfrm>
              <a:off x="3516092" y="2259313"/>
              <a:ext cx="206136" cy="187562"/>
            </a:xfrm>
            <a:custGeom>
              <a:avLst/>
              <a:gdLst/>
              <a:ahLst/>
              <a:cxnLst/>
              <a:rect l="l" t="t" r="r" b="b"/>
              <a:pathLst>
                <a:path w="11013" h="10022" extrusionOk="0">
                  <a:moveTo>
                    <a:pt x="5519" y="0"/>
                  </a:moveTo>
                  <a:cubicBezTo>
                    <a:pt x="5131" y="0"/>
                    <a:pt x="4737" y="46"/>
                    <a:pt x="4343" y="141"/>
                  </a:cubicBezTo>
                  <a:cubicBezTo>
                    <a:pt x="1676" y="761"/>
                    <a:pt x="0" y="3460"/>
                    <a:pt x="621" y="6159"/>
                  </a:cubicBezTo>
                  <a:cubicBezTo>
                    <a:pt x="1177" y="8463"/>
                    <a:pt x="3227" y="10021"/>
                    <a:pt x="5494" y="10021"/>
                  </a:cubicBezTo>
                  <a:cubicBezTo>
                    <a:pt x="5882" y="10021"/>
                    <a:pt x="6276" y="9976"/>
                    <a:pt x="6670" y="9881"/>
                  </a:cubicBezTo>
                  <a:cubicBezTo>
                    <a:pt x="9368" y="9229"/>
                    <a:pt x="11012" y="6531"/>
                    <a:pt x="10392" y="3863"/>
                  </a:cubicBezTo>
                  <a:cubicBezTo>
                    <a:pt x="9836" y="1558"/>
                    <a:pt x="7786" y="0"/>
                    <a:pt x="55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177" name="Google Shape;2177;p128"/>
          <p:cNvGrpSpPr/>
          <p:nvPr/>
        </p:nvGrpSpPr>
        <p:grpSpPr>
          <a:xfrm>
            <a:off x="2878048" y="3126411"/>
            <a:ext cx="1370189" cy="1368937"/>
            <a:chOff x="2878048" y="3126411"/>
            <a:chExt cx="1370189" cy="1368937"/>
          </a:xfrm>
        </p:grpSpPr>
        <p:sp>
          <p:nvSpPr>
            <p:cNvPr id="2178" name="Google Shape;2178;p128"/>
            <p:cNvSpPr/>
            <p:nvPr/>
          </p:nvSpPr>
          <p:spPr>
            <a:xfrm>
              <a:off x="3672842" y="3126411"/>
              <a:ext cx="575395" cy="1163961"/>
            </a:xfrm>
            <a:custGeom>
              <a:avLst/>
              <a:gdLst/>
              <a:ahLst/>
              <a:cxnLst/>
              <a:rect l="l" t="t" r="r" b="b"/>
              <a:pathLst>
                <a:path w="30741" h="62194" extrusionOk="0">
                  <a:moveTo>
                    <a:pt x="1" y="0"/>
                  </a:moveTo>
                  <a:lnTo>
                    <a:pt x="1" y="62194"/>
                  </a:lnTo>
                  <a:cubicBezTo>
                    <a:pt x="17030" y="61977"/>
                    <a:pt x="30741" y="48111"/>
                    <a:pt x="30741" y="31082"/>
                  </a:cubicBezTo>
                  <a:cubicBezTo>
                    <a:pt x="30741" y="14052"/>
                    <a:pt x="17030" y="187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79" name="Google Shape;2179;p128"/>
            <p:cNvSpPr/>
            <p:nvPr/>
          </p:nvSpPr>
          <p:spPr>
            <a:xfrm>
              <a:off x="3194450" y="3242529"/>
              <a:ext cx="930147" cy="467912"/>
            </a:xfrm>
            <a:custGeom>
              <a:avLst/>
              <a:gdLst/>
              <a:ahLst/>
              <a:cxnLst/>
              <a:rect l="l" t="t" r="r" b="b"/>
              <a:pathLst>
                <a:path w="49694" h="25002" extrusionOk="0">
                  <a:moveTo>
                    <a:pt x="24847" y="0"/>
                  </a:moveTo>
                  <a:cubicBezTo>
                    <a:pt x="11106" y="0"/>
                    <a:pt x="1" y="11229"/>
                    <a:pt x="187" y="25002"/>
                  </a:cubicBezTo>
                  <a:lnTo>
                    <a:pt x="10889" y="25002"/>
                  </a:lnTo>
                  <a:cubicBezTo>
                    <a:pt x="10889" y="17278"/>
                    <a:pt x="17123" y="11012"/>
                    <a:pt x="24847" y="11012"/>
                  </a:cubicBezTo>
                  <a:cubicBezTo>
                    <a:pt x="32571" y="11012"/>
                    <a:pt x="38806" y="17278"/>
                    <a:pt x="38806" y="25002"/>
                  </a:cubicBezTo>
                  <a:lnTo>
                    <a:pt x="49539" y="25002"/>
                  </a:lnTo>
                  <a:cubicBezTo>
                    <a:pt x="49694" y="11229"/>
                    <a:pt x="38589" y="0"/>
                    <a:pt x="2484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80" name="Google Shape;2180;p128"/>
            <p:cNvSpPr/>
            <p:nvPr/>
          </p:nvSpPr>
          <p:spPr>
            <a:xfrm>
              <a:off x="2878048" y="3713361"/>
              <a:ext cx="793117" cy="781988"/>
            </a:xfrm>
            <a:custGeom>
              <a:avLst/>
              <a:gdLst/>
              <a:ahLst/>
              <a:cxnLst/>
              <a:rect l="l" t="t" r="r" b="b"/>
              <a:pathLst>
                <a:path w="42373" h="41784" extrusionOk="0">
                  <a:moveTo>
                    <a:pt x="0" y="1"/>
                  </a:moveTo>
                  <a:cubicBezTo>
                    <a:pt x="186" y="23141"/>
                    <a:pt x="19015" y="41784"/>
                    <a:pt x="42155" y="41784"/>
                  </a:cubicBezTo>
                  <a:lnTo>
                    <a:pt x="42373" y="41784"/>
                  </a:lnTo>
                  <a:lnTo>
                    <a:pt x="42373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81" name="Google Shape;2181;p128"/>
            <p:cNvSpPr/>
            <p:nvPr/>
          </p:nvSpPr>
          <p:spPr>
            <a:xfrm>
              <a:off x="3388371" y="3433531"/>
              <a:ext cx="539401" cy="539329"/>
            </a:xfrm>
            <a:custGeom>
              <a:avLst/>
              <a:gdLst/>
              <a:ahLst/>
              <a:cxnLst/>
              <a:rect l="l" t="t" r="r" b="b"/>
              <a:pathLst>
                <a:path w="28818" h="28818" extrusionOk="0">
                  <a:moveTo>
                    <a:pt x="14424" y="1"/>
                  </a:moveTo>
                  <a:cubicBezTo>
                    <a:pt x="6452" y="1"/>
                    <a:pt x="0" y="6453"/>
                    <a:pt x="0" y="14424"/>
                  </a:cubicBezTo>
                  <a:cubicBezTo>
                    <a:pt x="0" y="22365"/>
                    <a:pt x="6452" y="28817"/>
                    <a:pt x="14424" y="28817"/>
                  </a:cubicBezTo>
                  <a:cubicBezTo>
                    <a:pt x="22365" y="28817"/>
                    <a:pt x="28817" y="22365"/>
                    <a:pt x="28817" y="14424"/>
                  </a:cubicBezTo>
                  <a:cubicBezTo>
                    <a:pt x="28817" y="6453"/>
                    <a:pt x="22365" y="1"/>
                    <a:pt x="1442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82" name="Google Shape;2182;p128"/>
            <p:cNvSpPr/>
            <p:nvPr/>
          </p:nvSpPr>
          <p:spPr>
            <a:xfrm>
              <a:off x="3545121" y="3600744"/>
              <a:ext cx="221222" cy="221193"/>
            </a:xfrm>
            <a:custGeom>
              <a:avLst/>
              <a:gdLst/>
              <a:ahLst/>
              <a:cxnLst/>
              <a:rect l="l" t="t" r="r" b="b"/>
              <a:pathLst>
                <a:path w="11819" h="11819" extrusionOk="0">
                  <a:moveTo>
                    <a:pt x="5894" y="0"/>
                  </a:moveTo>
                  <a:cubicBezTo>
                    <a:pt x="2637" y="0"/>
                    <a:pt x="0" y="2637"/>
                    <a:pt x="0" y="5894"/>
                  </a:cubicBezTo>
                  <a:cubicBezTo>
                    <a:pt x="0" y="9182"/>
                    <a:pt x="2637" y="11818"/>
                    <a:pt x="5894" y="11818"/>
                  </a:cubicBezTo>
                  <a:cubicBezTo>
                    <a:pt x="9151" y="11818"/>
                    <a:pt x="11819" y="9182"/>
                    <a:pt x="11819" y="5894"/>
                  </a:cubicBezTo>
                  <a:cubicBezTo>
                    <a:pt x="11819" y="2637"/>
                    <a:pt x="9151" y="0"/>
                    <a:pt x="589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83" name="Google Shape;2183;p128"/>
            <p:cNvSpPr/>
            <p:nvPr/>
          </p:nvSpPr>
          <p:spPr>
            <a:xfrm>
              <a:off x="3561367" y="3616990"/>
              <a:ext cx="188148" cy="188104"/>
            </a:xfrm>
            <a:custGeom>
              <a:avLst/>
              <a:gdLst/>
              <a:ahLst/>
              <a:cxnLst/>
              <a:rect l="l" t="t" r="r" b="b"/>
              <a:pathLst>
                <a:path w="10052" h="10051" extrusionOk="0">
                  <a:moveTo>
                    <a:pt x="5026" y="1"/>
                  </a:moveTo>
                  <a:cubicBezTo>
                    <a:pt x="2265" y="1"/>
                    <a:pt x="1" y="2265"/>
                    <a:pt x="1" y="5026"/>
                  </a:cubicBezTo>
                  <a:cubicBezTo>
                    <a:pt x="1" y="7817"/>
                    <a:pt x="2265" y="10051"/>
                    <a:pt x="5026" y="10051"/>
                  </a:cubicBezTo>
                  <a:cubicBezTo>
                    <a:pt x="7818" y="10051"/>
                    <a:pt x="10051" y="7817"/>
                    <a:pt x="10051" y="5026"/>
                  </a:cubicBezTo>
                  <a:cubicBezTo>
                    <a:pt x="10051" y="2265"/>
                    <a:pt x="7818" y="1"/>
                    <a:pt x="50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184" name="Google Shape;2184;p128"/>
          <p:cNvGrpSpPr/>
          <p:nvPr/>
        </p:nvGrpSpPr>
        <p:grpSpPr>
          <a:xfrm>
            <a:off x="4375375" y="1571188"/>
            <a:ext cx="1852400" cy="1526000"/>
            <a:chOff x="4527775" y="1571188"/>
            <a:chExt cx="1852400" cy="1526000"/>
          </a:xfrm>
        </p:grpSpPr>
        <p:sp>
          <p:nvSpPr>
            <p:cNvPr id="2185" name="Google Shape;2185;p128"/>
            <p:cNvSpPr/>
            <p:nvPr/>
          </p:nvSpPr>
          <p:spPr>
            <a:xfrm>
              <a:off x="4579050" y="1571188"/>
              <a:ext cx="742500" cy="725425"/>
            </a:xfrm>
            <a:custGeom>
              <a:avLst/>
              <a:gdLst/>
              <a:ahLst/>
              <a:cxnLst/>
              <a:rect l="l" t="t" r="r" b="b"/>
              <a:pathLst>
                <a:path w="29700" h="29017" fill="none" extrusionOk="0">
                  <a:moveTo>
                    <a:pt x="25496" y="5024"/>
                  </a:moveTo>
                  <a:cubicBezTo>
                    <a:pt x="29597" y="9980"/>
                    <a:pt x="29700" y="17157"/>
                    <a:pt x="25735" y="22249"/>
                  </a:cubicBezTo>
                  <a:cubicBezTo>
                    <a:pt x="21771" y="27342"/>
                    <a:pt x="14799" y="29016"/>
                    <a:pt x="8989" y="26248"/>
                  </a:cubicBezTo>
                  <a:cubicBezTo>
                    <a:pt x="3144" y="23480"/>
                    <a:pt x="0" y="17054"/>
                    <a:pt x="1401" y="10766"/>
                  </a:cubicBezTo>
                  <a:cubicBezTo>
                    <a:pt x="2803" y="4478"/>
                    <a:pt x="8408" y="0"/>
                    <a:pt x="14867" y="0"/>
                  </a:cubicBezTo>
                </a:path>
              </a:pathLst>
            </a:custGeom>
            <a:noFill/>
            <a:ln w="13675" cap="rnd" cmpd="sng">
              <a:solidFill>
                <a:schemeClr val="accent3"/>
              </a:solidFill>
              <a:prstDash val="solid"/>
              <a:miter lim="34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86" name="Google Shape;2186;p128"/>
            <p:cNvSpPr/>
            <p:nvPr/>
          </p:nvSpPr>
          <p:spPr>
            <a:xfrm>
              <a:off x="5637650" y="1571188"/>
              <a:ext cx="742525" cy="725425"/>
            </a:xfrm>
            <a:custGeom>
              <a:avLst/>
              <a:gdLst/>
              <a:ahLst/>
              <a:cxnLst/>
              <a:rect l="l" t="t" r="r" b="b"/>
              <a:pathLst>
                <a:path w="29701" h="29017" fill="none" extrusionOk="0">
                  <a:moveTo>
                    <a:pt x="4205" y="5024"/>
                  </a:moveTo>
                  <a:cubicBezTo>
                    <a:pt x="103" y="9980"/>
                    <a:pt x="1" y="17157"/>
                    <a:pt x="3931" y="22249"/>
                  </a:cubicBezTo>
                  <a:cubicBezTo>
                    <a:pt x="7896" y="27342"/>
                    <a:pt x="14868" y="29016"/>
                    <a:pt x="20712" y="26248"/>
                  </a:cubicBezTo>
                  <a:cubicBezTo>
                    <a:pt x="26556" y="23480"/>
                    <a:pt x="29700" y="17054"/>
                    <a:pt x="28265" y="10766"/>
                  </a:cubicBezTo>
                  <a:cubicBezTo>
                    <a:pt x="26864" y="4478"/>
                    <a:pt x="21293" y="0"/>
                    <a:pt x="14833" y="0"/>
                  </a:cubicBezTo>
                </a:path>
              </a:pathLst>
            </a:custGeom>
            <a:solidFill>
              <a:schemeClr val="accent2"/>
            </a:solidFill>
            <a:ln w="13675" cap="rnd" cmpd="sng">
              <a:solidFill>
                <a:schemeClr val="accent2"/>
              </a:solidFill>
              <a:prstDash val="solid"/>
              <a:miter lim="34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87" name="Google Shape;2187;p128"/>
            <p:cNvSpPr/>
            <p:nvPr/>
          </p:nvSpPr>
          <p:spPr>
            <a:xfrm>
              <a:off x="4579050" y="2371763"/>
              <a:ext cx="742500" cy="725425"/>
            </a:xfrm>
            <a:custGeom>
              <a:avLst/>
              <a:gdLst/>
              <a:ahLst/>
              <a:cxnLst/>
              <a:rect l="l" t="t" r="r" b="b"/>
              <a:pathLst>
                <a:path w="29700" h="29017" fill="none" extrusionOk="0">
                  <a:moveTo>
                    <a:pt x="25496" y="23993"/>
                  </a:moveTo>
                  <a:cubicBezTo>
                    <a:pt x="29597" y="19003"/>
                    <a:pt x="29700" y="11860"/>
                    <a:pt x="25735" y="6768"/>
                  </a:cubicBezTo>
                  <a:cubicBezTo>
                    <a:pt x="21771" y="1675"/>
                    <a:pt x="14799" y="1"/>
                    <a:pt x="8954" y="2769"/>
                  </a:cubicBezTo>
                  <a:cubicBezTo>
                    <a:pt x="3144" y="5503"/>
                    <a:pt x="0" y="11962"/>
                    <a:pt x="1401" y="18251"/>
                  </a:cubicBezTo>
                  <a:cubicBezTo>
                    <a:pt x="2803" y="24539"/>
                    <a:pt x="8408" y="29016"/>
                    <a:pt x="14867" y="29016"/>
                  </a:cubicBezTo>
                </a:path>
              </a:pathLst>
            </a:custGeom>
            <a:solidFill>
              <a:schemeClr val="accent6"/>
            </a:solidFill>
            <a:ln w="13675" cap="rnd" cmpd="sng">
              <a:solidFill>
                <a:schemeClr val="accent6"/>
              </a:solidFill>
              <a:prstDash val="solid"/>
              <a:miter lim="34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88" name="Google Shape;2188;p128"/>
            <p:cNvSpPr/>
            <p:nvPr/>
          </p:nvSpPr>
          <p:spPr>
            <a:xfrm>
              <a:off x="5637650" y="2372613"/>
              <a:ext cx="742525" cy="724575"/>
            </a:xfrm>
            <a:custGeom>
              <a:avLst/>
              <a:gdLst/>
              <a:ahLst/>
              <a:cxnLst/>
              <a:rect l="l" t="t" r="r" b="b"/>
              <a:pathLst>
                <a:path w="29701" h="28983" fill="none" extrusionOk="0">
                  <a:moveTo>
                    <a:pt x="4205" y="23959"/>
                  </a:moveTo>
                  <a:cubicBezTo>
                    <a:pt x="103" y="18969"/>
                    <a:pt x="1" y="11826"/>
                    <a:pt x="3965" y="6734"/>
                  </a:cubicBezTo>
                  <a:cubicBezTo>
                    <a:pt x="7930" y="1641"/>
                    <a:pt x="14868" y="1"/>
                    <a:pt x="20712" y="2735"/>
                  </a:cubicBezTo>
                  <a:cubicBezTo>
                    <a:pt x="26556" y="5503"/>
                    <a:pt x="29700" y="11928"/>
                    <a:pt x="28265" y="18217"/>
                  </a:cubicBezTo>
                  <a:cubicBezTo>
                    <a:pt x="26864" y="24505"/>
                    <a:pt x="21293" y="28982"/>
                    <a:pt x="14833" y="28982"/>
                  </a:cubicBezTo>
                </a:path>
              </a:pathLst>
            </a:custGeom>
            <a:solidFill>
              <a:schemeClr val="accent4"/>
            </a:solidFill>
            <a:ln w="13675" cap="rnd" cmpd="sng">
              <a:solidFill>
                <a:schemeClr val="accent4"/>
              </a:solidFill>
              <a:prstDash val="solid"/>
              <a:miter lim="34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89" name="Google Shape;2189;p128"/>
            <p:cNvSpPr/>
            <p:nvPr/>
          </p:nvSpPr>
          <p:spPr>
            <a:xfrm>
              <a:off x="4999400" y="1858263"/>
              <a:ext cx="959550" cy="959525"/>
            </a:xfrm>
            <a:custGeom>
              <a:avLst/>
              <a:gdLst/>
              <a:ahLst/>
              <a:cxnLst/>
              <a:rect l="l" t="t" r="r" b="b"/>
              <a:pathLst>
                <a:path w="38382" h="38381" extrusionOk="0">
                  <a:moveTo>
                    <a:pt x="19208" y="1"/>
                  </a:moveTo>
                  <a:cubicBezTo>
                    <a:pt x="8613" y="1"/>
                    <a:pt x="1" y="8613"/>
                    <a:pt x="1" y="19208"/>
                  </a:cubicBezTo>
                  <a:cubicBezTo>
                    <a:pt x="1" y="29803"/>
                    <a:pt x="8613" y="38381"/>
                    <a:pt x="19208" y="38381"/>
                  </a:cubicBezTo>
                  <a:cubicBezTo>
                    <a:pt x="29803" y="38381"/>
                    <a:pt x="38381" y="29803"/>
                    <a:pt x="38381" y="19208"/>
                  </a:cubicBezTo>
                  <a:cubicBezTo>
                    <a:pt x="38381" y="8613"/>
                    <a:pt x="29803" y="1"/>
                    <a:pt x="1920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90" name="Google Shape;2190;p128"/>
            <p:cNvSpPr/>
            <p:nvPr/>
          </p:nvSpPr>
          <p:spPr>
            <a:xfrm>
              <a:off x="4641400" y="1606213"/>
              <a:ext cx="618625" cy="618625"/>
            </a:xfrm>
            <a:custGeom>
              <a:avLst/>
              <a:gdLst/>
              <a:ahLst/>
              <a:cxnLst/>
              <a:rect l="l" t="t" r="r" b="b"/>
              <a:pathLst>
                <a:path w="24745" h="24745" extrusionOk="0">
                  <a:moveTo>
                    <a:pt x="12373" y="1"/>
                  </a:moveTo>
                  <a:cubicBezTo>
                    <a:pt x="5538" y="1"/>
                    <a:pt x="1" y="5537"/>
                    <a:pt x="1" y="12373"/>
                  </a:cubicBezTo>
                  <a:cubicBezTo>
                    <a:pt x="1" y="19208"/>
                    <a:pt x="5538" y="24744"/>
                    <a:pt x="12373" y="24744"/>
                  </a:cubicBezTo>
                  <a:cubicBezTo>
                    <a:pt x="19208" y="24744"/>
                    <a:pt x="24745" y="19208"/>
                    <a:pt x="24745" y="12373"/>
                  </a:cubicBezTo>
                  <a:cubicBezTo>
                    <a:pt x="24745" y="5537"/>
                    <a:pt x="19208" y="1"/>
                    <a:pt x="1237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91" name="Google Shape;2191;p128"/>
            <p:cNvSpPr/>
            <p:nvPr/>
          </p:nvSpPr>
          <p:spPr>
            <a:xfrm>
              <a:off x="4527775" y="1599388"/>
              <a:ext cx="749350" cy="632400"/>
            </a:xfrm>
            <a:custGeom>
              <a:avLst/>
              <a:gdLst/>
              <a:ahLst/>
              <a:cxnLst/>
              <a:rect l="l" t="t" r="r" b="b"/>
              <a:pathLst>
                <a:path w="29974" h="25296" extrusionOk="0">
                  <a:moveTo>
                    <a:pt x="16918" y="547"/>
                  </a:moveTo>
                  <a:cubicBezTo>
                    <a:pt x="21805" y="547"/>
                    <a:pt x="26214" y="3486"/>
                    <a:pt x="28094" y="8032"/>
                  </a:cubicBezTo>
                  <a:cubicBezTo>
                    <a:pt x="29973" y="12543"/>
                    <a:pt x="28914" y="17738"/>
                    <a:pt x="25462" y="21224"/>
                  </a:cubicBezTo>
                  <a:cubicBezTo>
                    <a:pt x="23158" y="23527"/>
                    <a:pt x="20063" y="24750"/>
                    <a:pt x="16918" y="24750"/>
                  </a:cubicBezTo>
                  <a:cubicBezTo>
                    <a:pt x="15351" y="24750"/>
                    <a:pt x="13771" y="24446"/>
                    <a:pt x="12270" y="23821"/>
                  </a:cubicBezTo>
                  <a:cubicBezTo>
                    <a:pt x="7759" y="21976"/>
                    <a:pt x="4819" y="17533"/>
                    <a:pt x="4819" y="12646"/>
                  </a:cubicBezTo>
                  <a:cubicBezTo>
                    <a:pt x="4819" y="5981"/>
                    <a:pt x="10219" y="547"/>
                    <a:pt x="16918" y="547"/>
                  </a:cubicBezTo>
                  <a:close/>
                  <a:moveTo>
                    <a:pt x="16918" y="0"/>
                  </a:moveTo>
                  <a:cubicBezTo>
                    <a:pt x="5640" y="0"/>
                    <a:pt x="1" y="13637"/>
                    <a:pt x="7964" y="21600"/>
                  </a:cubicBezTo>
                  <a:cubicBezTo>
                    <a:pt x="10384" y="24020"/>
                    <a:pt x="13612" y="25296"/>
                    <a:pt x="16894" y="25296"/>
                  </a:cubicBezTo>
                  <a:cubicBezTo>
                    <a:pt x="18526" y="25296"/>
                    <a:pt x="20171" y="24981"/>
                    <a:pt x="21737" y="24334"/>
                  </a:cubicBezTo>
                  <a:cubicBezTo>
                    <a:pt x="26453" y="22386"/>
                    <a:pt x="29563" y="17772"/>
                    <a:pt x="29563" y="12646"/>
                  </a:cubicBezTo>
                  <a:cubicBezTo>
                    <a:pt x="29529" y="5674"/>
                    <a:pt x="23890" y="34"/>
                    <a:pt x="169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92" name="Google Shape;2192;p128"/>
            <p:cNvSpPr/>
            <p:nvPr/>
          </p:nvSpPr>
          <p:spPr>
            <a:xfrm>
              <a:off x="5699175" y="1606213"/>
              <a:ext cx="618625" cy="618625"/>
            </a:xfrm>
            <a:custGeom>
              <a:avLst/>
              <a:gdLst/>
              <a:ahLst/>
              <a:cxnLst/>
              <a:rect l="l" t="t" r="r" b="b"/>
              <a:pathLst>
                <a:path w="24745" h="24745" extrusionOk="0">
                  <a:moveTo>
                    <a:pt x="12372" y="1"/>
                  </a:moveTo>
                  <a:cubicBezTo>
                    <a:pt x="5537" y="1"/>
                    <a:pt x="1" y="5537"/>
                    <a:pt x="1" y="12373"/>
                  </a:cubicBezTo>
                  <a:cubicBezTo>
                    <a:pt x="1" y="19208"/>
                    <a:pt x="5537" y="24744"/>
                    <a:pt x="12372" y="24744"/>
                  </a:cubicBezTo>
                  <a:cubicBezTo>
                    <a:pt x="19208" y="24744"/>
                    <a:pt x="24744" y="19208"/>
                    <a:pt x="24744" y="12373"/>
                  </a:cubicBezTo>
                  <a:cubicBezTo>
                    <a:pt x="24744" y="5537"/>
                    <a:pt x="19208" y="1"/>
                    <a:pt x="1237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93" name="Google Shape;2193;p128"/>
            <p:cNvSpPr/>
            <p:nvPr/>
          </p:nvSpPr>
          <p:spPr>
            <a:xfrm>
              <a:off x="5585550" y="1599388"/>
              <a:ext cx="749325" cy="632400"/>
            </a:xfrm>
            <a:custGeom>
              <a:avLst/>
              <a:gdLst/>
              <a:ahLst/>
              <a:cxnLst/>
              <a:rect l="l" t="t" r="r" b="b"/>
              <a:pathLst>
                <a:path w="29973" h="25296" extrusionOk="0">
                  <a:moveTo>
                    <a:pt x="16917" y="547"/>
                  </a:moveTo>
                  <a:cubicBezTo>
                    <a:pt x="21805" y="547"/>
                    <a:pt x="26213" y="3486"/>
                    <a:pt x="28093" y="8032"/>
                  </a:cubicBezTo>
                  <a:cubicBezTo>
                    <a:pt x="29973" y="12543"/>
                    <a:pt x="28948" y="17738"/>
                    <a:pt x="25462" y="21224"/>
                  </a:cubicBezTo>
                  <a:cubicBezTo>
                    <a:pt x="23158" y="23527"/>
                    <a:pt x="20078" y="24750"/>
                    <a:pt x="16933" y="24750"/>
                  </a:cubicBezTo>
                  <a:cubicBezTo>
                    <a:pt x="15365" y="24750"/>
                    <a:pt x="13781" y="24446"/>
                    <a:pt x="12269" y="23821"/>
                  </a:cubicBezTo>
                  <a:cubicBezTo>
                    <a:pt x="7758" y="21976"/>
                    <a:pt x="4819" y="17533"/>
                    <a:pt x="4819" y="12646"/>
                  </a:cubicBezTo>
                  <a:cubicBezTo>
                    <a:pt x="4819" y="5981"/>
                    <a:pt x="10219" y="547"/>
                    <a:pt x="16917" y="547"/>
                  </a:cubicBezTo>
                  <a:close/>
                  <a:moveTo>
                    <a:pt x="16917" y="0"/>
                  </a:moveTo>
                  <a:cubicBezTo>
                    <a:pt x="5639" y="0"/>
                    <a:pt x="0" y="13637"/>
                    <a:pt x="7963" y="21600"/>
                  </a:cubicBezTo>
                  <a:cubicBezTo>
                    <a:pt x="10383" y="24020"/>
                    <a:pt x="13611" y="25296"/>
                    <a:pt x="16894" y="25296"/>
                  </a:cubicBezTo>
                  <a:cubicBezTo>
                    <a:pt x="18526" y="25296"/>
                    <a:pt x="20170" y="24981"/>
                    <a:pt x="21736" y="24334"/>
                  </a:cubicBezTo>
                  <a:cubicBezTo>
                    <a:pt x="26487" y="22386"/>
                    <a:pt x="29563" y="17772"/>
                    <a:pt x="29563" y="12646"/>
                  </a:cubicBezTo>
                  <a:cubicBezTo>
                    <a:pt x="29529" y="5674"/>
                    <a:pt x="23889" y="34"/>
                    <a:pt x="1691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94" name="Google Shape;2194;p128"/>
            <p:cNvSpPr/>
            <p:nvPr/>
          </p:nvSpPr>
          <p:spPr>
            <a:xfrm>
              <a:off x="4641400" y="2443538"/>
              <a:ext cx="618625" cy="618625"/>
            </a:xfrm>
            <a:custGeom>
              <a:avLst/>
              <a:gdLst/>
              <a:ahLst/>
              <a:cxnLst/>
              <a:rect l="l" t="t" r="r" b="b"/>
              <a:pathLst>
                <a:path w="24745" h="24745" extrusionOk="0">
                  <a:moveTo>
                    <a:pt x="12373" y="1"/>
                  </a:moveTo>
                  <a:cubicBezTo>
                    <a:pt x="5538" y="1"/>
                    <a:pt x="1" y="5537"/>
                    <a:pt x="1" y="12372"/>
                  </a:cubicBezTo>
                  <a:cubicBezTo>
                    <a:pt x="1" y="19208"/>
                    <a:pt x="5538" y="24744"/>
                    <a:pt x="12373" y="24744"/>
                  </a:cubicBezTo>
                  <a:cubicBezTo>
                    <a:pt x="19208" y="24744"/>
                    <a:pt x="24745" y="19208"/>
                    <a:pt x="24745" y="12372"/>
                  </a:cubicBezTo>
                  <a:cubicBezTo>
                    <a:pt x="24745" y="5537"/>
                    <a:pt x="19208" y="1"/>
                    <a:pt x="12373" y="1"/>
                  </a:cubicBez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95" name="Google Shape;2195;p128"/>
            <p:cNvSpPr/>
            <p:nvPr/>
          </p:nvSpPr>
          <p:spPr>
            <a:xfrm>
              <a:off x="4527775" y="2436713"/>
              <a:ext cx="749350" cy="631925"/>
            </a:xfrm>
            <a:custGeom>
              <a:avLst/>
              <a:gdLst/>
              <a:ahLst/>
              <a:cxnLst/>
              <a:rect l="l" t="t" r="r" b="b"/>
              <a:pathLst>
                <a:path w="29974" h="25277" extrusionOk="0">
                  <a:moveTo>
                    <a:pt x="17001" y="547"/>
                  </a:moveTo>
                  <a:cubicBezTo>
                    <a:pt x="21855" y="547"/>
                    <a:pt x="26225" y="3512"/>
                    <a:pt x="28094" y="7997"/>
                  </a:cubicBezTo>
                  <a:cubicBezTo>
                    <a:pt x="29973" y="12509"/>
                    <a:pt x="28914" y="17738"/>
                    <a:pt x="25462" y="21189"/>
                  </a:cubicBezTo>
                  <a:cubicBezTo>
                    <a:pt x="23149" y="23503"/>
                    <a:pt x="20038" y="24741"/>
                    <a:pt x="16879" y="24741"/>
                  </a:cubicBezTo>
                  <a:cubicBezTo>
                    <a:pt x="15324" y="24741"/>
                    <a:pt x="13758" y="24441"/>
                    <a:pt x="12270" y="23821"/>
                  </a:cubicBezTo>
                  <a:cubicBezTo>
                    <a:pt x="7759" y="21941"/>
                    <a:pt x="4819" y="17533"/>
                    <a:pt x="4819" y="12645"/>
                  </a:cubicBezTo>
                  <a:cubicBezTo>
                    <a:pt x="4819" y="5947"/>
                    <a:pt x="10219" y="547"/>
                    <a:pt x="16918" y="547"/>
                  </a:cubicBezTo>
                  <a:cubicBezTo>
                    <a:pt x="16946" y="547"/>
                    <a:pt x="16973" y="547"/>
                    <a:pt x="17001" y="547"/>
                  </a:cubicBezTo>
                  <a:close/>
                  <a:moveTo>
                    <a:pt x="16918" y="0"/>
                  </a:moveTo>
                  <a:cubicBezTo>
                    <a:pt x="5640" y="0"/>
                    <a:pt x="1" y="13602"/>
                    <a:pt x="7964" y="21565"/>
                  </a:cubicBezTo>
                  <a:cubicBezTo>
                    <a:pt x="10384" y="23985"/>
                    <a:pt x="13612" y="25277"/>
                    <a:pt x="16894" y="25277"/>
                  </a:cubicBezTo>
                  <a:cubicBezTo>
                    <a:pt x="18526" y="25277"/>
                    <a:pt x="20171" y="24958"/>
                    <a:pt x="21737" y="24300"/>
                  </a:cubicBezTo>
                  <a:cubicBezTo>
                    <a:pt x="26453" y="22351"/>
                    <a:pt x="29563" y="17738"/>
                    <a:pt x="29563" y="12645"/>
                  </a:cubicBezTo>
                  <a:cubicBezTo>
                    <a:pt x="29529" y="5639"/>
                    <a:pt x="23890" y="0"/>
                    <a:pt x="16918" y="0"/>
                  </a:cubicBezTo>
                  <a:close/>
                </a:path>
              </a:pathLst>
            </a:custGeom>
            <a:solidFill>
              <a:schemeClr val="accent6"/>
            </a:solidFill>
            <a:ln w="9525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96" name="Google Shape;2196;p128"/>
            <p:cNvSpPr/>
            <p:nvPr/>
          </p:nvSpPr>
          <p:spPr>
            <a:xfrm>
              <a:off x="5703450" y="2443538"/>
              <a:ext cx="618625" cy="618625"/>
            </a:xfrm>
            <a:custGeom>
              <a:avLst/>
              <a:gdLst/>
              <a:ahLst/>
              <a:cxnLst/>
              <a:rect l="l" t="t" r="r" b="b"/>
              <a:pathLst>
                <a:path w="24745" h="24745" extrusionOk="0">
                  <a:moveTo>
                    <a:pt x="12372" y="1"/>
                  </a:moveTo>
                  <a:cubicBezTo>
                    <a:pt x="5537" y="1"/>
                    <a:pt x="0" y="5537"/>
                    <a:pt x="0" y="12372"/>
                  </a:cubicBezTo>
                  <a:cubicBezTo>
                    <a:pt x="0" y="19208"/>
                    <a:pt x="5537" y="24744"/>
                    <a:pt x="12372" y="24744"/>
                  </a:cubicBezTo>
                  <a:cubicBezTo>
                    <a:pt x="19208" y="24744"/>
                    <a:pt x="24744" y="19208"/>
                    <a:pt x="24744" y="12372"/>
                  </a:cubicBezTo>
                  <a:cubicBezTo>
                    <a:pt x="24744" y="5537"/>
                    <a:pt x="19208" y="1"/>
                    <a:pt x="12372" y="1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97" name="Google Shape;2197;p128"/>
            <p:cNvSpPr/>
            <p:nvPr/>
          </p:nvSpPr>
          <p:spPr>
            <a:xfrm>
              <a:off x="5589800" y="2436713"/>
              <a:ext cx="749350" cy="631925"/>
            </a:xfrm>
            <a:custGeom>
              <a:avLst/>
              <a:gdLst/>
              <a:ahLst/>
              <a:cxnLst/>
              <a:rect l="l" t="t" r="r" b="b"/>
              <a:pathLst>
                <a:path w="29974" h="25277" extrusionOk="0">
                  <a:moveTo>
                    <a:pt x="17002" y="547"/>
                  </a:moveTo>
                  <a:cubicBezTo>
                    <a:pt x="21856" y="547"/>
                    <a:pt x="26225" y="3512"/>
                    <a:pt x="28094" y="7997"/>
                  </a:cubicBezTo>
                  <a:cubicBezTo>
                    <a:pt x="29974" y="12509"/>
                    <a:pt x="28914" y="17738"/>
                    <a:pt x="25462" y="21189"/>
                  </a:cubicBezTo>
                  <a:cubicBezTo>
                    <a:pt x="23149" y="23503"/>
                    <a:pt x="20038" y="24741"/>
                    <a:pt x="16880" y="24741"/>
                  </a:cubicBezTo>
                  <a:cubicBezTo>
                    <a:pt x="15325" y="24741"/>
                    <a:pt x="13759" y="24441"/>
                    <a:pt x="12270" y="23821"/>
                  </a:cubicBezTo>
                  <a:cubicBezTo>
                    <a:pt x="7759" y="21941"/>
                    <a:pt x="4786" y="17533"/>
                    <a:pt x="4786" y="12645"/>
                  </a:cubicBezTo>
                  <a:cubicBezTo>
                    <a:pt x="4786" y="5968"/>
                    <a:pt x="10186" y="547"/>
                    <a:pt x="16855" y="547"/>
                  </a:cubicBezTo>
                  <a:cubicBezTo>
                    <a:pt x="16876" y="547"/>
                    <a:pt x="16897" y="547"/>
                    <a:pt x="16918" y="547"/>
                  </a:cubicBezTo>
                  <a:cubicBezTo>
                    <a:pt x="16946" y="547"/>
                    <a:pt x="16974" y="547"/>
                    <a:pt x="17002" y="547"/>
                  </a:cubicBezTo>
                  <a:close/>
                  <a:moveTo>
                    <a:pt x="16918" y="0"/>
                  </a:moveTo>
                  <a:cubicBezTo>
                    <a:pt x="5640" y="0"/>
                    <a:pt x="1" y="13602"/>
                    <a:pt x="7964" y="21565"/>
                  </a:cubicBezTo>
                  <a:cubicBezTo>
                    <a:pt x="10384" y="23985"/>
                    <a:pt x="13612" y="25277"/>
                    <a:pt x="16895" y="25277"/>
                  </a:cubicBezTo>
                  <a:cubicBezTo>
                    <a:pt x="18526" y="25277"/>
                    <a:pt x="20171" y="24958"/>
                    <a:pt x="21737" y="24300"/>
                  </a:cubicBezTo>
                  <a:cubicBezTo>
                    <a:pt x="26454" y="22351"/>
                    <a:pt x="29564" y="17738"/>
                    <a:pt x="29564" y="12645"/>
                  </a:cubicBezTo>
                  <a:cubicBezTo>
                    <a:pt x="29529" y="5639"/>
                    <a:pt x="23890" y="0"/>
                    <a:pt x="16918" y="0"/>
                  </a:cubicBezTo>
                  <a:close/>
                </a:path>
              </a:pathLst>
            </a:custGeom>
            <a:solidFill>
              <a:schemeClr val="accent4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198" name="Google Shape;2198;p128"/>
          <p:cNvGrpSpPr/>
          <p:nvPr/>
        </p:nvGrpSpPr>
        <p:grpSpPr>
          <a:xfrm>
            <a:off x="796400" y="4019525"/>
            <a:ext cx="1878900" cy="475825"/>
            <a:chOff x="796400" y="4019525"/>
            <a:chExt cx="1878900" cy="475825"/>
          </a:xfrm>
        </p:grpSpPr>
        <p:sp>
          <p:nvSpPr>
            <p:cNvPr id="2199" name="Google Shape;2199;p128"/>
            <p:cNvSpPr/>
            <p:nvPr/>
          </p:nvSpPr>
          <p:spPr>
            <a:xfrm>
              <a:off x="2141250" y="4114650"/>
              <a:ext cx="534050" cy="287125"/>
            </a:xfrm>
            <a:custGeom>
              <a:avLst/>
              <a:gdLst/>
              <a:ahLst/>
              <a:cxnLst/>
              <a:rect l="l" t="t" r="r" b="b"/>
              <a:pathLst>
                <a:path w="21362" h="11485" extrusionOk="0">
                  <a:moveTo>
                    <a:pt x="1" y="1"/>
                  </a:moveTo>
                  <a:lnTo>
                    <a:pt x="1" y="11484"/>
                  </a:lnTo>
                  <a:lnTo>
                    <a:pt x="15619" y="11484"/>
                  </a:lnTo>
                  <a:cubicBezTo>
                    <a:pt x="18798" y="11484"/>
                    <a:pt x="21361" y="8887"/>
                    <a:pt x="21361" y="5742"/>
                  </a:cubicBezTo>
                  <a:cubicBezTo>
                    <a:pt x="21361" y="2564"/>
                    <a:pt x="18798" y="1"/>
                    <a:pt x="156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00" name="Google Shape;2200;p128"/>
            <p:cNvSpPr/>
            <p:nvPr/>
          </p:nvSpPr>
          <p:spPr>
            <a:xfrm>
              <a:off x="1793500" y="4114650"/>
              <a:ext cx="534050" cy="287125"/>
            </a:xfrm>
            <a:custGeom>
              <a:avLst/>
              <a:gdLst/>
              <a:ahLst/>
              <a:cxnLst/>
              <a:rect l="l" t="t" r="r" b="b"/>
              <a:pathLst>
                <a:path w="21362" h="11485" extrusionOk="0">
                  <a:moveTo>
                    <a:pt x="1" y="1"/>
                  </a:moveTo>
                  <a:lnTo>
                    <a:pt x="1" y="11484"/>
                  </a:lnTo>
                  <a:lnTo>
                    <a:pt x="15620" y="11484"/>
                  </a:lnTo>
                  <a:cubicBezTo>
                    <a:pt x="18798" y="11484"/>
                    <a:pt x="21361" y="8887"/>
                    <a:pt x="21361" y="5742"/>
                  </a:cubicBezTo>
                  <a:cubicBezTo>
                    <a:pt x="21361" y="2564"/>
                    <a:pt x="18798" y="1"/>
                    <a:pt x="1562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01" name="Google Shape;2201;p128"/>
            <p:cNvSpPr/>
            <p:nvPr/>
          </p:nvSpPr>
          <p:spPr>
            <a:xfrm>
              <a:off x="1445775" y="4114650"/>
              <a:ext cx="534875" cy="287125"/>
            </a:xfrm>
            <a:custGeom>
              <a:avLst/>
              <a:gdLst/>
              <a:ahLst/>
              <a:cxnLst/>
              <a:rect l="l" t="t" r="r" b="b"/>
              <a:pathLst>
                <a:path w="21395" h="11485" extrusionOk="0">
                  <a:moveTo>
                    <a:pt x="0" y="1"/>
                  </a:moveTo>
                  <a:lnTo>
                    <a:pt x="0" y="11484"/>
                  </a:lnTo>
                  <a:lnTo>
                    <a:pt x="15653" y="11484"/>
                  </a:lnTo>
                  <a:cubicBezTo>
                    <a:pt x="18831" y="11484"/>
                    <a:pt x="21395" y="8887"/>
                    <a:pt x="21395" y="5742"/>
                  </a:cubicBezTo>
                  <a:cubicBezTo>
                    <a:pt x="21395" y="2564"/>
                    <a:pt x="18831" y="1"/>
                    <a:pt x="1565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02" name="Google Shape;2202;p128"/>
            <p:cNvSpPr/>
            <p:nvPr/>
          </p:nvSpPr>
          <p:spPr>
            <a:xfrm>
              <a:off x="1098025" y="4114650"/>
              <a:ext cx="534025" cy="287125"/>
            </a:xfrm>
            <a:custGeom>
              <a:avLst/>
              <a:gdLst/>
              <a:ahLst/>
              <a:cxnLst/>
              <a:rect l="l" t="t" r="r" b="b"/>
              <a:pathLst>
                <a:path w="21361" h="11485" extrusionOk="0">
                  <a:moveTo>
                    <a:pt x="0" y="1"/>
                  </a:moveTo>
                  <a:lnTo>
                    <a:pt x="0" y="11484"/>
                  </a:lnTo>
                  <a:lnTo>
                    <a:pt x="15619" y="11484"/>
                  </a:lnTo>
                  <a:cubicBezTo>
                    <a:pt x="18797" y="11484"/>
                    <a:pt x="21360" y="8887"/>
                    <a:pt x="21360" y="5742"/>
                  </a:cubicBezTo>
                  <a:cubicBezTo>
                    <a:pt x="21360" y="2564"/>
                    <a:pt x="18797" y="1"/>
                    <a:pt x="156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03" name="Google Shape;2203;p128"/>
            <p:cNvSpPr/>
            <p:nvPr/>
          </p:nvSpPr>
          <p:spPr>
            <a:xfrm>
              <a:off x="796400" y="4019525"/>
              <a:ext cx="499875" cy="475825"/>
            </a:xfrm>
            <a:custGeom>
              <a:avLst/>
              <a:gdLst/>
              <a:ahLst/>
              <a:cxnLst/>
              <a:rect l="l" t="t" r="r" b="b"/>
              <a:pathLst>
                <a:path w="19995" h="19033" extrusionOk="0">
                  <a:moveTo>
                    <a:pt x="9999" y="0"/>
                  </a:moveTo>
                  <a:cubicBezTo>
                    <a:pt x="5163" y="0"/>
                    <a:pt x="1027" y="3677"/>
                    <a:pt x="513" y="8590"/>
                  </a:cubicBezTo>
                  <a:cubicBezTo>
                    <a:pt x="1" y="13819"/>
                    <a:pt x="3829" y="18467"/>
                    <a:pt x="9058" y="18980"/>
                  </a:cubicBezTo>
                  <a:cubicBezTo>
                    <a:pt x="9392" y="19015"/>
                    <a:pt x="9724" y="19032"/>
                    <a:pt x="10052" y="19032"/>
                  </a:cubicBezTo>
                  <a:cubicBezTo>
                    <a:pt x="14868" y="19032"/>
                    <a:pt x="19002" y="15365"/>
                    <a:pt x="19481" y="10470"/>
                  </a:cubicBezTo>
                  <a:cubicBezTo>
                    <a:pt x="19994" y="5241"/>
                    <a:pt x="16166" y="559"/>
                    <a:pt x="10937" y="46"/>
                  </a:cubicBezTo>
                  <a:cubicBezTo>
                    <a:pt x="10622" y="15"/>
                    <a:pt x="10309" y="0"/>
                    <a:pt x="99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04" name="Google Shape;2204;p128"/>
            <p:cNvSpPr/>
            <p:nvPr/>
          </p:nvSpPr>
          <p:spPr>
            <a:xfrm>
              <a:off x="839375" y="4103550"/>
              <a:ext cx="362625" cy="310400"/>
            </a:xfrm>
            <a:custGeom>
              <a:avLst/>
              <a:gdLst/>
              <a:ahLst/>
              <a:cxnLst/>
              <a:rect l="l" t="t" r="r" b="b"/>
              <a:pathLst>
                <a:path w="14505" h="12416" extrusionOk="0">
                  <a:moveTo>
                    <a:pt x="8253" y="0"/>
                  </a:moveTo>
                  <a:cubicBezTo>
                    <a:pt x="2745" y="0"/>
                    <a:pt x="1" y="6675"/>
                    <a:pt x="3887" y="10595"/>
                  </a:cubicBezTo>
                  <a:cubicBezTo>
                    <a:pt x="5155" y="11853"/>
                    <a:pt x="6712" y="12416"/>
                    <a:pt x="8238" y="12416"/>
                  </a:cubicBezTo>
                  <a:cubicBezTo>
                    <a:pt x="11440" y="12416"/>
                    <a:pt x="14505" y="9936"/>
                    <a:pt x="14482" y="6186"/>
                  </a:cubicBezTo>
                  <a:cubicBezTo>
                    <a:pt x="14482" y="2769"/>
                    <a:pt x="11713" y="0"/>
                    <a:pt x="8296" y="0"/>
                  </a:cubicBezTo>
                  <a:cubicBezTo>
                    <a:pt x="8281" y="0"/>
                    <a:pt x="8267" y="0"/>
                    <a:pt x="82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205" name="Google Shape;2205;p128"/>
          <p:cNvGrpSpPr/>
          <p:nvPr/>
        </p:nvGrpSpPr>
        <p:grpSpPr>
          <a:xfrm>
            <a:off x="6598875" y="1615775"/>
            <a:ext cx="1650750" cy="758300"/>
            <a:chOff x="6598875" y="1615775"/>
            <a:chExt cx="1650750" cy="758300"/>
          </a:xfrm>
        </p:grpSpPr>
        <p:sp>
          <p:nvSpPr>
            <p:cNvPr id="2206" name="Google Shape;2206;p128"/>
            <p:cNvSpPr/>
            <p:nvPr/>
          </p:nvSpPr>
          <p:spPr>
            <a:xfrm>
              <a:off x="6598875" y="1875500"/>
              <a:ext cx="506675" cy="498575"/>
            </a:xfrm>
            <a:custGeom>
              <a:avLst/>
              <a:gdLst/>
              <a:ahLst/>
              <a:cxnLst/>
              <a:rect l="l" t="t" r="r" b="b"/>
              <a:pathLst>
                <a:path w="20267" h="19943" extrusionOk="0">
                  <a:moveTo>
                    <a:pt x="10133" y="1"/>
                  </a:moveTo>
                  <a:cubicBezTo>
                    <a:pt x="9723" y="1"/>
                    <a:pt x="9313" y="163"/>
                    <a:pt x="8989" y="488"/>
                  </a:cubicBezTo>
                  <a:lnTo>
                    <a:pt x="649" y="8827"/>
                  </a:lnTo>
                  <a:cubicBezTo>
                    <a:pt x="0" y="9476"/>
                    <a:pt x="0" y="10502"/>
                    <a:pt x="649" y="11117"/>
                  </a:cubicBezTo>
                  <a:lnTo>
                    <a:pt x="8989" y="19456"/>
                  </a:lnTo>
                  <a:cubicBezTo>
                    <a:pt x="9313" y="19780"/>
                    <a:pt x="9723" y="19943"/>
                    <a:pt x="10133" y="19943"/>
                  </a:cubicBezTo>
                  <a:cubicBezTo>
                    <a:pt x="10544" y="19943"/>
                    <a:pt x="10954" y="19780"/>
                    <a:pt x="11278" y="19456"/>
                  </a:cubicBezTo>
                  <a:lnTo>
                    <a:pt x="19617" y="11117"/>
                  </a:lnTo>
                  <a:cubicBezTo>
                    <a:pt x="20267" y="10502"/>
                    <a:pt x="20267" y="9476"/>
                    <a:pt x="19617" y="8827"/>
                  </a:cubicBezTo>
                  <a:lnTo>
                    <a:pt x="11278" y="488"/>
                  </a:lnTo>
                  <a:cubicBezTo>
                    <a:pt x="10954" y="163"/>
                    <a:pt x="10544" y="1"/>
                    <a:pt x="1013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07" name="Google Shape;2207;p128"/>
            <p:cNvSpPr/>
            <p:nvPr/>
          </p:nvSpPr>
          <p:spPr>
            <a:xfrm>
              <a:off x="6756075" y="2249950"/>
              <a:ext cx="192275" cy="107050"/>
            </a:xfrm>
            <a:custGeom>
              <a:avLst/>
              <a:gdLst/>
              <a:ahLst/>
              <a:cxnLst/>
              <a:rect l="l" t="t" r="r" b="b"/>
              <a:pathLst>
                <a:path w="7691" h="4282" extrusionOk="0">
                  <a:moveTo>
                    <a:pt x="1231" y="1"/>
                  </a:moveTo>
                  <a:cubicBezTo>
                    <a:pt x="445" y="1"/>
                    <a:pt x="1" y="787"/>
                    <a:pt x="513" y="1334"/>
                  </a:cubicBezTo>
                  <a:lnTo>
                    <a:pt x="3111" y="3999"/>
                  </a:lnTo>
                  <a:cubicBezTo>
                    <a:pt x="3316" y="4187"/>
                    <a:pt x="3581" y="4281"/>
                    <a:pt x="3845" y="4281"/>
                  </a:cubicBezTo>
                  <a:cubicBezTo>
                    <a:pt x="4110" y="4281"/>
                    <a:pt x="4375" y="4187"/>
                    <a:pt x="4580" y="3999"/>
                  </a:cubicBezTo>
                  <a:lnTo>
                    <a:pt x="7178" y="1334"/>
                  </a:lnTo>
                  <a:cubicBezTo>
                    <a:pt x="7690" y="787"/>
                    <a:pt x="7246" y="1"/>
                    <a:pt x="646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08" name="Google Shape;2208;p128"/>
            <p:cNvSpPr/>
            <p:nvPr/>
          </p:nvSpPr>
          <p:spPr>
            <a:xfrm>
              <a:off x="6980800" y="1615775"/>
              <a:ext cx="505825" cy="498575"/>
            </a:xfrm>
            <a:custGeom>
              <a:avLst/>
              <a:gdLst/>
              <a:ahLst/>
              <a:cxnLst/>
              <a:rect l="l" t="t" r="r" b="b"/>
              <a:pathLst>
                <a:path w="20233" h="19943" extrusionOk="0">
                  <a:moveTo>
                    <a:pt x="10112" y="0"/>
                  </a:moveTo>
                  <a:cubicBezTo>
                    <a:pt x="9698" y="0"/>
                    <a:pt x="9279" y="163"/>
                    <a:pt x="8954" y="487"/>
                  </a:cubicBezTo>
                  <a:lnTo>
                    <a:pt x="615" y="8826"/>
                  </a:lnTo>
                  <a:cubicBezTo>
                    <a:pt x="0" y="9476"/>
                    <a:pt x="0" y="10501"/>
                    <a:pt x="615" y="11116"/>
                  </a:cubicBezTo>
                  <a:lnTo>
                    <a:pt x="8954" y="19455"/>
                  </a:lnTo>
                  <a:cubicBezTo>
                    <a:pt x="9279" y="19780"/>
                    <a:pt x="9698" y="19942"/>
                    <a:pt x="10112" y="19942"/>
                  </a:cubicBezTo>
                  <a:cubicBezTo>
                    <a:pt x="10526" y="19942"/>
                    <a:pt x="10937" y="19780"/>
                    <a:pt x="11244" y="19455"/>
                  </a:cubicBezTo>
                  <a:lnTo>
                    <a:pt x="19617" y="11116"/>
                  </a:lnTo>
                  <a:cubicBezTo>
                    <a:pt x="20233" y="10501"/>
                    <a:pt x="20233" y="9476"/>
                    <a:pt x="19617" y="8826"/>
                  </a:cubicBezTo>
                  <a:lnTo>
                    <a:pt x="11244" y="487"/>
                  </a:lnTo>
                  <a:cubicBezTo>
                    <a:pt x="10937" y="163"/>
                    <a:pt x="10526" y="0"/>
                    <a:pt x="1011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09" name="Google Shape;2209;p128"/>
            <p:cNvSpPr/>
            <p:nvPr/>
          </p:nvSpPr>
          <p:spPr>
            <a:xfrm>
              <a:off x="7137150" y="1650150"/>
              <a:ext cx="192275" cy="106825"/>
            </a:xfrm>
            <a:custGeom>
              <a:avLst/>
              <a:gdLst/>
              <a:ahLst/>
              <a:cxnLst/>
              <a:rect l="l" t="t" r="r" b="b"/>
              <a:pathLst>
                <a:path w="7691" h="4273" extrusionOk="0">
                  <a:moveTo>
                    <a:pt x="3862" y="1"/>
                  </a:moveTo>
                  <a:cubicBezTo>
                    <a:pt x="3606" y="1"/>
                    <a:pt x="3350" y="103"/>
                    <a:pt x="3145" y="308"/>
                  </a:cubicBezTo>
                  <a:lnTo>
                    <a:pt x="513" y="2974"/>
                  </a:lnTo>
                  <a:cubicBezTo>
                    <a:pt x="0" y="3487"/>
                    <a:pt x="445" y="4273"/>
                    <a:pt x="1265" y="4273"/>
                  </a:cubicBezTo>
                  <a:lnTo>
                    <a:pt x="6460" y="4273"/>
                  </a:lnTo>
                  <a:cubicBezTo>
                    <a:pt x="7280" y="4273"/>
                    <a:pt x="7690" y="3487"/>
                    <a:pt x="7212" y="2974"/>
                  </a:cubicBezTo>
                  <a:lnTo>
                    <a:pt x="4580" y="308"/>
                  </a:lnTo>
                  <a:cubicBezTo>
                    <a:pt x="4375" y="103"/>
                    <a:pt x="4119" y="1"/>
                    <a:pt x="386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10" name="Google Shape;2210;p128"/>
            <p:cNvSpPr/>
            <p:nvPr/>
          </p:nvSpPr>
          <p:spPr>
            <a:xfrm>
              <a:off x="7361850" y="1875500"/>
              <a:ext cx="505850" cy="498575"/>
            </a:xfrm>
            <a:custGeom>
              <a:avLst/>
              <a:gdLst/>
              <a:ahLst/>
              <a:cxnLst/>
              <a:rect l="l" t="t" r="r" b="b"/>
              <a:pathLst>
                <a:path w="20234" h="19943" extrusionOk="0">
                  <a:moveTo>
                    <a:pt x="10121" y="1"/>
                  </a:moveTo>
                  <a:cubicBezTo>
                    <a:pt x="9707" y="1"/>
                    <a:pt x="9297" y="163"/>
                    <a:pt x="8989" y="488"/>
                  </a:cubicBezTo>
                  <a:lnTo>
                    <a:pt x="650" y="8827"/>
                  </a:lnTo>
                  <a:cubicBezTo>
                    <a:pt x="1" y="9476"/>
                    <a:pt x="1" y="10467"/>
                    <a:pt x="650" y="11117"/>
                  </a:cubicBezTo>
                  <a:lnTo>
                    <a:pt x="8989" y="19456"/>
                  </a:lnTo>
                  <a:cubicBezTo>
                    <a:pt x="9297" y="19780"/>
                    <a:pt x="9707" y="19943"/>
                    <a:pt x="10121" y="19943"/>
                  </a:cubicBezTo>
                  <a:cubicBezTo>
                    <a:pt x="10536" y="19943"/>
                    <a:pt x="10954" y="19780"/>
                    <a:pt x="11279" y="19456"/>
                  </a:cubicBezTo>
                  <a:lnTo>
                    <a:pt x="19618" y="11117"/>
                  </a:lnTo>
                  <a:cubicBezTo>
                    <a:pt x="20233" y="10467"/>
                    <a:pt x="20233" y="9476"/>
                    <a:pt x="19618" y="8827"/>
                  </a:cubicBezTo>
                  <a:lnTo>
                    <a:pt x="11279" y="488"/>
                  </a:lnTo>
                  <a:cubicBezTo>
                    <a:pt x="10954" y="163"/>
                    <a:pt x="10536" y="1"/>
                    <a:pt x="1012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11" name="Google Shape;2211;p128"/>
            <p:cNvSpPr/>
            <p:nvPr/>
          </p:nvSpPr>
          <p:spPr>
            <a:xfrm>
              <a:off x="7519925" y="2249950"/>
              <a:ext cx="192275" cy="107050"/>
            </a:xfrm>
            <a:custGeom>
              <a:avLst/>
              <a:gdLst/>
              <a:ahLst/>
              <a:cxnLst/>
              <a:rect l="l" t="t" r="r" b="b"/>
              <a:pathLst>
                <a:path w="7691" h="4282" extrusionOk="0">
                  <a:moveTo>
                    <a:pt x="1231" y="1"/>
                  </a:moveTo>
                  <a:cubicBezTo>
                    <a:pt x="411" y="1"/>
                    <a:pt x="0" y="787"/>
                    <a:pt x="513" y="1334"/>
                  </a:cubicBezTo>
                  <a:lnTo>
                    <a:pt x="3076" y="3999"/>
                  </a:lnTo>
                  <a:cubicBezTo>
                    <a:pt x="3281" y="4187"/>
                    <a:pt x="3555" y="4281"/>
                    <a:pt x="3828" y="4281"/>
                  </a:cubicBezTo>
                  <a:cubicBezTo>
                    <a:pt x="4102" y="4281"/>
                    <a:pt x="4375" y="4187"/>
                    <a:pt x="4580" y="3999"/>
                  </a:cubicBezTo>
                  <a:lnTo>
                    <a:pt x="7177" y="1334"/>
                  </a:lnTo>
                  <a:cubicBezTo>
                    <a:pt x="7690" y="787"/>
                    <a:pt x="7246" y="1"/>
                    <a:pt x="642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12" name="Google Shape;2212;p128"/>
            <p:cNvSpPr/>
            <p:nvPr/>
          </p:nvSpPr>
          <p:spPr>
            <a:xfrm>
              <a:off x="7743775" y="1615775"/>
              <a:ext cx="505850" cy="498575"/>
            </a:xfrm>
            <a:custGeom>
              <a:avLst/>
              <a:gdLst/>
              <a:ahLst/>
              <a:cxnLst/>
              <a:rect l="l" t="t" r="r" b="b"/>
              <a:pathLst>
                <a:path w="20234" h="19943" extrusionOk="0">
                  <a:moveTo>
                    <a:pt x="10113" y="0"/>
                  </a:moveTo>
                  <a:cubicBezTo>
                    <a:pt x="9698" y="0"/>
                    <a:pt x="9280" y="163"/>
                    <a:pt x="8955" y="487"/>
                  </a:cubicBezTo>
                  <a:lnTo>
                    <a:pt x="616" y="8826"/>
                  </a:lnTo>
                  <a:cubicBezTo>
                    <a:pt x="1" y="9476"/>
                    <a:pt x="1" y="10501"/>
                    <a:pt x="616" y="11116"/>
                  </a:cubicBezTo>
                  <a:lnTo>
                    <a:pt x="8955" y="19455"/>
                  </a:lnTo>
                  <a:cubicBezTo>
                    <a:pt x="9280" y="19780"/>
                    <a:pt x="9698" y="19942"/>
                    <a:pt x="10113" y="19942"/>
                  </a:cubicBezTo>
                  <a:cubicBezTo>
                    <a:pt x="10527" y="19942"/>
                    <a:pt x="10937" y="19780"/>
                    <a:pt x="11245" y="19455"/>
                  </a:cubicBezTo>
                  <a:lnTo>
                    <a:pt x="19584" y="11116"/>
                  </a:lnTo>
                  <a:cubicBezTo>
                    <a:pt x="20233" y="10501"/>
                    <a:pt x="20233" y="9476"/>
                    <a:pt x="19584" y="8826"/>
                  </a:cubicBezTo>
                  <a:lnTo>
                    <a:pt x="11245" y="487"/>
                  </a:lnTo>
                  <a:cubicBezTo>
                    <a:pt x="10937" y="163"/>
                    <a:pt x="10527" y="0"/>
                    <a:pt x="1011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13" name="Google Shape;2213;p128"/>
            <p:cNvSpPr/>
            <p:nvPr/>
          </p:nvSpPr>
          <p:spPr>
            <a:xfrm>
              <a:off x="7901000" y="1650150"/>
              <a:ext cx="192250" cy="106825"/>
            </a:xfrm>
            <a:custGeom>
              <a:avLst/>
              <a:gdLst/>
              <a:ahLst/>
              <a:cxnLst/>
              <a:rect l="l" t="t" r="r" b="b"/>
              <a:pathLst>
                <a:path w="7690" h="4273" extrusionOk="0">
                  <a:moveTo>
                    <a:pt x="3845" y="1"/>
                  </a:moveTo>
                  <a:cubicBezTo>
                    <a:pt x="3580" y="1"/>
                    <a:pt x="3315" y="103"/>
                    <a:pt x="3110" y="308"/>
                  </a:cubicBezTo>
                  <a:lnTo>
                    <a:pt x="513" y="2974"/>
                  </a:lnTo>
                  <a:cubicBezTo>
                    <a:pt x="0" y="3487"/>
                    <a:pt x="444" y="4273"/>
                    <a:pt x="1231" y="4273"/>
                  </a:cubicBezTo>
                  <a:lnTo>
                    <a:pt x="6460" y="4273"/>
                  </a:lnTo>
                  <a:cubicBezTo>
                    <a:pt x="7246" y="4273"/>
                    <a:pt x="7690" y="3487"/>
                    <a:pt x="7177" y="2974"/>
                  </a:cubicBezTo>
                  <a:lnTo>
                    <a:pt x="4580" y="308"/>
                  </a:lnTo>
                  <a:cubicBezTo>
                    <a:pt x="4375" y="103"/>
                    <a:pt x="4110" y="1"/>
                    <a:pt x="384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214" name="Google Shape;2214;p128"/>
          <p:cNvGrpSpPr/>
          <p:nvPr/>
        </p:nvGrpSpPr>
        <p:grpSpPr>
          <a:xfrm>
            <a:off x="6607400" y="2509163"/>
            <a:ext cx="1798482" cy="1934646"/>
            <a:chOff x="6607400" y="2509163"/>
            <a:chExt cx="1798482" cy="1934646"/>
          </a:xfrm>
        </p:grpSpPr>
        <p:sp>
          <p:nvSpPr>
            <p:cNvPr id="2215" name="Google Shape;2215;p128"/>
            <p:cNvSpPr/>
            <p:nvPr/>
          </p:nvSpPr>
          <p:spPr>
            <a:xfrm>
              <a:off x="6642482" y="2509163"/>
              <a:ext cx="759429" cy="887344"/>
            </a:xfrm>
            <a:custGeom>
              <a:avLst/>
              <a:gdLst/>
              <a:ahLst/>
              <a:cxnLst/>
              <a:rect l="l" t="t" r="r" b="b"/>
              <a:pathLst>
                <a:path w="25155" h="29392" extrusionOk="0">
                  <a:moveTo>
                    <a:pt x="1" y="0"/>
                  </a:moveTo>
                  <a:lnTo>
                    <a:pt x="1" y="23069"/>
                  </a:lnTo>
                  <a:cubicBezTo>
                    <a:pt x="1" y="26555"/>
                    <a:pt x="2803" y="29392"/>
                    <a:pt x="6289" y="29392"/>
                  </a:cubicBezTo>
                  <a:lnTo>
                    <a:pt x="25155" y="29392"/>
                  </a:lnTo>
                  <a:lnTo>
                    <a:pt x="25155" y="19241"/>
                  </a:lnTo>
                  <a:cubicBezTo>
                    <a:pt x="25155" y="8647"/>
                    <a:pt x="16542" y="0"/>
                    <a:pt x="591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16" name="Google Shape;2216;p128"/>
            <p:cNvSpPr/>
            <p:nvPr/>
          </p:nvSpPr>
          <p:spPr>
            <a:xfrm>
              <a:off x="7045922" y="3077964"/>
              <a:ext cx="448865" cy="383564"/>
            </a:xfrm>
            <a:custGeom>
              <a:avLst/>
              <a:gdLst/>
              <a:ahLst/>
              <a:cxnLst/>
              <a:rect l="l" t="t" r="r" b="b"/>
              <a:pathLst>
                <a:path w="14868" h="12705" extrusionOk="0">
                  <a:moveTo>
                    <a:pt x="8460" y="1"/>
                  </a:moveTo>
                  <a:cubicBezTo>
                    <a:pt x="6897" y="1"/>
                    <a:pt x="5302" y="579"/>
                    <a:pt x="4000" y="1871"/>
                  </a:cubicBezTo>
                  <a:cubicBezTo>
                    <a:pt x="1" y="5870"/>
                    <a:pt x="2838" y="12705"/>
                    <a:pt x="8511" y="12705"/>
                  </a:cubicBezTo>
                  <a:cubicBezTo>
                    <a:pt x="11997" y="12705"/>
                    <a:pt x="14834" y="9868"/>
                    <a:pt x="14868" y="6382"/>
                  </a:cubicBezTo>
                  <a:cubicBezTo>
                    <a:pt x="14868" y="2542"/>
                    <a:pt x="11735" y="1"/>
                    <a:pt x="846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17" name="Google Shape;2217;p128"/>
            <p:cNvSpPr/>
            <p:nvPr/>
          </p:nvSpPr>
          <p:spPr>
            <a:xfrm>
              <a:off x="7036654" y="3071503"/>
              <a:ext cx="512838" cy="397844"/>
            </a:xfrm>
            <a:custGeom>
              <a:avLst/>
              <a:gdLst/>
              <a:ahLst/>
              <a:cxnLst/>
              <a:rect l="l" t="t" r="r" b="b"/>
              <a:pathLst>
                <a:path w="16987" h="13178" extrusionOk="0">
                  <a:moveTo>
                    <a:pt x="8818" y="479"/>
                  </a:moveTo>
                  <a:cubicBezTo>
                    <a:pt x="14252" y="479"/>
                    <a:pt x="16986" y="7041"/>
                    <a:pt x="13124" y="10903"/>
                  </a:cubicBezTo>
                  <a:cubicBezTo>
                    <a:pt x="11885" y="12141"/>
                    <a:pt x="10357" y="12696"/>
                    <a:pt x="8855" y="12696"/>
                  </a:cubicBezTo>
                  <a:cubicBezTo>
                    <a:pt x="5718" y="12696"/>
                    <a:pt x="2700" y="10272"/>
                    <a:pt x="2700" y="6596"/>
                  </a:cubicBezTo>
                  <a:cubicBezTo>
                    <a:pt x="2700" y="3213"/>
                    <a:pt x="5434" y="479"/>
                    <a:pt x="8818" y="479"/>
                  </a:cubicBezTo>
                  <a:close/>
                  <a:moveTo>
                    <a:pt x="8818" y="0"/>
                  </a:moveTo>
                  <a:cubicBezTo>
                    <a:pt x="2940" y="0"/>
                    <a:pt x="0" y="7109"/>
                    <a:pt x="4136" y="11244"/>
                  </a:cubicBezTo>
                  <a:cubicBezTo>
                    <a:pt x="5483" y="12580"/>
                    <a:pt x="7136" y="13178"/>
                    <a:pt x="8758" y="13178"/>
                  </a:cubicBezTo>
                  <a:cubicBezTo>
                    <a:pt x="12156" y="13178"/>
                    <a:pt x="15414" y="10553"/>
                    <a:pt x="15414" y="6596"/>
                  </a:cubicBezTo>
                  <a:cubicBezTo>
                    <a:pt x="15414" y="2939"/>
                    <a:pt x="12441" y="0"/>
                    <a:pt x="88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18" name="Google Shape;2218;p128"/>
            <p:cNvSpPr/>
            <p:nvPr/>
          </p:nvSpPr>
          <p:spPr>
            <a:xfrm>
              <a:off x="6607400" y="2752654"/>
              <a:ext cx="638730" cy="134164"/>
            </a:xfrm>
            <a:custGeom>
              <a:avLst/>
              <a:gdLst/>
              <a:ahLst/>
              <a:cxnLst/>
              <a:rect l="l" t="t" r="r" b="b"/>
              <a:pathLst>
                <a:path w="21157" h="4444" extrusionOk="0">
                  <a:moveTo>
                    <a:pt x="1" y="1"/>
                  </a:moveTo>
                  <a:lnTo>
                    <a:pt x="1" y="4444"/>
                  </a:lnTo>
                  <a:lnTo>
                    <a:pt x="21156" y="4444"/>
                  </a:lnTo>
                  <a:lnTo>
                    <a:pt x="21156" y="3658"/>
                  </a:lnTo>
                  <a:cubicBezTo>
                    <a:pt x="21156" y="1641"/>
                    <a:pt x="19516" y="1"/>
                    <a:pt x="1749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19" name="Google Shape;2219;p128"/>
            <p:cNvSpPr/>
            <p:nvPr/>
          </p:nvSpPr>
          <p:spPr>
            <a:xfrm>
              <a:off x="6641455" y="3556434"/>
              <a:ext cx="760456" cy="887375"/>
            </a:xfrm>
            <a:custGeom>
              <a:avLst/>
              <a:gdLst/>
              <a:ahLst/>
              <a:cxnLst/>
              <a:rect l="l" t="t" r="r" b="b"/>
              <a:pathLst>
                <a:path w="25189" h="29393" extrusionOk="0">
                  <a:moveTo>
                    <a:pt x="6261" y="1"/>
                  </a:moveTo>
                  <a:cubicBezTo>
                    <a:pt x="2804" y="1"/>
                    <a:pt x="1" y="2825"/>
                    <a:pt x="35" y="6324"/>
                  </a:cubicBezTo>
                  <a:lnTo>
                    <a:pt x="35" y="29393"/>
                  </a:lnTo>
                  <a:lnTo>
                    <a:pt x="5947" y="29393"/>
                  </a:lnTo>
                  <a:cubicBezTo>
                    <a:pt x="16576" y="29359"/>
                    <a:pt x="25189" y="20746"/>
                    <a:pt x="25189" y="10117"/>
                  </a:cubicBezTo>
                  <a:lnTo>
                    <a:pt x="25189" y="1"/>
                  </a:lnTo>
                  <a:lnTo>
                    <a:pt x="6323" y="1"/>
                  </a:lnTo>
                  <a:cubicBezTo>
                    <a:pt x="6303" y="1"/>
                    <a:pt x="6282" y="1"/>
                    <a:pt x="62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20" name="Google Shape;2220;p128"/>
            <p:cNvSpPr/>
            <p:nvPr/>
          </p:nvSpPr>
          <p:spPr>
            <a:xfrm>
              <a:off x="7044896" y="3488987"/>
              <a:ext cx="450918" cy="386311"/>
            </a:xfrm>
            <a:custGeom>
              <a:avLst/>
              <a:gdLst/>
              <a:ahLst/>
              <a:cxnLst/>
              <a:rect l="l" t="t" r="r" b="b"/>
              <a:pathLst>
                <a:path w="14936" h="12796" extrusionOk="0">
                  <a:moveTo>
                    <a:pt x="8503" y="1"/>
                  </a:moveTo>
                  <a:cubicBezTo>
                    <a:pt x="6931" y="1"/>
                    <a:pt x="5330" y="586"/>
                    <a:pt x="4034" y="1893"/>
                  </a:cubicBezTo>
                  <a:cubicBezTo>
                    <a:pt x="1" y="5892"/>
                    <a:pt x="2837" y="12796"/>
                    <a:pt x="8545" y="12796"/>
                  </a:cubicBezTo>
                  <a:cubicBezTo>
                    <a:pt x="12065" y="12761"/>
                    <a:pt x="14902" y="9925"/>
                    <a:pt x="14936" y="6405"/>
                  </a:cubicBezTo>
                  <a:cubicBezTo>
                    <a:pt x="14936" y="2547"/>
                    <a:pt x="11782" y="1"/>
                    <a:pt x="850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21" name="Google Shape;2221;p128"/>
            <p:cNvSpPr/>
            <p:nvPr/>
          </p:nvSpPr>
          <p:spPr>
            <a:xfrm>
              <a:off x="7034571" y="3481137"/>
              <a:ext cx="514921" cy="403036"/>
            </a:xfrm>
            <a:custGeom>
              <a:avLst/>
              <a:gdLst/>
              <a:ahLst/>
              <a:cxnLst/>
              <a:rect l="l" t="t" r="r" b="b"/>
              <a:pathLst>
                <a:path w="17056" h="13350" extrusionOk="0">
                  <a:moveTo>
                    <a:pt x="8887" y="547"/>
                  </a:moveTo>
                  <a:cubicBezTo>
                    <a:pt x="14321" y="547"/>
                    <a:pt x="17055" y="7143"/>
                    <a:pt x="13193" y="10971"/>
                  </a:cubicBezTo>
                  <a:cubicBezTo>
                    <a:pt x="11954" y="12221"/>
                    <a:pt x="10425" y="12780"/>
                    <a:pt x="8924" y="12780"/>
                  </a:cubicBezTo>
                  <a:cubicBezTo>
                    <a:pt x="5786" y="12780"/>
                    <a:pt x="2769" y="10340"/>
                    <a:pt x="2769" y="6665"/>
                  </a:cubicBezTo>
                  <a:cubicBezTo>
                    <a:pt x="2769" y="3281"/>
                    <a:pt x="5503" y="547"/>
                    <a:pt x="8887" y="547"/>
                  </a:cubicBezTo>
                  <a:close/>
                  <a:moveTo>
                    <a:pt x="8887" y="0"/>
                  </a:moveTo>
                  <a:cubicBezTo>
                    <a:pt x="2940" y="0"/>
                    <a:pt x="1" y="7212"/>
                    <a:pt x="4205" y="11381"/>
                  </a:cubicBezTo>
                  <a:cubicBezTo>
                    <a:pt x="5565" y="12741"/>
                    <a:pt x="7232" y="13350"/>
                    <a:pt x="8867" y="13350"/>
                  </a:cubicBezTo>
                  <a:cubicBezTo>
                    <a:pt x="12286" y="13350"/>
                    <a:pt x="15562" y="10688"/>
                    <a:pt x="15585" y="6665"/>
                  </a:cubicBezTo>
                  <a:cubicBezTo>
                    <a:pt x="15551" y="2974"/>
                    <a:pt x="12578" y="0"/>
                    <a:pt x="88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22" name="Google Shape;2222;p128"/>
            <p:cNvSpPr/>
            <p:nvPr/>
          </p:nvSpPr>
          <p:spPr>
            <a:xfrm>
              <a:off x="6607400" y="4197212"/>
              <a:ext cx="638730" cy="134164"/>
            </a:xfrm>
            <a:custGeom>
              <a:avLst/>
              <a:gdLst/>
              <a:ahLst/>
              <a:cxnLst/>
              <a:rect l="l" t="t" r="r" b="b"/>
              <a:pathLst>
                <a:path w="21157" h="4444" extrusionOk="0">
                  <a:moveTo>
                    <a:pt x="1" y="1"/>
                  </a:moveTo>
                  <a:lnTo>
                    <a:pt x="1" y="4444"/>
                  </a:lnTo>
                  <a:lnTo>
                    <a:pt x="17499" y="4444"/>
                  </a:lnTo>
                  <a:cubicBezTo>
                    <a:pt x="19516" y="4444"/>
                    <a:pt x="21156" y="2803"/>
                    <a:pt x="21156" y="787"/>
                  </a:cubicBezTo>
                  <a:lnTo>
                    <a:pt x="2115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23" name="Google Shape;2223;p128"/>
            <p:cNvSpPr/>
            <p:nvPr/>
          </p:nvSpPr>
          <p:spPr>
            <a:xfrm>
              <a:off x="7611367" y="2509163"/>
              <a:ext cx="760456" cy="887344"/>
            </a:xfrm>
            <a:custGeom>
              <a:avLst/>
              <a:gdLst/>
              <a:ahLst/>
              <a:cxnLst/>
              <a:rect l="l" t="t" r="r" b="b"/>
              <a:pathLst>
                <a:path w="25189" h="29392" extrusionOk="0">
                  <a:moveTo>
                    <a:pt x="19276" y="0"/>
                  </a:moveTo>
                  <a:cubicBezTo>
                    <a:pt x="8647" y="0"/>
                    <a:pt x="1" y="8613"/>
                    <a:pt x="1" y="19241"/>
                  </a:cubicBezTo>
                  <a:lnTo>
                    <a:pt x="1" y="29392"/>
                  </a:lnTo>
                  <a:lnTo>
                    <a:pt x="18866" y="29392"/>
                  </a:lnTo>
                  <a:cubicBezTo>
                    <a:pt x="22352" y="29392"/>
                    <a:pt x="25189" y="26555"/>
                    <a:pt x="25189" y="23069"/>
                  </a:cubicBezTo>
                  <a:lnTo>
                    <a:pt x="2518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24" name="Google Shape;2224;p128"/>
            <p:cNvSpPr/>
            <p:nvPr/>
          </p:nvSpPr>
          <p:spPr>
            <a:xfrm>
              <a:off x="7453499" y="3076968"/>
              <a:ext cx="450918" cy="385617"/>
            </a:xfrm>
            <a:custGeom>
              <a:avLst/>
              <a:gdLst/>
              <a:ahLst/>
              <a:cxnLst/>
              <a:rect l="l" t="t" r="r" b="b"/>
              <a:pathLst>
                <a:path w="14936" h="12773" extrusionOk="0">
                  <a:moveTo>
                    <a:pt x="8498" y="1"/>
                  </a:moveTo>
                  <a:cubicBezTo>
                    <a:pt x="6932" y="1"/>
                    <a:pt x="5335" y="579"/>
                    <a:pt x="4033" y="1870"/>
                  </a:cubicBezTo>
                  <a:cubicBezTo>
                    <a:pt x="1" y="5868"/>
                    <a:pt x="2837" y="12772"/>
                    <a:pt x="8545" y="12772"/>
                  </a:cubicBezTo>
                  <a:cubicBezTo>
                    <a:pt x="12065" y="12772"/>
                    <a:pt x="14936" y="9935"/>
                    <a:pt x="14936" y="6415"/>
                  </a:cubicBezTo>
                  <a:cubicBezTo>
                    <a:pt x="14936" y="2550"/>
                    <a:pt x="11785" y="1"/>
                    <a:pt x="84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25" name="Google Shape;2225;p128"/>
            <p:cNvSpPr/>
            <p:nvPr/>
          </p:nvSpPr>
          <p:spPr>
            <a:xfrm>
              <a:off x="7442147" y="3069420"/>
              <a:ext cx="514890" cy="402855"/>
            </a:xfrm>
            <a:custGeom>
              <a:avLst/>
              <a:gdLst/>
              <a:ahLst/>
              <a:cxnLst/>
              <a:rect l="l" t="t" r="r" b="b"/>
              <a:pathLst>
                <a:path w="17055" h="13344" extrusionOk="0">
                  <a:moveTo>
                    <a:pt x="8921" y="548"/>
                  </a:moveTo>
                  <a:cubicBezTo>
                    <a:pt x="14355" y="548"/>
                    <a:pt x="17055" y="7110"/>
                    <a:pt x="13227" y="10972"/>
                  </a:cubicBezTo>
                  <a:cubicBezTo>
                    <a:pt x="11977" y="12210"/>
                    <a:pt x="10445" y="12765"/>
                    <a:pt x="8943" y="12765"/>
                  </a:cubicBezTo>
                  <a:cubicBezTo>
                    <a:pt x="5805" y="12765"/>
                    <a:pt x="2803" y="10341"/>
                    <a:pt x="2803" y="6665"/>
                  </a:cubicBezTo>
                  <a:cubicBezTo>
                    <a:pt x="2803" y="3282"/>
                    <a:pt x="5537" y="548"/>
                    <a:pt x="8921" y="548"/>
                  </a:cubicBezTo>
                  <a:close/>
                  <a:moveTo>
                    <a:pt x="8921" y="1"/>
                  </a:moveTo>
                  <a:cubicBezTo>
                    <a:pt x="2974" y="1"/>
                    <a:pt x="1" y="7178"/>
                    <a:pt x="4204" y="11382"/>
                  </a:cubicBezTo>
                  <a:cubicBezTo>
                    <a:pt x="5549" y="12737"/>
                    <a:pt x="7210" y="13343"/>
                    <a:pt x="8844" y="13343"/>
                  </a:cubicBezTo>
                  <a:cubicBezTo>
                    <a:pt x="12275" y="13343"/>
                    <a:pt x="15585" y="10671"/>
                    <a:pt x="15585" y="6665"/>
                  </a:cubicBezTo>
                  <a:cubicBezTo>
                    <a:pt x="15585" y="2974"/>
                    <a:pt x="12578" y="1"/>
                    <a:pt x="89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26" name="Google Shape;2226;p128"/>
            <p:cNvSpPr/>
            <p:nvPr/>
          </p:nvSpPr>
          <p:spPr>
            <a:xfrm>
              <a:off x="7768209" y="2752654"/>
              <a:ext cx="637673" cy="134164"/>
            </a:xfrm>
            <a:custGeom>
              <a:avLst/>
              <a:gdLst/>
              <a:ahLst/>
              <a:cxnLst/>
              <a:rect l="l" t="t" r="r" b="b"/>
              <a:pathLst>
                <a:path w="21122" h="4444" extrusionOk="0">
                  <a:moveTo>
                    <a:pt x="3657" y="1"/>
                  </a:moveTo>
                  <a:cubicBezTo>
                    <a:pt x="1641" y="1"/>
                    <a:pt x="1" y="1641"/>
                    <a:pt x="1" y="3658"/>
                  </a:cubicBezTo>
                  <a:lnTo>
                    <a:pt x="1" y="4444"/>
                  </a:lnTo>
                  <a:lnTo>
                    <a:pt x="21122" y="4444"/>
                  </a:lnTo>
                  <a:lnTo>
                    <a:pt x="2112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27" name="Google Shape;2227;p128"/>
            <p:cNvSpPr/>
            <p:nvPr/>
          </p:nvSpPr>
          <p:spPr>
            <a:xfrm>
              <a:off x="7611367" y="3556464"/>
              <a:ext cx="760456" cy="887344"/>
            </a:xfrm>
            <a:custGeom>
              <a:avLst/>
              <a:gdLst/>
              <a:ahLst/>
              <a:cxnLst/>
              <a:rect l="l" t="t" r="r" b="b"/>
              <a:pathLst>
                <a:path w="25189" h="29392" extrusionOk="0">
                  <a:moveTo>
                    <a:pt x="1" y="0"/>
                  </a:moveTo>
                  <a:lnTo>
                    <a:pt x="1" y="10151"/>
                  </a:lnTo>
                  <a:cubicBezTo>
                    <a:pt x="1" y="20779"/>
                    <a:pt x="8647" y="29392"/>
                    <a:pt x="19276" y="29392"/>
                  </a:cubicBezTo>
                  <a:lnTo>
                    <a:pt x="25189" y="29392"/>
                  </a:lnTo>
                  <a:lnTo>
                    <a:pt x="25189" y="6323"/>
                  </a:lnTo>
                  <a:cubicBezTo>
                    <a:pt x="25189" y="2837"/>
                    <a:pt x="22352" y="0"/>
                    <a:pt x="1886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28" name="Google Shape;2228;p128"/>
            <p:cNvSpPr/>
            <p:nvPr/>
          </p:nvSpPr>
          <p:spPr>
            <a:xfrm>
              <a:off x="7453499" y="3488896"/>
              <a:ext cx="450918" cy="386402"/>
            </a:xfrm>
            <a:custGeom>
              <a:avLst/>
              <a:gdLst/>
              <a:ahLst/>
              <a:cxnLst/>
              <a:rect l="l" t="t" r="r" b="b"/>
              <a:pathLst>
                <a:path w="14936" h="12799" extrusionOk="0">
                  <a:moveTo>
                    <a:pt x="8483" y="1"/>
                  </a:moveTo>
                  <a:cubicBezTo>
                    <a:pt x="6922" y="1"/>
                    <a:pt x="5331" y="576"/>
                    <a:pt x="4033" y="1862"/>
                  </a:cubicBezTo>
                  <a:cubicBezTo>
                    <a:pt x="1" y="5895"/>
                    <a:pt x="2837" y="12764"/>
                    <a:pt x="8545" y="12799"/>
                  </a:cubicBezTo>
                  <a:cubicBezTo>
                    <a:pt x="12065" y="12799"/>
                    <a:pt x="14936" y="9928"/>
                    <a:pt x="14936" y="6408"/>
                  </a:cubicBezTo>
                  <a:cubicBezTo>
                    <a:pt x="14936" y="2559"/>
                    <a:pt x="11775" y="1"/>
                    <a:pt x="848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29" name="Google Shape;2229;p128"/>
            <p:cNvSpPr/>
            <p:nvPr/>
          </p:nvSpPr>
          <p:spPr>
            <a:xfrm>
              <a:off x="7442147" y="3481137"/>
              <a:ext cx="514890" cy="403036"/>
            </a:xfrm>
            <a:custGeom>
              <a:avLst/>
              <a:gdLst/>
              <a:ahLst/>
              <a:cxnLst/>
              <a:rect l="l" t="t" r="r" b="b"/>
              <a:pathLst>
                <a:path w="17055" h="13350" extrusionOk="0">
                  <a:moveTo>
                    <a:pt x="8921" y="547"/>
                  </a:moveTo>
                  <a:cubicBezTo>
                    <a:pt x="14355" y="547"/>
                    <a:pt x="17055" y="7143"/>
                    <a:pt x="13227" y="10971"/>
                  </a:cubicBezTo>
                  <a:cubicBezTo>
                    <a:pt x="11977" y="12221"/>
                    <a:pt x="10444" y="12780"/>
                    <a:pt x="8942" y="12780"/>
                  </a:cubicBezTo>
                  <a:cubicBezTo>
                    <a:pt x="5805" y="12780"/>
                    <a:pt x="2803" y="10340"/>
                    <a:pt x="2803" y="6665"/>
                  </a:cubicBezTo>
                  <a:cubicBezTo>
                    <a:pt x="2803" y="3281"/>
                    <a:pt x="5537" y="547"/>
                    <a:pt x="8921" y="547"/>
                  </a:cubicBezTo>
                  <a:close/>
                  <a:moveTo>
                    <a:pt x="8921" y="0"/>
                  </a:moveTo>
                  <a:cubicBezTo>
                    <a:pt x="2974" y="0"/>
                    <a:pt x="1" y="7177"/>
                    <a:pt x="4204" y="11381"/>
                  </a:cubicBezTo>
                  <a:cubicBezTo>
                    <a:pt x="5553" y="12741"/>
                    <a:pt x="7221" y="13350"/>
                    <a:pt x="8859" y="13350"/>
                  </a:cubicBezTo>
                  <a:cubicBezTo>
                    <a:pt x="12285" y="13350"/>
                    <a:pt x="15585" y="10688"/>
                    <a:pt x="15585" y="6665"/>
                  </a:cubicBezTo>
                  <a:cubicBezTo>
                    <a:pt x="15585" y="2974"/>
                    <a:pt x="12578" y="0"/>
                    <a:pt x="89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30" name="Google Shape;2230;p128"/>
            <p:cNvSpPr/>
            <p:nvPr/>
          </p:nvSpPr>
          <p:spPr>
            <a:xfrm>
              <a:off x="7768209" y="4197212"/>
              <a:ext cx="637673" cy="134164"/>
            </a:xfrm>
            <a:custGeom>
              <a:avLst/>
              <a:gdLst/>
              <a:ahLst/>
              <a:cxnLst/>
              <a:rect l="l" t="t" r="r" b="b"/>
              <a:pathLst>
                <a:path w="21122" h="4444" extrusionOk="0">
                  <a:moveTo>
                    <a:pt x="1" y="1"/>
                  </a:moveTo>
                  <a:lnTo>
                    <a:pt x="1" y="787"/>
                  </a:lnTo>
                  <a:cubicBezTo>
                    <a:pt x="1" y="2803"/>
                    <a:pt x="1641" y="4444"/>
                    <a:pt x="3657" y="4444"/>
                  </a:cubicBezTo>
                  <a:lnTo>
                    <a:pt x="21122" y="4444"/>
                  </a:lnTo>
                  <a:lnTo>
                    <a:pt x="21122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31" name="Google Shape;2231;p128"/>
            <p:cNvSpPr/>
            <p:nvPr/>
          </p:nvSpPr>
          <p:spPr>
            <a:xfrm>
              <a:off x="8295462" y="3167451"/>
              <a:ext cx="5193" cy="5193"/>
            </a:xfrm>
            <a:custGeom>
              <a:avLst/>
              <a:gdLst/>
              <a:ahLst/>
              <a:cxnLst/>
              <a:rect l="l" t="t" r="r" b="b"/>
              <a:pathLst>
                <a:path w="172" h="172" extrusionOk="0">
                  <a:moveTo>
                    <a:pt x="35" y="1"/>
                  </a:moveTo>
                  <a:cubicBezTo>
                    <a:pt x="1" y="35"/>
                    <a:pt x="1" y="35"/>
                    <a:pt x="1" y="69"/>
                  </a:cubicBezTo>
                  <a:cubicBezTo>
                    <a:pt x="1" y="103"/>
                    <a:pt x="1" y="137"/>
                    <a:pt x="35" y="137"/>
                  </a:cubicBezTo>
                  <a:cubicBezTo>
                    <a:pt x="35" y="172"/>
                    <a:pt x="69" y="172"/>
                    <a:pt x="103" y="172"/>
                  </a:cubicBezTo>
                  <a:cubicBezTo>
                    <a:pt x="103" y="172"/>
                    <a:pt x="137" y="172"/>
                    <a:pt x="137" y="137"/>
                  </a:cubicBezTo>
                  <a:cubicBezTo>
                    <a:pt x="172" y="137"/>
                    <a:pt x="172" y="103"/>
                    <a:pt x="172" y="69"/>
                  </a:cubicBezTo>
                  <a:cubicBezTo>
                    <a:pt x="172" y="35"/>
                    <a:pt x="172" y="35"/>
                    <a:pt x="13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232" name="Google Shape;2232;p128"/>
          <p:cNvGrpSpPr/>
          <p:nvPr/>
        </p:nvGrpSpPr>
        <p:grpSpPr>
          <a:xfrm>
            <a:off x="4370438" y="3600475"/>
            <a:ext cx="2114758" cy="856558"/>
            <a:chOff x="4450975" y="3219475"/>
            <a:chExt cx="2114758" cy="856558"/>
          </a:xfrm>
        </p:grpSpPr>
        <p:sp>
          <p:nvSpPr>
            <p:cNvPr id="2233" name="Google Shape;2233;p128"/>
            <p:cNvSpPr/>
            <p:nvPr/>
          </p:nvSpPr>
          <p:spPr>
            <a:xfrm>
              <a:off x="4479630" y="3253980"/>
              <a:ext cx="426832" cy="650752"/>
            </a:xfrm>
            <a:custGeom>
              <a:avLst/>
              <a:gdLst/>
              <a:ahLst/>
              <a:cxnLst/>
              <a:rect l="l" t="t" r="r" b="b"/>
              <a:pathLst>
                <a:path w="24950" h="38039" extrusionOk="0">
                  <a:moveTo>
                    <a:pt x="9638" y="0"/>
                  </a:moveTo>
                  <a:cubicBezTo>
                    <a:pt x="4307" y="0"/>
                    <a:pt x="0" y="4306"/>
                    <a:pt x="0" y="9638"/>
                  </a:cubicBezTo>
                  <a:lnTo>
                    <a:pt x="0" y="33595"/>
                  </a:lnTo>
                  <a:cubicBezTo>
                    <a:pt x="0" y="36056"/>
                    <a:pt x="1983" y="38038"/>
                    <a:pt x="4409" y="38038"/>
                  </a:cubicBezTo>
                  <a:lnTo>
                    <a:pt x="20506" y="38038"/>
                  </a:lnTo>
                  <a:cubicBezTo>
                    <a:pt x="22967" y="38038"/>
                    <a:pt x="24949" y="36056"/>
                    <a:pt x="24949" y="33595"/>
                  </a:cubicBezTo>
                  <a:lnTo>
                    <a:pt x="24949" y="9638"/>
                  </a:lnTo>
                  <a:cubicBezTo>
                    <a:pt x="24949" y="4306"/>
                    <a:pt x="20609" y="0"/>
                    <a:pt x="153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34" name="Google Shape;2234;p128"/>
            <p:cNvSpPr/>
            <p:nvPr/>
          </p:nvSpPr>
          <p:spPr>
            <a:xfrm>
              <a:off x="4450975" y="3219475"/>
              <a:ext cx="484125" cy="333288"/>
            </a:xfrm>
            <a:custGeom>
              <a:avLst/>
              <a:gdLst/>
              <a:ahLst/>
              <a:cxnLst/>
              <a:rect l="l" t="t" r="r" b="b"/>
              <a:pathLst>
                <a:path w="28299" h="19482" fill="none" extrusionOk="0">
                  <a:moveTo>
                    <a:pt x="1" y="19481"/>
                  </a:moveTo>
                  <a:lnTo>
                    <a:pt x="1" y="10937"/>
                  </a:lnTo>
                  <a:cubicBezTo>
                    <a:pt x="35" y="4888"/>
                    <a:pt x="4922" y="1"/>
                    <a:pt x="10937" y="1"/>
                  </a:cubicBezTo>
                  <a:lnTo>
                    <a:pt x="17362" y="1"/>
                  </a:lnTo>
                  <a:cubicBezTo>
                    <a:pt x="23378" y="1"/>
                    <a:pt x="28299" y="4888"/>
                    <a:pt x="28299" y="10937"/>
                  </a:cubicBezTo>
                  <a:lnTo>
                    <a:pt x="28299" y="19481"/>
                  </a:lnTo>
                </a:path>
              </a:pathLst>
            </a:custGeom>
            <a:noFill/>
            <a:ln w="15375" cap="rnd" cmpd="sng">
              <a:solidFill>
                <a:schemeClr val="accent1"/>
              </a:solidFill>
              <a:prstDash val="solid"/>
              <a:miter lim="34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35" name="Google Shape;2235;p128"/>
            <p:cNvSpPr/>
            <p:nvPr/>
          </p:nvSpPr>
          <p:spPr>
            <a:xfrm>
              <a:off x="4521131" y="3732806"/>
              <a:ext cx="343809" cy="343228"/>
            </a:xfrm>
            <a:custGeom>
              <a:avLst/>
              <a:gdLst/>
              <a:ahLst/>
              <a:cxnLst/>
              <a:rect l="l" t="t" r="r" b="b"/>
              <a:pathLst>
                <a:path w="20097" h="20063" extrusionOk="0">
                  <a:moveTo>
                    <a:pt x="10049" y="1"/>
                  </a:moveTo>
                  <a:cubicBezTo>
                    <a:pt x="4512" y="1"/>
                    <a:pt x="1" y="4478"/>
                    <a:pt x="1" y="10048"/>
                  </a:cubicBezTo>
                  <a:cubicBezTo>
                    <a:pt x="1" y="15585"/>
                    <a:pt x="4512" y="20062"/>
                    <a:pt x="10049" y="20062"/>
                  </a:cubicBezTo>
                  <a:cubicBezTo>
                    <a:pt x="15585" y="20062"/>
                    <a:pt x="20097" y="15585"/>
                    <a:pt x="20097" y="10048"/>
                  </a:cubicBezTo>
                  <a:cubicBezTo>
                    <a:pt x="20097" y="4478"/>
                    <a:pt x="15585" y="1"/>
                    <a:pt x="1004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36" name="Google Shape;2236;p128"/>
            <p:cNvSpPr/>
            <p:nvPr/>
          </p:nvSpPr>
          <p:spPr>
            <a:xfrm>
              <a:off x="4559725" y="3771399"/>
              <a:ext cx="266637" cy="266620"/>
            </a:xfrm>
            <a:custGeom>
              <a:avLst/>
              <a:gdLst/>
              <a:ahLst/>
              <a:cxnLst/>
              <a:rect l="l" t="t" r="r" b="b"/>
              <a:pathLst>
                <a:path w="15586" h="15585" extrusionOk="0">
                  <a:moveTo>
                    <a:pt x="7793" y="0"/>
                  </a:moveTo>
                  <a:cubicBezTo>
                    <a:pt x="3487" y="0"/>
                    <a:pt x="1" y="3486"/>
                    <a:pt x="1" y="7792"/>
                  </a:cubicBezTo>
                  <a:cubicBezTo>
                    <a:pt x="1" y="12064"/>
                    <a:pt x="3487" y="15585"/>
                    <a:pt x="7793" y="15585"/>
                  </a:cubicBezTo>
                  <a:cubicBezTo>
                    <a:pt x="12099" y="15585"/>
                    <a:pt x="15585" y="12064"/>
                    <a:pt x="15585" y="7792"/>
                  </a:cubicBezTo>
                  <a:cubicBezTo>
                    <a:pt x="15585" y="3486"/>
                    <a:pt x="12099" y="0"/>
                    <a:pt x="77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37" name="Google Shape;2237;p128"/>
            <p:cNvSpPr/>
            <p:nvPr/>
          </p:nvSpPr>
          <p:spPr>
            <a:xfrm>
              <a:off x="4546860" y="3757953"/>
              <a:ext cx="255518" cy="255518"/>
            </a:xfrm>
            <a:custGeom>
              <a:avLst/>
              <a:gdLst/>
              <a:ahLst/>
              <a:cxnLst/>
              <a:rect l="l" t="t" r="r" b="b"/>
              <a:pathLst>
                <a:path w="14936" h="14936" fill="none" extrusionOk="0">
                  <a:moveTo>
                    <a:pt x="8545" y="14935"/>
                  </a:moveTo>
                  <a:cubicBezTo>
                    <a:pt x="2872" y="14935"/>
                    <a:pt x="1" y="8066"/>
                    <a:pt x="4034" y="4033"/>
                  </a:cubicBezTo>
                  <a:cubicBezTo>
                    <a:pt x="8066" y="0"/>
                    <a:pt x="14936" y="2871"/>
                    <a:pt x="14936" y="8578"/>
                  </a:cubicBezTo>
                </a:path>
              </a:pathLst>
            </a:custGeom>
            <a:noFill/>
            <a:ln w="15375" cap="rnd" cmpd="sng">
              <a:solidFill>
                <a:schemeClr val="accent1"/>
              </a:solidFill>
              <a:prstDash val="solid"/>
              <a:miter lim="34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38" name="Google Shape;2238;p128"/>
            <p:cNvSpPr/>
            <p:nvPr/>
          </p:nvSpPr>
          <p:spPr>
            <a:xfrm>
              <a:off x="5023362" y="3253980"/>
              <a:ext cx="426832" cy="650752"/>
            </a:xfrm>
            <a:custGeom>
              <a:avLst/>
              <a:gdLst/>
              <a:ahLst/>
              <a:cxnLst/>
              <a:rect l="l" t="t" r="r" b="b"/>
              <a:pathLst>
                <a:path w="24950" h="38039" extrusionOk="0">
                  <a:moveTo>
                    <a:pt x="9638" y="0"/>
                  </a:moveTo>
                  <a:cubicBezTo>
                    <a:pt x="4307" y="0"/>
                    <a:pt x="1" y="4306"/>
                    <a:pt x="1" y="9638"/>
                  </a:cubicBezTo>
                  <a:lnTo>
                    <a:pt x="1" y="33595"/>
                  </a:lnTo>
                  <a:cubicBezTo>
                    <a:pt x="1" y="36056"/>
                    <a:pt x="1983" y="38038"/>
                    <a:pt x="4409" y="38038"/>
                  </a:cubicBezTo>
                  <a:lnTo>
                    <a:pt x="20541" y="38038"/>
                  </a:lnTo>
                  <a:cubicBezTo>
                    <a:pt x="22967" y="38038"/>
                    <a:pt x="24949" y="36056"/>
                    <a:pt x="24949" y="33595"/>
                  </a:cubicBezTo>
                  <a:lnTo>
                    <a:pt x="24949" y="9638"/>
                  </a:lnTo>
                  <a:cubicBezTo>
                    <a:pt x="24949" y="4306"/>
                    <a:pt x="20643" y="0"/>
                    <a:pt x="1531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39" name="Google Shape;2239;p128"/>
            <p:cNvSpPr/>
            <p:nvPr/>
          </p:nvSpPr>
          <p:spPr>
            <a:xfrm>
              <a:off x="4994708" y="3219475"/>
              <a:ext cx="483543" cy="333288"/>
            </a:xfrm>
            <a:custGeom>
              <a:avLst/>
              <a:gdLst/>
              <a:ahLst/>
              <a:cxnLst/>
              <a:rect l="l" t="t" r="r" b="b"/>
              <a:pathLst>
                <a:path w="28265" h="19482" fill="none" extrusionOk="0">
                  <a:moveTo>
                    <a:pt x="1" y="19481"/>
                  </a:moveTo>
                  <a:lnTo>
                    <a:pt x="1" y="10937"/>
                  </a:lnTo>
                  <a:cubicBezTo>
                    <a:pt x="1" y="4888"/>
                    <a:pt x="4888" y="1"/>
                    <a:pt x="10937" y="1"/>
                  </a:cubicBezTo>
                  <a:lnTo>
                    <a:pt x="17328" y="1"/>
                  </a:lnTo>
                  <a:cubicBezTo>
                    <a:pt x="23378" y="1"/>
                    <a:pt x="28265" y="4888"/>
                    <a:pt x="28265" y="10937"/>
                  </a:cubicBezTo>
                  <a:lnTo>
                    <a:pt x="28265" y="19481"/>
                  </a:lnTo>
                </a:path>
              </a:pathLst>
            </a:custGeom>
            <a:noFill/>
            <a:ln w="15375" cap="rnd" cmpd="sng">
              <a:solidFill>
                <a:schemeClr val="accent3"/>
              </a:solidFill>
              <a:prstDash val="solid"/>
              <a:miter lim="34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40" name="Google Shape;2240;p128"/>
            <p:cNvSpPr/>
            <p:nvPr/>
          </p:nvSpPr>
          <p:spPr>
            <a:xfrm>
              <a:off x="5064881" y="3732806"/>
              <a:ext cx="343792" cy="343228"/>
            </a:xfrm>
            <a:custGeom>
              <a:avLst/>
              <a:gdLst/>
              <a:ahLst/>
              <a:cxnLst/>
              <a:rect l="l" t="t" r="r" b="b"/>
              <a:pathLst>
                <a:path w="20096" h="20063" extrusionOk="0">
                  <a:moveTo>
                    <a:pt x="10048" y="1"/>
                  </a:moveTo>
                  <a:cubicBezTo>
                    <a:pt x="4511" y="1"/>
                    <a:pt x="0" y="4478"/>
                    <a:pt x="0" y="10048"/>
                  </a:cubicBezTo>
                  <a:cubicBezTo>
                    <a:pt x="0" y="15585"/>
                    <a:pt x="4511" y="20062"/>
                    <a:pt x="10048" y="20062"/>
                  </a:cubicBezTo>
                  <a:cubicBezTo>
                    <a:pt x="15585" y="20062"/>
                    <a:pt x="20096" y="15585"/>
                    <a:pt x="20096" y="10048"/>
                  </a:cubicBezTo>
                  <a:cubicBezTo>
                    <a:pt x="20096" y="4478"/>
                    <a:pt x="15585" y="1"/>
                    <a:pt x="100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41" name="Google Shape;2241;p128"/>
            <p:cNvSpPr/>
            <p:nvPr/>
          </p:nvSpPr>
          <p:spPr>
            <a:xfrm>
              <a:off x="5103458" y="3771399"/>
              <a:ext cx="266637" cy="266620"/>
            </a:xfrm>
            <a:custGeom>
              <a:avLst/>
              <a:gdLst/>
              <a:ahLst/>
              <a:cxnLst/>
              <a:rect l="l" t="t" r="r" b="b"/>
              <a:pathLst>
                <a:path w="15586" h="15585" extrusionOk="0">
                  <a:moveTo>
                    <a:pt x="7793" y="0"/>
                  </a:moveTo>
                  <a:cubicBezTo>
                    <a:pt x="3487" y="0"/>
                    <a:pt x="1" y="3486"/>
                    <a:pt x="1" y="7792"/>
                  </a:cubicBezTo>
                  <a:cubicBezTo>
                    <a:pt x="1" y="12064"/>
                    <a:pt x="3487" y="15585"/>
                    <a:pt x="7793" y="15585"/>
                  </a:cubicBezTo>
                  <a:cubicBezTo>
                    <a:pt x="12099" y="15585"/>
                    <a:pt x="15585" y="12064"/>
                    <a:pt x="15585" y="7792"/>
                  </a:cubicBezTo>
                  <a:cubicBezTo>
                    <a:pt x="15585" y="3486"/>
                    <a:pt x="12099" y="0"/>
                    <a:pt x="77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42" name="Google Shape;2242;p128"/>
            <p:cNvSpPr/>
            <p:nvPr/>
          </p:nvSpPr>
          <p:spPr>
            <a:xfrm>
              <a:off x="5090593" y="3757953"/>
              <a:ext cx="255535" cy="255518"/>
            </a:xfrm>
            <a:custGeom>
              <a:avLst/>
              <a:gdLst/>
              <a:ahLst/>
              <a:cxnLst/>
              <a:rect l="l" t="t" r="r" b="b"/>
              <a:pathLst>
                <a:path w="14937" h="14936" fill="none" extrusionOk="0">
                  <a:moveTo>
                    <a:pt x="8545" y="14935"/>
                  </a:moveTo>
                  <a:cubicBezTo>
                    <a:pt x="2838" y="14935"/>
                    <a:pt x="1" y="8066"/>
                    <a:pt x="4034" y="4033"/>
                  </a:cubicBezTo>
                  <a:cubicBezTo>
                    <a:pt x="8067" y="0"/>
                    <a:pt x="14936" y="2871"/>
                    <a:pt x="14936" y="8578"/>
                  </a:cubicBezTo>
                </a:path>
              </a:pathLst>
            </a:custGeom>
            <a:noFill/>
            <a:ln w="15375" cap="rnd" cmpd="sng">
              <a:solidFill>
                <a:schemeClr val="accent3"/>
              </a:solidFill>
              <a:prstDash val="solid"/>
              <a:miter lim="34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43" name="Google Shape;2243;p128"/>
            <p:cNvSpPr/>
            <p:nvPr/>
          </p:nvSpPr>
          <p:spPr>
            <a:xfrm>
              <a:off x="5567095" y="3253980"/>
              <a:ext cx="426832" cy="650752"/>
            </a:xfrm>
            <a:custGeom>
              <a:avLst/>
              <a:gdLst/>
              <a:ahLst/>
              <a:cxnLst/>
              <a:rect l="l" t="t" r="r" b="b"/>
              <a:pathLst>
                <a:path w="24950" h="38039" extrusionOk="0">
                  <a:moveTo>
                    <a:pt x="9639" y="0"/>
                  </a:moveTo>
                  <a:cubicBezTo>
                    <a:pt x="4307" y="0"/>
                    <a:pt x="1" y="4340"/>
                    <a:pt x="1" y="9638"/>
                  </a:cubicBezTo>
                  <a:lnTo>
                    <a:pt x="1" y="33595"/>
                  </a:lnTo>
                  <a:cubicBezTo>
                    <a:pt x="1" y="36022"/>
                    <a:pt x="1983" y="38004"/>
                    <a:pt x="4410" y="38038"/>
                  </a:cubicBezTo>
                  <a:lnTo>
                    <a:pt x="20507" y="38038"/>
                  </a:lnTo>
                  <a:cubicBezTo>
                    <a:pt x="22967" y="38038"/>
                    <a:pt x="24950" y="36056"/>
                    <a:pt x="24950" y="33595"/>
                  </a:cubicBezTo>
                  <a:lnTo>
                    <a:pt x="24950" y="9638"/>
                  </a:lnTo>
                  <a:cubicBezTo>
                    <a:pt x="24950" y="4306"/>
                    <a:pt x="20609" y="0"/>
                    <a:pt x="1531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44" name="Google Shape;2244;p128"/>
            <p:cNvSpPr/>
            <p:nvPr/>
          </p:nvSpPr>
          <p:spPr>
            <a:xfrm>
              <a:off x="5538457" y="3219475"/>
              <a:ext cx="483543" cy="333288"/>
            </a:xfrm>
            <a:custGeom>
              <a:avLst/>
              <a:gdLst/>
              <a:ahLst/>
              <a:cxnLst/>
              <a:rect l="l" t="t" r="r" b="b"/>
              <a:pathLst>
                <a:path w="28265" h="19482" fill="none" extrusionOk="0">
                  <a:moveTo>
                    <a:pt x="0" y="19481"/>
                  </a:moveTo>
                  <a:lnTo>
                    <a:pt x="0" y="10937"/>
                  </a:lnTo>
                  <a:cubicBezTo>
                    <a:pt x="0" y="4888"/>
                    <a:pt x="4887" y="1"/>
                    <a:pt x="10937" y="1"/>
                  </a:cubicBezTo>
                  <a:lnTo>
                    <a:pt x="17328" y="1"/>
                  </a:lnTo>
                  <a:cubicBezTo>
                    <a:pt x="23377" y="1"/>
                    <a:pt x="28264" y="4888"/>
                    <a:pt x="28264" y="10937"/>
                  </a:cubicBezTo>
                  <a:lnTo>
                    <a:pt x="28264" y="19481"/>
                  </a:lnTo>
                </a:path>
              </a:pathLst>
            </a:custGeom>
            <a:noFill/>
            <a:ln w="15375" cap="rnd" cmpd="sng">
              <a:solidFill>
                <a:schemeClr val="accent2"/>
              </a:solidFill>
              <a:prstDash val="solid"/>
              <a:miter lim="34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45" name="Google Shape;2245;p128"/>
            <p:cNvSpPr/>
            <p:nvPr/>
          </p:nvSpPr>
          <p:spPr>
            <a:xfrm>
              <a:off x="5608614" y="3732806"/>
              <a:ext cx="343809" cy="343228"/>
            </a:xfrm>
            <a:custGeom>
              <a:avLst/>
              <a:gdLst/>
              <a:ahLst/>
              <a:cxnLst/>
              <a:rect l="l" t="t" r="r" b="b"/>
              <a:pathLst>
                <a:path w="20097" h="20063" extrusionOk="0">
                  <a:moveTo>
                    <a:pt x="10048" y="1"/>
                  </a:moveTo>
                  <a:cubicBezTo>
                    <a:pt x="4477" y="1"/>
                    <a:pt x="0" y="4478"/>
                    <a:pt x="0" y="10048"/>
                  </a:cubicBezTo>
                  <a:cubicBezTo>
                    <a:pt x="0" y="15585"/>
                    <a:pt x="4477" y="20062"/>
                    <a:pt x="10048" y="20062"/>
                  </a:cubicBezTo>
                  <a:cubicBezTo>
                    <a:pt x="15585" y="20062"/>
                    <a:pt x="20096" y="15585"/>
                    <a:pt x="20096" y="10048"/>
                  </a:cubicBezTo>
                  <a:cubicBezTo>
                    <a:pt x="20096" y="4478"/>
                    <a:pt x="15585" y="1"/>
                    <a:pt x="1004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46" name="Google Shape;2246;p128"/>
            <p:cNvSpPr/>
            <p:nvPr/>
          </p:nvSpPr>
          <p:spPr>
            <a:xfrm>
              <a:off x="5647190" y="3771399"/>
              <a:ext cx="266637" cy="266620"/>
            </a:xfrm>
            <a:custGeom>
              <a:avLst/>
              <a:gdLst/>
              <a:ahLst/>
              <a:cxnLst/>
              <a:rect l="l" t="t" r="r" b="b"/>
              <a:pathLst>
                <a:path w="15586" h="15585" extrusionOk="0">
                  <a:moveTo>
                    <a:pt x="7793" y="0"/>
                  </a:moveTo>
                  <a:cubicBezTo>
                    <a:pt x="3487" y="0"/>
                    <a:pt x="1" y="3486"/>
                    <a:pt x="1" y="7792"/>
                  </a:cubicBezTo>
                  <a:cubicBezTo>
                    <a:pt x="1" y="12064"/>
                    <a:pt x="3487" y="15585"/>
                    <a:pt x="7793" y="15585"/>
                  </a:cubicBezTo>
                  <a:cubicBezTo>
                    <a:pt x="12099" y="15585"/>
                    <a:pt x="15585" y="12064"/>
                    <a:pt x="15585" y="7792"/>
                  </a:cubicBezTo>
                  <a:cubicBezTo>
                    <a:pt x="15585" y="3486"/>
                    <a:pt x="12099" y="0"/>
                    <a:pt x="7793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47" name="Google Shape;2247;p128"/>
            <p:cNvSpPr/>
            <p:nvPr/>
          </p:nvSpPr>
          <p:spPr>
            <a:xfrm>
              <a:off x="5634343" y="3757953"/>
              <a:ext cx="255518" cy="255518"/>
            </a:xfrm>
            <a:custGeom>
              <a:avLst/>
              <a:gdLst/>
              <a:ahLst/>
              <a:cxnLst/>
              <a:rect l="l" t="t" r="r" b="b"/>
              <a:pathLst>
                <a:path w="14936" h="14936" fill="none" extrusionOk="0">
                  <a:moveTo>
                    <a:pt x="8544" y="14935"/>
                  </a:moveTo>
                  <a:cubicBezTo>
                    <a:pt x="2837" y="14935"/>
                    <a:pt x="0" y="8066"/>
                    <a:pt x="4033" y="4033"/>
                  </a:cubicBezTo>
                  <a:cubicBezTo>
                    <a:pt x="8032" y="0"/>
                    <a:pt x="14935" y="2871"/>
                    <a:pt x="14935" y="8578"/>
                  </a:cubicBezTo>
                </a:path>
              </a:pathLst>
            </a:custGeom>
            <a:noFill/>
            <a:ln w="15375" cap="rnd" cmpd="sng">
              <a:solidFill>
                <a:srgbClr val="FFBE1D"/>
              </a:solidFill>
              <a:prstDash val="solid"/>
              <a:miter lim="34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48" name="Google Shape;2248;p128"/>
            <p:cNvSpPr/>
            <p:nvPr/>
          </p:nvSpPr>
          <p:spPr>
            <a:xfrm>
              <a:off x="6110245" y="3253980"/>
              <a:ext cx="427414" cy="650752"/>
            </a:xfrm>
            <a:custGeom>
              <a:avLst/>
              <a:gdLst/>
              <a:ahLst/>
              <a:cxnLst/>
              <a:rect l="l" t="t" r="r" b="b"/>
              <a:pathLst>
                <a:path w="24984" h="38039" extrusionOk="0">
                  <a:moveTo>
                    <a:pt x="9673" y="0"/>
                  </a:moveTo>
                  <a:cubicBezTo>
                    <a:pt x="4341" y="0"/>
                    <a:pt x="1" y="4306"/>
                    <a:pt x="1" y="9638"/>
                  </a:cubicBezTo>
                  <a:lnTo>
                    <a:pt x="1" y="33595"/>
                  </a:lnTo>
                  <a:cubicBezTo>
                    <a:pt x="1" y="36056"/>
                    <a:pt x="1983" y="38038"/>
                    <a:pt x="4444" y="38038"/>
                  </a:cubicBezTo>
                  <a:lnTo>
                    <a:pt x="20541" y="38038"/>
                  </a:lnTo>
                  <a:cubicBezTo>
                    <a:pt x="23002" y="38038"/>
                    <a:pt x="24984" y="36056"/>
                    <a:pt x="24984" y="33595"/>
                  </a:cubicBezTo>
                  <a:lnTo>
                    <a:pt x="24984" y="9638"/>
                  </a:lnTo>
                  <a:cubicBezTo>
                    <a:pt x="24984" y="4306"/>
                    <a:pt x="20643" y="0"/>
                    <a:pt x="153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49" name="Google Shape;2249;p128"/>
            <p:cNvSpPr/>
            <p:nvPr/>
          </p:nvSpPr>
          <p:spPr>
            <a:xfrm>
              <a:off x="6082190" y="3219475"/>
              <a:ext cx="483543" cy="333288"/>
            </a:xfrm>
            <a:custGeom>
              <a:avLst/>
              <a:gdLst/>
              <a:ahLst/>
              <a:cxnLst/>
              <a:rect l="l" t="t" r="r" b="b"/>
              <a:pathLst>
                <a:path w="28265" h="19482" fill="none" extrusionOk="0">
                  <a:moveTo>
                    <a:pt x="0" y="19481"/>
                  </a:moveTo>
                  <a:lnTo>
                    <a:pt x="0" y="10937"/>
                  </a:lnTo>
                  <a:cubicBezTo>
                    <a:pt x="0" y="4888"/>
                    <a:pt x="4888" y="1"/>
                    <a:pt x="10937" y="1"/>
                  </a:cubicBezTo>
                  <a:lnTo>
                    <a:pt x="17328" y="1"/>
                  </a:lnTo>
                  <a:cubicBezTo>
                    <a:pt x="23377" y="1"/>
                    <a:pt x="28264" y="4888"/>
                    <a:pt x="28264" y="10937"/>
                  </a:cubicBezTo>
                  <a:lnTo>
                    <a:pt x="28264" y="19481"/>
                  </a:lnTo>
                </a:path>
              </a:pathLst>
            </a:custGeom>
            <a:solidFill>
              <a:schemeClr val="accent4"/>
            </a:solidFill>
            <a:ln w="15375" cap="rnd" cmpd="sng">
              <a:solidFill>
                <a:schemeClr val="accent4"/>
              </a:solidFill>
              <a:prstDash val="solid"/>
              <a:miter lim="34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50" name="Google Shape;2250;p128"/>
            <p:cNvSpPr/>
            <p:nvPr/>
          </p:nvSpPr>
          <p:spPr>
            <a:xfrm>
              <a:off x="6151764" y="3732806"/>
              <a:ext cx="343809" cy="343228"/>
            </a:xfrm>
            <a:custGeom>
              <a:avLst/>
              <a:gdLst/>
              <a:ahLst/>
              <a:cxnLst/>
              <a:rect l="l" t="t" r="r" b="b"/>
              <a:pathLst>
                <a:path w="20097" h="20063" extrusionOk="0">
                  <a:moveTo>
                    <a:pt x="10048" y="1"/>
                  </a:moveTo>
                  <a:cubicBezTo>
                    <a:pt x="4512" y="1"/>
                    <a:pt x="0" y="4478"/>
                    <a:pt x="0" y="10048"/>
                  </a:cubicBezTo>
                  <a:cubicBezTo>
                    <a:pt x="0" y="15585"/>
                    <a:pt x="4512" y="20062"/>
                    <a:pt x="10048" y="20062"/>
                  </a:cubicBezTo>
                  <a:cubicBezTo>
                    <a:pt x="15619" y="20062"/>
                    <a:pt x="20096" y="15585"/>
                    <a:pt x="20096" y="10048"/>
                  </a:cubicBezTo>
                  <a:cubicBezTo>
                    <a:pt x="20096" y="4478"/>
                    <a:pt x="15619" y="1"/>
                    <a:pt x="1004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51" name="Google Shape;2251;p128"/>
            <p:cNvSpPr/>
            <p:nvPr/>
          </p:nvSpPr>
          <p:spPr>
            <a:xfrm>
              <a:off x="6190341" y="3771399"/>
              <a:ext cx="266637" cy="266620"/>
            </a:xfrm>
            <a:custGeom>
              <a:avLst/>
              <a:gdLst/>
              <a:ahLst/>
              <a:cxnLst/>
              <a:rect l="l" t="t" r="r" b="b"/>
              <a:pathLst>
                <a:path w="15586" h="15585" extrusionOk="0">
                  <a:moveTo>
                    <a:pt x="7793" y="0"/>
                  </a:moveTo>
                  <a:cubicBezTo>
                    <a:pt x="3487" y="0"/>
                    <a:pt x="1" y="3486"/>
                    <a:pt x="1" y="7792"/>
                  </a:cubicBezTo>
                  <a:cubicBezTo>
                    <a:pt x="1" y="12064"/>
                    <a:pt x="3487" y="15585"/>
                    <a:pt x="7793" y="15585"/>
                  </a:cubicBezTo>
                  <a:cubicBezTo>
                    <a:pt x="12099" y="15585"/>
                    <a:pt x="15585" y="12064"/>
                    <a:pt x="15585" y="7792"/>
                  </a:cubicBezTo>
                  <a:cubicBezTo>
                    <a:pt x="15585" y="3486"/>
                    <a:pt x="12099" y="0"/>
                    <a:pt x="77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52" name="Google Shape;2252;p128"/>
            <p:cNvSpPr/>
            <p:nvPr/>
          </p:nvSpPr>
          <p:spPr>
            <a:xfrm>
              <a:off x="6178075" y="3757953"/>
              <a:ext cx="254936" cy="255518"/>
            </a:xfrm>
            <a:custGeom>
              <a:avLst/>
              <a:gdLst/>
              <a:ahLst/>
              <a:cxnLst/>
              <a:rect l="l" t="t" r="r" b="b"/>
              <a:pathLst>
                <a:path w="14902" h="14936" fill="none" extrusionOk="0">
                  <a:moveTo>
                    <a:pt x="8510" y="14935"/>
                  </a:moveTo>
                  <a:cubicBezTo>
                    <a:pt x="2837" y="14935"/>
                    <a:pt x="0" y="8066"/>
                    <a:pt x="3999" y="4033"/>
                  </a:cubicBezTo>
                  <a:cubicBezTo>
                    <a:pt x="8032" y="0"/>
                    <a:pt x="14901" y="2871"/>
                    <a:pt x="14901" y="8578"/>
                  </a:cubicBezTo>
                </a:path>
              </a:pathLst>
            </a:custGeom>
            <a:solidFill>
              <a:schemeClr val="accent4"/>
            </a:solidFill>
            <a:ln w="15375" cap="rnd" cmpd="sng">
              <a:solidFill>
                <a:schemeClr val="accent4"/>
              </a:solidFill>
              <a:prstDash val="solid"/>
              <a:miter lim="3417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7" name="Google Shape;2257;p129"/>
          <p:cNvSpPr txBox="1">
            <a:spLocks noGrp="1"/>
          </p:cNvSpPr>
          <p:nvPr>
            <p:ph type="ctrTitle"/>
          </p:nvPr>
        </p:nvSpPr>
        <p:spPr>
          <a:xfrm>
            <a:off x="1403825" y="327500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منابع اطلاعاتی </a:t>
            </a:r>
            <a:br>
              <a:rPr lang="fa-IR" dirty="0">
                <a:cs typeface="B Nazanin" panose="00000400000000000000" pitchFamily="2" charset="-78"/>
              </a:rPr>
            </a:br>
            <a:r>
              <a:rPr lang="fa-IR" dirty="0">
                <a:cs typeface="B Nazanin" panose="00000400000000000000" pitchFamily="2" charset="-78"/>
              </a:rPr>
              <a:t>جایگزین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2258" name="Google Shape;2258;p129"/>
          <p:cNvGrpSpPr/>
          <p:nvPr/>
        </p:nvGrpSpPr>
        <p:grpSpPr>
          <a:xfrm>
            <a:off x="1178675" y="2225400"/>
            <a:ext cx="1075725" cy="499000"/>
            <a:chOff x="945975" y="2225400"/>
            <a:chExt cx="1075725" cy="499000"/>
          </a:xfrm>
        </p:grpSpPr>
        <p:sp>
          <p:nvSpPr>
            <p:cNvPr id="2259" name="Google Shape;2259;p129"/>
            <p:cNvSpPr/>
            <p:nvPr/>
          </p:nvSpPr>
          <p:spPr>
            <a:xfrm>
              <a:off x="1063875" y="2447550"/>
              <a:ext cx="957825" cy="276850"/>
            </a:xfrm>
            <a:custGeom>
              <a:avLst/>
              <a:gdLst/>
              <a:ahLst/>
              <a:cxnLst/>
              <a:rect l="l" t="t" r="r" b="b"/>
              <a:pathLst>
                <a:path w="38313" h="11074" extrusionOk="0">
                  <a:moveTo>
                    <a:pt x="1" y="0"/>
                  </a:moveTo>
                  <a:lnTo>
                    <a:pt x="1" y="11073"/>
                  </a:lnTo>
                  <a:lnTo>
                    <a:pt x="32742" y="11073"/>
                  </a:lnTo>
                  <a:cubicBezTo>
                    <a:pt x="35784" y="11073"/>
                    <a:pt x="38279" y="8613"/>
                    <a:pt x="38313" y="5571"/>
                  </a:cubicBezTo>
                  <a:cubicBezTo>
                    <a:pt x="38313" y="2495"/>
                    <a:pt x="35818" y="0"/>
                    <a:pt x="3274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60" name="Google Shape;2260;p129"/>
            <p:cNvSpPr/>
            <p:nvPr/>
          </p:nvSpPr>
          <p:spPr>
            <a:xfrm>
              <a:off x="1063875" y="2502225"/>
              <a:ext cx="261475" cy="222175"/>
            </a:xfrm>
            <a:custGeom>
              <a:avLst/>
              <a:gdLst/>
              <a:ahLst/>
              <a:cxnLst/>
              <a:rect l="l" t="t" r="r" b="b"/>
              <a:pathLst>
                <a:path w="10459" h="8887" extrusionOk="0">
                  <a:moveTo>
                    <a:pt x="1" y="1"/>
                  </a:moveTo>
                  <a:lnTo>
                    <a:pt x="1" y="8886"/>
                  </a:lnTo>
                  <a:lnTo>
                    <a:pt x="10459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61" name="Google Shape;2261;p129"/>
            <p:cNvSpPr/>
            <p:nvPr/>
          </p:nvSpPr>
          <p:spPr>
            <a:xfrm>
              <a:off x="945975" y="2225400"/>
              <a:ext cx="379375" cy="276850"/>
            </a:xfrm>
            <a:custGeom>
              <a:avLst/>
              <a:gdLst/>
              <a:ahLst/>
              <a:cxnLst/>
              <a:rect l="l" t="t" r="r" b="b"/>
              <a:pathLst>
                <a:path w="15175" h="11074" extrusionOk="0">
                  <a:moveTo>
                    <a:pt x="5537" y="0"/>
                  </a:moveTo>
                  <a:cubicBezTo>
                    <a:pt x="2495" y="0"/>
                    <a:pt x="35" y="2461"/>
                    <a:pt x="35" y="5503"/>
                  </a:cubicBezTo>
                  <a:cubicBezTo>
                    <a:pt x="1" y="8579"/>
                    <a:pt x="2495" y="11039"/>
                    <a:pt x="5537" y="11074"/>
                  </a:cubicBezTo>
                  <a:lnTo>
                    <a:pt x="15175" y="11074"/>
                  </a:lnTo>
                  <a:lnTo>
                    <a:pt x="1517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262" name="Google Shape;2262;p129"/>
          <p:cNvGrpSpPr/>
          <p:nvPr/>
        </p:nvGrpSpPr>
        <p:grpSpPr>
          <a:xfrm>
            <a:off x="2303075" y="2225400"/>
            <a:ext cx="1074875" cy="499000"/>
            <a:chOff x="2070375" y="2225400"/>
            <a:chExt cx="1074875" cy="499000"/>
          </a:xfrm>
        </p:grpSpPr>
        <p:sp>
          <p:nvSpPr>
            <p:cNvPr id="2263" name="Google Shape;2263;p129"/>
            <p:cNvSpPr/>
            <p:nvPr/>
          </p:nvSpPr>
          <p:spPr>
            <a:xfrm>
              <a:off x="2187450" y="2447550"/>
              <a:ext cx="957800" cy="276850"/>
            </a:xfrm>
            <a:custGeom>
              <a:avLst/>
              <a:gdLst/>
              <a:ahLst/>
              <a:cxnLst/>
              <a:rect l="l" t="t" r="r" b="b"/>
              <a:pathLst>
                <a:path w="38312" h="11074" extrusionOk="0">
                  <a:moveTo>
                    <a:pt x="0" y="0"/>
                  </a:moveTo>
                  <a:lnTo>
                    <a:pt x="0" y="11073"/>
                  </a:lnTo>
                  <a:lnTo>
                    <a:pt x="32775" y="11073"/>
                  </a:lnTo>
                  <a:cubicBezTo>
                    <a:pt x="35817" y="11073"/>
                    <a:pt x="38278" y="8613"/>
                    <a:pt x="38312" y="5571"/>
                  </a:cubicBezTo>
                  <a:cubicBezTo>
                    <a:pt x="38312" y="2495"/>
                    <a:pt x="35817" y="34"/>
                    <a:pt x="3277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64" name="Google Shape;2264;p129"/>
            <p:cNvSpPr/>
            <p:nvPr/>
          </p:nvSpPr>
          <p:spPr>
            <a:xfrm>
              <a:off x="2187450" y="2502225"/>
              <a:ext cx="261475" cy="222175"/>
            </a:xfrm>
            <a:custGeom>
              <a:avLst/>
              <a:gdLst/>
              <a:ahLst/>
              <a:cxnLst/>
              <a:rect l="l" t="t" r="r" b="b"/>
              <a:pathLst>
                <a:path w="10459" h="8887" extrusionOk="0">
                  <a:moveTo>
                    <a:pt x="0" y="1"/>
                  </a:moveTo>
                  <a:lnTo>
                    <a:pt x="0" y="8886"/>
                  </a:lnTo>
                  <a:lnTo>
                    <a:pt x="1045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65" name="Google Shape;2265;p129"/>
            <p:cNvSpPr/>
            <p:nvPr/>
          </p:nvSpPr>
          <p:spPr>
            <a:xfrm>
              <a:off x="2070375" y="2225400"/>
              <a:ext cx="378550" cy="276850"/>
            </a:xfrm>
            <a:custGeom>
              <a:avLst/>
              <a:gdLst/>
              <a:ahLst/>
              <a:cxnLst/>
              <a:rect l="l" t="t" r="r" b="b"/>
              <a:pathLst>
                <a:path w="15142" h="11074" extrusionOk="0">
                  <a:moveTo>
                    <a:pt x="5538" y="0"/>
                  </a:moveTo>
                  <a:cubicBezTo>
                    <a:pt x="2496" y="0"/>
                    <a:pt x="1" y="2461"/>
                    <a:pt x="1" y="5503"/>
                  </a:cubicBezTo>
                  <a:cubicBezTo>
                    <a:pt x="1" y="8579"/>
                    <a:pt x="2462" y="11074"/>
                    <a:pt x="5538" y="11074"/>
                  </a:cubicBezTo>
                  <a:lnTo>
                    <a:pt x="15141" y="11074"/>
                  </a:lnTo>
                  <a:lnTo>
                    <a:pt x="1514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266" name="Google Shape;2266;p129"/>
          <p:cNvGrpSpPr/>
          <p:nvPr/>
        </p:nvGrpSpPr>
        <p:grpSpPr>
          <a:xfrm>
            <a:off x="1178675" y="2774775"/>
            <a:ext cx="1075725" cy="499875"/>
            <a:chOff x="945975" y="2774775"/>
            <a:chExt cx="1075725" cy="499875"/>
          </a:xfrm>
        </p:grpSpPr>
        <p:sp>
          <p:nvSpPr>
            <p:cNvPr id="2267" name="Google Shape;2267;p129"/>
            <p:cNvSpPr/>
            <p:nvPr/>
          </p:nvSpPr>
          <p:spPr>
            <a:xfrm>
              <a:off x="1063875" y="2997775"/>
              <a:ext cx="957825" cy="276875"/>
            </a:xfrm>
            <a:custGeom>
              <a:avLst/>
              <a:gdLst/>
              <a:ahLst/>
              <a:cxnLst/>
              <a:rect l="l" t="t" r="r" b="b"/>
              <a:pathLst>
                <a:path w="38313" h="11075" extrusionOk="0">
                  <a:moveTo>
                    <a:pt x="1" y="1"/>
                  </a:moveTo>
                  <a:lnTo>
                    <a:pt x="1" y="11074"/>
                  </a:lnTo>
                  <a:lnTo>
                    <a:pt x="32742" y="11074"/>
                  </a:lnTo>
                  <a:cubicBezTo>
                    <a:pt x="35784" y="11074"/>
                    <a:pt x="38279" y="8613"/>
                    <a:pt x="38313" y="5572"/>
                  </a:cubicBezTo>
                  <a:cubicBezTo>
                    <a:pt x="38313" y="2496"/>
                    <a:pt x="35818" y="1"/>
                    <a:pt x="3274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68" name="Google Shape;2268;p129"/>
            <p:cNvSpPr/>
            <p:nvPr/>
          </p:nvSpPr>
          <p:spPr>
            <a:xfrm>
              <a:off x="1063875" y="3051625"/>
              <a:ext cx="261475" cy="223025"/>
            </a:xfrm>
            <a:custGeom>
              <a:avLst/>
              <a:gdLst/>
              <a:ahLst/>
              <a:cxnLst/>
              <a:rect l="l" t="t" r="r" b="b"/>
              <a:pathLst>
                <a:path w="10459" h="8921" extrusionOk="0">
                  <a:moveTo>
                    <a:pt x="1" y="0"/>
                  </a:moveTo>
                  <a:lnTo>
                    <a:pt x="1" y="8920"/>
                  </a:lnTo>
                  <a:lnTo>
                    <a:pt x="104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69" name="Google Shape;2269;p129"/>
            <p:cNvSpPr/>
            <p:nvPr/>
          </p:nvSpPr>
          <p:spPr>
            <a:xfrm>
              <a:off x="945975" y="2774775"/>
              <a:ext cx="379375" cy="276875"/>
            </a:xfrm>
            <a:custGeom>
              <a:avLst/>
              <a:gdLst/>
              <a:ahLst/>
              <a:cxnLst/>
              <a:rect l="l" t="t" r="r" b="b"/>
              <a:pathLst>
                <a:path w="15175" h="11075" extrusionOk="0">
                  <a:moveTo>
                    <a:pt x="5537" y="1"/>
                  </a:moveTo>
                  <a:cubicBezTo>
                    <a:pt x="2530" y="1"/>
                    <a:pt x="35" y="2462"/>
                    <a:pt x="35" y="5503"/>
                  </a:cubicBezTo>
                  <a:cubicBezTo>
                    <a:pt x="1" y="8579"/>
                    <a:pt x="2495" y="11040"/>
                    <a:pt x="5537" y="11074"/>
                  </a:cubicBezTo>
                  <a:lnTo>
                    <a:pt x="15175" y="11074"/>
                  </a:lnTo>
                  <a:lnTo>
                    <a:pt x="15175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270" name="Google Shape;2270;p129"/>
          <p:cNvGrpSpPr/>
          <p:nvPr/>
        </p:nvGrpSpPr>
        <p:grpSpPr>
          <a:xfrm>
            <a:off x="2303075" y="2774775"/>
            <a:ext cx="1074875" cy="499875"/>
            <a:chOff x="2070375" y="2774775"/>
            <a:chExt cx="1074875" cy="499875"/>
          </a:xfrm>
        </p:grpSpPr>
        <p:sp>
          <p:nvSpPr>
            <p:cNvPr id="2271" name="Google Shape;2271;p129"/>
            <p:cNvSpPr/>
            <p:nvPr/>
          </p:nvSpPr>
          <p:spPr>
            <a:xfrm>
              <a:off x="2187450" y="2997775"/>
              <a:ext cx="957800" cy="276875"/>
            </a:xfrm>
            <a:custGeom>
              <a:avLst/>
              <a:gdLst/>
              <a:ahLst/>
              <a:cxnLst/>
              <a:rect l="l" t="t" r="r" b="b"/>
              <a:pathLst>
                <a:path w="38312" h="11075" extrusionOk="0">
                  <a:moveTo>
                    <a:pt x="0" y="1"/>
                  </a:moveTo>
                  <a:lnTo>
                    <a:pt x="0" y="11074"/>
                  </a:lnTo>
                  <a:lnTo>
                    <a:pt x="32775" y="11074"/>
                  </a:lnTo>
                  <a:cubicBezTo>
                    <a:pt x="35817" y="11040"/>
                    <a:pt x="38278" y="8579"/>
                    <a:pt x="38312" y="5572"/>
                  </a:cubicBezTo>
                  <a:cubicBezTo>
                    <a:pt x="38312" y="2496"/>
                    <a:pt x="35817" y="1"/>
                    <a:pt x="32775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72" name="Google Shape;2272;p129"/>
            <p:cNvSpPr/>
            <p:nvPr/>
          </p:nvSpPr>
          <p:spPr>
            <a:xfrm>
              <a:off x="2187450" y="3051625"/>
              <a:ext cx="261475" cy="223025"/>
            </a:xfrm>
            <a:custGeom>
              <a:avLst/>
              <a:gdLst/>
              <a:ahLst/>
              <a:cxnLst/>
              <a:rect l="l" t="t" r="r" b="b"/>
              <a:pathLst>
                <a:path w="10459" h="8921" extrusionOk="0">
                  <a:moveTo>
                    <a:pt x="0" y="0"/>
                  </a:moveTo>
                  <a:lnTo>
                    <a:pt x="0" y="8920"/>
                  </a:lnTo>
                  <a:lnTo>
                    <a:pt x="104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73" name="Google Shape;2273;p129"/>
            <p:cNvSpPr/>
            <p:nvPr/>
          </p:nvSpPr>
          <p:spPr>
            <a:xfrm>
              <a:off x="2070375" y="2774775"/>
              <a:ext cx="378550" cy="276875"/>
            </a:xfrm>
            <a:custGeom>
              <a:avLst/>
              <a:gdLst/>
              <a:ahLst/>
              <a:cxnLst/>
              <a:rect l="l" t="t" r="r" b="b"/>
              <a:pathLst>
                <a:path w="15142" h="11075" extrusionOk="0">
                  <a:moveTo>
                    <a:pt x="5538" y="1"/>
                  </a:moveTo>
                  <a:cubicBezTo>
                    <a:pt x="2496" y="1"/>
                    <a:pt x="1" y="2462"/>
                    <a:pt x="1" y="5503"/>
                  </a:cubicBezTo>
                  <a:cubicBezTo>
                    <a:pt x="1" y="8579"/>
                    <a:pt x="2462" y="11074"/>
                    <a:pt x="5538" y="11074"/>
                  </a:cubicBezTo>
                  <a:lnTo>
                    <a:pt x="15141" y="11074"/>
                  </a:lnTo>
                  <a:lnTo>
                    <a:pt x="15141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2274" name="Google Shape;2274;p129"/>
          <p:cNvSpPr/>
          <p:nvPr/>
        </p:nvSpPr>
        <p:spPr>
          <a:xfrm>
            <a:off x="3722275" y="3034100"/>
            <a:ext cx="316150" cy="270725"/>
          </a:xfrm>
          <a:custGeom>
            <a:avLst/>
            <a:gdLst/>
            <a:ahLst/>
            <a:cxnLst/>
            <a:rect l="l" t="t" r="r" b="b"/>
            <a:pathLst>
              <a:path w="12646" h="10829" extrusionOk="0">
                <a:moveTo>
                  <a:pt x="7246" y="0"/>
                </a:moveTo>
                <a:cubicBezTo>
                  <a:pt x="2427" y="0"/>
                  <a:pt x="0" y="5845"/>
                  <a:pt x="3418" y="9228"/>
                </a:cubicBezTo>
                <a:cubicBezTo>
                  <a:pt x="4524" y="10334"/>
                  <a:pt x="5881" y="10828"/>
                  <a:pt x="7210" y="10828"/>
                </a:cubicBezTo>
                <a:cubicBezTo>
                  <a:pt x="9988" y="10828"/>
                  <a:pt x="12645" y="8671"/>
                  <a:pt x="12645" y="5434"/>
                </a:cubicBezTo>
                <a:cubicBezTo>
                  <a:pt x="12645" y="2427"/>
                  <a:pt x="10219" y="0"/>
                  <a:pt x="724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275" name="Google Shape;2275;p129"/>
          <p:cNvSpPr/>
          <p:nvPr/>
        </p:nvSpPr>
        <p:spPr>
          <a:xfrm>
            <a:off x="3643650" y="2283075"/>
            <a:ext cx="520375" cy="933025"/>
          </a:xfrm>
          <a:custGeom>
            <a:avLst/>
            <a:gdLst/>
            <a:ahLst/>
            <a:cxnLst/>
            <a:rect l="l" t="t" r="r" b="b"/>
            <a:pathLst>
              <a:path w="20815" h="37321" extrusionOk="0">
                <a:moveTo>
                  <a:pt x="10356" y="0"/>
                </a:moveTo>
                <a:cubicBezTo>
                  <a:pt x="3589" y="35"/>
                  <a:pt x="1" y="8032"/>
                  <a:pt x="4512" y="13124"/>
                </a:cubicBezTo>
                <a:cubicBezTo>
                  <a:pt x="5230" y="14013"/>
                  <a:pt x="4615" y="15380"/>
                  <a:pt x="3453" y="15380"/>
                </a:cubicBezTo>
                <a:lnTo>
                  <a:pt x="3384" y="15380"/>
                </a:lnTo>
                <a:cubicBezTo>
                  <a:pt x="3364" y="15379"/>
                  <a:pt x="3344" y="15379"/>
                  <a:pt x="3324" y="15379"/>
                </a:cubicBezTo>
                <a:cubicBezTo>
                  <a:pt x="2019" y="15379"/>
                  <a:pt x="992" y="16460"/>
                  <a:pt x="992" y="17772"/>
                </a:cubicBezTo>
                <a:lnTo>
                  <a:pt x="992" y="34929"/>
                </a:lnTo>
                <a:cubicBezTo>
                  <a:pt x="992" y="36262"/>
                  <a:pt x="2051" y="37321"/>
                  <a:pt x="3384" y="37321"/>
                </a:cubicBezTo>
                <a:lnTo>
                  <a:pt x="17397" y="37321"/>
                </a:lnTo>
                <a:cubicBezTo>
                  <a:pt x="18730" y="37321"/>
                  <a:pt x="19823" y="36262"/>
                  <a:pt x="19823" y="34929"/>
                </a:cubicBezTo>
                <a:lnTo>
                  <a:pt x="19823" y="17772"/>
                </a:lnTo>
                <a:cubicBezTo>
                  <a:pt x="19823" y="16460"/>
                  <a:pt x="18763" y="15379"/>
                  <a:pt x="17458" y="15379"/>
                </a:cubicBezTo>
                <a:cubicBezTo>
                  <a:pt x="17437" y="15379"/>
                  <a:pt x="17417" y="15379"/>
                  <a:pt x="17397" y="15380"/>
                </a:cubicBezTo>
                <a:lnTo>
                  <a:pt x="17328" y="15380"/>
                </a:lnTo>
                <a:cubicBezTo>
                  <a:pt x="16166" y="15346"/>
                  <a:pt x="15551" y="13944"/>
                  <a:pt x="16337" y="13090"/>
                </a:cubicBezTo>
                <a:cubicBezTo>
                  <a:pt x="20814" y="7963"/>
                  <a:pt x="17158" y="0"/>
                  <a:pt x="10356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276" name="Google Shape;2276;p129"/>
          <p:cNvSpPr/>
          <p:nvPr/>
        </p:nvSpPr>
        <p:spPr>
          <a:xfrm>
            <a:off x="3722275" y="2334325"/>
            <a:ext cx="316150" cy="270700"/>
          </a:xfrm>
          <a:custGeom>
            <a:avLst/>
            <a:gdLst/>
            <a:ahLst/>
            <a:cxnLst/>
            <a:rect l="l" t="t" r="r" b="b"/>
            <a:pathLst>
              <a:path w="12646" h="10828" extrusionOk="0">
                <a:moveTo>
                  <a:pt x="7246" y="1"/>
                </a:moveTo>
                <a:cubicBezTo>
                  <a:pt x="2427" y="1"/>
                  <a:pt x="0" y="5845"/>
                  <a:pt x="3418" y="9229"/>
                </a:cubicBezTo>
                <a:cubicBezTo>
                  <a:pt x="4523" y="10333"/>
                  <a:pt x="5877" y="10827"/>
                  <a:pt x="7205" y="10827"/>
                </a:cubicBezTo>
                <a:cubicBezTo>
                  <a:pt x="9985" y="10827"/>
                  <a:pt x="12645" y="8662"/>
                  <a:pt x="12645" y="5401"/>
                </a:cubicBezTo>
                <a:cubicBezTo>
                  <a:pt x="12645" y="2427"/>
                  <a:pt x="10219" y="1"/>
                  <a:pt x="7246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277" name="Google Shape;2277;p129"/>
          <p:cNvSpPr/>
          <p:nvPr/>
        </p:nvSpPr>
        <p:spPr>
          <a:xfrm>
            <a:off x="4310100" y="3034100"/>
            <a:ext cx="316150" cy="270725"/>
          </a:xfrm>
          <a:custGeom>
            <a:avLst/>
            <a:gdLst/>
            <a:ahLst/>
            <a:cxnLst/>
            <a:rect l="l" t="t" r="r" b="b"/>
            <a:pathLst>
              <a:path w="12646" h="10829" extrusionOk="0">
                <a:moveTo>
                  <a:pt x="7246" y="0"/>
                </a:moveTo>
                <a:cubicBezTo>
                  <a:pt x="2427" y="0"/>
                  <a:pt x="1" y="5845"/>
                  <a:pt x="3418" y="9228"/>
                </a:cubicBezTo>
                <a:cubicBezTo>
                  <a:pt x="4524" y="10334"/>
                  <a:pt x="5881" y="10828"/>
                  <a:pt x="7210" y="10828"/>
                </a:cubicBezTo>
                <a:cubicBezTo>
                  <a:pt x="9988" y="10828"/>
                  <a:pt x="12646" y="8671"/>
                  <a:pt x="12646" y="5434"/>
                </a:cubicBezTo>
                <a:cubicBezTo>
                  <a:pt x="12646" y="2427"/>
                  <a:pt x="10219" y="0"/>
                  <a:pt x="724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278" name="Google Shape;2278;p129"/>
          <p:cNvSpPr/>
          <p:nvPr/>
        </p:nvSpPr>
        <p:spPr>
          <a:xfrm>
            <a:off x="4231500" y="2283925"/>
            <a:ext cx="519275" cy="932175"/>
          </a:xfrm>
          <a:custGeom>
            <a:avLst/>
            <a:gdLst/>
            <a:ahLst/>
            <a:cxnLst/>
            <a:rect l="l" t="t" r="r" b="b"/>
            <a:pathLst>
              <a:path w="20771" h="37287" extrusionOk="0">
                <a:moveTo>
                  <a:pt x="10399" y="0"/>
                </a:moveTo>
                <a:cubicBezTo>
                  <a:pt x="10385" y="0"/>
                  <a:pt x="10370" y="0"/>
                  <a:pt x="10356" y="1"/>
                </a:cubicBezTo>
                <a:cubicBezTo>
                  <a:pt x="3589" y="1"/>
                  <a:pt x="0" y="7998"/>
                  <a:pt x="4477" y="13090"/>
                </a:cubicBezTo>
                <a:cubicBezTo>
                  <a:pt x="5229" y="13979"/>
                  <a:pt x="4614" y="15346"/>
                  <a:pt x="3452" y="15346"/>
                </a:cubicBezTo>
                <a:lnTo>
                  <a:pt x="3384" y="15346"/>
                </a:lnTo>
                <a:cubicBezTo>
                  <a:pt x="2051" y="15346"/>
                  <a:pt x="957" y="16405"/>
                  <a:pt x="957" y="17738"/>
                </a:cubicBezTo>
                <a:lnTo>
                  <a:pt x="957" y="34895"/>
                </a:lnTo>
                <a:cubicBezTo>
                  <a:pt x="957" y="36228"/>
                  <a:pt x="2051" y="37287"/>
                  <a:pt x="3384" y="37287"/>
                </a:cubicBezTo>
                <a:lnTo>
                  <a:pt x="17396" y="37287"/>
                </a:lnTo>
                <a:cubicBezTo>
                  <a:pt x="18729" y="37287"/>
                  <a:pt x="19823" y="36228"/>
                  <a:pt x="19823" y="34895"/>
                </a:cubicBezTo>
                <a:lnTo>
                  <a:pt x="19823" y="17738"/>
                </a:lnTo>
                <a:cubicBezTo>
                  <a:pt x="19823" y="16426"/>
                  <a:pt x="18762" y="15345"/>
                  <a:pt x="17457" y="15345"/>
                </a:cubicBezTo>
                <a:cubicBezTo>
                  <a:pt x="17437" y="15345"/>
                  <a:pt x="17417" y="15345"/>
                  <a:pt x="17396" y="15346"/>
                </a:cubicBezTo>
                <a:lnTo>
                  <a:pt x="17328" y="15346"/>
                </a:lnTo>
                <a:cubicBezTo>
                  <a:pt x="16166" y="15312"/>
                  <a:pt x="15551" y="13910"/>
                  <a:pt x="16337" y="13056"/>
                </a:cubicBezTo>
                <a:cubicBezTo>
                  <a:pt x="20770" y="7940"/>
                  <a:pt x="17138" y="0"/>
                  <a:pt x="1039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279" name="Google Shape;2279;p129"/>
          <p:cNvSpPr/>
          <p:nvPr/>
        </p:nvSpPr>
        <p:spPr>
          <a:xfrm>
            <a:off x="4310100" y="2334325"/>
            <a:ext cx="316150" cy="270700"/>
          </a:xfrm>
          <a:custGeom>
            <a:avLst/>
            <a:gdLst/>
            <a:ahLst/>
            <a:cxnLst/>
            <a:rect l="l" t="t" r="r" b="b"/>
            <a:pathLst>
              <a:path w="12646" h="10828" extrusionOk="0">
                <a:moveTo>
                  <a:pt x="7246" y="1"/>
                </a:moveTo>
                <a:cubicBezTo>
                  <a:pt x="2427" y="1"/>
                  <a:pt x="1" y="5845"/>
                  <a:pt x="3418" y="9229"/>
                </a:cubicBezTo>
                <a:cubicBezTo>
                  <a:pt x="4523" y="10333"/>
                  <a:pt x="5878" y="10827"/>
                  <a:pt x="7205" y="10827"/>
                </a:cubicBezTo>
                <a:cubicBezTo>
                  <a:pt x="9985" y="10827"/>
                  <a:pt x="12646" y="8662"/>
                  <a:pt x="12646" y="5401"/>
                </a:cubicBezTo>
                <a:cubicBezTo>
                  <a:pt x="12646" y="2427"/>
                  <a:pt x="10219" y="1"/>
                  <a:pt x="7246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280" name="Google Shape;2280;p129"/>
          <p:cNvSpPr/>
          <p:nvPr/>
        </p:nvSpPr>
        <p:spPr>
          <a:xfrm>
            <a:off x="4930400" y="3033900"/>
            <a:ext cx="297375" cy="270450"/>
          </a:xfrm>
          <a:custGeom>
            <a:avLst/>
            <a:gdLst/>
            <a:ahLst/>
            <a:cxnLst/>
            <a:rect l="l" t="t" r="r" b="b"/>
            <a:pathLst>
              <a:path w="11895" h="10818" extrusionOk="0">
                <a:moveTo>
                  <a:pt x="5941" y="1"/>
                </a:moveTo>
                <a:cubicBezTo>
                  <a:pt x="3489" y="1"/>
                  <a:pt x="1270" y="1688"/>
                  <a:pt x="684" y="4178"/>
                </a:cubicBezTo>
                <a:cubicBezTo>
                  <a:pt x="1" y="7083"/>
                  <a:pt x="1778" y="9988"/>
                  <a:pt x="4683" y="10671"/>
                </a:cubicBezTo>
                <a:cubicBezTo>
                  <a:pt x="5108" y="10770"/>
                  <a:pt x="5532" y="10818"/>
                  <a:pt x="5949" y="10818"/>
                </a:cubicBezTo>
                <a:cubicBezTo>
                  <a:pt x="8416" y="10818"/>
                  <a:pt x="10626" y="9158"/>
                  <a:pt x="11211" y="6673"/>
                </a:cubicBezTo>
                <a:cubicBezTo>
                  <a:pt x="11894" y="3768"/>
                  <a:pt x="10083" y="829"/>
                  <a:pt x="7178" y="145"/>
                </a:cubicBezTo>
                <a:cubicBezTo>
                  <a:pt x="6763" y="48"/>
                  <a:pt x="6349" y="1"/>
                  <a:pt x="5941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281" name="Google Shape;2281;p129"/>
          <p:cNvSpPr/>
          <p:nvPr/>
        </p:nvSpPr>
        <p:spPr>
          <a:xfrm>
            <a:off x="4819325" y="2283925"/>
            <a:ext cx="519275" cy="932200"/>
          </a:xfrm>
          <a:custGeom>
            <a:avLst/>
            <a:gdLst/>
            <a:ahLst/>
            <a:cxnLst/>
            <a:rect l="l" t="t" r="r" b="b"/>
            <a:pathLst>
              <a:path w="20771" h="37288" extrusionOk="0">
                <a:moveTo>
                  <a:pt x="10400" y="0"/>
                </a:moveTo>
                <a:cubicBezTo>
                  <a:pt x="10385" y="0"/>
                  <a:pt x="10371" y="0"/>
                  <a:pt x="10356" y="1"/>
                </a:cubicBezTo>
                <a:cubicBezTo>
                  <a:pt x="3589" y="35"/>
                  <a:pt x="1" y="7998"/>
                  <a:pt x="4478" y="13090"/>
                </a:cubicBezTo>
                <a:cubicBezTo>
                  <a:pt x="5196" y="13979"/>
                  <a:pt x="4580" y="15346"/>
                  <a:pt x="3418" y="15346"/>
                </a:cubicBezTo>
                <a:lnTo>
                  <a:pt x="3350" y="15346"/>
                </a:lnTo>
                <a:cubicBezTo>
                  <a:pt x="2017" y="15346"/>
                  <a:pt x="958" y="16405"/>
                  <a:pt x="958" y="17738"/>
                </a:cubicBezTo>
                <a:lnTo>
                  <a:pt x="958" y="34895"/>
                </a:lnTo>
                <a:cubicBezTo>
                  <a:pt x="958" y="36228"/>
                  <a:pt x="2017" y="37287"/>
                  <a:pt x="3350" y="37287"/>
                </a:cubicBezTo>
                <a:lnTo>
                  <a:pt x="17397" y="37287"/>
                </a:lnTo>
                <a:cubicBezTo>
                  <a:pt x="17417" y="37288"/>
                  <a:pt x="17437" y="37288"/>
                  <a:pt x="17457" y="37288"/>
                </a:cubicBezTo>
                <a:cubicBezTo>
                  <a:pt x="18764" y="37288"/>
                  <a:pt x="19857" y="36207"/>
                  <a:pt x="19857" y="34895"/>
                </a:cubicBezTo>
                <a:lnTo>
                  <a:pt x="19857" y="17738"/>
                </a:lnTo>
                <a:cubicBezTo>
                  <a:pt x="19857" y="16426"/>
                  <a:pt x="18764" y="15345"/>
                  <a:pt x="17457" y="15345"/>
                </a:cubicBezTo>
                <a:cubicBezTo>
                  <a:pt x="17437" y="15345"/>
                  <a:pt x="17417" y="15345"/>
                  <a:pt x="17397" y="15346"/>
                </a:cubicBezTo>
                <a:lnTo>
                  <a:pt x="17328" y="15346"/>
                </a:lnTo>
                <a:cubicBezTo>
                  <a:pt x="16166" y="15312"/>
                  <a:pt x="15551" y="13910"/>
                  <a:pt x="16337" y="13056"/>
                </a:cubicBezTo>
                <a:cubicBezTo>
                  <a:pt x="20771" y="7940"/>
                  <a:pt x="17139" y="0"/>
                  <a:pt x="1040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282" name="Google Shape;2282;p129"/>
          <p:cNvSpPr/>
          <p:nvPr/>
        </p:nvSpPr>
        <p:spPr>
          <a:xfrm>
            <a:off x="4930400" y="2334150"/>
            <a:ext cx="297375" cy="270450"/>
          </a:xfrm>
          <a:custGeom>
            <a:avLst/>
            <a:gdLst/>
            <a:ahLst/>
            <a:cxnLst/>
            <a:rect l="l" t="t" r="r" b="b"/>
            <a:pathLst>
              <a:path w="11895" h="10818" extrusionOk="0">
                <a:moveTo>
                  <a:pt x="5941" y="0"/>
                </a:moveTo>
                <a:cubicBezTo>
                  <a:pt x="3489" y="0"/>
                  <a:pt x="1270" y="1687"/>
                  <a:pt x="684" y="4177"/>
                </a:cubicBezTo>
                <a:cubicBezTo>
                  <a:pt x="1" y="7082"/>
                  <a:pt x="1778" y="9987"/>
                  <a:pt x="4717" y="10671"/>
                </a:cubicBezTo>
                <a:cubicBezTo>
                  <a:pt x="5137" y="10770"/>
                  <a:pt x="5557" y="10817"/>
                  <a:pt x="5970" y="10817"/>
                </a:cubicBezTo>
                <a:cubicBezTo>
                  <a:pt x="8416" y="10817"/>
                  <a:pt x="10626" y="9157"/>
                  <a:pt x="11211" y="6672"/>
                </a:cubicBezTo>
                <a:cubicBezTo>
                  <a:pt x="11894" y="3767"/>
                  <a:pt x="10083" y="828"/>
                  <a:pt x="7178" y="145"/>
                </a:cubicBezTo>
                <a:cubicBezTo>
                  <a:pt x="6763" y="47"/>
                  <a:pt x="6349" y="0"/>
                  <a:pt x="594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283" name="Google Shape;2283;p129"/>
          <p:cNvSpPr/>
          <p:nvPr/>
        </p:nvSpPr>
        <p:spPr>
          <a:xfrm>
            <a:off x="5485775" y="3034100"/>
            <a:ext cx="316150" cy="270900"/>
          </a:xfrm>
          <a:custGeom>
            <a:avLst/>
            <a:gdLst/>
            <a:ahLst/>
            <a:cxnLst/>
            <a:rect l="l" t="t" r="r" b="b"/>
            <a:pathLst>
              <a:path w="12646" h="10836" extrusionOk="0">
                <a:moveTo>
                  <a:pt x="7246" y="0"/>
                </a:moveTo>
                <a:cubicBezTo>
                  <a:pt x="2427" y="0"/>
                  <a:pt x="0" y="5845"/>
                  <a:pt x="3418" y="9228"/>
                </a:cubicBezTo>
                <a:cubicBezTo>
                  <a:pt x="4528" y="10338"/>
                  <a:pt x="5891" y="10835"/>
                  <a:pt x="7225" y="10835"/>
                </a:cubicBezTo>
                <a:cubicBezTo>
                  <a:pt x="9997" y="10835"/>
                  <a:pt x="12646" y="8688"/>
                  <a:pt x="12646" y="5434"/>
                </a:cubicBezTo>
                <a:cubicBezTo>
                  <a:pt x="12646" y="2427"/>
                  <a:pt x="10219" y="0"/>
                  <a:pt x="724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284" name="Google Shape;2284;p129"/>
          <p:cNvSpPr/>
          <p:nvPr/>
        </p:nvSpPr>
        <p:spPr>
          <a:xfrm>
            <a:off x="5407175" y="2283075"/>
            <a:ext cx="519500" cy="933025"/>
          </a:xfrm>
          <a:custGeom>
            <a:avLst/>
            <a:gdLst/>
            <a:ahLst/>
            <a:cxnLst/>
            <a:rect l="l" t="t" r="r" b="b"/>
            <a:pathLst>
              <a:path w="20780" h="37321" extrusionOk="0">
                <a:moveTo>
                  <a:pt x="10356" y="0"/>
                </a:moveTo>
                <a:cubicBezTo>
                  <a:pt x="3589" y="35"/>
                  <a:pt x="0" y="8032"/>
                  <a:pt x="4477" y="13124"/>
                </a:cubicBezTo>
                <a:cubicBezTo>
                  <a:pt x="5229" y="14013"/>
                  <a:pt x="4580" y="15380"/>
                  <a:pt x="3452" y="15380"/>
                </a:cubicBezTo>
                <a:lnTo>
                  <a:pt x="3384" y="15380"/>
                </a:lnTo>
                <a:cubicBezTo>
                  <a:pt x="3363" y="15379"/>
                  <a:pt x="3343" y="15379"/>
                  <a:pt x="3323" y="15379"/>
                </a:cubicBezTo>
                <a:cubicBezTo>
                  <a:pt x="2018" y="15379"/>
                  <a:pt x="957" y="16460"/>
                  <a:pt x="957" y="17772"/>
                </a:cubicBezTo>
                <a:lnTo>
                  <a:pt x="957" y="34929"/>
                </a:lnTo>
                <a:cubicBezTo>
                  <a:pt x="957" y="36262"/>
                  <a:pt x="2051" y="37321"/>
                  <a:pt x="3384" y="37321"/>
                </a:cubicBezTo>
                <a:lnTo>
                  <a:pt x="17396" y="37321"/>
                </a:lnTo>
                <a:cubicBezTo>
                  <a:pt x="18729" y="37321"/>
                  <a:pt x="19823" y="36262"/>
                  <a:pt x="19823" y="34929"/>
                </a:cubicBezTo>
                <a:lnTo>
                  <a:pt x="19823" y="17772"/>
                </a:lnTo>
                <a:cubicBezTo>
                  <a:pt x="19823" y="16460"/>
                  <a:pt x="18762" y="15379"/>
                  <a:pt x="17457" y="15379"/>
                </a:cubicBezTo>
                <a:cubicBezTo>
                  <a:pt x="17437" y="15379"/>
                  <a:pt x="17416" y="15379"/>
                  <a:pt x="17396" y="15380"/>
                </a:cubicBezTo>
                <a:lnTo>
                  <a:pt x="17328" y="15380"/>
                </a:lnTo>
                <a:cubicBezTo>
                  <a:pt x="16166" y="15346"/>
                  <a:pt x="15551" y="13944"/>
                  <a:pt x="16337" y="13090"/>
                </a:cubicBezTo>
                <a:cubicBezTo>
                  <a:pt x="20780" y="7963"/>
                  <a:pt x="17157" y="0"/>
                  <a:pt x="1035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285" name="Google Shape;2285;p129"/>
          <p:cNvSpPr/>
          <p:nvPr/>
        </p:nvSpPr>
        <p:spPr>
          <a:xfrm>
            <a:off x="5485775" y="2334325"/>
            <a:ext cx="316150" cy="270700"/>
          </a:xfrm>
          <a:custGeom>
            <a:avLst/>
            <a:gdLst/>
            <a:ahLst/>
            <a:cxnLst/>
            <a:rect l="l" t="t" r="r" b="b"/>
            <a:pathLst>
              <a:path w="12646" h="10828" extrusionOk="0">
                <a:moveTo>
                  <a:pt x="7246" y="1"/>
                </a:moveTo>
                <a:cubicBezTo>
                  <a:pt x="2427" y="1"/>
                  <a:pt x="0" y="5845"/>
                  <a:pt x="3418" y="9229"/>
                </a:cubicBezTo>
                <a:cubicBezTo>
                  <a:pt x="4523" y="10333"/>
                  <a:pt x="5878" y="10827"/>
                  <a:pt x="7205" y="10827"/>
                </a:cubicBezTo>
                <a:cubicBezTo>
                  <a:pt x="9985" y="10827"/>
                  <a:pt x="12646" y="8662"/>
                  <a:pt x="12646" y="5401"/>
                </a:cubicBezTo>
                <a:cubicBezTo>
                  <a:pt x="12646" y="2427"/>
                  <a:pt x="10219" y="1"/>
                  <a:pt x="7246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286" name="Google Shape;2286;p129"/>
          <p:cNvSpPr/>
          <p:nvPr/>
        </p:nvSpPr>
        <p:spPr>
          <a:xfrm>
            <a:off x="6183000" y="2204113"/>
            <a:ext cx="1779775" cy="142000"/>
          </a:xfrm>
          <a:custGeom>
            <a:avLst/>
            <a:gdLst/>
            <a:ahLst/>
            <a:cxnLst/>
            <a:rect l="l" t="t" r="r" b="b"/>
            <a:pathLst>
              <a:path w="71191" h="5680" extrusionOk="0">
                <a:moveTo>
                  <a:pt x="68338" y="1"/>
                </a:moveTo>
                <a:cubicBezTo>
                  <a:pt x="68298" y="1"/>
                  <a:pt x="68257" y="2"/>
                  <a:pt x="68217" y="3"/>
                </a:cubicBezTo>
                <a:lnTo>
                  <a:pt x="2735" y="3"/>
                </a:lnTo>
                <a:cubicBezTo>
                  <a:pt x="1197" y="72"/>
                  <a:pt x="0" y="1336"/>
                  <a:pt x="0" y="2840"/>
                </a:cubicBezTo>
                <a:cubicBezTo>
                  <a:pt x="0" y="4378"/>
                  <a:pt x="1197" y="5642"/>
                  <a:pt x="2735" y="5677"/>
                </a:cubicBezTo>
                <a:lnTo>
                  <a:pt x="68217" y="5677"/>
                </a:lnTo>
                <a:cubicBezTo>
                  <a:pt x="68257" y="5678"/>
                  <a:pt x="68298" y="5679"/>
                  <a:pt x="68338" y="5679"/>
                </a:cubicBezTo>
                <a:cubicBezTo>
                  <a:pt x="69891" y="5679"/>
                  <a:pt x="71190" y="4406"/>
                  <a:pt x="71190" y="2840"/>
                </a:cubicBezTo>
                <a:cubicBezTo>
                  <a:pt x="71190" y="1274"/>
                  <a:pt x="69891" y="1"/>
                  <a:pt x="68338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287" name="Google Shape;2287;p129"/>
          <p:cNvSpPr/>
          <p:nvPr/>
        </p:nvSpPr>
        <p:spPr>
          <a:xfrm>
            <a:off x="6177025" y="2200763"/>
            <a:ext cx="1785750" cy="148700"/>
          </a:xfrm>
          <a:custGeom>
            <a:avLst/>
            <a:gdLst/>
            <a:ahLst/>
            <a:cxnLst/>
            <a:rect l="l" t="t" r="r" b="b"/>
            <a:pathLst>
              <a:path w="71430" h="5948" extrusionOk="0">
                <a:moveTo>
                  <a:pt x="68578" y="271"/>
                </a:moveTo>
                <a:cubicBezTo>
                  <a:pt x="70062" y="271"/>
                  <a:pt x="71292" y="1477"/>
                  <a:pt x="71292" y="2974"/>
                </a:cubicBezTo>
                <a:cubicBezTo>
                  <a:pt x="71292" y="4471"/>
                  <a:pt x="70062" y="5677"/>
                  <a:pt x="68578" y="5677"/>
                </a:cubicBezTo>
                <a:cubicBezTo>
                  <a:pt x="68537" y="5677"/>
                  <a:pt x="68497" y="5676"/>
                  <a:pt x="68456" y="5674"/>
                </a:cubicBezTo>
                <a:lnTo>
                  <a:pt x="2974" y="5674"/>
                </a:lnTo>
                <a:cubicBezTo>
                  <a:pt x="2933" y="5676"/>
                  <a:pt x="2892" y="5677"/>
                  <a:pt x="2851" y="5677"/>
                </a:cubicBezTo>
                <a:cubicBezTo>
                  <a:pt x="1367" y="5677"/>
                  <a:pt x="137" y="4471"/>
                  <a:pt x="137" y="2974"/>
                </a:cubicBezTo>
                <a:cubicBezTo>
                  <a:pt x="137" y="1477"/>
                  <a:pt x="1367" y="271"/>
                  <a:pt x="2851" y="271"/>
                </a:cubicBezTo>
                <a:cubicBezTo>
                  <a:pt x="2892" y="271"/>
                  <a:pt x="2933" y="272"/>
                  <a:pt x="2974" y="274"/>
                </a:cubicBezTo>
                <a:lnTo>
                  <a:pt x="68456" y="274"/>
                </a:lnTo>
                <a:cubicBezTo>
                  <a:pt x="68497" y="272"/>
                  <a:pt x="68537" y="271"/>
                  <a:pt x="68578" y="271"/>
                </a:cubicBezTo>
                <a:close/>
                <a:moveTo>
                  <a:pt x="2974" y="1"/>
                </a:moveTo>
                <a:cubicBezTo>
                  <a:pt x="1333" y="1"/>
                  <a:pt x="0" y="1334"/>
                  <a:pt x="0" y="2974"/>
                </a:cubicBezTo>
                <a:cubicBezTo>
                  <a:pt x="0" y="4614"/>
                  <a:pt x="1333" y="5947"/>
                  <a:pt x="2974" y="5947"/>
                </a:cubicBezTo>
                <a:lnTo>
                  <a:pt x="68456" y="5947"/>
                </a:lnTo>
                <a:cubicBezTo>
                  <a:pt x="70096" y="5947"/>
                  <a:pt x="71429" y="4614"/>
                  <a:pt x="71429" y="2974"/>
                </a:cubicBezTo>
                <a:cubicBezTo>
                  <a:pt x="71429" y="1334"/>
                  <a:pt x="70096" y="1"/>
                  <a:pt x="68456" y="1"/>
                </a:cubicBez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288" name="Google Shape;2288;p129"/>
          <p:cNvSpPr/>
          <p:nvPr/>
        </p:nvSpPr>
        <p:spPr>
          <a:xfrm>
            <a:off x="6147100" y="2195638"/>
            <a:ext cx="786950" cy="158950"/>
          </a:xfrm>
          <a:custGeom>
            <a:avLst/>
            <a:gdLst/>
            <a:ahLst/>
            <a:cxnLst/>
            <a:rect l="l" t="t" r="r" b="b"/>
            <a:pathLst>
              <a:path w="31478" h="6358" extrusionOk="0">
                <a:moveTo>
                  <a:pt x="3179" y="1"/>
                </a:moveTo>
                <a:cubicBezTo>
                  <a:pt x="1436" y="1"/>
                  <a:pt x="1" y="1436"/>
                  <a:pt x="1" y="3179"/>
                </a:cubicBezTo>
                <a:cubicBezTo>
                  <a:pt x="1" y="4956"/>
                  <a:pt x="1436" y="6357"/>
                  <a:pt x="3179" y="6357"/>
                </a:cubicBezTo>
                <a:lnTo>
                  <a:pt x="28299" y="6357"/>
                </a:lnTo>
                <a:cubicBezTo>
                  <a:pt x="30042" y="6357"/>
                  <a:pt x="31478" y="4956"/>
                  <a:pt x="31478" y="3179"/>
                </a:cubicBezTo>
                <a:cubicBezTo>
                  <a:pt x="31478" y="1436"/>
                  <a:pt x="30042" y="1"/>
                  <a:pt x="28299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289" name="Google Shape;2289;p129"/>
          <p:cNvSpPr/>
          <p:nvPr/>
        </p:nvSpPr>
        <p:spPr>
          <a:xfrm>
            <a:off x="6663175" y="2137513"/>
            <a:ext cx="392200" cy="275500"/>
          </a:xfrm>
          <a:custGeom>
            <a:avLst/>
            <a:gdLst/>
            <a:ahLst/>
            <a:cxnLst/>
            <a:rect l="l" t="t" r="r" b="b"/>
            <a:pathLst>
              <a:path w="15688" h="11020" extrusionOk="0">
                <a:moveTo>
                  <a:pt x="6658" y="0"/>
                </a:moveTo>
                <a:cubicBezTo>
                  <a:pt x="4713" y="0"/>
                  <a:pt x="2788" y="1018"/>
                  <a:pt x="1778" y="2941"/>
                </a:cubicBezTo>
                <a:cubicBezTo>
                  <a:pt x="1" y="6324"/>
                  <a:pt x="2120" y="10460"/>
                  <a:pt x="5913" y="10972"/>
                </a:cubicBezTo>
                <a:cubicBezTo>
                  <a:pt x="6151" y="11004"/>
                  <a:pt x="6389" y="11019"/>
                  <a:pt x="6627" y="11019"/>
                </a:cubicBezTo>
                <a:cubicBezTo>
                  <a:pt x="8198" y="11019"/>
                  <a:pt x="9731" y="10340"/>
                  <a:pt x="10800" y="9093"/>
                </a:cubicBezTo>
                <a:cubicBezTo>
                  <a:pt x="11928" y="7794"/>
                  <a:pt x="13329" y="6700"/>
                  <a:pt x="14902" y="5914"/>
                </a:cubicBezTo>
                <a:lnTo>
                  <a:pt x="15688" y="5504"/>
                </a:lnTo>
                <a:lnTo>
                  <a:pt x="14902" y="5128"/>
                </a:lnTo>
                <a:cubicBezTo>
                  <a:pt x="13295" y="4274"/>
                  <a:pt x="11894" y="3180"/>
                  <a:pt x="10732" y="1813"/>
                </a:cubicBezTo>
                <a:cubicBezTo>
                  <a:pt x="9625" y="588"/>
                  <a:pt x="8136" y="0"/>
                  <a:pt x="665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290" name="Google Shape;2290;p129"/>
          <p:cNvSpPr/>
          <p:nvPr/>
        </p:nvSpPr>
        <p:spPr>
          <a:xfrm>
            <a:off x="6752025" y="2216988"/>
            <a:ext cx="135900" cy="116425"/>
          </a:xfrm>
          <a:custGeom>
            <a:avLst/>
            <a:gdLst/>
            <a:ahLst/>
            <a:cxnLst/>
            <a:rect l="l" t="t" r="r" b="b"/>
            <a:pathLst>
              <a:path w="5436" h="4657" extrusionOk="0">
                <a:moveTo>
                  <a:pt x="3111" y="1"/>
                </a:moveTo>
                <a:cubicBezTo>
                  <a:pt x="1060" y="1"/>
                  <a:pt x="1" y="2496"/>
                  <a:pt x="1471" y="3965"/>
                </a:cubicBezTo>
                <a:cubicBezTo>
                  <a:pt x="1948" y="4443"/>
                  <a:pt x="2534" y="4657"/>
                  <a:pt x="3107" y="4657"/>
                </a:cubicBezTo>
                <a:cubicBezTo>
                  <a:pt x="4298" y="4657"/>
                  <a:pt x="5435" y="3732"/>
                  <a:pt x="5435" y="2325"/>
                </a:cubicBezTo>
                <a:cubicBezTo>
                  <a:pt x="5435" y="1060"/>
                  <a:pt x="4376" y="1"/>
                  <a:pt x="3111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291" name="Google Shape;2291;p129"/>
          <p:cNvSpPr/>
          <p:nvPr/>
        </p:nvSpPr>
        <p:spPr>
          <a:xfrm>
            <a:off x="6180425" y="2561338"/>
            <a:ext cx="1778925" cy="141850"/>
          </a:xfrm>
          <a:custGeom>
            <a:avLst/>
            <a:gdLst/>
            <a:ahLst/>
            <a:cxnLst/>
            <a:rect l="l" t="t" r="r" b="b"/>
            <a:pathLst>
              <a:path w="71157" h="5674" extrusionOk="0">
                <a:moveTo>
                  <a:pt x="2838" y="0"/>
                </a:moveTo>
                <a:cubicBezTo>
                  <a:pt x="1265" y="0"/>
                  <a:pt x="1" y="1299"/>
                  <a:pt x="1" y="2837"/>
                </a:cubicBezTo>
                <a:cubicBezTo>
                  <a:pt x="1" y="4409"/>
                  <a:pt x="1265" y="5673"/>
                  <a:pt x="2838" y="5673"/>
                </a:cubicBezTo>
                <a:lnTo>
                  <a:pt x="68320" y="5673"/>
                </a:lnTo>
                <a:cubicBezTo>
                  <a:pt x="69892" y="5673"/>
                  <a:pt x="71156" y="4409"/>
                  <a:pt x="71156" y="2837"/>
                </a:cubicBezTo>
                <a:cubicBezTo>
                  <a:pt x="71156" y="1299"/>
                  <a:pt x="69892" y="0"/>
                  <a:pt x="6832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292" name="Google Shape;2292;p129"/>
          <p:cNvSpPr/>
          <p:nvPr/>
        </p:nvSpPr>
        <p:spPr>
          <a:xfrm>
            <a:off x="6167625" y="2558088"/>
            <a:ext cx="1789650" cy="149175"/>
          </a:xfrm>
          <a:custGeom>
            <a:avLst/>
            <a:gdLst/>
            <a:ahLst/>
            <a:cxnLst/>
            <a:rect l="l" t="t" r="r" b="b"/>
            <a:pathLst>
              <a:path w="71586" h="5967" extrusionOk="0">
                <a:moveTo>
                  <a:pt x="71131" y="1556"/>
                </a:moveTo>
                <a:cubicBezTo>
                  <a:pt x="71575" y="2415"/>
                  <a:pt x="71585" y="3482"/>
                  <a:pt x="71162" y="4351"/>
                </a:cubicBezTo>
                <a:lnTo>
                  <a:pt x="71162" y="4351"/>
                </a:lnTo>
                <a:cubicBezTo>
                  <a:pt x="71397" y="3944"/>
                  <a:pt x="71532" y="3471"/>
                  <a:pt x="71532" y="2967"/>
                </a:cubicBezTo>
                <a:cubicBezTo>
                  <a:pt x="71532" y="2453"/>
                  <a:pt x="71386" y="1969"/>
                  <a:pt x="71131" y="1556"/>
                </a:cubicBezTo>
                <a:close/>
                <a:moveTo>
                  <a:pt x="2953" y="1"/>
                </a:moveTo>
                <a:cubicBezTo>
                  <a:pt x="1345" y="1"/>
                  <a:pt x="0" y="1323"/>
                  <a:pt x="0" y="2967"/>
                </a:cubicBezTo>
                <a:cubicBezTo>
                  <a:pt x="0" y="4642"/>
                  <a:pt x="1345" y="5967"/>
                  <a:pt x="2954" y="5967"/>
                </a:cubicBezTo>
                <a:cubicBezTo>
                  <a:pt x="3084" y="5967"/>
                  <a:pt x="3216" y="5958"/>
                  <a:pt x="3350" y="5940"/>
                </a:cubicBezTo>
                <a:lnTo>
                  <a:pt x="68832" y="5940"/>
                </a:lnTo>
                <a:cubicBezTo>
                  <a:pt x="69989" y="5805"/>
                  <a:pt x="70765" y="5165"/>
                  <a:pt x="71162" y="4351"/>
                </a:cubicBezTo>
                <a:lnTo>
                  <a:pt x="71162" y="4351"/>
                </a:lnTo>
                <a:cubicBezTo>
                  <a:pt x="70695" y="5157"/>
                  <a:pt x="69831" y="5701"/>
                  <a:pt x="68832" y="5701"/>
                </a:cubicBezTo>
                <a:lnTo>
                  <a:pt x="3350" y="5701"/>
                </a:lnTo>
                <a:cubicBezTo>
                  <a:pt x="1846" y="5701"/>
                  <a:pt x="650" y="4470"/>
                  <a:pt x="650" y="2967"/>
                </a:cubicBezTo>
                <a:cubicBezTo>
                  <a:pt x="650" y="1497"/>
                  <a:pt x="1846" y="267"/>
                  <a:pt x="3350" y="267"/>
                </a:cubicBezTo>
                <a:lnTo>
                  <a:pt x="68832" y="267"/>
                </a:lnTo>
                <a:cubicBezTo>
                  <a:pt x="69810" y="267"/>
                  <a:pt x="70658" y="787"/>
                  <a:pt x="71131" y="1556"/>
                </a:cubicBezTo>
                <a:lnTo>
                  <a:pt x="71131" y="1556"/>
                </a:lnTo>
                <a:cubicBezTo>
                  <a:pt x="70726" y="771"/>
                  <a:pt x="69960" y="159"/>
                  <a:pt x="68832" y="28"/>
                </a:cubicBezTo>
                <a:lnTo>
                  <a:pt x="3350" y="28"/>
                </a:lnTo>
                <a:cubicBezTo>
                  <a:pt x="3216" y="10"/>
                  <a:pt x="3084" y="1"/>
                  <a:pt x="2953" y="1"/>
                </a:cubicBez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293" name="Google Shape;2293;p129"/>
          <p:cNvSpPr/>
          <p:nvPr/>
        </p:nvSpPr>
        <p:spPr>
          <a:xfrm>
            <a:off x="6147100" y="2552788"/>
            <a:ext cx="786950" cy="158950"/>
          </a:xfrm>
          <a:custGeom>
            <a:avLst/>
            <a:gdLst/>
            <a:ahLst/>
            <a:cxnLst/>
            <a:rect l="l" t="t" r="r" b="b"/>
            <a:pathLst>
              <a:path w="31478" h="6358" extrusionOk="0">
                <a:moveTo>
                  <a:pt x="3179" y="0"/>
                </a:moveTo>
                <a:cubicBezTo>
                  <a:pt x="1436" y="0"/>
                  <a:pt x="1" y="1436"/>
                  <a:pt x="1" y="3179"/>
                </a:cubicBezTo>
                <a:cubicBezTo>
                  <a:pt x="1" y="4922"/>
                  <a:pt x="1436" y="6357"/>
                  <a:pt x="3179" y="6357"/>
                </a:cubicBezTo>
                <a:lnTo>
                  <a:pt x="28299" y="6357"/>
                </a:lnTo>
                <a:cubicBezTo>
                  <a:pt x="30042" y="6357"/>
                  <a:pt x="31478" y="4922"/>
                  <a:pt x="31478" y="3179"/>
                </a:cubicBezTo>
                <a:cubicBezTo>
                  <a:pt x="31478" y="1436"/>
                  <a:pt x="30042" y="0"/>
                  <a:pt x="2829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294" name="Google Shape;2294;p129"/>
          <p:cNvSpPr/>
          <p:nvPr/>
        </p:nvSpPr>
        <p:spPr>
          <a:xfrm>
            <a:off x="6663175" y="2494663"/>
            <a:ext cx="391350" cy="275475"/>
          </a:xfrm>
          <a:custGeom>
            <a:avLst/>
            <a:gdLst/>
            <a:ahLst/>
            <a:cxnLst/>
            <a:rect l="l" t="t" r="r" b="b"/>
            <a:pathLst>
              <a:path w="15654" h="11019" extrusionOk="0">
                <a:moveTo>
                  <a:pt x="6638" y="0"/>
                </a:moveTo>
                <a:cubicBezTo>
                  <a:pt x="4702" y="0"/>
                  <a:pt x="2788" y="1018"/>
                  <a:pt x="1778" y="2940"/>
                </a:cubicBezTo>
                <a:cubicBezTo>
                  <a:pt x="1" y="6324"/>
                  <a:pt x="2120" y="10459"/>
                  <a:pt x="5913" y="10972"/>
                </a:cubicBezTo>
                <a:cubicBezTo>
                  <a:pt x="6151" y="11003"/>
                  <a:pt x="6390" y="11019"/>
                  <a:pt x="6628" y="11019"/>
                </a:cubicBezTo>
                <a:cubicBezTo>
                  <a:pt x="8199" y="11019"/>
                  <a:pt x="9732" y="10343"/>
                  <a:pt x="10800" y="9126"/>
                </a:cubicBezTo>
                <a:cubicBezTo>
                  <a:pt x="11928" y="7794"/>
                  <a:pt x="13329" y="6700"/>
                  <a:pt x="14902" y="5914"/>
                </a:cubicBezTo>
                <a:lnTo>
                  <a:pt x="15653" y="5504"/>
                </a:lnTo>
                <a:lnTo>
                  <a:pt x="14902" y="5128"/>
                </a:lnTo>
                <a:cubicBezTo>
                  <a:pt x="13295" y="4308"/>
                  <a:pt x="11894" y="3180"/>
                  <a:pt x="10698" y="1813"/>
                </a:cubicBezTo>
                <a:cubicBezTo>
                  <a:pt x="9591" y="588"/>
                  <a:pt x="8108" y="0"/>
                  <a:pt x="663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295" name="Google Shape;2295;p129"/>
          <p:cNvSpPr/>
          <p:nvPr/>
        </p:nvSpPr>
        <p:spPr>
          <a:xfrm>
            <a:off x="6752025" y="2574988"/>
            <a:ext cx="135900" cy="115575"/>
          </a:xfrm>
          <a:custGeom>
            <a:avLst/>
            <a:gdLst/>
            <a:ahLst/>
            <a:cxnLst/>
            <a:rect l="l" t="t" r="r" b="b"/>
            <a:pathLst>
              <a:path w="5436" h="4623" extrusionOk="0">
                <a:moveTo>
                  <a:pt x="3111" y="1"/>
                </a:moveTo>
                <a:cubicBezTo>
                  <a:pt x="1060" y="1"/>
                  <a:pt x="1" y="2496"/>
                  <a:pt x="1471" y="3931"/>
                </a:cubicBezTo>
                <a:cubicBezTo>
                  <a:pt x="1948" y="4409"/>
                  <a:pt x="2534" y="4623"/>
                  <a:pt x="3107" y="4623"/>
                </a:cubicBezTo>
                <a:cubicBezTo>
                  <a:pt x="4298" y="4623"/>
                  <a:pt x="5435" y="3698"/>
                  <a:pt x="5435" y="2291"/>
                </a:cubicBezTo>
                <a:cubicBezTo>
                  <a:pt x="5435" y="1026"/>
                  <a:pt x="4376" y="1"/>
                  <a:pt x="3111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296" name="Google Shape;2296;p129"/>
          <p:cNvSpPr/>
          <p:nvPr/>
        </p:nvSpPr>
        <p:spPr>
          <a:xfrm>
            <a:off x="6183000" y="2919263"/>
            <a:ext cx="1779775" cy="141925"/>
          </a:xfrm>
          <a:custGeom>
            <a:avLst/>
            <a:gdLst/>
            <a:ahLst/>
            <a:cxnLst/>
            <a:rect l="l" t="t" r="r" b="b"/>
            <a:pathLst>
              <a:path w="71191" h="5677" extrusionOk="0">
                <a:moveTo>
                  <a:pt x="68341" y="0"/>
                </a:moveTo>
                <a:cubicBezTo>
                  <a:pt x="68300" y="0"/>
                  <a:pt x="68258" y="1"/>
                  <a:pt x="68217" y="3"/>
                </a:cubicBezTo>
                <a:lnTo>
                  <a:pt x="2735" y="3"/>
                </a:lnTo>
                <a:cubicBezTo>
                  <a:pt x="1197" y="37"/>
                  <a:pt x="0" y="1302"/>
                  <a:pt x="0" y="2840"/>
                </a:cubicBezTo>
                <a:cubicBezTo>
                  <a:pt x="0" y="4343"/>
                  <a:pt x="1197" y="5608"/>
                  <a:pt x="2735" y="5676"/>
                </a:cubicBezTo>
                <a:lnTo>
                  <a:pt x="68217" y="5676"/>
                </a:lnTo>
                <a:cubicBezTo>
                  <a:pt x="68238" y="5677"/>
                  <a:pt x="68259" y="5677"/>
                  <a:pt x="68280" y="5677"/>
                </a:cubicBezTo>
                <a:cubicBezTo>
                  <a:pt x="69859" y="5677"/>
                  <a:pt x="71190" y="4425"/>
                  <a:pt x="71190" y="2840"/>
                </a:cubicBezTo>
                <a:cubicBezTo>
                  <a:pt x="71190" y="1242"/>
                  <a:pt x="69893" y="0"/>
                  <a:pt x="68341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297" name="Google Shape;2297;p129"/>
          <p:cNvSpPr/>
          <p:nvPr/>
        </p:nvSpPr>
        <p:spPr>
          <a:xfrm>
            <a:off x="6174450" y="2915838"/>
            <a:ext cx="1790875" cy="147975"/>
          </a:xfrm>
          <a:custGeom>
            <a:avLst/>
            <a:gdLst/>
            <a:ahLst/>
            <a:cxnLst/>
            <a:rect l="l" t="t" r="r" b="b"/>
            <a:pathLst>
              <a:path w="71635" h="5919" extrusionOk="0">
                <a:moveTo>
                  <a:pt x="68621" y="242"/>
                </a:moveTo>
                <a:cubicBezTo>
                  <a:pt x="70132" y="242"/>
                  <a:pt x="71395" y="1460"/>
                  <a:pt x="71395" y="2977"/>
                </a:cubicBezTo>
                <a:cubicBezTo>
                  <a:pt x="71395" y="4474"/>
                  <a:pt x="70165" y="5679"/>
                  <a:pt x="68681" y="5679"/>
                </a:cubicBezTo>
                <a:cubicBezTo>
                  <a:pt x="68640" y="5679"/>
                  <a:pt x="68600" y="5678"/>
                  <a:pt x="68559" y="5677"/>
                </a:cubicBezTo>
                <a:lnTo>
                  <a:pt x="3077" y="5677"/>
                </a:lnTo>
                <a:cubicBezTo>
                  <a:pt x="3036" y="5678"/>
                  <a:pt x="2995" y="5679"/>
                  <a:pt x="2954" y="5679"/>
                </a:cubicBezTo>
                <a:cubicBezTo>
                  <a:pt x="1470" y="5679"/>
                  <a:pt x="240" y="4474"/>
                  <a:pt x="240" y="2977"/>
                </a:cubicBezTo>
                <a:cubicBezTo>
                  <a:pt x="240" y="1460"/>
                  <a:pt x="1504" y="242"/>
                  <a:pt x="3014" y="242"/>
                </a:cubicBezTo>
                <a:cubicBezTo>
                  <a:pt x="3035" y="242"/>
                  <a:pt x="3056" y="242"/>
                  <a:pt x="3077" y="243"/>
                </a:cubicBezTo>
                <a:lnTo>
                  <a:pt x="68559" y="243"/>
                </a:lnTo>
                <a:cubicBezTo>
                  <a:pt x="68580" y="242"/>
                  <a:pt x="68600" y="242"/>
                  <a:pt x="68621" y="242"/>
                </a:cubicBezTo>
                <a:close/>
                <a:moveTo>
                  <a:pt x="2953" y="1"/>
                </a:moveTo>
                <a:cubicBezTo>
                  <a:pt x="1334" y="1"/>
                  <a:pt x="1" y="1310"/>
                  <a:pt x="1" y="2977"/>
                </a:cubicBezTo>
                <a:cubicBezTo>
                  <a:pt x="1" y="4610"/>
                  <a:pt x="1334" y="5918"/>
                  <a:pt x="2953" y="5918"/>
                </a:cubicBezTo>
                <a:cubicBezTo>
                  <a:pt x="2994" y="5918"/>
                  <a:pt x="3035" y="5917"/>
                  <a:pt x="3077" y="5916"/>
                </a:cubicBezTo>
                <a:lnTo>
                  <a:pt x="68559" y="5916"/>
                </a:lnTo>
                <a:cubicBezTo>
                  <a:pt x="68600" y="5917"/>
                  <a:pt x="68641" y="5918"/>
                  <a:pt x="68682" y="5918"/>
                </a:cubicBezTo>
                <a:cubicBezTo>
                  <a:pt x="70302" y="5918"/>
                  <a:pt x="71635" y="4610"/>
                  <a:pt x="71635" y="2977"/>
                </a:cubicBezTo>
                <a:cubicBezTo>
                  <a:pt x="71635" y="1310"/>
                  <a:pt x="70302" y="1"/>
                  <a:pt x="68682" y="1"/>
                </a:cubicBezTo>
                <a:cubicBezTo>
                  <a:pt x="68641" y="1"/>
                  <a:pt x="68600" y="2"/>
                  <a:pt x="68559" y="3"/>
                </a:cubicBezTo>
                <a:lnTo>
                  <a:pt x="3077" y="3"/>
                </a:lnTo>
                <a:cubicBezTo>
                  <a:pt x="3035" y="2"/>
                  <a:pt x="2994" y="1"/>
                  <a:pt x="2953" y="1"/>
                </a:cubicBezTo>
                <a:close/>
              </a:path>
            </a:pathLst>
          </a:custGeom>
          <a:solidFill>
            <a:srgbClr val="BBCE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298" name="Google Shape;2298;p129"/>
          <p:cNvSpPr/>
          <p:nvPr/>
        </p:nvSpPr>
        <p:spPr>
          <a:xfrm>
            <a:off x="6147100" y="2910788"/>
            <a:ext cx="786950" cy="158950"/>
          </a:xfrm>
          <a:custGeom>
            <a:avLst/>
            <a:gdLst/>
            <a:ahLst/>
            <a:cxnLst/>
            <a:rect l="l" t="t" r="r" b="b"/>
            <a:pathLst>
              <a:path w="31478" h="6358" extrusionOk="0">
                <a:moveTo>
                  <a:pt x="3179" y="0"/>
                </a:moveTo>
                <a:cubicBezTo>
                  <a:pt x="1436" y="0"/>
                  <a:pt x="1" y="1401"/>
                  <a:pt x="1" y="3179"/>
                </a:cubicBezTo>
                <a:cubicBezTo>
                  <a:pt x="1" y="4922"/>
                  <a:pt x="1436" y="6357"/>
                  <a:pt x="3179" y="6357"/>
                </a:cubicBezTo>
                <a:lnTo>
                  <a:pt x="28299" y="6357"/>
                </a:lnTo>
                <a:cubicBezTo>
                  <a:pt x="30042" y="6323"/>
                  <a:pt x="31478" y="4922"/>
                  <a:pt x="31478" y="3179"/>
                </a:cubicBezTo>
                <a:cubicBezTo>
                  <a:pt x="31478" y="1401"/>
                  <a:pt x="30042" y="0"/>
                  <a:pt x="2829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299" name="Google Shape;2299;p129"/>
          <p:cNvSpPr/>
          <p:nvPr/>
        </p:nvSpPr>
        <p:spPr>
          <a:xfrm>
            <a:off x="6662325" y="2852388"/>
            <a:ext cx="392200" cy="274900"/>
          </a:xfrm>
          <a:custGeom>
            <a:avLst/>
            <a:gdLst/>
            <a:ahLst/>
            <a:cxnLst/>
            <a:rect l="l" t="t" r="r" b="b"/>
            <a:pathLst>
              <a:path w="15688" h="10996" extrusionOk="0">
                <a:moveTo>
                  <a:pt x="6641" y="0"/>
                </a:moveTo>
                <a:cubicBezTo>
                  <a:pt x="4702" y="0"/>
                  <a:pt x="2785" y="1015"/>
                  <a:pt x="1778" y="2951"/>
                </a:cubicBezTo>
                <a:cubicBezTo>
                  <a:pt x="0" y="6335"/>
                  <a:pt x="2119" y="10470"/>
                  <a:pt x="5947" y="10949"/>
                </a:cubicBezTo>
                <a:cubicBezTo>
                  <a:pt x="6185" y="10980"/>
                  <a:pt x="6425" y="10996"/>
                  <a:pt x="6664" y="10996"/>
                </a:cubicBezTo>
                <a:cubicBezTo>
                  <a:pt x="8241" y="10996"/>
                  <a:pt x="9796" y="10320"/>
                  <a:pt x="10834" y="9103"/>
                </a:cubicBezTo>
                <a:cubicBezTo>
                  <a:pt x="11962" y="7770"/>
                  <a:pt x="13363" y="6677"/>
                  <a:pt x="14901" y="5925"/>
                </a:cubicBezTo>
                <a:lnTo>
                  <a:pt x="15687" y="5515"/>
                </a:lnTo>
                <a:lnTo>
                  <a:pt x="14901" y="5139"/>
                </a:lnTo>
                <a:cubicBezTo>
                  <a:pt x="13329" y="4284"/>
                  <a:pt x="11894" y="3156"/>
                  <a:pt x="10732" y="1824"/>
                </a:cubicBezTo>
                <a:cubicBezTo>
                  <a:pt x="9621" y="594"/>
                  <a:pt x="8125" y="0"/>
                  <a:pt x="664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300" name="Google Shape;2300;p129"/>
          <p:cNvSpPr/>
          <p:nvPr/>
        </p:nvSpPr>
        <p:spPr>
          <a:xfrm>
            <a:off x="6752025" y="2931288"/>
            <a:ext cx="135900" cy="116250"/>
          </a:xfrm>
          <a:custGeom>
            <a:avLst/>
            <a:gdLst/>
            <a:ahLst/>
            <a:cxnLst/>
            <a:rect l="l" t="t" r="r" b="b"/>
            <a:pathLst>
              <a:path w="5436" h="4650" extrusionOk="0">
                <a:moveTo>
                  <a:pt x="3111" y="0"/>
                </a:moveTo>
                <a:cubicBezTo>
                  <a:pt x="1060" y="0"/>
                  <a:pt x="1" y="2495"/>
                  <a:pt x="1471" y="3965"/>
                </a:cubicBezTo>
                <a:cubicBezTo>
                  <a:pt x="1944" y="4438"/>
                  <a:pt x="2524" y="4649"/>
                  <a:pt x="3092" y="4649"/>
                </a:cubicBezTo>
                <a:cubicBezTo>
                  <a:pt x="4288" y="4649"/>
                  <a:pt x="5435" y="3715"/>
                  <a:pt x="5435" y="2324"/>
                </a:cubicBezTo>
                <a:cubicBezTo>
                  <a:pt x="5435" y="1060"/>
                  <a:pt x="4376" y="0"/>
                  <a:pt x="311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301" name="Google Shape;2301;p129"/>
          <p:cNvSpPr/>
          <p:nvPr/>
        </p:nvSpPr>
        <p:spPr>
          <a:xfrm>
            <a:off x="6183000" y="3276413"/>
            <a:ext cx="1779775" cy="141975"/>
          </a:xfrm>
          <a:custGeom>
            <a:avLst/>
            <a:gdLst/>
            <a:ahLst/>
            <a:cxnLst/>
            <a:rect l="l" t="t" r="r" b="b"/>
            <a:pathLst>
              <a:path w="71191" h="5679" extrusionOk="0">
                <a:moveTo>
                  <a:pt x="68338" y="0"/>
                </a:moveTo>
                <a:cubicBezTo>
                  <a:pt x="68298" y="0"/>
                  <a:pt x="68257" y="1"/>
                  <a:pt x="68217" y="3"/>
                </a:cubicBezTo>
                <a:lnTo>
                  <a:pt x="2735" y="3"/>
                </a:lnTo>
                <a:cubicBezTo>
                  <a:pt x="1197" y="37"/>
                  <a:pt x="0" y="1301"/>
                  <a:pt x="0" y="2839"/>
                </a:cubicBezTo>
                <a:cubicBezTo>
                  <a:pt x="0" y="4343"/>
                  <a:pt x="1197" y="5608"/>
                  <a:pt x="2735" y="5676"/>
                </a:cubicBezTo>
                <a:lnTo>
                  <a:pt x="68217" y="5676"/>
                </a:lnTo>
                <a:cubicBezTo>
                  <a:pt x="68257" y="5678"/>
                  <a:pt x="68298" y="5679"/>
                  <a:pt x="68338" y="5679"/>
                </a:cubicBezTo>
                <a:cubicBezTo>
                  <a:pt x="69891" y="5679"/>
                  <a:pt x="71190" y="4405"/>
                  <a:pt x="71190" y="2839"/>
                </a:cubicBezTo>
                <a:cubicBezTo>
                  <a:pt x="71190" y="1274"/>
                  <a:pt x="69891" y="0"/>
                  <a:pt x="68338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302" name="Google Shape;2302;p129"/>
          <p:cNvSpPr/>
          <p:nvPr/>
        </p:nvSpPr>
        <p:spPr>
          <a:xfrm>
            <a:off x="6177025" y="3273063"/>
            <a:ext cx="1785750" cy="148675"/>
          </a:xfrm>
          <a:custGeom>
            <a:avLst/>
            <a:gdLst/>
            <a:ahLst/>
            <a:cxnLst/>
            <a:rect l="l" t="t" r="r" b="b"/>
            <a:pathLst>
              <a:path w="71430" h="5947" extrusionOk="0">
                <a:moveTo>
                  <a:pt x="68517" y="273"/>
                </a:moveTo>
                <a:cubicBezTo>
                  <a:pt x="69992" y="273"/>
                  <a:pt x="71156" y="1490"/>
                  <a:pt x="71156" y="2973"/>
                </a:cubicBezTo>
                <a:cubicBezTo>
                  <a:pt x="71156" y="4477"/>
                  <a:pt x="69960" y="5673"/>
                  <a:pt x="68456" y="5673"/>
                </a:cubicBezTo>
                <a:lnTo>
                  <a:pt x="2974" y="5673"/>
                </a:lnTo>
                <a:cubicBezTo>
                  <a:pt x="1470" y="5673"/>
                  <a:pt x="274" y="4477"/>
                  <a:pt x="274" y="2973"/>
                </a:cubicBezTo>
                <a:cubicBezTo>
                  <a:pt x="274" y="1470"/>
                  <a:pt x="1470" y="273"/>
                  <a:pt x="2974" y="273"/>
                </a:cubicBezTo>
                <a:lnTo>
                  <a:pt x="68456" y="273"/>
                </a:lnTo>
                <a:cubicBezTo>
                  <a:pt x="68476" y="273"/>
                  <a:pt x="68497" y="273"/>
                  <a:pt x="68517" y="273"/>
                </a:cubicBezTo>
                <a:close/>
                <a:moveTo>
                  <a:pt x="2974" y="0"/>
                </a:moveTo>
                <a:cubicBezTo>
                  <a:pt x="1333" y="0"/>
                  <a:pt x="0" y="1333"/>
                  <a:pt x="0" y="2973"/>
                </a:cubicBezTo>
                <a:cubicBezTo>
                  <a:pt x="0" y="4614"/>
                  <a:pt x="1333" y="5947"/>
                  <a:pt x="2974" y="5947"/>
                </a:cubicBezTo>
                <a:lnTo>
                  <a:pt x="68456" y="5947"/>
                </a:lnTo>
                <a:cubicBezTo>
                  <a:pt x="70096" y="5947"/>
                  <a:pt x="71429" y="4614"/>
                  <a:pt x="71429" y="2973"/>
                </a:cubicBezTo>
                <a:cubicBezTo>
                  <a:pt x="71429" y="1333"/>
                  <a:pt x="70096" y="0"/>
                  <a:pt x="68456" y="0"/>
                </a:cubicBezTo>
                <a:close/>
              </a:path>
            </a:pathLst>
          </a:custGeom>
          <a:solidFill>
            <a:srgbClr val="BBCE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303" name="Google Shape;2303;p129"/>
          <p:cNvSpPr/>
          <p:nvPr/>
        </p:nvSpPr>
        <p:spPr>
          <a:xfrm>
            <a:off x="6147100" y="3267913"/>
            <a:ext cx="786950" cy="158950"/>
          </a:xfrm>
          <a:custGeom>
            <a:avLst/>
            <a:gdLst/>
            <a:ahLst/>
            <a:cxnLst/>
            <a:rect l="l" t="t" r="r" b="b"/>
            <a:pathLst>
              <a:path w="31478" h="6358" extrusionOk="0">
                <a:moveTo>
                  <a:pt x="3179" y="1"/>
                </a:moveTo>
                <a:cubicBezTo>
                  <a:pt x="1436" y="1"/>
                  <a:pt x="1" y="1402"/>
                  <a:pt x="1" y="3179"/>
                </a:cubicBezTo>
                <a:cubicBezTo>
                  <a:pt x="1" y="4922"/>
                  <a:pt x="1436" y="6358"/>
                  <a:pt x="3179" y="6358"/>
                </a:cubicBezTo>
                <a:lnTo>
                  <a:pt x="28299" y="6358"/>
                </a:lnTo>
                <a:cubicBezTo>
                  <a:pt x="30042" y="6358"/>
                  <a:pt x="31478" y="4922"/>
                  <a:pt x="31478" y="3179"/>
                </a:cubicBezTo>
                <a:cubicBezTo>
                  <a:pt x="31478" y="1402"/>
                  <a:pt x="30042" y="1"/>
                  <a:pt x="28299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304" name="Google Shape;2304;p129"/>
          <p:cNvSpPr/>
          <p:nvPr/>
        </p:nvSpPr>
        <p:spPr>
          <a:xfrm>
            <a:off x="6663175" y="3209788"/>
            <a:ext cx="392200" cy="274900"/>
          </a:xfrm>
          <a:custGeom>
            <a:avLst/>
            <a:gdLst/>
            <a:ahLst/>
            <a:cxnLst/>
            <a:rect l="l" t="t" r="r" b="b"/>
            <a:pathLst>
              <a:path w="15688" h="10996" extrusionOk="0">
                <a:moveTo>
                  <a:pt x="6658" y="1"/>
                </a:moveTo>
                <a:cubicBezTo>
                  <a:pt x="4713" y="1"/>
                  <a:pt x="2788" y="1019"/>
                  <a:pt x="1778" y="2941"/>
                </a:cubicBezTo>
                <a:cubicBezTo>
                  <a:pt x="1" y="6290"/>
                  <a:pt x="2120" y="10426"/>
                  <a:pt x="5913" y="10938"/>
                </a:cubicBezTo>
                <a:cubicBezTo>
                  <a:pt x="6169" y="10977"/>
                  <a:pt x="6425" y="10996"/>
                  <a:pt x="6680" y="10996"/>
                </a:cubicBezTo>
                <a:cubicBezTo>
                  <a:pt x="8233" y="10996"/>
                  <a:pt x="9744" y="10297"/>
                  <a:pt x="10800" y="9093"/>
                </a:cubicBezTo>
                <a:cubicBezTo>
                  <a:pt x="11928" y="7760"/>
                  <a:pt x="13329" y="6666"/>
                  <a:pt x="14902" y="5880"/>
                </a:cubicBezTo>
                <a:lnTo>
                  <a:pt x="15688" y="5504"/>
                </a:lnTo>
                <a:lnTo>
                  <a:pt x="14902" y="5094"/>
                </a:lnTo>
                <a:cubicBezTo>
                  <a:pt x="13295" y="4274"/>
                  <a:pt x="11894" y="3146"/>
                  <a:pt x="10732" y="1813"/>
                </a:cubicBezTo>
                <a:cubicBezTo>
                  <a:pt x="9625" y="589"/>
                  <a:pt x="8136" y="1"/>
                  <a:pt x="6658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305" name="Google Shape;2305;p129"/>
          <p:cNvSpPr/>
          <p:nvPr/>
        </p:nvSpPr>
        <p:spPr>
          <a:xfrm>
            <a:off x="6752025" y="3289288"/>
            <a:ext cx="135900" cy="115600"/>
          </a:xfrm>
          <a:custGeom>
            <a:avLst/>
            <a:gdLst/>
            <a:ahLst/>
            <a:cxnLst/>
            <a:rect l="l" t="t" r="r" b="b"/>
            <a:pathLst>
              <a:path w="5436" h="4624" extrusionOk="0">
                <a:moveTo>
                  <a:pt x="3111" y="0"/>
                </a:moveTo>
                <a:cubicBezTo>
                  <a:pt x="1060" y="0"/>
                  <a:pt x="1" y="2495"/>
                  <a:pt x="1471" y="3931"/>
                </a:cubicBezTo>
                <a:cubicBezTo>
                  <a:pt x="1949" y="4409"/>
                  <a:pt x="2537" y="4623"/>
                  <a:pt x="3112" y="4623"/>
                </a:cubicBezTo>
                <a:cubicBezTo>
                  <a:pt x="4301" y="4623"/>
                  <a:pt x="5435" y="3707"/>
                  <a:pt x="5435" y="2324"/>
                </a:cubicBezTo>
                <a:cubicBezTo>
                  <a:pt x="5435" y="1026"/>
                  <a:pt x="4376" y="0"/>
                  <a:pt x="311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8" name="Google Shape;2968;p7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r" rtl="1"/>
            <a:r>
              <a:rPr lang="fa-IR" dirty="0">
                <a:solidFill>
                  <a:schemeClr val="tx1"/>
                </a:solidFill>
                <a:latin typeface="Poppins" panose="00000500000000000000" pitchFamily="2" charset="0"/>
                <a:cs typeface="B Nazanin" panose="00000400000000000000" pitchFamily="2" charset="-78"/>
              </a:rPr>
              <a:t>منابع</a:t>
            </a:r>
            <a:endParaRPr dirty="0">
              <a:solidFill>
                <a:schemeClr val="tx1"/>
              </a:solidFill>
              <a:latin typeface="Poppins" panose="00000500000000000000" pitchFamily="2" charset="0"/>
              <a:cs typeface="B Nazanin" panose="00000400000000000000" pitchFamily="2" charset="-78"/>
            </a:endParaRPr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5C1ED464-C869-44DC-BEEC-F2E7C35F4D46}"/>
              </a:ext>
            </a:extLst>
          </p:cNvPr>
          <p:cNvSpPr>
            <a:spLocks noEditPoints="1"/>
          </p:cNvSpPr>
          <p:nvPr/>
        </p:nvSpPr>
        <p:spPr bwMode="auto">
          <a:xfrm>
            <a:off x="2201863" y="1238250"/>
            <a:ext cx="392113" cy="385762"/>
          </a:xfrm>
          <a:custGeom>
            <a:avLst/>
            <a:gdLst>
              <a:gd name="T0" fmla="*/ 76 w 587"/>
              <a:gd name="T1" fmla="*/ 490 h 578"/>
              <a:gd name="T2" fmla="*/ 204 w 587"/>
              <a:gd name="T3" fmla="*/ 444 h 578"/>
              <a:gd name="T4" fmla="*/ 226 w 587"/>
              <a:gd name="T5" fmla="*/ 577 h 578"/>
              <a:gd name="T6" fmla="*/ 383 w 587"/>
              <a:gd name="T7" fmla="*/ 553 h 578"/>
              <a:gd name="T8" fmla="*/ 480 w 587"/>
              <a:gd name="T9" fmla="*/ 501 h 578"/>
              <a:gd name="T10" fmla="*/ 576 w 587"/>
              <a:gd name="T11" fmla="*/ 377 h 578"/>
              <a:gd name="T12" fmla="*/ 468 w 587"/>
              <a:gd name="T13" fmla="*/ 289 h 578"/>
              <a:gd name="T14" fmla="*/ 578 w 587"/>
              <a:gd name="T15" fmla="*/ 202 h 578"/>
              <a:gd name="T16" fmla="*/ 482 w 587"/>
              <a:gd name="T17" fmla="*/ 75 h 578"/>
              <a:gd name="T18" fmla="*/ 383 w 587"/>
              <a:gd name="T19" fmla="*/ 24 h 578"/>
              <a:gd name="T20" fmla="*/ 227 w 587"/>
              <a:gd name="T21" fmla="*/ 1 h 578"/>
              <a:gd name="T22" fmla="*/ 204 w 587"/>
              <a:gd name="T23" fmla="*/ 134 h 578"/>
              <a:gd name="T24" fmla="*/ 80 w 587"/>
              <a:gd name="T25" fmla="*/ 81 h 578"/>
              <a:gd name="T26" fmla="*/ 19 w 587"/>
              <a:gd name="T27" fmla="*/ 230 h 578"/>
              <a:gd name="T28" fmla="*/ 17 w 587"/>
              <a:gd name="T29" fmla="*/ 348 h 578"/>
              <a:gd name="T30" fmla="*/ 238 w 587"/>
              <a:gd name="T31" fmla="*/ 445 h 578"/>
              <a:gd name="T32" fmla="*/ 254 w 587"/>
              <a:gd name="T33" fmla="*/ 410 h 578"/>
              <a:gd name="T34" fmla="*/ 238 w 587"/>
              <a:gd name="T35" fmla="*/ 445 h 578"/>
              <a:gd name="T36" fmla="*/ 386 w 587"/>
              <a:gd name="T37" fmla="*/ 229 h 578"/>
              <a:gd name="T38" fmla="*/ 340 w 587"/>
              <a:gd name="T39" fmla="*/ 294 h 578"/>
              <a:gd name="T40" fmla="*/ 342 w 587"/>
              <a:gd name="T41" fmla="*/ 267 h 578"/>
              <a:gd name="T42" fmla="*/ 228 w 587"/>
              <a:gd name="T43" fmla="*/ 279 h 578"/>
              <a:gd name="T44" fmla="*/ 241 w 587"/>
              <a:gd name="T45" fmla="*/ 301 h 578"/>
              <a:gd name="T46" fmla="*/ 256 w 587"/>
              <a:gd name="T47" fmla="*/ 337 h 578"/>
              <a:gd name="T48" fmla="*/ 270 w 587"/>
              <a:gd name="T49" fmla="*/ 289 h 578"/>
              <a:gd name="T50" fmla="*/ 260 w 587"/>
              <a:gd name="T51" fmla="*/ 180 h 578"/>
              <a:gd name="T52" fmla="*/ 335 w 587"/>
              <a:gd name="T53" fmla="*/ 229 h 578"/>
              <a:gd name="T54" fmla="*/ 310 w 587"/>
              <a:gd name="T55" fmla="*/ 382 h 578"/>
              <a:gd name="T56" fmla="*/ 343 w 587"/>
              <a:gd name="T57" fmla="*/ 395 h 578"/>
              <a:gd name="T58" fmla="*/ 333 w 587"/>
              <a:gd name="T59" fmla="*/ 358 h 578"/>
              <a:gd name="T60" fmla="*/ 362 w 587"/>
              <a:gd name="T61" fmla="*/ 393 h 578"/>
              <a:gd name="T62" fmla="*/ 305 w 587"/>
              <a:gd name="T63" fmla="*/ 443 h 578"/>
              <a:gd name="T64" fmla="*/ 279 w 587"/>
              <a:gd name="T65" fmla="*/ 444 h 578"/>
              <a:gd name="T66" fmla="*/ 237 w 587"/>
              <a:gd name="T67" fmla="*/ 359 h 578"/>
              <a:gd name="T68" fmla="*/ 228 w 587"/>
              <a:gd name="T69" fmla="*/ 279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87" h="578">
                <a:moveTo>
                  <a:pt x="10" y="377"/>
                </a:moveTo>
                <a:cubicBezTo>
                  <a:pt x="33" y="414"/>
                  <a:pt x="56" y="452"/>
                  <a:pt x="76" y="490"/>
                </a:cubicBezTo>
                <a:cubicBezTo>
                  <a:pt x="85" y="507"/>
                  <a:pt x="92" y="511"/>
                  <a:pt x="109" y="499"/>
                </a:cubicBezTo>
                <a:cubicBezTo>
                  <a:pt x="139" y="480"/>
                  <a:pt x="171" y="463"/>
                  <a:pt x="204" y="444"/>
                </a:cubicBezTo>
                <a:cubicBezTo>
                  <a:pt x="204" y="484"/>
                  <a:pt x="205" y="520"/>
                  <a:pt x="204" y="556"/>
                </a:cubicBezTo>
                <a:cubicBezTo>
                  <a:pt x="203" y="573"/>
                  <a:pt x="209" y="578"/>
                  <a:pt x="226" y="577"/>
                </a:cubicBezTo>
                <a:cubicBezTo>
                  <a:pt x="270" y="576"/>
                  <a:pt x="314" y="576"/>
                  <a:pt x="357" y="577"/>
                </a:cubicBezTo>
                <a:cubicBezTo>
                  <a:pt x="377" y="578"/>
                  <a:pt x="384" y="573"/>
                  <a:pt x="383" y="553"/>
                </a:cubicBezTo>
                <a:cubicBezTo>
                  <a:pt x="381" y="518"/>
                  <a:pt x="382" y="482"/>
                  <a:pt x="382" y="443"/>
                </a:cubicBezTo>
                <a:cubicBezTo>
                  <a:pt x="417" y="464"/>
                  <a:pt x="449" y="482"/>
                  <a:pt x="480" y="501"/>
                </a:cubicBezTo>
                <a:cubicBezTo>
                  <a:pt x="493" y="509"/>
                  <a:pt x="499" y="511"/>
                  <a:pt x="507" y="496"/>
                </a:cubicBezTo>
                <a:cubicBezTo>
                  <a:pt x="529" y="456"/>
                  <a:pt x="552" y="416"/>
                  <a:pt x="576" y="377"/>
                </a:cubicBezTo>
                <a:cubicBezTo>
                  <a:pt x="585" y="363"/>
                  <a:pt x="584" y="356"/>
                  <a:pt x="569" y="348"/>
                </a:cubicBezTo>
                <a:cubicBezTo>
                  <a:pt x="536" y="330"/>
                  <a:pt x="503" y="310"/>
                  <a:pt x="468" y="289"/>
                </a:cubicBezTo>
                <a:cubicBezTo>
                  <a:pt x="505" y="267"/>
                  <a:pt x="537" y="248"/>
                  <a:pt x="570" y="229"/>
                </a:cubicBezTo>
                <a:cubicBezTo>
                  <a:pt x="582" y="222"/>
                  <a:pt x="587" y="217"/>
                  <a:pt x="578" y="202"/>
                </a:cubicBezTo>
                <a:cubicBezTo>
                  <a:pt x="553" y="163"/>
                  <a:pt x="530" y="122"/>
                  <a:pt x="507" y="81"/>
                </a:cubicBezTo>
                <a:cubicBezTo>
                  <a:pt x="500" y="68"/>
                  <a:pt x="493" y="68"/>
                  <a:pt x="482" y="75"/>
                </a:cubicBezTo>
                <a:cubicBezTo>
                  <a:pt x="450" y="95"/>
                  <a:pt x="417" y="114"/>
                  <a:pt x="382" y="134"/>
                </a:cubicBezTo>
                <a:cubicBezTo>
                  <a:pt x="382" y="95"/>
                  <a:pt x="381" y="59"/>
                  <a:pt x="383" y="24"/>
                </a:cubicBezTo>
                <a:cubicBezTo>
                  <a:pt x="383" y="4"/>
                  <a:pt x="377" y="0"/>
                  <a:pt x="359" y="1"/>
                </a:cubicBezTo>
                <a:cubicBezTo>
                  <a:pt x="315" y="2"/>
                  <a:pt x="271" y="2"/>
                  <a:pt x="227" y="1"/>
                </a:cubicBezTo>
                <a:cubicBezTo>
                  <a:pt x="210" y="0"/>
                  <a:pt x="203" y="4"/>
                  <a:pt x="204" y="23"/>
                </a:cubicBezTo>
                <a:cubicBezTo>
                  <a:pt x="205" y="59"/>
                  <a:pt x="204" y="94"/>
                  <a:pt x="204" y="134"/>
                </a:cubicBezTo>
                <a:cubicBezTo>
                  <a:pt x="168" y="113"/>
                  <a:pt x="136" y="94"/>
                  <a:pt x="105" y="75"/>
                </a:cubicBezTo>
                <a:cubicBezTo>
                  <a:pt x="93" y="67"/>
                  <a:pt x="87" y="68"/>
                  <a:pt x="80" y="81"/>
                </a:cubicBezTo>
                <a:cubicBezTo>
                  <a:pt x="58" y="121"/>
                  <a:pt x="35" y="161"/>
                  <a:pt x="10" y="200"/>
                </a:cubicBezTo>
                <a:cubicBezTo>
                  <a:pt x="0" y="216"/>
                  <a:pt x="4" y="222"/>
                  <a:pt x="19" y="230"/>
                </a:cubicBezTo>
                <a:cubicBezTo>
                  <a:pt x="52" y="248"/>
                  <a:pt x="84" y="268"/>
                  <a:pt x="118" y="289"/>
                </a:cubicBezTo>
                <a:cubicBezTo>
                  <a:pt x="82" y="310"/>
                  <a:pt x="50" y="330"/>
                  <a:pt x="17" y="348"/>
                </a:cubicBezTo>
                <a:cubicBezTo>
                  <a:pt x="1" y="356"/>
                  <a:pt x="1" y="363"/>
                  <a:pt x="10" y="377"/>
                </a:cubicBezTo>
                <a:close/>
                <a:moveTo>
                  <a:pt x="238" y="445"/>
                </a:moveTo>
                <a:cubicBezTo>
                  <a:pt x="233" y="446"/>
                  <a:pt x="231" y="439"/>
                  <a:pt x="233" y="434"/>
                </a:cubicBezTo>
                <a:cubicBezTo>
                  <a:pt x="235" y="422"/>
                  <a:pt x="241" y="412"/>
                  <a:pt x="254" y="410"/>
                </a:cubicBezTo>
                <a:cubicBezTo>
                  <a:pt x="259" y="409"/>
                  <a:pt x="258" y="415"/>
                  <a:pt x="259" y="420"/>
                </a:cubicBezTo>
                <a:cubicBezTo>
                  <a:pt x="250" y="426"/>
                  <a:pt x="252" y="443"/>
                  <a:pt x="238" y="445"/>
                </a:cubicBezTo>
                <a:close/>
                <a:moveTo>
                  <a:pt x="370" y="237"/>
                </a:moveTo>
                <a:cubicBezTo>
                  <a:pt x="372" y="229"/>
                  <a:pt x="378" y="226"/>
                  <a:pt x="386" y="229"/>
                </a:cubicBezTo>
                <a:cubicBezTo>
                  <a:pt x="392" y="231"/>
                  <a:pt x="394" y="236"/>
                  <a:pt x="394" y="235"/>
                </a:cubicBezTo>
                <a:cubicBezTo>
                  <a:pt x="395" y="263"/>
                  <a:pt x="360" y="296"/>
                  <a:pt x="340" y="294"/>
                </a:cubicBezTo>
                <a:cubicBezTo>
                  <a:pt x="335" y="294"/>
                  <a:pt x="333" y="292"/>
                  <a:pt x="334" y="288"/>
                </a:cubicBezTo>
                <a:cubicBezTo>
                  <a:pt x="335" y="280"/>
                  <a:pt x="331" y="271"/>
                  <a:pt x="342" y="267"/>
                </a:cubicBezTo>
                <a:cubicBezTo>
                  <a:pt x="357" y="263"/>
                  <a:pt x="366" y="253"/>
                  <a:pt x="370" y="237"/>
                </a:cubicBezTo>
                <a:close/>
                <a:moveTo>
                  <a:pt x="228" y="279"/>
                </a:moveTo>
                <a:cubicBezTo>
                  <a:pt x="235" y="276"/>
                  <a:pt x="244" y="265"/>
                  <a:pt x="251" y="277"/>
                </a:cubicBezTo>
                <a:cubicBezTo>
                  <a:pt x="255" y="285"/>
                  <a:pt x="254" y="296"/>
                  <a:pt x="241" y="301"/>
                </a:cubicBezTo>
                <a:cubicBezTo>
                  <a:pt x="230" y="305"/>
                  <a:pt x="229" y="316"/>
                  <a:pt x="234" y="326"/>
                </a:cubicBezTo>
                <a:cubicBezTo>
                  <a:pt x="238" y="336"/>
                  <a:pt x="247" y="337"/>
                  <a:pt x="256" y="337"/>
                </a:cubicBezTo>
                <a:cubicBezTo>
                  <a:pt x="270" y="338"/>
                  <a:pt x="274" y="333"/>
                  <a:pt x="272" y="320"/>
                </a:cubicBezTo>
                <a:cubicBezTo>
                  <a:pt x="270" y="311"/>
                  <a:pt x="271" y="302"/>
                  <a:pt x="270" y="289"/>
                </a:cubicBezTo>
                <a:cubicBezTo>
                  <a:pt x="272" y="272"/>
                  <a:pt x="268" y="254"/>
                  <a:pt x="253" y="236"/>
                </a:cubicBezTo>
                <a:cubicBezTo>
                  <a:pt x="238" y="218"/>
                  <a:pt x="243" y="196"/>
                  <a:pt x="260" y="180"/>
                </a:cubicBezTo>
                <a:cubicBezTo>
                  <a:pt x="278" y="163"/>
                  <a:pt x="299" y="160"/>
                  <a:pt x="320" y="175"/>
                </a:cubicBezTo>
                <a:cubicBezTo>
                  <a:pt x="338" y="189"/>
                  <a:pt x="350" y="210"/>
                  <a:pt x="335" y="229"/>
                </a:cubicBezTo>
                <a:cubicBezTo>
                  <a:pt x="310" y="262"/>
                  <a:pt x="316" y="298"/>
                  <a:pt x="312" y="334"/>
                </a:cubicBezTo>
                <a:cubicBezTo>
                  <a:pt x="310" y="350"/>
                  <a:pt x="311" y="366"/>
                  <a:pt x="310" y="382"/>
                </a:cubicBezTo>
                <a:cubicBezTo>
                  <a:pt x="310" y="389"/>
                  <a:pt x="305" y="399"/>
                  <a:pt x="318" y="400"/>
                </a:cubicBezTo>
                <a:cubicBezTo>
                  <a:pt x="326" y="402"/>
                  <a:pt x="336" y="403"/>
                  <a:pt x="343" y="395"/>
                </a:cubicBezTo>
                <a:cubicBezTo>
                  <a:pt x="351" y="385"/>
                  <a:pt x="346" y="378"/>
                  <a:pt x="338" y="373"/>
                </a:cubicBezTo>
                <a:cubicBezTo>
                  <a:pt x="332" y="368"/>
                  <a:pt x="330" y="363"/>
                  <a:pt x="333" y="358"/>
                </a:cubicBezTo>
                <a:cubicBezTo>
                  <a:pt x="340" y="350"/>
                  <a:pt x="346" y="357"/>
                  <a:pt x="351" y="362"/>
                </a:cubicBezTo>
                <a:cubicBezTo>
                  <a:pt x="361" y="370"/>
                  <a:pt x="366" y="380"/>
                  <a:pt x="362" y="393"/>
                </a:cubicBezTo>
                <a:cubicBezTo>
                  <a:pt x="357" y="409"/>
                  <a:pt x="347" y="418"/>
                  <a:pt x="332" y="416"/>
                </a:cubicBezTo>
                <a:cubicBezTo>
                  <a:pt x="310" y="414"/>
                  <a:pt x="304" y="423"/>
                  <a:pt x="305" y="443"/>
                </a:cubicBezTo>
                <a:cubicBezTo>
                  <a:pt x="306" y="450"/>
                  <a:pt x="311" y="461"/>
                  <a:pt x="295" y="463"/>
                </a:cubicBezTo>
                <a:cubicBezTo>
                  <a:pt x="280" y="464"/>
                  <a:pt x="280" y="455"/>
                  <a:pt x="279" y="444"/>
                </a:cubicBezTo>
                <a:cubicBezTo>
                  <a:pt x="279" y="433"/>
                  <a:pt x="277" y="422"/>
                  <a:pt x="277" y="412"/>
                </a:cubicBezTo>
                <a:cubicBezTo>
                  <a:pt x="278" y="383"/>
                  <a:pt x="280" y="357"/>
                  <a:pt x="237" y="359"/>
                </a:cubicBezTo>
                <a:cubicBezTo>
                  <a:pt x="218" y="360"/>
                  <a:pt x="207" y="340"/>
                  <a:pt x="205" y="321"/>
                </a:cubicBezTo>
                <a:cubicBezTo>
                  <a:pt x="203" y="302"/>
                  <a:pt x="213" y="288"/>
                  <a:pt x="228" y="27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285CE923-B8F7-4314-A25A-D0ECEF854997}"/>
              </a:ext>
            </a:extLst>
          </p:cNvPr>
          <p:cNvSpPr>
            <a:spLocks noEditPoints="1"/>
          </p:cNvSpPr>
          <p:nvPr/>
        </p:nvSpPr>
        <p:spPr bwMode="auto">
          <a:xfrm>
            <a:off x="2152651" y="2860675"/>
            <a:ext cx="512763" cy="347662"/>
          </a:xfrm>
          <a:custGeom>
            <a:avLst/>
            <a:gdLst>
              <a:gd name="T0" fmla="*/ 530 w 769"/>
              <a:gd name="T1" fmla="*/ 19 h 521"/>
              <a:gd name="T2" fmla="*/ 373 w 769"/>
              <a:gd name="T3" fmla="*/ 97 h 521"/>
              <a:gd name="T4" fmla="*/ 356 w 769"/>
              <a:gd name="T5" fmla="*/ 78 h 521"/>
              <a:gd name="T6" fmla="*/ 110 w 769"/>
              <a:gd name="T7" fmla="*/ 50 h 521"/>
              <a:gd name="T8" fmla="*/ 32 w 769"/>
              <a:gd name="T9" fmla="*/ 282 h 521"/>
              <a:gd name="T10" fmla="*/ 135 w 769"/>
              <a:gd name="T11" fmla="*/ 435 h 521"/>
              <a:gd name="T12" fmla="*/ 323 w 769"/>
              <a:gd name="T13" fmla="*/ 264 h 521"/>
              <a:gd name="T14" fmla="*/ 452 w 769"/>
              <a:gd name="T15" fmla="*/ 380 h 521"/>
              <a:gd name="T16" fmla="*/ 473 w 769"/>
              <a:gd name="T17" fmla="*/ 400 h 521"/>
              <a:gd name="T18" fmla="*/ 515 w 769"/>
              <a:gd name="T19" fmla="*/ 521 h 521"/>
              <a:gd name="T20" fmla="*/ 707 w 769"/>
              <a:gd name="T21" fmla="*/ 296 h 521"/>
              <a:gd name="T22" fmla="*/ 530 w 769"/>
              <a:gd name="T23" fmla="*/ 19 h 521"/>
              <a:gd name="T24" fmla="*/ 574 w 769"/>
              <a:gd name="T25" fmla="*/ 346 h 521"/>
              <a:gd name="T26" fmla="*/ 503 w 769"/>
              <a:gd name="T27" fmla="*/ 351 h 521"/>
              <a:gd name="T28" fmla="*/ 397 w 769"/>
              <a:gd name="T29" fmla="*/ 330 h 521"/>
              <a:gd name="T30" fmla="*/ 356 w 769"/>
              <a:gd name="T31" fmla="*/ 268 h 521"/>
              <a:gd name="T32" fmla="*/ 347 w 769"/>
              <a:gd name="T33" fmla="*/ 230 h 521"/>
              <a:gd name="T34" fmla="*/ 378 w 769"/>
              <a:gd name="T35" fmla="*/ 151 h 521"/>
              <a:gd name="T36" fmla="*/ 558 w 769"/>
              <a:gd name="T37" fmla="*/ 231 h 521"/>
              <a:gd name="T38" fmla="*/ 583 w 769"/>
              <a:gd name="T39" fmla="*/ 266 h 521"/>
              <a:gd name="T40" fmla="*/ 574 w 769"/>
              <a:gd name="T41" fmla="*/ 346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69" h="521">
                <a:moveTo>
                  <a:pt x="530" y="19"/>
                </a:moveTo>
                <a:cubicBezTo>
                  <a:pt x="465" y="19"/>
                  <a:pt x="414" y="48"/>
                  <a:pt x="373" y="97"/>
                </a:cubicBezTo>
                <a:cubicBezTo>
                  <a:pt x="366" y="90"/>
                  <a:pt x="361" y="84"/>
                  <a:pt x="356" y="78"/>
                </a:cubicBezTo>
                <a:cubicBezTo>
                  <a:pt x="291" y="12"/>
                  <a:pt x="190" y="0"/>
                  <a:pt x="110" y="50"/>
                </a:cubicBezTo>
                <a:cubicBezTo>
                  <a:pt x="32" y="98"/>
                  <a:pt x="0" y="194"/>
                  <a:pt x="32" y="282"/>
                </a:cubicBezTo>
                <a:cubicBezTo>
                  <a:pt x="54" y="340"/>
                  <a:pt x="92" y="387"/>
                  <a:pt x="135" y="435"/>
                </a:cubicBezTo>
                <a:cubicBezTo>
                  <a:pt x="180" y="356"/>
                  <a:pt x="241" y="299"/>
                  <a:pt x="323" y="264"/>
                </a:cubicBezTo>
                <a:cubicBezTo>
                  <a:pt x="341" y="342"/>
                  <a:pt x="373" y="371"/>
                  <a:pt x="452" y="380"/>
                </a:cubicBezTo>
                <a:cubicBezTo>
                  <a:pt x="468" y="381"/>
                  <a:pt x="470" y="390"/>
                  <a:pt x="473" y="400"/>
                </a:cubicBezTo>
                <a:cubicBezTo>
                  <a:pt x="487" y="439"/>
                  <a:pt x="500" y="479"/>
                  <a:pt x="515" y="521"/>
                </a:cubicBezTo>
                <a:cubicBezTo>
                  <a:pt x="591" y="454"/>
                  <a:pt x="663" y="387"/>
                  <a:pt x="707" y="296"/>
                </a:cubicBezTo>
                <a:cubicBezTo>
                  <a:pt x="769" y="166"/>
                  <a:pt x="675" y="20"/>
                  <a:pt x="530" y="19"/>
                </a:cubicBezTo>
                <a:close/>
                <a:moveTo>
                  <a:pt x="574" y="346"/>
                </a:moveTo>
                <a:cubicBezTo>
                  <a:pt x="551" y="356"/>
                  <a:pt x="527" y="352"/>
                  <a:pt x="503" y="351"/>
                </a:cubicBezTo>
                <a:cubicBezTo>
                  <a:pt x="466" y="351"/>
                  <a:pt x="429" y="351"/>
                  <a:pt x="397" y="330"/>
                </a:cubicBezTo>
                <a:cubicBezTo>
                  <a:pt x="373" y="316"/>
                  <a:pt x="359" y="296"/>
                  <a:pt x="356" y="268"/>
                </a:cubicBezTo>
                <a:cubicBezTo>
                  <a:pt x="355" y="255"/>
                  <a:pt x="353" y="243"/>
                  <a:pt x="347" y="230"/>
                </a:cubicBezTo>
                <a:cubicBezTo>
                  <a:pt x="331" y="193"/>
                  <a:pt x="340" y="170"/>
                  <a:pt x="378" y="151"/>
                </a:cubicBezTo>
                <a:cubicBezTo>
                  <a:pt x="453" y="116"/>
                  <a:pt x="536" y="153"/>
                  <a:pt x="558" y="231"/>
                </a:cubicBezTo>
                <a:cubicBezTo>
                  <a:pt x="562" y="246"/>
                  <a:pt x="570" y="257"/>
                  <a:pt x="583" y="266"/>
                </a:cubicBezTo>
                <a:cubicBezTo>
                  <a:pt x="617" y="290"/>
                  <a:pt x="613" y="328"/>
                  <a:pt x="574" y="34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4498909E-6517-49C4-ACE5-9E568CADF2EB}"/>
              </a:ext>
            </a:extLst>
          </p:cNvPr>
          <p:cNvSpPr>
            <a:spLocks/>
          </p:cNvSpPr>
          <p:nvPr/>
        </p:nvSpPr>
        <p:spPr bwMode="auto">
          <a:xfrm>
            <a:off x="1412876" y="3643313"/>
            <a:ext cx="292100" cy="428625"/>
          </a:xfrm>
          <a:custGeom>
            <a:avLst/>
            <a:gdLst>
              <a:gd name="T0" fmla="*/ 116 w 438"/>
              <a:gd name="T1" fmla="*/ 539 h 643"/>
              <a:gd name="T2" fmla="*/ 188 w 438"/>
              <a:gd name="T3" fmla="*/ 540 h 643"/>
              <a:gd name="T4" fmla="*/ 222 w 438"/>
              <a:gd name="T5" fmla="*/ 511 h 643"/>
              <a:gd name="T6" fmla="*/ 419 w 438"/>
              <a:gd name="T7" fmla="*/ 365 h 643"/>
              <a:gd name="T8" fmla="*/ 438 w 438"/>
              <a:gd name="T9" fmla="*/ 347 h 643"/>
              <a:gd name="T10" fmla="*/ 438 w 438"/>
              <a:gd name="T11" fmla="*/ 216 h 643"/>
              <a:gd name="T12" fmla="*/ 409 w 438"/>
              <a:gd name="T13" fmla="*/ 148 h 643"/>
              <a:gd name="T14" fmla="*/ 407 w 438"/>
              <a:gd name="T15" fmla="*/ 129 h 643"/>
              <a:gd name="T16" fmla="*/ 419 w 438"/>
              <a:gd name="T17" fmla="*/ 106 h 643"/>
              <a:gd name="T18" fmla="*/ 420 w 438"/>
              <a:gd name="T19" fmla="*/ 44 h 643"/>
              <a:gd name="T20" fmla="*/ 390 w 438"/>
              <a:gd name="T21" fmla="*/ 12 h 643"/>
              <a:gd name="T22" fmla="*/ 108 w 438"/>
              <a:gd name="T23" fmla="*/ 13 h 643"/>
              <a:gd name="T24" fmla="*/ 23 w 438"/>
              <a:gd name="T25" fmla="*/ 18 h 643"/>
              <a:gd name="T26" fmla="*/ 18 w 438"/>
              <a:gd name="T27" fmla="*/ 111 h 643"/>
              <a:gd name="T28" fmla="*/ 18 w 438"/>
              <a:gd name="T29" fmla="*/ 120 h 643"/>
              <a:gd name="T30" fmla="*/ 23 w 438"/>
              <a:gd name="T31" fmla="*/ 126 h 643"/>
              <a:gd name="T32" fmla="*/ 24 w 438"/>
              <a:gd name="T33" fmla="*/ 153 h 643"/>
              <a:gd name="T34" fmla="*/ 0 w 438"/>
              <a:gd name="T35" fmla="*/ 209 h 643"/>
              <a:gd name="T36" fmla="*/ 0 w 438"/>
              <a:gd name="T37" fmla="*/ 565 h 643"/>
              <a:gd name="T38" fmla="*/ 74 w 438"/>
              <a:gd name="T39" fmla="*/ 642 h 643"/>
              <a:gd name="T40" fmla="*/ 242 w 438"/>
              <a:gd name="T41" fmla="*/ 642 h 643"/>
              <a:gd name="T42" fmla="*/ 192 w 438"/>
              <a:gd name="T43" fmla="*/ 603 h 643"/>
              <a:gd name="T44" fmla="*/ 87 w 438"/>
              <a:gd name="T45" fmla="*/ 603 h 643"/>
              <a:gd name="T46" fmla="*/ 39 w 438"/>
              <a:gd name="T47" fmla="*/ 554 h 643"/>
              <a:gd name="T48" fmla="*/ 39 w 438"/>
              <a:gd name="T49" fmla="*/ 219 h 643"/>
              <a:gd name="T50" fmla="*/ 87 w 438"/>
              <a:gd name="T51" fmla="*/ 171 h 643"/>
              <a:gd name="T52" fmla="*/ 341 w 438"/>
              <a:gd name="T53" fmla="*/ 171 h 643"/>
              <a:gd name="T54" fmla="*/ 371 w 438"/>
              <a:gd name="T55" fmla="*/ 172 h 643"/>
              <a:gd name="T56" fmla="*/ 400 w 438"/>
              <a:gd name="T57" fmla="*/ 223 h 643"/>
              <a:gd name="T58" fmla="*/ 368 w 438"/>
              <a:gd name="T59" fmla="*/ 236 h 643"/>
              <a:gd name="T60" fmla="*/ 123 w 438"/>
              <a:gd name="T61" fmla="*/ 236 h 643"/>
              <a:gd name="T62" fmla="*/ 89 w 438"/>
              <a:gd name="T63" fmla="*/ 263 h 643"/>
              <a:gd name="T64" fmla="*/ 89 w 438"/>
              <a:gd name="T65" fmla="*/ 511 h 643"/>
              <a:gd name="T66" fmla="*/ 116 w 438"/>
              <a:gd name="T67" fmla="*/ 539 h 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38" h="643">
                <a:moveTo>
                  <a:pt x="116" y="539"/>
                </a:moveTo>
                <a:cubicBezTo>
                  <a:pt x="140" y="539"/>
                  <a:pt x="164" y="537"/>
                  <a:pt x="188" y="540"/>
                </a:cubicBezTo>
                <a:cubicBezTo>
                  <a:pt x="211" y="542"/>
                  <a:pt x="218" y="534"/>
                  <a:pt x="222" y="511"/>
                </a:cubicBezTo>
                <a:cubicBezTo>
                  <a:pt x="236" y="419"/>
                  <a:pt x="328" y="351"/>
                  <a:pt x="419" y="365"/>
                </a:cubicBezTo>
                <a:cubicBezTo>
                  <a:pt x="438" y="367"/>
                  <a:pt x="438" y="362"/>
                  <a:pt x="438" y="347"/>
                </a:cubicBezTo>
                <a:cubicBezTo>
                  <a:pt x="437" y="304"/>
                  <a:pt x="437" y="260"/>
                  <a:pt x="438" y="216"/>
                </a:cubicBezTo>
                <a:cubicBezTo>
                  <a:pt x="438" y="188"/>
                  <a:pt x="432" y="165"/>
                  <a:pt x="409" y="148"/>
                </a:cubicBezTo>
                <a:cubicBezTo>
                  <a:pt x="401" y="142"/>
                  <a:pt x="394" y="132"/>
                  <a:pt x="407" y="129"/>
                </a:cubicBezTo>
                <a:cubicBezTo>
                  <a:pt x="422" y="125"/>
                  <a:pt x="419" y="116"/>
                  <a:pt x="419" y="106"/>
                </a:cubicBezTo>
                <a:cubicBezTo>
                  <a:pt x="419" y="85"/>
                  <a:pt x="418" y="64"/>
                  <a:pt x="420" y="44"/>
                </a:cubicBezTo>
                <a:cubicBezTo>
                  <a:pt x="422" y="19"/>
                  <a:pt x="416" y="11"/>
                  <a:pt x="390" y="12"/>
                </a:cubicBezTo>
                <a:cubicBezTo>
                  <a:pt x="296" y="14"/>
                  <a:pt x="202" y="12"/>
                  <a:pt x="108" y="13"/>
                </a:cubicBezTo>
                <a:cubicBezTo>
                  <a:pt x="79" y="13"/>
                  <a:pt x="36" y="0"/>
                  <a:pt x="23" y="18"/>
                </a:cubicBezTo>
                <a:cubicBezTo>
                  <a:pt x="8" y="40"/>
                  <a:pt x="19" y="79"/>
                  <a:pt x="18" y="111"/>
                </a:cubicBezTo>
                <a:cubicBezTo>
                  <a:pt x="18" y="114"/>
                  <a:pt x="18" y="117"/>
                  <a:pt x="18" y="120"/>
                </a:cubicBezTo>
                <a:cubicBezTo>
                  <a:pt x="19" y="122"/>
                  <a:pt x="21" y="126"/>
                  <a:pt x="23" y="126"/>
                </a:cubicBezTo>
                <a:cubicBezTo>
                  <a:pt x="53" y="134"/>
                  <a:pt x="34" y="144"/>
                  <a:pt x="24" y="153"/>
                </a:cubicBezTo>
                <a:cubicBezTo>
                  <a:pt x="9" y="168"/>
                  <a:pt x="0" y="187"/>
                  <a:pt x="0" y="209"/>
                </a:cubicBezTo>
                <a:cubicBezTo>
                  <a:pt x="0" y="328"/>
                  <a:pt x="0" y="446"/>
                  <a:pt x="0" y="565"/>
                </a:cubicBezTo>
                <a:cubicBezTo>
                  <a:pt x="0" y="610"/>
                  <a:pt x="29" y="641"/>
                  <a:pt x="74" y="642"/>
                </a:cubicBezTo>
                <a:cubicBezTo>
                  <a:pt x="129" y="643"/>
                  <a:pt x="185" y="642"/>
                  <a:pt x="242" y="642"/>
                </a:cubicBezTo>
                <a:cubicBezTo>
                  <a:pt x="237" y="610"/>
                  <a:pt x="221" y="600"/>
                  <a:pt x="192" y="603"/>
                </a:cubicBezTo>
                <a:cubicBezTo>
                  <a:pt x="157" y="606"/>
                  <a:pt x="122" y="603"/>
                  <a:pt x="87" y="603"/>
                </a:cubicBezTo>
                <a:cubicBezTo>
                  <a:pt x="46" y="603"/>
                  <a:pt x="39" y="595"/>
                  <a:pt x="39" y="554"/>
                </a:cubicBezTo>
                <a:cubicBezTo>
                  <a:pt x="38" y="442"/>
                  <a:pt x="38" y="330"/>
                  <a:pt x="39" y="219"/>
                </a:cubicBezTo>
                <a:cubicBezTo>
                  <a:pt x="39" y="182"/>
                  <a:pt x="50" y="171"/>
                  <a:pt x="87" y="171"/>
                </a:cubicBezTo>
                <a:cubicBezTo>
                  <a:pt x="172" y="171"/>
                  <a:pt x="257" y="171"/>
                  <a:pt x="341" y="171"/>
                </a:cubicBezTo>
                <a:cubicBezTo>
                  <a:pt x="351" y="171"/>
                  <a:pt x="362" y="170"/>
                  <a:pt x="371" y="172"/>
                </a:cubicBezTo>
                <a:cubicBezTo>
                  <a:pt x="398" y="179"/>
                  <a:pt x="402" y="200"/>
                  <a:pt x="400" y="223"/>
                </a:cubicBezTo>
                <a:cubicBezTo>
                  <a:pt x="398" y="248"/>
                  <a:pt x="379" y="236"/>
                  <a:pt x="368" y="236"/>
                </a:cubicBezTo>
                <a:cubicBezTo>
                  <a:pt x="287" y="237"/>
                  <a:pt x="205" y="236"/>
                  <a:pt x="123" y="236"/>
                </a:cubicBezTo>
                <a:cubicBezTo>
                  <a:pt x="104" y="236"/>
                  <a:pt x="89" y="239"/>
                  <a:pt x="89" y="263"/>
                </a:cubicBezTo>
                <a:cubicBezTo>
                  <a:pt x="90" y="346"/>
                  <a:pt x="90" y="429"/>
                  <a:pt x="89" y="511"/>
                </a:cubicBezTo>
                <a:cubicBezTo>
                  <a:pt x="89" y="530"/>
                  <a:pt x="98" y="539"/>
                  <a:pt x="116" y="53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5" name="Freeform 8">
            <a:extLst>
              <a:ext uri="{FF2B5EF4-FFF2-40B4-BE49-F238E27FC236}">
                <a16:creationId xmlns:a16="http://schemas.microsoft.com/office/drawing/2014/main" id="{76AE56E9-12FE-4482-A70E-21B468C14CCD}"/>
              </a:ext>
            </a:extLst>
          </p:cNvPr>
          <p:cNvSpPr>
            <a:spLocks noEditPoints="1"/>
          </p:cNvSpPr>
          <p:nvPr/>
        </p:nvSpPr>
        <p:spPr bwMode="auto">
          <a:xfrm>
            <a:off x="2992438" y="3670300"/>
            <a:ext cx="434975" cy="374650"/>
          </a:xfrm>
          <a:custGeom>
            <a:avLst/>
            <a:gdLst>
              <a:gd name="T0" fmla="*/ 652 w 654"/>
              <a:gd name="T1" fmla="*/ 250 h 562"/>
              <a:gd name="T2" fmla="*/ 645 w 654"/>
              <a:gd name="T3" fmla="*/ 242 h 562"/>
              <a:gd name="T4" fmla="*/ 635 w 654"/>
              <a:gd name="T5" fmla="*/ 173 h 562"/>
              <a:gd name="T6" fmla="*/ 583 w 654"/>
              <a:gd name="T7" fmla="*/ 152 h 562"/>
              <a:gd name="T8" fmla="*/ 494 w 654"/>
              <a:gd name="T9" fmla="*/ 85 h 562"/>
              <a:gd name="T10" fmla="*/ 397 w 654"/>
              <a:gd name="T11" fmla="*/ 16 h 562"/>
              <a:gd name="T12" fmla="*/ 255 w 654"/>
              <a:gd name="T13" fmla="*/ 10 h 562"/>
              <a:gd name="T14" fmla="*/ 166 w 654"/>
              <a:gd name="T15" fmla="*/ 34 h 562"/>
              <a:gd name="T16" fmla="*/ 114 w 654"/>
              <a:gd name="T17" fmla="*/ 123 h 562"/>
              <a:gd name="T18" fmla="*/ 107 w 654"/>
              <a:gd name="T19" fmla="*/ 165 h 562"/>
              <a:gd name="T20" fmla="*/ 8 w 654"/>
              <a:gd name="T21" fmla="*/ 402 h 562"/>
              <a:gd name="T22" fmla="*/ 13 w 654"/>
              <a:gd name="T23" fmla="*/ 444 h 562"/>
              <a:gd name="T24" fmla="*/ 238 w 654"/>
              <a:gd name="T25" fmla="*/ 562 h 562"/>
              <a:gd name="T26" fmla="*/ 193 w 654"/>
              <a:gd name="T27" fmla="*/ 516 h 562"/>
              <a:gd name="T28" fmla="*/ 88 w 654"/>
              <a:gd name="T29" fmla="*/ 467 h 562"/>
              <a:gd name="T30" fmla="*/ 53 w 654"/>
              <a:gd name="T31" fmla="*/ 365 h 562"/>
              <a:gd name="T32" fmla="*/ 57 w 654"/>
              <a:gd name="T33" fmla="*/ 353 h 562"/>
              <a:gd name="T34" fmla="*/ 129 w 654"/>
              <a:gd name="T35" fmla="*/ 407 h 562"/>
              <a:gd name="T36" fmla="*/ 208 w 654"/>
              <a:gd name="T37" fmla="*/ 443 h 562"/>
              <a:gd name="T38" fmla="*/ 232 w 654"/>
              <a:gd name="T39" fmla="*/ 433 h 562"/>
              <a:gd name="T40" fmla="*/ 379 w 654"/>
              <a:gd name="T41" fmla="*/ 366 h 562"/>
              <a:gd name="T42" fmla="*/ 396 w 654"/>
              <a:gd name="T43" fmla="*/ 357 h 562"/>
              <a:gd name="T44" fmla="*/ 423 w 654"/>
              <a:gd name="T45" fmla="*/ 339 h 562"/>
              <a:gd name="T46" fmla="*/ 600 w 654"/>
              <a:gd name="T47" fmla="*/ 327 h 562"/>
              <a:gd name="T48" fmla="*/ 652 w 654"/>
              <a:gd name="T49" fmla="*/ 250 h 562"/>
              <a:gd name="T50" fmla="*/ 286 w 654"/>
              <a:gd name="T51" fmla="*/ 249 h 562"/>
              <a:gd name="T52" fmla="*/ 149 w 654"/>
              <a:gd name="T53" fmla="*/ 128 h 562"/>
              <a:gd name="T54" fmla="*/ 189 w 654"/>
              <a:gd name="T55" fmla="*/ 59 h 562"/>
              <a:gd name="T56" fmla="*/ 275 w 654"/>
              <a:gd name="T57" fmla="*/ 41 h 562"/>
              <a:gd name="T58" fmla="*/ 316 w 654"/>
              <a:gd name="T59" fmla="*/ 92 h 562"/>
              <a:gd name="T60" fmla="*/ 321 w 654"/>
              <a:gd name="T61" fmla="*/ 194 h 562"/>
              <a:gd name="T62" fmla="*/ 286 w 654"/>
              <a:gd name="T63" fmla="*/ 249 h 562"/>
              <a:gd name="T64" fmla="*/ 436 w 654"/>
              <a:gd name="T65" fmla="*/ 148 h 562"/>
              <a:gd name="T66" fmla="*/ 418 w 654"/>
              <a:gd name="T67" fmla="*/ 129 h 562"/>
              <a:gd name="T68" fmla="*/ 437 w 654"/>
              <a:gd name="T69" fmla="*/ 107 h 562"/>
              <a:gd name="T70" fmla="*/ 457 w 654"/>
              <a:gd name="T71" fmla="*/ 131 h 562"/>
              <a:gd name="T72" fmla="*/ 436 w 654"/>
              <a:gd name="T73" fmla="*/ 148 h 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54" h="562">
                <a:moveTo>
                  <a:pt x="652" y="250"/>
                </a:moveTo>
                <a:cubicBezTo>
                  <a:pt x="651" y="244"/>
                  <a:pt x="648" y="244"/>
                  <a:pt x="645" y="242"/>
                </a:cubicBezTo>
                <a:cubicBezTo>
                  <a:pt x="616" y="220"/>
                  <a:pt x="614" y="205"/>
                  <a:pt x="635" y="173"/>
                </a:cubicBezTo>
                <a:cubicBezTo>
                  <a:pt x="619" y="163"/>
                  <a:pt x="602" y="156"/>
                  <a:pt x="583" y="152"/>
                </a:cubicBezTo>
                <a:cubicBezTo>
                  <a:pt x="543" y="143"/>
                  <a:pt x="514" y="122"/>
                  <a:pt x="494" y="85"/>
                </a:cubicBezTo>
                <a:cubicBezTo>
                  <a:pt x="473" y="48"/>
                  <a:pt x="436" y="29"/>
                  <a:pt x="397" y="16"/>
                </a:cubicBezTo>
                <a:cubicBezTo>
                  <a:pt x="350" y="0"/>
                  <a:pt x="302" y="10"/>
                  <a:pt x="255" y="10"/>
                </a:cubicBezTo>
                <a:cubicBezTo>
                  <a:pt x="223" y="10"/>
                  <a:pt x="194" y="19"/>
                  <a:pt x="166" y="34"/>
                </a:cubicBezTo>
                <a:cubicBezTo>
                  <a:pt x="131" y="53"/>
                  <a:pt x="109" y="81"/>
                  <a:pt x="114" y="123"/>
                </a:cubicBezTo>
                <a:cubicBezTo>
                  <a:pt x="117" y="139"/>
                  <a:pt x="113" y="151"/>
                  <a:pt x="107" y="165"/>
                </a:cubicBezTo>
                <a:cubicBezTo>
                  <a:pt x="74" y="244"/>
                  <a:pt x="29" y="318"/>
                  <a:pt x="8" y="402"/>
                </a:cubicBezTo>
                <a:cubicBezTo>
                  <a:pt x="4" y="417"/>
                  <a:pt x="0" y="430"/>
                  <a:pt x="13" y="444"/>
                </a:cubicBezTo>
                <a:cubicBezTo>
                  <a:pt x="74" y="511"/>
                  <a:pt x="151" y="543"/>
                  <a:pt x="238" y="562"/>
                </a:cubicBezTo>
                <a:cubicBezTo>
                  <a:pt x="233" y="534"/>
                  <a:pt x="218" y="522"/>
                  <a:pt x="193" y="516"/>
                </a:cubicBezTo>
                <a:cubicBezTo>
                  <a:pt x="155" y="507"/>
                  <a:pt x="121" y="489"/>
                  <a:pt x="88" y="467"/>
                </a:cubicBezTo>
                <a:cubicBezTo>
                  <a:pt x="33" y="429"/>
                  <a:pt x="32" y="429"/>
                  <a:pt x="53" y="365"/>
                </a:cubicBezTo>
                <a:cubicBezTo>
                  <a:pt x="54" y="362"/>
                  <a:pt x="55" y="359"/>
                  <a:pt x="57" y="353"/>
                </a:cubicBezTo>
                <a:cubicBezTo>
                  <a:pt x="82" y="375"/>
                  <a:pt x="104" y="393"/>
                  <a:pt x="129" y="407"/>
                </a:cubicBezTo>
                <a:cubicBezTo>
                  <a:pt x="154" y="421"/>
                  <a:pt x="181" y="433"/>
                  <a:pt x="208" y="443"/>
                </a:cubicBezTo>
                <a:cubicBezTo>
                  <a:pt x="221" y="448"/>
                  <a:pt x="226" y="445"/>
                  <a:pt x="232" y="433"/>
                </a:cubicBezTo>
                <a:cubicBezTo>
                  <a:pt x="264" y="375"/>
                  <a:pt x="314" y="352"/>
                  <a:pt x="379" y="366"/>
                </a:cubicBezTo>
                <a:cubicBezTo>
                  <a:pt x="390" y="369"/>
                  <a:pt x="396" y="370"/>
                  <a:pt x="396" y="357"/>
                </a:cubicBezTo>
                <a:cubicBezTo>
                  <a:pt x="395" y="336"/>
                  <a:pt x="407" y="337"/>
                  <a:pt x="423" y="339"/>
                </a:cubicBezTo>
                <a:cubicBezTo>
                  <a:pt x="483" y="344"/>
                  <a:pt x="542" y="349"/>
                  <a:pt x="600" y="327"/>
                </a:cubicBezTo>
                <a:cubicBezTo>
                  <a:pt x="624" y="319"/>
                  <a:pt x="654" y="272"/>
                  <a:pt x="652" y="250"/>
                </a:cubicBezTo>
                <a:close/>
                <a:moveTo>
                  <a:pt x="286" y="249"/>
                </a:moveTo>
                <a:cubicBezTo>
                  <a:pt x="221" y="248"/>
                  <a:pt x="159" y="192"/>
                  <a:pt x="149" y="128"/>
                </a:cubicBezTo>
                <a:cubicBezTo>
                  <a:pt x="145" y="96"/>
                  <a:pt x="155" y="76"/>
                  <a:pt x="189" y="59"/>
                </a:cubicBezTo>
                <a:cubicBezTo>
                  <a:pt x="216" y="46"/>
                  <a:pt x="245" y="40"/>
                  <a:pt x="275" y="41"/>
                </a:cubicBezTo>
                <a:cubicBezTo>
                  <a:pt x="307" y="42"/>
                  <a:pt x="324" y="62"/>
                  <a:pt x="316" y="92"/>
                </a:cubicBezTo>
                <a:cubicBezTo>
                  <a:pt x="306" y="128"/>
                  <a:pt x="310" y="160"/>
                  <a:pt x="321" y="194"/>
                </a:cubicBezTo>
                <a:cubicBezTo>
                  <a:pt x="334" y="233"/>
                  <a:pt x="322" y="250"/>
                  <a:pt x="286" y="249"/>
                </a:cubicBezTo>
                <a:close/>
                <a:moveTo>
                  <a:pt x="436" y="148"/>
                </a:moveTo>
                <a:cubicBezTo>
                  <a:pt x="424" y="147"/>
                  <a:pt x="419" y="140"/>
                  <a:pt x="418" y="129"/>
                </a:cubicBezTo>
                <a:cubicBezTo>
                  <a:pt x="417" y="116"/>
                  <a:pt x="425" y="108"/>
                  <a:pt x="437" y="107"/>
                </a:cubicBezTo>
                <a:cubicBezTo>
                  <a:pt x="449" y="107"/>
                  <a:pt x="456" y="115"/>
                  <a:pt x="457" y="131"/>
                </a:cubicBezTo>
                <a:cubicBezTo>
                  <a:pt x="456" y="140"/>
                  <a:pt x="450" y="148"/>
                  <a:pt x="436" y="14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6" name="Freeform 9">
            <a:extLst>
              <a:ext uri="{FF2B5EF4-FFF2-40B4-BE49-F238E27FC236}">
                <a16:creationId xmlns:a16="http://schemas.microsoft.com/office/drawing/2014/main" id="{3540D47A-14AB-4F28-B9CC-9362351ED24E}"/>
              </a:ext>
            </a:extLst>
          </p:cNvPr>
          <p:cNvSpPr>
            <a:spLocks noEditPoints="1"/>
          </p:cNvSpPr>
          <p:nvPr/>
        </p:nvSpPr>
        <p:spPr bwMode="auto">
          <a:xfrm>
            <a:off x="2984501" y="4524375"/>
            <a:ext cx="463550" cy="347662"/>
          </a:xfrm>
          <a:custGeom>
            <a:avLst/>
            <a:gdLst>
              <a:gd name="T0" fmla="*/ 634 w 696"/>
              <a:gd name="T1" fmla="*/ 123 h 522"/>
              <a:gd name="T2" fmla="*/ 351 w 696"/>
              <a:gd name="T3" fmla="*/ 24 h 522"/>
              <a:gd name="T4" fmla="*/ 150 w 696"/>
              <a:gd name="T5" fmla="*/ 42 h 522"/>
              <a:gd name="T6" fmla="*/ 11 w 696"/>
              <a:gd name="T7" fmla="*/ 266 h 522"/>
              <a:gd name="T8" fmla="*/ 0 w 696"/>
              <a:gd name="T9" fmla="*/ 346 h 522"/>
              <a:gd name="T10" fmla="*/ 104 w 696"/>
              <a:gd name="T11" fmla="*/ 469 h 522"/>
              <a:gd name="T12" fmla="*/ 646 w 696"/>
              <a:gd name="T13" fmla="*/ 435 h 522"/>
              <a:gd name="T14" fmla="*/ 678 w 696"/>
              <a:gd name="T15" fmla="*/ 242 h 522"/>
              <a:gd name="T16" fmla="*/ 183 w 696"/>
              <a:gd name="T17" fmla="*/ 300 h 522"/>
              <a:gd name="T18" fmla="*/ 156 w 696"/>
              <a:gd name="T19" fmla="*/ 305 h 522"/>
              <a:gd name="T20" fmla="*/ 156 w 696"/>
              <a:gd name="T21" fmla="*/ 305 h 522"/>
              <a:gd name="T22" fmla="*/ 202 w 696"/>
              <a:gd name="T23" fmla="*/ 288 h 522"/>
              <a:gd name="T24" fmla="*/ 402 w 696"/>
              <a:gd name="T25" fmla="*/ 419 h 522"/>
              <a:gd name="T26" fmla="*/ 397 w 696"/>
              <a:gd name="T27" fmla="*/ 414 h 522"/>
              <a:gd name="T28" fmla="*/ 402 w 696"/>
              <a:gd name="T29" fmla="*/ 419 h 522"/>
              <a:gd name="T30" fmla="*/ 427 w 696"/>
              <a:gd name="T31" fmla="*/ 371 h 522"/>
              <a:gd name="T32" fmla="*/ 393 w 696"/>
              <a:gd name="T33" fmla="*/ 380 h 522"/>
              <a:gd name="T34" fmla="*/ 393 w 696"/>
              <a:gd name="T35" fmla="*/ 380 h 522"/>
              <a:gd name="T36" fmla="*/ 464 w 696"/>
              <a:gd name="T37" fmla="*/ 387 h 522"/>
              <a:gd name="T38" fmla="*/ 461 w 696"/>
              <a:gd name="T39" fmla="*/ 392 h 522"/>
              <a:gd name="T40" fmla="*/ 461 w 696"/>
              <a:gd name="T41" fmla="*/ 392 h 522"/>
              <a:gd name="T42" fmla="*/ 609 w 696"/>
              <a:gd name="T43" fmla="*/ 226 h 522"/>
              <a:gd name="T44" fmla="*/ 592 w 696"/>
              <a:gd name="T45" fmla="*/ 273 h 522"/>
              <a:gd name="T46" fmla="*/ 532 w 696"/>
              <a:gd name="T47" fmla="*/ 266 h 522"/>
              <a:gd name="T48" fmla="*/ 210 w 696"/>
              <a:gd name="T49" fmla="*/ 279 h 522"/>
              <a:gd name="T50" fmla="*/ 210 w 696"/>
              <a:gd name="T51" fmla="*/ 279 h 522"/>
              <a:gd name="T52" fmla="*/ 60 w 696"/>
              <a:gd name="T53" fmla="*/ 205 h 522"/>
              <a:gd name="T54" fmla="*/ 102 w 696"/>
              <a:gd name="T55" fmla="*/ 143 h 522"/>
              <a:gd name="T56" fmla="*/ 94 w 696"/>
              <a:gd name="T57" fmla="*/ 192 h 522"/>
              <a:gd name="T58" fmla="*/ 113 w 696"/>
              <a:gd name="T59" fmla="*/ 140 h 522"/>
              <a:gd name="T60" fmla="*/ 350 w 696"/>
              <a:gd name="T61" fmla="*/ 65 h 522"/>
              <a:gd name="T62" fmla="*/ 553 w 696"/>
              <a:gd name="T63" fmla="*/ 90 h 522"/>
              <a:gd name="T64" fmla="*/ 588 w 696"/>
              <a:gd name="T65" fmla="*/ 178 h 522"/>
              <a:gd name="T66" fmla="*/ 622 w 696"/>
              <a:gd name="T67" fmla="*/ 167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96" h="522">
                <a:moveTo>
                  <a:pt x="678" y="242"/>
                </a:moveTo>
                <a:cubicBezTo>
                  <a:pt x="675" y="197"/>
                  <a:pt x="671" y="158"/>
                  <a:pt x="634" y="123"/>
                </a:cubicBezTo>
                <a:cubicBezTo>
                  <a:pt x="590" y="81"/>
                  <a:pt x="548" y="43"/>
                  <a:pt x="486" y="25"/>
                </a:cubicBezTo>
                <a:cubicBezTo>
                  <a:pt x="438" y="11"/>
                  <a:pt x="396" y="0"/>
                  <a:pt x="351" y="24"/>
                </a:cubicBezTo>
                <a:cubicBezTo>
                  <a:pt x="335" y="33"/>
                  <a:pt x="323" y="32"/>
                  <a:pt x="307" y="26"/>
                </a:cubicBezTo>
                <a:cubicBezTo>
                  <a:pt x="253" y="7"/>
                  <a:pt x="198" y="11"/>
                  <a:pt x="150" y="42"/>
                </a:cubicBezTo>
                <a:cubicBezTo>
                  <a:pt x="105" y="72"/>
                  <a:pt x="68" y="113"/>
                  <a:pt x="33" y="154"/>
                </a:cubicBezTo>
                <a:cubicBezTo>
                  <a:pt x="7" y="184"/>
                  <a:pt x="13" y="227"/>
                  <a:pt x="11" y="266"/>
                </a:cubicBezTo>
                <a:cubicBezTo>
                  <a:pt x="7" y="277"/>
                  <a:pt x="5" y="289"/>
                  <a:pt x="7" y="302"/>
                </a:cubicBezTo>
                <a:cubicBezTo>
                  <a:pt x="4" y="317"/>
                  <a:pt x="0" y="331"/>
                  <a:pt x="0" y="346"/>
                </a:cubicBezTo>
                <a:cubicBezTo>
                  <a:pt x="0" y="380"/>
                  <a:pt x="8" y="410"/>
                  <a:pt x="41" y="428"/>
                </a:cubicBezTo>
                <a:cubicBezTo>
                  <a:pt x="56" y="450"/>
                  <a:pt x="81" y="459"/>
                  <a:pt x="104" y="469"/>
                </a:cubicBezTo>
                <a:cubicBezTo>
                  <a:pt x="224" y="519"/>
                  <a:pt x="349" y="522"/>
                  <a:pt x="476" y="502"/>
                </a:cubicBezTo>
                <a:cubicBezTo>
                  <a:pt x="537" y="492"/>
                  <a:pt x="597" y="475"/>
                  <a:pt x="646" y="435"/>
                </a:cubicBezTo>
                <a:cubicBezTo>
                  <a:pt x="675" y="411"/>
                  <a:pt x="696" y="379"/>
                  <a:pt x="689" y="339"/>
                </a:cubicBezTo>
                <a:cubicBezTo>
                  <a:pt x="682" y="307"/>
                  <a:pt x="680" y="274"/>
                  <a:pt x="678" y="242"/>
                </a:cubicBezTo>
                <a:close/>
                <a:moveTo>
                  <a:pt x="177" y="302"/>
                </a:moveTo>
                <a:cubicBezTo>
                  <a:pt x="179" y="301"/>
                  <a:pt x="181" y="301"/>
                  <a:pt x="183" y="300"/>
                </a:cubicBezTo>
                <a:cubicBezTo>
                  <a:pt x="181" y="301"/>
                  <a:pt x="179" y="301"/>
                  <a:pt x="177" y="302"/>
                </a:cubicBezTo>
                <a:close/>
                <a:moveTo>
                  <a:pt x="156" y="305"/>
                </a:moveTo>
                <a:cubicBezTo>
                  <a:pt x="159" y="305"/>
                  <a:pt x="162" y="304"/>
                  <a:pt x="166" y="304"/>
                </a:cubicBezTo>
                <a:cubicBezTo>
                  <a:pt x="162" y="304"/>
                  <a:pt x="159" y="305"/>
                  <a:pt x="156" y="305"/>
                </a:cubicBezTo>
                <a:close/>
                <a:moveTo>
                  <a:pt x="195" y="294"/>
                </a:moveTo>
                <a:cubicBezTo>
                  <a:pt x="198" y="292"/>
                  <a:pt x="200" y="290"/>
                  <a:pt x="202" y="288"/>
                </a:cubicBezTo>
                <a:cubicBezTo>
                  <a:pt x="200" y="290"/>
                  <a:pt x="198" y="292"/>
                  <a:pt x="195" y="294"/>
                </a:cubicBezTo>
                <a:close/>
                <a:moveTo>
                  <a:pt x="402" y="419"/>
                </a:moveTo>
                <a:cubicBezTo>
                  <a:pt x="402" y="419"/>
                  <a:pt x="402" y="419"/>
                  <a:pt x="402" y="419"/>
                </a:cubicBezTo>
                <a:cubicBezTo>
                  <a:pt x="400" y="418"/>
                  <a:pt x="398" y="416"/>
                  <a:pt x="397" y="414"/>
                </a:cubicBezTo>
                <a:cubicBezTo>
                  <a:pt x="397" y="414"/>
                  <a:pt x="397" y="414"/>
                  <a:pt x="397" y="414"/>
                </a:cubicBezTo>
                <a:cubicBezTo>
                  <a:pt x="398" y="416"/>
                  <a:pt x="400" y="418"/>
                  <a:pt x="402" y="419"/>
                </a:cubicBezTo>
                <a:close/>
                <a:moveTo>
                  <a:pt x="419" y="372"/>
                </a:moveTo>
                <a:cubicBezTo>
                  <a:pt x="422" y="371"/>
                  <a:pt x="424" y="371"/>
                  <a:pt x="427" y="371"/>
                </a:cubicBezTo>
                <a:cubicBezTo>
                  <a:pt x="424" y="371"/>
                  <a:pt x="422" y="371"/>
                  <a:pt x="419" y="372"/>
                </a:cubicBezTo>
                <a:close/>
                <a:moveTo>
                  <a:pt x="393" y="380"/>
                </a:moveTo>
                <a:cubicBezTo>
                  <a:pt x="398" y="375"/>
                  <a:pt x="406" y="373"/>
                  <a:pt x="419" y="372"/>
                </a:cubicBezTo>
                <a:cubicBezTo>
                  <a:pt x="406" y="373"/>
                  <a:pt x="398" y="375"/>
                  <a:pt x="393" y="380"/>
                </a:cubicBezTo>
                <a:close/>
                <a:moveTo>
                  <a:pt x="473" y="379"/>
                </a:moveTo>
                <a:cubicBezTo>
                  <a:pt x="468" y="381"/>
                  <a:pt x="466" y="384"/>
                  <a:pt x="464" y="387"/>
                </a:cubicBezTo>
                <a:cubicBezTo>
                  <a:pt x="466" y="384"/>
                  <a:pt x="468" y="381"/>
                  <a:pt x="473" y="379"/>
                </a:cubicBezTo>
                <a:close/>
                <a:moveTo>
                  <a:pt x="461" y="392"/>
                </a:moveTo>
                <a:cubicBezTo>
                  <a:pt x="462" y="391"/>
                  <a:pt x="462" y="390"/>
                  <a:pt x="463" y="389"/>
                </a:cubicBezTo>
                <a:cubicBezTo>
                  <a:pt x="462" y="390"/>
                  <a:pt x="462" y="391"/>
                  <a:pt x="461" y="392"/>
                </a:cubicBezTo>
                <a:close/>
                <a:moveTo>
                  <a:pt x="633" y="197"/>
                </a:moveTo>
                <a:cubicBezTo>
                  <a:pt x="629" y="210"/>
                  <a:pt x="620" y="218"/>
                  <a:pt x="609" y="226"/>
                </a:cubicBezTo>
                <a:cubicBezTo>
                  <a:pt x="595" y="235"/>
                  <a:pt x="581" y="244"/>
                  <a:pt x="567" y="253"/>
                </a:cubicBezTo>
                <a:cubicBezTo>
                  <a:pt x="577" y="259"/>
                  <a:pt x="585" y="266"/>
                  <a:pt x="592" y="273"/>
                </a:cubicBezTo>
                <a:cubicBezTo>
                  <a:pt x="585" y="266"/>
                  <a:pt x="577" y="259"/>
                  <a:pt x="567" y="253"/>
                </a:cubicBezTo>
                <a:cubicBezTo>
                  <a:pt x="554" y="254"/>
                  <a:pt x="543" y="259"/>
                  <a:pt x="532" y="266"/>
                </a:cubicBezTo>
                <a:cubicBezTo>
                  <a:pt x="466" y="282"/>
                  <a:pt x="399" y="294"/>
                  <a:pt x="330" y="291"/>
                </a:cubicBezTo>
                <a:cubicBezTo>
                  <a:pt x="290" y="288"/>
                  <a:pt x="250" y="283"/>
                  <a:pt x="210" y="279"/>
                </a:cubicBezTo>
                <a:cubicBezTo>
                  <a:pt x="208" y="282"/>
                  <a:pt x="205" y="285"/>
                  <a:pt x="203" y="288"/>
                </a:cubicBezTo>
                <a:cubicBezTo>
                  <a:pt x="205" y="285"/>
                  <a:pt x="208" y="282"/>
                  <a:pt x="210" y="279"/>
                </a:cubicBezTo>
                <a:cubicBezTo>
                  <a:pt x="201" y="276"/>
                  <a:pt x="193" y="273"/>
                  <a:pt x="184" y="271"/>
                </a:cubicBezTo>
                <a:cubicBezTo>
                  <a:pt x="139" y="256"/>
                  <a:pt x="93" y="243"/>
                  <a:pt x="60" y="205"/>
                </a:cubicBezTo>
                <a:cubicBezTo>
                  <a:pt x="44" y="182"/>
                  <a:pt x="65" y="175"/>
                  <a:pt x="77" y="164"/>
                </a:cubicBezTo>
                <a:cubicBezTo>
                  <a:pt x="83" y="153"/>
                  <a:pt x="92" y="147"/>
                  <a:pt x="102" y="143"/>
                </a:cubicBezTo>
                <a:cubicBezTo>
                  <a:pt x="92" y="147"/>
                  <a:pt x="83" y="153"/>
                  <a:pt x="77" y="164"/>
                </a:cubicBezTo>
                <a:cubicBezTo>
                  <a:pt x="77" y="177"/>
                  <a:pt x="76" y="192"/>
                  <a:pt x="94" y="192"/>
                </a:cubicBezTo>
                <a:cubicBezTo>
                  <a:pt x="109" y="192"/>
                  <a:pt x="110" y="178"/>
                  <a:pt x="110" y="166"/>
                </a:cubicBezTo>
                <a:cubicBezTo>
                  <a:pt x="110" y="157"/>
                  <a:pt x="112" y="148"/>
                  <a:pt x="113" y="140"/>
                </a:cubicBezTo>
                <a:cubicBezTo>
                  <a:pt x="139" y="56"/>
                  <a:pt x="243" y="28"/>
                  <a:pt x="318" y="68"/>
                </a:cubicBezTo>
                <a:cubicBezTo>
                  <a:pt x="331" y="76"/>
                  <a:pt x="339" y="77"/>
                  <a:pt x="350" y="65"/>
                </a:cubicBezTo>
                <a:cubicBezTo>
                  <a:pt x="366" y="50"/>
                  <a:pt x="387" y="42"/>
                  <a:pt x="410" y="43"/>
                </a:cubicBezTo>
                <a:cubicBezTo>
                  <a:pt x="461" y="47"/>
                  <a:pt x="507" y="71"/>
                  <a:pt x="553" y="90"/>
                </a:cubicBezTo>
                <a:cubicBezTo>
                  <a:pt x="576" y="99"/>
                  <a:pt x="582" y="126"/>
                  <a:pt x="581" y="152"/>
                </a:cubicBezTo>
                <a:cubicBezTo>
                  <a:pt x="581" y="161"/>
                  <a:pt x="576" y="172"/>
                  <a:pt x="588" y="178"/>
                </a:cubicBezTo>
                <a:cubicBezTo>
                  <a:pt x="600" y="184"/>
                  <a:pt x="606" y="179"/>
                  <a:pt x="611" y="168"/>
                </a:cubicBezTo>
                <a:cubicBezTo>
                  <a:pt x="614" y="161"/>
                  <a:pt x="619" y="163"/>
                  <a:pt x="622" y="167"/>
                </a:cubicBezTo>
                <a:cubicBezTo>
                  <a:pt x="629" y="176"/>
                  <a:pt x="637" y="184"/>
                  <a:pt x="633" y="19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7" name="Freeform 10">
            <a:extLst>
              <a:ext uri="{FF2B5EF4-FFF2-40B4-BE49-F238E27FC236}">
                <a16:creationId xmlns:a16="http://schemas.microsoft.com/office/drawing/2014/main" id="{797EFD11-9CBB-4E94-99C2-E74FB196EF26}"/>
              </a:ext>
            </a:extLst>
          </p:cNvPr>
          <p:cNvSpPr>
            <a:spLocks noEditPoints="1"/>
          </p:cNvSpPr>
          <p:nvPr/>
        </p:nvSpPr>
        <p:spPr bwMode="auto">
          <a:xfrm>
            <a:off x="3808413" y="1212851"/>
            <a:ext cx="439738" cy="436562"/>
          </a:xfrm>
          <a:custGeom>
            <a:avLst/>
            <a:gdLst>
              <a:gd name="T0" fmla="*/ 48 w 659"/>
              <a:gd name="T1" fmla="*/ 636 h 656"/>
              <a:gd name="T2" fmla="*/ 134 w 659"/>
              <a:gd name="T3" fmla="*/ 548 h 656"/>
              <a:gd name="T4" fmla="*/ 172 w 659"/>
              <a:gd name="T5" fmla="*/ 545 h 656"/>
              <a:gd name="T6" fmla="*/ 293 w 659"/>
              <a:gd name="T7" fmla="*/ 535 h 656"/>
              <a:gd name="T8" fmla="*/ 314 w 659"/>
              <a:gd name="T9" fmla="*/ 513 h 656"/>
              <a:gd name="T10" fmla="*/ 482 w 659"/>
              <a:gd name="T11" fmla="*/ 340 h 656"/>
              <a:gd name="T12" fmla="*/ 521 w 659"/>
              <a:gd name="T13" fmla="*/ 301 h 656"/>
              <a:gd name="T14" fmla="*/ 550 w 659"/>
              <a:gd name="T15" fmla="*/ 324 h 656"/>
              <a:gd name="T16" fmla="*/ 579 w 659"/>
              <a:gd name="T17" fmla="*/ 328 h 656"/>
              <a:gd name="T18" fmla="*/ 578 w 659"/>
              <a:gd name="T19" fmla="*/ 298 h 656"/>
              <a:gd name="T20" fmla="*/ 523 w 659"/>
              <a:gd name="T21" fmla="*/ 244 h 656"/>
              <a:gd name="T22" fmla="*/ 575 w 659"/>
              <a:gd name="T23" fmla="*/ 184 h 656"/>
              <a:gd name="T24" fmla="*/ 622 w 659"/>
              <a:gd name="T25" fmla="*/ 179 h 656"/>
              <a:gd name="T26" fmla="*/ 650 w 659"/>
              <a:gd name="T27" fmla="*/ 178 h 656"/>
              <a:gd name="T28" fmla="*/ 645 w 659"/>
              <a:gd name="T29" fmla="*/ 153 h 656"/>
              <a:gd name="T30" fmla="*/ 546 w 659"/>
              <a:gd name="T31" fmla="*/ 53 h 656"/>
              <a:gd name="T32" fmla="*/ 502 w 659"/>
              <a:gd name="T33" fmla="*/ 9 h 656"/>
              <a:gd name="T34" fmla="*/ 475 w 659"/>
              <a:gd name="T35" fmla="*/ 7 h 656"/>
              <a:gd name="T36" fmla="*/ 472 w 659"/>
              <a:gd name="T37" fmla="*/ 31 h 656"/>
              <a:gd name="T38" fmla="*/ 463 w 659"/>
              <a:gd name="T39" fmla="*/ 89 h 656"/>
              <a:gd name="T40" fmla="*/ 430 w 659"/>
              <a:gd name="T41" fmla="*/ 123 h 656"/>
              <a:gd name="T42" fmla="*/ 403 w 659"/>
              <a:gd name="T43" fmla="*/ 122 h 656"/>
              <a:gd name="T44" fmla="*/ 356 w 659"/>
              <a:gd name="T45" fmla="*/ 76 h 656"/>
              <a:gd name="T46" fmla="*/ 330 w 659"/>
              <a:gd name="T47" fmla="*/ 76 h 656"/>
              <a:gd name="T48" fmla="*/ 329 w 659"/>
              <a:gd name="T49" fmla="*/ 102 h 656"/>
              <a:gd name="T50" fmla="*/ 346 w 659"/>
              <a:gd name="T51" fmla="*/ 119 h 656"/>
              <a:gd name="T52" fmla="*/ 346 w 659"/>
              <a:gd name="T53" fmla="*/ 140 h 656"/>
              <a:gd name="T54" fmla="*/ 307 w 659"/>
              <a:gd name="T55" fmla="*/ 185 h 656"/>
              <a:gd name="T56" fmla="*/ 350 w 659"/>
              <a:gd name="T57" fmla="*/ 232 h 656"/>
              <a:gd name="T58" fmla="*/ 353 w 659"/>
              <a:gd name="T59" fmla="*/ 256 h 656"/>
              <a:gd name="T60" fmla="*/ 327 w 659"/>
              <a:gd name="T61" fmla="*/ 255 h 656"/>
              <a:gd name="T62" fmla="*/ 290 w 659"/>
              <a:gd name="T63" fmla="*/ 216 h 656"/>
              <a:gd name="T64" fmla="*/ 273 w 659"/>
              <a:gd name="T65" fmla="*/ 212 h 656"/>
              <a:gd name="T66" fmla="*/ 234 w 659"/>
              <a:gd name="T67" fmla="*/ 256 h 656"/>
              <a:gd name="T68" fmla="*/ 261 w 659"/>
              <a:gd name="T69" fmla="*/ 289 h 656"/>
              <a:gd name="T70" fmla="*/ 278 w 659"/>
              <a:gd name="T71" fmla="*/ 328 h 656"/>
              <a:gd name="T72" fmla="*/ 240 w 659"/>
              <a:gd name="T73" fmla="*/ 309 h 656"/>
              <a:gd name="T74" fmla="*/ 175 w 659"/>
              <a:gd name="T75" fmla="*/ 309 h 656"/>
              <a:gd name="T76" fmla="*/ 175 w 659"/>
              <a:gd name="T77" fmla="*/ 348 h 656"/>
              <a:gd name="T78" fmla="*/ 208 w 659"/>
              <a:gd name="T79" fmla="*/ 379 h 656"/>
              <a:gd name="T80" fmla="*/ 208 w 659"/>
              <a:gd name="T81" fmla="*/ 400 h 656"/>
              <a:gd name="T82" fmla="*/ 184 w 659"/>
              <a:gd name="T83" fmla="*/ 400 h 656"/>
              <a:gd name="T84" fmla="*/ 145 w 659"/>
              <a:gd name="T85" fmla="*/ 360 h 656"/>
              <a:gd name="T86" fmla="*/ 126 w 659"/>
              <a:gd name="T87" fmla="*/ 358 h 656"/>
              <a:gd name="T88" fmla="*/ 106 w 659"/>
              <a:gd name="T89" fmla="*/ 477 h 656"/>
              <a:gd name="T90" fmla="*/ 114 w 659"/>
              <a:gd name="T91" fmla="*/ 490 h 656"/>
              <a:gd name="T92" fmla="*/ 113 w 659"/>
              <a:gd name="T93" fmla="*/ 517 h 656"/>
              <a:gd name="T94" fmla="*/ 21 w 659"/>
              <a:gd name="T95" fmla="*/ 607 h 656"/>
              <a:gd name="T96" fmla="*/ 12 w 659"/>
              <a:gd name="T97" fmla="*/ 643 h 656"/>
              <a:gd name="T98" fmla="*/ 48 w 659"/>
              <a:gd name="T99" fmla="*/ 636 h 656"/>
              <a:gd name="T100" fmla="*/ 481 w 659"/>
              <a:gd name="T101" fmla="*/ 125 h 656"/>
              <a:gd name="T102" fmla="*/ 525 w 659"/>
              <a:gd name="T103" fmla="*/ 79 h 656"/>
              <a:gd name="T104" fmla="*/ 568 w 659"/>
              <a:gd name="T105" fmla="*/ 130 h 656"/>
              <a:gd name="T106" fmla="*/ 554 w 659"/>
              <a:gd name="T107" fmla="*/ 152 h 656"/>
              <a:gd name="T108" fmla="*/ 505 w 659"/>
              <a:gd name="T109" fmla="*/ 204 h 656"/>
              <a:gd name="T110" fmla="*/ 482 w 659"/>
              <a:gd name="T111" fmla="*/ 204 h 656"/>
              <a:gd name="T112" fmla="*/ 481 w 659"/>
              <a:gd name="T113" fmla="*/ 125 h 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59" h="656">
                <a:moveTo>
                  <a:pt x="48" y="636"/>
                </a:moveTo>
                <a:cubicBezTo>
                  <a:pt x="76" y="606"/>
                  <a:pt x="106" y="578"/>
                  <a:pt x="134" y="548"/>
                </a:cubicBezTo>
                <a:cubicBezTo>
                  <a:pt x="147" y="535"/>
                  <a:pt x="155" y="533"/>
                  <a:pt x="172" y="545"/>
                </a:cubicBezTo>
                <a:cubicBezTo>
                  <a:pt x="236" y="590"/>
                  <a:pt x="238" y="589"/>
                  <a:pt x="293" y="535"/>
                </a:cubicBezTo>
                <a:cubicBezTo>
                  <a:pt x="300" y="528"/>
                  <a:pt x="307" y="521"/>
                  <a:pt x="314" y="513"/>
                </a:cubicBezTo>
                <a:cubicBezTo>
                  <a:pt x="369" y="455"/>
                  <a:pt x="430" y="402"/>
                  <a:pt x="482" y="340"/>
                </a:cubicBezTo>
                <a:cubicBezTo>
                  <a:pt x="498" y="330"/>
                  <a:pt x="512" y="318"/>
                  <a:pt x="521" y="301"/>
                </a:cubicBezTo>
                <a:cubicBezTo>
                  <a:pt x="535" y="303"/>
                  <a:pt x="541" y="315"/>
                  <a:pt x="550" y="324"/>
                </a:cubicBezTo>
                <a:cubicBezTo>
                  <a:pt x="559" y="332"/>
                  <a:pt x="568" y="338"/>
                  <a:pt x="579" y="328"/>
                </a:cubicBezTo>
                <a:cubicBezTo>
                  <a:pt x="590" y="318"/>
                  <a:pt x="588" y="307"/>
                  <a:pt x="578" y="298"/>
                </a:cubicBezTo>
                <a:cubicBezTo>
                  <a:pt x="560" y="279"/>
                  <a:pt x="541" y="262"/>
                  <a:pt x="523" y="244"/>
                </a:cubicBezTo>
                <a:cubicBezTo>
                  <a:pt x="535" y="219"/>
                  <a:pt x="558" y="204"/>
                  <a:pt x="575" y="184"/>
                </a:cubicBezTo>
                <a:cubicBezTo>
                  <a:pt x="589" y="169"/>
                  <a:pt x="602" y="154"/>
                  <a:pt x="622" y="179"/>
                </a:cubicBezTo>
                <a:cubicBezTo>
                  <a:pt x="629" y="189"/>
                  <a:pt x="641" y="189"/>
                  <a:pt x="650" y="178"/>
                </a:cubicBezTo>
                <a:cubicBezTo>
                  <a:pt x="659" y="168"/>
                  <a:pt x="653" y="160"/>
                  <a:pt x="645" y="153"/>
                </a:cubicBezTo>
                <a:cubicBezTo>
                  <a:pt x="612" y="120"/>
                  <a:pt x="579" y="86"/>
                  <a:pt x="546" y="53"/>
                </a:cubicBezTo>
                <a:cubicBezTo>
                  <a:pt x="531" y="39"/>
                  <a:pt x="517" y="23"/>
                  <a:pt x="502" y="9"/>
                </a:cubicBezTo>
                <a:cubicBezTo>
                  <a:pt x="494" y="1"/>
                  <a:pt x="484" y="0"/>
                  <a:pt x="475" y="7"/>
                </a:cubicBezTo>
                <a:cubicBezTo>
                  <a:pt x="467" y="14"/>
                  <a:pt x="464" y="26"/>
                  <a:pt x="472" y="31"/>
                </a:cubicBezTo>
                <a:cubicBezTo>
                  <a:pt x="507" y="57"/>
                  <a:pt x="481" y="72"/>
                  <a:pt x="463" y="89"/>
                </a:cubicBezTo>
                <a:cubicBezTo>
                  <a:pt x="452" y="100"/>
                  <a:pt x="439" y="111"/>
                  <a:pt x="430" y="123"/>
                </a:cubicBezTo>
                <a:cubicBezTo>
                  <a:pt x="419" y="137"/>
                  <a:pt x="413" y="133"/>
                  <a:pt x="403" y="122"/>
                </a:cubicBezTo>
                <a:cubicBezTo>
                  <a:pt x="388" y="106"/>
                  <a:pt x="372" y="91"/>
                  <a:pt x="356" y="76"/>
                </a:cubicBezTo>
                <a:cubicBezTo>
                  <a:pt x="348" y="68"/>
                  <a:pt x="338" y="67"/>
                  <a:pt x="330" y="76"/>
                </a:cubicBezTo>
                <a:cubicBezTo>
                  <a:pt x="321" y="84"/>
                  <a:pt x="323" y="94"/>
                  <a:pt x="329" y="102"/>
                </a:cubicBezTo>
                <a:cubicBezTo>
                  <a:pt x="334" y="108"/>
                  <a:pt x="340" y="114"/>
                  <a:pt x="346" y="119"/>
                </a:cubicBezTo>
                <a:cubicBezTo>
                  <a:pt x="356" y="127"/>
                  <a:pt x="354" y="131"/>
                  <a:pt x="346" y="140"/>
                </a:cubicBezTo>
                <a:cubicBezTo>
                  <a:pt x="332" y="155"/>
                  <a:pt x="304" y="168"/>
                  <a:pt x="307" y="185"/>
                </a:cubicBezTo>
                <a:cubicBezTo>
                  <a:pt x="310" y="203"/>
                  <a:pt x="334" y="217"/>
                  <a:pt x="350" y="232"/>
                </a:cubicBezTo>
                <a:cubicBezTo>
                  <a:pt x="358" y="240"/>
                  <a:pt x="364" y="245"/>
                  <a:pt x="353" y="256"/>
                </a:cubicBezTo>
                <a:cubicBezTo>
                  <a:pt x="342" y="266"/>
                  <a:pt x="336" y="265"/>
                  <a:pt x="327" y="255"/>
                </a:cubicBezTo>
                <a:cubicBezTo>
                  <a:pt x="316" y="241"/>
                  <a:pt x="303" y="229"/>
                  <a:pt x="290" y="216"/>
                </a:cubicBezTo>
                <a:cubicBezTo>
                  <a:pt x="286" y="212"/>
                  <a:pt x="281" y="203"/>
                  <a:pt x="273" y="212"/>
                </a:cubicBezTo>
                <a:cubicBezTo>
                  <a:pt x="260" y="226"/>
                  <a:pt x="241" y="239"/>
                  <a:pt x="234" y="256"/>
                </a:cubicBezTo>
                <a:cubicBezTo>
                  <a:pt x="230" y="266"/>
                  <a:pt x="254" y="276"/>
                  <a:pt x="261" y="289"/>
                </a:cubicBezTo>
                <a:cubicBezTo>
                  <a:pt x="268" y="301"/>
                  <a:pt x="301" y="306"/>
                  <a:pt x="278" y="328"/>
                </a:cubicBezTo>
                <a:cubicBezTo>
                  <a:pt x="255" y="350"/>
                  <a:pt x="250" y="318"/>
                  <a:pt x="240" y="309"/>
                </a:cubicBezTo>
                <a:cubicBezTo>
                  <a:pt x="206" y="280"/>
                  <a:pt x="209" y="279"/>
                  <a:pt x="175" y="309"/>
                </a:cubicBezTo>
                <a:cubicBezTo>
                  <a:pt x="158" y="324"/>
                  <a:pt x="158" y="334"/>
                  <a:pt x="175" y="348"/>
                </a:cubicBezTo>
                <a:cubicBezTo>
                  <a:pt x="187" y="357"/>
                  <a:pt x="196" y="369"/>
                  <a:pt x="208" y="379"/>
                </a:cubicBezTo>
                <a:cubicBezTo>
                  <a:pt x="216" y="386"/>
                  <a:pt x="216" y="391"/>
                  <a:pt x="208" y="400"/>
                </a:cubicBezTo>
                <a:cubicBezTo>
                  <a:pt x="199" y="409"/>
                  <a:pt x="193" y="410"/>
                  <a:pt x="184" y="400"/>
                </a:cubicBezTo>
                <a:cubicBezTo>
                  <a:pt x="172" y="386"/>
                  <a:pt x="158" y="373"/>
                  <a:pt x="145" y="360"/>
                </a:cubicBezTo>
                <a:cubicBezTo>
                  <a:pt x="138" y="352"/>
                  <a:pt x="134" y="351"/>
                  <a:pt x="126" y="358"/>
                </a:cubicBezTo>
                <a:cubicBezTo>
                  <a:pt x="71" y="404"/>
                  <a:pt x="69" y="416"/>
                  <a:pt x="106" y="477"/>
                </a:cubicBezTo>
                <a:cubicBezTo>
                  <a:pt x="109" y="481"/>
                  <a:pt x="111" y="486"/>
                  <a:pt x="114" y="490"/>
                </a:cubicBezTo>
                <a:cubicBezTo>
                  <a:pt x="125" y="500"/>
                  <a:pt x="122" y="507"/>
                  <a:pt x="113" y="517"/>
                </a:cubicBezTo>
                <a:cubicBezTo>
                  <a:pt x="82" y="547"/>
                  <a:pt x="52" y="577"/>
                  <a:pt x="21" y="607"/>
                </a:cubicBezTo>
                <a:cubicBezTo>
                  <a:pt x="11" y="618"/>
                  <a:pt x="0" y="629"/>
                  <a:pt x="12" y="643"/>
                </a:cubicBezTo>
                <a:cubicBezTo>
                  <a:pt x="25" y="656"/>
                  <a:pt x="37" y="646"/>
                  <a:pt x="48" y="636"/>
                </a:cubicBezTo>
                <a:close/>
                <a:moveTo>
                  <a:pt x="481" y="125"/>
                </a:moveTo>
                <a:cubicBezTo>
                  <a:pt x="494" y="112"/>
                  <a:pt x="506" y="98"/>
                  <a:pt x="525" y="79"/>
                </a:cubicBezTo>
                <a:cubicBezTo>
                  <a:pt x="540" y="97"/>
                  <a:pt x="556" y="112"/>
                  <a:pt x="568" y="130"/>
                </a:cubicBezTo>
                <a:cubicBezTo>
                  <a:pt x="575" y="141"/>
                  <a:pt x="559" y="145"/>
                  <a:pt x="554" y="152"/>
                </a:cubicBezTo>
                <a:cubicBezTo>
                  <a:pt x="538" y="170"/>
                  <a:pt x="521" y="186"/>
                  <a:pt x="505" y="204"/>
                </a:cubicBezTo>
                <a:cubicBezTo>
                  <a:pt x="496" y="214"/>
                  <a:pt x="491" y="213"/>
                  <a:pt x="482" y="204"/>
                </a:cubicBezTo>
                <a:cubicBezTo>
                  <a:pt x="441" y="165"/>
                  <a:pt x="441" y="166"/>
                  <a:pt x="481" y="1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8" name="Freeform 11">
            <a:extLst>
              <a:ext uri="{FF2B5EF4-FFF2-40B4-BE49-F238E27FC236}">
                <a16:creationId xmlns:a16="http://schemas.microsoft.com/office/drawing/2014/main" id="{DF3DA9CF-B1AC-4A0D-A24D-2018D109E61A}"/>
              </a:ext>
            </a:extLst>
          </p:cNvPr>
          <p:cNvSpPr>
            <a:spLocks noEditPoints="1"/>
          </p:cNvSpPr>
          <p:nvPr/>
        </p:nvSpPr>
        <p:spPr bwMode="auto">
          <a:xfrm>
            <a:off x="2211388" y="2189163"/>
            <a:ext cx="371475" cy="307975"/>
          </a:xfrm>
          <a:custGeom>
            <a:avLst/>
            <a:gdLst>
              <a:gd name="T0" fmla="*/ 496 w 558"/>
              <a:gd name="T1" fmla="*/ 389 h 463"/>
              <a:gd name="T2" fmla="*/ 509 w 558"/>
              <a:gd name="T3" fmla="*/ 155 h 463"/>
              <a:gd name="T4" fmla="*/ 448 w 558"/>
              <a:gd name="T5" fmla="*/ 39 h 463"/>
              <a:gd name="T6" fmla="*/ 376 w 558"/>
              <a:gd name="T7" fmla="*/ 12 h 463"/>
              <a:gd name="T8" fmla="*/ 284 w 558"/>
              <a:gd name="T9" fmla="*/ 8 h 463"/>
              <a:gd name="T10" fmla="*/ 166 w 558"/>
              <a:gd name="T11" fmla="*/ 15 h 463"/>
              <a:gd name="T12" fmla="*/ 154 w 558"/>
              <a:gd name="T13" fmla="*/ 18 h 463"/>
              <a:gd name="T14" fmla="*/ 87 w 558"/>
              <a:gd name="T15" fmla="*/ 57 h 463"/>
              <a:gd name="T16" fmla="*/ 28 w 558"/>
              <a:gd name="T17" fmla="*/ 233 h 463"/>
              <a:gd name="T18" fmla="*/ 26 w 558"/>
              <a:gd name="T19" fmla="*/ 252 h 463"/>
              <a:gd name="T20" fmla="*/ 6 w 558"/>
              <a:gd name="T21" fmla="*/ 321 h 463"/>
              <a:gd name="T22" fmla="*/ 83 w 558"/>
              <a:gd name="T23" fmla="*/ 392 h 463"/>
              <a:gd name="T24" fmla="*/ 145 w 558"/>
              <a:gd name="T25" fmla="*/ 463 h 463"/>
              <a:gd name="T26" fmla="*/ 433 w 558"/>
              <a:gd name="T27" fmla="*/ 442 h 463"/>
              <a:gd name="T28" fmla="*/ 508 w 558"/>
              <a:gd name="T29" fmla="*/ 226 h 463"/>
              <a:gd name="T30" fmla="*/ 508 w 558"/>
              <a:gd name="T31" fmla="*/ 226 h 463"/>
              <a:gd name="T32" fmla="*/ 466 w 558"/>
              <a:gd name="T33" fmla="*/ 235 h 463"/>
              <a:gd name="T34" fmla="*/ 464 w 558"/>
              <a:gd name="T35" fmla="*/ 232 h 463"/>
              <a:gd name="T36" fmla="*/ 381 w 558"/>
              <a:gd name="T37" fmla="*/ 48 h 463"/>
              <a:gd name="T38" fmla="*/ 381 w 558"/>
              <a:gd name="T39" fmla="*/ 48 h 463"/>
              <a:gd name="T40" fmla="*/ 258 w 558"/>
              <a:gd name="T41" fmla="*/ 36 h 463"/>
              <a:gd name="T42" fmla="*/ 250 w 558"/>
              <a:gd name="T43" fmla="*/ 55 h 463"/>
              <a:gd name="T44" fmla="*/ 375 w 558"/>
              <a:gd name="T45" fmla="*/ 120 h 463"/>
              <a:gd name="T46" fmla="*/ 391 w 558"/>
              <a:gd name="T47" fmla="*/ 138 h 463"/>
              <a:gd name="T48" fmla="*/ 375 w 558"/>
              <a:gd name="T49" fmla="*/ 197 h 463"/>
              <a:gd name="T50" fmla="*/ 230 w 558"/>
              <a:gd name="T51" fmla="*/ 132 h 463"/>
              <a:gd name="T52" fmla="*/ 219 w 558"/>
              <a:gd name="T53" fmla="*/ 108 h 463"/>
              <a:gd name="T54" fmla="*/ 328 w 558"/>
              <a:gd name="T55" fmla="*/ 377 h 463"/>
              <a:gd name="T56" fmla="*/ 214 w 558"/>
              <a:gd name="T57" fmla="*/ 288 h 463"/>
              <a:gd name="T58" fmla="*/ 123 w 558"/>
              <a:gd name="T59" fmla="*/ 280 h 463"/>
              <a:gd name="T60" fmla="*/ 115 w 558"/>
              <a:gd name="T61" fmla="*/ 284 h 463"/>
              <a:gd name="T62" fmla="*/ 123 w 558"/>
              <a:gd name="T63" fmla="*/ 280 h 463"/>
              <a:gd name="T64" fmla="*/ 124 w 558"/>
              <a:gd name="T65" fmla="*/ 270 h 463"/>
              <a:gd name="T66" fmla="*/ 105 w 558"/>
              <a:gd name="T67" fmla="*/ 221 h 463"/>
              <a:gd name="T68" fmla="*/ 164 w 558"/>
              <a:gd name="T69" fmla="*/ 157 h 463"/>
              <a:gd name="T70" fmla="*/ 179 w 558"/>
              <a:gd name="T71" fmla="*/ 121 h 463"/>
              <a:gd name="T72" fmla="*/ 170 w 558"/>
              <a:gd name="T73" fmla="*/ 116 h 463"/>
              <a:gd name="T74" fmla="*/ 179 w 558"/>
              <a:gd name="T75" fmla="*/ 121 h 463"/>
              <a:gd name="T76" fmla="*/ 210 w 558"/>
              <a:gd name="T77" fmla="*/ 147 h 463"/>
              <a:gd name="T78" fmla="*/ 310 w 558"/>
              <a:gd name="T79" fmla="*/ 234 h 463"/>
              <a:gd name="T80" fmla="*/ 328 w 558"/>
              <a:gd name="T81" fmla="*/ 377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58" h="463">
                <a:moveTo>
                  <a:pt x="475" y="392"/>
                </a:moveTo>
                <a:cubicBezTo>
                  <a:pt x="482" y="392"/>
                  <a:pt x="489" y="390"/>
                  <a:pt x="496" y="389"/>
                </a:cubicBezTo>
                <a:cubicBezTo>
                  <a:pt x="539" y="381"/>
                  <a:pt x="558" y="355"/>
                  <a:pt x="549" y="312"/>
                </a:cubicBezTo>
                <a:cubicBezTo>
                  <a:pt x="537" y="259"/>
                  <a:pt x="522" y="207"/>
                  <a:pt x="509" y="155"/>
                </a:cubicBezTo>
                <a:cubicBezTo>
                  <a:pt x="506" y="141"/>
                  <a:pt x="503" y="127"/>
                  <a:pt x="500" y="113"/>
                </a:cubicBezTo>
                <a:cubicBezTo>
                  <a:pt x="490" y="83"/>
                  <a:pt x="478" y="55"/>
                  <a:pt x="448" y="39"/>
                </a:cubicBezTo>
                <a:cubicBezTo>
                  <a:pt x="438" y="28"/>
                  <a:pt x="425" y="24"/>
                  <a:pt x="411" y="20"/>
                </a:cubicBezTo>
                <a:cubicBezTo>
                  <a:pt x="399" y="17"/>
                  <a:pt x="387" y="15"/>
                  <a:pt x="376" y="12"/>
                </a:cubicBezTo>
                <a:cubicBezTo>
                  <a:pt x="376" y="12"/>
                  <a:pt x="376" y="12"/>
                  <a:pt x="376" y="12"/>
                </a:cubicBezTo>
                <a:cubicBezTo>
                  <a:pt x="345" y="5"/>
                  <a:pt x="314" y="7"/>
                  <a:pt x="284" y="8"/>
                </a:cubicBezTo>
                <a:cubicBezTo>
                  <a:pt x="252" y="10"/>
                  <a:pt x="220" y="0"/>
                  <a:pt x="189" y="12"/>
                </a:cubicBezTo>
                <a:cubicBezTo>
                  <a:pt x="182" y="13"/>
                  <a:pt x="174" y="14"/>
                  <a:pt x="166" y="15"/>
                </a:cubicBezTo>
                <a:cubicBezTo>
                  <a:pt x="161" y="13"/>
                  <a:pt x="158" y="16"/>
                  <a:pt x="154" y="18"/>
                </a:cubicBezTo>
                <a:cubicBezTo>
                  <a:pt x="154" y="18"/>
                  <a:pt x="154" y="18"/>
                  <a:pt x="154" y="18"/>
                </a:cubicBezTo>
                <a:cubicBezTo>
                  <a:pt x="148" y="20"/>
                  <a:pt x="142" y="22"/>
                  <a:pt x="136" y="24"/>
                </a:cubicBezTo>
                <a:cubicBezTo>
                  <a:pt x="116" y="29"/>
                  <a:pt x="99" y="39"/>
                  <a:pt x="87" y="57"/>
                </a:cubicBezTo>
                <a:cubicBezTo>
                  <a:pt x="71" y="71"/>
                  <a:pt x="63" y="90"/>
                  <a:pt x="58" y="110"/>
                </a:cubicBezTo>
                <a:cubicBezTo>
                  <a:pt x="47" y="151"/>
                  <a:pt x="37" y="192"/>
                  <a:pt x="28" y="233"/>
                </a:cubicBezTo>
                <a:cubicBezTo>
                  <a:pt x="21" y="238"/>
                  <a:pt x="22" y="245"/>
                  <a:pt x="23" y="252"/>
                </a:cubicBezTo>
                <a:cubicBezTo>
                  <a:pt x="24" y="252"/>
                  <a:pt x="25" y="252"/>
                  <a:pt x="26" y="252"/>
                </a:cubicBezTo>
                <a:cubicBezTo>
                  <a:pt x="25" y="252"/>
                  <a:pt x="24" y="252"/>
                  <a:pt x="23" y="252"/>
                </a:cubicBezTo>
                <a:cubicBezTo>
                  <a:pt x="17" y="275"/>
                  <a:pt x="9" y="297"/>
                  <a:pt x="6" y="321"/>
                </a:cubicBezTo>
                <a:cubicBezTo>
                  <a:pt x="0" y="352"/>
                  <a:pt x="17" y="376"/>
                  <a:pt x="49" y="385"/>
                </a:cubicBezTo>
                <a:cubicBezTo>
                  <a:pt x="60" y="389"/>
                  <a:pt x="72" y="393"/>
                  <a:pt x="83" y="392"/>
                </a:cubicBezTo>
                <a:cubicBezTo>
                  <a:pt x="119" y="391"/>
                  <a:pt x="130" y="409"/>
                  <a:pt x="124" y="441"/>
                </a:cubicBezTo>
                <a:cubicBezTo>
                  <a:pt x="121" y="458"/>
                  <a:pt x="128" y="463"/>
                  <a:pt x="145" y="463"/>
                </a:cubicBezTo>
                <a:cubicBezTo>
                  <a:pt x="233" y="462"/>
                  <a:pt x="322" y="462"/>
                  <a:pt x="410" y="463"/>
                </a:cubicBezTo>
                <a:cubicBezTo>
                  <a:pt x="426" y="463"/>
                  <a:pt x="437" y="461"/>
                  <a:pt x="433" y="442"/>
                </a:cubicBezTo>
                <a:cubicBezTo>
                  <a:pt x="425" y="407"/>
                  <a:pt x="441" y="392"/>
                  <a:pt x="475" y="392"/>
                </a:cubicBezTo>
                <a:close/>
                <a:moveTo>
                  <a:pt x="508" y="226"/>
                </a:moveTo>
                <a:cubicBezTo>
                  <a:pt x="508" y="226"/>
                  <a:pt x="508" y="226"/>
                  <a:pt x="508" y="226"/>
                </a:cubicBezTo>
                <a:cubicBezTo>
                  <a:pt x="508" y="226"/>
                  <a:pt x="508" y="226"/>
                  <a:pt x="508" y="226"/>
                </a:cubicBezTo>
                <a:close/>
                <a:moveTo>
                  <a:pt x="466" y="235"/>
                </a:moveTo>
                <a:cubicBezTo>
                  <a:pt x="466" y="235"/>
                  <a:pt x="466" y="235"/>
                  <a:pt x="466" y="235"/>
                </a:cubicBezTo>
                <a:cubicBezTo>
                  <a:pt x="465" y="234"/>
                  <a:pt x="465" y="233"/>
                  <a:pt x="464" y="232"/>
                </a:cubicBezTo>
                <a:cubicBezTo>
                  <a:pt x="464" y="232"/>
                  <a:pt x="464" y="232"/>
                  <a:pt x="464" y="232"/>
                </a:cubicBezTo>
                <a:cubicBezTo>
                  <a:pt x="465" y="233"/>
                  <a:pt x="465" y="234"/>
                  <a:pt x="466" y="235"/>
                </a:cubicBezTo>
                <a:close/>
                <a:moveTo>
                  <a:pt x="381" y="48"/>
                </a:moveTo>
                <a:cubicBezTo>
                  <a:pt x="380" y="43"/>
                  <a:pt x="379" y="39"/>
                  <a:pt x="377" y="35"/>
                </a:cubicBezTo>
                <a:cubicBezTo>
                  <a:pt x="379" y="39"/>
                  <a:pt x="380" y="43"/>
                  <a:pt x="381" y="48"/>
                </a:cubicBezTo>
                <a:close/>
                <a:moveTo>
                  <a:pt x="261" y="33"/>
                </a:moveTo>
                <a:cubicBezTo>
                  <a:pt x="260" y="34"/>
                  <a:pt x="259" y="35"/>
                  <a:pt x="258" y="36"/>
                </a:cubicBezTo>
                <a:cubicBezTo>
                  <a:pt x="259" y="35"/>
                  <a:pt x="260" y="34"/>
                  <a:pt x="261" y="33"/>
                </a:cubicBezTo>
                <a:close/>
                <a:moveTo>
                  <a:pt x="250" y="55"/>
                </a:moveTo>
                <a:cubicBezTo>
                  <a:pt x="275" y="44"/>
                  <a:pt x="301" y="52"/>
                  <a:pt x="326" y="55"/>
                </a:cubicBezTo>
                <a:cubicBezTo>
                  <a:pt x="355" y="67"/>
                  <a:pt x="370" y="90"/>
                  <a:pt x="375" y="120"/>
                </a:cubicBezTo>
                <a:cubicBezTo>
                  <a:pt x="375" y="120"/>
                  <a:pt x="375" y="120"/>
                  <a:pt x="375" y="120"/>
                </a:cubicBezTo>
                <a:cubicBezTo>
                  <a:pt x="377" y="129"/>
                  <a:pt x="384" y="134"/>
                  <a:pt x="391" y="138"/>
                </a:cubicBezTo>
                <a:cubicBezTo>
                  <a:pt x="404" y="145"/>
                  <a:pt x="410" y="154"/>
                  <a:pt x="406" y="169"/>
                </a:cubicBezTo>
                <a:cubicBezTo>
                  <a:pt x="401" y="185"/>
                  <a:pt x="390" y="196"/>
                  <a:pt x="375" y="197"/>
                </a:cubicBezTo>
                <a:cubicBezTo>
                  <a:pt x="346" y="198"/>
                  <a:pt x="317" y="201"/>
                  <a:pt x="288" y="194"/>
                </a:cubicBezTo>
                <a:cubicBezTo>
                  <a:pt x="255" y="187"/>
                  <a:pt x="233" y="168"/>
                  <a:pt x="230" y="132"/>
                </a:cubicBezTo>
                <a:cubicBezTo>
                  <a:pt x="231" y="129"/>
                  <a:pt x="231" y="126"/>
                  <a:pt x="227" y="124"/>
                </a:cubicBezTo>
                <a:cubicBezTo>
                  <a:pt x="225" y="119"/>
                  <a:pt x="222" y="114"/>
                  <a:pt x="219" y="108"/>
                </a:cubicBezTo>
                <a:cubicBezTo>
                  <a:pt x="215" y="82"/>
                  <a:pt x="228" y="66"/>
                  <a:pt x="250" y="55"/>
                </a:cubicBezTo>
                <a:close/>
                <a:moveTo>
                  <a:pt x="328" y="377"/>
                </a:moveTo>
                <a:cubicBezTo>
                  <a:pt x="305" y="384"/>
                  <a:pt x="291" y="372"/>
                  <a:pt x="286" y="350"/>
                </a:cubicBezTo>
                <a:cubicBezTo>
                  <a:pt x="278" y="309"/>
                  <a:pt x="251" y="293"/>
                  <a:pt x="214" y="288"/>
                </a:cubicBezTo>
                <a:cubicBezTo>
                  <a:pt x="188" y="284"/>
                  <a:pt x="163" y="279"/>
                  <a:pt x="137" y="275"/>
                </a:cubicBezTo>
                <a:cubicBezTo>
                  <a:pt x="132" y="274"/>
                  <a:pt x="127" y="277"/>
                  <a:pt x="123" y="280"/>
                </a:cubicBezTo>
                <a:cubicBezTo>
                  <a:pt x="122" y="281"/>
                  <a:pt x="121" y="281"/>
                  <a:pt x="119" y="282"/>
                </a:cubicBezTo>
                <a:cubicBezTo>
                  <a:pt x="118" y="283"/>
                  <a:pt x="117" y="284"/>
                  <a:pt x="115" y="284"/>
                </a:cubicBezTo>
                <a:cubicBezTo>
                  <a:pt x="117" y="284"/>
                  <a:pt x="118" y="283"/>
                  <a:pt x="119" y="282"/>
                </a:cubicBezTo>
                <a:cubicBezTo>
                  <a:pt x="121" y="281"/>
                  <a:pt x="122" y="281"/>
                  <a:pt x="123" y="280"/>
                </a:cubicBezTo>
                <a:cubicBezTo>
                  <a:pt x="127" y="277"/>
                  <a:pt x="132" y="274"/>
                  <a:pt x="137" y="275"/>
                </a:cubicBezTo>
                <a:cubicBezTo>
                  <a:pt x="133" y="273"/>
                  <a:pt x="129" y="271"/>
                  <a:pt x="124" y="270"/>
                </a:cubicBezTo>
                <a:cubicBezTo>
                  <a:pt x="100" y="267"/>
                  <a:pt x="88" y="258"/>
                  <a:pt x="101" y="232"/>
                </a:cubicBezTo>
                <a:cubicBezTo>
                  <a:pt x="103" y="229"/>
                  <a:pt x="104" y="225"/>
                  <a:pt x="105" y="221"/>
                </a:cubicBezTo>
                <a:cubicBezTo>
                  <a:pt x="120" y="195"/>
                  <a:pt x="142" y="176"/>
                  <a:pt x="164" y="157"/>
                </a:cubicBezTo>
                <a:cubicBezTo>
                  <a:pt x="164" y="157"/>
                  <a:pt x="164" y="157"/>
                  <a:pt x="164" y="157"/>
                </a:cubicBezTo>
                <a:cubicBezTo>
                  <a:pt x="173" y="151"/>
                  <a:pt x="183" y="145"/>
                  <a:pt x="192" y="139"/>
                </a:cubicBezTo>
                <a:cubicBezTo>
                  <a:pt x="188" y="132"/>
                  <a:pt x="185" y="126"/>
                  <a:pt x="179" y="121"/>
                </a:cubicBezTo>
                <a:cubicBezTo>
                  <a:pt x="178" y="120"/>
                  <a:pt x="176" y="119"/>
                  <a:pt x="175" y="118"/>
                </a:cubicBezTo>
                <a:cubicBezTo>
                  <a:pt x="173" y="118"/>
                  <a:pt x="172" y="117"/>
                  <a:pt x="170" y="116"/>
                </a:cubicBezTo>
                <a:cubicBezTo>
                  <a:pt x="172" y="117"/>
                  <a:pt x="173" y="118"/>
                  <a:pt x="175" y="118"/>
                </a:cubicBezTo>
                <a:cubicBezTo>
                  <a:pt x="176" y="119"/>
                  <a:pt x="178" y="120"/>
                  <a:pt x="179" y="121"/>
                </a:cubicBezTo>
                <a:cubicBezTo>
                  <a:pt x="185" y="126"/>
                  <a:pt x="188" y="132"/>
                  <a:pt x="192" y="139"/>
                </a:cubicBezTo>
                <a:cubicBezTo>
                  <a:pt x="200" y="137"/>
                  <a:pt x="207" y="133"/>
                  <a:pt x="210" y="147"/>
                </a:cubicBezTo>
                <a:cubicBezTo>
                  <a:pt x="219" y="189"/>
                  <a:pt x="248" y="211"/>
                  <a:pt x="290" y="216"/>
                </a:cubicBezTo>
                <a:cubicBezTo>
                  <a:pt x="301" y="218"/>
                  <a:pt x="306" y="223"/>
                  <a:pt x="310" y="234"/>
                </a:cubicBezTo>
                <a:cubicBezTo>
                  <a:pt x="320" y="267"/>
                  <a:pt x="333" y="299"/>
                  <a:pt x="343" y="332"/>
                </a:cubicBezTo>
                <a:cubicBezTo>
                  <a:pt x="349" y="350"/>
                  <a:pt x="351" y="369"/>
                  <a:pt x="328" y="37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19" name="Freeform 12">
            <a:extLst>
              <a:ext uri="{FF2B5EF4-FFF2-40B4-BE49-F238E27FC236}">
                <a16:creationId xmlns:a16="http://schemas.microsoft.com/office/drawing/2014/main" id="{D3A21142-464B-4FDC-8284-334D3384F5EE}"/>
              </a:ext>
            </a:extLst>
          </p:cNvPr>
          <p:cNvSpPr>
            <a:spLocks noEditPoints="1"/>
          </p:cNvSpPr>
          <p:nvPr/>
        </p:nvSpPr>
        <p:spPr bwMode="auto">
          <a:xfrm>
            <a:off x="1347788" y="1330325"/>
            <a:ext cx="420688" cy="309562"/>
          </a:xfrm>
          <a:custGeom>
            <a:avLst/>
            <a:gdLst>
              <a:gd name="T0" fmla="*/ 411 w 632"/>
              <a:gd name="T1" fmla="*/ 455 h 465"/>
              <a:gd name="T2" fmla="*/ 410 w 632"/>
              <a:gd name="T3" fmla="*/ 354 h 465"/>
              <a:gd name="T4" fmla="*/ 291 w 632"/>
              <a:gd name="T5" fmla="*/ 337 h 465"/>
              <a:gd name="T6" fmla="*/ 296 w 632"/>
              <a:gd name="T7" fmla="*/ 310 h 465"/>
              <a:gd name="T8" fmla="*/ 422 w 632"/>
              <a:gd name="T9" fmla="*/ 305 h 465"/>
              <a:gd name="T10" fmla="*/ 452 w 632"/>
              <a:gd name="T11" fmla="*/ 293 h 465"/>
              <a:gd name="T12" fmla="*/ 580 w 632"/>
              <a:gd name="T13" fmla="*/ 450 h 465"/>
              <a:gd name="T14" fmla="*/ 570 w 632"/>
              <a:gd name="T15" fmla="*/ 235 h 465"/>
              <a:gd name="T16" fmla="*/ 541 w 632"/>
              <a:gd name="T17" fmla="*/ 151 h 465"/>
              <a:gd name="T18" fmla="*/ 404 w 632"/>
              <a:gd name="T19" fmla="*/ 107 h 465"/>
              <a:gd name="T20" fmla="*/ 357 w 632"/>
              <a:gd name="T21" fmla="*/ 64 h 465"/>
              <a:gd name="T22" fmla="*/ 357 w 632"/>
              <a:gd name="T23" fmla="*/ 25 h 465"/>
              <a:gd name="T24" fmla="*/ 230 w 632"/>
              <a:gd name="T25" fmla="*/ 79 h 465"/>
              <a:gd name="T26" fmla="*/ 241 w 632"/>
              <a:gd name="T27" fmla="*/ 88 h 465"/>
              <a:gd name="T28" fmla="*/ 241 w 632"/>
              <a:gd name="T29" fmla="*/ 88 h 465"/>
              <a:gd name="T30" fmla="*/ 230 w 632"/>
              <a:gd name="T31" fmla="*/ 79 h 465"/>
              <a:gd name="T32" fmla="*/ 104 w 632"/>
              <a:gd name="T33" fmla="*/ 270 h 465"/>
              <a:gd name="T34" fmla="*/ 99 w 632"/>
              <a:gd name="T35" fmla="*/ 306 h 465"/>
              <a:gd name="T36" fmla="*/ 117 w 632"/>
              <a:gd name="T37" fmla="*/ 303 h 465"/>
              <a:gd name="T38" fmla="*/ 99 w 632"/>
              <a:gd name="T39" fmla="*/ 306 h 465"/>
              <a:gd name="T40" fmla="*/ 99 w 632"/>
              <a:gd name="T41" fmla="*/ 342 h 465"/>
              <a:gd name="T42" fmla="*/ 106 w 632"/>
              <a:gd name="T43" fmla="*/ 388 h 465"/>
              <a:gd name="T44" fmla="*/ 60 w 632"/>
              <a:gd name="T45" fmla="*/ 356 h 465"/>
              <a:gd name="T46" fmla="*/ 15 w 632"/>
              <a:gd name="T47" fmla="*/ 391 h 465"/>
              <a:gd name="T48" fmla="*/ 157 w 632"/>
              <a:gd name="T49" fmla="*/ 324 h 465"/>
              <a:gd name="T50" fmla="*/ 146 w 632"/>
              <a:gd name="T51" fmla="*/ 312 h 465"/>
              <a:gd name="T52" fmla="*/ 152 w 632"/>
              <a:gd name="T53" fmla="*/ 317 h 465"/>
              <a:gd name="T54" fmla="*/ 590 w 632"/>
              <a:gd name="T55" fmla="*/ 374 h 465"/>
              <a:gd name="T56" fmla="*/ 521 w 632"/>
              <a:gd name="T57" fmla="*/ 408 h 465"/>
              <a:gd name="T58" fmla="*/ 496 w 632"/>
              <a:gd name="T59" fmla="*/ 276 h 465"/>
              <a:gd name="T60" fmla="*/ 590 w 632"/>
              <a:gd name="T61" fmla="*/ 374 h 465"/>
              <a:gd name="T62" fmla="*/ 344 w 632"/>
              <a:gd name="T63" fmla="*/ 67 h 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32" h="465">
                <a:moveTo>
                  <a:pt x="105" y="450"/>
                </a:moveTo>
                <a:cubicBezTo>
                  <a:pt x="207" y="465"/>
                  <a:pt x="309" y="455"/>
                  <a:pt x="411" y="455"/>
                </a:cubicBezTo>
                <a:cubicBezTo>
                  <a:pt x="438" y="455"/>
                  <a:pt x="454" y="430"/>
                  <a:pt x="453" y="403"/>
                </a:cubicBezTo>
                <a:cubicBezTo>
                  <a:pt x="452" y="375"/>
                  <a:pt x="437" y="358"/>
                  <a:pt x="410" y="354"/>
                </a:cubicBezTo>
                <a:cubicBezTo>
                  <a:pt x="389" y="350"/>
                  <a:pt x="367" y="349"/>
                  <a:pt x="345" y="347"/>
                </a:cubicBezTo>
                <a:cubicBezTo>
                  <a:pt x="327" y="343"/>
                  <a:pt x="310" y="338"/>
                  <a:pt x="291" y="337"/>
                </a:cubicBezTo>
                <a:cubicBezTo>
                  <a:pt x="277" y="337"/>
                  <a:pt x="277" y="328"/>
                  <a:pt x="277" y="318"/>
                </a:cubicBezTo>
                <a:cubicBezTo>
                  <a:pt x="278" y="303"/>
                  <a:pt x="288" y="309"/>
                  <a:pt x="296" y="310"/>
                </a:cubicBezTo>
                <a:cubicBezTo>
                  <a:pt x="341" y="317"/>
                  <a:pt x="386" y="323"/>
                  <a:pt x="432" y="329"/>
                </a:cubicBezTo>
                <a:cubicBezTo>
                  <a:pt x="428" y="320"/>
                  <a:pt x="424" y="313"/>
                  <a:pt x="422" y="305"/>
                </a:cubicBezTo>
                <a:cubicBezTo>
                  <a:pt x="419" y="293"/>
                  <a:pt x="412" y="278"/>
                  <a:pt x="430" y="272"/>
                </a:cubicBezTo>
                <a:cubicBezTo>
                  <a:pt x="445" y="267"/>
                  <a:pt x="448" y="282"/>
                  <a:pt x="452" y="293"/>
                </a:cubicBezTo>
                <a:cubicBezTo>
                  <a:pt x="468" y="337"/>
                  <a:pt x="482" y="381"/>
                  <a:pt x="499" y="425"/>
                </a:cubicBezTo>
                <a:cubicBezTo>
                  <a:pt x="510" y="454"/>
                  <a:pt x="543" y="463"/>
                  <a:pt x="580" y="450"/>
                </a:cubicBezTo>
                <a:cubicBezTo>
                  <a:pt x="614" y="438"/>
                  <a:pt x="632" y="411"/>
                  <a:pt x="623" y="383"/>
                </a:cubicBezTo>
                <a:cubicBezTo>
                  <a:pt x="606" y="333"/>
                  <a:pt x="588" y="284"/>
                  <a:pt x="570" y="235"/>
                </a:cubicBezTo>
                <a:cubicBezTo>
                  <a:pt x="565" y="219"/>
                  <a:pt x="559" y="202"/>
                  <a:pt x="554" y="186"/>
                </a:cubicBezTo>
                <a:cubicBezTo>
                  <a:pt x="550" y="174"/>
                  <a:pt x="549" y="161"/>
                  <a:pt x="541" y="151"/>
                </a:cubicBezTo>
                <a:cubicBezTo>
                  <a:pt x="520" y="139"/>
                  <a:pt x="496" y="149"/>
                  <a:pt x="475" y="140"/>
                </a:cubicBezTo>
                <a:cubicBezTo>
                  <a:pt x="449" y="133"/>
                  <a:pt x="426" y="120"/>
                  <a:pt x="404" y="107"/>
                </a:cubicBezTo>
                <a:cubicBezTo>
                  <a:pt x="388" y="89"/>
                  <a:pt x="373" y="70"/>
                  <a:pt x="362" y="48"/>
                </a:cubicBezTo>
                <a:cubicBezTo>
                  <a:pt x="363" y="56"/>
                  <a:pt x="361" y="61"/>
                  <a:pt x="357" y="64"/>
                </a:cubicBezTo>
                <a:cubicBezTo>
                  <a:pt x="361" y="61"/>
                  <a:pt x="363" y="56"/>
                  <a:pt x="362" y="48"/>
                </a:cubicBezTo>
                <a:cubicBezTo>
                  <a:pt x="360" y="41"/>
                  <a:pt x="357" y="33"/>
                  <a:pt x="357" y="25"/>
                </a:cubicBezTo>
                <a:cubicBezTo>
                  <a:pt x="357" y="0"/>
                  <a:pt x="345" y="5"/>
                  <a:pt x="330" y="13"/>
                </a:cubicBezTo>
                <a:cubicBezTo>
                  <a:pt x="294" y="31"/>
                  <a:pt x="259" y="51"/>
                  <a:pt x="230" y="79"/>
                </a:cubicBezTo>
                <a:cubicBezTo>
                  <a:pt x="232" y="82"/>
                  <a:pt x="234" y="84"/>
                  <a:pt x="236" y="85"/>
                </a:cubicBezTo>
                <a:cubicBezTo>
                  <a:pt x="238" y="86"/>
                  <a:pt x="240" y="87"/>
                  <a:pt x="241" y="88"/>
                </a:cubicBezTo>
                <a:cubicBezTo>
                  <a:pt x="243" y="89"/>
                  <a:pt x="245" y="90"/>
                  <a:pt x="247" y="91"/>
                </a:cubicBezTo>
                <a:cubicBezTo>
                  <a:pt x="245" y="90"/>
                  <a:pt x="243" y="89"/>
                  <a:pt x="241" y="88"/>
                </a:cubicBezTo>
                <a:cubicBezTo>
                  <a:pt x="240" y="87"/>
                  <a:pt x="238" y="86"/>
                  <a:pt x="236" y="85"/>
                </a:cubicBezTo>
                <a:cubicBezTo>
                  <a:pt x="234" y="84"/>
                  <a:pt x="232" y="82"/>
                  <a:pt x="230" y="79"/>
                </a:cubicBezTo>
                <a:cubicBezTo>
                  <a:pt x="218" y="91"/>
                  <a:pt x="205" y="103"/>
                  <a:pt x="193" y="115"/>
                </a:cubicBezTo>
                <a:cubicBezTo>
                  <a:pt x="149" y="158"/>
                  <a:pt x="119" y="210"/>
                  <a:pt x="104" y="270"/>
                </a:cubicBezTo>
                <a:cubicBezTo>
                  <a:pt x="101" y="274"/>
                  <a:pt x="98" y="277"/>
                  <a:pt x="100" y="283"/>
                </a:cubicBezTo>
                <a:cubicBezTo>
                  <a:pt x="100" y="291"/>
                  <a:pt x="99" y="298"/>
                  <a:pt x="99" y="306"/>
                </a:cubicBezTo>
                <a:cubicBezTo>
                  <a:pt x="103" y="307"/>
                  <a:pt x="108" y="306"/>
                  <a:pt x="113" y="305"/>
                </a:cubicBezTo>
                <a:cubicBezTo>
                  <a:pt x="114" y="304"/>
                  <a:pt x="116" y="304"/>
                  <a:pt x="117" y="303"/>
                </a:cubicBezTo>
                <a:cubicBezTo>
                  <a:pt x="116" y="304"/>
                  <a:pt x="114" y="304"/>
                  <a:pt x="113" y="305"/>
                </a:cubicBezTo>
                <a:cubicBezTo>
                  <a:pt x="108" y="306"/>
                  <a:pt x="103" y="307"/>
                  <a:pt x="99" y="306"/>
                </a:cubicBezTo>
                <a:cubicBezTo>
                  <a:pt x="96" y="312"/>
                  <a:pt x="96" y="318"/>
                  <a:pt x="99" y="325"/>
                </a:cubicBezTo>
                <a:cubicBezTo>
                  <a:pt x="99" y="330"/>
                  <a:pt x="99" y="336"/>
                  <a:pt x="99" y="342"/>
                </a:cubicBezTo>
                <a:cubicBezTo>
                  <a:pt x="97" y="353"/>
                  <a:pt x="97" y="363"/>
                  <a:pt x="104" y="373"/>
                </a:cubicBezTo>
                <a:cubicBezTo>
                  <a:pt x="105" y="378"/>
                  <a:pt x="108" y="385"/>
                  <a:pt x="106" y="388"/>
                </a:cubicBezTo>
                <a:cubicBezTo>
                  <a:pt x="103" y="393"/>
                  <a:pt x="97" y="388"/>
                  <a:pt x="93" y="385"/>
                </a:cubicBezTo>
                <a:cubicBezTo>
                  <a:pt x="80" y="378"/>
                  <a:pt x="68" y="369"/>
                  <a:pt x="60" y="356"/>
                </a:cubicBezTo>
                <a:cubicBezTo>
                  <a:pt x="49" y="339"/>
                  <a:pt x="33" y="333"/>
                  <a:pt x="17" y="346"/>
                </a:cubicBezTo>
                <a:cubicBezTo>
                  <a:pt x="0" y="358"/>
                  <a:pt x="4" y="375"/>
                  <a:pt x="15" y="391"/>
                </a:cubicBezTo>
                <a:cubicBezTo>
                  <a:pt x="38" y="421"/>
                  <a:pt x="67" y="444"/>
                  <a:pt x="105" y="450"/>
                </a:cubicBezTo>
                <a:close/>
                <a:moveTo>
                  <a:pt x="157" y="324"/>
                </a:moveTo>
                <a:cubicBezTo>
                  <a:pt x="156" y="321"/>
                  <a:pt x="155" y="319"/>
                  <a:pt x="152" y="317"/>
                </a:cubicBezTo>
                <a:cubicBezTo>
                  <a:pt x="151" y="315"/>
                  <a:pt x="149" y="314"/>
                  <a:pt x="146" y="312"/>
                </a:cubicBezTo>
                <a:cubicBezTo>
                  <a:pt x="146" y="312"/>
                  <a:pt x="146" y="312"/>
                  <a:pt x="146" y="312"/>
                </a:cubicBezTo>
                <a:cubicBezTo>
                  <a:pt x="149" y="314"/>
                  <a:pt x="151" y="315"/>
                  <a:pt x="152" y="317"/>
                </a:cubicBezTo>
                <a:cubicBezTo>
                  <a:pt x="155" y="319"/>
                  <a:pt x="156" y="321"/>
                  <a:pt x="157" y="324"/>
                </a:cubicBezTo>
                <a:close/>
                <a:moveTo>
                  <a:pt x="590" y="374"/>
                </a:moveTo>
                <a:cubicBezTo>
                  <a:pt x="601" y="407"/>
                  <a:pt x="586" y="428"/>
                  <a:pt x="545" y="427"/>
                </a:cubicBezTo>
                <a:cubicBezTo>
                  <a:pt x="536" y="428"/>
                  <a:pt x="526" y="424"/>
                  <a:pt x="521" y="408"/>
                </a:cubicBezTo>
                <a:cubicBezTo>
                  <a:pt x="510" y="371"/>
                  <a:pt x="496" y="335"/>
                  <a:pt x="483" y="299"/>
                </a:cubicBezTo>
                <a:cubicBezTo>
                  <a:pt x="477" y="284"/>
                  <a:pt x="481" y="280"/>
                  <a:pt x="496" y="276"/>
                </a:cubicBezTo>
                <a:cubicBezTo>
                  <a:pt x="552" y="259"/>
                  <a:pt x="551" y="258"/>
                  <a:pt x="570" y="312"/>
                </a:cubicBezTo>
                <a:cubicBezTo>
                  <a:pt x="576" y="333"/>
                  <a:pt x="583" y="353"/>
                  <a:pt x="590" y="374"/>
                </a:cubicBezTo>
                <a:close/>
                <a:moveTo>
                  <a:pt x="349" y="67"/>
                </a:moveTo>
                <a:cubicBezTo>
                  <a:pt x="348" y="67"/>
                  <a:pt x="346" y="67"/>
                  <a:pt x="344" y="67"/>
                </a:cubicBezTo>
                <a:cubicBezTo>
                  <a:pt x="346" y="67"/>
                  <a:pt x="348" y="67"/>
                  <a:pt x="349" y="6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0" name="Freeform 13">
            <a:extLst>
              <a:ext uri="{FF2B5EF4-FFF2-40B4-BE49-F238E27FC236}">
                <a16:creationId xmlns:a16="http://schemas.microsoft.com/office/drawing/2014/main" id="{F1251061-4917-4F9A-82E0-9E95A2496D45}"/>
              </a:ext>
            </a:extLst>
          </p:cNvPr>
          <p:cNvSpPr>
            <a:spLocks noEditPoints="1"/>
          </p:cNvSpPr>
          <p:nvPr/>
        </p:nvSpPr>
        <p:spPr bwMode="auto">
          <a:xfrm>
            <a:off x="546101" y="4630738"/>
            <a:ext cx="384175" cy="263525"/>
          </a:xfrm>
          <a:custGeom>
            <a:avLst/>
            <a:gdLst>
              <a:gd name="T0" fmla="*/ 562 w 578"/>
              <a:gd name="T1" fmla="*/ 310 h 394"/>
              <a:gd name="T2" fmla="*/ 513 w 578"/>
              <a:gd name="T3" fmla="*/ 228 h 394"/>
              <a:gd name="T4" fmla="*/ 482 w 578"/>
              <a:gd name="T5" fmla="*/ 215 h 394"/>
              <a:gd name="T6" fmla="*/ 473 w 578"/>
              <a:gd name="T7" fmla="*/ 246 h 394"/>
              <a:gd name="T8" fmla="*/ 488 w 578"/>
              <a:gd name="T9" fmla="*/ 286 h 394"/>
              <a:gd name="T10" fmla="*/ 390 w 578"/>
              <a:gd name="T11" fmla="*/ 277 h 394"/>
              <a:gd name="T12" fmla="*/ 361 w 578"/>
              <a:gd name="T13" fmla="*/ 253 h 394"/>
              <a:gd name="T14" fmla="*/ 287 w 578"/>
              <a:gd name="T15" fmla="*/ 87 h 394"/>
              <a:gd name="T16" fmla="*/ 111 w 578"/>
              <a:gd name="T17" fmla="*/ 34 h 394"/>
              <a:gd name="T18" fmla="*/ 63 w 578"/>
              <a:gd name="T19" fmla="*/ 75 h 394"/>
              <a:gd name="T20" fmla="*/ 34 w 578"/>
              <a:gd name="T21" fmla="*/ 142 h 394"/>
              <a:gd name="T22" fmla="*/ 2 w 578"/>
              <a:gd name="T23" fmla="*/ 356 h 394"/>
              <a:gd name="T24" fmla="*/ 17 w 578"/>
              <a:gd name="T25" fmla="*/ 376 h 394"/>
              <a:gd name="T26" fmla="*/ 230 w 578"/>
              <a:gd name="T27" fmla="*/ 375 h 394"/>
              <a:gd name="T28" fmla="*/ 152 w 578"/>
              <a:gd name="T29" fmla="*/ 220 h 394"/>
              <a:gd name="T30" fmla="*/ 154 w 578"/>
              <a:gd name="T31" fmla="*/ 214 h 394"/>
              <a:gd name="T32" fmla="*/ 201 w 578"/>
              <a:gd name="T33" fmla="*/ 236 h 394"/>
              <a:gd name="T34" fmla="*/ 257 w 578"/>
              <a:gd name="T35" fmla="*/ 351 h 394"/>
              <a:gd name="T36" fmla="*/ 314 w 578"/>
              <a:gd name="T37" fmla="*/ 393 h 394"/>
              <a:gd name="T38" fmla="*/ 523 w 578"/>
              <a:gd name="T39" fmla="*/ 393 h 394"/>
              <a:gd name="T40" fmla="*/ 566 w 578"/>
              <a:gd name="T41" fmla="*/ 366 h 394"/>
              <a:gd name="T42" fmla="*/ 562 w 578"/>
              <a:gd name="T43" fmla="*/ 310 h 394"/>
              <a:gd name="T44" fmla="*/ 40 w 578"/>
              <a:gd name="T45" fmla="*/ 234 h 394"/>
              <a:gd name="T46" fmla="*/ 41 w 578"/>
              <a:gd name="T47" fmla="*/ 230 h 394"/>
              <a:gd name="T48" fmla="*/ 40 w 578"/>
              <a:gd name="T49" fmla="*/ 234 h 394"/>
              <a:gd name="T50" fmla="*/ 56 w 578"/>
              <a:gd name="T51" fmla="*/ 262 h 394"/>
              <a:gd name="T52" fmla="*/ 56 w 578"/>
              <a:gd name="T53" fmla="*/ 262 h 394"/>
              <a:gd name="T54" fmla="*/ 90 w 578"/>
              <a:gd name="T55" fmla="*/ 263 h 394"/>
              <a:gd name="T56" fmla="*/ 90 w 578"/>
              <a:gd name="T57" fmla="*/ 263 h 394"/>
              <a:gd name="T58" fmla="*/ 90 w 578"/>
              <a:gd name="T59" fmla="*/ 263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78" h="394">
                <a:moveTo>
                  <a:pt x="562" y="310"/>
                </a:moveTo>
                <a:cubicBezTo>
                  <a:pt x="533" y="289"/>
                  <a:pt x="525" y="258"/>
                  <a:pt x="513" y="228"/>
                </a:cubicBezTo>
                <a:cubicBezTo>
                  <a:pt x="507" y="213"/>
                  <a:pt x="495" y="209"/>
                  <a:pt x="482" y="215"/>
                </a:cubicBezTo>
                <a:cubicBezTo>
                  <a:pt x="469" y="221"/>
                  <a:pt x="467" y="232"/>
                  <a:pt x="473" y="246"/>
                </a:cubicBezTo>
                <a:cubicBezTo>
                  <a:pt x="478" y="258"/>
                  <a:pt x="482" y="271"/>
                  <a:pt x="488" y="286"/>
                </a:cubicBezTo>
                <a:cubicBezTo>
                  <a:pt x="453" y="282"/>
                  <a:pt x="422" y="279"/>
                  <a:pt x="390" y="277"/>
                </a:cubicBezTo>
                <a:cubicBezTo>
                  <a:pt x="374" y="275"/>
                  <a:pt x="367" y="268"/>
                  <a:pt x="361" y="253"/>
                </a:cubicBezTo>
                <a:cubicBezTo>
                  <a:pt x="338" y="197"/>
                  <a:pt x="316" y="140"/>
                  <a:pt x="287" y="87"/>
                </a:cubicBezTo>
                <a:cubicBezTo>
                  <a:pt x="251" y="20"/>
                  <a:pt x="178" y="0"/>
                  <a:pt x="111" y="34"/>
                </a:cubicBezTo>
                <a:cubicBezTo>
                  <a:pt x="88" y="40"/>
                  <a:pt x="73" y="54"/>
                  <a:pt x="63" y="75"/>
                </a:cubicBezTo>
                <a:cubicBezTo>
                  <a:pt x="45" y="94"/>
                  <a:pt x="39" y="118"/>
                  <a:pt x="34" y="142"/>
                </a:cubicBezTo>
                <a:cubicBezTo>
                  <a:pt x="23" y="213"/>
                  <a:pt x="13" y="285"/>
                  <a:pt x="2" y="356"/>
                </a:cubicBezTo>
                <a:cubicBezTo>
                  <a:pt x="0" y="369"/>
                  <a:pt x="0" y="376"/>
                  <a:pt x="17" y="376"/>
                </a:cubicBezTo>
                <a:cubicBezTo>
                  <a:pt x="87" y="375"/>
                  <a:pt x="156" y="375"/>
                  <a:pt x="230" y="375"/>
                </a:cubicBezTo>
                <a:cubicBezTo>
                  <a:pt x="203" y="322"/>
                  <a:pt x="178" y="271"/>
                  <a:pt x="152" y="220"/>
                </a:cubicBezTo>
                <a:cubicBezTo>
                  <a:pt x="153" y="218"/>
                  <a:pt x="154" y="216"/>
                  <a:pt x="154" y="214"/>
                </a:cubicBezTo>
                <a:cubicBezTo>
                  <a:pt x="178" y="202"/>
                  <a:pt x="191" y="210"/>
                  <a:pt x="201" y="236"/>
                </a:cubicBezTo>
                <a:cubicBezTo>
                  <a:pt x="217" y="275"/>
                  <a:pt x="237" y="313"/>
                  <a:pt x="257" y="351"/>
                </a:cubicBezTo>
                <a:cubicBezTo>
                  <a:pt x="268" y="374"/>
                  <a:pt x="286" y="393"/>
                  <a:pt x="314" y="393"/>
                </a:cubicBezTo>
                <a:cubicBezTo>
                  <a:pt x="383" y="394"/>
                  <a:pt x="453" y="393"/>
                  <a:pt x="523" y="393"/>
                </a:cubicBezTo>
                <a:cubicBezTo>
                  <a:pt x="542" y="393"/>
                  <a:pt x="558" y="384"/>
                  <a:pt x="566" y="366"/>
                </a:cubicBezTo>
                <a:cubicBezTo>
                  <a:pt x="575" y="347"/>
                  <a:pt x="578" y="322"/>
                  <a:pt x="562" y="310"/>
                </a:cubicBezTo>
                <a:close/>
                <a:moveTo>
                  <a:pt x="40" y="234"/>
                </a:moveTo>
                <a:cubicBezTo>
                  <a:pt x="40" y="233"/>
                  <a:pt x="41" y="231"/>
                  <a:pt x="41" y="230"/>
                </a:cubicBezTo>
                <a:cubicBezTo>
                  <a:pt x="41" y="231"/>
                  <a:pt x="40" y="233"/>
                  <a:pt x="40" y="234"/>
                </a:cubicBezTo>
                <a:close/>
                <a:moveTo>
                  <a:pt x="56" y="262"/>
                </a:moveTo>
                <a:cubicBezTo>
                  <a:pt x="56" y="262"/>
                  <a:pt x="56" y="262"/>
                  <a:pt x="56" y="262"/>
                </a:cubicBezTo>
                <a:close/>
                <a:moveTo>
                  <a:pt x="90" y="263"/>
                </a:moveTo>
                <a:cubicBezTo>
                  <a:pt x="90" y="263"/>
                  <a:pt x="90" y="263"/>
                  <a:pt x="90" y="263"/>
                </a:cubicBezTo>
                <a:cubicBezTo>
                  <a:pt x="90" y="263"/>
                  <a:pt x="90" y="263"/>
                  <a:pt x="90" y="26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1" name="Freeform 14">
            <a:extLst>
              <a:ext uri="{FF2B5EF4-FFF2-40B4-BE49-F238E27FC236}">
                <a16:creationId xmlns:a16="http://schemas.microsoft.com/office/drawing/2014/main" id="{44F69B1A-00C1-43DC-9E92-9153A0BABBB5}"/>
              </a:ext>
            </a:extLst>
          </p:cNvPr>
          <p:cNvSpPr>
            <a:spLocks noEditPoints="1"/>
          </p:cNvSpPr>
          <p:nvPr/>
        </p:nvSpPr>
        <p:spPr bwMode="auto">
          <a:xfrm>
            <a:off x="3778251" y="2851150"/>
            <a:ext cx="346075" cy="409575"/>
          </a:xfrm>
          <a:custGeom>
            <a:avLst/>
            <a:gdLst>
              <a:gd name="T0" fmla="*/ 83 w 520"/>
              <a:gd name="T1" fmla="*/ 608 h 614"/>
              <a:gd name="T2" fmla="*/ 133 w 520"/>
              <a:gd name="T3" fmla="*/ 599 h 614"/>
              <a:gd name="T4" fmla="*/ 328 w 520"/>
              <a:gd name="T5" fmla="*/ 404 h 614"/>
              <a:gd name="T6" fmla="*/ 344 w 520"/>
              <a:gd name="T7" fmla="*/ 371 h 614"/>
              <a:gd name="T8" fmla="*/ 379 w 520"/>
              <a:gd name="T9" fmla="*/ 327 h 614"/>
              <a:gd name="T10" fmla="*/ 519 w 520"/>
              <a:gd name="T11" fmla="*/ 133 h 614"/>
              <a:gd name="T12" fmla="*/ 505 w 520"/>
              <a:gd name="T13" fmla="*/ 64 h 614"/>
              <a:gd name="T14" fmla="*/ 409 w 520"/>
              <a:gd name="T15" fmla="*/ 40 h 614"/>
              <a:gd name="T16" fmla="*/ 299 w 520"/>
              <a:gd name="T17" fmla="*/ 233 h 614"/>
              <a:gd name="T18" fmla="*/ 251 w 520"/>
              <a:gd name="T19" fmla="*/ 271 h 614"/>
              <a:gd name="T20" fmla="*/ 212 w 520"/>
              <a:gd name="T21" fmla="*/ 288 h 614"/>
              <a:gd name="T22" fmla="*/ 19 w 520"/>
              <a:gd name="T23" fmla="*/ 479 h 614"/>
              <a:gd name="T24" fmla="*/ 5 w 520"/>
              <a:gd name="T25" fmla="*/ 528 h 614"/>
              <a:gd name="T26" fmla="*/ 83 w 520"/>
              <a:gd name="T27" fmla="*/ 608 h 614"/>
              <a:gd name="T28" fmla="*/ 440 w 520"/>
              <a:gd name="T29" fmla="*/ 108 h 614"/>
              <a:gd name="T30" fmla="*/ 458 w 520"/>
              <a:gd name="T31" fmla="*/ 134 h 614"/>
              <a:gd name="T32" fmla="*/ 429 w 520"/>
              <a:gd name="T33" fmla="*/ 183 h 614"/>
              <a:gd name="T34" fmla="*/ 409 w 520"/>
              <a:gd name="T35" fmla="*/ 159 h 614"/>
              <a:gd name="T36" fmla="*/ 440 w 520"/>
              <a:gd name="T37" fmla="*/ 108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20" h="614">
                <a:moveTo>
                  <a:pt x="83" y="608"/>
                </a:moveTo>
                <a:cubicBezTo>
                  <a:pt x="100" y="614"/>
                  <a:pt x="118" y="614"/>
                  <a:pt x="133" y="599"/>
                </a:cubicBezTo>
                <a:cubicBezTo>
                  <a:pt x="198" y="533"/>
                  <a:pt x="263" y="469"/>
                  <a:pt x="328" y="404"/>
                </a:cubicBezTo>
                <a:cubicBezTo>
                  <a:pt x="337" y="395"/>
                  <a:pt x="347" y="384"/>
                  <a:pt x="344" y="371"/>
                </a:cubicBezTo>
                <a:cubicBezTo>
                  <a:pt x="338" y="341"/>
                  <a:pt x="356" y="334"/>
                  <a:pt x="379" y="327"/>
                </a:cubicBezTo>
                <a:cubicBezTo>
                  <a:pt x="457" y="301"/>
                  <a:pt x="520" y="215"/>
                  <a:pt x="519" y="133"/>
                </a:cubicBezTo>
                <a:cubicBezTo>
                  <a:pt x="517" y="112"/>
                  <a:pt x="514" y="88"/>
                  <a:pt x="505" y="64"/>
                </a:cubicBezTo>
                <a:cubicBezTo>
                  <a:pt x="486" y="9"/>
                  <a:pt x="452" y="0"/>
                  <a:pt x="409" y="40"/>
                </a:cubicBezTo>
                <a:cubicBezTo>
                  <a:pt x="353" y="93"/>
                  <a:pt x="315" y="156"/>
                  <a:pt x="299" y="233"/>
                </a:cubicBezTo>
                <a:cubicBezTo>
                  <a:pt x="294" y="254"/>
                  <a:pt x="280" y="275"/>
                  <a:pt x="251" y="271"/>
                </a:cubicBezTo>
                <a:cubicBezTo>
                  <a:pt x="235" y="269"/>
                  <a:pt x="223" y="277"/>
                  <a:pt x="212" y="288"/>
                </a:cubicBezTo>
                <a:cubicBezTo>
                  <a:pt x="148" y="352"/>
                  <a:pt x="83" y="416"/>
                  <a:pt x="19" y="479"/>
                </a:cubicBezTo>
                <a:cubicBezTo>
                  <a:pt x="4" y="493"/>
                  <a:pt x="0" y="509"/>
                  <a:pt x="5" y="528"/>
                </a:cubicBezTo>
                <a:cubicBezTo>
                  <a:pt x="18" y="568"/>
                  <a:pt x="45" y="594"/>
                  <a:pt x="83" y="608"/>
                </a:cubicBezTo>
                <a:close/>
                <a:moveTo>
                  <a:pt x="440" y="108"/>
                </a:moveTo>
                <a:cubicBezTo>
                  <a:pt x="456" y="109"/>
                  <a:pt x="458" y="123"/>
                  <a:pt x="458" y="134"/>
                </a:cubicBezTo>
                <a:cubicBezTo>
                  <a:pt x="457" y="155"/>
                  <a:pt x="454" y="178"/>
                  <a:pt x="429" y="183"/>
                </a:cubicBezTo>
                <a:cubicBezTo>
                  <a:pt x="411" y="187"/>
                  <a:pt x="414" y="167"/>
                  <a:pt x="409" y="159"/>
                </a:cubicBezTo>
                <a:cubicBezTo>
                  <a:pt x="409" y="135"/>
                  <a:pt x="426" y="107"/>
                  <a:pt x="440" y="10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2" name="Freeform 15">
            <a:extLst>
              <a:ext uri="{FF2B5EF4-FFF2-40B4-BE49-F238E27FC236}">
                <a16:creationId xmlns:a16="http://schemas.microsoft.com/office/drawing/2014/main" id="{4F04C8DA-7BCD-47AE-8D0C-9D2014C3C4B3}"/>
              </a:ext>
            </a:extLst>
          </p:cNvPr>
          <p:cNvSpPr>
            <a:spLocks noEditPoints="1"/>
          </p:cNvSpPr>
          <p:nvPr/>
        </p:nvSpPr>
        <p:spPr bwMode="auto">
          <a:xfrm>
            <a:off x="604838" y="3644900"/>
            <a:ext cx="292100" cy="427037"/>
          </a:xfrm>
          <a:custGeom>
            <a:avLst/>
            <a:gdLst>
              <a:gd name="T0" fmla="*/ 67 w 440"/>
              <a:gd name="T1" fmla="*/ 639 h 642"/>
              <a:gd name="T2" fmla="*/ 255 w 440"/>
              <a:gd name="T3" fmla="*/ 640 h 642"/>
              <a:gd name="T4" fmla="*/ 204 w 440"/>
              <a:gd name="T5" fmla="*/ 601 h 642"/>
              <a:gd name="T6" fmla="*/ 84 w 440"/>
              <a:gd name="T7" fmla="*/ 601 h 642"/>
              <a:gd name="T8" fmla="*/ 40 w 440"/>
              <a:gd name="T9" fmla="*/ 556 h 642"/>
              <a:gd name="T10" fmla="*/ 41 w 440"/>
              <a:gd name="T11" fmla="*/ 218 h 642"/>
              <a:gd name="T12" fmla="*/ 89 w 440"/>
              <a:gd name="T13" fmla="*/ 169 h 642"/>
              <a:gd name="T14" fmla="*/ 337 w 440"/>
              <a:gd name="T15" fmla="*/ 168 h 642"/>
              <a:gd name="T16" fmla="*/ 400 w 440"/>
              <a:gd name="T17" fmla="*/ 233 h 642"/>
              <a:gd name="T18" fmla="*/ 334 w 440"/>
              <a:gd name="T19" fmla="*/ 235 h 642"/>
              <a:gd name="T20" fmla="*/ 323 w 440"/>
              <a:gd name="T21" fmla="*/ 235 h 642"/>
              <a:gd name="T22" fmla="*/ 329 w 440"/>
              <a:gd name="T23" fmla="*/ 245 h 642"/>
              <a:gd name="T24" fmla="*/ 323 w 440"/>
              <a:gd name="T25" fmla="*/ 235 h 642"/>
              <a:gd name="T26" fmla="*/ 261 w 440"/>
              <a:gd name="T27" fmla="*/ 236 h 642"/>
              <a:gd name="T28" fmla="*/ 251 w 440"/>
              <a:gd name="T29" fmla="*/ 235 h 642"/>
              <a:gd name="T30" fmla="*/ 148 w 440"/>
              <a:gd name="T31" fmla="*/ 234 h 642"/>
              <a:gd name="T32" fmla="*/ 100 w 440"/>
              <a:gd name="T33" fmla="*/ 239 h 642"/>
              <a:gd name="T34" fmla="*/ 89 w 440"/>
              <a:gd name="T35" fmla="*/ 268 h 642"/>
              <a:gd name="T36" fmla="*/ 89 w 440"/>
              <a:gd name="T37" fmla="*/ 502 h 642"/>
              <a:gd name="T38" fmla="*/ 101 w 440"/>
              <a:gd name="T39" fmla="*/ 533 h 642"/>
              <a:gd name="T40" fmla="*/ 221 w 440"/>
              <a:gd name="T41" fmla="*/ 537 h 642"/>
              <a:gd name="T42" fmla="*/ 239 w 440"/>
              <a:gd name="T43" fmla="*/ 479 h 642"/>
              <a:gd name="T44" fmla="*/ 239 w 440"/>
              <a:gd name="T45" fmla="*/ 478 h 642"/>
              <a:gd name="T46" fmla="*/ 308 w 440"/>
              <a:gd name="T47" fmla="*/ 396 h 642"/>
              <a:gd name="T48" fmla="*/ 412 w 440"/>
              <a:gd name="T49" fmla="*/ 371 h 642"/>
              <a:gd name="T50" fmla="*/ 439 w 440"/>
              <a:gd name="T51" fmla="*/ 350 h 642"/>
              <a:gd name="T52" fmla="*/ 438 w 440"/>
              <a:gd name="T53" fmla="*/ 210 h 642"/>
              <a:gd name="T54" fmla="*/ 418 w 440"/>
              <a:gd name="T55" fmla="*/ 153 h 642"/>
              <a:gd name="T56" fmla="*/ 417 w 440"/>
              <a:gd name="T57" fmla="*/ 121 h 642"/>
              <a:gd name="T58" fmla="*/ 419 w 440"/>
              <a:gd name="T59" fmla="*/ 105 h 642"/>
              <a:gd name="T60" fmla="*/ 420 w 440"/>
              <a:gd name="T61" fmla="*/ 33 h 642"/>
              <a:gd name="T62" fmla="*/ 397 w 440"/>
              <a:gd name="T63" fmla="*/ 10 h 642"/>
              <a:gd name="T64" fmla="*/ 98 w 440"/>
              <a:gd name="T65" fmla="*/ 11 h 642"/>
              <a:gd name="T66" fmla="*/ 22 w 440"/>
              <a:gd name="T67" fmla="*/ 15 h 642"/>
              <a:gd name="T68" fmla="*/ 18 w 440"/>
              <a:gd name="T69" fmla="*/ 90 h 642"/>
              <a:gd name="T70" fmla="*/ 21 w 440"/>
              <a:gd name="T71" fmla="*/ 121 h 642"/>
              <a:gd name="T72" fmla="*/ 21 w 440"/>
              <a:gd name="T73" fmla="*/ 154 h 642"/>
              <a:gd name="T74" fmla="*/ 3 w 440"/>
              <a:gd name="T75" fmla="*/ 191 h 642"/>
              <a:gd name="T76" fmla="*/ 1 w 440"/>
              <a:gd name="T77" fmla="*/ 245 h 642"/>
              <a:gd name="T78" fmla="*/ 1 w 440"/>
              <a:gd name="T79" fmla="*/ 556 h 642"/>
              <a:gd name="T80" fmla="*/ 67 w 440"/>
              <a:gd name="T81" fmla="*/ 639 h 642"/>
              <a:gd name="T82" fmla="*/ 338 w 440"/>
              <a:gd name="T83" fmla="*/ 251 h 642"/>
              <a:gd name="T84" fmla="*/ 332 w 440"/>
              <a:gd name="T85" fmla="*/ 247 h 642"/>
              <a:gd name="T86" fmla="*/ 338 w 440"/>
              <a:gd name="T87" fmla="*/ 251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40" h="642">
                <a:moveTo>
                  <a:pt x="67" y="639"/>
                </a:moveTo>
                <a:cubicBezTo>
                  <a:pt x="130" y="642"/>
                  <a:pt x="192" y="640"/>
                  <a:pt x="255" y="640"/>
                </a:cubicBezTo>
                <a:cubicBezTo>
                  <a:pt x="241" y="601"/>
                  <a:pt x="241" y="601"/>
                  <a:pt x="204" y="601"/>
                </a:cubicBezTo>
                <a:cubicBezTo>
                  <a:pt x="164" y="601"/>
                  <a:pt x="124" y="602"/>
                  <a:pt x="84" y="601"/>
                </a:cubicBezTo>
                <a:cubicBezTo>
                  <a:pt x="48" y="601"/>
                  <a:pt x="40" y="592"/>
                  <a:pt x="40" y="556"/>
                </a:cubicBezTo>
                <a:cubicBezTo>
                  <a:pt x="40" y="444"/>
                  <a:pt x="40" y="331"/>
                  <a:pt x="41" y="218"/>
                </a:cubicBezTo>
                <a:cubicBezTo>
                  <a:pt x="41" y="178"/>
                  <a:pt x="50" y="169"/>
                  <a:pt x="89" y="169"/>
                </a:cubicBezTo>
                <a:cubicBezTo>
                  <a:pt x="172" y="168"/>
                  <a:pt x="255" y="168"/>
                  <a:pt x="337" y="168"/>
                </a:cubicBezTo>
                <a:cubicBezTo>
                  <a:pt x="396" y="167"/>
                  <a:pt x="402" y="173"/>
                  <a:pt x="400" y="233"/>
                </a:cubicBezTo>
                <a:cubicBezTo>
                  <a:pt x="378" y="234"/>
                  <a:pt x="356" y="234"/>
                  <a:pt x="334" y="235"/>
                </a:cubicBezTo>
                <a:cubicBezTo>
                  <a:pt x="330" y="235"/>
                  <a:pt x="326" y="235"/>
                  <a:pt x="323" y="235"/>
                </a:cubicBezTo>
                <a:cubicBezTo>
                  <a:pt x="324" y="239"/>
                  <a:pt x="327" y="242"/>
                  <a:pt x="329" y="245"/>
                </a:cubicBezTo>
                <a:cubicBezTo>
                  <a:pt x="327" y="242"/>
                  <a:pt x="324" y="239"/>
                  <a:pt x="323" y="235"/>
                </a:cubicBezTo>
                <a:cubicBezTo>
                  <a:pt x="302" y="235"/>
                  <a:pt x="282" y="236"/>
                  <a:pt x="261" y="236"/>
                </a:cubicBezTo>
                <a:cubicBezTo>
                  <a:pt x="258" y="236"/>
                  <a:pt x="254" y="235"/>
                  <a:pt x="251" y="235"/>
                </a:cubicBezTo>
                <a:cubicBezTo>
                  <a:pt x="216" y="234"/>
                  <a:pt x="182" y="233"/>
                  <a:pt x="148" y="234"/>
                </a:cubicBezTo>
                <a:cubicBezTo>
                  <a:pt x="132" y="234"/>
                  <a:pt x="115" y="228"/>
                  <a:pt x="100" y="239"/>
                </a:cubicBezTo>
                <a:cubicBezTo>
                  <a:pt x="89" y="246"/>
                  <a:pt x="89" y="257"/>
                  <a:pt x="89" y="268"/>
                </a:cubicBezTo>
                <a:cubicBezTo>
                  <a:pt x="89" y="346"/>
                  <a:pt x="89" y="424"/>
                  <a:pt x="89" y="502"/>
                </a:cubicBezTo>
                <a:cubicBezTo>
                  <a:pt x="89" y="513"/>
                  <a:pt x="88" y="526"/>
                  <a:pt x="101" y="533"/>
                </a:cubicBezTo>
                <a:cubicBezTo>
                  <a:pt x="140" y="544"/>
                  <a:pt x="181" y="538"/>
                  <a:pt x="221" y="537"/>
                </a:cubicBezTo>
                <a:cubicBezTo>
                  <a:pt x="240" y="521"/>
                  <a:pt x="231" y="498"/>
                  <a:pt x="239" y="479"/>
                </a:cubicBezTo>
                <a:cubicBezTo>
                  <a:pt x="239" y="479"/>
                  <a:pt x="239" y="478"/>
                  <a:pt x="239" y="478"/>
                </a:cubicBezTo>
                <a:cubicBezTo>
                  <a:pt x="257" y="446"/>
                  <a:pt x="279" y="418"/>
                  <a:pt x="308" y="396"/>
                </a:cubicBezTo>
                <a:cubicBezTo>
                  <a:pt x="341" y="380"/>
                  <a:pt x="375" y="369"/>
                  <a:pt x="412" y="371"/>
                </a:cubicBezTo>
                <a:cubicBezTo>
                  <a:pt x="431" y="377"/>
                  <a:pt x="440" y="374"/>
                  <a:pt x="439" y="350"/>
                </a:cubicBezTo>
                <a:cubicBezTo>
                  <a:pt x="437" y="304"/>
                  <a:pt x="438" y="257"/>
                  <a:pt x="438" y="210"/>
                </a:cubicBezTo>
                <a:cubicBezTo>
                  <a:pt x="438" y="189"/>
                  <a:pt x="434" y="169"/>
                  <a:pt x="418" y="153"/>
                </a:cubicBezTo>
                <a:cubicBezTo>
                  <a:pt x="408" y="143"/>
                  <a:pt x="382" y="133"/>
                  <a:pt x="417" y="121"/>
                </a:cubicBezTo>
                <a:cubicBezTo>
                  <a:pt x="420" y="121"/>
                  <a:pt x="419" y="110"/>
                  <a:pt x="419" y="105"/>
                </a:cubicBezTo>
                <a:cubicBezTo>
                  <a:pt x="420" y="81"/>
                  <a:pt x="418" y="57"/>
                  <a:pt x="420" y="33"/>
                </a:cubicBezTo>
                <a:cubicBezTo>
                  <a:pt x="422" y="13"/>
                  <a:pt x="414" y="10"/>
                  <a:pt x="397" y="10"/>
                </a:cubicBezTo>
                <a:cubicBezTo>
                  <a:pt x="297" y="11"/>
                  <a:pt x="197" y="10"/>
                  <a:pt x="98" y="11"/>
                </a:cubicBezTo>
                <a:cubicBezTo>
                  <a:pt x="72" y="11"/>
                  <a:pt x="38" y="0"/>
                  <a:pt x="22" y="15"/>
                </a:cubicBezTo>
                <a:cubicBezTo>
                  <a:pt x="7" y="31"/>
                  <a:pt x="19" y="65"/>
                  <a:pt x="18" y="90"/>
                </a:cubicBezTo>
                <a:cubicBezTo>
                  <a:pt x="17" y="101"/>
                  <a:pt x="13" y="118"/>
                  <a:pt x="21" y="121"/>
                </a:cubicBezTo>
                <a:cubicBezTo>
                  <a:pt x="54" y="134"/>
                  <a:pt x="31" y="143"/>
                  <a:pt x="21" y="154"/>
                </a:cubicBezTo>
                <a:cubicBezTo>
                  <a:pt x="12" y="164"/>
                  <a:pt x="4" y="176"/>
                  <a:pt x="3" y="191"/>
                </a:cubicBezTo>
                <a:cubicBezTo>
                  <a:pt x="2" y="209"/>
                  <a:pt x="1" y="227"/>
                  <a:pt x="1" y="245"/>
                </a:cubicBezTo>
                <a:cubicBezTo>
                  <a:pt x="0" y="348"/>
                  <a:pt x="0" y="452"/>
                  <a:pt x="1" y="556"/>
                </a:cubicBezTo>
                <a:cubicBezTo>
                  <a:pt x="1" y="605"/>
                  <a:pt x="25" y="638"/>
                  <a:pt x="67" y="639"/>
                </a:cubicBezTo>
                <a:close/>
                <a:moveTo>
                  <a:pt x="338" y="251"/>
                </a:moveTo>
                <a:cubicBezTo>
                  <a:pt x="336" y="250"/>
                  <a:pt x="334" y="249"/>
                  <a:pt x="332" y="247"/>
                </a:cubicBezTo>
                <a:cubicBezTo>
                  <a:pt x="334" y="249"/>
                  <a:pt x="336" y="250"/>
                  <a:pt x="338" y="25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3" name="Freeform 16">
            <a:extLst>
              <a:ext uri="{FF2B5EF4-FFF2-40B4-BE49-F238E27FC236}">
                <a16:creationId xmlns:a16="http://schemas.microsoft.com/office/drawing/2014/main" id="{E8DFD3DE-C0C5-40D7-BDD9-429894E4C92E}"/>
              </a:ext>
            </a:extLst>
          </p:cNvPr>
          <p:cNvSpPr>
            <a:spLocks noEditPoints="1"/>
          </p:cNvSpPr>
          <p:nvPr/>
        </p:nvSpPr>
        <p:spPr bwMode="auto">
          <a:xfrm>
            <a:off x="1309688" y="2895600"/>
            <a:ext cx="554038" cy="333375"/>
          </a:xfrm>
          <a:custGeom>
            <a:avLst/>
            <a:gdLst>
              <a:gd name="T0" fmla="*/ 133 w 831"/>
              <a:gd name="T1" fmla="*/ 209 h 500"/>
              <a:gd name="T2" fmla="*/ 103 w 831"/>
              <a:gd name="T3" fmla="*/ 435 h 500"/>
              <a:gd name="T4" fmla="*/ 166 w 831"/>
              <a:gd name="T5" fmla="*/ 317 h 500"/>
              <a:gd name="T6" fmla="*/ 195 w 831"/>
              <a:gd name="T7" fmla="*/ 291 h 500"/>
              <a:gd name="T8" fmla="*/ 168 w 831"/>
              <a:gd name="T9" fmla="*/ 386 h 500"/>
              <a:gd name="T10" fmla="*/ 169 w 831"/>
              <a:gd name="T11" fmla="*/ 394 h 500"/>
              <a:gd name="T12" fmla="*/ 155 w 831"/>
              <a:gd name="T13" fmla="*/ 443 h 500"/>
              <a:gd name="T14" fmla="*/ 208 w 831"/>
              <a:gd name="T15" fmla="*/ 470 h 500"/>
              <a:gd name="T16" fmla="*/ 231 w 831"/>
              <a:gd name="T17" fmla="*/ 302 h 500"/>
              <a:gd name="T18" fmla="*/ 274 w 831"/>
              <a:gd name="T19" fmla="*/ 317 h 500"/>
              <a:gd name="T20" fmla="*/ 255 w 831"/>
              <a:gd name="T21" fmla="*/ 496 h 500"/>
              <a:gd name="T22" fmla="*/ 336 w 831"/>
              <a:gd name="T23" fmla="*/ 312 h 500"/>
              <a:gd name="T24" fmla="*/ 345 w 831"/>
              <a:gd name="T25" fmla="*/ 365 h 500"/>
              <a:gd name="T26" fmla="*/ 328 w 831"/>
              <a:gd name="T27" fmla="*/ 422 h 500"/>
              <a:gd name="T28" fmla="*/ 383 w 831"/>
              <a:gd name="T29" fmla="*/ 433 h 500"/>
              <a:gd name="T30" fmla="*/ 450 w 831"/>
              <a:gd name="T31" fmla="*/ 442 h 500"/>
              <a:gd name="T32" fmla="*/ 505 w 831"/>
              <a:gd name="T33" fmla="*/ 425 h 500"/>
              <a:gd name="T34" fmla="*/ 492 w 831"/>
              <a:gd name="T35" fmla="*/ 392 h 500"/>
              <a:gd name="T36" fmla="*/ 486 w 831"/>
              <a:gd name="T37" fmla="*/ 369 h 500"/>
              <a:gd name="T38" fmla="*/ 476 w 831"/>
              <a:gd name="T39" fmla="*/ 300 h 500"/>
              <a:gd name="T40" fmla="*/ 538 w 831"/>
              <a:gd name="T41" fmla="*/ 473 h 500"/>
              <a:gd name="T42" fmla="*/ 598 w 831"/>
              <a:gd name="T43" fmla="*/ 459 h 500"/>
              <a:gd name="T44" fmla="*/ 581 w 831"/>
              <a:gd name="T45" fmla="*/ 400 h 500"/>
              <a:gd name="T46" fmla="*/ 580 w 831"/>
              <a:gd name="T47" fmla="*/ 317 h 500"/>
              <a:gd name="T48" fmla="*/ 659 w 831"/>
              <a:gd name="T49" fmla="*/ 489 h 500"/>
              <a:gd name="T50" fmla="*/ 663 w 831"/>
              <a:gd name="T51" fmla="*/ 383 h 500"/>
              <a:gd name="T52" fmla="*/ 650 w 831"/>
              <a:gd name="T53" fmla="*/ 365 h 500"/>
              <a:gd name="T54" fmla="*/ 656 w 831"/>
              <a:gd name="T55" fmla="*/ 362 h 500"/>
              <a:gd name="T56" fmla="*/ 642 w 831"/>
              <a:gd name="T57" fmla="*/ 316 h 500"/>
              <a:gd name="T58" fmla="*/ 652 w 831"/>
              <a:gd name="T59" fmla="*/ 269 h 500"/>
              <a:gd name="T60" fmla="*/ 682 w 831"/>
              <a:gd name="T61" fmla="*/ 383 h 500"/>
              <a:gd name="T62" fmla="*/ 705 w 831"/>
              <a:gd name="T63" fmla="*/ 432 h 500"/>
              <a:gd name="T64" fmla="*/ 742 w 831"/>
              <a:gd name="T65" fmla="*/ 371 h 500"/>
              <a:gd name="T66" fmla="*/ 711 w 831"/>
              <a:gd name="T67" fmla="*/ 275 h 500"/>
              <a:gd name="T68" fmla="*/ 701 w 831"/>
              <a:gd name="T69" fmla="*/ 218 h 500"/>
              <a:gd name="T70" fmla="*/ 701 w 831"/>
              <a:gd name="T71" fmla="*/ 218 h 500"/>
              <a:gd name="T72" fmla="*/ 712 w 831"/>
              <a:gd name="T73" fmla="*/ 214 h 500"/>
              <a:gd name="T74" fmla="*/ 772 w 831"/>
              <a:gd name="T75" fmla="*/ 245 h 500"/>
              <a:gd name="T76" fmla="*/ 802 w 831"/>
              <a:gd name="T77" fmla="*/ 197 h 500"/>
              <a:gd name="T78" fmla="*/ 698 w 831"/>
              <a:gd name="T79" fmla="*/ 102 h 500"/>
              <a:gd name="T80" fmla="*/ 398 w 831"/>
              <a:gd name="T81" fmla="*/ 70 h 500"/>
              <a:gd name="T82" fmla="*/ 137 w 831"/>
              <a:gd name="T83" fmla="*/ 100 h 500"/>
              <a:gd name="T84" fmla="*/ 13 w 831"/>
              <a:gd name="T85" fmla="*/ 231 h 500"/>
              <a:gd name="T86" fmla="*/ 187 w 831"/>
              <a:gd name="T87" fmla="*/ 385 h 500"/>
              <a:gd name="T88" fmla="*/ 187 w 831"/>
              <a:gd name="T89" fmla="*/ 385 h 500"/>
              <a:gd name="T90" fmla="*/ 170 w 831"/>
              <a:gd name="T91" fmla="*/ 394 h 500"/>
              <a:gd name="T92" fmla="*/ 182 w 831"/>
              <a:gd name="T93" fmla="*/ 385 h 500"/>
              <a:gd name="T94" fmla="*/ 561 w 831"/>
              <a:gd name="T95" fmla="*/ 425 h 500"/>
              <a:gd name="T96" fmla="*/ 561 w 831"/>
              <a:gd name="T97" fmla="*/ 425 h 500"/>
              <a:gd name="T98" fmla="*/ 368 w 831"/>
              <a:gd name="T99" fmla="*/ 102 h 500"/>
              <a:gd name="T100" fmla="*/ 510 w 831"/>
              <a:gd name="T101" fmla="*/ 126 h 500"/>
              <a:gd name="T102" fmla="*/ 460 w 831"/>
              <a:gd name="T103" fmla="*/ 256 h 500"/>
              <a:gd name="T104" fmla="*/ 440 w 831"/>
              <a:gd name="T105" fmla="*/ 303 h 500"/>
              <a:gd name="T106" fmla="*/ 440 w 831"/>
              <a:gd name="T107" fmla="*/ 303 h 500"/>
              <a:gd name="T108" fmla="*/ 371 w 831"/>
              <a:gd name="T109" fmla="*/ 257 h 500"/>
              <a:gd name="T110" fmla="*/ 337 w 831"/>
              <a:gd name="T111" fmla="*/ 221 h 500"/>
              <a:gd name="T112" fmla="*/ 309 w 831"/>
              <a:gd name="T113" fmla="*/ 151 h 500"/>
              <a:gd name="T114" fmla="*/ 324 w 831"/>
              <a:gd name="T115" fmla="*/ 121 h 500"/>
              <a:gd name="T116" fmla="*/ 356 w 831"/>
              <a:gd name="T117" fmla="*/ 91 h 500"/>
              <a:gd name="T118" fmla="*/ 340 w 831"/>
              <a:gd name="T119" fmla="*/ 79 h 500"/>
              <a:gd name="T120" fmla="*/ 340 w 831"/>
              <a:gd name="T121" fmla="*/ 79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31" h="500">
                <a:moveTo>
                  <a:pt x="97" y="234"/>
                </a:moveTo>
                <a:cubicBezTo>
                  <a:pt x="108" y="226"/>
                  <a:pt x="115" y="213"/>
                  <a:pt x="133" y="209"/>
                </a:cubicBezTo>
                <a:cubicBezTo>
                  <a:pt x="116" y="271"/>
                  <a:pt x="100" y="331"/>
                  <a:pt x="82" y="391"/>
                </a:cubicBezTo>
                <a:cubicBezTo>
                  <a:pt x="76" y="413"/>
                  <a:pt x="82" y="429"/>
                  <a:pt x="103" y="435"/>
                </a:cubicBezTo>
                <a:cubicBezTo>
                  <a:pt x="124" y="442"/>
                  <a:pt x="137" y="429"/>
                  <a:pt x="142" y="409"/>
                </a:cubicBezTo>
                <a:cubicBezTo>
                  <a:pt x="151" y="379"/>
                  <a:pt x="158" y="348"/>
                  <a:pt x="166" y="317"/>
                </a:cubicBezTo>
                <a:cubicBezTo>
                  <a:pt x="178" y="299"/>
                  <a:pt x="170" y="273"/>
                  <a:pt x="190" y="259"/>
                </a:cubicBezTo>
                <a:cubicBezTo>
                  <a:pt x="200" y="268"/>
                  <a:pt x="198" y="279"/>
                  <a:pt x="195" y="291"/>
                </a:cubicBezTo>
                <a:cubicBezTo>
                  <a:pt x="187" y="319"/>
                  <a:pt x="180" y="348"/>
                  <a:pt x="172" y="376"/>
                </a:cubicBezTo>
                <a:cubicBezTo>
                  <a:pt x="171" y="379"/>
                  <a:pt x="170" y="382"/>
                  <a:pt x="168" y="386"/>
                </a:cubicBezTo>
                <a:cubicBezTo>
                  <a:pt x="169" y="388"/>
                  <a:pt x="169" y="391"/>
                  <a:pt x="170" y="394"/>
                </a:cubicBezTo>
                <a:cubicBezTo>
                  <a:pt x="170" y="394"/>
                  <a:pt x="169" y="394"/>
                  <a:pt x="169" y="394"/>
                </a:cubicBezTo>
                <a:cubicBezTo>
                  <a:pt x="163" y="403"/>
                  <a:pt x="160" y="413"/>
                  <a:pt x="160" y="425"/>
                </a:cubicBezTo>
                <a:cubicBezTo>
                  <a:pt x="153" y="429"/>
                  <a:pt x="155" y="436"/>
                  <a:pt x="155" y="443"/>
                </a:cubicBezTo>
                <a:cubicBezTo>
                  <a:pt x="142" y="464"/>
                  <a:pt x="151" y="479"/>
                  <a:pt x="171" y="488"/>
                </a:cubicBezTo>
                <a:cubicBezTo>
                  <a:pt x="188" y="496"/>
                  <a:pt x="203" y="488"/>
                  <a:pt x="208" y="470"/>
                </a:cubicBezTo>
                <a:cubicBezTo>
                  <a:pt x="223" y="415"/>
                  <a:pt x="244" y="362"/>
                  <a:pt x="252" y="305"/>
                </a:cubicBezTo>
                <a:cubicBezTo>
                  <a:pt x="244" y="307"/>
                  <a:pt x="237" y="305"/>
                  <a:pt x="231" y="302"/>
                </a:cubicBezTo>
                <a:cubicBezTo>
                  <a:pt x="237" y="305"/>
                  <a:pt x="244" y="307"/>
                  <a:pt x="252" y="305"/>
                </a:cubicBezTo>
                <a:cubicBezTo>
                  <a:pt x="269" y="292"/>
                  <a:pt x="276" y="296"/>
                  <a:pt x="274" y="317"/>
                </a:cubicBezTo>
                <a:cubicBezTo>
                  <a:pt x="256" y="362"/>
                  <a:pt x="247" y="410"/>
                  <a:pt x="234" y="456"/>
                </a:cubicBezTo>
                <a:cubicBezTo>
                  <a:pt x="228" y="474"/>
                  <a:pt x="235" y="491"/>
                  <a:pt x="255" y="496"/>
                </a:cubicBezTo>
                <a:cubicBezTo>
                  <a:pt x="272" y="500"/>
                  <a:pt x="287" y="494"/>
                  <a:pt x="292" y="475"/>
                </a:cubicBezTo>
                <a:cubicBezTo>
                  <a:pt x="307" y="421"/>
                  <a:pt x="322" y="366"/>
                  <a:pt x="336" y="312"/>
                </a:cubicBezTo>
                <a:cubicBezTo>
                  <a:pt x="342" y="303"/>
                  <a:pt x="348" y="298"/>
                  <a:pt x="358" y="300"/>
                </a:cubicBezTo>
                <a:cubicBezTo>
                  <a:pt x="354" y="321"/>
                  <a:pt x="349" y="343"/>
                  <a:pt x="345" y="365"/>
                </a:cubicBezTo>
                <a:cubicBezTo>
                  <a:pt x="340" y="368"/>
                  <a:pt x="341" y="373"/>
                  <a:pt x="341" y="377"/>
                </a:cubicBezTo>
                <a:cubicBezTo>
                  <a:pt x="334" y="391"/>
                  <a:pt x="332" y="407"/>
                  <a:pt x="328" y="422"/>
                </a:cubicBezTo>
                <a:cubicBezTo>
                  <a:pt x="321" y="444"/>
                  <a:pt x="324" y="461"/>
                  <a:pt x="348" y="465"/>
                </a:cubicBezTo>
                <a:cubicBezTo>
                  <a:pt x="370" y="469"/>
                  <a:pt x="378" y="453"/>
                  <a:pt x="383" y="433"/>
                </a:cubicBezTo>
                <a:cubicBezTo>
                  <a:pt x="391" y="397"/>
                  <a:pt x="403" y="361"/>
                  <a:pt x="416" y="318"/>
                </a:cubicBezTo>
                <a:cubicBezTo>
                  <a:pt x="429" y="364"/>
                  <a:pt x="439" y="403"/>
                  <a:pt x="450" y="442"/>
                </a:cubicBezTo>
                <a:cubicBezTo>
                  <a:pt x="455" y="459"/>
                  <a:pt x="467" y="471"/>
                  <a:pt x="486" y="465"/>
                </a:cubicBezTo>
                <a:cubicBezTo>
                  <a:pt x="504" y="459"/>
                  <a:pt x="513" y="446"/>
                  <a:pt x="505" y="425"/>
                </a:cubicBezTo>
                <a:cubicBezTo>
                  <a:pt x="501" y="414"/>
                  <a:pt x="501" y="402"/>
                  <a:pt x="493" y="393"/>
                </a:cubicBezTo>
                <a:cubicBezTo>
                  <a:pt x="492" y="392"/>
                  <a:pt x="492" y="392"/>
                  <a:pt x="492" y="392"/>
                </a:cubicBezTo>
                <a:cubicBezTo>
                  <a:pt x="492" y="384"/>
                  <a:pt x="494" y="376"/>
                  <a:pt x="485" y="370"/>
                </a:cubicBezTo>
                <a:cubicBezTo>
                  <a:pt x="486" y="370"/>
                  <a:pt x="486" y="370"/>
                  <a:pt x="486" y="369"/>
                </a:cubicBezTo>
                <a:cubicBezTo>
                  <a:pt x="486" y="351"/>
                  <a:pt x="481" y="333"/>
                  <a:pt x="473" y="317"/>
                </a:cubicBezTo>
                <a:cubicBezTo>
                  <a:pt x="476" y="312"/>
                  <a:pt x="465" y="302"/>
                  <a:pt x="476" y="300"/>
                </a:cubicBezTo>
                <a:cubicBezTo>
                  <a:pt x="490" y="297"/>
                  <a:pt x="491" y="310"/>
                  <a:pt x="497" y="317"/>
                </a:cubicBezTo>
                <a:cubicBezTo>
                  <a:pt x="510" y="369"/>
                  <a:pt x="524" y="421"/>
                  <a:pt x="538" y="473"/>
                </a:cubicBezTo>
                <a:cubicBezTo>
                  <a:pt x="544" y="493"/>
                  <a:pt x="558" y="500"/>
                  <a:pt x="577" y="495"/>
                </a:cubicBezTo>
                <a:cubicBezTo>
                  <a:pt x="595" y="491"/>
                  <a:pt x="602" y="477"/>
                  <a:pt x="598" y="459"/>
                </a:cubicBezTo>
                <a:cubicBezTo>
                  <a:pt x="594" y="441"/>
                  <a:pt x="588" y="424"/>
                  <a:pt x="583" y="407"/>
                </a:cubicBezTo>
                <a:cubicBezTo>
                  <a:pt x="582" y="405"/>
                  <a:pt x="582" y="402"/>
                  <a:pt x="581" y="400"/>
                </a:cubicBezTo>
                <a:cubicBezTo>
                  <a:pt x="573" y="367"/>
                  <a:pt x="565" y="333"/>
                  <a:pt x="557" y="300"/>
                </a:cubicBezTo>
                <a:cubicBezTo>
                  <a:pt x="574" y="292"/>
                  <a:pt x="575" y="308"/>
                  <a:pt x="580" y="317"/>
                </a:cubicBezTo>
                <a:cubicBezTo>
                  <a:pt x="593" y="364"/>
                  <a:pt x="605" y="411"/>
                  <a:pt x="618" y="457"/>
                </a:cubicBezTo>
                <a:cubicBezTo>
                  <a:pt x="624" y="478"/>
                  <a:pt x="634" y="497"/>
                  <a:pt x="659" y="489"/>
                </a:cubicBezTo>
                <a:cubicBezTo>
                  <a:pt x="682" y="481"/>
                  <a:pt x="687" y="464"/>
                  <a:pt x="678" y="441"/>
                </a:cubicBezTo>
                <a:cubicBezTo>
                  <a:pt x="671" y="422"/>
                  <a:pt x="668" y="403"/>
                  <a:pt x="663" y="383"/>
                </a:cubicBezTo>
                <a:cubicBezTo>
                  <a:pt x="665" y="377"/>
                  <a:pt x="659" y="374"/>
                  <a:pt x="657" y="370"/>
                </a:cubicBezTo>
                <a:cubicBezTo>
                  <a:pt x="655" y="368"/>
                  <a:pt x="652" y="367"/>
                  <a:pt x="650" y="365"/>
                </a:cubicBezTo>
                <a:cubicBezTo>
                  <a:pt x="650" y="365"/>
                  <a:pt x="650" y="365"/>
                  <a:pt x="650" y="365"/>
                </a:cubicBezTo>
                <a:cubicBezTo>
                  <a:pt x="653" y="366"/>
                  <a:pt x="656" y="365"/>
                  <a:pt x="656" y="362"/>
                </a:cubicBezTo>
                <a:cubicBezTo>
                  <a:pt x="658" y="357"/>
                  <a:pt x="656" y="354"/>
                  <a:pt x="652" y="352"/>
                </a:cubicBezTo>
                <a:cubicBezTo>
                  <a:pt x="649" y="340"/>
                  <a:pt x="645" y="328"/>
                  <a:pt x="642" y="316"/>
                </a:cubicBezTo>
                <a:cubicBezTo>
                  <a:pt x="638" y="300"/>
                  <a:pt x="635" y="285"/>
                  <a:pt x="632" y="269"/>
                </a:cubicBezTo>
                <a:cubicBezTo>
                  <a:pt x="639" y="260"/>
                  <a:pt x="646" y="253"/>
                  <a:pt x="652" y="269"/>
                </a:cubicBezTo>
                <a:cubicBezTo>
                  <a:pt x="656" y="283"/>
                  <a:pt x="660" y="297"/>
                  <a:pt x="664" y="311"/>
                </a:cubicBezTo>
                <a:cubicBezTo>
                  <a:pt x="665" y="336"/>
                  <a:pt x="677" y="359"/>
                  <a:pt x="682" y="383"/>
                </a:cubicBezTo>
                <a:cubicBezTo>
                  <a:pt x="685" y="393"/>
                  <a:pt x="685" y="405"/>
                  <a:pt x="693" y="414"/>
                </a:cubicBezTo>
                <a:cubicBezTo>
                  <a:pt x="693" y="422"/>
                  <a:pt x="696" y="429"/>
                  <a:pt x="705" y="432"/>
                </a:cubicBezTo>
                <a:cubicBezTo>
                  <a:pt x="707" y="433"/>
                  <a:pt x="709" y="436"/>
                  <a:pt x="711" y="437"/>
                </a:cubicBezTo>
                <a:cubicBezTo>
                  <a:pt x="749" y="440"/>
                  <a:pt x="760" y="417"/>
                  <a:pt x="742" y="371"/>
                </a:cubicBezTo>
                <a:cubicBezTo>
                  <a:pt x="734" y="339"/>
                  <a:pt x="725" y="307"/>
                  <a:pt x="717" y="275"/>
                </a:cubicBezTo>
                <a:cubicBezTo>
                  <a:pt x="714" y="275"/>
                  <a:pt x="712" y="275"/>
                  <a:pt x="711" y="275"/>
                </a:cubicBezTo>
                <a:cubicBezTo>
                  <a:pt x="712" y="275"/>
                  <a:pt x="714" y="275"/>
                  <a:pt x="717" y="275"/>
                </a:cubicBezTo>
                <a:cubicBezTo>
                  <a:pt x="712" y="256"/>
                  <a:pt x="706" y="237"/>
                  <a:pt x="701" y="218"/>
                </a:cubicBezTo>
                <a:cubicBezTo>
                  <a:pt x="702" y="215"/>
                  <a:pt x="702" y="212"/>
                  <a:pt x="702" y="209"/>
                </a:cubicBezTo>
                <a:cubicBezTo>
                  <a:pt x="702" y="212"/>
                  <a:pt x="702" y="215"/>
                  <a:pt x="701" y="218"/>
                </a:cubicBezTo>
                <a:cubicBezTo>
                  <a:pt x="703" y="216"/>
                  <a:pt x="706" y="215"/>
                  <a:pt x="708" y="213"/>
                </a:cubicBezTo>
                <a:cubicBezTo>
                  <a:pt x="709" y="214"/>
                  <a:pt x="711" y="214"/>
                  <a:pt x="712" y="214"/>
                </a:cubicBezTo>
                <a:cubicBezTo>
                  <a:pt x="718" y="218"/>
                  <a:pt x="721" y="226"/>
                  <a:pt x="730" y="228"/>
                </a:cubicBezTo>
                <a:cubicBezTo>
                  <a:pt x="742" y="239"/>
                  <a:pt x="753" y="250"/>
                  <a:pt x="772" y="245"/>
                </a:cubicBezTo>
                <a:cubicBezTo>
                  <a:pt x="794" y="249"/>
                  <a:pt x="814" y="244"/>
                  <a:pt x="823" y="222"/>
                </a:cubicBezTo>
                <a:cubicBezTo>
                  <a:pt x="831" y="205"/>
                  <a:pt x="811" y="204"/>
                  <a:pt x="802" y="197"/>
                </a:cubicBezTo>
                <a:cubicBezTo>
                  <a:pt x="788" y="189"/>
                  <a:pt x="775" y="181"/>
                  <a:pt x="761" y="173"/>
                </a:cubicBezTo>
                <a:cubicBezTo>
                  <a:pt x="740" y="149"/>
                  <a:pt x="720" y="125"/>
                  <a:pt x="698" y="102"/>
                </a:cubicBezTo>
                <a:cubicBezTo>
                  <a:pt x="624" y="25"/>
                  <a:pt x="515" y="0"/>
                  <a:pt x="427" y="77"/>
                </a:cubicBezTo>
                <a:cubicBezTo>
                  <a:pt x="411" y="90"/>
                  <a:pt x="406" y="76"/>
                  <a:pt x="398" y="70"/>
                </a:cubicBezTo>
                <a:cubicBezTo>
                  <a:pt x="330" y="17"/>
                  <a:pt x="241" y="17"/>
                  <a:pt x="172" y="71"/>
                </a:cubicBezTo>
                <a:cubicBezTo>
                  <a:pt x="158" y="78"/>
                  <a:pt x="146" y="87"/>
                  <a:pt x="137" y="100"/>
                </a:cubicBezTo>
                <a:cubicBezTo>
                  <a:pt x="100" y="140"/>
                  <a:pt x="64" y="182"/>
                  <a:pt x="14" y="206"/>
                </a:cubicBezTo>
                <a:cubicBezTo>
                  <a:pt x="0" y="213"/>
                  <a:pt x="7" y="223"/>
                  <a:pt x="13" y="231"/>
                </a:cubicBezTo>
                <a:cubicBezTo>
                  <a:pt x="32" y="254"/>
                  <a:pt x="66" y="254"/>
                  <a:pt x="97" y="234"/>
                </a:cubicBezTo>
                <a:close/>
                <a:moveTo>
                  <a:pt x="187" y="385"/>
                </a:moveTo>
                <a:cubicBezTo>
                  <a:pt x="186" y="385"/>
                  <a:pt x="186" y="385"/>
                  <a:pt x="186" y="385"/>
                </a:cubicBezTo>
                <a:cubicBezTo>
                  <a:pt x="186" y="385"/>
                  <a:pt x="186" y="385"/>
                  <a:pt x="187" y="385"/>
                </a:cubicBezTo>
                <a:close/>
                <a:moveTo>
                  <a:pt x="182" y="385"/>
                </a:moveTo>
                <a:cubicBezTo>
                  <a:pt x="178" y="386"/>
                  <a:pt x="173" y="389"/>
                  <a:pt x="170" y="394"/>
                </a:cubicBezTo>
                <a:cubicBezTo>
                  <a:pt x="170" y="394"/>
                  <a:pt x="170" y="394"/>
                  <a:pt x="170" y="394"/>
                </a:cubicBezTo>
                <a:cubicBezTo>
                  <a:pt x="173" y="389"/>
                  <a:pt x="178" y="386"/>
                  <a:pt x="182" y="385"/>
                </a:cubicBezTo>
                <a:close/>
                <a:moveTo>
                  <a:pt x="561" y="425"/>
                </a:moveTo>
                <a:cubicBezTo>
                  <a:pt x="561" y="425"/>
                  <a:pt x="561" y="425"/>
                  <a:pt x="561" y="425"/>
                </a:cubicBezTo>
                <a:cubicBezTo>
                  <a:pt x="559" y="421"/>
                  <a:pt x="556" y="416"/>
                  <a:pt x="553" y="412"/>
                </a:cubicBezTo>
                <a:cubicBezTo>
                  <a:pt x="556" y="416"/>
                  <a:pt x="559" y="421"/>
                  <a:pt x="561" y="425"/>
                </a:cubicBezTo>
                <a:close/>
                <a:moveTo>
                  <a:pt x="365" y="101"/>
                </a:moveTo>
                <a:cubicBezTo>
                  <a:pt x="366" y="102"/>
                  <a:pt x="367" y="102"/>
                  <a:pt x="368" y="102"/>
                </a:cubicBezTo>
                <a:cubicBezTo>
                  <a:pt x="396" y="108"/>
                  <a:pt x="421" y="128"/>
                  <a:pt x="454" y="105"/>
                </a:cubicBezTo>
                <a:cubicBezTo>
                  <a:pt x="470" y="93"/>
                  <a:pt x="496" y="107"/>
                  <a:pt x="510" y="126"/>
                </a:cubicBezTo>
                <a:cubicBezTo>
                  <a:pt x="525" y="146"/>
                  <a:pt x="525" y="168"/>
                  <a:pt x="515" y="191"/>
                </a:cubicBezTo>
                <a:cubicBezTo>
                  <a:pt x="502" y="217"/>
                  <a:pt x="478" y="234"/>
                  <a:pt x="460" y="256"/>
                </a:cubicBezTo>
                <a:cubicBezTo>
                  <a:pt x="446" y="266"/>
                  <a:pt x="431" y="276"/>
                  <a:pt x="417" y="286"/>
                </a:cubicBezTo>
                <a:cubicBezTo>
                  <a:pt x="426" y="290"/>
                  <a:pt x="433" y="297"/>
                  <a:pt x="440" y="303"/>
                </a:cubicBezTo>
                <a:cubicBezTo>
                  <a:pt x="442" y="305"/>
                  <a:pt x="444" y="307"/>
                  <a:pt x="446" y="308"/>
                </a:cubicBezTo>
                <a:cubicBezTo>
                  <a:pt x="444" y="307"/>
                  <a:pt x="442" y="305"/>
                  <a:pt x="440" y="303"/>
                </a:cubicBezTo>
                <a:cubicBezTo>
                  <a:pt x="433" y="297"/>
                  <a:pt x="426" y="290"/>
                  <a:pt x="417" y="286"/>
                </a:cubicBezTo>
                <a:cubicBezTo>
                  <a:pt x="402" y="276"/>
                  <a:pt x="386" y="267"/>
                  <a:pt x="371" y="257"/>
                </a:cubicBezTo>
                <a:cubicBezTo>
                  <a:pt x="371" y="257"/>
                  <a:pt x="371" y="257"/>
                  <a:pt x="371" y="257"/>
                </a:cubicBezTo>
                <a:cubicBezTo>
                  <a:pt x="359" y="245"/>
                  <a:pt x="348" y="233"/>
                  <a:pt x="337" y="221"/>
                </a:cubicBezTo>
                <a:cubicBezTo>
                  <a:pt x="317" y="201"/>
                  <a:pt x="308" y="177"/>
                  <a:pt x="310" y="149"/>
                </a:cubicBezTo>
                <a:cubicBezTo>
                  <a:pt x="310" y="150"/>
                  <a:pt x="310" y="150"/>
                  <a:pt x="309" y="151"/>
                </a:cubicBezTo>
                <a:cubicBezTo>
                  <a:pt x="310" y="150"/>
                  <a:pt x="310" y="150"/>
                  <a:pt x="310" y="149"/>
                </a:cubicBezTo>
                <a:cubicBezTo>
                  <a:pt x="311" y="138"/>
                  <a:pt x="319" y="130"/>
                  <a:pt x="324" y="121"/>
                </a:cubicBezTo>
                <a:cubicBezTo>
                  <a:pt x="336" y="111"/>
                  <a:pt x="349" y="104"/>
                  <a:pt x="365" y="101"/>
                </a:cubicBezTo>
                <a:cubicBezTo>
                  <a:pt x="362" y="98"/>
                  <a:pt x="359" y="94"/>
                  <a:pt x="356" y="91"/>
                </a:cubicBezTo>
                <a:cubicBezTo>
                  <a:pt x="359" y="94"/>
                  <a:pt x="362" y="98"/>
                  <a:pt x="365" y="101"/>
                </a:cubicBezTo>
                <a:close/>
                <a:moveTo>
                  <a:pt x="340" y="79"/>
                </a:moveTo>
                <a:cubicBezTo>
                  <a:pt x="338" y="78"/>
                  <a:pt x="336" y="78"/>
                  <a:pt x="335" y="77"/>
                </a:cubicBezTo>
                <a:cubicBezTo>
                  <a:pt x="336" y="78"/>
                  <a:pt x="338" y="78"/>
                  <a:pt x="340" y="7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4" name="Freeform 17">
            <a:extLst>
              <a:ext uri="{FF2B5EF4-FFF2-40B4-BE49-F238E27FC236}">
                <a16:creationId xmlns:a16="http://schemas.microsoft.com/office/drawing/2014/main" id="{6AF10823-DCE9-4B02-B6F5-20F422ECDDC4}"/>
              </a:ext>
            </a:extLst>
          </p:cNvPr>
          <p:cNvSpPr>
            <a:spLocks/>
          </p:cNvSpPr>
          <p:nvPr/>
        </p:nvSpPr>
        <p:spPr bwMode="auto">
          <a:xfrm>
            <a:off x="560388" y="1997075"/>
            <a:ext cx="411163" cy="463550"/>
          </a:xfrm>
          <a:custGeom>
            <a:avLst/>
            <a:gdLst>
              <a:gd name="T0" fmla="*/ 486 w 617"/>
              <a:gd name="T1" fmla="*/ 195 h 695"/>
              <a:gd name="T2" fmla="*/ 240 w 617"/>
              <a:gd name="T3" fmla="*/ 50 h 695"/>
              <a:gd name="T4" fmla="*/ 136 w 617"/>
              <a:gd name="T5" fmla="*/ 204 h 695"/>
              <a:gd name="T6" fmla="*/ 152 w 617"/>
              <a:gd name="T7" fmla="*/ 352 h 695"/>
              <a:gd name="T8" fmla="*/ 101 w 617"/>
              <a:gd name="T9" fmla="*/ 443 h 695"/>
              <a:gd name="T10" fmla="*/ 33 w 617"/>
              <a:gd name="T11" fmla="*/ 518 h 695"/>
              <a:gd name="T12" fmla="*/ 6 w 617"/>
              <a:gd name="T13" fmla="*/ 673 h 695"/>
              <a:gd name="T14" fmla="*/ 17 w 617"/>
              <a:gd name="T15" fmla="*/ 694 h 695"/>
              <a:gd name="T16" fmla="*/ 42 w 617"/>
              <a:gd name="T17" fmla="*/ 675 h 695"/>
              <a:gd name="T18" fmla="*/ 71 w 617"/>
              <a:gd name="T19" fmla="*/ 520 h 695"/>
              <a:gd name="T20" fmla="*/ 86 w 617"/>
              <a:gd name="T21" fmla="*/ 492 h 695"/>
              <a:gd name="T22" fmla="*/ 181 w 617"/>
              <a:gd name="T23" fmla="*/ 456 h 695"/>
              <a:gd name="T24" fmla="*/ 159 w 617"/>
              <a:gd name="T25" fmla="*/ 554 h 695"/>
              <a:gd name="T26" fmla="*/ 178 w 617"/>
              <a:gd name="T27" fmla="*/ 575 h 695"/>
              <a:gd name="T28" fmla="*/ 215 w 617"/>
              <a:gd name="T29" fmla="*/ 603 h 695"/>
              <a:gd name="T30" fmla="*/ 239 w 617"/>
              <a:gd name="T31" fmla="*/ 694 h 695"/>
              <a:gd name="T32" fmla="*/ 286 w 617"/>
              <a:gd name="T33" fmla="*/ 609 h 695"/>
              <a:gd name="T34" fmla="*/ 284 w 617"/>
              <a:gd name="T35" fmla="*/ 579 h 695"/>
              <a:gd name="T36" fmla="*/ 235 w 617"/>
              <a:gd name="T37" fmla="*/ 478 h 695"/>
              <a:gd name="T38" fmla="*/ 242 w 617"/>
              <a:gd name="T39" fmla="*/ 431 h 695"/>
              <a:gd name="T40" fmla="*/ 244 w 617"/>
              <a:gd name="T41" fmla="*/ 423 h 695"/>
              <a:gd name="T42" fmla="*/ 233 w 617"/>
              <a:gd name="T43" fmla="*/ 350 h 695"/>
              <a:gd name="T44" fmla="*/ 207 w 617"/>
              <a:gd name="T45" fmla="*/ 213 h 695"/>
              <a:gd name="T46" fmla="*/ 236 w 617"/>
              <a:gd name="T47" fmla="*/ 197 h 695"/>
              <a:gd name="T48" fmla="*/ 381 w 617"/>
              <a:gd name="T49" fmla="*/ 201 h 695"/>
              <a:gd name="T50" fmla="*/ 347 w 617"/>
              <a:gd name="T51" fmla="*/ 164 h 695"/>
              <a:gd name="T52" fmla="*/ 412 w 617"/>
              <a:gd name="T53" fmla="*/ 192 h 695"/>
              <a:gd name="T54" fmla="*/ 419 w 617"/>
              <a:gd name="T55" fmla="*/ 234 h 695"/>
              <a:gd name="T56" fmla="*/ 417 w 617"/>
              <a:gd name="T57" fmla="*/ 275 h 695"/>
              <a:gd name="T58" fmla="*/ 414 w 617"/>
              <a:gd name="T59" fmla="*/ 288 h 695"/>
              <a:gd name="T60" fmla="*/ 413 w 617"/>
              <a:gd name="T61" fmla="*/ 300 h 695"/>
              <a:gd name="T62" fmla="*/ 444 w 617"/>
              <a:gd name="T63" fmla="*/ 310 h 695"/>
              <a:gd name="T64" fmla="*/ 451 w 617"/>
              <a:gd name="T65" fmla="*/ 314 h 695"/>
              <a:gd name="T66" fmla="*/ 444 w 617"/>
              <a:gd name="T67" fmla="*/ 310 h 695"/>
              <a:gd name="T68" fmla="*/ 413 w 617"/>
              <a:gd name="T69" fmla="*/ 300 h 695"/>
              <a:gd name="T70" fmla="*/ 398 w 617"/>
              <a:gd name="T71" fmla="*/ 340 h 695"/>
              <a:gd name="T72" fmla="*/ 381 w 617"/>
              <a:gd name="T73" fmla="*/ 371 h 695"/>
              <a:gd name="T74" fmla="*/ 378 w 617"/>
              <a:gd name="T75" fmla="*/ 390 h 695"/>
              <a:gd name="T76" fmla="*/ 378 w 617"/>
              <a:gd name="T77" fmla="*/ 401 h 695"/>
              <a:gd name="T78" fmla="*/ 401 w 617"/>
              <a:gd name="T79" fmla="*/ 444 h 695"/>
              <a:gd name="T80" fmla="*/ 370 w 617"/>
              <a:gd name="T81" fmla="*/ 510 h 695"/>
              <a:gd name="T82" fmla="*/ 342 w 617"/>
              <a:gd name="T83" fmla="*/ 564 h 695"/>
              <a:gd name="T84" fmla="*/ 339 w 617"/>
              <a:gd name="T85" fmla="*/ 585 h 695"/>
              <a:gd name="T86" fmla="*/ 337 w 617"/>
              <a:gd name="T87" fmla="*/ 586 h 695"/>
              <a:gd name="T88" fmla="*/ 278 w 617"/>
              <a:gd name="T89" fmla="*/ 693 h 695"/>
              <a:gd name="T90" fmla="*/ 329 w 617"/>
              <a:gd name="T91" fmla="*/ 693 h 695"/>
              <a:gd name="T92" fmla="*/ 406 w 617"/>
              <a:gd name="T93" fmla="*/ 633 h 695"/>
              <a:gd name="T94" fmla="*/ 471 w 617"/>
              <a:gd name="T95" fmla="*/ 573 h 695"/>
              <a:gd name="T96" fmla="*/ 446 w 617"/>
              <a:gd name="T97" fmla="*/ 455 h 695"/>
              <a:gd name="T98" fmla="*/ 495 w 617"/>
              <a:gd name="T99" fmla="*/ 472 h 695"/>
              <a:gd name="T100" fmla="*/ 559 w 617"/>
              <a:gd name="T101" fmla="*/ 542 h 695"/>
              <a:gd name="T102" fmla="*/ 579 w 617"/>
              <a:gd name="T103" fmla="*/ 677 h 695"/>
              <a:gd name="T104" fmla="*/ 600 w 617"/>
              <a:gd name="T105" fmla="*/ 694 h 695"/>
              <a:gd name="T106" fmla="*/ 616 w 617"/>
              <a:gd name="T107" fmla="*/ 676 h 695"/>
              <a:gd name="T108" fmla="*/ 599 w 617"/>
              <a:gd name="T109" fmla="*/ 562 h 695"/>
              <a:gd name="T110" fmla="*/ 494 w 617"/>
              <a:gd name="T111" fmla="*/ 432 h 695"/>
              <a:gd name="T112" fmla="*/ 474 w 617"/>
              <a:gd name="T113" fmla="*/ 412 h 695"/>
              <a:gd name="T114" fmla="*/ 472 w 617"/>
              <a:gd name="T115" fmla="*/ 324 h 695"/>
              <a:gd name="T116" fmla="*/ 486 w 617"/>
              <a:gd name="T117" fmla="*/ 195 h 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17" h="695">
                <a:moveTo>
                  <a:pt x="486" y="195"/>
                </a:moveTo>
                <a:cubicBezTo>
                  <a:pt x="476" y="74"/>
                  <a:pt x="350" y="0"/>
                  <a:pt x="240" y="50"/>
                </a:cubicBezTo>
                <a:cubicBezTo>
                  <a:pt x="174" y="79"/>
                  <a:pt x="140" y="132"/>
                  <a:pt x="136" y="204"/>
                </a:cubicBezTo>
                <a:cubicBezTo>
                  <a:pt x="133" y="254"/>
                  <a:pt x="144" y="303"/>
                  <a:pt x="152" y="352"/>
                </a:cubicBezTo>
                <a:cubicBezTo>
                  <a:pt x="159" y="403"/>
                  <a:pt x="149" y="425"/>
                  <a:pt x="101" y="443"/>
                </a:cubicBezTo>
                <a:cubicBezTo>
                  <a:pt x="64" y="456"/>
                  <a:pt x="43" y="480"/>
                  <a:pt x="33" y="518"/>
                </a:cubicBezTo>
                <a:cubicBezTo>
                  <a:pt x="19" y="569"/>
                  <a:pt x="12" y="621"/>
                  <a:pt x="6" y="673"/>
                </a:cubicBezTo>
                <a:cubicBezTo>
                  <a:pt x="4" y="681"/>
                  <a:pt x="0" y="694"/>
                  <a:pt x="17" y="694"/>
                </a:cubicBezTo>
                <a:cubicBezTo>
                  <a:pt x="31" y="694"/>
                  <a:pt x="40" y="694"/>
                  <a:pt x="42" y="675"/>
                </a:cubicBezTo>
                <a:cubicBezTo>
                  <a:pt x="48" y="622"/>
                  <a:pt x="53" y="570"/>
                  <a:pt x="71" y="520"/>
                </a:cubicBezTo>
                <a:cubicBezTo>
                  <a:pt x="74" y="510"/>
                  <a:pt x="76" y="498"/>
                  <a:pt x="86" y="492"/>
                </a:cubicBezTo>
                <a:cubicBezTo>
                  <a:pt x="115" y="476"/>
                  <a:pt x="146" y="463"/>
                  <a:pt x="181" y="456"/>
                </a:cubicBezTo>
                <a:cubicBezTo>
                  <a:pt x="174" y="491"/>
                  <a:pt x="169" y="524"/>
                  <a:pt x="159" y="554"/>
                </a:cubicBezTo>
                <a:cubicBezTo>
                  <a:pt x="152" y="577"/>
                  <a:pt x="161" y="578"/>
                  <a:pt x="178" y="575"/>
                </a:cubicBezTo>
                <a:cubicBezTo>
                  <a:pt x="201" y="571"/>
                  <a:pt x="211" y="579"/>
                  <a:pt x="215" y="603"/>
                </a:cubicBezTo>
                <a:cubicBezTo>
                  <a:pt x="220" y="632"/>
                  <a:pt x="230" y="660"/>
                  <a:pt x="239" y="694"/>
                </a:cubicBezTo>
                <a:cubicBezTo>
                  <a:pt x="256" y="662"/>
                  <a:pt x="271" y="635"/>
                  <a:pt x="286" y="609"/>
                </a:cubicBezTo>
                <a:cubicBezTo>
                  <a:pt x="292" y="598"/>
                  <a:pt x="291" y="589"/>
                  <a:pt x="284" y="579"/>
                </a:cubicBezTo>
                <a:cubicBezTo>
                  <a:pt x="263" y="548"/>
                  <a:pt x="251" y="512"/>
                  <a:pt x="235" y="478"/>
                </a:cubicBezTo>
                <a:cubicBezTo>
                  <a:pt x="227" y="462"/>
                  <a:pt x="205" y="441"/>
                  <a:pt x="242" y="431"/>
                </a:cubicBezTo>
                <a:cubicBezTo>
                  <a:pt x="243" y="430"/>
                  <a:pt x="245" y="425"/>
                  <a:pt x="244" y="423"/>
                </a:cubicBezTo>
                <a:cubicBezTo>
                  <a:pt x="244" y="398"/>
                  <a:pt x="247" y="374"/>
                  <a:pt x="233" y="350"/>
                </a:cubicBezTo>
                <a:cubicBezTo>
                  <a:pt x="209" y="308"/>
                  <a:pt x="199" y="263"/>
                  <a:pt x="207" y="213"/>
                </a:cubicBezTo>
                <a:cubicBezTo>
                  <a:pt x="210" y="190"/>
                  <a:pt x="216" y="188"/>
                  <a:pt x="236" y="197"/>
                </a:cubicBezTo>
                <a:cubicBezTo>
                  <a:pt x="286" y="219"/>
                  <a:pt x="348" y="220"/>
                  <a:pt x="381" y="201"/>
                </a:cubicBezTo>
                <a:cubicBezTo>
                  <a:pt x="370" y="189"/>
                  <a:pt x="351" y="185"/>
                  <a:pt x="347" y="164"/>
                </a:cubicBezTo>
                <a:cubicBezTo>
                  <a:pt x="373" y="166"/>
                  <a:pt x="399" y="165"/>
                  <a:pt x="412" y="192"/>
                </a:cubicBezTo>
                <a:cubicBezTo>
                  <a:pt x="414" y="206"/>
                  <a:pt x="416" y="220"/>
                  <a:pt x="419" y="234"/>
                </a:cubicBezTo>
                <a:cubicBezTo>
                  <a:pt x="418" y="248"/>
                  <a:pt x="418" y="262"/>
                  <a:pt x="417" y="275"/>
                </a:cubicBezTo>
                <a:cubicBezTo>
                  <a:pt x="416" y="280"/>
                  <a:pt x="415" y="284"/>
                  <a:pt x="414" y="288"/>
                </a:cubicBezTo>
                <a:cubicBezTo>
                  <a:pt x="414" y="292"/>
                  <a:pt x="414" y="296"/>
                  <a:pt x="413" y="300"/>
                </a:cubicBezTo>
                <a:cubicBezTo>
                  <a:pt x="425" y="299"/>
                  <a:pt x="435" y="304"/>
                  <a:pt x="444" y="310"/>
                </a:cubicBezTo>
                <a:cubicBezTo>
                  <a:pt x="446" y="311"/>
                  <a:pt x="448" y="313"/>
                  <a:pt x="451" y="314"/>
                </a:cubicBezTo>
                <a:cubicBezTo>
                  <a:pt x="448" y="313"/>
                  <a:pt x="446" y="311"/>
                  <a:pt x="444" y="310"/>
                </a:cubicBezTo>
                <a:cubicBezTo>
                  <a:pt x="435" y="304"/>
                  <a:pt x="425" y="299"/>
                  <a:pt x="413" y="300"/>
                </a:cubicBezTo>
                <a:cubicBezTo>
                  <a:pt x="408" y="313"/>
                  <a:pt x="403" y="327"/>
                  <a:pt x="398" y="340"/>
                </a:cubicBezTo>
                <a:cubicBezTo>
                  <a:pt x="392" y="350"/>
                  <a:pt x="382" y="358"/>
                  <a:pt x="381" y="371"/>
                </a:cubicBezTo>
                <a:cubicBezTo>
                  <a:pt x="376" y="377"/>
                  <a:pt x="376" y="383"/>
                  <a:pt x="378" y="390"/>
                </a:cubicBezTo>
                <a:cubicBezTo>
                  <a:pt x="378" y="394"/>
                  <a:pt x="378" y="398"/>
                  <a:pt x="378" y="401"/>
                </a:cubicBezTo>
                <a:cubicBezTo>
                  <a:pt x="371" y="424"/>
                  <a:pt x="386" y="434"/>
                  <a:pt x="401" y="444"/>
                </a:cubicBezTo>
                <a:cubicBezTo>
                  <a:pt x="391" y="466"/>
                  <a:pt x="380" y="488"/>
                  <a:pt x="370" y="510"/>
                </a:cubicBezTo>
                <a:cubicBezTo>
                  <a:pt x="361" y="528"/>
                  <a:pt x="351" y="546"/>
                  <a:pt x="342" y="564"/>
                </a:cubicBezTo>
                <a:cubicBezTo>
                  <a:pt x="342" y="571"/>
                  <a:pt x="331" y="576"/>
                  <a:pt x="339" y="585"/>
                </a:cubicBezTo>
                <a:cubicBezTo>
                  <a:pt x="339" y="585"/>
                  <a:pt x="337" y="586"/>
                  <a:pt x="337" y="586"/>
                </a:cubicBezTo>
                <a:cubicBezTo>
                  <a:pt x="310" y="617"/>
                  <a:pt x="300" y="656"/>
                  <a:pt x="278" y="693"/>
                </a:cubicBezTo>
                <a:cubicBezTo>
                  <a:pt x="299" y="693"/>
                  <a:pt x="314" y="693"/>
                  <a:pt x="329" y="693"/>
                </a:cubicBezTo>
                <a:cubicBezTo>
                  <a:pt x="392" y="694"/>
                  <a:pt x="392" y="694"/>
                  <a:pt x="406" y="633"/>
                </a:cubicBezTo>
                <a:cubicBezTo>
                  <a:pt x="418" y="579"/>
                  <a:pt x="418" y="579"/>
                  <a:pt x="471" y="573"/>
                </a:cubicBezTo>
                <a:cubicBezTo>
                  <a:pt x="463" y="535"/>
                  <a:pt x="455" y="497"/>
                  <a:pt x="446" y="455"/>
                </a:cubicBezTo>
                <a:cubicBezTo>
                  <a:pt x="465" y="462"/>
                  <a:pt x="480" y="468"/>
                  <a:pt x="495" y="472"/>
                </a:cubicBezTo>
                <a:cubicBezTo>
                  <a:pt x="531" y="482"/>
                  <a:pt x="551" y="504"/>
                  <a:pt x="559" y="542"/>
                </a:cubicBezTo>
                <a:cubicBezTo>
                  <a:pt x="568" y="586"/>
                  <a:pt x="576" y="631"/>
                  <a:pt x="579" y="677"/>
                </a:cubicBezTo>
                <a:cubicBezTo>
                  <a:pt x="580" y="693"/>
                  <a:pt x="588" y="693"/>
                  <a:pt x="600" y="694"/>
                </a:cubicBezTo>
                <a:cubicBezTo>
                  <a:pt x="614" y="695"/>
                  <a:pt x="617" y="689"/>
                  <a:pt x="616" y="676"/>
                </a:cubicBezTo>
                <a:cubicBezTo>
                  <a:pt x="612" y="638"/>
                  <a:pt x="605" y="600"/>
                  <a:pt x="599" y="562"/>
                </a:cubicBezTo>
                <a:cubicBezTo>
                  <a:pt x="589" y="496"/>
                  <a:pt x="564" y="447"/>
                  <a:pt x="494" y="432"/>
                </a:cubicBezTo>
                <a:cubicBezTo>
                  <a:pt x="482" y="430"/>
                  <a:pt x="479" y="421"/>
                  <a:pt x="474" y="412"/>
                </a:cubicBezTo>
                <a:cubicBezTo>
                  <a:pt x="463" y="383"/>
                  <a:pt x="471" y="354"/>
                  <a:pt x="472" y="324"/>
                </a:cubicBezTo>
                <a:cubicBezTo>
                  <a:pt x="483" y="282"/>
                  <a:pt x="489" y="239"/>
                  <a:pt x="486" y="19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5" name="Freeform 18">
            <a:extLst>
              <a:ext uri="{FF2B5EF4-FFF2-40B4-BE49-F238E27FC236}">
                <a16:creationId xmlns:a16="http://schemas.microsoft.com/office/drawing/2014/main" id="{7C7A06BE-404F-4032-B18B-209D228DC042}"/>
              </a:ext>
            </a:extLst>
          </p:cNvPr>
          <p:cNvSpPr>
            <a:spLocks noEditPoints="1"/>
          </p:cNvSpPr>
          <p:nvPr/>
        </p:nvSpPr>
        <p:spPr bwMode="auto">
          <a:xfrm>
            <a:off x="3857626" y="2041525"/>
            <a:ext cx="366713" cy="296862"/>
          </a:xfrm>
          <a:custGeom>
            <a:avLst/>
            <a:gdLst>
              <a:gd name="T0" fmla="*/ 263 w 550"/>
              <a:gd name="T1" fmla="*/ 427 h 447"/>
              <a:gd name="T2" fmla="*/ 332 w 550"/>
              <a:gd name="T3" fmla="*/ 423 h 447"/>
              <a:gd name="T4" fmla="*/ 517 w 550"/>
              <a:gd name="T5" fmla="*/ 229 h 447"/>
              <a:gd name="T6" fmla="*/ 545 w 550"/>
              <a:gd name="T7" fmla="*/ 166 h 447"/>
              <a:gd name="T8" fmla="*/ 549 w 550"/>
              <a:gd name="T9" fmla="*/ 22 h 447"/>
              <a:gd name="T10" fmla="*/ 528 w 550"/>
              <a:gd name="T11" fmla="*/ 0 h 447"/>
              <a:gd name="T12" fmla="*/ 391 w 550"/>
              <a:gd name="T13" fmla="*/ 0 h 447"/>
              <a:gd name="T14" fmla="*/ 353 w 550"/>
              <a:gd name="T15" fmla="*/ 26 h 447"/>
              <a:gd name="T16" fmla="*/ 318 w 550"/>
              <a:gd name="T17" fmla="*/ 73 h 447"/>
              <a:gd name="T18" fmla="*/ 197 w 550"/>
              <a:gd name="T19" fmla="*/ 164 h 447"/>
              <a:gd name="T20" fmla="*/ 197 w 550"/>
              <a:gd name="T21" fmla="*/ 197 h 447"/>
              <a:gd name="T22" fmla="*/ 197 w 550"/>
              <a:gd name="T23" fmla="*/ 164 h 447"/>
              <a:gd name="T24" fmla="*/ 154 w 550"/>
              <a:gd name="T25" fmla="*/ 202 h 447"/>
              <a:gd name="T26" fmla="*/ 46 w 550"/>
              <a:gd name="T27" fmla="*/ 329 h 447"/>
              <a:gd name="T28" fmla="*/ 22 w 550"/>
              <a:gd name="T29" fmla="*/ 364 h 447"/>
              <a:gd name="T30" fmla="*/ 29 w 550"/>
              <a:gd name="T31" fmla="*/ 421 h 447"/>
              <a:gd name="T32" fmla="*/ 80 w 550"/>
              <a:gd name="T33" fmla="*/ 419 h 447"/>
              <a:gd name="T34" fmla="*/ 155 w 550"/>
              <a:gd name="T35" fmla="*/ 343 h 447"/>
              <a:gd name="T36" fmla="*/ 213 w 550"/>
              <a:gd name="T37" fmla="*/ 285 h 447"/>
              <a:gd name="T38" fmla="*/ 256 w 550"/>
              <a:gd name="T39" fmla="*/ 265 h 447"/>
              <a:gd name="T40" fmla="*/ 335 w 550"/>
              <a:gd name="T41" fmla="*/ 265 h 447"/>
              <a:gd name="T42" fmla="*/ 286 w 550"/>
              <a:gd name="T43" fmla="*/ 330 h 447"/>
              <a:gd name="T44" fmla="*/ 259 w 550"/>
              <a:gd name="T45" fmla="*/ 363 h 447"/>
              <a:gd name="T46" fmla="*/ 263 w 550"/>
              <a:gd name="T47" fmla="*/ 427 h 447"/>
              <a:gd name="T48" fmla="*/ 197 w 550"/>
              <a:gd name="T49" fmla="*/ 197 h 447"/>
              <a:gd name="T50" fmla="*/ 197 w 550"/>
              <a:gd name="T51" fmla="*/ 213 h 447"/>
              <a:gd name="T52" fmla="*/ 197 w 550"/>
              <a:gd name="T53" fmla="*/ 197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50" h="447">
                <a:moveTo>
                  <a:pt x="263" y="427"/>
                </a:moveTo>
                <a:cubicBezTo>
                  <a:pt x="286" y="447"/>
                  <a:pt x="313" y="447"/>
                  <a:pt x="332" y="423"/>
                </a:cubicBezTo>
                <a:cubicBezTo>
                  <a:pt x="388" y="353"/>
                  <a:pt x="452" y="291"/>
                  <a:pt x="517" y="229"/>
                </a:cubicBezTo>
                <a:cubicBezTo>
                  <a:pt x="535" y="212"/>
                  <a:pt x="544" y="191"/>
                  <a:pt x="545" y="166"/>
                </a:cubicBezTo>
                <a:cubicBezTo>
                  <a:pt x="546" y="118"/>
                  <a:pt x="547" y="70"/>
                  <a:pt x="549" y="22"/>
                </a:cubicBezTo>
                <a:cubicBezTo>
                  <a:pt x="550" y="5"/>
                  <a:pt x="545" y="0"/>
                  <a:pt x="528" y="0"/>
                </a:cubicBezTo>
                <a:cubicBezTo>
                  <a:pt x="482" y="2"/>
                  <a:pt x="436" y="2"/>
                  <a:pt x="391" y="0"/>
                </a:cubicBezTo>
                <a:cubicBezTo>
                  <a:pt x="370" y="0"/>
                  <a:pt x="356" y="4"/>
                  <a:pt x="353" y="26"/>
                </a:cubicBezTo>
                <a:cubicBezTo>
                  <a:pt x="349" y="47"/>
                  <a:pt x="335" y="60"/>
                  <a:pt x="318" y="73"/>
                </a:cubicBezTo>
                <a:cubicBezTo>
                  <a:pt x="277" y="102"/>
                  <a:pt x="237" y="133"/>
                  <a:pt x="197" y="164"/>
                </a:cubicBezTo>
                <a:cubicBezTo>
                  <a:pt x="197" y="175"/>
                  <a:pt x="197" y="186"/>
                  <a:pt x="197" y="197"/>
                </a:cubicBezTo>
                <a:cubicBezTo>
                  <a:pt x="197" y="186"/>
                  <a:pt x="197" y="175"/>
                  <a:pt x="197" y="164"/>
                </a:cubicBezTo>
                <a:cubicBezTo>
                  <a:pt x="181" y="175"/>
                  <a:pt x="163" y="183"/>
                  <a:pt x="154" y="202"/>
                </a:cubicBezTo>
                <a:cubicBezTo>
                  <a:pt x="118" y="244"/>
                  <a:pt x="82" y="287"/>
                  <a:pt x="46" y="329"/>
                </a:cubicBezTo>
                <a:cubicBezTo>
                  <a:pt x="36" y="340"/>
                  <a:pt x="27" y="350"/>
                  <a:pt x="22" y="364"/>
                </a:cubicBezTo>
                <a:cubicBezTo>
                  <a:pt x="0" y="386"/>
                  <a:pt x="11" y="404"/>
                  <a:pt x="29" y="421"/>
                </a:cubicBezTo>
                <a:cubicBezTo>
                  <a:pt x="47" y="438"/>
                  <a:pt x="66" y="432"/>
                  <a:pt x="80" y="419"/>
                </a:cubicBezTo>
                <a:cubicBezTo>
                  <a:pt x="107" y="395"/>
                  <a:pt x="130" y="368"/>
                  <a:pt x="155" y="343"/>
                </a:cubicBezTo>
                <a:cubicBezTo>
                  <a:pt x="174" y="323"/>
                  <a:pt x="194" y="305"/>
                  <a:pt x="213" y="285"/>
                </a:cubicBezTo>
                <a:cubicBezTo>
                  <a:pt x="225" y="273"/>
                  <a:pt x="238" y="264"/>
                  <a:pt x="256" y="265"/>
                </a:cubicBezTo>
                <a:cubicBezTo>
                  <a:pt x="280" y="265"/>
                  <a:pt x="305" y="265"/>
                  <a:pt x="335" y="265"/>
                </a:cubicBezTo>
                <a:cubicBezTo>
                  <a:pt x="315" y="291"/>
                  <a:pt x="301" y="310"/>
                  <a:pt x="286" y="330"/>
                </a:cubicBezTo>
                <a:cubicBezTo>
                  <a:pt x="277" y="341"/>
                  <a:pt x="268" y="352"/>
                  <a:pt x="259" y="363"/>
                </a:cubicBezTo>
                <a:cubicBezTo>
                  <a:pt x="240" y="390"/>
                  <a:pt x="241" y="408"/>
                  <a:pt x="263" y="427"/>
                </a:cubicBezTo>
                <a:close/>
                <a:moveTo>
                  <a:pt x="197" y="197"/>
                </a:moveTo>
                <a:cubicBezTo>
                  <a:pt x="197" y="202"/>
                  <a:pt x="197" y="208"/>
                  <a:pt x="197" y="213"/>
                </a:cubicBezTo>
                <a:cubicBezTo>
                  <a:pt x="197" y="208"/>
                  <a:pt x="197" y="202"/>
                  <a:pt x="197" y="19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6" name="Freeform 19">
            <a:extLst>
              <a:ext uri="{FF2B5EF4-FFF2-40B4-BE49-F238E27FC236}">
                <a16:creationId xmlns:a16="http://schemas.microsoft.com/office/drawing/2014/main" id="{ACD89BB0-2415-483E-A7FC-50AC2E0CBA83}"/>
              </a:ext>
            </a:extLst>
          </p:cNvPr>
          <p:cNvSpPr>
            <a:spLocks noEditPoints="1"/>
          </p:cNvSpPr>
          <p:nvPr/>
        </p:nvSpPr>
        <p:spPr bwMode="auto">
          <a:xfrm>
            <a:off x="3036888" y="1311275"/>
            <a:ext cx="352425" cy="322262"/>
          </a:xfrm>
          <a:custGeom>
            <a:avLst/>
            <a:gdLst>
              <a:gd name="T0" fmla="*/ 503 w 528"/>
              <a:gd name="T1" fmla="*/ 478 h 484"/>
              <a:gd name="T2" fmla="*/ 502 w 528"/>
              <a:gd name="T3" fmla="*/ 437 h 484"/>
              <a:gd name="T4" fmla="*/ 496 w 528"/>
              <a:gd name="T5" fmla="*/ 397 h 484"/>
              <a:gd name="T6" fmla="*/ 499 w 528"/>
              <a:gd name="T7" fmla="*/ 366 h 484"/>
              <a:gd name="T8" fmla="*/ 495 w 528"/>
              <a:gd name="T9" fmla="*/ 332 h 484"/>
              <a:gd name="T10" fmla="*/ 499 w 528"/>
              <a:gd name="T11" fmla="*/ 366 h 484"/>
              <a:gd name="T12" fmla="*/ 486 w 528"/>
              <a:gd name="T13" fmla="*/ 199 h 484"/>
              <a:gd name="T14" fmla="*/ 279 w 528"/>
              <a:gd name="T15" fmla="*/ 11 h 484"/>
              <a:gd name="T16" fmla="*/ 142 w 528"/>
              <a:gd name="T17" fmla="*/ 113 h 484"/>
              <a:gd name="T18" fmla="*/ 36 w 528"/>
              <a:gd name="T19" fmla="*/ 211 h 484"/>
              <a:gd name="T20" fmla="*/ 33 w 528"/>
              <a:gd name="T21" fmla="*/ 416 h 484"/>
              <a:gd name="T22" fmla="*/ 6 w 528"/>
              <a:gd name="T23" fmla="*/ 463 h 484"/>
              <a:gd name="T24" fmla="*/ 409 w 528"/>
              <a:gd name="T25" fmla="*/ 359 h 484"/>
              <a:gd name="T26" fmla="*/ 409 w 528"/>
              <a:gd name="T27" fmla="*/ 359 h 484"/>
              <a:gd name="T28" fmla="*/ 394 w 528"/>
              <a:gd name="T29" fmla="*/ 350 h 484"/>
              <a:gd name="T30" fmla="*/ 394 w 528"/>
              <a:gd name="T31" fmla="*/ 350 h 484"/>
              <a:gd name="T32" fmla="*/ 400 w 528"/>
              <a:gd name="T33" fmla="*/ 383 h 484"/>
              <a:gd name="T34" fmla="*/ 400 w 528"/>
              <a:gd name="T35" fmla="*/ 383 h 484"/>
              <a:gd name="T36" fmla="*/ 394 w 528"/>
              <a:gd name="T37" fmla="*/ 377 h 484"/>
              <a:gd name="T38" fmla="*/ 399 w 528"/>
              <a:gd name="T39" fmla="*/ 384 h 484"/>
              <a:gd name="T40" fmla="*/ 399 w 528"/>
              <a:gd name="T41" fmla="*/ 384 h 484"/>
              <a:gd name="T42" fmla="*/ 375 w 528"/>
              <a:gd name="T43" fmla="*/ 276 h 484"/>
              <a:gd name="T44" fmla="*/ 394 w 528"/>
              <a:gd name="T45" fmla="*/ 341 h 484"/>
              <a:gd name="T46" fmla="*/ 382 w 528"/>
              <a:gd name="T47" fmla="*/ 347 h 484"/>
              <a:gd name="T48" fmla="*/ 319 w 528"/>
              <a:gd name="T49" fmla="*/ 437 h 484"/>
              <a:gd name="T50" fmla="*/ 149 w 528"/>
              <a:gd name="T51" fmla="*/ 404 h 484"/>
              <a:gd name="T52" fmla="*/ 141 w 528"/>
              <a:gd name="T53" fmla="*/ 390 h 484"/>
              <a:gd name="T54" fmla="*/ 148 w 528"/>
              <a:gd name="T55" fmla="*/ 335 h 484"/>
              <a:gd name="T56" fmla="*/ 238 w 528"/>
              <a:gd name="T57" fmla="*/ 204 h 484"/>
              <a:gd name="T58" fmla="*/ 308 w 528"/>
              <a:gd name="T59" fmla="*/ 97 h 484"/>
              <a:gd name="T60" fmla="*/ 240 w 528"/>
              <a:gd name="T61" fmla="*/ 155 h 484"/>
              <a:gd name="T62" fmla="*/ 240 w 528"/>
              <a:gd name="T63" fmla="*/ 155 h 484"/>
              <a:gd name="T64" fmla="*/ 308 w 528"/>
              <a:gd name="T65" fmla="*/ 97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28" h="484">
                <a:moveTo>
                  <a:pt x="31" y="478"/>
                </a:moveTo>
                <a:cubicBezTo>
                  <a:pt x="188" y="478"/>
                  <a:pt x="346" y="478"/>
                  <a:pt x="503" y="478"/>
                </a:cubicBezTo>
                <a:cubicBezTo>
                  <a:pt x="518" y="478"/>
                  <a:pt x="525" y="477"/>
                  <a:pt x="526" y="458"/>
                </a:cubicBezTo>
                <a:cubicBezTo>
                  <a:pt x="528" y="437"/>
                  <a:pt x="518" y="435"/>
                  <a:pt x="502" y="437"/>
                </a:cubicBezTo>
                <a:cubicBezTo>
                  <a:pt x="501" y="419"/>
                  <a:pt x="500" y="401"/>
                  <a:pt x="499" y="383"/>
                </a:cubicBezTo>
                <a:cubicBezTo>
                  <a:pt x="498" y="388"/>
                  <a:pt x="497" y="392"/>
                  <a:pt x="496" y="397"/>
                </a:cubicBezTo>
                <a:cubicBezTo>
                  <a:pt x="497" y="392"/>
                  <a:pt x="498" y="388"/>
                  <a:pt x="499" y="383"/>
                </a:cubicBezTo>
                <a:cubicBezTo>
                  <a:pt x="499" y="377"/>
                  <a:pt x="499" y="371"/>
                  <a:pt x="499" y="366"/>
                </a:cubicBezTo>
                <a:cubicBezTo>
                  <a:pt x="496" y="356"/>
                  <a:pt x="495" y="347"/>
                  <a:pt x="495" y="337"/>
                </a:cubicBezTo>
                <a:cubicBezTo>
                  <a:pt x="495" y="336"/>
                  <a:pt x="495" y="334"/>
                  <a:pt x="495" y="332"/>
                </a:cubicBezTo>
                <a:cubicBezTo>
                  <a:pt x="495" y="334"/>
                  <a:pt x="495" y="336"/>
                  <a:pt x="495" y="337"/>
                </a:cubicBezTo>
                <a:cubicBezTo>
                  <a:pt x="495" y="347"/>
                  <a:pt x="496" y="356"/>
                  <a:pt x="499" y="366"/>
                </a:cubicBezTo>
                <a:cubicBezTo>
                  <a:pt x="505" y="317"/>
                  <a:pt x="497" y="268"/>
                  <a:pt x="500" y="220"/>
                </a:cubicBezTo>
                <a:cubicBezTo>
                  <a:pt x="501" y="208"/>
                  <a:pt x="493" y="204"/>
                  <a:pt x="486" y="199"/>
                </a:cubicBezTo>
                <a:cubicBezTo>
                  <a:pt x="446" y="162"/>
                  <a:pt x="405" y="126"/>
                  <a:pt x="364" y="90"/>
                </a:cubicBezTo>
                <a:cubicBezTo>
                  <a:pt x="336" y="64"/>
                  <a:pt x="307" y="38"/>
                  <a:pt x="279" y="11"/>
                </a:cubicBezTo>
                <a:cubicBezTo>
                  <a:pt x="270" y="1"/>
                  <a:pt x="264" y="0"/>
                  <a:pt x="253" y="10"/>
                </a:cubicBezTo>
                <a:cubicBezTo>
                  <a:pt x="217" y="45"/>
                  <a:pt x="179" y="79"/>
                  <a:pt x="142" y="113"/>
                </a:cubicBezTo>
                <a:cubicBezTo>
                  <a:pt x="131" y="122"/>
                  <a:pt x="119" y="131"/>
                  <a:pt x="112" y="143"/>
                </a:cubicBezTo>
                <a:cubicBezTo>
                  <a:pt x="83" y="162"/>
                  <a:pt x="60" y="187"/>
                  <a:pt x="36" y="211"/>
                </a:cubicBezTo>
                <a:cubicBezTo>
                  <a:pt x="31" y="228"/>
                  <a:pt x="34" y="246"/>
                  <a:pt x="34" y="264"/>
                </a:cubicBezTo>
                <a:cubicBezTo>
                  <a:pt x="34" y="314"/>
                  <a:pt x="34" y="365"/>
                  <a:pt x="33" y="416"/>
                </a:cubicBezTo>
                <a:cubicBezTo>
                  <a:pt x="33" y="423"/>
                  <a:pt x="38" y="437"/>
                  <a:pt x="24" y="436"/>
                </a:cubicBezTo>
                <a:cubicBezTo>
                  <a:pt x="0" y="434"/>
                  <a:pt x="6" y="451"/>
                  <a:pt x="6" y="463"/>
                </a:cubicBezTo>
                <a:cubicBezTo>
                  <a:pt x="5" y="484"/>
                  <a:pt x="21" y="478"/>
                  <a:pt x="31" y="478"/>
                </a:cubicBezTo>
                <a:close/>
                <a:moveTo>
                  <a:pt x="409" y="359"/>
                </a:moveTo>
                <a:cubicBezTo>
                  <a:pt x="410" y="359"/>
                  <a:pt x="412" y="359"/>
                  <a:pt x="414" y="359"/>
                </a:cubicBezTo>
                <a:cubicBezTo>
                  <a:pt x="412" y="359"/>
                  <a:pt x="410" y="359"/>
                  <a:pt x="409" y="359"/>
                </a:cubicBezTo>
                <a:close/>
                <a:moveTo>
                  <a:pt x="394" y="345"/>
                </a:moveTo>
                <a:cubicBezTo>
                  <a:pt x="394" y="347"/>
                  <a:pt x="394" y="349"/>
                  <a:pt x="394" y="350"/>
                </a:cubicBezTo>
                <a:cubicBezTo>
                  <a:pt x="395" y="352"/>
                  <a:pt x="395" y="353"/>
                  <a:pt x="396" y="354"/>
                </a:cubicBezTo>
                <a:cubicBezTo>
                  <a:pt x="395" y="353"/>
                  <a:pt x="395" y="352"/>
                  <a:pt x="394" y="350"/>
                </a:cubicBezTo>
                <a:cubicBezTo>
                  <a:pt x="394" y="349"/>
                  <a:pt x="394" y="347"/>
                  <a:pt x="394" y="345"/>
                </a:cubicBezTo>
                <a:close/>
                <a:moveTo>
                  <a:pt x="400" y="383"/>
                </a:moveTo>
                <a:cubicBezTo>
                  <a:pt x="400" y="383"/>
                  <a:pt x="399" y="383"/>
                  <a:pt x="399" y="384"/>
                </a:cubicBezTo>
                <a:cubicBezTo>
                  <a:pt x="399" y="383"/>
                  <a:pt x="400" y="383"/>
                  <a:pt x="400" y="383"/>
                </a:cubicBezTo>
                <a:close/>
                <a:moveTo>
                  <a:pt x="399" y="384"/>
                </a:moveTo>
                <a:cubicBezTo>
                  <a:pt x="397" y="382"/>
                  <a:pt x="395" y="380"/>
                  <a:pt x="394" y="377"/>
                </a:cubicBezTo>
                <a:cubicBezTo>
                  <a:pt x="394" y="377"/>
                  <a:pt x="394" y="377"/>
                  <a:pt x="394" y="377"/>
                </a:cubicBezTo>
                <a:cubicBezTo>
                  <a:pt x="395" y="380"/>
                  <a:pt x="397" y="382"/>
                  <a:pt x="399" y="384"/>
                </a:cubicBezTo>
                <a:cubicBezTo>
                  <a:pt x="405" y="389"/>
                  <a:pt x="410" y="391"/>
                  <a:pt x="416" y="391"/>
                </a:cubicBezTo>
                <a:cubicBezTo>
                  <a:pt x="410" y="391"/>
                  <a:pt x="405" y="389"/>
                  <a:pt x="399" y="384"/>
                </a:cubicBezTo>
                <a:close/>
                <a:moveTo>
                  <a:pt x="357" y="246"/>
                </a:moveTo>
                <a:cubicBezTo>
                  <a:pt x="363" y="256"/>
                  <a:pt x="369" y="266"/>
                  <a:pt x="375" y="276"/>
                </a:cubicBezTo>
                <a:cubicBezTo>
                  <a:pt x="385" y="299"/>
                  <a:pt x="380" y="323"/>
                  <a:pt x="382" y="347"/>
                </a:cubicBezTo>
                <a:cubicBezTo>
                  <a:pt x="386" y="345"/>
                  <a:pt x="390" y="343"/>
                  <a:pt x="394" y="341"/>
                </a:cubicBezTo>
                <a:cubicBezTo>
                  <a:pt x="394" y="341"/>
                  <a:pt x="394" y="341"/>
                  <a:pt x="394" y="341"/>
                </a:cubicBezTo>
                <a:cubicBezTo>
                  <a:pt x="390" y="343"/>
                  <a:pt x="386" y="345"/>
                  <a:pt x="382" y="347"/>
                </a:cubicBezTo>
                <a:cubicBezTo>
                  <a:pt x="382" y="357"/>
                  <a:pt x="382" y="367"/>
                  <a:pt x="382" y="378"/>
                </a:cubicBezTo>
                <a:cubicBezTo>
                  <a:pt x="380" y="437"/>
                  <a:pt x="380" y="437"/>
                  <a:pt x="319" y="437"/>
                </a:cubicBezTo>
                <a:cubicBezTo>
                  <a:pt x="273" y="437"/>
                  <a:pt x="228" y="435"/>
                  <a:pt x="182" y="438"/>
                </a:cubicBezTo>
                <a:cubicBezTo>
                  <a:pt x="156" y="439"/>
                  <a:pt x="143" y="432"/>
                  <a:pt x="149" y="404"/>
                </a:cubicBezTo>
                <a:cubicBezTo>
                  <a:pt x="149" y="400"/>
                  <a:pt x="148" y="394"/>
                  <a:pt x="148" y="389"/>
                </a:cubicBezTo>
                <a:cubicBezTo>
                  <a:pt x="146" y="389"/>
                  <a:pt x="143" y="390"/>
                  <a:pt x="141" y="390"/>
                </a:cubicBezTo>
                <a:cubicBezTo>
                  <a:pt x="143" y="390"/>
                  <a:pt x="146" y="389"/>
                  <a:pt x="148" y="389"/>
                </a:cubicBezTo>
                <a:cubicBezTo>
                  <a:pt x="148" y="371"/>
                  <a:pt x="148" y="353"/>
                  <a:pt x="148" y="335"/>
                </a:cubicBezTo>
                <a:cubicBezTo>
                  <a:pt x="147" y="294"/>
                  <a:pt x="160" y="258"/>
                  <a:pt x="190" y="228"/>
                </a:cubicBezTo>
                <a:cubicBezTo>
                  <a:pt x="206" y="220"/>
                  <a:pt x="222" y="212"/>
                  <a:pt x="238" y="204"/>
                </a:cubicBezTo>
                <a:cubicBezTo>
                  <a:pt x="285" y="199"/>
                  <a:pt x="327" y="206"/>
                  <a:pt x="357" y="246"/>
                </a:cubicBezTo>
                <a:close/>
                <a:moveTo>
                  <a:pt x="308" y="97"/>
                </a:moveTo>
                <a:cubicBezTo>
                  <a:pt x="327" y="115"/>
                  <a:pt x="326" y="134"/>
                  <a:pt x="303" y="148"/>
                </a:cubicBezTo>
                <a:cubicBezTo>
                  <a:pt x="283" y="160"/>
                  <a:pt x="261" y="160"/>
                  <a:pt x="240" y="155"/>
                </a:cubicBezTo>
                <a:cubicBezTo>
                  <a:pt x="229" y="163"/>
                  <a:pt x="224" y="173"/>
                  <a:pt x="225" y="182"/>
                </a:cubicBezTo>
                <a:cubicBezTo>
                  <a:pt x="224" y="173"/>
                  <a:pt x="229" y="163"/>
                  <a:pt x="240" y="155"/>
                </a:cubicBezTo>
                <a:cubicBezTo>
                  <a:pt x="224" y="146"/>
                  <a:pt x="211" y="134"/>
                  <a:pt x="212" y="113"/>
                </a:cubicBezTo>
                <a:cubicBezTo>
                  <a:pt x="237" y="77"/>
                  <a:pt x="280" y="70"/>
                  <a:pt x="308" y="9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7" name="Freeform 20">
            <a:extLst>
              <a:ext uri="{FF2B5EF4-FFF2-40B4-BE49-F238E27FC236}">
                <a16:creationId xmlns:a16="http://schemas.microsoft.com/office/drawing/2014/main" id="{647C4319-F81A-43B6-AAD1-B6E7E21A105D}"/>
              </a:ext>
            </a:extLst>
          </p:cNvPr>
          <p:cNvSpPr>
            <a:spLocks/>
          </p:cNvSpPr>
          <p:nvPr/>
        </p:nvSpPr>
        <p:spPr bwMode="auto">
          <a:xfrm>
            <a:off x="1395413" y="1998663"/>
            <a:ext cx="366713" cy="492125"/>
          </a:xfrm>
          <a:custGeom>
            <a:avLst/>
            <a:gdLst>
              <a:gd name="T0" fmla="*/ 154 w 549"/>
              <a:gd name="T1" fmla="*/ 256 h 738"/>
              <a:gd name="T2" fmla="*/ 30 w 549"/>
              <a:gd name="T3" fmla="*/ 541 h 738"/>
              <a:gd name="T4" fmla="*/ 283 w 549"/>
              <a:gd name="T5" fmla="*/ 733 h 738"/>
              <a:gd name="T6" fmla="*/ 523 w 549"/>
              <a:gd name="T7" fmla="*/ 539 h 738"/>
              <a:gd name="T8" fmla="*/ 398 w 549"/>
              <a:gd name="T9" fmla="*/ 257 h 738"/>
              <a:gd name="T10" fmla="*/ 361 w 549"/>
              <a:gd name="T11" fmla="*/ 218 h 738"/>
              <a:gd name="T12" fmla="*/ 300 w 549"/>
              <a:gd name="T13" fmla="*/ 170 h 738"/>
              <a:gd name="T14" fmla="*/ 202 w 549"/>
              <a:gd name="T15" fmla="*/ 196 h 738"/>
              <a:gd name="T16" fmla="*/ 208 w 549"/>
              <a:gd name="T17" fmla="*/ 79 h 738"/>
              <a:gd name="T18" fmla="*/ 315 w 549"/>
              <a:gd name="T19" fmla="*/ 58 h 738"/>
              <a:gd name="T20" fmla="*/ 366 w 549"/>
              <a:gd name="T21" fmla="*/ 159 h 738"/>
              <a:gd name="T22" fmla="*/ 382 w 549"/>
              <a:gd name="T23" fmla="*/ 208 h 738"/>
              <a:gd name="T24" fmla="*/ 387 w 549"/>
              <a:gd name="T25" fmla="*/ 199 h 738"/>
              <a:gd name="T26" fmla="*/ 330 w 549"/>
              <a:gd name="T27" fmla="*/ 29 h 738"/>
              <a:gd name="T28" fmla="*/ 164 w 549"/>
              <a:gd name="T29" fmla="*/ 85 h 738"/>
              <a:gd name="T30" fmla="*/ 223 w 549"/>
              <a:gd name="T31" fmla="*/ 255 h 738"/>
              <a:gd name="T32" fmla="*/ 245 w 549"/>
              <a:gd name="T33" fmla="*/ 275 h 738"/>
              <a:gd name="T34" fmla="*/ 295 w 549"/>
              <a:gd name="T35" fmla="*/ 288 h 738"/>
              <a:gd name="T36" fmla="*/ 310 w 549"/>
              <a:gd name="T37" fmla="*/ 244 h 738"/>
              <a:gd name="T38" fmla="*/ 263 w 549"/>
              <a:gd name="T39" fmla="*/ 223 h 738"/>
              <a:gd name="T40" fmla="*/ 253 w 549"/>
              <a:gd name="T41" fmla="*/ 228 h 738"/>
              <a:gd name="T42" fmla="*/ 235 w 549"/>
              <a:gd name="T43" fmla="*/ 222 h 738"/>
              <a:gd name="T44" fmla="*/ 245 w 549"/>
              <a:gd name="T45" fmla="*/ 210 h 738"/>
              <a:gd name="T46" fmla="*/ 335 w 549"/>
              <a:gd name="T47" fmla="*/ 247 h 738"/>
              <a:gd name="T48" fmla="*/ 362 w 549"/>
              <a:gd name="T49" fmla="*/ 278 h 738"/>
              <a:gd name="T50" fmla="*/ 493 w 549"/>
              <a:gd name="T51" fmla="*/ 498 h 738"/>
              <a:gd name="T52" fmla="*/ 257 w 549"/>
              <a:gd name="T53" fmla="*/ 698 h 738"/>
              <a:gd name="T54" fmla="*/ 58 w 549"/>
              <a:gd name="T55" fmla="*/ 455 h 738"/>
              <a:gd name="T56" fmla="*/ 205 w 549"/>
              <a:gd name="T57" fmla="*/ 271 h 738"/>
              <a:gd name="T58" fmla="*/ 154 w 549"/>
              <a:gd name="T59" fmla="*/ 256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49" h="738">
                <a:moveTo>
                  <a:pt x="154" y="256"/>
                </a:moveTo>
                <a:cubicBezTo>
                  <a:pt x="55" y="309"/>
                  <a:pt x="0" y="434"/>
                  <a:pt x="30" y="541"/>
                </a:cubicBezTo>
                <a:cubicBezTo>
                  <a:pt x="62" y="658"/>
                  <a:pt x="168" y="738"/>
                  <a:pt x="283" y="733"/>
                </a:cubicBezTo>
                <a:cubicBezTo>
                  <a:pt x="399" y="728"/>
                  <a:pt x="497" y="648"/>
                  <a:pt x="523" y="539"/>
                </a:cubicBezTo>
                <a:cubicBezTo>
                  <a:pt x="549" y="426"/>
                  <a:pt x="500" y="313"/>
                  <a:pt x="398" y="257"/>
                </a:cubicBezTo>
                <a:cubicBezTo>
                  <a:pt x="381" y="247"/>
                  <a:pt x="369" y="236"/>
                  <a:pt x="361" y="218"/>
                </a:cubicBezTo>
                <a:cubicBezTo>
                  <a:pt x="349" y="193"/>
                  <a:pt x="328" y="178"/>
                  <a:pt x="300" y="170"/>
                </a:cubicBezTo>
                <a:cubicBezTo>
                  <a:pt x="261" y="158"/>
                  <a:pt x="231" y="176"/>
                  <a:pt x="202" y="196"/>
                </a:cubicBezTo>
                <a:cubicBezTo>
                  <a:pt x="175" y="152"/>
                  <a:pt x="178" y="113"/>
                  <a:pt x="208" y="79"/>
                </a:cubicBezTo>
                <a:cubicBezTo>
                  <a:pt x="233" y="51"/>
                  <a:pt x="280" y="42"/>
                  <a:pt x="315" y="58"/>
                </a:cubicBezTo>
                <a:cubicBezTo>
                  <a:pt x="353" y="76"/>
                  <a:pt x="377" y="117"/>
                  <a:pt x="366" y="159"/>
                </a:cubicBezTo>
                <a:cubicBezTo>
                  <a:pt x="360" y="182"/>
                  <a:pt x="367" y="194"/>
                  <a:pt x="382" y="208"/>
                </a:cubicBezTo>
                <a:cubicBezTo>
                  <a:pt x="384" y="204"/>
                  <a:pt x="386" y="201"/>
                  <a:pt x="387" y="199"/>
                </a:cubicBezTo>
                <a:cubicBezTo>
                  <a:pt x="418" y="133"/>
                  <a:pt x="393" y="60"/>
                  <a:pt x="330" y="29"/>
                </a:cubicBezTo>
                <a:cubicBezTo>
                  <a:pt x="269" y="0"/>
                  <a:pt x="194" y="25"/>
                  <a:pt x="164" y="85"/>
                </a:cubicBezTo>
                <a:cubicBezTo>
                  <a:pt x="133" y="149"/>
                  <a:pt x="158" y="223"/>
                  <a:pt x="223" y="255"/>
                </a:cubicBezTo>
                <a:cubicBezTo>
                  <a:pt x="233" y="260"/>
                  <a:pt x="239" y="265"/>
                  <a:pt x="245" y="275"/>
                </a:cubicBezTo>
                <a:cubicBezTo>
                  <a:pt x="257" y="294"/>
                  <a:pt x="276" y="298"/>
                  <a:pt x="295" y="288"/>
                </a:cubicBezTo>
                <a:cubicBezTo>
                  <a:pt x="310" y="278"/>
                  <a:pt x="317" y="263"/>
                  <a:pt x="310" y="244"/>
                </a:cubicBezTo>
                <a:cubicBezTo>
                  <a:pt x="301" y="223"/>
                  <a:pt x="285" y="217"/>
                  <a:pt x="263" y="223"/>
                </a:cubicBezTo>
                <a:cubicBezTo>
                  <a:pt x="260" y="224"/>
                  <a:pt x="256" y="227"/>
                  <a:pt x="253" y="228"/>
                </a:cubicBezTo>
                <a:cubicBezTo>
                  <a:pt x="245" y="232"/>
                  <a:pt x="237" y="227"/>
                  <a:pt x="235" y="222"/>
                </a:cubicBezTo>
                <a:cubicBezTo>
                  <a:pt x="232" y="216"/>
                  <a:pt x="240" y="213"/>
                  <a:pt x="245" y="210"/>
                </a:cubicBezTo>
                <a:cubicBezTo>
                  <a:pt x="279" y="189"/>
                  <a:pt x="326" y="207"/>
                  <a:pt x="335" y="247"/>
                </a:cubicBezTo>
                <a:cubicBezTo>
                  <a:pt x="339" y="264"/>
                  <a:pt x="348" y="271"/>
                  <a:pt x="362" y="278"/>
                </a:cubicBezTo>
                <a:cubicBezTo>
                  <a:pt x="453" y="320"/>
                  <a:pt x="499" y="398"/>
                  <a:pt x="493" y="498"/>
                </a:cubicBezTo>
                <a:cubicBezTo>
                  <a:pt x="487" y="614"/>
                  <a:pt x="375" y="709"/>
                  <a:pt x="257" y="698"/>
                </a:cubicBezTo>
                <a:cubicBezTo>
                  <a:pt x="136" y="686"/>
                  <a:pt x="41" y="572"/>
                  <a:pt x="58" y="455"/>
                </a:cubicBezTo>
                <a:cubicBezTo>
                  <a:pt x="71" y="365"/>
                  <a:pt x="121" y="304"/>
                  <a:pt x="205" y="271"/>
                </a:cubicBezTo>
                <a:cubicBezTo>
                  <a:pt x="174" y="246"/>
                  <a:pt x="174" y="246"/>
                  <a:pt x="154" y="25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8" name="Freeform 21">
            <a:extLst>
              <a:ext uri="{FF2B5EF4-FFF2-40B4-BE49-F238E27FC236}">
                <a16:creationId xmlns:a16="http://schemas.microsoft.com/office/drawing/2014/main" id="{98478114-AA88-452E-B941-BF37B667ED6A}"/>
              </a:ext>
            </a:extLst>
          </p:cNvPr>
          <p:cNvSpPr>
            <a:spLocks noEditPoints="1"/>
          </p:cNvSpPr>
          <p:nvPr/>
        </p:nvSpPr>
        <p:spPr bwMode="auto">
          <a:xfrm>
            <a:off x="677863" y="1409700"/>
            <a:ext cx="333375" cy="192087"/>
          </a:xfrm>
          <a:custGeom>
            <a:avLst/>
            <a:gdLst>
              <a:gd name="T0" fmla="*/ 391 w 500"/>
              <a:gd name="T1" fmla="*/ 55 h 289"/>
              <a:gd name="T2" fmla="*/ 245 w 500"/>
              <a:gd name="T3" fmla="*/ 24 h 289"/>
              <a:gd name="T4" fmla="*/ 111 w 500"/>
              <a:gd name="T5" fmla="*/ 1 h 289"/>
              <a:gd name="T6" fmla="*/ 72 w 500"/>
              <a:gd name="T7" fmla="*/ 6 h 289"/>
              <a:gd name="T8" fmla="*/ 0 w 500"/>
              <a:gd name="T9" fmla="*/ 116 h 289"/>
              <a:gd name="T10" fmla="*/ 86 w 500"/>
              <a:gd name="T11" fmla="*/ 221 h 289"/>
              <a:gd name="T12" fmla="*/ 354 w 500"/>
              <a:gd name="T13" fmla="*/ 277 h 289"/>
              <a:gd name="T14" fmla="*/ 491 w 500"/>
              <a:gd name="T15" fmla="*/ 178 h 289"/>
              <a:gd name="T16" fmla="*/ 391 w 500"/>
              <a:gd name="T17" fmla="*/ 55 h 289"/>
              <a:gd name="T18" fmla="*/ 369 w 500"/>
              <a:gd name="T19" fmla="*/ 245 h 289"/>
              <a:gd name="T20" fmla="*/ 238 w 500"/>
              <a:gd name="T21" fmla="*/ 219 h 289"/>
              <a:gd name="T22" fmla="*/ 225 w 500"/>
              <a:gd name="T23" fmla="*/ 199 h 289"/>
              <a:gd name="T24" fmla="*/ 250 w 500"/>
              <a:gd name="T25" fmla="*/ 83 h 289"/>
              <a:gd name="T26" fmla="*/ 277 w 500"/>
              <a:gd name="T27" fmla="*/ 65 h 289"/>
              <a:gd name="T28" fmla="*/ 399 w 500"/>
              <a:gd name="T29" fmla="*/ 92 h 289"/>
              <a:gd name="T30" fmla="*/ 457 w 500"/>
              <a:gd name="T31" fmla="*/ 166 h 289"/>
              <a:gd name="T32" fmla="*/ 369 w 500"/>
              <a:gd name="T33" fmla="*/ 245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00" h="289">
                <a:moveTo>
                  <a:pt x="391" y="55"/>
                </a:moveTo>
                <a:cubicBezTo>
                  <a:pt x="343" y="44"/>
                  <a:pt x="294" y="32"/>
                  <a:pt x="245" y="24"/>
                </a:cubicBezTo>
                <a:cubicBezTo>
                  <a:pt x="202" y="18"/>
                  <a:pt x="163" y="0"/>
                  <a:pt x="111" y="1"/>
                </a:cubicBezTo>
                <a:cubicBezTo>
                  <a:pt x="104" y="2"/>
                  <a:pt x="88" y="0"/>
                  <a:pt x="72" y="6"/>
                </a:cubicBezTo>
                <a:cubicBezTo>
                  <a:pt x="30" y="22"/>
                  <a:pt x="0" y="68"/>
                  <a:pt x="0" y="116"/>
                </a:cubicBezTo>
                <a:cubicBezTo>
                  <a:pt x="0" y="164"/>
                  <a:pt x="34" y="209"/>
                  <a:pt x="86" y="221"/>
                </a:cubicBezTo>
                <a:cubicBezTo>
                  <a:pt x="175" y="242"/>
                  <a:pt x="264" y="261"/>
                  <a:pt x="354" y="277"/>
                </a:cubicBezTo>
                <a:cubicBezTo>
                  <a:pt x="428" y="289"/>
                  <a:pt x="479" y="250"/>
                  <a:pt x="491" y="178"/>
                </a:cubicBezTo>
                <a:cubicBezTo>
                  <a:pt x="500" y="122"/>
                  <a:pt x="458" y="69"/>
                  <a:pt x="391" y="55"/>
                </a:cubicBezTo>
                <a:close/>
                <a:moveTo>
                  <a:pt x="369" y="245"/>
                </a:moveTo>
                <a:cubicBezTo>
                  <a:pt x="325" y="238"/>
                  <a:pt x="282" y="226"/>
                  <a:pt x="238" y="219"/>
                </a:cubicBezTo>
                <a:cubicBezTo>
                  <a:pt x="224" y="216"/>
                  <a:pt x="222" y="209"/>
                  <a:pt x="225" y="199"/>
                </a:cubicBezTo>
                <a:cubicBezTo>
                  <a:pt x="238" y="161"/>
                  <a:pt x="243" y="122"/>
                  <a:pt x="250" y="83"/>
                </a:cubicBezTo>
                <a:cubicBezTo>
                  <a:pt x="252" y="72"/>
                  <a:pt x="256" y="58"/>
                  <a:pt x="277" y="65"/>
                </a:cubicBezTo>
                <a:cubicBezTo>
                  <a:pt x="317" y="76"/>
                  <a:pt x="359" y="82"/>
                  <a:pt x="399" y="92"/>
                </a:cubicBezTo>
                <a:cubicBezTo>
                  <a:pt x="434" y="101"/>
                  <a:pt x="457" y="132"/>
                  <a:pt x="457" y="166"/>
                </a:cubicBezTo>
                <a:cubicBezTo>
                  <a:pt x="457" y="214"/>
                  <a:pt x="415" y="253"/>
                  <a:pt x="369" y="24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29" name="Freeform 22">
            <a:extLst>
              <a:ext uri="{FF2B5EF4-FFF2-40B4-BE49-F238E27FC236}">
                <a16:creationId xmlns:a16="http://schemas.microsoft.com/office/drawing/2014/main" id="{F1A24668-5BDC-4522-9FEE-962A3F7EC93A}"/>
              </a:ext>
            </a:extLst>
          </p:cNvPr>
          <p:cNvSpPr>
            <a:spLocks noEditPoints="1"/>
          </p:cNvSpPr>
          <p:nvPr/>
        </p:nvSpPr>
        <p:spPr bwMode="auto">
          <a:xfrm>
            <a:off x="1544638" y="4702175"/>
            <a:ext cx="338138" cy="190500"/>
          </a:xfrm>
          <a:custGeom>
            <a:avLst/>
            <a:gdLst>
              <a:gd name="T0" fmla="*/ 496 w 508"/>
              <a:gd name="T1" fmla="*/ 31 h 286"/>
              <a:gd name="T2" fmla="*/ 412 w 508"/>
              <a:gd name="T3" fmla="*/ 14 h 286"/>
              <a:gd name="T4" fmla="*/ 348 w 508"/>
              <a:gd name="T5" fmla="*/ 7 h 286"/>
              <a:gd name="T6" fmla="*/ 148 w 508"/>
              <a:gd name="T7" fmla="*/ 81 h 286"/>
              <a:gd name="T8" fmla="*/ 125 w 508"/>
              <a:gd name="T9" fmla="*/ 121 h 286"/>
              <a:gd name="T10" fmla="*/ 161 w 508"/>
              <a:gd name="T11" fmla="*/ 155 h 286"/>
              <a:gd name="T12" fmla="*/ 175 w 508"/>
              <a:gd name="T13" fmla="*/ 152 h 286"/>
              <a:gd name="T14" fmla="*/ 197 w 508"/>
              <a:gd name="T15" fmla="*/ 144 h 286"/>
              <a:gd name="T16" fmla="*/ 209 w 508"/>
              <a:gd name="T17" fmla="*/ 139 h 286"/>
              <a:gd name="T18" fmla="*/ 227 w 508"/>
              <a:gd name="T19" fmla="*/ 132 h 286"/>
              <a:gd name="T20" fmla="*/ 234 w 508"/>
              <a:gd name="T21" fmla="*/ 132 h 286"/>
              <a:gd name="T22" fmla="*/ 244 w 508"/>
              <a:gd name="T23" fmla="*/ 131 h 286"/>
              <a:gd name="T24" fmla="*/ 248 w 508"/>
              <a:gd name="T25" fmla="*/ 136 h 286"/>
              <a:gd name="T26" fmla="*/ 96 w 508"/>
              <a:gd name="T27" fmla="*/ 162 h 286"/>
              <a:gd name="T28" fmla="*/ 47 w 508"/>
              <a:gd name="T29" fmla="*/ 133 h 286"/>
              <a:gd name="T30" fmla="*/ 22 w 508"/>
              <a:gd name="T31" fmla="*/ 156 h 286"/>
              <a:gd name="T32" fmla="*/ 23 w 508"/>
              <a:gd name="T33" fmla="*/ 201 h 286"/>
              <a:gd name="T34" fmla="*/ 132 w 508"/>
              <a:gd name="T35" fmla="*/ 275 h 286"/>
              <a:gd name="T36" fmla="*/ 160 w 508"/>
              <a:gd name="T37" fmla="*/ 282 h 286"/>
              <a:gd name="T38" fmla="*/ 340 w 508"/>
              <a:gd name="T39" fmla="*/ 216 h 286"/>
              <a:gd name="T40" fmla="*/ 450 w 508"/>
              <a:gd name="T41" fmla="*/ 166 h 286"/>
              <a:gd name="T42" fmla="*/ 495 w 508"/>
              <a:gd name="T43" fmla="*/ 115 h 286"/>
              <a:gd name="T44" fmla="*/ 505 w 508"/>
              <a:gd name="T45" fmla="*/ 44 h 286"/>
              <a:gd name="T46" fmla="*/ 496 w 508"/>
              <a:gd name="T47" fmla="*/ 31 h 286"/>
              <a:gd name="T48" fmla="*/ 369 w 508"/>
              <a:gd name="T49" fmla="*/ 116 h 286"/>
              <a:gd name="T50" fmla="*/ 369 w 508"/>
              <a:gd name="T51" fmla="*/ 116 h 286"/>
              <a:gd name="T52" fmla="*/ 372 w 508"/>
              <a:gd name="T53" fmla="*/ 113 h 286"/>
              <a:gd name="T54" fmla="*/ 369 w 508"/>
              <a:gd name="T55" fmla="*/ 116 h 286"/>
              <a:gd name="T56" fmla="*/ 341 w 508"/>
              <a:gd name="T57" fmla="*/ 139 h 286"/>
              <a:gd name="T58" fmla="*/ 341 w 508"/>
              <a:gd name="T59" fmla="*/ 147 h 286"/>
              <a:gd name="T60" fmla="*/ 341 w 508"/>
              <a:gd name="T61" fmla="*/ 139 h 286"/>
              <a:gd name="T62" fmla="*/ 341 w 508"/>
              <a:gd name="T63" fmla="*/ 139 h 286"/>
              <a:gd name="T64" fmla="*/ 348 w 508"/>
              <a:gd name="T65" fmla="*/ 118 h 286"/>
              <a:gd name="T66" fmla="*/ 341 w 508"/>
              <a:gd name="T67" fmla="*/ 139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08" h="286">
                <a:moveTo>
                  <a:pt x="496" y="31"/>
                </a:moveTo>
                <a:cubicBezTo>
                  <a:pt x="469" y="21"/>
                  <a:pt x="441" y="17"/>
                  <a:pt x="412" y="14"/>
                </a:cubicBezTo>
                <a:cubicBezTo>
                  <a:pt x="391" y="7"/>
                  <a:pt x="369" y="0"/>
                  <a:pt x="348" y="7"/>
                </a:cubicBezTo>
                <a:cubicBezTo>
                  <a:pt x="281" y="31"/>
                  <a:pt x="215" y="56"/>
                  <a:pt x="148" y="81"/>
                </a:cubicBezTo>
                <a:cubicBezTo>
                  <a:pt x="129" y="88"/>
                  <a:pt x="122" y="103"/>
                  <a:pt x="125" y="121"/>
                </a:cubicBezTo>
                <a:cubicBezTo>
                  <a:pt x="128" y="140"/>
                  <a:pt x="135" y="158"/>
                  <a:pt x="161" y="155"/>
                </a:cubicBezTo>
                <a:cubicBezTo>
                  <a:pt x="166" y="156"/>
                  <a:pt x="171" y="158"/>
                  <a:pt x="175" y="152"/>
                </a:cubicBezTo>
                <a:cubicBezTo>
                  <a:pt x="182" y="149"/>
                  <a:pt x="190" y="147"/>
                  <a:pt x="197" y="144"/>
                </a:cubicBezTo>
                <a:cubicBezTo>
                  <a:pt x="202" y="145"/>
                  <a:pt x="206" y="144"/>
                  <a:pt x="209" y="139"/>
                </a:cubicBezTo>
                <a:cubicBezTo>
                  <a:pt x="216" y="140"/>
                  <a:pt x="222" y="137"/>
                  <a:pt x="227" y="132"/>
                </a:cubicBezTo>
                <a:cubicBezTo>
                  <a:pt x="229" y="132"/>
                  <a:pt x="231" y="132"/>
                  <a:pt x="234" y="132"/>
                </a:cubicBezTo>
                <a:cubicBezTo>
                  <a:pt x="237" y="131"/>
                  <a:pt x="240" y="131"/>
                  <a:pt x="244" y="131"/>
                </a:cubicBezTo>
                <a:cubicBezTo>
                  <a:pt x="245" y="133"/>
                  <a:pt x="247" y="134"/>
                  <a:pt x="248" y="136"/>
                </a:cubicBezTo>
                <a:cubicBezTo>
                  <a:pt x="200" y="158"/>
                  <a:pt x="156" y="207"/>
                  <a:pt x="96" y="162"/>
                </a:cubicBezTo>
                <a:cubicBezTo>
                  <a:pt x="82" y="148"/>
                  <a:pt x="68" y="135"/>
                  <a:pt x="47" y="133"/>
                </a:cubicBezTo>
                <a:cubicBezTo>
                  <a:pt x="32" y="132"/>
                  <a:pt x="32" y="149"/>
                  <a:pt x="22" y="156"/>
                </a:cubicBezTo>
                <a:cubicBezTo>
                  <a:pt x="0" y="173"/>
                  <a:pt x="0" y="185"/>
                  <a:pt x="23" y="201"/>
                </a:cubicBezTo>
                <a:cubicBezTo>
                  <a:pt x="59" y="227"/>
                  <a:pt x="96" y="251"/>
                  <a:pt x="132" y="275"/>
                </a:cubicBezTo>
                <a:cubicBezTo>
                  <a:pt x="140" y="282"/>
                  <a:pt x="150" y="286"/>
                  <a:pt x="160" y="282"/>
                </a:cubicBezTo>
                <a:cubicBezTo>
                  <a:pt x="220" y="261"/>
                  <a:pt x="285" y="253"/>
                  <a:pt x="340" y="216"/>
                </a:cubicBezTo>
                <a:cubicBezTo>
                  <a:pt x="374" y="193"/>
                  <a:pt x="409" y="171"/>
                  <a:pt x="450" y="166"/>
                </a:cubicBezTo>
                <a:cubicBezTo>
                  <a:pt x="480" y="162"/>
                  <a:pt x="493" y="145"/>
                  <a:pt x="495" y="115"/>
                </a:cubicBezTo>
                <a:cubicBezTo>
                  <a:pt x="496" y="91"/>
                  <a:pt x="501" y="68"/>
                  <a:pt x="505" y="44"/>
                </a:cubicBezTo>
                <a:cubicBezTo>
                  <a:pt x="506" y="37"/>
                  <a:pt x="508" y="30"/>
                  <a:pt x="496" y="31"/>
                </a:cubicBezTo>
                <a:close/>
                <a:moveTo>
                  <a:pt x="369" y="116"/>
                </a:moveTo>
                <a:cubicBezTo>
                  <a:pt x="369" y="116"/>
                  <a:pt x="369" y="116"/>
                  <a:pt x="369" y="116"/>
                </a:cubicBezTo>
                <a:cubicBezTo>
                  <a:pt x="370" y="115"/>
                  <a:pt x="371" y="114"/>
                  <a:pt x="372" y="113"/>
                </a:cubicBezTo>
                <a:cubicBezTo>
                  <a:pt x="371" y="114"/>
                  <a:pt x="370" y="115"/>
                  <a:pt x="369" y="116"/>
                </a:cubicBezTo>
                <a:close/>
                <a:moveTo>
                  <a:pt x="341" y="139"/>
                </a:moveTo>
                <a:cubicBezTo>
                  <a:pt x="341" y="142"/>
                  <a:pt x="341" y="144"/>
                  <a:pt x="341" y="147"/>
                </a:cubicBezTo>
                <a:cubicBezTo>
                  <a:pt x="341" y="144"/>
                  <a:pt x="341" y="142"/>
                  <a:pt x="341" y="139"/>
                </a:cubicBezTo>
                <a:close/>
                <a:moveTo>
                  <a:pt x="341" y="139"/>
                </a:moveTo>
                <a:cubicBezTo>
                  <a:pt x="341" y="130"/>
                  <a:pt x="342" y="122"/>
                  <a:pt x="348" y="118"/>
                </a:cubicBezTo>
                <a:cubicBezTo>
                  <a:pt x="342" y="122"/>
                  <a:pt x="341" y="130"/>
                  <a:pt x="341" y="13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0" name="Freeform 23">
            <a:extLst>
              <a:ext uri="{FF2B5EF4-FFF2-40B4-BE49-F238E27FC236}">
                <a16:creationId xmlns:a16="http://schemas.microsoft.com/office/drawing/2014/main" id="{CB6F7CEF-AF30-48B0-8251-8BCDDAAC9AA3}"/>
              </a:ext>
            </a:extLst>
          </p:cNvPr>
          <p:cNvSpPr>
            <a:spLocks/>
          </p:cNvSpPr>
          <p:nvPr/>
        </p:nvSpPr>
        <p:spPr bwMode="auto">
          <a:xfrm>
            <a:off x="2297113" y="1987550"/>
            <a:ext cx="184150" cy="184150"/>
          </a:xfrm>
          <a:custGeom>
            <a:avLst/>
            <a:gdLst>
              <a:gd name="T0" fmla="*/ 136 w 276"/>
              <a:gd name="T1" fmla="*/ 275 h 275"/>
              <a:gd name="T2" fmla="*/ 275 w 276"/>
              <a:gd name="T3" fmla="*/ 136 h 275"/>
              <a:gd name="T4" fmla="*/ 137 w 276"/>
              <a:gd name="T5" fmla="*/ 0 h 275"/>
              <a:gd name="T6" fmla="*/ 0 w 276"/>
              <a:gd name="T7" fmla="*/ 135 h 275"/>
              <a:gd name="T8" fmla="*/ 136 w 276"/>
              <a:gd name="T9" fmla="*/ 275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6" h="275">
                <a:moveTo>
                  <a:pt x="136" y="275"/>
                </a:moveTo>
                <a:cubicBezTo>
                  <a:pt x="213" y="274"/>
                  <a:pt x="276" y="212"/>
                  <a:pt x="275" y="136"/>
                </a:cubicBezTo>
                <a:cubicBezTo>
                  <a:pt x="274" y="61"/>
                  <a:pt x="213" y="1"/>
                  <a:pt x="137" y="0"/>
                </a:cubicBezTo>
                <a:cubicBezTo>
                  <a:pt x="60" y="0"/>
                  <a:pt x="0" y="59"/>
                  <a:pt x="0" y="135"/>
                </a:cubicBezTo>
                <a:cubicBezTo>
                  <a:pt x="0" y="214"/>
                  <a:pt x="60" y="275"/>
                  <a:pt x="136" y="27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1" name="Freeform 24">
            <a:extLst>
              <a:ext uri="{FF2B5EF4-FFF2-40B4-BE49-F238E27FC236}">
                <a16:creationId xmlns:a16="http://schemas.microsoft.com/office/drawing/2014/main" id="{FC35AFA5-263F-437D-96FE-F3009EFD616A}"/>
              </a:ext>
            </a:extLst>
          </p:cNvPr>
          <p:cNvSpPr>
            <a:spLocks noEditPoints="1"/>
          </p:cNvSpPr>
          <p:nvPr/>
        </p:nvSpPr>
        <p:spPr bwMode="auto">
          <a:xfrm>
            <a:off x="2403476" y="4711700"/>
            <a:ext cx="223838" cy="157162"/>
          </a:xfrm>
          <a:custGeom>
            <a:avLst/>
            <a:gdLst>
              <a:gd name="T0" fmla="*/ 287 w 337"/>
              <a:gd name="T1" fmla="*/ 30 h 236"/>
              <a:gd name="T2" fmla="*/ 187 w 337"/>
              <a:gd name="T3" fmla="*/ 1 h 236"/>
              <a:gd name="T4" fmla="*/ 56 w 337"/>
              <a:gd name="T5" fmla="*/ 29 h 236"/>
              <a:gd name="T6" fmla="*/ 53 w 337"/>
              <a:gd name="T7" fmla="*/ 199 h 236"/>
              <a:gd name="T8" fmla="*/ 290 w 337"/>
              <a:gd name="T9" fmla="*/ 196 h 236"/>
              <a:gd name="T10" fmla="*/ 287 w 337"/>
              <a:gd name="T11" fmla="*/ 30 h 236"/>
              <a:gd name="T12" fmla="*/ 127 w 337"/>
              <a:gd name="T13" fmla="*/ 130 h 236"/>
              <a:gd name="T14" fmla="*/ 91 w 337"/>
              <a:gd name="T15" fmla="*/ 119 h 236"/>
              <a:gd name="T16" fmla="*/ 203 w 337"/>
              <a:gd name="T17" fmla="*/ 55 h 236"/>
              <a:gd name="T18" fmla="*/ 248 w 337"/>
              <a:gd name="T19" fmla="*/ 60 h 236"/>
              <a:gd name="T20" fmla="*/ 127 w 337"/>
              <a:gd name="T21" fmla="*/ 130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7" h="236">
                <a:moveTo>
                  <a:pt x="287" y="30"/>
                </a:moveTo>
                <a:cubicBezTo>
                  <a:pt x="249" y="12"/>
                  <a:pt x="212" y="0"/>
                  <a:pt x="187" y="1"/>
                </a:cubicBezTo>
                <a:cubicBezTo>
                  <a:pt x="125" y="1"/>
                  <a:pt x="87" y="14"/>
                  <a:pt x="56" y="29"/>
                </a:cubicBezTo>
                <a:cubicBezTo>
                  <a:pt x="5" y="52"/>
                  <a:pt x="0" y="168"/>
                  <a:pt x="53" y="199"/>
                </a:cubicBezTo>
                <a:cubicBezTo>
                  <a:pt x="117" y="236"/>
                  <a:pt x="226" y="235"/>
                  <a:pt x="290" y="196"/>
                </a:cubicBezTo>
                <a:cubicBezTo>
                  <a:pt x="337" y="167"/>
                  <a:pt x="337" y="54"/>
                  <a:pt x="287" y="30"/>
                </a:cubicBezTo>
                <a:close/>
                <a:moveTo>
                  <a:pt x="127" y="130"/>
                </a:moveTo>
                <a:cubicBezTo>
                  <a:pt x="112" y="139"/>
                  <a:pt x="104" y="128"/>
                  <a:pt x="91" y="119"/>
                </a:cubicBezTo>
                <a:cubicBezTo>
                  <a:pt x="131" y="97"/>
                  <a:pt x="167" y="76"/>
                  <a:pt x="203" y="55"/>
                </a:cubicBezTo>
                <a:cubicBezTo>
                  <a:pt x="224" y="43"/>
                  <a:pt x="224" y="43"/>
                  <a:pt x="248" y="60"/>
                </a:cubicBezTo>
                <a:cubicBezTo>
                  <a:pt x="207" y="83"/>
                  <a:pt x="167" y="106"/>
                  <a:pt x="127" y="13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2" name="Freeform 25">
            <a:extLst>
              <a:ext uri="{FF2B5EF4-FFF2-40B4-BE49-F238E27FC236}">
                <a16:creationId xmlns:a16="http://schemas.microsoft.com/office/drawing/2014/main" id="{A797360F-8B6B-4039-8505-5A486AEA325F}"/>
              </a:ext>
            </a:extLst>
          </p:cNvPr>
          <p:cNvSpPr>
            <a:spLocks noEditPoints="1"/>
          </p:cNvSpPr>
          <p:nvPr/>
        </p:nvSpPr>
        <p:spPr bwMode="auto">
          <a:xfrm>
            <a:off x="2168526" y="4624388"/>
            <a:ext cx="225425" cy="160337"/>
          </a:xfrm>
          <a:custGeom>
            <a:avLst/>
            <a:gdLst>
              <a:gd name="T0" fmla="*/ 278 w 338"/>
              <a:gd name="T1" fmla="*/ 30 h 241"/>
              <a:gd name="T2" fmla="*/ 164 w 338"/>
              <a:gd name="T3" fmla="*/ 2 h 241"/>
              <a:gd name="T4" fmla="*/ 95 w 338"/>
              <a:gd name="T5" fmla="*/ 10 h 241"/>
              <a:gd name="T6" fmla="*/ 10 w 338"/>
              <a:gd name="T7" fmla="*/ 88 h 241"/>
              <a:gd name="T8" fmla="*/ 55 w 338"/>
              <a:gd name="T9" fmla="*/ 202 h 241"/>
              <a:gd name="T10" fmla="*/ 285 w 338"/>
              <a:gd name="T11" fmla="*/ 195 h 241"/>
              <a:gd name="T12" fmla="*/ 278 w 338"/>
              <a:gd name="T13" fmla="*/ 30 h 241"/>
              <a:gd name="T14" fmla="*/ 199 w 338"/>
              <a:gd name="T15" fmla="*/ 126 h 241"/>
              <a:gd name="T16" fmla="*/ 88 w 338"/>
              <a:gd name="T17" fmla="*/ 61 h 241"/>
              <a:gd name="T18" fmla="*/ 129 w 338"/>
              <a:gd name="T19" fmla="*/ 53 h 241"/>
              <a:gd name="T20" fmla="*/ 242 w 338"/>
              <a:gd name="T21" fmla="*/ 119 h 241"/>
              <a:gd name="T22" fmla="*/ 199 w 338"/>
              <a:gd name="T23" fmla="*/ 126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38" h="241">
                <a:moveTo>
                  <a:pt x="278" y="30"/>
                </a:moveTo>
                <a:cubicBezTo>
                  <a:pt x="243" y="9"/>
                  <a:pt x="206" y="1"/>
                  <a:pt x="164" y="2"/>
                </a:cubicBezTo>
                <a:cubicBezTo>
                  <a:pt x="142" y="0"/>
                  <a:pt x="118" y="3"/>
                  <a:pt x="95" y="10"/>
                </a:cubicBezTo>
                <a:cubicBezTo>
                  <a:pt x="55" y="22"/>
                  <a:pt x="19" y="42"/>
                  <a:pt x="10" y="88"/>
                </a:cubicBezTo>
                <a:cubicBezTo>
                  <a:pt x="0" y="142"/>
                  <a:pt x="15" y="177"/>
                  <a:pt x="55" y="202"/>
                </a:cubicBezTo>
                <a:cubicBezTo>
                  <a:pt x="117" y="241"/>
                  <a:pt x="225" y="238"/>
                  <a:pt x="285" y="195"/>
                </a:cubicBezTo>
                <a:cubicBezTo>
                  <a:pt x="338" y="157"/>
                  <a:pt x="334" y="63"/>
                  <a:pt x="278" y="30"/>
                </a:cubicBezTo>
                <a:close/>
                <a:moveTo>
                  <a:pt x="199" y="126"/>
                </a:moveTo>
                <a:cubicBezTo>
                  <a:pt x="163" y="104"/>
                  <a:pt x="126" y="83"/>
                  <a:pt x="88" y="61"/>
                </a:cubicBezTo>
                <a:cubicBezTo>
                  <a:pt x="101" y="45"/>
                  <a:pt x="113" y="43"/>
                  <a:pt x="129" y="53"/>
                </a:cubicBezTo>
                <a:cubicBezTo>
                  <a:pt x="165" y="76"/>
                  <a:pt x="203" y="96"/>
                  <a:pt x="242" y="119"/>
                </a:cubicBezTo>
                <a:cubicBezTo>
                  <a:pt x="227" y="135"/>
                  <a:pt x="215" y="136"/>
                  <a:pt x="199" y="12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3" name="Freeform 26">
            <a:extLst>
              <a:ext uri="{FF2B5EF4-FFF2-40B4-BE49-F238E27FC236}">
                <a16:creationId xmlns:a16="http://schemas.microsoft.com/office/drawing/2014/main" id="{2ABF643C-4E82-4A9C-B8BC-41936B6E3E4A}"/>
              </a:ext>
            </a:extLst>
          </p:cNvPr>
          <p:cNvSpPr>
            <a:spLocks noEditPoints="1"/>
          </p:cNvSpPr>
          <p:nvPr/>
        </p:nvSpPr>
        <p:spPr bwMode="auto">
          <a:xfrm>
            <a:off x="2314576" y="4498975"/>
            <a:ext cx="219075" cy="158750"/>
          </a:xfrm>
          <a:custGeom>
            <a:avLst/>
            <a:gdLst>
              <a:gd name="T0" fmla="*/ 274 w 329"/>
              <a:gd name="T1" fmla="*/ 208 h 239"/>
              <a:gd name="T2" fmla="*/ 272 w 329"/>
              <a:gd name="T3" fmla="*/ 35 h 239"/>
              <a:gd name="T4" fmla="*/ 78 w 329"/>
              <a:gd name="T5" fmla="*/ 22 h 239"/>
              <a:gd name="T6" fmla="*/ 6 w 329"/>
              <a:gd name="T7" fmla="*/ 129 h 239"/>
              <a:gd name="T8" fmla="*/ 44 w 329"/>
              <a:gd name="T9" fmla="*/ 185 h 239"/>
              <a:gd name="T10" fmla="*/ 98 w 329"/>
              <a:gd name="T11" fmla="*/ 221 h 239"/>
              <a:gd name="T12" fmla="*/ 115 w 329"/>
              <a:gd name="T13" fmla="*/ 232 h 239"/>
              <a:gd name="T14" fmla="*/ 274 w 329"/>
              <a:gd name="T15" fmla="*/ 208 h 239"/>
              <a:gd name="T16" fmla="*/ 82 w 329"/>
              <a:gd name="T17" fmla="*/ 127 h 239"/>
              <a:gd name="T18" fmla="*/ 199 w 329"/>
              <a:gd name="T19" fmla="*/ 58 h 239"/>
              <a:gd name="T20" fmla="*/ 239 w 329"/>
              <a:gd name="T21" fmla="*/ 67 h 239"/>
              <a:gd name="T22" fmla="*/ 122 w 329"/>
              <a:gd name="T23" fmla="*/ 136 h 239"/>
              <a:gd name="T24" fmla="*/ 82 w 329"/>
              <a:gd name="T25" fmla="*/ 127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9" h="239">
                <a:moveTo>
                  <a:pt x="274" y="208"/>
                </a:moveTo>
                <a:cubicBezTo>
                  <a:pt x="328" y="180"/>
                  <a:pt x="329" y="61"/>
                  <a:pt x="272" y="35"/>
                </a:cubicBezTo>
                <a:cubicBezTo>
                  <a:pt x="208" y="5"/>
                  <a:pt x="144" y="0"/>
                  <a:pt x="78" y="22"/>
                </a:cubicBezTo>
                <a:cubicBezTo>
                  <a:pt x="23" y="41"/>
                  <a:pt x="6" y="66"/>
                  <a:pt x="6" y="129"/>
                </a:cubicBezTo>
                <a:cubicBezTo>
                  <a:pt x="0" y="156"/>
                  <a:pt x="9" y="177"/>
                  <a:pt x="44" y="185"/>
                </a:cubicBezTo>
                <a:cubicBezTo>
                  <a:pt x="65" y="190"/>
                  <a:pt x="83" y="205"/>
                  <a:pt x="98" y="221"/>
                </a:cubicBezTo>
                <a:cubicBezTo>
                  <a:pt x="103" y="226"/>
                  <a:pt x="107" y="232"/>
                  <a:pt x="115" y="232"/>
                </a:cubicBezTo>
                <a:cubicBezTo>
                  <a:pt x="170" y="239"/>
                  <a:pt x="223" y="234"/>
                  <a:pt x="274" y="208"/>
                </a:cubicBezTo>
                <a:close/>
                <a:moveTo>
                  <a:pt x="82" y="127"/>
                </a:moveTo>
                <a:cubicBezTo>
                  <a:pt x="122" y="104"/>
                  <a:pt x="161" y="82"/>
                  <a:pt x="199" y="58"/>
                </a:cubicBezTo>
                <a:cubicBezTo>
                  <a:pt x="215" y="48"/>
                  <a:pt x="224" y="58"/>
                  <a:pt x="239" y="67"/>
                </a:cubicBezTo>
                <a:cubicBezTo>
                  <a:pt x="197" y="91"/>
                  <a:pt x="159" y="112"/>
                  <a:pt x="122" y="136"/>
                </a:cubicBezTo>
                <a:cubicBezTo>
                  <a:pt x="105" y="146"/>
                  <a:pt x="95" y="138"/>
                  <a:pt x="82" y="1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4" name="Freeform 27">
            <a:extLst>
              <a:ext uri="{FF2B5EF4-FFF2-40B4-BE49-F238E27FC236}">
                <a16:creationId xmlns:a16="http://schemas.microsoft.com/office/drawing/2014/main" id="{665E49D8-E7CE-4F2F-8CBF-578D62F08203}"/>
              </a:ext>
            </a:extLst>
          </p:cNvPr>
          <p:cNvSpPr>
            <a:spLocks/>
          </p:cNvSpPr>
          <p:nvPr/>
        </p:nvSpPr>
        <p:spPr bwMode="auto">
          <a:xfrm>
            <a:off x="649288" y="4470400"/>
            <a:ext cx="166688" cy="168275"/>
          </a:xfrm>
          <a:custGeom>
            <a:avLst/>
            <a:gdLst>
              <a:gd name="T0" fmla="*/ 126 w 251"/>
              <a:gd name="T1" fmla="*/ 252 h 252"/>
              <a:gd name="T2" fmla="*/ 250 w 251"/>
              <a:gd name="T3" fmla="*/ 127 h 252"/>
              <a:gd name="T4" fmla="*/ 128 w 251"/>
              <a:gd name="T5" fmla="*/ 0 h 252"/>
              <a:gd name="T6" fmla="*/ 0 w 251"/>
              <a:gd name="T7" fmla="*/ 126 h 252"/>
              <a:gd name="T8" fmla="*/ 126 w 251"/>
              <a:gd name="T9" fmla="*/ 252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1" h="252">
                <a:moveTo>
                  <a:pt x="126" y="252"/>
                </a:moveTo>
                <a:cubicBezTo>
                  <a:pt x="194" y="252"/>
                  <a:pt x="250" y="196"/>
                  <a:pt x="250" y="127"/>
                </a:cubicBezTo>
                <a:cubicBezTo>
                  <a:pt x="251" y="56"/>
                  <a:pt x="198" y="1"/>
                  <a:pt x="128" y="0"/>
                </a:cubicBezTo>
                <a:cubicBezTo>
                  <a:pt x="57" y="0"/>
                  <a:pt x="0" y="56"/>
                  <a:pt x="0" y="126"/>
                </a:cubicBezTo>
                <a:cubicBezTo>
                  <a:pt x="1" y="195"/>
                  <a:pt x="57" y="251"/>
                  <a:pt x="126" y="25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5" name="Freeform 28">
            <a:extLst>
              <a:ext uri="{FF2B5EF4-FFF2-40B4-BE49-F238E27FC236}">
                <a16:creationId xmlns:a16="http://schemas.microsoft.com/office/drawing/2014/main" id="{BA768A2D-77AB-4776-AE6A-8E9E0198A38D}"/>
              </a:ext>
            </a:extLst>
          </p:cNvPr>
          <p:cNvSpPr>
            <a:spLocks/>
          </p:cNvSpPr>
          <p:nvPr/>
        </p:nvSpPr>
        <p:spPr bwMode="auto">
          <a:xfrm>
            <a:off x="3103563" y="2020888"/>
            <a:ext cx="223838" cy="173037"/>
          </a:xfrm>
          <a:custGeom>
            <a:avLst/>
            <a:gdLst>
              <a:gd name="T0" fmla="*/ 152 w 334"/>
              <a:gd name="T1" fmla="*/ 165 h 258"/>
              <a:gd name="T2" fmla="*/ 253 w 334"/>
              <a:gd name="T3" fmla="*/ 166 h 258"/>
              <a:gd name="T4" fmla="*/ 275 w 334"/>
              <a:gd name="T5" fmla="*/ 175 h 258"/>
              <a:gd name="T6" fmla="*/ 282 w 334"/>
              <a:gd name="T7" fmla="*/ 258 h 258"/>
              <a:gd name="T8" fmla="*/ 312 w 334"/>
              <a:gd name="T9" fmla="*/ 107 h 258"/>
              <a:gd name="T10" fmla="*/ 150 w 334"/>
              <a:gd name="T11" fmla="*/ 6 h 258"/>
              <a:gd name="T12" fmla="*/ 11 w 334"/>
              <a:gd name="T13" fmla="*/ 132 h 258"/>
              <a:gd name="T14" fmla="*/ 51 w 334"/>
              <a:gd name="T15" fmla="*/ 258 h 258"/>
              <a:gd name="T16" fmla="*/ 52 w 334"/>
              <a:gd name="T17" fmla="*/ 252 h 258"/>
              <a:gd name="T18" fmla="*/ 152 w 334"/>
              <a:gd name="T19" fmla="*/ 165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4" h="258">
                <a:moveTo>
                  <a:pt x="152" y="165"/>
                </a:moveTo>
                <a:cubicBezTo>
                  <a:pt x="186" y="177"/>
                  <a:pt x="220" y="182"/>
                  <a:pt x="253" y="166"/>
                </a:cubicBezTo>
                <a:cubicBezTo>
                  <a:pt x="266" y="160"/>
                  <a:pt x="270" y="163"/>
                  <a:pt x="275" y="175"/>
                </a:cubicBezTo>
                <a:cubicBezTo>
                  <a:pt x="286" y="202"/>
                  <a:pt x="279" y="229"/>
                  <a:pt x="282" y="258"/>
                </a:cubicBezTo>
                <a:cubicBezTo>
                  <a:pt x="322" y="226"/>
                  <a:pt x="334" y="162"/>
                  <a:pt x="312" y="107"/>
                </a:cubicBezTo>
                <a:cubicBezTo>
                  <a:pt x="286" y="40"/>
                  <a:pt x="220" y="0"/>
                  <a:pt x="150" y="6"/>
                </a:cubicBezTo>
                <a:cubicBezTo>
                  <a:pt x="85" y="12"/>
                  <a:pt x="24" y="68"/>
                  <a:pt x="11" y="132"/>
                </a:cubicBezTo>
                <a:cubicBezTo>
                  <a:pt x="0" y="186"/>
                  <a:pt x="17" y="240"/>
                  <a:pt x="51" y="258"/>
                </a:cubicBezTo>
                <a:cubicBezTo>
                  <a:pt x="51" y="256"/>
                  <a:pt x="52" y="254"/>
                  <a:pt x="52" y="252"/>
                </a:cubicBezTo>
                <a:cubicBezTo>
                  <a:pt x="37" y="162"/>
                  <a:pt x="67" y="136"/>
                  <a:pt x="152" y="16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6" name="Freeform 29">
            <a:extLst>
              <a:ext uri="{FF2B5EF4-FFF2-40B4-BE49-F238E27FC236}">
                <a16:creationId xmlns:a16="http://schemas.microsoft.com/office/drawing/2014/main" id="{CD718E26-02CA-42F9-83EF-402B8AACCC38}"/>
              </a:ext>
            </a:extLst>
          </p:cNvPr>
          <p:cNvSpPr>
            <a:spLocks/>
          </p:cNvSpPr>
          <p:nvPr/>
        </p:nvSpPr>
        <p:spPr bwMode="auto">
          <a:xfrm>
            <a:off x="2990851" y="2243138"/>
            <a:ext cx="254000" cy="230187"/>
          </a:xfrm>
          <a:custGeom>
            <a:avLst/>
            <a:gdLst>
              <a:gd name="T0" fmla="*/ 11 w 381"/>
              <a:gd name="T1" fmla="*/ 337 h 346"/>
              <a:gd name="T2" fmla="*/ 39 w 381"/>
              <a:gd name="T3" fmla="*/ 315 h 346"/>
              <a:gd name="T4" fmla="*/ 68 w 381"/>
              <a:gd name="T5" fmla="*/ 146 h 346"/>
              <a:gd name="T6" fmla="*/ 87 w 381"/>
              <a:gd name="T7" fmla="*/ 117 h 346"/>
              <a:gd name="T8" fmla="*/ 194 w 381"/>
              <a:gd name="T9" fmla="*/ 81 h 346"/>
              <a:gd name="T10" fmla="*/ 165 w 381"/>
              <a:gd name="T11" fmla="*/ 211 h 346"/>
              <a:gd name="T12" fmla="*/ 192 w 381"/>
              <a:gd name="T13" fmla="*/ 209 h 346"/>
              <a:gd name="T14" fmla="*/ 226 w 381"/>
              <a:gd name="T15" fmla="*/ 234 h 346"/>
              <a:gd name="T16" fmla="*/ 236 w 381"/>
              <a:gd name="T17" fmla="*/ 298 h 346"/>
              <a:gd name="T18" fmla="*/ 281 w 381"/>
              <a:gd name="T19" fmla="*/ 337 h 346"/>
              <a:gd name="T20" fmla="*/ 318 w 381"/>
              <a:gd name="T21" fmla="*/ 328 h 346"/>
              <a:gd name="T22" fmla="*/ 356 w 381"/>
              <a:gd name="T23" fmla="*/ 177 h 346"/>
              <a:gd name="T24" fmla="*/ 368 w 381"/>
              <a:gd name="T25" fmla="*/ 133 h 346"/>
              <a:gd name="T26" fmla="*/ 375 w 381"/>
              <a:gd name="T27" fmla="*/ 116 h 346"/>
              <a:gd name="T28" fmla="*/ 335 w 381"/>
              <a:gd name="T29" fmla="*/ 86 h 346"/>
              <a:gd name="T30" fmla="*/ 293 w 381"/>
              <a:gd name="T31" fmla="*/ 114 h 346"/>
              <a:gd name="T32" fmla="*/ 305 w 381"/>
              <a:gd name="T33" fmla="*/ 144 h 346"/>
              <a:gd name="T34" fmla="*/ 311 w 381"/>
              <a:gd name="T35" fmla="*/ 157 h 346"/>
              <a:gd name="T36" fmla="*/ 298 w 381"/>
              <a:gd name="T37" fmla="*/ 279 h 346"/>
              <a:gd name="T38" fmla="*/ 284 w 381"/>
              <a:gd name="T39" fmla="*/ 246 h 346"/>
              <a:gd name="T40" fmla="*/ 236 w 381"/>
              <a:gd name="T41" fmla="*/ 108 h 346"/>
              <a:gd name="T42" fmla="*/ 240 w 381"/>
              <a:gd name="T43" fmla="*/ 36 h 346"/>
              <a:gd name="T44" fmla="*/ 239 w 381"/>
              <a:gd name="T45" fmla="*/ 0 h 346"/>
              <a:gd name="T46" fmla="*/ 73 w 381"/>
              <a:gd name="T47" fmla="*/ 81 h 346"/>
              <a:gd name="T48" fmla="*/ 39 w 381"/>
              <a:gd name="T49" fmla="*/ 116 h 346"/>
              <a:gd name="T50" fmla="*/ 1 w 381"/>
              <a:gd name="T51" fmla="*/ 324 h 346"/>
              <a:gd name="T52" fmla="*/ 11 w 381"/>
              <a:gd name="T53" fmla="*/ 337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81" h="346">
                <a:moveTo>
                  <a:pt x="11" y="337"/>
                </a:moveTo>
                <a:cubicBezTo>
                  <a:pt x="27" y="338"/>
                  <a:pt x="38" y="339"/>
                  <a:pt x="39" y="315"/>
                </a:cubicBezTo>
                <a:cubicBezTo>
                  <a:pt x="42" y="258"/>
                  <a:pt x="51" y="201"/>
                  <a:pt x="68" y="146"/>
                </a:cubicBezTo>
                <a:cubicBezTo>
                  <a:pt x="72" y="135"/>
                  <a:pt x="74" y="122"/>
                  <a:pt x="87" y="117"/>
                </a:cubicBezTo>
                <a:cubicBezTo>
                  <a:pt x="121" y="103"/>
                  <a:pt x="156" y="89"/>
                  <a:pt x="194" y="81"/>
                </a:cubicBezTo>
                <a:cubicBezTo>
                  <a:pt x="184" y="125"/>
                  <a:pt x="175" y="167"/>
                  <a:pt x="165" y="211"/>
                </a:cubicBezTo>
                <a:cubicBezTo>
                  <a:pt x="177" y="210"/>
                  <a:pt x="185" y="211"/>
                  <a:pt x="192" y="209"/>
                </a:cubicBezTo>
                <a:cubicBezTo>
                  <a:pt x="213" y="204"/>
                  <a:pt x="226" y="207"/>
                  <a:pt x="226" y="234"/>
                </a:cubicBezTo>
                <a:cubicBezTo>
                  <a:pt x="227" y="255"/>
                  <a:pt x="234" y="277"/>
                  <a:pt x="236" y="298"/>
                </a:cubicBezTo>
                <a:cubicBezTo>
                  <a:pt x="238" y="328"/>
                  <a:pt x="248" y="345"/>
                  <a:pt x="281" y="337"/>
                </a:cubicBezTo>
                <a:cubicBezTo>
                  <a:pt x="294" y="334"/>
                  <a:pt x="314" y="346"/>
                  <a:pt x="318" y="328"/>
                </a:cubicBezTo>
                <a:cubicBezTo>
                  <a:pt x="331" y="278"/>
                  <a:pt x="363" y="233"/>
                  <a:pt x="356" y="177"/>
                </a:cubicBezTo>
                <a:cubicBezTo>
                  <a:pt x="354" y="161"/>
                  <a:pt x="355" y="146"/>
                  <a:pt x="368" y="133"/>
                </a:cubicBezTo>
                <a:cubicBezTo>
                  <a:pt x="373" y="129"/>
                  <a:pt x="381" y="121"/>
                  <a:pt x="375" y="116"/>
                </a:cubicBezTo>
                <a:cubicBezTo>
                  <a:pt x="363" y="104"/>
                  <a:pt x="350" y="89"/>
                  <a:pt x="335" y="86"/>
                </a:cubicBezTo>
                <a:cubicBezTo>
                  <a:pt x="317" y="82"/>
                  <a:pt x="304" y="101"/>
                  <a:pt x="293" y="114"/>
                </a:cubicBezTo>
                <a:cubicBezTo>
                  <a:pt x="283" y="126"/>
                  <a:pt x="300" y="134"/>
                  <a:pt x="305" y="144"/>
                </a:cubicBezTo>
                <a:cubicBezTo>
                  <a:pt x="307" y="148"/>
                  <a:pt x="311" y="153"/>
                  <a:pt x="311" y="157"/>
                </a:cubicBezTo>
                <a:cubicBezTo>
                  <a:pt x="307" y="195"/>
                  <a:pt x="303" y="232"/>
                  <a:pt x="298" y="279"/>
                </a:cubicBezTo>
                <a:cubicBezTo>
                  <a:pt x="291" y="262"/>
                  <a:pt x="287" y="254"/>
                  <a:pt x="284" y="246"/>
                </a:cubicBezTo>
                <a:cubicBezTo>
                  <a:pt x="268" y="200"/>
                  <a:pt x="252" y="154"/>
                  <a:pt x="236" y="108"/>
                </a:cubicBezTo>
                <a:cubicBezTo>
                  <a:pt x="228" y="84"/>
                  <a:pt x="219" y="60"/>
                  <a:pt x="240" y="36"/>
                </a:cubicBezTo>
                <a:cubicBezTo>
                  <a:pt x="246" y="29"/>
                  <a:pt x="243" y="17"/>
                  <a:pt x="239" y="0"/>
                </a:cubicBezTo>
                <a:cubicBezTo>
                  <a:pt x="196" y="57"/>
                  <a:pt x="128" y="54"/>
                  <a:pt x="73" y="81"/>
                </a:cubicBezTo>
                <a:cubicBezTo>
                  <a:pt x="57" y="89"/>
                  <a:pt x="45" y="99"/>
                  <a:pt x="39" y="116"/>
                </a:cubicBezTo>
                <a:cubicBezTo>
                  <a:pt x="15" y="184"/>
                  <a:pt x="6" y="253"/>
                  <a:pt x="1" y="324"/>
                </a:cubicBezTo>
                <a:cubicBezTo>
                  <a:pt x="0" y="332"/>
                  <a:pt x="1" y="337"/>
                  <a:pt x="11" y="33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7" name="Freeform 30">
            <a:extLst>
              <a:ext uri="{FF2B5EF4-FFF2-40B4-BE49-F238E27FC236}">
                <a16:creationId xmlns:a16="http://schemas.microsoft.com/office/drawing/2014/main" id="{AF4D26CA-C150-4C9E-BD70-A57345AD3B39}"/>
              </a:ext>
            </a:extLst>
          </p:cNvPr>
          <p:cNvSpPr>
            <a:spLocks/>
          </p:cNvSpPr>
          <p:nvPr/>
        </p:nvSpPr>
        <p:spPr bwMode="auto">
          <a:xfrm>
            <a:off x="3776663" y="3830638"/>
            <a:ext cx="495300" cy="282575"/>
          </a:xfrm>
          <a:custGeom>
            <a:avLst/>
            <a:gdLst>
              <a:gd name="T0" fmla="*/ 347 w 742"/>
              <a:gd name="T1" fmla="*/ 415 h 425"/>
              <a:gd name="T2" fmla="*/ 558 w 742"/>
              <a:gd name="T3" fmla="*/ 291 h 425"/>
              <a:gd name="T4" fmla="*/ 742 w 742"/>
              <a:gd name="T5" fmla="*/ 184 h 425"/>
              <a:gd name="T6" fmla="*/ 456 w 742"/>
              <a:gd name="T7" fmla="*/ 20 h 425"/>
              <a:gd name="T8" fmla="*/ 426 w 742"/>
              <a:gd name="T9" fmla="*/ 21 h 425"/>
              <a:gd name="T10" fmla="*/ 442 w 742"/>
              <a:gd name="T11" fmla="*/ 47 h 425"/>
              <a:gd name="T12" fmla="*/ 680 w 742"/>
              <a:gd name="T13" fmla="*/ 184 h 425"/>
              <a:gd name="T14" fmla="*/ 350 w 742"/>
              <a:gd name="T15" fmla="*/ 378 h 425"/>
              <a:gd name="T16" fmla="*/ 309 w 742"/>
              <a:gd name="T17" fmla="*/ 379 h 425"/>
              <a:gd name="T18" fmla="*/ 136 w 742"/>
              <a:gd name="T19" fmla="*/ 279 h 425"/>
              <a:gd name="T20" fmla="*/ 66 w 742"/>
              <a:gd name="T21" fmla="*/ 238 h 425"/>
              <a:gd name="T22" fmla="*/ 167 w 742"/>
              <a:gd name="T23" fmla="*/ 177 h 425"/>
              <a:gd name="T24" fmla="*/ 190 w 742"/>
              <a:gd name="T25" fmla="*/ 126 h 425"/>
              <a:gd name="T26" fmla="*/ 0 w 742"/>
              <a:gd name="T27" fmla="*/ 240 h 425"/>
              <a:gd name="T28" fmla="*/ 307 w 742"/>
              <a:gd name="T29" fmla="*/ 416 h 425"/>
              <a:gd name="T30" fmla="*/ 347 w 742"/>
              <a:gd name="T31" fmla="*/ 415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42" h="425">
                <a:moveTo>
                  <a:pt x="347" y="415"/>
                </a:moveTo>
                <a:cubicBezTo>
                  <a:pt x="417" y="373"/>
                  <a:pt x="488" y="332"/>
                  <a:pt x="558" y="291"/>
                </a:cubicBezTo>
                <a:cubicBezTo>
                  <a:pt x="619" y="256"/>
                  <a:pt x="679" y="221"/>
                  <a:pt x="742" y="184"/>
                </a:cubicBezTo>
                <a:cubicBezTo>
                  <a:pt x="644" y="127"/>
                  <a:pt x="550" y="74"/>
                  <a:pt x="456" y="20"/>
                </a:cubicBezTo>
                <a:cubicBezTo>
                  <a:pt x="447" y="14"/>
                  <a:pt x="437" y="0"/>
                  <a:pt x="426" y="21"/>
                </a:cubicBezTo>
                <a:cubicBezTo>
                  <a:pt x="416" y="41"/>
                  <a:pt x="432" y="41"/>
                  <a:pt x="442" y="47"/>
                </a:cubicBezTo>
                <a:cubicBezTo>
                  <a:pt x="520" y="92"/>
                  <a:pt x="598" y="137"/>
                  <a:pt x="680" y="184"/>
                </a:cubicBezTo>
                <a:cubicBezTo>
                  <a:pt x="567" y="250"/>
                  <a:pt x="458" y="314"/>
                  <a:pt x="350" y="378"/>
                </a:cubicBezTo>
                <a:cubicBezTo>
                  <a:pt x="335" y="387"/>
                  <a:pt x="324" y="388"/>
                  <a:pt x="309" y="379"/>
                </a:cubicBezTo>
                <a:cubicBezTo>
                  <a:pt x="252" y="345"/>
                  <a:pt x="194" y="312"/>
                  <a:pt x="136" y="279"/>
                </a:cubicBezTo>
                <a:cubicBezTo>
                  <a:pt x="113" y="265"/>
                  <a:pt x="89" y="252"/>
                  <a:pt x="66" y="238"/>
                </a:cubicBezTo>
                <a:cubicBezTo>
                  <a:pt x="98" y="211"/>
                  <a:pt x="134" y="196"/>
                  <a:pt x="167" y="177"/>
                </a:cubicBezTo>
                <a:cubicBezTo>
                  <a:pt x="188" y="166"/>
                  <a:pt x="199" y="153"/>
                  <a:pt x="190" y="126"/>
                </a:cubicBezTo>
                <a:cubicBezTo>
                  <a:pt x="127" y="164"/>
                  <a:pt x="64" y="202"/>
                  <a:pt x="0" y="240"/>
                </a:cubicBezTo>
                <a:cubicBezTo>
                  <a:pt x="103" y="299"/>
                  <a:pt x="205" y="357"/>
                  <a:pt x="307" y="416"/>
                </a:cubicBezTo>
                <a:cubicBezTo>
                  <a:pt x="322" y="425"/>
                  <a:pt x="333" y="423"/>
                  <a:pt x="347" y="41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8" name="Freeform 31">
            <a:extLst>
              <a:ext uri="{FF2B5EF4-FFF2-40B4-BE49-F238E27FC236}">
                <a16:creationId xmlns:a16="http://schemas.microsoft.com/office/drawing/2014/main" id="{62FE9BFC-9E97-455C-9CA9-5F3CAB7B8E9A}"/>
              </a:ext>
            </a:extLst>
          </p:cNvPr>
          <p:cNvSpPr>
            <a:spLocks noEditPoints="1"/>
          </p:cNvSpPr>
          <p:nvPr/>
        </p:nvSpPr>
        <p:spPr bwMode="auto">
          <a:xfrm>
            <a:off x="1592263" y="1227138"/>
            <a:ext cx="223838" cy="184150"/>
          </a:xfrm>
          <a:custGeom>
            <a:avLst/>
            <a:gdLst>
              <a:gd name="T0" fmla="*/ 35 w 337"/>
              <a:gd name="T1" fmla="*/ 199 h 277"/>
              <a:gd name="T2" fmla="*/ 53 w 337"/>
              <a:gd name="T3" fmla="*/ 224 h 277"/>
              <a:gd name="T4" fmla="*/ 97 w 337"/>
              <a:gd name="T5" fmla="*/ 252 h 277"/>
              <a:gd name="T6" fmla="*/ 127 w 337"/>
              <a:gd name="T7" fmla="*/ 259 h 277"/>
              <a:gd name="T8" fmla="*/ 277 w 337"/>
              <a:gd name="T9" fmla="*/ 263 h 277"/>
              <a:gd name="T10" fmla="*/ 327 w 337"/>
              <a:gd name="T11" fmla="*/ 219 h 277"/>
              <a:gd name="T12" fmla="*/ 311 w 337"/>
              <a:gd name="T13" fmla="*/ 168 h 277"/>
              <a:gd name="T14" fmla="*/ 267 w 337"/>
              <a:gd name="T15" fmla="*/ 105 h 277"/>
              <a:gd name="T16" fmla="*/ 176 w 337"/>
              <a:gd name="T17" fmla="*/ 17 h 277"/>
              <a:gd name="T18" fmla="*/ 20 w 337"/>
              <a:gd name="T19" fmla="*/ 45 h 277"/>
              <a:gd name="T20" fmla="*/ 4 w 337"/>
              <a:gd name="T21" fmla="*/ 88 h 277"/>
              <a:gd name="T22" fmla="*/ 35 w 337"/>
              <a:gd name="T23" fmla="*/ 199 h 277"/>
              <a:gd name="T24" fmla="*/ 223 w 337"/>
              <a:gd name="T25" fmla="*/ 105 h 277"/>
              <a:gd name="T26" fmla="*/ 240 w 337"/>
              <a:gd name="T27" fmla="*/ 117 h 277"/>
              <a:gd name="T28" fmla="*/ 225 w 337"/>
              <a:gd name="T29" fmla="*/ 139 h 277"/>
              <a:gd name="T30" fmla="*/ 207 w 337"/>
              <a:gd name="T31" fmla="*/ 123 h 277"/>
              <a:gd name="T32" fmla="*/ 223 w 337"/>
              <a:gd name="T33" fmla="*/ 105 h 277"/>
              <a:gd name="T34" fmla="*/ 40 w 337"/>
              <a:gd name="T35" fmla="*/ 64 h 277"/>
              <a:gd name="T36" fmla="*/ 134 w 337"/>
              <a:gd name="T37" fmla="*/ 38 h 277"/>
              <a:gd name="T38" fmla="*/ 145 w 337"/>
              <a:gd name="T39" fmla="*/ 79 h 277"/>
              <a:gd name="T40" fmla="*/ 155 w 337"/>
              <a:gd name="T41" fmla="*/ 128 h 277"/>
              <a:gd name="T42" fmla="*/ 153 w 337"/>
              <a:gd name="T43" fmla="*/ 162 h 277"/>
              <a:gd name="T44" fmla="*/ 118 w 337"/>
              <a:gd name="T45" fmla="*/ 171 h 277"/>
              <a:gd name="T46" fmla="*/ 35 w 337"/>
              <a:gd name="T47" fmla="*/ 97 h 277"/>
              <a:gd name="T48" fmla="*/ 40 w 337"/>
              <a:gd name="T49" fmla="*/ 64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37" h="277">
                <a:moveTo>
                  <a:pt x="35" y="199"/>
                </a:moveTo>
                <a:cubicBezTo>
                  <a:pt x="38" y="209"/>
                  <a:pt x="43" y="219"/>
                  <a:pt x="53" y="224"/>
                </a:cubicBezTo>
                <a:cubicBezTo>
                  <a:pt x="65" y="238"/>
                  <a:pt x="80" y="247"/>
                  <a:pt x="97" y="252"/>
                </a:cubicBezTo>
                <a:cubicBezTo>
                  <a:pt x="107" y="257"/>
                  <a:pt x="116" y="261"/>
                  <a:pt x="127" y="259"/>
                </a:cubicBezTo>
                <a:cubicBezTo>
                  <a:pt x="177" y="270"/>
                  <a:pt x="227" y="277"/>
                  <a:pt x="277" y="263"/>
                </a:cubicBezTo>
                <a:cubicBezTo>
                  <a:pt x="312" y="269"/>
                  <a:pt x="316" y="240"/>
                  <a:pt x="327" y="219"/>
                </a:cubicBezTo>
                <a:cubicBezTo>
                  <a:pt x="337" y="199"/>
                  <a:pt x="332" y="180"/>
                  <a:pt x="311" y="168"/>
                </a:cubicBezTo>
                <a:cubicBezTo>
                  <a:pt x="286" y="154"/>
                  <a:pt x="273" y="134"/>
                  <a:pt x="267" y="105"/>
                </a:cubicBezTo>
                <a:cubicBezTo>
                  <a:pt x="256" y="58"/>
                  <a:pt x="223" y="29"/>
                  <a:pt x="176" y="17"/>
                </a:cubicBezTo>
                <a:cubicBezTo>
                  <a:pt x="120" y="4"/>
                  <a:pt x="66" y="0"/>
                  <a:pt x="20" y="45"/>
                </a:cubicBezTo>
                <a:cubicBezTo>
                  <a:pt x="8" y="56"/>
                  <a:pt x="0" y="71"/>
                  <a:pt x="4" y="88"/>
                </a:cubicBezTo>
                <a:cubicBezTo>
                  <a:pt x="13" y="125"/>
                  <a:pt x="24" y="162"/>
                  <a:pt x="35" y="199"/>
                </a:cubicBezTo>
                <a:close/>
                <a:moveTo>
                  <a:pt x="223" y="105"/>
                </a:moveTo>
                <a:cubicBezTo>
                  <a:pt x="233" y="105"/>
                  <a:pt x="239" y="111"/>
                  <a:pt x="240" y="117"/>
                </a:cubicBezTo>
                <a:cubicBezTo>
                  <a:pt x="242" y="132"/>
                  <a:pt x="235" y="138"/>
                  <a:pt x="225" y="139"/>
                </a:cubicBezTo>
                <a:cubicBezTo>
                  <a:pt x="215" y="140"/>
                  <a:pt x="208" y="132"/>
                  <a:pt x="207" y="123"/>
                </a:cubicBezTo>
                <a:cubicBezTo>
                  <a:pt x="206" y="113"/>
                  <a:pt x="214" y="106"/>
                  <a:pt x="223" y="105"/>
                </a:cubicBezTo>
                <a:close/>
                <a:moveTo>
                  <a:pt x="40" y="64"/>
                </a:moveTo>
                <a:cubicBezTo>
                  <a:pt x="57" y="45"/>
                  <a:pt x="110" y="30"/>
                  <a:pt x="134" y="38"/>
                </a:cubicBezTo>
                <a:cubicBezTo>
                  <a:pt x="157" y="47"/>
                  <a:pt x="143" y="66"/>
                  <a:pt x="145" y="79"/>
                </a:cubicBezTo>
                <a:cubicBezTo>
                  <a:pt x="144" y="97"/>
                  <a:pt x="145" y="113"/>
                  <a:pt x="155" y="128"/>
                </a:cubicBezTo>
                <a:cubicBezTo>
                  <a:pt x="161" y="138"/>
                  <a:pt x="162" y="152"/>
                  <a:pt x="153" y="162"/>
                </a:cubicBezTo>
                <a:cubicBezTo>
                  <a:pt x="145" y="173"/>
                  <a:pt x="133" y="174"/>
                  <a:pt x="118" y="171"/>
                </a:cubicBezTo>
                <a:cubicBezTo>
                  <a:pt x="77" y="161"/>
                  <a:pt x="50" y="137"/>
                  <a:pt x="35" y="97"/>
                </a:cubicBezTo>
                <a:cubicBezTo>
                  <a:pt x="30" y="85"/>
                  <a:pt x="30" y="75"/>
                  <a:pt x="40" y="6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9" name="Freeform 32">
            <a:extLst>
              <a:ext uri="{FF2B5EF4-FFF2-40B4-BE49-F238E27FC236}">
                <a16:creationId xmlns:a16="http://schemas.microsoft.com/office/drawing/2014/main" id="{CC33C820-57C7-4D21-8E36-CFEB115B1929}"/>
              </a:ext>
            </a:extLst>
          </p:cNvPr>
          <p:cNvSpPr>
            <a:spLocks/>
          </p:cNvSpPr>
          <p:nvPr/>
        </p:nvSpPr>
        <p:spPr bwMode="auto">
          <a:xfrm>
            <a:off x="1484313" y="2254250"/>
            <a:ext cx="192088" cy="147637"/>
          </a:xfrm>
          <a:custGeom>
            <a:avLst/>
            <a:gdLst>
              <a:gd name="T0" fmla="*/ 26 w 289"/>
              <a:gd name="T1" fmla="*/ 106 h 220"/>
              <a:gd name="T2" fmla="*/ 134 w 289"/>
              <a:gd name="T3" fmla="*/ 215 h 220"/>
              <a:gd name="T4" fmla="*/ 153 w 289"/>
              <a:gd name="T5" fmla="*/ 215 h 220"/>
              <a:gd name="T6" fmla="*/ 263 w 289"/>
              <a:gd name="T7" fmla="*/ 104 h 220"/>
              <a:gd name="T8" fmla="*/ 198 w 289"/>
              <a:gd name="T9" fmla="*/ 2 h 220"/>
              <a:gd name="T10" fmla="*/ 143 w 289"/>
              <a:gd name="T11" fmla="*/ 24 h 220"/>
              <a:gd name="T12" fmla="*/ 89 w 289"/>
              <a:gd name="T13" fmla="*/ 3 h 220"/>
              <a:gd name="T14" fmla="*/ 26 w 289"/>
              <a:gd name="T15" fmla="*/ 106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89" h="220">
                <a:moveTo>
                  <a:pt x="26" y="106"/>
                </a:moveTo>
                <a:cubicBezTo>
                  <a:pt x="50" y="154"/>
                  <a:pt x="92" y="185"/>
                  <a:pt x="134" y="215"/>
                </a:cubicBezTo>
                <a:cubicBezTo>
                  <a:pt x="141" y="219"/>
                  <a:pt x="146" y="220"/>
                  <a:pt x="153" y="215"/>
                </a:cubicBezTo>
                <a:cubicBezTo>
                  <a:pt x="196" y="184"/>
                  <a:pt x="238" y="151"/>
                  <a:pt x="263" y="104"/>
                </a:cubicBezTo>
                <a:cubicBezTo>
                  <a:pt x="289" y="55"/>
                  <a:pt x="253" y="3"/>
                  <a:pt x="198" y="2"/>
                </a:cubicBezTo>
                <a:cubicBezTo>
                  <a:pt x="175" y="2"/>
                  <a:pt x="159" y="27"/>
                  <a:pt x="143" y="24"/>
                </a:cubicBezTo>
                <a:cubicBezTo>
                  <a:pt x="125" y="22"/>
                  <a:pt x="110" y="0"/>
                  <a:pt x="89" y="3"/>
                </a:cubicBezTo>
                <a:cubicBezTo>
                  <a:pt x="32" y="3"/>
                  <a:pt x="0" y="56"/>
                  <a:pt x="26" y="10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40" name="Freeform 33">
            <a:extLst>
              <a:ext uri="{FF2B5EF4-FFF2-40B4-BE49-F238E27FC236}">
                <a16:creationId xmlns:a16="http://schemas.microsoft.com/office/drawing/2014/main" id="{03379077-0CBC-48BB-A00C-824405AFA893}"/>
              </a:ext>
            </a:extLst>
          </p:cNvPr>
          <p:cNvSpPr>
            <a:spLocks noEditPoints="1"/>
          </p:cNvSpPr>
          <p:nvPr/>
        </p:nvSpPr>
        <p:spPr bwMode="auto">
          <a:xfrm>
            <a:off x="3081338" y="2846388"/>
            <a:ext cx="258763" cy="111125"/>
          </a:xfrm>
          <a:custGeom>
            <a:avLst/>
            <a:gdLst>
              <a:gd name="T0" fmla="*/ 298 w 388"/>
              <a:gd name="T1" fmla="*/ 72 h 167"/>
              <a:gd name="T2" fmla="*/ 247 w 388"/>
              <a:gd name="T3" fmla="*/ 39 h 167"/>
              <a:gd name="T4" fmla="*/ 198 w 388"/>
              <a:gd name="T5" fmla="*/ 1 h 167"/>
              <a:gd name="T6" fmla="*/ 144 w 388"/>
              <a:gd name="T7" fmla="*/ 31 h 167"/>
              <a:gd name="T8" fmla="*/ 77 w 388"/>
              <a:gd name="T9" fmla="*/ 72 h 167"/>
              <a:gd name="T10" fmla="*/ 9 w 388"/>
              <a:gd name="T11" fmla="*/ 140 h 167"/>
              <a:gd name="T12" fmla="*/ 33 w 388"/>
              <a:gd name="T13" fmla="*/ 163 h 167"/>
              <a:gd name="T14" fmla="*/ 194 w 388"/>
              <a:gd name="T15" fmla="*/ 162 h 167"/>
              <a:gd name="T16" fmla="*/ 275 w 388"/>
              <a:gd name="T17" fmla="*/ 162 h 167"/>
              <a:gd name="T18" fmla="*/ 356 w 388"/>
              <a:gd name="T19" fmla="*/ 162 h 167"/>
              <a:gd name="T20" fmla="*/ 379 w 388"/>
              <a:gd name="T21" fmla="*/ 149 h 167"/>
              <a:gd name="T22" fmla="*/ 313 w 388"/>
              <a:gd name="T23" fmla="*/ 72 h 167"/>
              <a:gd name="T24" fmla="*/ 298 w 388"/>
              <a:gd name="T25" fmla="*/ 72 h 167"/>
              <a:gd name="T26" fmla="*/ 194 w 388"/>
              <a:gd name="T27" fmla="*/ 85 h 167"/>
              <a:gd name="T28" fmla="*/ 170 w 388"/>
              <a:gd name="T29" fmla="*/ 61 h 167"/>
              <a:gd name="T30" fmla="*/ 192 w 388"/>
              <a:gd name="T31" fmla="*/ 36 h 167"/>
              <a:gd name="T32" fmla="*/ 219 w 388"/>
              <a:gd name="T33" fmla="*/ 60 h 167"/>
              <a:gd name="T34" fmla="*/ 194 w 388"/>
              <a:gd name="T35" fmla="*/ 85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8" h="167">
                <a:moveTo>
                  <a:pt x="298" y="72"/>
                </a:moveTo>
                <a:cubicBezTo>
                  <a:pt x="272" y="74"/>
                  <a:pt x="255" y="68"/>
                  <a:pt x="247" y="39"/>
                </a:cubicBezTo>
                <a:cubicBezTo>
                  <a:pt x="241" y="16"/>
                  <a:pt x="222" y="3"/>
                  <a:pt x="198" y="1"/>
                </a:cubicBezTo>
                <a:cubicBezTo>
                  <a:pt x="174" y="0"/>
                  <a:pt x="150" y="9"/>
                  <a:pt x="144" y="31"/>
                </a:cubicBezTo>
                <a:cubicBezTo>
                  <a:pt x="134" y="70"/>
                  <a:pt x="109" y="73"/>
                  <a:pt x="77" y="72"/>
                </a:cubicBezTo>
                <a:cubicBezTo>
                  <a:pt x="0" y="72"/>
                  <a:pt x="11" y="59"/>
                  <a:pt x="9" y="140"/>
                </a:cubicBezTo>
                <a:cubicBezTo>
                  <a:pt x="8" y="161"/>
                  <a:pt x="16" y="163"/>
                  <a:pt x="33" y="163"/>
                </a:cubicBezTo>
                <a:cubicBezTo>
                  <a:pt x="87" y="162"/>
                  <a:pt x="141" y="162"/>
                  <a:pt x="194" y="162"/>
                </a:cubicBezTo>
                <a:cubicBezTo>
                  <a:pt x="221" y="162"/>
                  <a:pt x="248" y="162"/>
                  <a:pt x="275" y="162"/>
                </a:cubicBezTo>
                <a:cubicBezTo>
                  <a:pt x="302" y="162"/>
                  <a:pt x="329" y="162"/>
                  <a:pt x="356" y="162"/>
                </a:cubicBezTo>
                <a:cubicBezTo>
                  <a:pt x="365" y="162"/>
                  <a:pt x="377" y="167"/>
                  <a:pt x="379" y="149"/>
                </a:cubicBezTo>
                <a:cubicBezTo>
                  <a:pt x="388" y="79"/>
                  <a:pt x="382" y="72"/>
                  <a:pt x="313" y="72"/>
                </a:cubicBezTo>
                <a:cubicBezTo>
                  <a:pt x="308" y="72"/>
                  <a:pt x="303" y="71"/>
                  <a:pt x="298" y="72"/>
                </a:cubicBezTo>
                <a:close/>
                <a:moveTo>
                  <a:pt x="194" y="85"/>
                </a:moveTo>
                <a:cubicBezTo>
                  <a:pt x="180" y="84"/>
                  <a:pt x="170" y="76"/>
                  <a:pt x="170" y="61"/>
                </a:cubicBezTo>
                <a:cubicBezTo>
                  <a:pt x="169" y="46"/>
                  <a:pt x="177" y="36"/>
                  <a:pt x="192" y="36"/>
                </a:cubicBezTo>
                <a:cubicBezTo>
                  <a:pt x="208" y="35"/>
                  <a:pt x="219" y="43"/>
                  <a:pt x="219" y="60"/>
                </a:cubicBezTo>
                <a:cubicBezTo>
                  <a:pt x="219" y="76"/>
                  <a:pt x="209" y="83"/>
                  <a:pt x="194" y="8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41" name="Freeform 34">
            <a:extLst>
              <a:ext uri="{FF2B5EF4-FFF2-40B4-BE49-F238E27FC236}">
                <a16:creationId xmlns:a16="http://schemas.microsoft.com/office/drawing/2014/main" id="{88B9B930-C564-4B83-A54D-01F2BFFC8346}"/>
              </a:ext>
            </a:extLst>
          </p:cNvPr>
          <p:cNvSpPr>
            <a:spLocks/>
          </p:cNvSpPr>
          <p:nvPr/>
        </p:nvSpPr>
        <p:spPr bwMode="auto">
          <a:xfrm>
            <a:off x="3225801" y="2247900"/>
            <a:ext cx="209550" cy="222250"/>
          </a:xfrm>
          <a:custGeom>
            <a:avLst/>
            <a:gdLst>
              <a:gd name="T0" fmla="*/ 221 w 315"/>
              <a:gd name="T1" fmla="*/ 66 h 334"/>
              <a:gd name="T2" fmla="*/ 78 w 315"/>
              <a:gd name="T3" fmla="*/ 1 h 334"/>
              <a:gd name="T4" fmla="*/ 72 w 315"/>
              <a:gd name="T5" fmla="*/ 0 h 334"/>
              <a:gd name="T6" fmla="*/ 72 w 315"/>
              <a:gd name="T7" fmla="*/ 28 h 334"/>
              <a:gd name="T8" fmla="*/ 77 w 315"/>
              <a:gd name="T9" fmla="*/ 100 h 334"/>
              <a:gd name="T10" fmla="*/ 59 w 315"/>
              <a:gd name="T11" fmla="*/ 157 h 334"/>
              <a:gd name="T12" fmla="*/ 0 w 315"/>
              <a:gd name="T13" fmla="*/ 330 h 334"/>
              <a:gd name="T14" fmla="*/ 53 w 315"/>
              <a:gd name="T15" fmla="*/ 331 h 334"/>
              <a:gd name="T16" fmla="*/ 79 w 315"/>
              <a:gd name="T17" fmla="*/ 308 h 334"/>
              <a:gd name="T18" fmla="*/ 91 w 315"/>
              <a:gd name="T19" fmla="*/ 235 h 334"/>
              <a:gd name="T20" fmla="*/ 133 w 315"/>
              <a:gd name="T21" fmla="*/ 203 h 334"/>
              <a:gd name="T22" fmla="*/ 149 w 315"/>
              <a:gd name="T23" fmla="*/ 182 h 334"/>
              <a:gd name="T24" fmla="*/ 126 w 315"/>
              <a:gd name="T25" fmla="*/ 80 h 334"/>
              <a:gd name="T26" fmla="*/ 131 w 315"/>
              <a:gd name="T27" fmla="*/ 78 h 334"/>
              <a:gd name="T28" fmla="*/ 261 w 315"/>
              <a:gd name="T29" fmla="*/ 209 h 334"/>
              <a:gd name="T30" fmla="*/ 275 w 315"/>
              <a:gd name="T31" fmla="*/ 315 h 334"/>
              <a:gd name="T32" fmla="*/ 301 w 315"/>
              <a:gd name="T33" fmla="*/ 330 h 334"/>
              <a:gd name="T34" fmla="*/ 313 w 315"/>
              <a:gd name="T35" fmla="*/ 314 h 334"/>
              <a:gd name="T36" fmla="*/ 281 w 315"/>
              <a:gd name="T37" fmla="*/ 129 h 334"/>
              <a:gd name="T38" fmla="*/ 221 w 315"/>
              <a:gd name="T39" fmla="*/ 66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15" h="334">
                <a:moveTo>
                  <a:pt x="221" y="66"/>
                </a:moveTo>
                <a:cubicBezTo>
                  <a:pt x="172" y="48"/>
                  <a:pt x="116" y="44"/>
                  <a:pt x="78" y="1"/>
                </a:cubicBezTo>
                <a:cubicBezTo>
                  <a:pt x="77" y="0"/>
                  <a:pt x="74" y="0"/>
                  <a:pt x="72" y="0"/>
                </a:cubicBezTo>
                <a:cubicBezTo>
                  <a:pt x="68" y="10"/>
                  <a:pt x="66" y="22"/>
                  <a:pt x="72" y="28"/>
                </a:cubicBezTo>
                <a:cubicBezTo>
                  <a:pt x="95" y="52"/>
                  <a:pt x="84" y="76"/>
                  <a:pt x="77" y="100"/>
                </a:cubicBezTo>
                <a:cubicBezTo>
                  <a:pt x="71" y="119"/>
                  <a:pt x="65" y="138"/>
                  <a:pt x="59" y="157"/>
                </a:cubicBezTo>
                <a:cubicBezTo>
                  <a:pt x="40" y="214"/>
                  <a:pt x="21" y="271"/>
                  <a:pt x="0" y="330"/>
                </a:cubicBezTo>
                <a:cubicBezTo>
                  <a:pt x="19" y="330"/>
                  <a:pt x="36" y="328"/>
                  <a:pt x="53" y="331"/>
                </a:cubicBezTo>
                <a:cubicBezTo>
                  <a:pt x="72" y="333"/>
                  <a:pt x="77" y="324"/>
                  <a:pt x="79" y="308"/>
                </a:cubicBezTo>
                <a:cubicBezTo>
                  <a:pt x="83" y="284"/>
                  <a:pt x="90" y="259"/>
                  <a:pt x="91" y="235"/>
                </a:cubicBezTo>
                <a:cubicBezTo>
                  <a:pt x="91" y="203"/>
                  <a:pt x="104" y="195"/>
                  <a:pt x="133" y="203"/>
                </a:cubicBezTo>
                <a:cubicBezTo>
                  <a:pt x="151" y="208"/>
                  <a:pt x="154" y="200"/>
                  <a:pt x="149" y="182"/>
                </a:cubicBezTo>
                <a:cubicBezTo>
                  <a:pt x="140" y="149"/>
                  <a:pt x="133" y="115"/>
                  <a:pt x="126" y="80"/>
                </a:cubicBezTo>
                <a:cubicBezTo>
                  <a:pt x="130" y="78"/>
                  <a:pt x="131" y="78"/>
                  <a:pt x="131" y="78"/>
                </a:cubicBezTo>
                <a:cubicBezTo>
                  <a:pt x="231" y="96"/>
                  <a:pt x="244" y="109"/>
                  <a:pt x="261" y="209"/>
                </a:cubicBezTo>
                <a:cubicBezTo>
                  <a:pt x="267" y="244"/>
                  <a:pt x="271" y="280"/>
                  <a:pt x="275" y="315"/>
                </a:cubicBezTo>
                <a:cubicBezTo>
                  <a:pt x="277" y="334"/>
                  <a:pt x="289" y="329"/>
                  <a:pt x="301" y="330"/>
                </a:cubicBezTo>
                <a:cubicBezTo>
                  <a:pt x="315" y="332"/>
                  <a:pt x="315" y="323"/>
                  <a:pt x="313" y="314"/>
                </a:cubicBezTo>
                <a:cubicBezTo>
                  <a:pt x="304" y="252"/>
                  <a:pt x="299" y="190"/>
                  <a:pt x="281" y="129"/>
                </a:cubicBezTo>
                <a:cubicBezTo>
                  <a:pt x="270" y="96"/>
                  <a:pt x="252" y="78"/>
                  <a:pt x="221" y="6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42" name="Freeform 35">
            <a:extLst>
              <a:ext uri="{FF2B5EF4-FFF2-40B4-BE49-F238E27FC236}">
                <a16:creationId xmlns:a16="http://schemas.microsoft.com/office/drawing/2014/main" id="{D3A9AB65-0D43-4542-9D03-D5A7AE80B426}"/>
              </a:ext>
            </a:extLst>
          </p:cNvPr>
          <p:cNvSpPr>
            <a:spLocks noEditPoints="1"/>
          </p:cNvSpPr>
          <p:nvPr/>
        </p:nvSpPr>
        <p:spPr bwMode="auto">
          <a:xfrm>
            <a:off x="3157538" y="3916363"/>
            <a:ext cx="222250" cy="204787"/>
          </a:xfrm>
          <a:custGeom>
            <a:avLst/>
            <a:gdLst>
              <a:gd name="T0" fmla="*/ 180 w 334"/>
              <a:gd name="T1" fmla="*/ 36 h 307"/>
              <a:gd name="T2" fmla="*/ 146 w 334"/>
              <a:gd name="T3" fmla="*/ 36 h 307"/>
              <a:gd name="T4" fmla="*/ 2 w 334"/>
              <a:gd name="T5" fmla="*/ 121 h 307"/>
              <a:gd name="T6" fmla="*/ 17 w 334"/>
              <a:gd name="T7" fmla="*/ 173 h 307"/>
              <a:gd name="T8" fmla="*/ 151 w 334"/>
              <a:gd name="T9" fmla="*/ 301 h 307"/>
              <a:gd name="T10" fmla="*/ 173 w 334"/>
              <a:gd name="T11" fmla="*/ 302 h 307"/>
              <a:gd name="T12" fmla="*/ 313 w 334"/>
              <a:gd name="T13" fmla="*/ 162 h 307"/>
              <a:gd name="T14" fmla="*/ 295 w 334"/>
              <a:gd name="T15" fmla="*/ 50 h 307"/>
              <a:gd name="T16" fmla="*/ 180 w 334"/>
              <a:gd name="T17" fmla="*/ 36 h 307"/>
              <a:gd name="T18" fmla="*/ 268 w 334"/>
              <a:gd name="T19" fmla="*/ 72 h 307"/>
              <a:gd name="T20" fmla="*/ 277 w 334"/>
              <a:gd name="T21" fmla="*/ 158 h 307"/>
              <a:gd name="T22" fmla="*/ 173 w 334"/>
              <a:gd name="T23" fmla="*/ 260 h 307"/>
              <a:gd name="T24" fmla="*/ 151 w 334"/>
              <a:gd name="T25" fmla="*/ 260 h 307"/>
              <a:gd name="T26" fmla="*/ 46 w 334"/>
              <a:gd name="T27" fmla="*/ 155 h 307"/>
              <a:gd name="T28" fmla="*/ 99 w 334"/>
              <a:gd name="T29" fmla="*/ 56 h 307"/>
              <a:gd name="T30" fmla="*/ 144 w 334"/>
              <a:gd name="T31" fmla="*/ 77 h 307"/>
              <a:gd name="T32" fmla="*/ 180 w 334"/>
              <a:gd name="T33" fmla="*/ 79 h 307"/>
              <a:gd name="T34" fmla="*/ 268 w 334"/>
              <a:gd name="T35" fmla="*/ 72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34" h="307">
                <a:moveTo>
                  <a:pt x="180" y="36"/>
                </a:moveTo>
                <a:cubicBezTo>
                  <a:pt x="167" y="43"/>
                  <a:pt x="159" y="43"/>
                  <a:pt x="146" y="36"/>
                </a:cubicBezTo>
                <a:cubicBezTo>
                  <a:pt x="81" y="0"/>
                  <a:pt x="3" y="44"/>
                  <a:pt x="2" y="121"/>
                </a:cubicBezTo>
                <a:cubicBezTo>
                  <a:pt x="0" y="137"/>
                  <a:pt x="7" y="155"/>
                  <a:pt x="17" y="173"/>
                </a:cubicBezTo>
                <a:cubicBezTo>
                  <a:pt x="49" y="229"/>
                  <a:pt x="99" y="266"/>
                  <a:pt x="151" y="301"/>
                </a:cubicBezTo>
                <a:cubicBezTo>
                  <a:pt x="159" y="306"/>
                  <a:pt x="166" y="307"/>
                  <a:pt x="173" y="302"/>
                </a:cubicBezTo>
                <a:cubicBezTo>
                  <a:pt x="228" y="263"/>
                  <a:pt x="281" y="223"/>
                  <a:pt x="313" y="162"/>
                </a:cubicBezTo>
                <a:cubicBezTo>
                  <a:pt x="334" y="124"/>
                  <a:pt x="325" y="79"/>
                  <a:pt x="295" y="50"/>
                </a:cubicBezTo>
                <a:cubicBezTo>
                  <a:pt x="264" y="20"/>
                  <a:pt x="218" y="14"/>
                  <a:pt x="180" y="36"/>
                </a:cubicBezTo>
                <a:close/>
                <a:moveTo>
                  <a:pt x="268" y="72"/>
                </a:moveTo>
                <a:cubicBezTo>
                  <a:pt x="294" y="94"/>
                  <a:pt x="298" y="126"/>
                  <a:pt x="277" y="158"/>
                </a:cubicBezTo>
                <a:cubicBezTo>
                  <a:pt x="250" y="200"/>
                  <a:pt x="212" y="231"/>
                  <a:pt x="173" y="260"/>
                </a:cubicBezTo>
                <a:cubicBezTo>
                  <a:pt x="165" y="266"/>
                  <a:pt x="159" y="265"/>
                  <a:pt x="151" y="260"/>
                </a:cubicBezTo>
                <a:cubicBezTo>
                  <a:pt x="111" y="230"/>
                  <a:pt x="71" y="200"/>
                  <a:pt x="46" y="155"/>
                </a:cubicBezTo>
                <a:cubicBezTo>
                  <a:pt x="20" y="108"/>
                  <a:pt x="49" y="55"/>
                  <a:pt x="99" y="56"/>
                </a:cubicBezTo>
                <a:cubicBezTo>
                  <a:pt x="116" y="58"/>
                  <a:pt x="132" y="64"/>
                  <a:pt x="144" y="77"/>
                </a:cubicBezTo>
                <a:cubicBezTo>
                  <a:pt x="156" y="91"/>
                  <a:pt x="165" y="94"/>
                  <a:pt x="180" y="79"/>
                </a:cubicBezTo>
                <a:cubicBezTo>
                  <a:pt x="210" y="50"/>
                  <a:pt x="241" y="49"/>
                  <a:pt x="268" y="7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43" name="Freeform 36">
            <a:extLst>
              <a:ext uri="{FF2B5EF4-FFF2-40B4-BE49-F238E27FC236}">
                <a16:creationId xmlns:a16="http://schemas.microsoft.com/office/drawing/2014/main" id="{B6C2ECAC-8397-4F3C-B88A-CFB00B847694}"/>
              </a:ext>
            </a:extLst>
          </p:cNvPr>
          <p:cNvSpPr>
            <a:spLocks noEditPoints="1"/>
          </p:cNvSpPr>
          <p:nvPr/>
        </p:nvSpPr>
        <p:spPr bwMode="auto">
          <a:xfrm>
            <a:off x="1579563" y="3908425"/>
            <a:ext cx="196850" cy="195262"/>
          </a:xfrm>
          <a:custGeom>
            <a:avLst/>
            <a:gdLst>
              <a:gd name="T0" fmla="*/ 148 w 295"/>
              <a:gd name="T1" fmla="*/ 294 h 295"/>
              <a:gd name="T2" fmla="*/ 295 w 295"/>
              <a:gd name="T3" fmla="*/ 147 h 295"/>
              <a:gd name="T4" fmla="*/ 150 w 295"/>
              <a:gd name="T5" fmla="*/ 0 h 295"/>
              <a:gd name="T6" fmla="*/ 1 w 295"/>
              <a:gd name="T7" fmla="*/ 146 h 295"/>
              <a:gd name="T8" fmla="*/ 148 w 295"/>
              <a:gd name="T9" fmla="*/ 294 h 295"/>
              <a:gd name="T10" fmla="*/ 150 w 295"/>
              <a:gd name="T11" fmla="*/ 32 h 295"/>
              <a:gd name="T12" fmla="*/ 263 w 295"/>
              <a:gd name="T13" fmla="*/ 147 h 295"/>
              <a:gd name="T14" fmla="*/ 147 w 295"/>
              <a:gd name="T15" fmla="*/ 263 h 295"/>
              <a:gd name="T16" fmla="*/ 34 w 295"/>
              <a:gd name="T17" fmla="*/ 148 h 295"/>
              <a:gd name="T18" fmla="*/ 150 w 295"/>
              <a:gd name="T19" fmla="*/ 32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95" h="295">
                <a:moveTo>
                  <a:pt x="148" y="294"/>
                </a:moveTo>
                <a:cubicBezTo>
                  <a:pt x="231" y="295"/>
                  <a:pt x="295" y="230"/>
                  <a:pt x="295" y="147"/>
                </a:cubicBezTo>
                <a:cubicBezTo>
                  <a:pt x="295" y="66"/>
                  <a:pt x="231" y="1"/>
                  <a:pt x="150" y="0"/>
                </a:cubicBezTo>
                <a:cubicBezTo>
                  <a:pt x="68" y="0"/>
                  <a:pt x="1" y="65"/>
                  <a:pt x="1" y="146"/>
                </a:cubicBezTo>
                <a:cubicBezTo>
                  <a:pt x="0" y="228"/>
                  <a:pt x="66" y="294"/>
                  <a:pt x="148" y="294"/>
                </a:cubicBezTo>
                <a:close/>
                <a:moveTo>
                  <a:pt x="150" y="32"/>
                </a:moveTo>
                <a:cubicBezTo>
                  <a:pt x="211" y="33"/>
                  <a:pt x="264" y="86"/>
                  <a:pt x="263" y="147"/>
                </a:cubicBezTo>
                <a:cubicBezTo>
                  <a:pt x="263" y="210"/>
                  <a:pt x="209" y="264"/>
                  <a:pt x="147" y="263"/>
                </a:cubicBezTo>
                <a:cubicBezTo>
                  <a:pt x="86" y="262"/>
                  <a:pt x="33" y="209"/>
                  <a:pt x="34" y="148"/>
                </a:cubicBezTo>
                <a:cubicBezTo>
                  <a:pt x="34" y="84"/>
                  <a:pt x="87" y="31"/>
                  <a:pt x="150" y="3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44" name="Freeform 37">
            <a:extLst>
              <a:ext uri="{FF2B5EF4-FFF2-40B4-BE49-F238E27FC236}">
                <a16:creationId xmlns:a16="http://schemas.microsoft.com/office/drawing/2014/main" id="{054750E4-3704-41BA-9CC3-B26FB03F3F30}"/>
              </a:ext>
            </a:extLst>
          </p:cNvPr>
          <p:cNvSpPr>
            <a:spLocks/>
          </p:cNvSpPr>
          <p:nvPr/>
        </p:nvSpPr>
        <p:spPr bwMode="auto">
          <a:xfrm>
            <a:off x="3952876" y="3659188"/>
            <a:ext cx="165100" cy="212725"/>
          </a:xfrm>
          <a:custGeom>
            <a:avLst/>
            <a:gdLst>
              <a:gd name="T0" fmla="*/ 205 w 246"/>
              <a:gd name="T1" fmla="*/ 129 h 319"/>
              <a:gd name="T2" fmla="*/ 165 w 246"/>
              <a:gd name="T3" fmla="*/ 10 h 319"/>
              <a:gd name="T4" fmla="*/ 162 w 246"/>
              <a:gd name="T5" fmla="*/ 8 h 319"/>
              <a:gd name="T6" fmla="*/ 133 w 246"/>
              <a:gd name="T7" fmla="*/ 16 h 319"/>
              <a:gd name="T8" fmla="*/ 53 w 246"/>
              <a:gd name="T9" fmla="*/ 159 h 319"/>
              <a:gd name="T10" fmla="*/ 30 w 246"/>
              <a:gd name="T11" fmla="*/ 203 h 319"/>
              <a:gd name="T12" fmla="*/ 59 w 246"/>
              <a:gd name="T13" fmla="*/ 296 h 319"/>
              <a:gd name="T14" fmla="*/ 79 w 246"/>
              <a:gd name="T15" fmla="*/ 307 h 319"/>
              <a:gd name="T16" fmla="*/ 107 w 246"/>
              <a:gd name="T17" fmla="*/ 296 h 319"/>
              <a:gd name="T18" fmla="*/ 137 w 246"/>
              <a:gd name="T19" fmla="*/ 249 h 319"/>
              <a:gd name="T20" fmla="*/ 162 w 246"/>
              <a:gd name="T21" fmla="*/ 207 h 319"/>
              <a:gd name="T22" fmla="*/ 205 w 246"/>
              <a:gd name="T23" fmla="*/ 129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319">
                <a:moveTo>
                  <a:pt x="205" y="129"/>
                </a:moveTo>
                <a:cubicBezTo>
                  <a:pt x="246" y="49"/>
                  <a:pt x="246" y="48"/>
                  <a:pt x="165" y="10"/>
                </a:cubicBezTo>
                <a:cubicBezTo>
                  <a:pt x="164" y="9"/>
                  <a:pt x="163" y="9"/>
                  <a:pt x="162" y="8"/>
                </a:cubicBezTo>
                <a:cubicBezTo>
                  <a:pt x="149" y="0"/>
                  <a:pt x="140" y="3"/>
                  <a:pt x="133" y="16"/>
                </a:cubicBezTo>
                <a:cubicBezTo>
                  <a:pt x="104" y="63"/>
                  <a:pt x="75" y="108"/>
                  <a:pt x="53" y="159"/>
                </a:cubicBezTo>
                <a:cubicBezTo>
                  <a:pt x="46" y="174"/>
                  <a:pt x="37" y="188"/>
                  <a:pt x="30" y="203"/>
                </a:cubicBezTo>
                <a:cubicBezTo>
                  <a:pt x="0" y="264"/>
                  <a:pt x="1" y="264"/>
                  <a:pt x="59" y="296"/>
                </a:cubicBezTo>
                <a:cubicBezTo>
                  <a:pt x="66" y="300"/>
                  <a:pt x="73" y="302"/>
                  <a:pt x="79" y="307"/>
                </a:cubicBezTo>
                <a:cubicBezTo>
                  <a:pt x="95" y="319"/>
                  <a:pt x="102" y="311"/>
                  <a:pt x="107" y="296"/>
                </a:cubicBezTo>
                <a:cubicBezTo>
                  <a:pt x="120" y="282"/>
                  <a:pt x="130" y="266"/>
                  <a:pt x="137" y="249"/>
                </a:cubicBezTo>
                <a:cubicBezTo>
                  <a:pt x="148" y="236"/>
                  <a:pt x="156" y="222"/>
                  <a:pt x="162" y="207"/>
                </a:cubicBezTo>
                <a:cubicBezTo>
                  <a:pt x="176" y="181"/>
                  <a:pt x="191" y="156"/>
                  <a:pt x="205" y="12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45" name="Freeform 38">
            <a:extLst>
              <a:ext uri="{FF2B5EF4-FFF2-40B4-BE49-F238E27FC236}">
                <a16:creationId xmlns:a16="http://schemas.microsoft.com/office/drawing/2014/main" id="{5E735044-F99A-49A9-81AC-1DC362E459AF}"/>
              </a:ext>
            </a:extLst>
          </p:cNvPr>
          <p:cNvSpPr>
            <a:spLocks/>
          </p:cNvSpPr>
          <p:nvPr/>
        </p:nvSpPr>
        <p:spPr bwMode="auto">
          <a:xfrm>
            <a:off x="795338" y="4668838"/>
            <a:ext cx="203200" cy="160337"/>
          </a:xfrm>
          <a:custGeom>
            <a:avLst/>
            <a:gdLst>
              <a:gd name="T0" fmla="*/ 282 w 305"/>
              <a:gd name="T1" fmla="*/ 84 h 240"/>
              <a:gd name="T2" fmla="*/ 110 w 305"/>
              <a:gd name="T3" fmla="*/ 8 h 240"/>
              <a:gd name="T4" fmla="*/ 73 w 305"/>
              <a:gd name="T5" fmla="*/ 19 h 240"/>
              <a:gd name="T6" fmla="*/ 16 w 305"/>
              <a:gd name="T7" fmla="*/ 110 h 240"/>
              <a:gd name="T8" fmla="*/ 16 w 305"/>
              <a:gd name="T9" fmla="*/ 168 h 240"/>
              <a:gd name="T10" fmla="*/ 89 w 305"/>
              <a:gd name="T11" fmla="*/ 53 h 240"/>
              <a:gd name="T12" fmla="*/ 114 w 305"/>
              <a:gd name="T13" fmla="*/ 43 h 240"/>
              <a:gd name="T14" fmla="*/ 245 w 305"/>
              <a:gd name="T15" fmla="*/ 102 h 240"/>
              <a:gd name="T16" fmla="*/ 251 w 305"/>
              <a:gd name="T17" fmla="*/ 125 h 240"/>
              <a:gd name="T18" fmla="*/ 201 w 305"/>
              <a:gd name="T19" fmla="*/ 203 h 240"/>
              <a:gd name="T20" fmla="*/ 211 w 305"/>
              <a:gd name="T21" fmla="*/ 230 h 240"/>
              <a:gd name="T22" fmla="*/ 226 w 305"/>
              <a:gd name="T23" fmla="*/ 220 h 240"/>
              <a:gd name="T24" fmla="*/ 293 w 305"/>
              <a:gd name="T25" fmla="*/ 118 h 240"/>
              <a:gd name="T26" fmla="*/ 282 w 305"/>
              <a:gd name="T27" fmla="*/ 84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05" h="240">
                <a:moveTo>
                  <a:pt x="282" y="84"/>
                </a:moveTo>
                <a:cubicBezTo>
                  <a:pt x="224" y="59"/>
                  <a:pt x="167" y="34"/>
                  <a:pt x="110" y="8"/>
                </a:cubicBezTo>
                <a:cubicBezTo>
                  <a:pt x="93" y="0"/>
                  <a:pt x="83" y="4"/>
                  <a:pt x="73" y="19"/>
                </a:cubicBezTo>
                <a:cubicBezTo>
                  <a:pt x="55" y="50"/>
                  <a:pt x="37" y="81"/>
                  <a:pt x="16" y="110"/>
                </a:cubicBezTo>
                <a:cubicBezTo>
                  <a:pt x="1" y="130"/>
                  <a:pt x="0" y="147"/>
                  <a:pt x="16" y="168"/>
                </a:cubicBezTo>
                <a:cubicBezTo>
                  <a:pt x="41" y="128"/>
                  <a:pt x="66" y="91"/>
                  <a:pt x="89" y="53"/>
                </a:cubicBezTo>
                <a:cubicBezTo>
                  <a:pt x="96" y="41"/>
                  <a:pt x="101" y="37"/>
                  <a:pt x="114" y="43"/>
                </a:cubicBezTo>
                <a:cubicBezTo>
                  <a:pt x="157" y="63"/>
                  <a:pt x="201" y="83"/>
                  <a:pt x="245" y="102"/>
                </a:cubicBezTo>
                <a:cubicBezTo>
                  <a:pt x="260" y="108"/>
                  <a:pt x="259" y="114"/>
                  <a:pt x="251" y="125"/>
                </a:cubicBezTo>
                <a:cubicBezTo>
                  <a:pt x="234" y="151"/>
                  <a:pt x="219" y="178"/>
                  <a:pt x="201" y="203"/>
                </a:cubicBezTo>
                <a:cubicBezTo>
                  <a:pt x="191" y="218"/>
                  <a:pt x="204" y="223"/>
                  <a:pt x="211" y="230"/>
                </a:cubicBezTo>
                <a:cubicBezTo>
                  <a:pt x="222" y="240"/>
                  <a:pt x="223" y="225"/>
                  <a:pt x="226" y="220"/>
                </a:cubicBezTo>
                <a:cubicBezTo>
                  <a:pt x="249" y="186"/>
                  <a:pt x="270" y="151"/>
                  <a:pt x="293" y="118"/>
                </a:cubicBezTo>
                <a:cubicBezTo>
                  <a:pt x="305" y="100"/>
                  <a:pt x="299" y="92"/>
                  <a:pt x="282" y="8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46" name="Freeform 39">
            <a:extLst>
              <a:ext uri="{FF2B5EF4-FFF2-40B4-BE49-F238E27FC236}">
                <a16:creationId xmlns:a16="http://schemas.microsoft.com/office/drawing/2014/main" id="{D009C3D5-8FAE-495F-83B6-F5331A68EA5F}"/>
              </a:ext>
            </a:extLst>
          </p:cNvPr>
          <p:cNvSpPr>
            <a:spLocks/>
          </p:cNvSpPr>
          <p:nvPr/>
        </p:nvSpPr>
        <p:spPr bwMode="auto">
          <a:xfrm>
            <a:off x="1503363" y="4506913"/>
            <a:ext cx="228600" cy="127000"/>
          </a:xfrm>
          <a:custGeom>
            <a:avLst/>
            <a:gdLst>
              <a:gd name="T0" fmla="*/ 213 w 345"/>
              <a:gd name="T1" fmla="*/ 8 h 190"/>
              <a:gd name="T2" fmla="*/ 0 w 345"/>
              <a:gd name="T3" fmla="*/ 163 h 190"/>
              <a:gd name="T4" fmla="*/ 51 w 345"/>
              <a:gd name="T5" fmla="*/ 155 h 190"/>
              <a:gd name="T6" fmla="*/ 195 w 345"/>
              <a:gd name="T7" fmla="*/ 49 h 190"/>
              <a:gd name="T8" fmla="*/ 244 w 345"/>
              <a:gd name="T9" fmla="*/ 57 h 190"/>
              <a:gd name="T10" fmla="*/ 245 w 345"/>
              <a:gd name="T11" fmla="*/ 63 h 190"/>
              <a:gd name="T12" fmla="*/ 165 w 345"/>
              <a:gd name="T13" fmla="*/ 107 h 190"/>
              <a:gd name="T14" fmla="*/ 165 w 345"/>
              <a:gd name="T15" fmla="*/ 107 h 190"/>
              <a:gd name="T16" fmla="*/ 122 w 345"/>
              <a:gd name="T17" fmla="*/ 130 h 190"/>
              <a:gd name="T18" fmla="*/ 50 w 345"/>
              <a:gd name="T19" fmla="*/ 168 h 190"/>
              <a:gd name="T20" fmla="*/ 129 w 345"/>
              <a:gd name="T21" fmla="*/ 149 h 190"/>
              <a:gd name="T22" fmla="*/ 177 w 345"/>
              <a:gd name="T23" fmla="*/ 125 h 190"/>
              <a:gd name="T24" fmla="*/ 191 w 345"/>
              <a:gd name="T25" fmla="*/ 118 h 190"/>
              <a:gd name="T26" fmla="*/ 291 w 345"/>
              <a:gd name="T27" fmla="*/ 147 h 190"/>
              <a:gd name="T28" fmla="*/ 300 w 345"/>
              <a:gd name="T29" fmla="*/ 161 h 190"/>
              <a:gd name="T30" fmla="*/ 345 w 345"/>
              <a:gd name="T31" fmla="*/ 160 h 190"/>
              <a:gd name="T32" fmla="*/ 240 w 345"/>
              <a:gd name="T33" fmla="*/ 12 h 190"/>
              <a:gd name="T34" fmla="*/ 213 w 345"/>
              <a:gd name="T35" fmla="*/ 8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45" h="190">
                <a:moveTo>
                  <a:pt x="213" y="8"/>
                </a:moveTo>
                <a:cubicBezTo>
                  <a:pt x="143" y="60"/>
                  <a:pt x="73" y="111"/>
                  <a:pt x="0" y="163"/>
                </a:cubicBezTo>
                <a:cubicBezTo>
                  <a:pt x="21" y="170"/>
                  <a:pt x="35" y="168"/>
                  <a:pt x="51" y="155"/>
                </a:cubicBezTo>
                <a:cubicBezTo>
                  <a:pt x="98" y="119"/>
                  <a:pt x="148" y="86"/>
                  <a:pt x="195" y="49"/>
                </a:cubicBezTo>
                <a:cubicBezTo>
                  <a:pt x="217" y="31"/>
                  <a:pt x="232" y="28"/>
                  <a:pt x="244" y="57"/>
                </a:cubicBezTo>
                <a:cubicBezTo>
                  <a:pt x="245" y="58"/>
                  <a:pt x="245" y="60"/>
                  <a:pt x="245" y="63"/>
                </a:cubicBezTo>
                <a:cubicBezTo>
                  <a:pt x="219" y="78"/>
                  <a:pt x="192" y="92"/>
                  <a:pt x="165" y="107"/>
                </a:cubicBezTo>
                <a:cubicBezTo>
                  <a:pt x="165" y="107"/>
                  <a:pt x="165" y="107"/>
                  <a:pt x="165" y="107"/>
                </a:cubicBezTo>
                <a:cubicBezTo>
                  <a:pt x="151" y="115"/>
                  <a:pt x="137" y="122"/>
                  <a:pt x="122" y="130"/>
                </a:cubicBezTo>
                <a:cubicBezTo>
                  <a:pt x="99" y="142"/>
                  <a:pt x="75" y="155"/>
                  <a:pt x="50" y="168"/>
                </a:cubicBezTo>
                <a:cubicBezTo>
                  <a:pt x="85" y="190"/>
                  <a:pt x="105" y="160"/>
                  <a:pt x="129" y="149"/>
                </a:cubicBezTo>
                <a:cubicBezTo>
                  <a:pt x="147" y="144"/>
                  <a:pt x="162" y="134"/>
                  <a:pt x="177" y="125"/>
                </a:cubicBezTo>
                <a:cubicBezTo>
                  <a:pt x="182" y="123"/>
                  <a:pt x="186" y="121"/>
                  <a:pt x="191" y="118"/>
                </a:cubicBezTo>
                <a:cubicBezTo>
                  <a:pt x="244" y="89"/>
                  <a:pt x="261" y="94"/>
                  <a:pt x="291" y="147"/>
                </a:cubicBezTo>
                <a:cubicBezTo>
                  <a:pt x="294" y="152"/>
                  <a:pt x="297" y="156"/>
                  <a:pt x="300" y="161"/>
                </a:cubicBezTo>
                <a:cubicBezTo>
                  <a:pt x="315" y="161"/>
                  <a:pt x="330" y="160"/>
                  <a:pt x="345" y="160"/>
                </a:cubicBezTo>
                <a:cubicBezTo>
                  <a:pt x="310" y="111"/>
                  <a:pt x="275" y="61"/>
                  <a:pt x="240" y="12"/>
                </a:cubicBezTo>
                <a:cubicBezTo>
                  <a:pt x="232" y="1"/>
                  <a:pt x="225" y="0"/>
                  <a:pt x="213" y="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47" name="Freeform 40">
            <a:extLst>
              <a:ext uri="{FF2B5EF4-FFF2-40B4-BE49-F238E27FC236}">
                <a16:creationId xmlns:a16="http://schemas.microsoft.com/office/drawing/2014/main" id="{708BF8BA-BD1E-4746-969B-9A3391ABE274}"/>
              </a:ext>
            </a:extLst>
          </p:cNvPr>
          <p:cNvSpPr>
            <a:spLocks/>
          </p:cNvSpPr>
          <p:nvPr/>
        </p:nvSpPr>
        <p:spPr bwMode="auto">
          <a:xfrm>
            <a:off x="838201" y="3937000"/>
            <a:ext cx="149225" cy="177800"/>
          </a:xfrm>
          <a:custGeom>
            <a:avLst/>
            <a:gdLst>
              <a:gd name="T0" fmla="*/ 72 w 224"/>
              <a:gd name="T1" fmla="*/ 243 h 268"/>
              <a:gd name="T2" fmla="*/ 154 w 224"/>
              <a:gd name="T3" fmla="*/ 17 h 268"/>
              <a:gd name="T4" fmla="*/ 122 w 224"/>
              <a:gd name="T5" fmla="*/ 12 h 268"/>
              <a:gd name="T6" fmla="*/ 126 w 224"/>
              <a:gd name="T7" fmla="*/ 38 h 268"/>
              <a:gd name="T8" fmla="*/ 75 w 224"/>
              <a:gd name="T9" fmla="*/ 207 h 268"/>
              <a:gd name="T10" fmla="*/ 51 w 224"/>
              <a:gd name="T11" fmla="*/ 205 h 268"/>
              <a:gd name="T12" fmla="*/ 30 w 224"/>
              <a:gd name="T13" fmla="*/ 203 h 268"/>
              <a:gd name="T14" fmla="*/ 0 w 224"/>
              <a:gd name="T15" fmla="*/ 228 h 268"/>
              <a:gd name="T16" fmla="*/ 47 w 224"/>
              <a:gd name="T17" fmla="*/ 268 h 268"/>
              <a:gd name="T18" fmla="*/ 72 w 224"/>
              <a:gd name="T19" fmla="*/ 243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4" h="268">
                <a:moveTo>
                  <a:pt x="72" y="243"/>
                </a:moveTo>
                <a:cubicBezTo>
                  <a:pt x="180" y="221"/>
                  <a:pt x="224" y="98"/>
                  <a:pt x="154" y="17"/>
                </a:cubicBezTo>
                <a:cubicBezTo>
                  <a:pt x="144" y="5"/>
                  <a:pt x="137" y="0"/>
                  <a:pt x="122" y="12"/>
                </a:cubicBezTo>
                <a:cubicBezTo>
                  <a:pt x="106" y="25"/>
                  <a:pt x="119" y="30"/>
                  <a:pt x="126" y="38"/>
                </a:cubicBezTo>
                <a:cubicBezTo>
                  <a:pt x="176" y="98"/>
                  <a:pt x="149" y="187"/>
                  <a:pt x="75" y="207"/>
                </a:cubicBezTo>
                <a:cubicBezTo>
                  <a:pt x="67" y="209"/>
                  <a:pt x="52" y="214"/>
                  <a:pt x="51" y="205"/>
                </a:cubicBezTo>
                <a:cubicBezTo>
                  <a:pt x="46" y="175"/>
                  <a:pt x="36" y="199"/>
                  <a:pt x="30" y="203"/>
                </a:cubicBezTo>
                <a:cubicBezTo>
                  <a:pt x="19" y="210"/>
                  <a:pt x="10" y="219"/>
                  <a:pt x="0" y="228"/>
                </a:cubicBezTo>
                <a:cubicBezTo>
                  <a:pt x="16" y="241"/>
                  <a:pt x="30" y="253"/>
                  <a:pt x="47" y="268"/>
                </a:cubicBezTo>
                <a:cubicBezTo>
                  <a:pt x="46" y="247"/>
                  <a:pt x="57" y="246"/>
                  <a:pt x="72" y="24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48" name="Freeform 41">
            <a:extLst>
              <a:ext uri="{FF2B5EF4-FFF2-40B4-BE49-F238E27FC236}">
                <a16:creationId xmlns:a16="http://schemas.microsoft.com/office/drawing/2014/main" id="{B98B47F4-74B3-4351-BA46-547EE2D29453}"/>
              </a:ext>
            </a:extLst>
          </p:cNvPr>
          <p:cNvSpPr>
            <a:spLocks/>
          </p:cNvSpPr>
          <p:nvPr/>
        </p:nvSpPr>
        <p:spPr bwMode="auto">
          <a:xfrm>
            <a:off x="771526" y="3900488"/>
            <a:ext cx="133350" cy="177800"/>
          </a:xfrm>
          <a:custGeom>
            <a:avLst/>
            <a:gdLst>
              <a:gd name="T0" fmla="*/ 118 w 200"/>
              <a:gd name="T1" fmla="*/ 62 h 266"/>
              <a:gd name="T2" fmla="*/ 146 w 200"/>
              <a:gd name="T3" fmla="*/ 64 h 266"/>
              <a:gd name="T4" fmla="*/ 160 w 200"/>
              <a:gd name="T5" fmla="*/ 69 h 266"/>
              <a:gd name="T6" fmla="*/ 164 w 200"/>
              <a:gd name="T7" fmla="*/ 12 h 266"/>
              <a:gd name="T8" fmla="*/ 150 w 200"/>
              <a:gd name="T9" fmla="*/ 0 h 266"/>
              <a:gd name="T10" fmla="*/ 128 w 200"/>
              <a:gd name="T11" fmla="*/ 23 h 266"/>
              <a:gd name="T12" fmla="*/ 15 w 200"/>
              <a:gd name="T13" fmla="*/ 120 h 266"/>
              <a:gd name="T14" fmla="*/ 43 w 200"/>
              <a:gd name="T15" fmla="*/ 252 h 266"/>
              <a:gd name="T16" fmla="*/ 75 w 200"/>
              <a:gd name="T17" fmla="*/ 252 h 266"/>
              <a:gd name="T18" fmla="*/ 71 w 200"/>
              <a:gd name="T19" fmla="*/ 230 h 266"/>
              <a:gd name="T20" fmla="*/ 118 w 200"/>
              <a:gd name="T21" fmla="*/ 62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0" h="266">
                <a:moveTo>
                  <a:pt x="118" y="62"/>
                </a:moveTo>
                <a:cubicBezTo>
                  <a:pt x="128" y="59"/>
                  <a:pt x="142" y="53"/>
                  <a:pt x="146" y="64"/>
                </a:cubicBezTo>
                <a:cubicBezTo>
                  <a:pt x="151" y="77"/>
                  <a:pt x="152" y="74"/>
                  <a:pt x="160" y="69"/>
                </a:cubicBezTo>
                <a:cubicBezTo>
                  <a:pt x="200" y="43"/>
                  <a:pt x="200" y="43"/>
                  <a:pt x="164" y="12"/>
                </a:cubicBezTo>
                <a:cubicBezTo>
                  <a:pt x="160" y="9"/>
                  <a:pt x="156" y="6"/>
                  <a:pt x="150" y="0"/>
                </a:cubicBezTo>
                <a:cubicBezTo>
                  <a:pt x="145" y="20"/>
                  <a:pt x="145" y="20"/>
                  <a:pt x="128" y="23"/>
                </a:cubicBezTo>
                <a:cubicBezTo>
                  <a:pt x="72" y="34"/>
                  <a:pt x="32" y="65"/>
                  <a:pt x="15" y="120"/>
                </a:cubicBezTo>
                <a:cubicBezTo>
                  <a:pt x="0" y="169"/>
                  <a:pt x="12" y="212"/>
                  <a:pt x="43" y="252"/>
                </a:cubicBezTo>
                <a:cubicBezTo>
                  <a:pt x="55" y="266"/>
                  <a:pt x="63" y="260"/>
                  <a:pt x="75" y="252"/>
                </a:cubicBezTo>
                <a:cubicBezTo>
                  <a:pt x="91" y="240"/>
                  <a:pt x="76" y="236"/>
                  <a:pt x="71" y="230"/>
                </a:cubicBezTo>
                <a:cubicBezTo>
                  <a:pt x="20" y="170"/>
                  <a:pt x="45" y="83"/>
                  <a:pt x="118" y="6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49" name="Freeform 42">
            <a:extLst>
              <a:ext uri="{FF2B5EF4-FFF2-40B4-BE49-F238E27FC236}">
                <a16:creationId xmlns:a16="http://schemas.microsoft.com/office/drawing/2014/main" id="{EBCC10FD-A3CC-4B21-9C24-F2521D3D22C7}"/>
              </a:ext>
            </a:extLst>
          </p:cNvPr>
          <p:cNvSpPr>
            <a:spLocks/>
          </p:cNvSpPr>
          <p:nvPr/>
        </p:nvSpPr>
        <p:spPr bwMode="auto">
          <a:xfrm>
            <a:off x="527051" y="1258888"/>
            <a:ext cx="322263" cy="254000"/>
          </a:xfrm>
          <a:custGeom>
            <a:avLst/>
            <a:gdLst>
              <a:gd name="T0" fmla="*/ 120 w 484"/>
              <a:gd name="T1" fmla="*/ 377 h 382"/>
              <a:gd name="T2" fmla="*/ 191 w 484"/>
              <a:gd name="T3" fmla="*/ 324 h 382"/>
              <a:gd name="T4" fmla="*/ 51 w 484"/>
              <a:gd name="T5" fmla="*/ 247 h 382"/>
              <a:gd name="T6" fmla="*/ 54 w 484"/>
              <a:gd name="T7" fmla="*/ 240 h 382"/>
              <a:gd name="T8" fmla="*/ 56 w 484"/>
              <a:gd name="T9" fmla="*/ 230 h 382"/>
              <a:gd name="T10" fmla="*/ 104 w 484"/>
              <a:gd name="T11" fmla="*/ 187 h 382"/>
              <a:gd name="T12" fmla="*/ 193 w 484"/>
              <a:gd name="T13" fmla="*/ 134 h 382"/>
              <a:gd name="T14" fmla="*/ 218 w 484"/>
              <a:gd name="T15" fmla="*/ 140 h 382"/>
              <a:gd name="T16" fmla="*/ 255 w 484"/>
              <a:gd name="T17" fmla="*/ 202 h 382"/>
              <a:gd name="T18" fmla="*/ 274 w 484"/>
              <a:gd name="T19" fmla="*/ 212 h 382"/>
              <a:gd name="T20" fmla="*/ 418 w 484"/>
              <a:gd name="T21" fmla="*/ 204 h 382"/>
              <a:gd name="T22" fmla="*/ 458 w 484"/>
              <a:gd name="T23" fmla="*/ 188 h 382"/>
              <a:gd name="T24" fmla="*/ 448 w 484"/>
              <a:gd name="T25" fmla="*/ 52 h 382"/>
              <a:gd name="T26" fmla="*/ 315 w 484"/>
              <a:gd name="T27" fmla="*/ 25 h 382"/>
              <a:gd name="T28" fmla="*/ 92 w 484"/>
              <a:gd name="T29" fmla="*/ 157 h 382"/>
              <a:gd name="T30" fmla="*/ 96 w 484"/>
              <a:gd name="T31" fmla="*/ 172 h 382"/>
              <a:gd name="T32" fmla="*/ 92 w 484"/>
              <a:gd name="T33" fmla="*/ 157 h 382"/>
              <a:gd name="T34" fmla="*/ 50 w 484"/>
              <a:gd name="T35" fmla="*/ 186 h 382"/>
              <a:gd name="T36" fmla="*/ 47 w 484"/>
              <a:gd name="T37" fmla="*/ 341 h 382"/>
              <a:gd name="T38" fmla="*/ 120 w 484"/>
              <a:gd name="T39" fmla="*/ 377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84" h="382">
                <a:moveTo>
                  <a:pt x="120" y="377"/>
                </a:moveTo>
                <a:cubicBezTo>
                  <a:pt x="168" y="382"/>
                  <a:pt x="193" y="362"/>
                  <a:pt x="191" y="324"/>
                </a:cubicBezTo>
                <a:cubicBezTo>
                  <a:pt x="105" y="362"/>
                  <a:pt x="47" y="330"/>
                  <a:pt x="51" y="247"/>
                </a:cubicBezTo>
                <a:cubicBezTo>
                  <a:pt x="52" y="245"/>
                  <a:pt x="53" y="242"/>
                  <a:pt x="54" y="240"/>
                </a:cubicBezTo>
                <a:cubicBezTo>
                  <a:pt x="55" y="237"/>
                  <a:pt x="55" y="233"/>
                  <a:pt x="56" y="230"/>
                </a:cubicBezTo>
                <a:cubicBezTo>
                  <a:pt x="69" y="212"/>
                  <a:pt x="84" y="197"/>
                  <a:pt x="104" y="187"/>
                </a:cubicBezTo>
                <a:cubicBezTo>
                  <a:pt x="134" y="169"/>
                  <a:pt x="164" y="152"/>
                  <a:pt x="193" y="134"/>
                </a:cubicBezTo>
                <a:cubicBezTo>
                  <a:pt x="205" y="126"/>
                  <a:pt x="211" y="126"/>
                  <a:pt x="218" y="140"/>
                </a:cubicBezTo>
                <a:cubicBezTo>
                  <a:pt x="229" y="161"/>
                  <a:pt x="242" y="181"/>
                  <a:pt x="255" y="202"/>
                </a:cubicBezTo>
                <a:cubicBezTo>
                  <a:pt x="259" y="208"/>
                  <a:pt x="260" y="219"/>
                  <a:pt x="274" y="212"/>
                </a:cubicBezTo>
                <a:cubicBezTo>
                  <a:pt x="321" y="186"/>
                  <a:pt x="369" y="189"/>
                  <a:pt x="418" y="204"/>
                </a:cubicBezTo>
                <a:cubicBezTo>
                  <a:pt x="435" y="209"/>
                  <a:pt x="448" y="204"/>
                  <a:pt x="458" y="188"/>
                </a:cubicBezTo>
                <a:cubicBezTo>
                  <a:pt x="484" y="145"/>
                  <a:pt x="480" y="89"/>
                  <a:pt x="448" y="52"/>
                </a:cubicBezTo>
                <a:cubicBezTo>
                  <a:pt x="415" y="13"/>
                  <a:pt x="362" y="0"/>
                  <a:pt x="315" y="25"/>
                </a:cubicBezTo>
                <a:cubicBezTo>
                  <a:pt x="238" y="65"/>
                  <a:pt x="164" y="109"/>
                  <a:pt x="92" y="157"/>
                </a:cubicBezTo>
                <a:cubicBezTo>
                  <a:pt x="96" y="161"/>
                  <a:pt x="96" y="167"/>
                  <a:pt x="96" y="172"/>
                </a:cubicBezTo>
                <a:cubicBezTo>
                  <a:pt x="96" y="167"/>
                  <a:pt x="96" y="161"/>
                  <a:pt x="92" y="157"/>
                </a:cubicBezTo>
                <a:cubicBezTo>
                  <a:pt x="75" y="162"/>
                  <a:pt x="60" y="171"/>
                  <a:pt x="50" y="186"/>
                </a:cubicBezTo>
                <a:cubicBezTo>
                  <a:pt x="0" y="239"/>
                  <a:pt x="1" y="286"/>
                  <a:pt x="47" y="341"/>
                </a:cubicBezTo>
                <a:cubicBezTo>
                  <a:pt x="67" y="363"/>
                  <a:pt x="92" y="374"/>
                  <a:pt x="120" y="37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50" name="Freeform 43">
            <a:extLst>
              <a:ext uri="{FF2B5EF4-FFF2-40B4-BE49-F238E27FC236}">
                <a16:creationId xmlns:a16="http://schemas.microsoft.com/office/drawing/2014/main" id="{1C973137-C734-485F-832A-903B0C9DDBEF}"/>
              </a:ext>
            </a:extLst>
          </p:cNvPr>
          <p:cNvSpPr>
            <a:spLocks/>
          </p:cNvSpPr>
          <p:nvPr/>
        </p:nvSpPr>
        <p:spPr bwMode="auto">
          <a:xfrm>
            <a:off x="4113213" y="2211388"/>
            <a:ext cx="117475" cy="103187"/>
          </a:xfrm>
          <a:custGeom>
            <a:avLst/>
            <a:gdLst>
              <a:gd name="T0" fmla="*/ 111 w 175"/>
              <a:gd name="T1" fmla="*/ 102 h 155"/>
              <a:gd name="T2" fmla="*/ 138 w 175"/>
              <a:gd name="T3" fmla="*/ 69 h 155"/>
              <a:gd name="T4" fmla="*/ 159 w 175"/>
              <a:gd name="T5" fmla="*/ 13 h 155"/>
              <a:gd name="T6" fmla="*/ 137 w 175"/>
              <a:gd name="T7" fmla="*/ 10 h 155"/>
              <a:gd name="T8" fmla="*/ 0 w 175"/>
              <a:gd name="T9" fmla="*/ 155 h 155"/>
              <a:gd name="T10" fmla="*/ 87 w 175"/>
              <a:gd name="T11" fmla="*/ 135 h 155"/>
              <a:gd name="T12" fmla="*/ 111 w 175"/>
              <a:gd name="T13" fmla="*/ 102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" h="155">
                <a:moveTo>
                  <a:pt x="111" y="102"/>
                </a:moveTo>
                <a:cubicBezTo>
                  <a:pt x="101" y="72"/>
                  <a:pt x="121" y="73"/>
                  <a:pt x="138" y="69"/>
                </a:cubicBezTo>
                <a:cubicBezTo>
                  <a:pt x="164" y="62"/>
                  <a:pt x="175" y="34"/>
                  <a:pt x="159" y="13"/>
                </a:cubicBezTo>
                <a:cubicBezTo>
                  <a:pt x="153" y="6"/>
                  <a:pt x="146" y="0"/>
                  <a:pt x="137" y="10"/>
                </a:cubicBezTo>
                <a:cubicBezTo>
                  <a:pt x="92" y="57"/>
                  <a:pt x="41" y="97"/>
                  <a:pt x="0" y="155"/>
                </a:cubicBezTo>
                <a:cubicBezTo>
                  <a:pt x="32" y="148"/>
                  <a:pt x="59" y="139"/>
                  <a:pt x="87" y="135"/>
                </a:cubicBezTo>
                <a:cubicBezTo>
                  <a:pt x="108" y="131"/>
                  <a:pt x="116" y="117"/>
                  <a:pt x="111" y="10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51" name="Freeform 44">
            <a:extLst>
              <a:ext uri="{FF2B5EF4-FFF2-40B4-BE49-F238E27FC236}">
                <a16:creationId xmlns:a16="http://schemas.microsoft.com/office/drawing/2014/main" id="{22E8883F-67F2-4001-9953-DA7F28BCA948}"/>
              </a:ext>
            </a:extLst>
          </p:cNvPr>
          <p:cNvSpPr>
            <a:spLocks/>
          </p:cNvSpPr>
          <p:nvPr/>
        </p:nvSpPr>
        <p:spPr bwMode="auto">
          <a:xfrm>
            <a:off x="2325688" y="3176588"/>
            <a:ext cx="122238" cy="84137"/>
          </a:xfrm>
          <a:custGeom>
            <a:avLst/>
            <a:gdLst>
              <a:gd name="T0" fmla="*/ 2 w 185"/>
              <a:gd name="T1" fmla="*/ 47 h 128"/>
              <a:gd name="T2" fmla="*/ 23 w 185"/>
              <a:gd name="T3" fmla="*/ 69 h 128"/>
              <a:gd name="T4" fmla="*/ 100 w 185"/>
              <a:gd name="T5" fmla="*/ 77 h 128"/>
              <a:gd name="T6" fmla="*/ 152 w 185"/>
              <a:gd name="T7" fmla="*/ 128 h 128"/>
              <a:gd name="T8" fmla="*/ 179 w 185"/>
              <a:gd name="T9" fmla="*/ 98 h 128"/>
              <a:gd name="T10" fmla="*/ 147 w 185"/>
              <a:gd name="T11" fmla="*/ 12 h 128"/>
              <a:gd name="T12" fmla="*/ 126 w 185"/>
              <a:gd name="T13" fmla="*/ 3 h 128"/>
              <a:gd name="T14" fmla="*/ 116 w 185"/>
              <a:gd name="T15" fmla="*/ 25 h 128"/>
              <a:gd name="T16" fmla="*/ 126 w 185"/>
              <a:gd name="T17" fmla="*/ 50 h 128"/>
              <a:gd name="T18" fmla="*/ 25 w 185"/>
              <a:gd name="T19" fmla="*/ 35 h 128"/>
              <a:gd name="T20" fmla="*/ 2 w 185"/>
              <a:gd name="T21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5" h="128">
                <a:moveTo>
                  <a:pt x="2" y="47"/>
                </a:moveTo>
                <a:cubicBezTo>
                  <a:pt x="0" y="65"/>
                  <a:pt x="7" y="68"/>
                  <a:pt x="23" y="69"/>
                </a:cubicBezTo>
                <a:cubicBezTo>
                  <a:pt x="49" y="70"/>
                  <a:pt x="75" y="75"/>
                  <a:pt x="100" y="77"/>
                </a:cubicBezTo>
                <a:cubicBezTo>
                  <a:pt x="130" y="80"/>
                  <a:pt x="148" y="94"/>
                  <a:pt x="152" y="128"/>
                </a:cubicBezTo>
                <a:cubicBezTo>
                  <a:pt x="159" y="115"/>
                  <a:pt x="185" y="118"/>
                  <a:pt x="179" y="98"/>
                </a:cubicBezTo>
                <a:cubicBezTo>
                  <a:pt x="171" y="69"/>
                  <a:pt x="158" y="41"/>
                  <a:pt x="147" y="12"/>
                </a:cubicBezTo>
                <a:cubicBezTo>
                  <a:pt x="143" y="0"/>
                  <a:pt x="135" y="0"/>
                  <a:pt x="126" y="3"/>
                </a:cubicBezTo>
                <a:cubicBezTo>
                  <a:pt x="114" y="6"/>
                  <a:pt x="114" y="15"/>
                  <a:pt x="116" y="25"/>
                </a:cubicBezTo>
                <a:cubicBezTo>
                  <a:pt x="119" y="33"/>
                  <a:pt x="122" y="40"/>
                  <a:pt x="126" y="50"/>
                </a:cubicBezTo>
                <a:cubicBezTo>
                  <a:pt x="90" y="45"/>
                  <a:pt x="58" y="40"/>
                  <a:pt x="25" y="35"/>
                </a:cubicBezTo>
                <a:cubicBezTo>
                  <a:pt x="15" y="34"/>
                  <a:pt x="4" y="28"/>
                  <a:pt x="2" y="4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52" name="Freeform 45">
            <a:extLst>
              <a:ext uri="{FF2B5EF4-FFF2-40B4-BE49-F238E27FC236}">
                <a16:creationId xmlns:a16="http://schemas.microsoft.com/office/drawing/2014/main" id="{26281443-4A0A-4042-910A-EE3F95021D6A}"/>
              </a:ext>
            </a:extLst>
          </p:cNvPr>
          <p:cNvSpPr>
            <a:spLocks/>
          </p:cNvSpPr>
          <p:nvPr/>
        </p:nvSpPr>
        <p:spPr bwMode="auto">
          <a:xfrm>
            <a:off x="4019551" y="3894138"/>
            <a:ext cx="161925" cy="85725"/>
          </a:xfrm>
          <a:custGeom>
            <a:avLst/>
            <a:gdLst>
              <a:gd name="T0" fmla="*/ 112 w 243"/>
              <a:gd name="T1" fmla="*/ 102 h 130"/>
              <a:gd name="T2" fmla="*/ 93 w 243"/>
              <a:gd name="T3" fmla="*/ 117 h 130"/>
              <a:gd name="T4" fmla="*/ 119 w 243"/>
              <a:gd name="T5" fmla="*/ 122 h 130"/>
              <a:gd name="T6" fmla="*/ 199 w 243"/>
              <a:gd name="T7" fmla="*/ 112 h 130"/>
              <a:gd name="T8" fmla="*/ 219 w 243"/>
              <a:gd name="T9" fmla="*/ 112 h 130"/>
              <a:gd name="T10" fmla="*/ 243 w 243"/>
              <a:gd name="T11" fmla="*/ 104 h 130"/>
              <a:gd name="T12" fmla="*/ 219 w 243"/>
              <a:gd name="T13" fmla="*/ 94 h 130"/>
              <a:gd name="T14" fmla="*/ 162 w 243"/>
              <a:gd name="T15" fmla="*/ 69 h 130"/>
              <a:gd name="T16" fmla="*/ 129 w 243"/>
              <a:gd name="T17" fmla="*/ 57 h 130"/>
              <a:gd name="T18" fmla="*/ 101 w 243"/>
              <a:gd name="T19" fmla="*/ 50 h 130"/>
              <a:gd name="T20" fmla="*/ 22 w 243"/>
              <a:gd name="T21" fmla="*/ 7 h 130"/>
              <a:gd name="T22" fmla="*/ 5 w 243"/>
              <a:gd name="T23" fmla="*/ 4 h 130"/>
              <a:gd name="T24" fmla="*/ 0 w 243"/>
              <a:gd name="T25" fmla="*/ 14 h 130"/>
              <a:gd name="T26" fmla="*/ 35 w 243"/>
              <a:gd name="T27" fmla="*/ 52 h 130"/>
              <a:gd name="T28" fmla="*/ 72 w 243"/>
              <a:gd name="T29" fmla="*/ 67 h 130"/>
              <a:gd name="T30" fmla="*/ 103 w 243"/>
              <a:gd name="T31" fmla="*/ 80 h 130"/>
              <a:gd name="T32" fmla="*/ 137 w 243"/>
              <a:gd name="T33" fmla="*/ 83 h 130"/>
              <a:gd name="T34" fmla="*/ 112 w 243"/>
              <a:gd name="T35" fmla="*/ 102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43" h="130">
                <a:moveTo>
                  <a:pt x="112" y="102"/>
                </a:moveTo>
                <a:cubicBezTo>
                  <a:pt x="105" y="106"/>
                  <a:pt x="90" y="106"/>
                  <a:pt x="93" y="117"/>
                </a:cubicBezTo>
                <a:cubicBezTo>
                  <a:pt x="97" y="130"/>
                  <a:pt x="111" y="125"/>
                  <a:pt x="119" y="122"/>
                </a:cubicBezTo>
                <a:cubicBezTo>
                  <a:pt x="144" y="113"/>
                  <a:pt x="169" y="109"/>
                  <a:pt x="199" y="112"/>
                </a:cubicBezTo>
                <a:cubicBezTo>
                  <a:pt x="203" y="112"/>
                  <a:pt x="211" y="113"/>
                  <a:pt x="219" y="112"/>
                </a:cubicBezTo>
                <a:cubicBezTo>
                  <a:pt x="227" y="110"/>
                  <a:pt x="243" y="120"/>
                  <a:pt x="243" y="104"/>
                </a:cubicBezTo>
                <a:cubicBezTo>
                  <a:pt x="243" y="92"/>
                  <a:pt x="228" y="95"/>
                  <a:pt x="219" y="94"/>
                </a:cubicBezTo>
                <a:cubicBezTo>
                  <a:pt x="197" y="92"/>
                  <a:pt x="172" y="101"/>
                  <a:pt x="162" y="69"/>
                </a:cubicBezTo>
                <a:cubicBezTo>
                  <a:pt x="158" y="60"/>
                  <a:pt x="142" y="57"/>
                  <a:pt x="129" y="57"/>
                </a:cubicBezTo>
                <a:cubicBezTo>
                  <a:pt x="119" y="57"/>
                  <a:pt x="111" y="53"/>
                  <a:pt x="101" y="50"/>
                </a:cubicBezTo>
                <a:cubicBezTo>
                  <a:pt x="71" y="41"/>
                  <a:pt x="49" y="19"/>
                  <a:pt x="22" y="7"/>
                </a:cubicBezTo>
                <a:cubicBezTo>
                  <a:pt x="16" y="4"/>
                  <a:pt x="11" y="0"/>
                  <a:pt x="5" y="4"/>
                </a:cubicBezTo>
                <a:cubicBezTo>
                  <a:pt x="3" y="6"/>
                  <a:pt x="2" y="11"/>
                  <a:pt x="0" y="14"/>
                </a:cubicBezTo>
                <a:cubicBezTo>
                  <a:pt x="16" y="22"/>
                  <a:pt x="18" y="44"/>
                  <a:pt x="35" y="52"/>
                </a:cubicBezTo>
                <a:cubicBezTo>
                  <a:pt x="47" y="58"/>
                  <a:pt x="65" y="59"/>
                  <a:pt x="72" y="67"/>
                </a:cubicBezTo>
                <a:cubicBezTo>
                  <a:pt x="86" y="83"/>
                  <a:pt x="84" y="86"/>
                  <a:pt x="103" y="80"/>
                </a:cubicBezTo>
                <a:cubicBezTo>
                  <a:pt x="115" y="75"/>
                  <a:pt x="132" y="69"/>
                  <a:pt x="137" y="83"/>
                </a:cubicBezTo>
                <a:cubicBezTo>
                  <a:pt x="141" y="96"/>
                  <a:pt x="121" y="95"/>
                  <a:pt x="112" y="10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53" name="Freeform 46">
            <a:extLst>
              <a:ext uri="{FF2B5EF4-FFF2-40B4-BE49-F238E27FC236}">
                <a16:creationId xmlns:a16="http://schemas.microsoft.com/office/drawing/2014/main" id="{F7657A8D-F9ED-447F-B7F0-7225CA96999B}"/>
              </a:ext>
            </a:extLst>
          </p:cNvPr>
          <p:cNvSpPr>
            <a:spLocks/>
          </p:cNvSpPr>
          <p:nvPr/>
        </p:nvSpPr>
        <p:spPr bwMode="auto">
          <a:xfrm>
            <a:off x="4068763" y="3709988"/>
            <a:ext cx="71438" cy="106362"/>
          </a:xfrm>
          <a:custGeom>
            <a:avLst/>
            <a:gdLst>
              <a:gd name="T0" fmla="*/ 15 w 105"/>
              <a:gd name="T1" fmla="*/ 159 h 160"/>
              <a:gd name="T2" fmla="*/ 31 w 105"/>
              <a:gd name="T3" fmla="*/ 153 h 160"/>
              <a:gd name="T4" fmla="*/ 102 w 105"/>
              <a:gd name="T5" fmla="*/ 23 h 160"/>
              <a:gd name="T6" fmla="*/ 95 w 105"/>
              <a:gd name="T7" fmla="*/ 3 h 160"/>
              <a:gd name="T8" fmla="*/ 73 w 105"/>
              <a:gd name="T9" fmla="*/ 13 h 160"/>
              <a:gd name="T10" fmla="*/ 7 w 105"/>
              <a:gd name="T11" fmla="*/ 133 h 160"/>
              <a:gd name="T12" fmla="*/ 15 w 105"/>
              <a:gd name="T13" fmla="*/ 159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5" h="160">
                <a:moveTo>
                  <a:pt x="15" y="159"/>
                </a:moveTo>
                <a:cubicBezTo>
                  <a:pt x="24" y="160"/>
                  <a:pt x="29" y="158"/>
                  <a:pt x="31" y="153"/>
                </a:cubicBezTo>
                <a:cubicBezTo>
                  <a:pt x="59" y="112"/>
                  <a:pt x="83" y="69"/>
                  <a:pt x="102" y="23"/>
                </a:cubicBezTo>
                <a:cubicBezTo>
                  <a:pt x="105" y="15"/>
                  <a:pt x="104" y="7"/>
                  <a:pt x="95" y="3"/>
                </a:cubicBezTo>
                <a:cubicBezTo>
                  <a:pt x="85" y="0"/>
                  <a:pt x="77" y="4"/>
                  <a:pt x="73" y="13"/>
                </a:cubicBezTo>
                <a:cubicBezTo>
                  <a:pt x="54" y="55"/>
                  <a:pt x="33" y="95"/>
                  <a:pt x="7" y="133"/>
                </a:cubicBezTo>
                <a:cubicBezTo>
                  <a:pt x="0" y="144"/>
                  <a:pt x="2" y="156"/>
                  <a:pt x="15" y="15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54" name="Freeform 47">
            <a:extLst>
              <a:ext uri="{FF2B5EF4-FFF2-40B4-BE49-F238E27FC236}">
                <a16:creationId xmlns:a16="http://schemas.microsoft.com/office/drawing/2014/main" id="{E1F81153-278D-4D70-839C-1BA14AAE2648}"/>
              </a:ext>
            </a:extLst>
          </p:cNvPr>
          <p:cNvSpPr>
            <a:spLocks/>
          </p:cNvSpPr>
          <p:nvPr/>
        </p:nvSpPr>
        <p:spPr bwMode="auto">
          <a:xfrm>
            <a:off x="1560513" y="4614863"/>
            <a:ext cx="93663" cy="88900"/>
          </a:xfrm>
          <a:custGeom>
            <a:avLst/>
            <a:gdLst>
              <a:gd name="T0" fmla="*/ 84 w 141"/>
              <a:gd name="T1" fmla="*/ 123 h 133"/>
              <a:gd name="T2" fmla="*/ 114 w 141"/>
              <a:gd name="T3" fmla="*/ 33 h 133"/>
              <a:gd name="T4" fmla="*/ 23 w 141"/>
              <a:gd name="T5" fmla="*/ 34 h 133"/>
              <a:gd name="T6" fmla="*/ 41 w 141"/>
              <a:gd name="T7" fmla="*/ 120 h 133"/>
              <a:gd name="T8" fmla="*/ 84 w 141"/>
              <a:gd name="T9" fmla="*/ 12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1" h="133">
                <a:moveTo>
                  <a:pt x="84" y="123"/>
                </a:moveTo>
                <a:cubicBezTo>
                  <a:pt x="127" y="114"/>
                  <a:pt x="141" y="71"/>
                  <a:pt x="114" y="33"/>
                </a:cubicBezTo>
                <a:cubicBezTo>
                  <a:pt x="84" y="0"/>
                  <a:pt x="54" y="0"/>
                  <a:pt x="23" y="34"/>
                </a:cubicBezTo>
                <a:cubicBezTo>
                  <a:pt x="0" y="67"/>
                  <a:pt x="6" y="95"/>
                  <a:pt x="41" y="120"/>
                </a:cubicBezTo>
                <a:cubicBezTo>
                  <a:pt x="55" y="126"/>
                  <a:pt x="69" y="133"/>
                  <a:pt x="84" y="12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55" name="Freeform 48">
            <a:extLst>
              <a:ext uri="{FF2B5EF4-FFF2-40B4-BE49-F238E27FC236}">
                <a16:creationId xmlns:a16="http://schemas.microsoft.com/office/drawing/2014/main" id="{D57AE86E-AAED-440D-84F2-FF01B63877DC}"/>
              </a:ext>
            </a:extLst>
          </p:cNvPr>
          <p:cNvSpPr>
            <a:spLocks noEditPoints="1"/>
          </p:cNvSpPr>
          <p:nvPr/>
        </p:nvSpPr>
        <p:spPr bwMode="auto">
          <a:xfrm>
            <a:off x="4044951" y="2874963"/>
            <a:ext cx="160338" cy="223837"/>
          </a:xfrm>
          <a:custGeom>
            <a:avLst/>
            <a:gdLst>
              <a:gd name="T0" fmla="*/ 167 w 239"/>
              <a:gd name="T1" fmla="*/ 272 h 334"/>
              <a:gd name="T2" fmla="*/ 209 w 239"/>
              <a:gd name="T3" fmla="*/ 221 h 334"/>
              <a:gd name="T4" fmla="*/ 227 w 239"/>
              <a:gd name="T5" fmla="*/ 94 h 334"/>
              <a:gd name="T6" fmla="*/ 120 w 239"/>
              <a:gd name="T7" fmla="*/ 0 h 334"/>
              <a:gd name="T8" fmla="*/ 145 w 239"/>
              <a:gd name="T9" fmla="*/ 106 h 334"/>
              <a:gd name="T10" fmla="*/ 137 w 239"/>
              <a:gd name="T11" fmla="*/ 161 h 334"/>
              <a:gd name="T12" fmla="*/ 131 w 239"/>
              <a:gd name="T13" fmla="*/ 178 h 334"/>
              <a:gd name="T14" fmla="*/ 152 w 239"/>
              <a:gd name="T15" fmla="*/ 179 h 334"/>
              <a:gd name="T16" fmla="*/ 131 w 239"/>
              <a:gd name="T17" fmla="*/ 178 h 334"/>
              <a:gd name="T18" fmla="*/ 120 w 239"/>
              <a:gd name="T19" fmla="*/ 203 h 334"/>
              <a:gd name="T20" fmla="*/ 120 w 239"/>
              <a:gd name="T21" fmla="*/ 203 h 334"/>
              <a:gd name="T22" fmla="*/ 0 w 239"/>
              <a:gd name="T23" fmla="*/ 312 h 334"/>
              <a:gd name="T24" fmla="*/ 118 w 239"/>
              <a:gd name="T25" fmla="*/ 309 h 334"/>
              <a:gd name="T26" fmla="*/ 167 w 239"/>
              <a:gd name="T27" fmla="*/ 272 h 334"/>
              <a:gd name="T28" fmla="*/ 167 w 239"/>
              <a:gd name="T29" fmla="*/ 199 h 334"/>
              <a:gd name="T30" fmla="*/ 166 w 239"/>
              <a:gd name="T31" fmla="*/ 191 h 334"/>
              <a:gd name="T32" fmla="*/ 167 w 239"/>
              <a:gd name="T33" fmla="*/ 199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39" h="334">
                <a:moveTo>
                  <a:pt x="167" y="272"/>
                </a:moveTo>
                <a:cubicBezTo>
                  <a:pt x="185" y="258"/>
                  <a:pt x="198" y="240"/>
                  <a:pt x="209" y="221"/>
                </a:cubicBezTo>
                <a:cubicBezTo>
                  <a:pt x="230" y="181"/>
                  <a:pt x="239" y="139"/>
                  <a:pt x="227" y="94"/>
                </a:cubicBezTo>
                <a:cubicBezTo>
                  <a:pt x="215" y="24"/>
                  <a:pt x="193" y="3"/>
                  <a:pt x="120" y="0"/>
                </a:cubicBezTo>
                <a:cubicBezTo>
                  <a:pt x="138" y="33"/>
                  <a:pt x="142" y="69"/>
                  <a:pt x="145" y="106"/>
                </a:cubicBezTo>
                <a:cubicBezTo>
                  <a:pt x="142" y="124"/>
                  <a:pt x="139" y="142"/>
                  <a:pt x="137" y="161"/>
                </a:cubicBezTo>
                <a:cubicBezTo>
                  <a:pt x="135" y="166"/>
                  <a:pt x="133" y="172"/>
                  <a:pt x="131" y="178"/>
                </a:cubicBezTo>
                <a:cubicBezTo>
                  <a:pt x="140" y="177"/>
                  <a:pt x="147" y="177"/>
                  <a:pt x="152" y="179"/>
                </a:cubicBezTo>
                <a:cubicBezTo>
                  <a:pt x="147" y="177"/>
                  <a:pt x="140" y="177"/>
                  <a:pt x="131" y="178"/>
                </a:cubicBezTo>
                <a:cubicBezTo>
                  <a:pt x="127" y="187"/>
                  <a:pt x="123" y="195"/>
                  <a:pt x="120" y="203"/>
                </a:cubicBezTo>
                <a:cubicBezTo>
                  <a:pt x="120" y="203"/>
                  <a:pt x="120" y="203"/>
                  <a:pt x="120" y="203"/>
                </a:cubicBezTo>
                <a:cubicBezTo>
                  <a:pt x="90" y="249"/>
                  <a:pt x="52" y="286"/>
                  <a:pt x="0" y="312"/>
                </a:cubicBezTo>
                <a:cubicBezTo>
                  <a:pt x="43" y="328"/>
                  <a:pt x="82" y="334"/>
                  <a:pt x="118" y="309"/>
                </a:cubicBezTo>
                <a:cubicBezTo>
                  <a:pt x="137" y="300"/>
                  <a:pt x="153" y="287"/>
                  <a:pt x="167" y="272"/>
                </a:cubicBezTo>
                <a:close/>
                <a:moveTo>
                  <a:pt x="167" y="199"/>
                </a:moveTo>
                <a:cubicBezTo>
                  <a:pt x="167" y="196"/>
                  <a:pt x="167" y="193"/>
                  <a:pt x="166" y="191"/>
                </a:cubicBezTo>
                <a:cubicBezTo>
                  <a:pt x="167" y="193"/>
                  <a:pt x="167" y="196"/>
                  <a:pt x="167" y="19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56" name="Freeform 49">
            <a:extLst>
              <a:ext uri="{FF2B5EF4-FFF2-40B4-BE49-F238E27FC236}">
                <a16:creationId xmlns:a16="http://schemas.microsoft.com/office/drawing/2014/main" id="{D0B2775A-32AC-46E9-8BE1-ACB649787C7B}"/>
              </a:ext>
            </a:extLst>
          </p:cNvPr>
          <p:cNvSpPr>
            <a:spLocks/>
          </p:cNvSpPr>
          <p:nvPr/>
        </p:nvSpPr>
        <p:spPr bwMode="auto">
          <a:xfrm>
            <a:off x="4186238" y="2997200"/>
            <a:ext cx="82550" cy="63500"/>
          </a:xfrm>
          <a:custGeom>
            <a:avLst/>
            <a:gdLst>
              <a:gd name="T0" fmla="*/ 23 w 124"/>
              <a:gd name="T1" fmla="*/ 50 h 95"/>
              <a:gd name="T2" fmla="*/ 0 w 124"/>
              <a:gd name="T3" fmla="*/ 85 h 95"/>
              <a:gd name="T4" fmla="*/ 63 w 124"/>
              <a:gd name="T5" fmla="*/ 85 h 95"/>
              <a:gd name="T6" fmla="*/ 104 w 124"/>
              <a:gd name="T7" fmla="*/ 89 h 95"/>
              <a:gd name="T8" fmla="*/ 123 w 124"/>
              <a:gd name="T9" fmla="*/ 63 h 95"/>
              <a:gd name="T10" fmla="*/ 105 w 124"/>
              <a:gd name="T11" fmla="*/ 32 h 95"/>
              <a:gd name="T12" fmla="*/ 50 w 124"/>
              <a:gd name="T13" fmla="*/ 1 h 95"/>
              <a:gd name="T14" fmla="*/ 23 w 124"/>
              <a:gd name="T15" fmla="*/ 5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4" h="95">
                <a:moveTo>
                  <a:pt x="23" y="50"/>
                </a:moveTo>
                <a:cubicBezTo>
                  <a:pt x="16" y="61"/>
                  <a:pt x="9" y="72"/>
                  <a:pt x="0" y="85"/>
                </a:cubicBezTo>
                <a:cubicBezTo>
                  <a:pt x="24" y="85"/>
                  <a:pt x="44" y="85"/>
                  <a:pt x="63" y="85"/>
                </a:cubicBezTo>
                <a:cubicBezTo>
                  <a:pt x="77" y="89"/>
                  <a:pt x="90" y="95"/>
                  <a:pt x="104" y="89"/>
                </a:cubicBezTo>
                <a:cubicBezTo>
                  <a:pt x="115" y="85"/>
                  <a:pt x="124" y="77"/>
                  <a:pt x="123" y="63"/>
                </a:cubicBezTo>
                <a:cubicBezTo>
                  <a:pt x="123" y="49"/>
                  <a:pt x="120" y="37"/>
                  <a:pt x="105" y="32"/>
                </a:cubicBezTo>
                <a:cubicBezTo>
                  <a:pt x="84" y="26"/>
                  <a:pt x="67" y="2"/>
                  <a:pt x="50" y="1"/>
                </a:cubicBezTo>
                <a:cubicBezTo>
                  <a:pt x="31" y="0"/>
                  <a:pt x="36" y="35"/>
                  <a:pt x="23" y="5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57" name="Freeform 50">
            <a:extLst>
              <a:ext uri="{FF2B5EF4-FFF2-40B4-BE49-F238E27FC236}">
                <a16:creationId xmlns:a16="http://schemas.microsoft.com/office/drawing/2014/main" id="{2A76C488-02C4-4DAA-A356-173912DBA84A}"/>
              </a:ext>
            </a:extLst>
          </p:cNvPr>
          <p:cNvSpPr>
            <a:spLocks/>
          </p:cNvSpPr>
          <p:nvPr/>
        </p:nvSpPr>
        <p:spPr bwMode="auto">
          <a:xfrm>
            <a:off x="1276351" y="4535488"/>
            <a:ext cx="277813" cy="155575"/>
          </a:xfrm>
          <a:custGeom>
            <a:avLst/>
            <a:gdLst>
              <a:gd name="T0" fmla="*/ 242 w 419"/>
              <a:gd name="T1" fmla="*/ 219 h 233"/>
              <a:gd name="T2" fmla="*/ 380 w 419"/>
              <a:gd name="T3" fmla="*/ 226 h 233"/>
              <a:gd name="T4" fmla="*/ 416 w 419"/>
              <a:gd name="T5" fmla="*/ 186 h 233"/>
              <a:gd name="T6" fmla="*/ 385 w 419"/>
              <a:gd name="T7" fmla="*/ 149 h 233"/>
              <a:gd name="T8" fmla="*/ 284 w 419"/>
              <a:gd name="T9" fmla="*/ 142 h 233"/>
              <a:gd name="T10" fmla="*/ 275 w 419"/>
              <a:gd name="T11" fmla="*/ 125 h 233"/>
              <a:gd name="T12" fmla="*/ 319 w 419"/>
              <a:gd name="T13" fmla="*/ 89 h 233"/>
              <a:gd name="T14" fmla="*/ 392 w 419"/>
              <a:gd name="T15" fmla="*/ 46 h 233"/>
              <a:gd name="T16" fmla="*/ 415 w 419"/>
              <a:gd name="T17" fmla="*/ 27 h 233"/>
              <a:gd name="T18" fmla="*/ 224 w 419"/>
              <a:gd name="T19" fmla="*/ 14 h 233"/>
              <a:gd name="T20" fmla="*/ 137 w 419"/>
              <a:gd name="T21" fmla="*/ 21 h 233"/>
              <a:gd name="T22" fmla="*/ 75 w 419"/>
              <a:gd name="T23" fmla="*/ 37 h 233"/>
              <a:gd name="T24" fmla="*/ 47 w 419"/>
              <a:gd name="T25" fmla="*/ 64 h 233"/>
              <a:gd name="T26" fmla="*/ 46 w 419"/>
              <a:gd name="T27" fmla="*/ 156 h 233"/>
              <a:gd name="T28" fmla="*/ 194 w 419"/>
              <a:gd name="T29" fmla="*/ 219 h 233"/>
              <a:gd name="T30" fmla="*/ 242 w 419"/>
              <a:gd name="T31" fmla="*/ 219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19" h="233">
                <a:moveTo>
                  <a:pt x="242" y="219"/>
                </a:moveTo>
                <a:cubicBezTo>
                  <a:pt x="288" y="221"/>
                  <a:pt x="334" y="223"/>
                  <a:pt x="380" y="226"/>
                </a:cubicBezTo>
                <a:cubicBezTo>
                  <a:pt x="408" y="227"/>
                  <a:pt x="414" y="208"/>
                  <a:pt x="416" y="186"/>
                </a:cubicBezTo>
                <a:cubicBezTo>
                  <a:pt x="419" y="163"/>
                  <a:pt x="401" y="150"/>
                  <a:pt x="385" y="149"/>
                </a:cubicBezTo>
                <a:cubicBezTo>
                  <a:pt x="351" y="146"/>
                  <a:pt x="318" y="137"/>
                  <a:pt x="284" y="142"/>
                </a:cubicBezTo>
                <a:cubicBezTo>
                  <a:pt x="275" y="139"/>
                  <a:pt x="266" y="137"/>
                  <a:pt x="275" y="125"/>
                </a:cubicBezTo>
                <a:cubicBezTo>
                  <a:pt x="293" y="116"/>
                  <a:pt x="303" y="90"/>
                  <a:pt x="319" y="89"/>
                </a:cubicBezTo>
                <a:cubicBezTo>
                  <a:pt x="352" y="86"/>
                  <a:pt x="368" y="61"/>
                  <a:pt x="392" y="46"/>
                </a:cubicBezTo>
                <a:cubicBezTo>
                  <a:pt x="401" y="41"/>
                  <a:pt x="410" y="37"/>
                  <a:pt x="415" y="27"/>
                </a:cubicBezTo>
                <a:cubicBezTo>
                  <a:pt x="351" y="2"/>
                  <a:pt x="288" y="0"/>
                  <a:pt x="224" y="14"/>
                </a:cubicBezTo>
                <a:cubicBezTo>
                  <a:pt x="195" y="20"/>
                  <a:pt x="164" y="34"/>
                  <a:pt x="137" y="21"/>
                </a:cubicBezTo>
                <a:cubicBezTo>
                  <a:pt x="108" y="7"/>
                  <a:pt x="92" y="15"/>
                  <a:pt x="75" y="37"/>
                </a:cubicBezTo>
                <a:cubicBezTo>
                  <a:pt x="67" y="47"/>
                  <a:pt x="56" y="55"/>
                  <a:pt x="47" y="64"/>
                </a:cubicBezTo>
                <a:cubicBezTo>
                  <a:pt x="0" y="110"/>
                  <a:pt x="2" y="108"/>
                  <a:pt x="46" y="156"/>
                </a:cubicBezTo>
                <a:cubicBezTo>
                  <a:pt x="87" y="200"/>
                  <a:pt x="130" y="233"/>
                  <a:pt x="194" y="219"/>
                </a:cubicBezTo>
                <a:cubicBezTo>
                  <a:pt x="210" y="219"/>
                  <a:pt x="226" y="219"/>
                  <a:pt x="242" y="21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58" name="Freeform 51">
            <a:extLst>
              <a:ext uri="{FF2B5EF4-FFF2-40B4-BE49-F238E27FC236}">
                <a16:creationId xmlns:a16="http://schemas.microsoft.com/office/drawing/2014/main" id="{1E64606C-A063-43ED-8887-9CD2064EA247}"/>
              </a:ext>
            </a:extLst>
          </p:cNvPr>
          <p:cNvSpPr>
            <a:spLocks/>
          </p:cNvSpPr>
          <p:nvPr/>
        </p:nvSpPr>
        <p:spPr bwMode="auto">
          <a:xfrm>
            <a:off x="3309938" y="2439988"/>
            <a:ext cx="74613" cy="23812"/>
          </a:xfrm>
          <a:custGeom>
            <a:avLst/>
            <a:gdLst>
              <a:gd name="T0" fmla="*/ 97 w 112"/>
              <a:gd name="T1" fmla="*/ 1 h 36"/>
              <a:gd name="T2" fmla="*/ 17 w 112"/>
              <a:gd name="T3" fmla="*/ 1 h 36"/>
              <a:gd name="T4" fmla="*/ 0 w 112"/>
              <a:gd name="T5" fmla="*/ 18 h 36"/>
              <a:gd name="T6" fmla="*/ 17 w 112"/>
              <a:gd name="T7" fmla="*/ 35 h 36"/>
              <a:gd name="T8" fmla="*/ 56 w 112"/>
              <a:gd name="T9" fmla="*/ 35 h 36"/>
              <a:gd name="T10" fmla="*/ 56 w 112"/>
              <a:gd name="T11" fmla="*/ 35 h 36"/>
              <a:gd name="T12" fmla="*/ 97 w 112"/>
              <a:gd name="T13" fmla="*/ 35 h 36"/>
              <a:gd name="T14" fmla="*/ 110 w 112"/>
              <a:gd name="T15" fmla="*/ 17 h 36"/>
              <a:gd name="T16" fmla="*/ 97 w 112"/>
              <a:gd name="T17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2" h="36">
                <a:moveTo>
                  <a:pt x="97" y="1"/>
                </a:moveTo>
                <a:cubicBezTo>
                  <a:pt x="70" y="2"/>
                  <a:pt x="43" y="2"/>
                  <a:pt x="17" y="1"/>
                </a:cubicBezTo>
                <a:cubicBezTo>
                  <a:pt x="3" y="1"/>
                  <a:pt x="0" y="6"/>
                  <a:pt x="0" y="18"/>
                </a:cubicBezTo>
                <a:cubicBezTo>
                  <a:pt x="0" y="31"/>
                  <a:pt x="3" y="36"/>
                  <a:pt x="17" y="35"/>
                </a:cubicBezTo>
                <a:cubicBezTo>
                  <a:pt x="30" y="34"/>
                  <a:pt x="43" y="35"/>
                  <a:pt x="56" y="35"/>
                </a:cubicBezTo>
                <a:cubicBezTo>
                  <a:pt x="56" y="35"/>
                  <a:pt x="56" y="35"/>
                  <a:pt x="56" y="35"/>
                </a:cubicBezTo>
                <a:cubicBezTo>
                  <a:pt x="70" y="35"/>
                  <a:pt x="84" y="34"/>
                  <a:pt x="97" y="35"/>
                </a:cubicBezTo>
                <a:cubicBezTo>
                  <a:pt x="112" y="36"/>
                  <a:pt x="110" y="26"/>
                  <a:pt x="110" y="17"/>
                </a:cubicBezTo>
                <a:cubicBezTo>
                  <a:pt x="110" y="8"/>
                  <a:pt x="112" y="0"/>
                  <a:pt x="97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59" name="Freeform 52">
            <a:extLst>
              <a:ext uri="{FF2B5EF4-FFF2-40B4-BE49-F238E27FC236}">
                <a16:creationId xmlns:a16="http://schemas.microsoft.com/office/drawing/2014/main" id="{E60E9428-550E-4BD7-8576-6C10D95228B2}"/>
              </a:ext>
            </a:extLst>
          </p:cNvPr>
          <p:cNvSpPr>
            <a:spLocks/>
          </p:cNvSpPr>
          <p:nvPr/>
        </p:nvSpPr>
        <p:spPr bwMode="auto">
          <a:xfrm>
            <a:off x="3157538" y="3090863"/>
            <a:ext cx="150813" cy="23812"/>
          </a:xfrm>
          <a:custGeom>
            <a:avLst/>
            <a:gdLst>
              <a:gd name="T0" fmla="*/ 213 w 225"/>
              <a:gd name="T1" fmla="*/ 31 h 37"/>
              <a:gd name="T2" fmla="*/ 216 w 225"/>
              <a:gd name="T3" fmla="*/ 31 h 37"/>
              <a:gd name="T4" fmla="*/ 218 w 225"/>
              <a:gd name="T5" fmla="*/ 30 h 37"/>
              <a:gd name="T6" fmla="*/ 181 w 225"/>
              <a:gd name="T7" fmla="*/ 1 h 37"/>
              <a:gd name="T8" fmla="*/ 152 w 225"/>
              <a:gd name="T9" fmla="*/ 1 h 37"/>
              <a:gd name="T10" fmla="*/ 134 w 225"/>
              <a:gd name="T11" fmla="*/ 16 h 37"/>
              <a:gd name="T12" fmla="*/ 127 w 225"/>
              <a:gd name="T13" fmla="*/ 19 h 37"/>
              <a:gd name="T14" fmla="*/ 134 w 225"/>
              <a:gd name="T15" fmla="*/ 16 h 37"/>
              <a:gd name="T16" fmla="*/ 152 w 225"/>
              <a:gd name="T17" fmla="*/ 1 h 37"/>
              <a:gd name="T18" fmla="*/ 26 w 225"/>
              <a:gd name="T19" fmla="*/ 2 h 37"/>
              <a:gd name="T20" fmla="*/ 15 w 225"/>
              <a:gd name="T21" fmla="*/ 30 h 37"/>
              <a:gd name="T22" fmla="*/ 213 w 225"/>
              <a:gd name="T23" fmla="*/ 3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25" h="37">
                <a:moveTo>
                  <a:pt x="213" y="31"/>
                </a:moveTo>
                <a:cubicBezTo>
                  <a:pt x="216" y="31"/>
                  <a:pt x="216" y="31"/>
                  <a:pt x="216" y="31"/>
                </a:cubicBezTo>
                <a:cubicBezTo>
                  <a:pt x="218" y="30"/>
                  <a:pt x="218" y="30"/>
                  <a:pt x="218" y="30"/>
                </a:cubicBezTo>
                <a:cubicBezTo>
                  <a:pt x="225" y="0"/>
                  <a:pt x="225" y="0"/>
                  <a:pt x="181" y="1"/>
                </a:cubicBezTo>
                <a:cubicBezTo>
                  <a:pt x="172" y="1"/>
                  <a:pt x="162" y="1"/>
                  <a:pt x="152" y="1"/>
                </a:cubicBezTo>
                <a:cubicBezTo>
                  <a:pt x="147" y="7"/>
                  <a:pt x="141" y="12"/>
                  <a:pt x="134" y="16"/>
                </a:cubicBezTo>
                <a:cubicBezTo>
                  <a:pt x="132" y="17"/>
                  <a:pt x="130" y="18"/>
                  <a:pt x="127" y="19"/>
                </a:cubicBezTo>
                <a:cubicBezTo>
                  <a:pt x="130" y="18"/>
                  <a:pt x="132" y="17"/>
                  <a:pt x="134" y="16"/>
                </a:cubicBezTo>
                <a:cubicBezTo>
                  <a:pt x="141" y="12"/>
                  <a:pt x="147" y="7"/>
                  <a:pt x="152" y="1"/>
                </a:cubicBezTo>
                <a:cubicBezTo>
                  <a:pt x="110" y="2"/>
                  <a:pt x="68" y="2"/>
                  <a:pt x="26" y="2"/>
                </a:cubicBezTo>
                <a:cubicBezTo>
                  <a:pt x="0" y="3"/>
                  <a:pt x="17" y="20"/>
                  <a:pt x="15" y="30"/>
                </a:cubicBezTo>
                <a:cubicBezTo>
                  <a:pt x="81" y="37"/>
                  <a:pt x="147" y="32"/>
                  <a:pt x="213" y="3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60" name="Freeform 53">
            <a:extLst>
              <a:ext uri="{FF2B5EF4-FFF2-40B4-BE49-F238E27FC236}">
                <a16:creationId xmlns:a16="http://schemas.microsoft.com/office/drawing/2014/main" id="{29C1CF1C-8703-4560-A6E0-B42A695549AA}"/>
              </a:ext>
            </a:extLst>
          </p:cNvPr>
          <p:cNvSpPr>
            <a:spLocks/>
          </p:cNvSpPr>
          <p:nvPr/>
        </p:nvSpPr>
        <p:spPr bwMode="auto">
          <a:xfrm>
            <a:off x="854076" y="2427288"/>
            <a:ext cx="68263" cy="23812"/>
          </a:xfrm>
          <a:custGeom>
            <a:avLst/>
            <a:gdLst>
              <a:gd name="T0" fmla="*/ 17 w 102"/>
              <a:gd name="T1" fmla="*/ 33 h 34"/>
              <a:gd name="T2" fmla="*/ 50 w 102"/>
              <a:gd name="T3" fmla="*/ 33 h 34"/>
              <a:gd name="T4" fmla="*/ 85 w 102"/>
              <a:gd name="T5" fmla="*/ 33 h 34"/>
              <a:gd name="T6" fmla="*/ 102 w 102"/>
              <a:gd name="T7" fmla="*/ 18 h 34"/>
              <a:gd name="T8" fmla="*/ 85 w 102"/>
              <a:gd name="T9" fmla="*/ 0 h 34"/>
              <a:gd name="T10" fmla="*/ 16 w 102"/>
              <a:gd name="T11" fmla="*/ 0 h 34"/>
              <a:gd name="T12" fmla="*/ 1 w 102"/>
              <a:gd name="T13" fmla="*/ 16 h 34"/>
              <a:gd name="T14" fmla="*/ 17 w 102"/>
              <a:gd name="T15" fmla="*/ 3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" h="34">
                <a:moveTo>
                  <a:pt x="17" y="33"/>
                </a:moveTo>
                <a:cubicBezTo>
                  <a:pt x="28" y="32"/>
                  <a:pt x="39" y="33"/>
                  <a:pt x="50" y="33"/>
                </a:cubicBezTo>
                <a:cubicBezTo>
                  <a:pt x="62" y="32"/>
                  <a:pt x="73" y="32"/>
                  <a:pt x="85" y="33"/>
                </a:cubicBezTo>
                <a:cubicBezTo>
                  <a:pt x="96" y="33"/>
                  <a:pt x="102" y="30"/>
                  <a:pt x="102" y="18"/>
                </a:cubicBezTo>
                <a:cubicBezTo>
                  <a:pt x="102" y="5"/>
                  <a:pt x="98" y="0"/>
                  <a:pt x="85" y="0"/>
                </a:cubicBezTo>
                <a:cubicBezTo>
                  <a:pt x="62" y="1"/>
                  <a:pt x="39" y="1"/>
                  <a:pt x="16" y="0"/>
                </a:cubicBezTo>
                <a:cubicBezTo>
                  <a:pt x="5" y="0"/>
                  <a:pt x="0" y="3"/>
                  <a:pt x="1" y="16"/>
                </a:cubicBezTo>
                <a:cubicBezTo>
                  <a:pt x="1" y="27"/>
                  <a:pt x="3" y="34"/>
                  <a:pt x="17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61" name="Freeform 54">
            <a:extLst>
              <a:ext uri="{FF2B5EF4-FFF2-40B4-BE49-F238E27FC236}">
                <a16:creationId xmlns:a16="http://schemas.microsoft.com/office/drawing/2014/main" id="{10A430FA-33AE-46EE-8900-47841EBB23F3}"/>
              </a:ext>
            </a:extLst>
          </p:cNvPr>
          <p:cNvSpPr>
            <a:spLocks noEditPoints="1"/>
          </p:cNvSpPr>
          <p:nvPr/>
        </p:nvSpPr>
        <p:spPr bwMode="auto">
          <a:xfrm>
            <a:off x="3797301" y="4459288"/>
            <a:ext cx="463550" cy="412750"/>
          </a:xfrm>
          <a:custGeom>
            <a:avLst/>
            <a:gdLst>
              <a:gd name="T0" fmla="*/ 647 w 696"/>
              <a:gd name="T1" fmla="*/ 154 h 620"/>
              <a:gd name="T2" fmla="*/ 647 w 696"/>
              <a:gd name="T3" fmla="*/ 154 h 620"/>
              <a:gd name="T4" fmla="*/ 526 w 696"/>
              <a:gd name="T5" fmla="*/ 89 h 620"/>
              <a:gd name="T6" fmla="*/ 323 w 696"/>
              <a:gd name="T7" fmla="*/ 6 h 620"/>
              <a:gd name="T8" fmla="*/ 88 w 696"/>
              <a:gd name="T9" fmla="*/ 135 h 620"/>
              <a:gd name="T10" fmla="*/ 48 w 696"/>
              <a:gd name="T11" fmla="*/ 149 h 620"/>
              <a:gd name="T12" fmla="*/ 19 w 696"/>
              <a:gd name="T13" fmla="*/ 286 h 620"/>
              <a:gd name="T14" fmla="*/ 41 w 696"/>
              <a:gd name="T15" fmla="*/ 561 h 620"/>
              <a:gd name="T16" fmla="*/ 23 w 696"/>
              <a:gd name="T17" fmla="*/ 607 h 620"/>
              <a:gd name="T18" fmla="*/ 654 w 696"/>
              <a:gd name="T19" fmla="*/ 615 h 620"/>
              <a:gd name="T20" fmla="*/ 665 w 696"/>
              <a:gd name="T21" fmla="*/ 584 h 620"/>
              <a:gd name="T22" fmla="*/ 653 w 696"/>
              <a:gd name="T23" fmla="*/ 400 h 620"/>
              <a:gd name="T24" fmla="*/ 653 w 696"/>
              <a:gd name="T25" fmla="*/ 298 h 620"/>
              <a:gd name="T26" fmla="*/ 689 w 696"/>
              <a:gd name="T27" fmla="*/ 268 h 620"/>
              <a:gd name="T28" fmla="*/ 622 w 696"/>
              <a:gd name="T29" fmla="*/ 157 h 620"/>
              <a:gd name="T30" fmla="*/ 622 w 696"/>
              <a:gd name="T31" fmla="*/ 157 h 620"/>
              <a:gd name="T32" fmla="*/ 467 w 696"/>
              <a:gd name="T33" fmla="*/ 73 h 620"/>
              <a:gd name="T34" fmla="*/ 490 w 696"/>
              <a:gd name="T35" fmla="*/ 200 h 620"/>
              <a:gd name="T36" fmla="*/ 228 w 696"/>
              <a:gd name="T37" fmla="*/ 74 h 620"/>
              <a:gd name="T38" fmla="*/ 170 w 696"/>
              <a:gd name="T39" fmla="*/ 289 h 620"/>
              <a:gd name="T40" fmla="*/ 492 w 696"/>
              <a:gd name="T41" fmla="*/ 273 h 620"/>
              <a:gd name="T42" fmla="*/ 539 w 696"/>
              <a:gd name="T43" fmla="*/ 287 h 620"/>
              <a:gd name="T44" fmla="*/ 594 w 696"/>
              <a:gd name="T45" fmla="*/ 351 h 620"/>
              <a:gd name="T46" fmla="*/ 589 w 696"/>
              <a:gd name="T47" fmla="*/ 392 h 620"/>
              <a:gd name="T48" fmla="*/ 589 w 696"/>
              <a:gd name="T49" fmla="*/ 392 h 620"/>
              <a:gd name="T50" fmla="*/ 552 w 696"/>
              <a:gd name="T51" fmla="*/ 377 h 620"/>
              <a:gd name="T52" fmla="*/ 103 w 696"/>
              <a:gd name="T53" fmla="*/ 375 h 620"/>
              <a:gd name="T54" fmla="*/ 458 w 696"/>
              <a:gd name="T55" fmla="*/ 399 h 620"/>
              <a:gd name="T56" fmla="*/ 458 w 696"/>
              <a:gd name="T57" fmla="*/ 399 h 620"/>
              <a:gd name="T58" fmla="*/ 128 w 696"/>
              <a:gd name="T59" fmla="*/ 562 h 620"/>
              <a:gd name="T60" fmla="*/ 125 w 696"/>
              <a:gd name="T61" fmla="*/ 483 h 620"/>
              <a:gd name="T62" fmla="*/ 124 w 696"/>
              <a:gd name="T63" fmla="*/ 424 h 620"/>
              <a:gd name="T64" fmla="*/ 251 w 696"/>
              <a:gd name="T65" fmla="*/ 408 h 620"/>
              <a:gd name="T66" fmla="*/ 197 w 696"/>
              <a:gd name="T67" fmla="*/ 567 h 620"/>
              <a:gd name="T68" fmla="*/ 331 w 696"/>
              <a:gd name="T69" fmla="*/ 567 h 620"/>
              <a:gd name="T70" fmla="*/ 282 w 696"/>
              <a:gd name="T71" fmla="*/ 426 h 620"/>
              <a:gd name="T72" fmla="*/ 392 w 696"/>
              <a:gd name="T73" fmla="*/ 404 h 620"/>
              <a:gd name="T74" fmla="*/ 413 w 696"/>
              <a:gd name="T75" fmla="*/ 487 h 620"/>
              <a:gd name="T76" fmla="*/ 564 w 696"/>
              <a:gd name="T77" fmla="*/ 563 h 620"/>
              <a:gd name="T78" fmla="*/ 443 w 696"/>
              <a:gd name="T79" fmla="*/ 524 h 620"/>
              <a:gd name="T80" fmla="*/ 444 w 696"/>
              <a:gd name="T81" fmla="*/ 405 h 620"/>
              <a:gd name="T82" fmla="*/ 543 w 696"/>
              <a:gd name="T83" fmla="*/ 404 h 620"/>
              <a:gd name="T84" fmla="*/ 569 w 696"/>
              <a:gd name="T85" fmla="*/ 406 h 620"/>
              <a:gd name="T86" fmla="*/ 586 w 696"/>
              <a:gd name="T87" fmla="*/ 477 h 620"/>
              <a:gd name="T88" fmla="*/ 570 w 696"/>
              <a:gd name="T89" fmla="*/ 484 h 620"/>
              <a:gd name="T90" fmla="*/ 564 w 696"/>
              <a:gd name="T91" fmla="*/ 563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96" h="620">
                <a:moveTo>
                  <a:pt x="661" y="195"/>
                </a:moveTo>
                <a:cubicBezTo>
                  <a:pt x="656" y="181"/>
                  <a:pt x="652" y="168"/>
                  <a:pt x="647" y="154"/>
                </a:cubicBezTo>
                <a:cubicBezTo>
                  <a:pt x="643" y="154"/>
                  <a:pt x="638" y="154"/>
                  <a:pt x="634" y="155"/>
                </a:cubicBezTo>
                <a:cubicBezTo>
                  <a:pt x="638" y="154"/>
                  <a:pt x="643" y="154"/>
                  <a:pt x="647" y="154"/>
                </a:cubicBezTo>
                <a:cubicBezTo>
                  <a:pt x="646" y="128"/>
                  <a:pt x="626" y="135"/>
                  <a:pt x="612" y="135"/>
                </a:cubicBezTo>
                <a:cubicBezTo>
                  <a:pt x="575" y="134"/>
                  <a:pt x="533" y="145"/>
                  <a:pt x="526" y="89"/>
                </a:cubicBezTo>
                <a:cubicBezTo>
                  <a:pt x="525" y="86"/>
                  <a:pt x="521" y="83"/>
                  <a:pt x="519" y="79"/>
                </a:cubicBezTo>
                <a:cubicBezTo>
                  <a:pt x="468" y="16"/>
                  <a:pt x="398" y="0"/>
                  <a:pt x="323" y="6"/>
                </a:cubicBezTo>
                <a:cubicBezTo>
                  <a:pt x="261" y="11"/>
                  <a:pt x="196" y="30"/>
                  <a:pt x="172" y="91"/>
                </a:cubicBezTo>
                <a:cubicBezTo>
                  <a:pt x="152" y="138"/>
                  <a:pt x="125" y="137"/>
                  <a:pt x="88" y="135"/>
                </a:cubicBezTo>
                <a:cubicBezTo>
                  <a:pt x="83" y="134"/>
                  <a:pt x="77" y="135"/>
                  <a:pt x="71" y="135"/>
                </a:cubicBezTo>
                <a:cubicBezTo>
                  <a:pt x="59" y="134"/>
                  <a:pt x="53" y="137"/>
                  <a:pt x="48" y="149"/>
                </a:cubicBezTo>
                <a:cubicBezTo>
                  <a:pt x="35" y="188"/>
                  <a:pt x="21" y="226"/>
                  <a:pt x="6" y="264"/>
                </a:cubicBezTo>
                <a:cubicBezTo>
                  <a:pt x="1" y="277"/>
                  <a:pt x="0" y="288"/>
                  <a:pt x="19" y="286"/>
                </a:cubicBezTo>
                <a:cubicBezTo>
                  <a:pt x="40" y="283"/>
                  <a:pt x="42" y="293"/>
                  <a:pt x="42" y="310"/>
                </a:cubicBezTo>
                <a:cubicBezTo>
                  <a:pt x="41" y="394"/>
                  <a:pt x="42" y="477"/>
                  <a:pt x="41" y="561"/>
                </a:cubicBezTo>
                <a:cubicBezTo>
                  <a:pt x="41" y="570"/>
                  <a:pt x="46" y="581"/>
                  <a:pt x="30" y="584"/>
                </a:cubicBezTo>
                <a:cubicBezTo>
                  <a:pt x="17" y="586"/>
                  <a:pt x="24" y="599"/>
                  <a:pt x="23" y="607"/>
                </a:cubicBezTo>
                <a:cubicBezTo>
                  <a:pt x="23" y="620"/>
                  <a:pt x="34" y="615"/>
                  <a:pt x="41" y="615"/>
                </a:cubicBezTo>
                <a:cubicBezTo>
                  <a:pt x="245" y="615"/>
                  <a:pt x="450" y="615"/>
                  <a:pt x="654" y="615"/>
                </a:cubicBezTo>
                <a:cubicBezTo>
                  <a:pt x="660" y="615"/>
                  <a:pt x="671" y="620"/>
                  <a:pt x="671" y="609"/>
                </a:cubicBezTo>
                <a:cubicBezTo>
                  <a:pt x="671" y="601"/>
                  <a:pt x="679" y="587"/>
                  <a:pt x="665" y="584"/>
                </a:cubicBezTo>
                <a:cubicBezTo>
                  <a:pt x="648" y="581"/>
                  <a:pt x="654" y="570"/>
                  <a:pt x="654" y="561"/>
                </a:cubicBezTo>
                <a:cubicBezTo>
                  <a:pt x="653" y="508"/>
                  <a:pt x="653" y="454"/>
                  <a:pt x="653" y="400"/>
                </a:cubicBezTo>
                <a:cubicBezTo>
                  <a:pt x="653" y="388"/>
                  <a:pt x="653" y="376"/>
                  <a:pt x="653" y="363"/>
                </a:cubicBezTo>
                <a:cubicBezTo>
                  <a:pt x="653" y="342"/>
                  <a:pt x="653" y="320"/>
                  <a:pt x="653" y="298"/>
                </a:cubicBezTo>
                <a:cubicBezTo>
                  <a:pt x="653" y="283"/>
                  <a:pt x="665" y="286"/>
                  <a:pt x="674" y="286"/>
                </a:cubicBezTo>
                <a:cubicBezTo>
                  <a:pt x="687" y="286"/>
                  <a:pt x="696" y="284"/>
                  <a:pt x="689" y="268"/>
                </a:cubicBezTo>
                <a:cubicBezTo>
                  <a:pt x="681" y="243"/>
                  <a:pt x="674" y="218"/>
                  <a:pt x="661" y="195"/>
                </a:cubicBezTo>
                <a:close/>
                <a:moveTo>
                  <a:pt x="622" y="157"/>
                </a:moveTo>
                <a:cubicBezTo>
                  <a:pt x="618" y="158"/>
                  <a:pt x="614" y="159"/>
                  <a:pt x="610" y="161"/>
                </a:cubicBezTo>
                <a:cubicBezTo>
                  <a:pt x="614" y="159"/>
                  <a:pt x="618" y="158"/>
                  <a:pt x="622" y="157"/>
                </a:cubicBezTo>
                <a:close/>
                <a:moveTo>
                  <a:pt x="228" y="74"/>
                </a:moveTo>
                <a:cubicBezTo>
                  <a:pt x="290" y="27"/>
                  <a:pt x="404" y="27"/>
                  <a:pt x="467" y="73"/>
                </a:cubicBezTo>
                <a:cubicBezTo>
                  <a:pt x="494" y="93"/>
                  <a:pt x="510" y="120"/>
                  <a:pt x="510" y="154"/>
                </a:cubicBezTo>
                <a:cubicBezTo>
                  <a:pt x="507" y="171"/>
                  <a:pt x="499" y="186"/>
                  <a:pt x="490" y="200"/>
                </a:cubicBezTo>
                <a:cubicBezTo>
                  <a:pt x="422" y="271"/>
                  <a:pt x="299" y="270"/>
                  <a:pt x="231" y="222"/>
                </a:cubicBezTo>
                <a:cubicBezTo>
                  <a:pt x="172" y="181"/>
                  <a:pt x="171" y="117"/>
                  <a:pt x="228" y="74"/>
                </a:cubicBezTo>
                <a:close/>
                <a:moveTo>
                  <a:pt x="139" y="295"/>
                </a:moveTo>
                <a:cubicBezTo>
                  <a:pt x="147" y="284"/>
                  <a:pt x="160" y="289"/>
                  <a:pt x="170" y="289"/>
                </a:cubicBezTo>
                <a:cubicBezTo>
                  <a:pt x="277" y="288"/>
                  <a:pt x="385" y="287"/>
                  <a:pt x="492" y="287"/>
                </a:cubicBezTo>
                <a:cubicBezTo>
                  <a:pt x="492" y="282"/>
                  <a:pt x="492" y="278"/>
                  <a:pt x="492" y="273"/>
                </a:cubicBezTo>
                <a:cubicBezTo>
                  <a:pt x="492" y="278"/>
                  <a:pt x="492" y="282"/>
                  <a:pt x="492" y="287"/>
                </a:cubicBezTo>
                <a:cubicBezTo>
                  <a:pt x="508" y="287"/>
                  <a:pt x="524" y="287"/>
                  <a:pt x="539" y="287"/>
                </a:cubicBezTo>
                <a:cubicBezTo>
                  <a:pt x="539" y="287"/>
                  <a:pt x="539" y="287"/>
                  <a:pt x="539" y="287"/>
                </a:cubicBezTo>
                <a:cubicBezTo>
                  <a:pt x="569" y="298"/>
                  <a:pt x="580" y="326"/>
                  <a:pt x="594" y="351"/>
                </a:cubicBezTo>
                <a:cubicBezTo>
                  <a:pt x="598" y="377"/>
                  <a:pt x="581" y="378"/>
                  <a:pt x="563" y="378"/>
                </a:cubicBezTo>
                <a:cubicBezTo>
                  <a:pt x="572" y="383"/>
                  <a:pt x="580" y="388"/>
                  <a:pt x="589" y="392"/>
                </a:cubicBezTo>
                <a:cubicBezTo>
                  <a:pt x="595" y="394"/>
                  <a:pt x="600" y="396"/>
                  <a:pt x="606" y="397"/>
                </a:cubicBezTo>
                <a:cubicBezTo>
                  <a:pt x="600" y="396"/>
                  <a:pt x="595" y="394"/>
                  <a:pt x="589" y="392"/>
                </a:cubicBezTo>
                <a:cubicBezTo>
                  <a:pt x="580" y="388"/>
                  <a:pt x="572" y="383"/>
                  <a:pt x="563" y="378"/>
                </a:cubicBezTo>
                <a:cubicBezTo>
                  <a:pt x="559" y="377"/>
                  <a:pt x="556" y="377"/>
                  <a:pt x="552" y="377"/>
                </a:cubicBezTo>
                <a:cubicBezTo>
                  <a:pt x="523" y="377"/>
                  <a:pt x="495" y="376"/>
                  <a:pt x="466" y="376"/>
                </a:cubicBezTo>
                <a:cubicBezTo>
                  <a:pt x="345" y="375"/>
                  <a:pt x="224" y="375"/>
                  <a:pt x="103" y="375"/>
                </a:cubicBezTo>
                <a:cubicBezTo>
                  <a:pt x="94" y="339"/>
                  <a:pt x="121" y="318"/>
                  <a:pt x="139" y="295"/>
                </a:cubicBezTo>
                <a:close/>
                <a:moveTo>
                  <a:pt x="458" y="399"/>
                </a:moveTo>
                <a:cubicBezTo>
                  <a:pt x="458" y="399"/>
                  <a:pt x="458" y="399"/>
                  <a:pt x="458" y="399"/>
                </a:cubicBezTo>
                <a:cubicBezTo>
                  <a:pt x="458" y="399"/>
                  <a:pt x="458" y="399"/>
                  <a:pt x="458" y="399"/>
                </a:cubicBezTo>
                <a:close/>
                <a:moveTo>
                  <a:pt x="197" y="567"/>
                </a:moveTo>
                <a:cubicBezTo>
                  <a:pt x="173" y="566"/>
                  <a:pt x="142" y="578"/>
                  <a:pt x="128" y="562"/>
                </a:cubicBezTo>
                <a:cubicBezTo>
                  <a:pt x="117" y="549"/>
                  <a:pt x="125" y="518"/>
                  <a:pt x="125" y="495"/>
                </a:cubicBezTo>
                <a:cubicBezTo>
                  <a:pt x="125" y="491"/>
                  <a:pt x="125" y="487"/>
                  <a:pt x="125" y="483"/>
                </a:cubicBezTo>
                <a:cubicBezTo>
                  <a:pt x="125" y="483"/>
                  <a:pt x="125" y="483"/>
                  <a:pt x="125" y="483"/>
                </a:cubicBezTo>
                <a:cubicBezTo>
                  <a:pt x="125" y="463"/>
                  <a:pt x="126" y="443"/>
                  <a:pt x="124" y="424"/>
                </a:cubicBezTo>
                <a:cubicBezTo>
                  <a:pt x="123" y="407"/>
                  <a:pt x="130" y="403"/>
                  <a:pt x="145" y="404"/>
                </a:cubicBezTo>
                <a:cubicBezTo>
                  <a:pt x="180" y="407"/>
                  <a:pt x="216" y="400"/>
                  <a:pt x="251" y="408"/>
                </a:cubicBezTo>
                <a:cubicBezTo>
                  <a:pt x="251" y="442"/>
                  <a:pt x="252" y="475"/>
                  <a:pt x="252" y="509"/>
                </a:cubicBezTo>
                <a:cubicBezTo>
                  <a:pt x="253" y="567"/>
                  <a:pt x="252" y="567"/>
                  <a:pt x="197" y="567"/>
                </a:cubicBezTo>
                <a:close/>
                <a:moveTo>
                  <a:pt x="408" y="562"/>
                </a:moveTo>
                <a:cubicBezTo>
                  <a:pt x="392" y="578"/>
                  <a:pt x="357" y="566"/>
                  <a:pt x="331" y="567"/>
                </a:cubicBezTo>
                <a:cubicBezTo>
                  <a:pt x="283" y="568"/>
                  <a:pt x="283" y="567"/>
                  <a:pt x="283" y="519"/>
                </a:cubicBezTo>
                <a:cubicBezTo>
                  <a:pt x="282" y="488"/>
                  <a:pt x="283" y="457"/>
                  <a:pt x="282" y="426"/>
                </a:cubicBezTo>
                <a:cubicBezTo>
                  <a:pt x="282" y="410"/>
                  <a:pt x="285" y="403"/>
                  <a:pt x="303" y="404"/>
                </a:cubicBezTo>
                <a:cubicBezTo>
                  <a:pt x="333" y="406"/>
                  <a:pt x="363" y="405"/>
                  <a:pt x="392" y="404"/>
                </a:cubicBezTo>
                <a:cubicBezTo>
                  <a:pt x="408" y="404"/>
                  <a:pt x="414" y="408"/>
                  <a:pt x="413" y="424"/>
                </a:cubicBezTo>
                <a:cubicBezTo>
                  <a:pt x="412" y="444"/>
                  <a:pt x="413" y="464"/>
                  <a:pt x="413" y="487"/>
                </a:cubicBezTo>
                <a:cubicBezTo>
                  <a:pt x="410" y="511"/>
                  <a:pt x="424" y="545"/>
                  <a:pt x="408" y="562"/>
                </a:cubicBezTo>
                <a:close/>
                <a:moveTo>
                  <a:pt x="564" y="563"/>
                </a:moveTo>
                <a:cubicBezTo>
                  <a:pt x="547" y="576"/>
                  <a:pt x="513" y="567"/>
                  <a:pt x="486" y="567"/>
                </a:cubicBezTo>
                <a:cubicBezTo>
                  <a:pt x="443" y="567"/>
                  <a:pt x="442" y="567"/>
                  <a:pt x="443" y="524"/>
                </a:cubicBezTo>
                <a:cubicBezTo>
                  <a:pt x="443" y="485"/>
                  <a:pt x="443" y="445"/>
                  <a:pt x="444" y="405"/>
                </a:cubicBezTo>
                <a:cubicBezTo>
                  <a:pt x="444" y="405"/>
                  <a:pt x="444" y="405"/>
                  <a:pt x="444" y="405"/>
                </a:cubicBezTo>
                <a:cubicBezTo>
                  <a:pt x="474" y="405"/>
                  <a:pt x="505" y="404"/>
                  <a:pt x="536" y="404"/>
                </a:cubicBezTo>
                <a:cubicBezTo>
                  <a:pt x="538" y="404"/>
                  <a:pt x="540" y="404"/>
                  <a:pt x="543" y="404"/>
                </a:cubicBezTo>
                <a:cubicBezTo>
                  <a:pt x="543" y="404"/>
                  <a:pt x="543" y="404"/>
                  <a:pt x="543" y="404"/>
                </a:cubicBezTo>
                <a:cubicBezTo>
                  <a:pt x="552" y="405"/>
                  <a:pt x="561" y="405"/>
                  <a:pt x="569" y="406"/>
                </a:cubicBezTo>
                <a:cubicBezTo>
                  <a:pt x="570" y="428"/>
                  <a:pt x="571" y="449"/>
                  <a:pt x="571" y="471"/>
                </a:cubicBezTo>
                <a:cubicBezTo>
                  <a:pt x="580" y="470"/>
                  <a:pt x="584" y="473"/>
                  <a:pt x="586" y="477"/>
                </a:cubicBezTo>
                <a:cubicBezTo>
                  <a:pt x="584" y="473"/>
                  <a:pt x="580" y="470"/>
                  <a:pt x="571" y="471"/>
                </a:cubicBezTo>
                <a:cubicBezTo>
                  <a:pt x="571" y="475"/>
                  <a:pt x="571" y="479"/>
                  <a:pt x="570" y="484"/>
                </a:cubicBezTo>
                <a:cubicBezTo>
                  <a:pt x="570" y="485"/>
                  <a:pt x="570" y="486"/>
                  <a:pt x="570" y="487"/>
                </a:cubicBezTo>
                <a:cubicBezTo>
                  <a:pt x="567" y="513"/>
                  <a:pt x="582" y="549"/>
                  <a:pt x="564" y="56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62" name="Freeform 55">
            <a:extLst>
              <a:ext uri="{FF2B5EF4-FFF2-40B4-BE49-F238E27FC236}">
                <a16:creationId xmlns:a16="http://schemas.microsoft.com/office/drawing/2014/main" id="{97031613-7726-4531-A39B-0E92D3C66125}"/>
              </a:ext>
            </a:extLst>
          </p:cNvPr>
          <p:cNvSpPr>
            <a:spLocks/>
          </p:cNvSpPr>
          <p:nvPr/>
        </p:nvSpPr>
        <p:spPr bwMode="auto">
          <a:xfrm>
            <a:off x="3109913" y="3001963"/>
            <a:ext cx="42863" cy="39687"/>
          </a:xfrm>
          <a:custGeom>
            <a:avLst/>
            <a:gdLst>
              <a:gd name="T0" fmla="*/ 31 w 64"/>
              <a:gd name="T1" fmla="*/ 1 h 59"/>
              <a:gd name="T2" fmla="*/ 1 w 64"/>
              <a:gd name="T3" fmla="*/ 35 h 59"/>
              <a:gd name="T4" fmla="*/ 23 w 64"/>
              <a:gd name="T5" fmla="*/ 54 h 59"/>
              <a:gd name="T6" fmla="*/ 50 w 64"/>
              <a:gd name="T7" fmla="*/ 36 h 59"/>
              <a:gd name="T8" fmla="*/ 31 w 64"/>
              <a:gd name="T9" fmla="*/ 1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59">
                <a:moveTo>
                  <a:pt x="31" y="1"/>
                </a:moveTo>
                <a:cubicBezTo>
                  <a:pt x="4" y="1"/>
                  <a:pt x="2" y="12"/>
                  <a:pt x="1" y="35"/>
                </a:cubicBezTo>
                <a:cubicBezTo>
                  <a:pt x="0" y="55"/>
                  <a:pt x="9" y="56"/>
                  <a:pt x="23" y="54"/>
                </a:cubicBezTo>
                <a:cubicBezTo>
                  <a:pt x="35" y="52"/>
                  <a:pt x="56" y="59"/>
                  <a:pt x="50" y="36"/>
                </a:cubicBezTo>
                <a:cubicBezTo>
                  <a:pt x="48" y="24"/>
                  <a:pt x="64" y="0"/>
                  <a:pt x="31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63" name="Freeform 56">
            <a:extLst>
              <a:ext uri="{FF2B5EF4-FFF2-40B4-BE49-F238E27FC236}">
                <a16:creationId xmlns:a16="http://schemas.microsoft.com/office/drawing/2014/main" id="{336CA277-5514-4379-B599-EE926C2EFA7E}"/>
              </a:ext>
            </a:extLst>
          </p:cNvPr>
          <p:cNvSpPr>
            <a:spLocks/>
          </p:cNvSpPr>
          <p:nvPr/>
        </p:nvSpPr>
        <p:spPr bwMode="auto">
          <a:xfrm>
            <a:off x="3106738" y="3157538"/>
            <a:ext cx="41275" cy="41275"/>
          </a:xfrm>
          <a:custGeom>
            <a:avLst/>
            <a:gdLst>
              <a:gd name="T0" fmla="*/ 27 w 61"/>
              <a:gd name="T1" fmla="*/ 60 h 64"/>
              <a:gd name="T2" fmla="*/ 55 w 61"/>
              <a:gd name="T3" fmla="*/ 39 h 64"/>
              <a:gd name="T4" fmla="*/ 33 w 61"/>
              <a:gd name="T5" fmla="*/ 11 h 64"/>
              <a:gd name="T6" fmla="*/ 5 w 61"/>
              <a:gd name="T7" fmla="*/ 30 h 64"/>
              <a:gd name="T8" fmla="*/ 27 w 61"/>
              <a:gd name="T9" fmla="*/ 6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64">
                <a:moveTo>
                  <a:pt x="27" y="60"/>
                </a:moveTo>
                <a:cubicBezTo>
                  <a:pt x="41" y="58"/>
                  <a:pt x="59" y="64"/>
                  <a:pt x="55" y="39"/>
                </a:cubicBezTo>
                <a:cubicBezTo>
                  <a:pt x="53" y="23"/>
                  <a:pt x="61" y="0"/>
                  <a:pt x="33" y="11"/>
                </a:cubicBezTo>
                <a:cubicBezTo>
                  <a:pt x="14" y="7"/>
                  <a:pt x="2" y="8"/>
                  <a:pt x="5" y="30"/>
                </a:cubicBezTo>
                <a:cubicBezTo>
                  <a:pt x="7" y="44"/>
                  <a:pt x="0" y="64"/>
                  <a:pt x="27" y="6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139" name="Freeform 57">
            <a:extLst>
              <a:ext uri="{FF2B5EF4-FFF2-40B4-BE49-F238E27FC236}">
                <a16:creationId xmlns:a16="http://schemas.microsoft.com/office/drawing/2014/main" id="{55875E42-8DDB-4ECC-B794-F18016402536}"/>
              </a:ext>
            </a:extLst>
          </p:cNvPr>
          <p:cNvSpPr>
            <a:spLocks/>
          </p:cNvSpPr>
          <p:nvPr/>
        </p:nvSpPr>
        <p:spPr bwMode="auto">
          <a:xfrm>
            <a:off x="3108326" y="3081338"/>
            <a:ext cx="41275" cy="44450"/>
          </a:xfrm>
          <a:custGeom>
            <a:avLst/>
            <a:gdLst>
              <a:gd name="T0" fmla="*/ 31 w 63"/>
              <a:gd name="T1" fmla="*/ 8 h 67"/>
              <a:gd name="T2" fmla="*/ 4 w 63"/>
              <a:gd name="T3" fmla="*/ 41 h 67"/>
              <a:gd name="T4" fmla="*/ 34 w 63"/>
              <a:gd name="T5" fmla="*/ 55 h 67"/>
              <a:gd name="T6" fmla="*/ 53 w 63"/>
              <a:gd name="T7" fmla="*/ 24 h 67"/>
              <a:gd name="T8" fmla="*/ 31 w 63"/>
              <a:gd name="T9" fmla="*/ 8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" h="67">
                <a:moveTo>
                  <a:pt x="31" y="8"/>
                </a:moveTo>
                <a:cubicBezTo>
                  <a:pt x="0" y="0"/>
                  <a:pt x="5" y="24"/>
                  <a:pt x="4" y="41"/>
                </a:cubicBezTo>
                <a:cubicBezTo>
                  <a:pt x="2" y="67"/>
                  <a:pt x="23" y="54"/>
                  <a:pt x="34" y="55"/>
                </a:cubicBezTo>
                <a:cubicBezTo>
                  <a:pt x="63" y="60"/>
                  <a:pt x="50" y="37"/>
                  <a:pt x="53" y="24"/>
                </a:cubicBezTo>
                <a:cubicBezTo>
                  <a:pt x="56" y="5"/>
                  <a:pt x="46" y="4"/>
                  <a:pt x="31" y="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140" name="Freeform 58">
            <a:extLst>
              <a:ext uri="{FF2B5EF4-FFF2-40B4-BE49-F238E27FC236}">
                <a16:creationId xmlns:a16="http://schemas.microsoft.com/office/drawing/2014/main" id="{2C726852-8C28-4EDE-91E6-439D997A003F}"/>
              </a:ext>
            </a:extLst>
          </p:cNvPr>
          <p:cNvSpPr>
            <a:spLocks/>
          </p:cNvSpPr>
          <p:nvPr/>
        </p:nvSpPr>
        <p:spPr bwMode="auto">
          <a:xfrm>
            <a:off x="3924301" y="3846513"/>
            <a:ext cx="95250" cy="114300"/>
          </a:xfrm>
          <a:custGeom>
            <a:avLst/>
            <a:gdLst>
              <a:gd name="T0" fmla="*/ 60 w 141"/>
              <a:gd name="T1" fmla="*/ 28 h 172"/>
              <a:gd name="T2" fmla="*/ 29 w 141"/>
              <a:gd name="T3" fmla="*/ 25 h 172"/>
              <a:gd name="T4" fmla="*/ 1 w 141"/>
              <a:gd name="T5" fmla="*/ 154 h 172"/>
              <a:gd name="T6" fmla="*/ 22 w 141"/>
              <a:gd name="T7" fmla="*/ 164 h 172"/>
              <a:gd name="T8" fmla="*/ 91 w 141"/>
              <a:gd name="T9" fmla="*/ 101 h 172"/>
              <a:gd name="T10" fmla="*/ 102 w 141"/>
              <a:gd name="T11" fmla="*/ 87 h 172"/>
              <a:gd name="T12" fmla="*/ 104 w 141"/>
              <a:gd name="T13" fmla="*/ 50 h 172"/>
              <a:gd name="T14" fmla="*/ 60 w 141"/>
              <a:gd name="T15" fmla="*/ 28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1" h="172">
                <a:moveTo>
                  <a:pt x="60" y="28"/>
                </a:moveTo>
                <a:cubicBezTo>
                  <a:pt x="50" y="25"/>
                  <a:pt x="40" y="0"/>
                  <a:pt x="29" y="25"/>
                </a:cubicBezTo>
                <a:cubicBezTo>
                  <a:pt x="10" y="66"/>
                  <a:pt x="0" y="109"/>
                  <a:pt x="1" y="154"/>
                </a:cubicBezTo>
                <a:cubicBezTo>
                  <a:pt x="1" y="172"/>
                  <a:pt x="12" y="172"/>
                  <a:pt x="22" y="164"/>
                </a:cubicBezTo>
                <a:cubicBezTo>
                  <a:pt x="46" y="144"/>
                  <a:pt x="76" y="130"/>
                  <a:pt x="91" y="101"/>
                </a:cubicBezTo>
                <a:cubicBezTo>
                  <a:pt x="97" y="98"/>
                  <a:pt x="101" y="94"/>
                  <a:pt x="102" y="87"/>
                </a:cubicBezTo>
                <a:cubicBezTo>
                  <a:pt x="104" y="75"/>
                  <a:pt x="141" y="64"/>
                  <a:pt x="104" y="50"/>
                </a:cubicBezTo>
                <a:cubicBezTo>
                  <a:pt x="89" y="42"/>
                  <a:pt x="76" y="33"/>
                  <a:pt x="60" y="2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141" name="Freeform 59">
            <a:extLst>
              <a:ext uri="{FF2B5EF4-FFF2-40B4-BE49-F238E27FC236}">
                <a16:creationId xmlns:a16="http://schemas.microsoft.com/office/drawing/2014/main" id="{4CD04055-5855-4564-ABC3-3B9CE9F39C9F}"/>
              </a:ext>
            </a:extLst>
          </p:cNvPr>
          <p:cNvSpPr>
            <a:spLocks/>
          </p:cNvSpPr>
          <p:nvPr/>
        </p:nvSpPr>
        <p:spPr bwMode="auto">
          <a:xfrm>
            <a:off x="4068763" y="3633788"/>
            <a:ext cx="47625" cy="38100"/>
          </a:xfrm>
          <a:custGeom>
            <a:avLst/>
            <a:gdLst>
              <a:gd name="T0" fmla="*/ 59 w 71"/>
              <a:gd name="T1" fmla="*/ 54 h 57"/>
              <a:gd name="T2" fmla="*/ 71 w 71"/>
              <a:gd name="T3" fmla="*/ 40 h 57"/>
              <a:gd name="T4" fmla="*/ 48 w 71"/>
              <a:gd name="T5" fmla="*/ 20 h 57"/>
              <a:gd name="T6" fmla="*/ 11 w 71"/>
              <a:gd name="T7" fmla="*/ 7 h 57"/>
              <a:gd name="T8" fmla="*/ 5 w 71"/>
              <a:gd name="T9" fmla="*/ 25 h 57"/>
              <a:gd name="T10" fmla="*/ 59 w 71"/>
              <a:gd name="T11" fmla="*/ 54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1" h="57">
                <a:moveTo>
                  <a:pt x="59" y="54"/>
                </a:moveTo>
                <a:cubicBezTo>
                  <a:pt x="66" y="57"/>
                  <a:pt x="67" y="45"/>
                  <a:pt x="71" y="40"/>
                </a:cubicBezTo>
                <a:cubicBezTo>
                  <a:pt x="70" y="26"/>
                  <a:pt x="57" y="24"/>
                  <a:pt x="48" y="20"/>
                </a:cubicBezTo>
                <a:cubicBezTo>
                  <a:pt x="37" y="14"/>
                  <a:pt x="27" y="0"/>
                  <a:pt x="11" y="7"/>
                </a:cubicBezTo>
                <a:cubicBezTo>
                  <a:pt x="5" y="10"/>
                  <a:pt x="0" y="21"/>
                  <a:pt x="5" y="25"/>
                </a:cubicBezTo>
                <a:cubicBezTo>
                  <a:pt x="22" y="36"/>
                  <a:pt x="40" y="46"/>
                  <a:pt x="59" y="5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142" name="Freeform 60">
            <a:extLst>
              <a:ext uri="{FF2B5EF4-FFF2-40B4-BE49-F238E27FC236}">
                <a16:creationId xmlns:a16="http://schemas.microsoft.com/office/drawing/2014/main" id="{53E03D90-75E5-4540-8CBE-EB75C0B41E1B}"/>
              </a:ext>
            </a:extLst>
          </p:cNvPr>
          <p:cNvSpPr>
            <a:spLocks/>
          </p:cNvSpPr>
          <p:nvPr/>
        </p:nvSpPr>
        <p:spPr bwMode="auto">
          <a:xfrm>
            <a:off x="3165476" y="3163888"/>
            <a:ext cx="142875" cy="31750"/>
          </a:xfrm>
          <a:custGeom>
            <a:avLst/>
            <a:gdLst>
              <a:gd name="T0" fmla="*/ 62 w 213"/>
              <a:gd name="T1" fmla="*/ 39 h 49"/>
              <a:gd name="T2" fmla="*/ 73 w 213"/>
              <a:gd name="T3" fmla="*/ 39 h 49"/>
              <a:gd name="T4" fmla="*/ 134 w 213"/>
              <a:gd name="T5" fmla="*/ 39 h 49"/>
              <a:gd name="T6" fmla="*/ 151 w 213"/>
              <a:gd name="T7" fmla="*/ 39 h 49"/>
              <a:gd name="T8" fmla="*/ 193 w 213"/>
              <a:gd name="T9" fmla="*/ 38 h 49"/>
              <a:gd name="T10" fmla="*/ 211 w 213"/>
              <a:gd name="T11" fmla="*/ 26 h 49"/>
              <a:gd name="T12" fmla="*/ 194 w 213"/>
              <a:gd name="T13" fmla="*/ 9 h 49"/>
              <a:gd name="T14" fmla="*/ 164 w 213"/>
              <a:gd name="T15" fmla="*/ 10 h 49"/>
              <a:gd name="T16" fmla="*/ 160 w 213"/>
              <a:gd name="T17" fmla="*/ 24 h 49"/>
              <a:gd name="T18" fmla="*/ 164 w 213"/>
              <a:gd name="T19" fmla="*/ 10 h 49"/>
              <a:gd name="T20" fmla="*/ 122 w 213"/>
              <a:gd name="T21" fmla="*/ 11 h 49"/>
              <a:gd name="T22" fmla="*/ 86 w 213"/>
              <a:gd name="T23" fmla="*/ 10 h 49"/>
              <a:gd name="T24" fmla="*/ 86 w 213"/>
              <a:gd name="T25" fmla="*/ 15 h 49"/>
              <a:gd name="T26" fmla="*/ 86 w 213"/>
              <a:gd name="T27" fmla="*/ 10 h 49"/>
              <a:gd name="T28" fmla="*/ 50 w 213"/>
              <a:gd name="T29" fmla="*/ 10 h 49"/>
              <a:gd name="T30" fmla="*/ 49 w 213"/>
              <a:gd name="T31" fmla="*/ 15 h 49"/>
              <a:gd name="T32" fmla="*/ 50 w 213"/>
              <a:gd name="T33" fmla="*/ 10 h 49"/>
              <a:gd name="T34" fmla="*/ 4 w 213"/>
              <a:gd name="T35" fmla="*/ 40 h 49"/>
              <a:gd name="T36" fmla="*/ 62 w 213"/>
              <a:gd name="T37" fmla="*/ 3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3" h="49">
                <a:moveTo>
                  <a:pt x="62" y="39"/>
                </a:moveTo>
                <a:cubicBezTo>
                  <a:pt x="66" y="39"/>
                  <a:pt x="70" y="39"/>
                  <a:pt x="73" y="39"/>
                </a:cubicBezTo>
                <a:cubicBezTo>
                  <a:pt x="94" y="42"/>
                  <a:pt x="114" y="44"/>
                  <a:pt x="134" y="39"/>
                </a:cubicBezTo>
                <a:cubicBezTo>
                  <a:pt x="140" y="39"/>
                  <a:pt x="146" y="39"/>
                  <a:pt x="151" y="39"/>
                </a:cubicBezTo>
                <a:cubicBezTo>
                  <a:pt x="165" y="49"/>
                  <a:pt x="178" y="29"/>
                  <a:pt x="193" y="38"/>
                </a:cubicBezTo>
                <a:cubicBezTo>
                  <a:pt x="206" y="46"/>
                  <a:pt x="210" y="38"/>
                  <a:pt x="211" y="26"/>
                </a:cubicBezTo>
                <a:cubicBezTo>
                  <a:pt x="213" y="14"/>
                  <a:pt x="207" y="8"/>
                  <a:pt x="194" y="9"/>
                </a:cubicBezTo>
                <a:cubicBezTo>
                  <a:pt x="184" y="10"/>
                  <a:pt x="174" y="10"/>
                  <a:pt x="164" y="10"/>
                </a:cubicBezTo>
                <a:cubicBezTo>
                  <a:pt x="165" y="16"/>
                  <a:pt x="163" y="20"/>
                  <a:pt x="160" y="24"/>
                </a:cubicBezTo>
                <a:cubicBezTo>
                  <a:pt x="163" y="20"/>
                  <a:pt x="165" y="16"/>
                  <a:pt x="164" y="10"/>
                </a:cubicBezTo>
                <a:cubicBezTo>
                  <a:pt x="150" y="10"/>
                  <a:pt x="136" y="10"/>
                  <a:pt x="122" y="11"/>
                </a:cubicBezTo>
                <a:cubicBezTo>
                  <a:pt x="110" y="10"/>
                  <a:pt x="98" y="10"/>
                  <a:pt x="86" y="10"/>
                </a:cubicBezTo>
                <a:cubicBezTo>
                  <a:pt x="86" y="12"/>
                  <a:pt x="87" y="13"/>
                  <a:pt x="86" y="15"/>
                </a:cubicBezTo>
                <a:cubicBezTo>
                  <a:pt x="87" y="13"/>
                  <a:pt x="86" y="12"/>
                  <a:pt x="86" y="10"/>
                </a:cubicBezTo>
                <a:cubicBezTo>
                  <a:pt x="74" y="10"/>
                  <a:pt x="62" y="10"/>
                  <a:pt x="50" y="10"/>
                </a:cubicBezTo>
                <a:cubicBezTo>
                  <a:pt x="50" y="12"/>
                  <a:pt x="49" y="13"/>
                  <a:pt x="49" y="15"/>
                </a:cubicBezTo>
                <a:cubicBezTo>
                  <a:pt x="49" y="13"/>
                  <a:pt x="50" y="12"/>
                  <a:pt x="50" y="10"/>
                </a:cubicBezTo>
                <a:cubicBezTo>
                  <a:pt x="30" y="12"/>
                  <a:pt x="0" y="0"/>
                  <a:pt x="4" y="40"/>
                </a:cubicBezTo>
                <a:cubicBezTo>
                  <a:pt x="24" y="40"/>
                  <a:pt x="43" y="45"/>
                  <a:pt x="62" y="3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145" name="Freeform 61">
            <a:extLst>
              <a:ext uri="{FF2B5EF4-FFF2-40B4-BE49-F238E27FC236}">
                <a16:creationId xmlns:a16="http://schemas.microsoft.com/office/drawing/2014/main" id="{4C4594A7-58B9-4714-A61C-C5FCB83AB5A2}"/>
              </a:ext>
            </a:extLst>
          </p:cNvPr>
          <p:cNvSpPr>
            <a:spLocks noEditPoints="1"/>
          </p:cNvSpPr>
          <p:nvPr/>
        </p:nvSpPr>
        <p:spPr bwMode="auto">
          <a:xfrm>
            <a:off x="1389063" y="4614863"/>
            <a:ext cx="358775" cy="165100"/>
          </a:xfrm>
          <a:custGeom>
            <a:avLst/>
            <a:gdLst>
              <a:gd name="T0" fmla="*/ 400 w 538"/>
              <a:gd name="T1" fmla="*/ 149 h 248"/>
              <a:gd name="T2" fmla="*/ 400 w 538"/>
              <a:gd name="T3" fmla="*/ 149 h 248"/>
              <a:gd name="T4" fmla="*/ 426 w 538"/>
              <a:gd name="T5" fmla="*/ 134 h 248"/>
              <a:gd name="T6" fmla="*/ 460 w 538"/>
              <a:gd name="T7" fmla="*/ 114 h 248"/>
              <a:gd name="T8" fmla="*/ 500 w 538"/>
              <a:gd name="T9" fmla="*/ 96 h 248"/>
              <a:gd name="T10" fmla="*/ 512 w 538"/>
              <a:gd name="T11" fmla="*/ 37 h 248"/>
              <a:gd name="T12" fmla="*/ 515 w 538"/>
              <a:gd name="T13" fmla="*/ 0 h 248"/>
              <a:gd name="T14" fmla="*/ 470 w 538"/>
              <a:gd name="T15" fmla="*/ 1 h 248"/>
              <a:gd name="T16" fmla="*/ 490 w 538"/>
              <a:gd name="T17" fmla="*/ 48 h 248"/>
              <a:gd name="T18" fmla="*/ 450 w 538"/>
              <a:gd name="T19" fmla="*/ 101 h 248"/>
              <a:gd name="T20" fmla="*/ 411 w 538"/>
              <a:gd name="T21" fmla="*/ 119 h 248"/>
              <a:gd name="T22" fmla="*/ 395 w 538"/>
              <a:gd name="T23" fmla="*/ 127 h 248"/>
              <a:gd name="T24" fmla="*/ 395 w 538"/>
              <a:gd name="T25" fmla="*/ 127 h 248"/>
              <a:gd name="T26" fmla="*/ 334 w 538"/>
              <a:gd name="T27" fmla="*/ 162 h 248"/>
              <a:gd name="T28" fmla="*/ 340 w 538"/>
              <a:gd name="T29" fmla="*/ 165 h 248"/>
              <a:gd name="T30" fmla="*/ 334 w 538"/>
              <a:gd name="T31" fmla="*/ 162 h 248"/>
              <a:gd name="T32" fmla="*/ 253 w 538"/>
              <a:gd name="T33" fmla="*/ 203 h 248"/>
              <a:gd name="T34" fmla="*/ 231 w 538"/>
              <a:gd name="T35" fmla="*/ 210 h 248"/>
              <a:gd name="T36" fmla="*/ 177 w 538"/>
              <a:gd name="T37" fmla="*/ 168 h 248"/>
              <a:gd name="T38" fmla="*/ 123 w 538"/>
              <a:gd name="T39" fmla="*/ 129 h 248"/>
              <a:gd name="T40" fmla="*/ 88 w 538"/>
              <a:gd name="T41" fmla="*/ 127 h 248"/>
              <a:gd name="T42" fmla="*/ 88 w 538"/>
              <a:gd name="T43" fmla="*/ 127 h 248"/>
              <a:gd name="T44" fmla="*/ 72 w 538"/>
              <a:gd name="T45" fmla="*/ 128 h 248"/>
              <a:gd name="T46" fmla="*/ 0 w 538"/>
              <a:gd name="T47" fmla="*/ 132 h 248"/>
              <a:gd name="T48" fmla="*/ 37 w 538"/>
              <a:gd name="T49" fmla="*/ 156 h 248"/>
              <a:gd name="T50" fmla="*/ 68 w 538"/>
              <a:gd name="T51" fmla="*/ 147 h 248"/>
              <a:gd name="T52" fmla="*/ 115 w 538"/>
              <a:gd name="T53" fmla="*/ 158 h 248"/>
              <a:gd name="T54" fmla="*/ 155 w 538"/>
              <a:gd name="T55" fmla="*/ 168 h 248"/>
              <a:gd name="T56" fmla="*/ 188 w 538"/>
              <a:gd name="T57" fmla="*/ 234 h 248"/>
              <a:gd name="T58" fmla="*/ 216 w 538"/>
              <a:gd name="T59" fmla="*/ 243 h 248"/>
              <a:gd name="T60" fmla="*/ 353 w 538"/>
              <a:gd name="T61" fmla="*/ 174 h 248"/>
              <a:gd name="T62" fmla="*/ 400 w 538"/>
              <a:gd name="T63" fmla="*/ 149 h 248"/>
              <a:gd name="T64" fmla="*/ 92 w 538"/>
              <a:gd name="T65" fmla="*/ 141 h 248"/>
              <a:gd name="T66" fmla="*/ 92 w 538"/>
              <a:gd name="T67" fmla="*/ 141 h 248"/>
              <a:gd name="T68" fmla="*/ 92 w 538"/>
              <a:gd name="T69" fmla="*/ 141 h 248"/>
              <a:gd name="T70" fmla="*/ 347 w 538"/>
              <a:gd name="T71" fmla="*/ 168 h 248"/>
              <a:gd name="T72" fmla="*/ 350 w 538"/>
              <a:gd name="T73" fmla="*/ 170 h 248"/>
              <a:gd name="T74" fmla="*/ 347 w 538"/>
              <a:gd name="T75" fmla="*/ 168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38" h="248">
                <a:moveTo>
                  <a:pt x="400" y="149"/>
                </a:moveTo>
                <a:cubicBezTo>
                  <a:pt x="400" y="149"/>
                  <a:pt x="400" y="149"/>
                  <a:pt x="400" y="149"/>
                </a:cubicBezTo>
                <a:cubicBezTo>
                  <a:pt x="409" y="144"/>
                  <a:pt x="418" y="139"/>
                  <a:pt x="426" y="134"/>
                </a:cubicBezTo>
                <a:cubicBezTo>
                  <a:pt x="438" y="129"/>
                  <a:pt x="451" y="124"/>
                  <a:pt x="460" y="114"/>
                </a:cubicBezTo>
                <a:cubicBezTo>
                  <a:pt x="475" y="112"/>
                  <a:pt x="487" y="103"/>
                  <a:pt x="500" y="96"/>
                </a:cubicBezTo>
                <a:cubicBezTo>
                  <a:pt x="538" y="75"/>
                  <a:pt x="538" y="75"/>
                  <a:pt x="512" y="37"/>
                </a:cubicBezTo>
                <a:cubicBezTo>
                  <a:pt x="496" y="23"/>
                  <a:pt x="522" y="13"/>
                  <a:pt x="515" y="0"/>
                </a:cubicBezTo>
                <a:cubicBezTo>
                  <a:pt x="500" y="0"/>
                  <a:pt x="485" y="1"/>
                  <a:pt x="470" y="1"/>
                </a:cubicBezTo>
                <a:cubicBezTo>
                  <a:pt x="475" y="17"/>
                  <a:pt x="489" y="30"/>
                  <a:pt x="490" y="48"/>
                </a:cubicBezTo>
                <a:cubicBezTo>
                  <a:pt x="477" y="65"/>
                  <a:pt x="474" y="92"/>
                  <a:pt x="450" y="101"/>
                </a:cubicBezTo>
                <a:cubicBezTo>
                  <a:pt x="435" y="103"/>
                  <a:pt x="423" y="111"/>
                  <a:pt x="411" y="119"/>
                </a:cubicBezTo>
                <a:cubicBezTo>
                  <a:pt x="406" y="122"/>
                  <a:pt x="400" y="124"/>
                  <a:pt x="395" y="127"/>
                </a:cubicBezTo>
                <a:cubicBezTo>
                  <a:pt x="395" y="127"/>
                  <a:pt x="395" y="127"/>
                  <a:pt x="395" y="127"/>
                </a:cubicBezTo>
                <a:cubicBezTo>
                  <a:pt x="375" y="138"/>
                  <a:pt x="354" y="150"/>
                  <a:pt x="334" y="162"/>
                </a:cubicBezTo>
                <a:cubicBezTo>
                  <a:pt x="336" y="163"/>
                  <a:pt x="338" y="164"/>
                  <a:pt x="340" y="165"/>
                </a:cubicBezTo>
                <a:cubicBezTo>
                  <a:pt x="338" y="164"/>
                  <a:pt x="336" y="163"/>
                  <a:pt x="334" y="162"/>
                </a:cubicBezTo>
                <a:cubicBezTo>
                  <a:pt x="307" y="175"/>
                  <a:pt x="280" y="189"/>
                  <a:pt x="253" y="203"/>
                </a:cubicBezTo>
                <a:cubicBezTo>
                  <a:pt x="246" y="206"/>
                  <a:pt x="239" y="214"/>
                  <a:pt x="231" y="210"/>
                </a:cubicBezTo>
                <a:cubicBezTo>
                  <a:pt x="210" y="201"/>
                  <a:pt x="184" y="196"/>
                  <a:pt x="177" y="168"/>
                </a:cubicBezTo>
                <a:cubicBezTo>
                  <a:pt x="170" y="141"/>
                  <a:pt x="155" y="124"/>
                  <a:pt x="123" y="129"/>
                </a:cubicBezTo>
                <a:cubicBezTo>
                  <a:pt x="112" y="131"/>
                  <a:pt x="100" y="128"/>
                  <a:pt x="88" y="127"/>
                </a:cubicBezTo>
                <a:cubicBezTo>
                  <a:pt x="88" y="127"/>
                  <a:pt x="88" y="127"/>
                  <a:pt x="88" y="127"/>
                </a:cubicBezTo>
                <a:cubicBezTo>
                  <a:pt x="83" y="128"/>
                  <a:pt x="77" y="128"/>
                  <a:pt x="72" y="128"/>
                </a:cubicBezTo>
                <a:cubicBezTo>
                  <a:pt x="48" y="130"/>
                  <a:pt x="24" y="122"/>
                  <a:pt x="0" y="132"/>
                </a:cubicBezTo>
                <a:cubicBezTo>
                  <a:pt x="5" y="161"/>
                  <a:pt x="13" y="167"/>
                  <a:pt x="37" y="156"/>
                </a:cubicBezTo>
                <a:cubicBezTo>
                  <a:pt x="49" y="158"/>
                  <a:pt x="55" y="140"/>
                  <a:pt x="68" y="147"/>
                </a:cubicBezTo>
                <a:cubicBezTo>
                  <a:pt x="81" y="175"/>
                  <a:pt x="86" y="176"/>
                  <a:pt x="115" y="158"/>
                </a:cubicBezTo>
                <a:cubicBezTo>
                  <a:pt x="133" y="143"/>
                  <a:pt x="146" y="147"/>
                  <a:pt x="155" y="168"/>
                </a:cubicBezTo>
                <a:cubicBezTo>
                  <a:pt x="166" y="189"/>
                  <a:pt x="178" y="211"/>
                  <a:pt x="188" y="234"/>
                </a:cubicBezTo>
                <a:cubicBezTo>
                  <a:pt x="195" y="248"/>
                  <a:pt x="203" y="248"/>
                  <a:pt x="216" y="243"/>
                </a:cubicBezTo>
                <a:cubicBezTo>
                  <a:pt x="264" y="224"/>
                  <a:pt x="309" y="201"/>
                  <a:pt x="353" y="174"/>
                </a:cubicBezTo>
                <a:cubicBezTo>
                  <a:pt x="368" y="166"/>
                  <a:pt x="384" y="158"/>
                  <a:pt x="400" y="149"/>
                </a:cubicBezTo>
                <a:close/>
                <a:moveTo>
                  <a:pt x="92" y="141"/>
                </a:moveTo>
                <a:cubicBezTo>
                  <a:pt x="92" y="141"/>
                  <a:pt x="92" y="141"/>
                  <a:pt x="92" y="141"/>
                </a:cubicBezTo>
                <a:cubicBezTo>
                  <a:pt x="92" y="141"/>
                  <a:pt x="92" y="141"/>
                  <a:pt x="92" y="141"/>
                </a:cubicBezTo>
                <a:close/>
                <a:moveTo>
                  <a:pt x="347" y="168"/>
                </a:moveTo>
                <a:cubicBezTo>
                  <a:pt x="348" y="168"/>
                  <a:pt x="349" y="169"/>
                  <a:pt x="350" y="170"/>
                </a:cubicBezTo>
                <a:cubicBezTo>
                  <a:pt x="349" y="169"/>
                  <a:pt x="348" y="168"/>
                  <a:pt x="347" y="16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146" name="Freeform 62">
            <a:extLst>
              <a:ext uri="{FF2B5EF4-FFF2-40B4-BE49-F238E27FC236}">
                <a16:creationId xmlns:a16="http://schemas.microsoft.com/office/drawing/2014/main" id="{3B92C3B9-F85B-4148-94B0-3ED039CBC3B1}"/>
              </a:ext>
            </a:extLst>
          </p:cNvPr>
          <p:cNvSpPr>
            <a:spLocks/>
          </p:cNvSpPr>
          <p:nvPr/>
        </p:nvSpPr>
        <p:spPr bwMode="auto">
          <a:xfrm>
            <a:off x="3278188" y="3009900"/>
            <a:ext cx="28575" cy="23812"/>
          </a:xfrm>
          <a:custGeom>
            <a:avLst/>
            <a:gdLst>
              <a:gd name="T0" fmla="*/ 18 w 41"/>
              <a:gd name="T1" fmla="*/ 32 h 36"/>
              <a:gd name="T2" fmla="*/ 41 w 41"/>
              <a:gd name="T3" fmla="*/ 18 h 36"/>
              <a:gd name="T4" fmla="*/ 18 w 41"/>
              <a:gd name="T5" fmla="*/ 2 h 36"/>
              <a:gd name="T6" fmla="*/ 0 w 41"/>
              <a:gd name="T7" fmla="*/ 2 h 36"/>
              <a:gd name="T8" fmla="*/ 1 w 41"/>
              <a:gd name="T9" fmla="*/ 31 h 36"/>
              <a:gd name="T10" fmla="*/ 18 w 41"/>
              <a:gd name="T11" fmla="*/ 32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" h="36">
                <a:moveTo>
                  <a:pt x="18" y="32"/>
                </a:moveTo>
                <a:cubicBezTo>
                  <a:pt x="28" y="32"/>
                  <a:pt x="40" y="36"/>
                  <a:pt x="41" y="18"/>
                </a:cubicBezTo>
                <a:cubicBezTo>
                  <a:pt x="41" y="0"/>
                  <a:pt x="30" y="1"/>
                  <a:pt x="18" y="2"/>
                </a:cubicBezTo>
                <a:cubicBezTo>
                  <a:pt x="12" y="2"/>
                  <a:pt x="6" y="2"/>
                  <a:pt x="0" y="2"/>
                </a:cubicBezTo>
                <a:cubicBezTo>
                  <a:pt x="0" y="12"/>
                  <a:pt x="1" y="22"/>
                  <a:pt x="1" y="31"/>
                </a:cubicBezTo>
                <a:cubicBezTo>
                  <a:pt x="7" y="32"/>
                  <a:pt x="12" y="32"/>
                  <a:pt x="18" y="3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147" name="Freeform 63">
            <a:extLst>
              <a:ext uri="{FF2B5EF4-FFF2-40B4-BE49-F238E27FC236}">
                <a16:creationId xmlns:a16="http://schemas.microsoft.com/office/drawing/2014/main" id="{AF350A0B-2D6A-45EB-8D79-E1ECD3D07E41}"/>
              </a:ext>
            </a:extLst>
          </p:cNvPr>
          <p:cNvSpPr>
            <a:spLocks/>
          </p:cNvSpPr>
          <p:nvPr/>
        </p:nvSpPr>
        <p:spPr bwMode="auto">
          <a:xfrm>
            <a:off x="3344863" y="2898775"/>
            <a:ext cx="41275" cy="207962"/>
          </a:xfrm>
          <a:custGeom>
            <a:avLst/>
            <a:gdLst>
              <a:gd name="T0" fmla="*/ 64 w 64"/>
              <a:gd name="T1" fmla="*/ 288 h 313"/>
              <a:gd name="T2" fmla="*/ 64 w 64"/>
              <a:gd name="T3" fmla="*/ 43 h 313"/>
              <a:gd name="T4" fmla="*/ 22 w 64"/>
              <a:gd name="T5" fmla="*/ 1 h 313"/>
              <a:gd name="T6" fmla="*/ 7 w 64"/>
              <a:gd name="T7" fmla="*/ 11 h 313"/>
              <a:gd name="T8" fmla="*/ 14 w 64"/>
              <a:gd name="T9" fmla="*/ 36 h 313"/>
              <a:gd name="T10" fmla="*/ 28 w 64"/>
              <a:gd name="T11" fmla="*/ 61 h 313"/>
              <a:gd name="T12" fmla="*/ 31 w 64"/>
              <a:gd name="T13" fmla="*/ 269 h 313"/>
              <a:gd name="T14" fmla="*/ 29 w 64"/>
              <a:gd name="T15" fmla="*/ 312 h 313"/>
              <a:gd name="T16" fmla="*/ 63 w 64"/>
              <a:gd name="T17" fmla="*/ 313 h 313"/>
              <a:gd name="T18" fmla="*/ 64 w 64"/>
              <a:gd name="T19" fmla="*/ 288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4" h="313">
                <a:moveTo>
                  <a:pt x="64" y="288"/>
                </a:moveTo>
                <a:cubicBezTo>
                  <a:pt x="64" y="206"/>
                  <a:pt x="64" y="124"/>
                  <a:pt x="64" y="43"/>
                </a:cubicBezTo>
                <a:cubicBezTo>
                  <a:pt x="64" y="14"/>
                  <a:pt x="48" y="0"/>
                  <a:pt x="22" y="1"/>
                </a:cubicBezTo>
                <a:cubicBezTo>
                  <a:pt x="15" y="1"/>
                  <a:pt x="6" y="0"/>
                  <a:pt x="7" y="11"/>
                </a:cubicBezTo>
                <a:cubicBezTo>
                  <a:pt x="8" y="19"/>
                  <a:pt x="0" y="34"/>
                  <a:pt x="14" y="36"/>
                </a:cubicBezTo>
                <a:cubicBezTo>
                  <a:pt x="34" y="37"/>
                  <a:pt x="28" y="50"/>
                  <a:pt x="28" y="61"/>
                </a:cubicBezTo>
                <a:cubicBezTo>
                  <a:pt x="29" y="130"/>
                  <a:pt x="30" y="200"/>
                  <a:pt x="31" y="269"/>
                </a:cubicBezTo>
                <a:cubicBezTo>
                  <a:pt x="30" y="284"/>
                  <a:pt x="30" y="298"/>
                  <a:pt x="29" y="312"/>
                </a:cubicBezTo>
                <a:cubicBezTo>
                  <a:pt x="41" y="312"/>
                  <a:pt x="52" y="313"/>
                  <a:pt x="63" y="313"/>
                </a:cubicBezTo>
                <a:cubicBezTo>
                  <a:pt x="63" y="304"/>
                  <a:pt x="63" y="296"/>
                  <a:pt x="64" y="28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148" name="Freeform 64">
            <a:extLst>
              <a:ext uri="{FF2B5EF4-FFF2-40B4-BE49-F238E27FC236}">
                <a16:creationId xmlns:a16="http://schemas.microsoft.com/office/drawing/2014/main" id="{D61B35AC-6534-4A38-BEEF-98B0DF3BCB26}"/>
              </a:ext>
            </a:extLst>
          </p:cNvPr>
          <p:cNvSpPr>
            <a:spLocks noEditPoints="1"/>
          </p:cNvSpPr>
          <p:nvPr/>
        </p:nvSpPr>
        <p:spPr bwMode="auto">
          <a:xfrm>
            <a:off x="3001963" y="1228725"/>
            <a:ext cx="423863" cy="222250"/>
          </a:xfrm>
          <a:custGeom>
            <a:avLst/>
            <a:gdLst>
              <a:gd name="T0" fmla="*/ 33 w 636"/>
              <a:gd name="T1" fmla="*/ 311 h 334"/>
              <a:gd name="T2" fmla="*/ 59 w 636"/>
              <a:gd name="T3" fmla="*/ 318 h 334"/>
              <a:gd name="T4" fmla="*/ 76 w 636"/>
              <a:gd name="T5" fmla="*/ 301 h 334"/>
              <a:gd name="T6" fmla="*/ 118 w 636"/>
              <a:gd name="T7" fmla="*/ 262 h 334"/>
              <a:gd name="T8" fmla="*/ 118 w 636"/>
              <a:gd name="T9" fmla="*/ 262 h 334"/>
              <a:gd name="T10" fmla="*/ 125 w 636"/>
              <a:gd name="T11" fmla="*/ 254 h 334"/>
              <a:gd name="T12" fmla="*/ 154 w 636"/>
              <a:gd name="T13" fmla="*/ 228 h 334"/>
              <a:gd name="T14" fmla="*/ 300 w 636"/>
              <a:gd name="T15" fmla="*/ 98 h 334"/>
              <a:gd name="T16" fmla="*/ 337 w 636"/>
              <a:gd name="T17" fmla="*/ 97 h 334"/>
              <a:gd name="T18" fmla="*/ 416 w 636"/>
              <a:gd name="T19" fmla="*/ 168 h 334"/>
              <a:gd name="T20" fmla="*/ 457 w 636"/>
              <a:gd name="T21" fmla="*/ 204 h 334"/>
              <a:gd name="T22" fmla="*/ 506 w 636"/>
              <a:gd name="T23" fmla="*/ 248 h 334"/>
              <a:gd name="T24" fmla="*/ 509 w 636"/>
              <a:gd name="T25" fmla="*/ 233 h 334"/>
              <a:gd name="T26" fmla="*/ 506 w 636"/>
              <a:gd name="T27" fmla="*/ 248 h 334"/>
              <a:gd name="T28" fmla="*/ 529 w 636"/>
              <a:gd name="T29" fmla="*/ 270 h 334"/>
              <a:gd name="T30" fmla="*/ 563 w 636"/>
              <a:gd name="T31" fmla="*/ 303 h 334"/>
              <a:gd name="T32" fmla="*/ 619 w 636"/>
              <a:gd name="T33" fmla="*/ 300 h 334"/>
              <a:gd name="T34" fmla="*/ 617 w 636"/>
              <a:gd name="T35" fmla="*/ 264 h 334"/>
              <a:gd name="T36" fmla="*/ 579 w 636"/>
              <a:gd name="T37" fmla="*/ 232 h 334"/>
              <a:gd name="T38" fmla="*/ 572 w 636"/>
              <a:gd name="T39" fmla="*/ 227 h 334"/>
              <a:gd name="T40" fmla="*/ 567 w 636"/>
              <a:gd name="T41" fmla="*/ 223 h 334"/>
              <a:gd name="T42" fmla="*/ 560 w 636"/>
              <a:gd name="T43" fmla="*/ 214 h 334"/>
              <a:gd name="T44" fmla="*/ 349 w 636"/>
              <a:gd name="T45" fmla="*/ 20 h 334"/>
              <a:gd name="T46" fmla="*/ 289 w 636"/>
              <a:gd name="T47" fmla="*/ 20 h 334"/>
              <a:gd name="T48" fmla="*/ 51 w 636"/>
              <a:gd name="T49" fmla="*/ 238 h 334"/>
              <a:gd name="T50" fmla="*/ 39 w 636"/>
              <a:gd name="T51" fmla="*/ 249 h 334"/>
              <a:gd name="T52" fmla="*/ 33 w 636"/>
              <a:gd name="T53" fmla="*/ 311 h 334"/>
              <a:gd name="T54" fmla="*/ 518 w 636"/>
              <a:gd name="T55" fmla="*/ 224 h 334"/>
              <a:gd name="T56" fmla="*/ 511 w 636"/>
              <a:gd name="T57" fmla="*/ 231 h 334"/>
              <a:gd name="T58" fmla="*/ 518 w 636"/>
              <a:gd name="T59" fmla="*/ 224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36" h="334">
                <a:moveTo>
                  <a:pt x="33" y="311"/>
                </a:moveTo>
                <a:cubicBezTo>
                  <a:pt x="39" y="325"/>
                  <a:pt x="46" y="334"/>
                  <a:pt x="59" y="318"/>
                </a:cubicBezTo>
                <a:cubicBezTo>
                  <a:pt x="64" y="312"/>
                  <a:pt x="70" y="307"/>
                  <a:pt x="76" y="301"/>
                </a:cubicBezTo>
                <a:cubicBezTo>
                  <a:pt x="90" y="288"/>
                  <a:pt x="104" y="275"/>
                  <a:pt x="118" y="262"/>
                </a:cubicBezTo>
                <a:cubicBezTo>
                  <a:pt x="118" y="262"/>
                  <a:pt x="118" y="262"/>
                  <a:pt x="118" y="262"/>
                </a:cubicBezTo>
                <a:cubicBezTo>
                  <a:pt x="122" y="261"/>
                  <a:pt x="124" y="258"/>
                  <a:pt x="125" y="254"/>
                </a:cubicBezTo>
                <a:cubicBezTo>
                  <a:pt x="137" y="249"/>
                  <a:pt x="147" y="240"/>
                  <a:pt x="154" y="228"/>
                </a:cubicBezTo>
                <a:cubicBezTo>
                  <a:pt x="206" y="188"/>
                  <a:pt x="252" y="142"/>
                  <a:pt x="300" y="98"/>
                </a:cubicBezTo>
                <a:cubicBezTo>
                  <a:pt x="314" y="85"/>
                  <a:pt x="322" y="81"/>
                  <a:pt x="337" y="97"/>
                </a:cubicBezTo>
                <a:cubicBezTo>
                  <a:pt x="362" y="122"/>
                  <a:pt x="390" y="144"/>
                  <a:pt x="416" y="168"/>
                </a:cubicBezTo>
                <a:cubicBezTo>
                  <a:pt x="429" y="181"/>
                  <a:pt x="441" y="195"/>
                  <a:pt x="457" y="204"/>
                </a:cubicBezTo>
                <a:cubicBezTo>
                  <a:pt x="471" y="221"/>
                  <a:pt x="487" y="236"/>
                  <a:pt x="506" y="248"/>
                </a:cubicBezTo>
                <a:cubicBezTo>
                  <a:pt x="506" y="242"/>
                  <a:pt x="507" y="237"/>
                  <a:pt x="509" y="233"/>
                </a:cubicBezTo>
                <a:cubicBezTo>
                  <a:pt x="507" y="237"/>
                  <a:pt x="506" y="242"/>
                  <a:pt x="506" y="248"/>
                </a:cubicBezTo>
                <a:cubicBezTo>
                  <a:pt x="511" y="257"/>
                  <a:pt x="518" y="266"/>
                  <a:pt x="529" y="270"/>
                </a:cubicBezTo>
                <a:cubicBezTo>
                  <a:pt x="537" y="284"/>
                  <a:pt x="551" y="292"/>
                  <a:pt x="563" y="303"/>
                </a:cubicBezTo>
                <a:cubicBezTo>
                  <a:pt x="591" y="330"/>
                  <a:pt x="591" y="329"/>
                  <a:pt x="619" y="300"/>
                </a:cubicBezTo>
                <a:cubicBezTo>
                  <a:pt x="633" y="286"/>
                  <a:pt x="636" y="277"/>
                  <a:pt x="617" y="264"/>
                </a:cubicBezTo>
                <a:cubicBezTo>
                  <a:pt x="603" y="255"/>
                  <a:pt x="591" y="243"/>
                  <a:pt x="579" y="232"/>
                </a:cubicBezTo>
                <a:cubicBezTo>
                  <a:pt x="577" y="230"/>
                  <a:pt x="574" y="228"/>
                  <a:pt x="572" y="227"/>
                </a:cubicBezTo>
                <a:cubicBezTo>
                  <a:pt x="570" y="225"/>
                  <a:pt x="569" y="224"/>
                  <a:pt x="567" y="223"/>
                </a:cubicBezTo>
                <a:cubicBezTo>
                  <a:pt x="568" y="218"/>
                  <a:pt x="565" y="215"/>
                  <a:pt x="560" y="214"/>
                </a:cubicBezTo>
                <a:cubicBezTo>
                  <a:pt x="490" y="149"/>
                  <a:pt x="419" y="85"/>
                  <a:pt x="349" y="20"/>
                </a:cubicBezTo>
                <a:cubicBezTo>
                  <a:pt x="329" y="1"/>
                  <a:pt x="310" y="0"/>
                  <a:pt x="289" y="20"/>
                </a:cubicBezTo>
                <a:cubicBezTo>
                  <a:pt x="210" y="93"/>
                  <a:pt x="131" y="165"/>
                  <a:pt x="51" y="238"/>
                </a:cubicBezTo>
                <a:cubicBezTo>
                  <a:pt x="45" y="240"/>
                  <a:pt x="42" y="244"/>
                  <a:pt x="39" y="249"/>
                </a:cubicBezTo>
                <a:cubicBezTo>
                  <a:pt x="0" y="282"/>
                  <a:pt x="0" y="282"/>
                  <a:pt x="33" y="311"/>
                </a:cubicBezTo>
                <a:close/>
                <a:moveTo>
                  <a:pt x="518" y="224"/>
                </a:moveTo>
                <a:cubicBezTo>
                  <a:pt x="515" y="225"/>
                  <a:pt x="513" y="228"/>
                  <a:pt x="511" y="231"/>
                </a:cubicBezTo>
                <a:cubicBezTo>
                  <a:pt x="513" y="228"/>
                  <a:pt x="515" y="225"/>
                  <a:pt x="518" y="22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149" name="Freeform 65">
            <a:extLst>
              <a:ext uri="{FF2B5EF4-FFF2-40B4-BE49-F238E27FC236}">
                <a16:creationId xmlns:a16="http://schemas.microsoft.com/office/drawing/2014/main" id="{D628A5A0-69C3-4810-B989-8D6DAA8F1B20}"/>
              </a:ext>
            </a:extLst>
          </p:cNvPr>
          <p:cNvSpPr>
            <a:spLocks/>
          </p:cNvSpPr>
          <p:nvPr/>
        </p:nvSpPr>
        <p:spPr bwMode="auto">
          <a:xfrm>
            <a:off x="3163888" y="3009900"/>
            <a:ext cx="115888" cy="20637"/>
          </a:xfrm>
          <a:custGeom>
            <a:avLst/>
            <a:gdLst>
              <a:gd name="T0" fmla="*/ 143 w 173"/>
              <a:gd name="T1" fmla="*/ 2 h 31"/>
              <a:gd name="T2" fmla="*/ 16 w 173"/>
              <a:gd name="T3" fmla="*/ 0 h 31"/>
              <a:gd name="T4" fmla="*/ 4 w 173"/>
              <a:gd name="T5" fmla="*/ 11 h 31"/>
              <a:gd name="T6" fmla="*/ 15 w 173"/>
              <a:gd name="T7" fmla="*/ 31 h 31"/>
              <a:gd name="T8" fmla="*/ 47 w 173"/>
              <a:gd name="T9" fmla="*/ 31 h 31"/>
              <a:gd name="T10" fmla="*/ 113 w 173"/>
              <a:gd name="T11" fmla="*/ 30 h 31"/>
              <a:gd name="T12" fmla="*/ 125 w 173"/>
              <a:gd name="T13" fmla="*/ 30 h 31"/>
              <a:gd name="T14" fmla="*/ 125 w 173"/>
              <a:gd name="T15" fmla="*/ 30 h 31"/>
              <a:gd name="T16" fmla="*/ 173 w 173"/>
              <a:gd name="T17" fmla="*/ 30 h 31"/>
              <a:gd name="T18" fmla="*/ 172 w 173"/>
              <a:gd name="T19" fmla="*/ 1 h 31"/>
              <a:gd name="T20" fmla="*/ 143 w 173"/>
              <a:gd name="T21" fmla="*/ 2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3" h="31">
                <a:moveTo>
                  <a:pt x="143" y="2"/>
                </a:moveTo>
                <a:cubicBezTo>
                  <a:pt x="101" y="1"/>
                  <a:pt x="59" y="1"/>
                  <a:pt x="16" y="0"/>
                </a:cubicBezTo>
                <a:cubicBezTo>
                  <a:pt x="9" y="0"/>
                  <a:pt x="2" y="1"/>
                  <a:pt x="4" y="11"/>
                </a:cubicBezTo>
                <a:cubicBezTo>
                  <a:pt x="6" y="19"/>
                  <a:pt x="0" y="31"/>
                  <a:pt x="15" y="31"/>
                </a:cubicBezTo>
                <a:cubicBezTo>
                  <a:pt x="25" y="31"/>
                  <a:pt x="36" y="31"/>
                  <a:pt x="47" y="31"/>
                </a:cubicBezTo>
                <a:cubicBezTo>
                  <a:pt x="69" y="31"/>
                  <a:pt x="91" y="30"/>
                  <a:pt x="113" y="30"/>
                </a:cubicBezTo>
                <a:cubicBezTo>
                  <a:pt x="117" y="30"/>
                  <a:pt x="121" y="30"/>
                  <a:pt x="125" y="30"/>
                </a:cubicBezTo>
                <a:cubicBezTo>
                  <a:pt x="125" y="30"/>
                  <a:pt x="125" y="30"/>
                  <a:pt x="125" y="30"/>
                </a:cubicBezTo>
                <a:cubicBezTo>
                  <a:pt x="141" y="30"/>
                  <a:pt x="157" y="30"/>
                  <a:pt x="173" y="30"/>
                </a:cubicBezTo>
                <a:cubicBezTo>
                  <a:pt x="173" y="21"/>
                  <a:pt x="172" y="11"/>
                  <a:pt x="172" y="1"/>
                </a:cubicBezTo>
                <a:cubicBezTo>
                  <a:pt x="163" y="2"/>
                  <a:pt x="153" y="2"/>
                  <a:pt x="143" y="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150" name="Freeform 66">
            <a:extLst>
              <a:ext uri="{FF2B5EF4-FFF2-40B4-BE49-F238E27FC236}">
                <a16:creationId xmlns:a16="http://schemas.microsoft.com/office/drawing/2014/main" id="{5CB3E4F5-0515-4696-9CCD-E9B8A2EBD065}"/>
              </a:ext>
            </a:extLst>
          </p:cNvPr>
          <p:cNvSpPr>
            <a:spLocks noEditPoints="1"/>
          </p:cNvSpPr>
          <p:nvPr/>
        </p:nvSpPr>
        <p:spPr bwMode="auto">
          <a:xfrm>
            <a:off x="3817938" y="2232025"/>
            <a:ext cx="223838" cy="230187"/>
          </a:xfrm>
          <a:custGeom>
            <a:avLst/>
            <a:gdLst>
              <a:gd name="T0" fmla="*/ 314 w 337"/>
              <a:gd name="T1" fmla="*/ 35 h 346"/>
              <a:gd name="T2" fmla="*/ 329 w 337"/>
              <a:gd name="T3" fmla="*/ 11 h 346"/>
              <a:gd name="T4" fmla="*/ 297 w 337"/>
              <a:gd name="T5" fmla="*/ 22 h 346"/>
              <a:gd name="T6" fmla="*/ 287 w 337"/>
              <a:gd name="T7" fmla="*/ 36 h 346"/>
              <a:gd name="T8" fmla="*/ 289 w 337"/>
              <a:gd name="T9" fmla="*/ 41 h 346"/>
              <a:gd name="T10" fmla="*/ 287 w 337"/>
              <a:gd name="T11" fmla="*/ 36 h 346"/>
              <a:gd name="T12" fmla="*/ 158 w 337"/>
              <a:gd name="T13" fmla="*/ 165 h 346"/>
              <a:gd name="T14" fmla="*/ 0 w 337"/>
              <a:gd name="T15" fmla="*/ 327 h 346"/>
              <a:gd name="T16" fmla="*/ 39 w 337"/>
              <a:gd name="T17" fmla="*/ 337 h 346"/>
              <a:gd name="T18" fmla="*/ 156 w 337"/>
              <a:gd name="T19" fmla="*/ 283 h 346"/>
              <a:gd name="T20" fmla="*/ 209 w 337"/>
              <a:gd name="T21" fmla="*/ 222 h 346"/>
              <a:gd name="T22" fmla="*/ 216 w 337"/>
              <a:gd name="T23" fmla="*/ 219 h 346"/>
              <a:gd name="T24" fmla="*/ 241 w 337"/>
              <a:gd name="T25" fmla="*/ 206 h 346"/>
              <a:gd name="T26" fmla="*/ 284 w 337"/>
              <a:gd name="T27" fmla="*/ 166 h 346"/>
              <a:gd name="T28" fmla="*/ 291 w 337"/>
              <a:gd name="T29" fmla="*/ 148 h 346"/>
              <a:gd name="T30" fmla="*/ 300 w 337"/>
              <a:gd name="T31" fmla="*/ 50 h 346"/>
              <a:gd name="T32" fmla="*/ 295 w 337"/>
              <a:gd name="T33" fmla="*/ 48 h 346"/>
              <a:gd name="T34" fmla="*/ 300 w 337"/>
              <a:gd name="T35" fmla="*/ 50 h 346"/>
              <a:gd name="T36" fmla="*/ 314 w 337"/>
              <a:gd name="T37" fmla="*/ 35 h 346"/>
              <a:gd name="T38" fmla="*/ 162 w 337"/>
              <a:gd name="T39" fmla="*/ 177 h 346"/>
              <a:gd name="T40" fmla="*/ 162 w 337"/>
              <a:gd name="T41" fmla="*/ 179 h 346"/>
              <a:gd name="T42" fmla="*/ 162 w 337"/>
              <a:gd name="T43" fmla="*/ 177 h 346"/>
              <a:gd name="T44" fmla="*/ 180 w 337"/>
              <a:gd name="T45" fmla="*/ 211 h 346"/>
              <a:gd name="T46" fmla="*/ 180 w 337"/>
              <a:gd name="T47" fmla="*/ 211 h 346"/>
              <a:gd name="T48" fmla="*/ 180 w 337"/>
              <a:gd name="T49" fmla="*/ 211 h 346"/>
              <a:gd name="T50" fmla="*/ 180 w 337"/>
              <a:gd name="T51" fmla="*/ 211 h 346"/>
              <a:gd name="T52" fmla="*/ 290 w 337"/>
              <a:gd name="T53" fmla="*/ 43 h 346"/>
              <a:gd name="T54" fmla="*/ 293 w 337"/>
              <a:gd name="T55" fmla="*/ 46 h 346"/>
              <a:gd name="T56" fmla="*/ 290 w 337"/>
              <a:gd name="T57" fmla="*/ 43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37" h="346">
                <a:moveTo>
                  <a:pt x="314" y="35"/>
                </a:moveTo>
                <a:cubicBezTo>
                  <a:pt x="319" y="26"/>
                  <a:pt x="337" y="19"/>
                  <a:pt x="329" y="11"/>
                </a:cubicBezTo>
                <a:cubicBezTo>
                  <a:pt x="318" y="0"/>
                  <a:pt x="306" y="12"/>
                  <a:pt x="297" y="22"/>
                </a:cubicBezTo>
                <a:cubicBezTo>
                  <a:pt x="293" y="26"/>
                  <a:pt x="287" y="29"/>
                  <a:pt x="287" y="36"/>
                </a:cubicBezTo>
                <a:cubicBezTo>
                  <a:pt x="287" y="38"/>
                  <a:pt x="288" y="39"/>
                  <a:pt x="289" y="41"/>
                </a:cubicBezTo>
                <a:cubicBezTo>
                  <a:pt x="288" y="39"/>
                  <a:pt x="287" y="38"/>
                  <a:pt x="287" y="36"/>
                </a:cubicBezTo>
                <a:cubicBezTo>
                  <a:pt x="244" y="79"/>
                  <a:pt x="201" y="122"/>
                  <a:pt x="158" y="165"/>
                </a:cubicBezTo>
                <a:cubicBezTo>
                  <a:pt x="106" y="218"/>
                  <a:pt x="55" y="272"/>
                  <a:pt x="0" y="327"/>
                </a:cubicBezTo>
                <a:cubicBezTo>
                  <a:pt x="16" y="332"/>
                  <a:pt x="27" y="336"/>
                  <a:pt x="39" y="337"/>
                </a:cubicBezTo>
                <a:cubicBezTo>
                  <a:pt x="90" y="346"/>
                  <a:pt x="127" y="326"/>
                  <a:pt x="156" y="283"/>
                </a:cubicBezTo>
                <a:cubicBezTo>
                  <a:pt x="171" y="261"/>
                  <a:pt x="178" y="231"/>
                  <a:pt x="209" y="222"/>
                </a:cubicBezTo>
                <a:cubicBezTo>
                  <a:pt x="212" y="223"/>
                  <a:pt x="215" y="223"/>
                  <a:pt x="216" y="219"/>
                </a:cubicBezTo>
                <a:cubicBezTo>
                  <a:pt x="227" y="220"/>
                  <a:pt x="236" y="217"/>
                  <a:pt x="241" y="206"/>
                </a:cubicBezTo>
                <a:cubicBezTo>
                  <a:pt x="257" y="194"/>
                  <a:pt x="273" y="183"/>
                  <a:pt x="284" y="166"/>
                </a:cubicBezTo>
                <a:cubicBezTo>
                  <a:pt x="291" y="162"/>
                  <a:pt x="298" y="157"/>
                  <a:pt x="291" y="148"/>
                </a:cubicBezTo>
                <a:cubicBezTo>
                  <a:pt x="267" y="113"/>
                  <a:pt x="277" y="81"/>
                  <a:pt x="300" y="50"/>
                </a:cubicBezTo>
                <a:cubicBezTo>
                  <a:pt x="298" y="50"/>
                  <a:pt x="297" y="49"/>
                  <a:pt x="295" y="48"/>
                </a:cubicBezTo>
                <a:cubicBezTo>
                  <a:pt x="297" y="49"/>
                  <a:pt x="298" y="50"/>
                  <a:pt x="300" y="50"/>
                </a:cubicBezTo>
                <a:cubicBezTo>
                  <a:pt x="305" y="45"/>
                  <a:pt x="310" y="41"/>
                  <a:pt x="314" y="35"/>
                </a:cubicBezTo>
                <a:close/>
                <a:moveTo>
                  <a:pt x="162" y="177"/>
                </a:moveTo>
                <a:cubicBezTo>
                  <a:pt x="162" y="178"/>
                  <a:pt x="162" y="179"/>
                  <a:pt x="162" y="179"/>
                </a:cubicBezTo>
                <a:cubicBezTo>
                  <a:pt x="162" y="179"/>
                  <a:pt x="162" y="178"/>
                  <a:pt x="162" y="177"/>
                </a:cubicBezTo>
                <a:close/>
                <a:moveTo>
                  <a:pt x="180" y="211"/>
                </a:moveTo>
                <a:cubicBezTo>
                  <a:pt x="180" y="211"/>
                  <a:pt x="180" y="211"/>
                  <a:pt x="180" y="211"/>
                </a:cubicBezTo>
                <a:cubicBezTo>
                  <a:pt x="180" y="211"/>
                  <a:pt x="180" y="211"/>
                  <a:pt x="180" y="211"/>
                </a:cubicBezTo>
                <a:cubicBezTo>
                  <a:pt x="180" y="211"/>
                  <a:pt x="180" y="211"/>
                  <a:pt x="180" y="211"/>
                </a:cubicBezTo>
                <a:close/>
                <a:moveTo>
                  <a:pt x="290" y="43"/>
                </a:moveTo>
                <a:cubicBezTo>
                  <a:pt x="291" y="44"/>
                  <a:pt x="292" y="45"/>
                  <a:pt x="293" y="46"/>
                </a:cubicBezTo>
                <a:cubicBezTo>
                  <a:pt x="292" y="45"/>
                  <a:pt x="291" y="44"/>
                  <a:pt x="290" y="4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151" name="Freeform 67">
            <a:extLst>
              <a:ext uri="{FF2B5EF4-FFF2-40B4-BE49-F238E27FC236}">
                <a16:creationId xmlns:a16="http://schemas.microsoft.com/office/drawing/2014/main" id="{32FE54C1-7FD1-4C62-BF75-E5A680973941}"/>
              </a:ext>
            </a:extLst>
          </p:cNvPr>
          <p:cNvSpPr>
            <a:spLocks noEditPoints="1"/>
          </p:cNvSpPr>
          <p:nvPr/>
        </p:nvSpPr>
        <p:spPr bwMode="auto">
          <a:xfrm>
            <a:off x="582613" y="2847975"/>
            <a:ext cx="371475" cy="430212"/>
          </a:xfrm>
          <a:custGeom>
            <a:avLst/>
            <a:gdLst>
              <a:gd name="T0" fmla="*/ 1 w 558"/>
              <a:gd name="T1" fmla="*/ 490 h 646"/>
              <a:gd name="T2" fmla="*/ 56 w 558"/>
              <a:gd name="T3" fmla="*/ 560 h 646"/>
              <a:gd name="T4" fmla="*/ 334 w 558"/>
              <a:gd name="T5" fmla="*/ 640 h 646"/>
              <a:gd name="T6" fmla="*/ 354 w 558"/>
              <a:gd name="T7" fmla="*/ 619 h 646"/>
              <a:gd name="T8" fmla="*/ 359 w 558"/>
              <a:gd name="T9" fmla="*/ 557 h 646"/>
              <a:gd name="T10" fmla="*/ 344 w 558"/>
              <a:gd name="T11" fmla="*/ 488 h 646"/>
              <a:gd name="T12" fmla="*/ 346 w 558"/>
              <a:gd name="T13" fmla="*/ 484 h 646"/>
              <a:gd name="T14" fmla="*/ 405 w 558"/>
              <a:gd name="T15" fmla="*/ 495 h 646"/>
              <a:gd name="T16" fmla="*/ 386 w 558"/>
              <a:gd name="T17" fmla="*/ 547 h 646"/>
              <a:gd name="T18" fmla="*/ 391 w 558"/>
              <a:gd name="T19" fmla="*/ 567 h 646"/>
              <a:gd name="T20" fmla="*/ 403 w 558"/>
              <a:gd name="T21" fmla="*/ 553 h 646"/>
              <a:gd name="T22" fmla="*/ 438 w 558"/>
              <a:gd name="T23" fmla="*/ 508 h 646"/>
              <a:gd name="T24" fmla="*/ 433 w 558"/>
              <a:gd name="T25" fmla="*/ 559 h 646"/>
              <a:gd name="T26" fmla="*/ 441 w 558"/>
              <a:gd name="T27" fmla="*/ 584 h 646"/>
              <a:gd name="T28" fmla="*/ 450 w 558"/>
              <a:gd name="T29" fmla="*/ 561 h 646"/>
              <a:gd name="T30" fmla="*/ 480 w 558"/>
              <a:gd name="T31" fmla="*/ 514 h 646"/>
              <a:gd name="T32" fmla="*/ 499 w 558"/>
              <a:gd name="T33" fmla="*/ 496 h 646"/>
              <a:gd name="T34" fmla="*/ 547 w 558"/>
              <a:gd name="T35" fmla="*/ 431 h 646"/>
              <a:gd name="T36" fmla="*/ 548 w 558"/>
              <a:gd name="T37" fmla="*/ 390 h 646"/>
              <a:gd name="T38" fmla="*/ 504 w 558"/>
              <a:gd name="T39" fmla="*/ 273 h 646"/>
              <a:gd name="T40" fmla="*/ 429 w 558"/>
              <a:gd name="T41" fmla="*/ 173 h 646"/>
              <a:gd name="T42" fmla="*/ 380 w 558"/>
              <a:gd name="T43" fmla="*/ 123 h 646"/>
              <a:gd name="T44" fmla="*/ 405 w 558"/>
              <a:gd name="T45" fmla="*/ 134 h 646"/>
              <a:gd name="T46" fmla="*/ 400 w 558"/>
              <a:gd name="T47" fmla="*/ 50 h 646"/>
              <a:gd name="T48" fmla="*/ 374 w 558"/>
              <a:gd name="T49" fmla="*/ 32 h 646"/>
              <a:gd name="T50" fmla="*/ 353 w 558"/>
              <a:gd name="T51" fmla="*/ 42 h 646"/>
              <a:gd name="T52" fmla="*/ 365 w 558"/>
              <a:gd name="T53" fmla="*/ 104 h 646"/>
              <a:gd name="T54" fmla="*/ 326 w 558"/>
              <a:gd name="T55" fmla="*/ 43 h 646"/>
              <a:gd name="T56" fmla="*/ 263 w 558"/>
              <a:gd name="T57" fmla="*/ 24 h 646"/>
              <a:gd name="T58" fmla="*/ 162 w 558"/>
              <a:gd name="T59" fmla="*/ 155 h 646"/>
              <a:gd name="T60" fmla="*/ 145 w 558"/>
              <a:gd name="T61" fmla="*/ 182 h 646"/>
              <a:gd name="T62" fmla="*/ 55 w 558"/>
              <a:gd name="T63" fmla="*/ 287 h 646"/>
              <a:gd name="T64" fmla="*/ 52 w 558"/>
              <a:gd name="T65" fmla="*/ 293 h 646"/>
              <a:gd name="T66" fmla="*/ 48 w 558"/>
              <a:gd name="T67" fmla="*/ 304 h 646"/>
              <a:gd name="T68" fmla="*/ 31 w 558"/>
              <a:gd name="T69" fmla="*/ 340 h 646"/>
              <a:gd name="T70" fmla="*/ 6 w 558"/>
              <a:gd name="T71" fmla="*/ 435 h 646"/>
              <a:gd name="T72" fmla="*/ 2 w 558"/>
              <a:gd name="T73" fmla="*/ 466 h 646"/>
              <a:gd name="T74" fmla="*/ 2 w 558"/>
              <a:gd name="T75" fmla="*/ 483 h 646"/>
              <a:gd name="T76" fmla="*/ 1 w 558"/>
              <a:gd name="T77" fmla="*/ 490 h 646"/>
              <a:gd name="T78" fmla="*/ 412 w 558"/>
              <a:gd name="T79" fmla="*/ 275 h 646"/>
              <a:gd name="T80" fmla="*/ 441 w 558"/>
              <a:gd name="T81" fmla="*/ 305 h 646"/>
              <a:gd name="T82" fmla="*/ 413 w 558"/>
              <a:gd name="T83" fmla="*/ 334 h 646"/>
              <a:gd name="T84" fmla="*/ 382 w 558"/>
              <a:gd name="T85" fmla="*/ 298 h 646"/>
              <a:gd name="T86" fmla="*/ 412 w 558"/>
              <a:gd name="T87" fmla="*/ 275 h 646"/>
              <a:gd name="T88" fmla="*/ 295 w 558"/>
              <a:gd name="T89" fmla="*/ 67 h 646"/>
              <a:gd name="T90" fmla="*/ 312 w 558"/>
              <a:gd name="T91" fmla="*/ 147 h 646"/>
              <a:gd name="T92" fmla="*/ 292 w 558"/>
              <a:gd name="T93" fmla="*/ 169 h 646"/>
              <a:gd name="T94" fmla="*/ 250 w 558"/>
              <a:gd name="T95" fmla="*/ 185 h 646"/>
              <a:gd name="T96" fmla="*/ 295 w 558"/>
              <a:gd name="T97" fmla="*/ 67 h 6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58" h="646">
                <a:moveTo>
                  <a:pt x="1" y="490"/>
                </a:moveTo>
                <a:cubicBezTo>
                  <a:pt x="7" y="523"/>
                  <a:pt x="32" y="543"/>
                  <a:pt x="56" y="560"/>
                </a:cubicBezTo>
                <a:cubicBezTo>
                  <a:pt x="139" y="620"/>
                  <a:pt x="232" y="646"/>
                  <a:pt x="334" y="640"/>
                </a:cubicBezTo>
                <a:cubicBezTo>
                  <a:pt x="351" y="639"/>
                  <a:pt x="355" y="634"/>
                  <a:pt x="354" y="619"/>
                </a:cubicBezTo>
                <a:cubicBezTo>
                  <a:pt x="353" y="598"/>
                  <a:pt x="350" y="576"/>
                  <a:pt x="359" y="557"/>
                </a:cubicBezTo>
                <a:cubicBezTo>
                  <a:pt x="372" y="529"/>
                  <a:pt x="368" y="507"/>
                  <a:pt x="344" y="488"/>
                </a:cubicBezTo>
                <a:cubicBezTo>
                  <a:pt x="342" y="486"/>
                  <a:pt x="343" y="484"/>
                  <a:pt x="346" y="484"/>
                </a:cubicBezTo>
                <a:cubicBezTo>
                  <a:pt x="365" y="485"/>
                  <a:pt x="381" y="506"/>
                  <a:pt x="405" y="495"/>
                </a:cubicBezTo>
                <a:cubicBezTo>
                  <a:pt x="398" y="514"/>
                  <a:pt x="391" y="531"/>
                  <a:pt x="386" y="547"/>
                </a:cubicBezTo>
                <a:cubicBezTo>
                  <a:pt x="384" y="555"/>
                  <a:pt x="380" y="564"/>
                  <a:pt x="391" y="567"/>
                </a:cubicBezTo>
                <a:cubicBezTo>
                  <a:pt x="401" y="569"/>
                  <a:pt x="400" y="559"/>
                  <a:pt x="403" y="553"/>
                </a:cubicBezTo>
                <a:cubicBezTo>
                  <a:pt x="410" y="535"/>
                  <a:pt x="409" y="510"/>
                  <a:pt x="438" y="508"/>
                </a:cubicBezTo>
                <a:cubicBezTo>
                  <a:pt x="436" y="525"/>
                  <a:pt x="434" y="542"/>
                  <a:pt x="433" y="559"/>
                </a:cubicBezTo>
                <a:cubicBezTo>
                  <a:pt x="432" y="568"/>
                  <a:pt x="429" y="583"/>
                  <a:pt x="441" y="584"/>
                </a:cubicBezTo>
                <a:cubicBezTo>
                  <a:pt x="457" y="585"/>
                  <a:pt x="450" y="569"/>
                  <a:pt x="450" y="561"/>
                </a:cubicBezTo>
                <a:cubicBezTo>
                  <a:pt x="451" y="539"/>
                  <a:pt x="448" y="517"/>
                  <a:pt x="480" y="514"/>
                </a:cubicBezTo>
                <a:cubicBezTo>
                  <a:pt x="487" y="513"/>
                  <a:pt x="494" y="503"/>
                  <a:pt x="499" y="496"/>
                </a:cubicBezTo>
                <a:cubicBezTo>
                  <a:pt x="515" y="475"/>
                  <a:pt x="530" y="452"/>
                  <a:pt x="547" y="431"/>
                </a:cubicBezTo>
                <a:cubicBezTo>
                  <a:pt x="558" y="417"/>
                  <a:pt x="556" y="404"/>
                  <a:pt x="548" y="390"/>
                </a:cubicBezTo>
                <a:cubicBezTo>
                  <a:pt x="527" y="354"/>
                  <a:pt x="515" y="314"/>
                  <a:pt x="504" y="273"/>
                </a:cubicBezTo>
                <a:cubicBezTo>
                  <a:pt x="492" y="230"/>
                  <a:pt x="466" y="198"/>
                  <a:pt x="429" y="173"/>
                </a:cubicBezTo>
                <a:cubicBezTo>
                  <a:pt x="417" y="165"/>
                  <a:pt x="399" y="145"/>
                  <a:pt x="380" y="123"/>
                </a:cubicBezTo>
                <a:cubicBezTo>
                  <a:pt x="388" y="126"/>
                  <a:pt x="397" y="127"/>
                  <a:pt x="405" y="134"/>
                </a:cubicBezTo>
                <a:cubicBezTo>
                  <a:pt x="406" y="101"/>
                  <a:pt x="406" y="76"/>
                  <a:pt x="400" y="50"/>
                </a:cubicBezTo>
                <a:cubicBezTo>
                  <a:pt x="397" y="38"/>
                  <a:pt x="389" y="28"/>
                  <a:pt x="374" y="32"/>
                </a:cubicBezTo>
                <a:cubicBezTo>
                  <a:pt x="367" y="34"/>
                  <a:pt x="352" y="30"/>
                  <a:pt x="353" y="42"/>
                </a:cubicBezTo>
                <a:cubicBezTo>
                  <a:pt x="355" y="63"/>
                  <a:pt x="359" y="84"/>
                  <a:pt x="365" y="104"/>
                </a:cubicBezTo>
                <a:cubicBezTo>
                  <a:pt x="347" y="81"/>
                  <a:pt x="332" y="57"/>
                  <a:pt x="326" y="43"/>
                </a:cubicBezTo>
                <a:cubicBezTo>
                  <a:pt x="311" y="5"/>
                  <a:pt x="296" y="0"/>
                  <a:pt x="263" y="24"/>
                </a:cubicBezTo>
                <a:cubicBezTo>
                  <a:pt x="217" y="58"/>
                  <a:pt x="183" y="102"/>
                  <a:pt x="162" y="155"/>
                </a:cubicBezTo>
                <a:cubicBezTo>
                  <a:pt x="158" y="165"/>
                  <a:pt x="156" y="175"/>
                  <a:pt x="145" y="182"/>
                </a:cubicBezTo>
                <a:cubicBezTo>
                  <a:pt x="104" y="207"/>
                  <a:pt x="79" y="247"/>
                  <a:pt x="55" y="287"/>
                </a:cubicBezTo>
                <a:cubicBezTo>
                  <a:pt x="54" y="289"/>
                  <a:pt x="53" y="291"/>
                  <a:pt x="52" y="293"/>
                </a:cubicBezTo>
                <a:cubicBezTo>
                  <a:pt x="50" y="297"/>
                  <a:pt x="49" y="300"/>
                  <a:pt x="48" y="304"/>
                </a:cubicBezTo>
                <a:cubicBezTo>
                  <a:pt x="38" y="314"/>
                  <a:pt x="35" y="327"/>
                  <a:pt x="31" y="340"/>
                </a:cubicBezTo>
                <a:cubicBezTo>
                  <a:pt x="19" y="371"/>
                  <a:pt x="6" y="401"/>
                  <a:pt x="6" y="435"/>
                </a:cubicBezTo>
                <a:cubicBezTo>
                  <a:pt x="1" y="445"/>
                  <a:pt x="0" y="456"/>
                  <a:pt x="2" y="466"/>
                </a:cubicBezTo>
                <a:cubicBezTo>
                  <a:pt x="2" y="472"/>
                  <a:pt x="2" y="478"/>
                  <a:pt x="2" y="483"/>
                </a:cubicBezTo>
                <a:cubicBezTo>
                  <a:pt x="2" y="486"/>
                  <a:pt x="2" y="488"/>
                  <a:pt x="1" y="490"/>
                </a:cubicBezTo>
                <a:close/>
                <a:moveTo>
                  <a:pt x="412" y="275"/>
                </a:moveTo>
                <a:cubicBezTo>
                  <a:pt x="431" y="274"/>
                  <a:pt x="441" y="287"/>
                  <a:pt x="441" y="305"/>
                </a:cubicBezTo>
                <a:cubicBezTo>
                  <a:pt x="441" y="321"/>
                  <a:pt x="430" y="333"/>
                  <a:pt x="413" y="334"/>
                </a:cubicBezTo>
                <a:cubicBezTo>
                  <a:pt x="395" y="334"/>
                  <a:pt x="383" y="324"/>
                  <a:pt x="382" y="298"/>
                </a:cubicBezTo>
                <a:cubicBezTo>
                  <a:pt x="383" y="285"/>
                  <a:pt x="393" y="275"/>
                  <a:pt x="412" y="275"/>
                </a:cubicBezTo>
                <a:close/>
                <a:moveTo>
                  <a:pt x="295" y="67"/>
                </a:moveTo>
                <a:cubicBezTo>
                  <a:pt x="306" y="93"/>
                  <a:pt x="311" y="120"/>
                  <a:pt x="312" y="147"/>
                </a:cubicBezTo>
                <a:cubicBezTo>
                  <a:pt x="313" y="162"/>
                  <a:pt x="302" y="165"/>
                  <a:pt x="292" y="169"/>
                </a:cubicBezTo>
                <a:cubicBezTo>
                  <a:pt x="278" y="175"/>
                  <a:pt x="265" y="179"/>
                  <a:pt x="250" y="185"/>
                </a:cubicBezTo>
                <a:cubicBezTo>
                  <a:pt x="252" y="137"/>
                  <a:pt x="269" y="90"/>
                  <a:pt x="295" y="6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152" name="Freeform 68">
            <a:extLst>
              <a:ext uri="{FF2B5EF4-FFF2-40B4-BE49-F238E27FC236}">
                <a16:creationId xmlns:a16="http://schemas.microsoft.com/office/drawing/2014/main" id="{8742AC24-5C45-41E9-A1D2-CE7CB302ACCD}"/>
              </a:ext>
            </a:extLst>
          </p:cNvPr>
          <p:cNvSpPr>
            <a:spLocks/>
          </p:cNvSpPr>
          <p:nvPr/>
        </p:nvSpPr>
        <p:spPr bwMode="auto">
          <a:xfrm>
            <a:off x="906463" y="3201988"/>
            <a:ext cx="19050" cy="30162"/>
          </a:xfrm>
          <a:custGeom>
            <a:avLst/>
            <a:gdLst>
              <a:gd name="T0" fmla="*/ 3 w 29"/>
              <a:gd name="T1" fmla="*/ 12 h 46"/>
              <a:gd name="T2" fmla="*/ 19 w 29"/>
              <a:gd name="T3" fmla="*/ 44 h 46"/>
              <a:gd name="T4" fmla="*/ 27 w 29"/>
              <a:gd name="T5" fmla="*/ 35 h 46"/>
              <a:gd name="T6" fmla="*/ 14 w 29"/>
              <a:gd name="T7" fmla="*/ 0 h 46"/>
              <a:gd name="T8" fmla="*/ 3 w 29"/>
              <a:gd name="T9" fmla="*/ 12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46">
                <a:moveTo>
                  <a:pt x="3" y="12"/>
                </a:moveTo>
                <a:cubicBezTo>
                  <a:pt x="7" y="23"/>
                  <a:pt x="5" y="39"/>
                  <a:pt x="19" y="44"/>
                </a:cubicBezTo>
                <a:cubicBezTo>
                  <a:pt x="24" y="46"/>
                  <a:pt x="29" y="41"/>
                  <a:pt x="27" y="35"/>
                </a:cubicBezTo>
                <a:cubicBezTo>
                  <a:pt x="24" y="23"/>
                  <a:pt x="23" y="10"/>
                  <a:pt x="14" y="0"/>
                </a:cubicBezTo>
                <a:cubicBezTo>
                  <a:pt x="8" y="4"/>
                  <a:pt x="0" y="5"/>
                  <a:pt x="3" y="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153" name="Freeform 69">
            <a:extLst>
              <a:ext uri="{FF2B5EF4-FFF2-40B4-BE49-F238E27FC236}">
                <a16:creationId xmlns:a16="http://schemas.microsoft.com/office/drawing/2014/main" id="{F34207F3-DFD8-4E46-B870-B3DCF3CB8993}"/>
              </a:ext>
            </a:extLst>
          </p:cNvPr>
          <p:cNvSpPr>
            <a:spLocks noEditPoints="1"/>
          </p:cNvSpPr>
          <p:nvPr/>
        </p:nvSpPr>
        <p:spPr bwMode="auto">
          <a:xfrm>
            <a:off x="3032126" y="2895600"/>
            <a:ext cx="354013" cy="377825"/>
          </a:xfrm>
          <a:custGeom>
            <a:avLst/>
            <a:gdLst>
              <a:gd name="T0" fmla="*/ 5 w 532"/>
              <a:gd name="T1" fmla="*/ 424 h 568"/>
              <a:gd name="T2" fmla="*/ 4 w 532"/>
              <a:gd name="T3" fmla="*/ 525 h 568"/>
              <a:gd name="T4" fmla="*/ 45 w 532"/>
              <a:gd name="T5" fmla="*/ 568 h 568"/>
              <a:gd name="T6" fmla="*/ 490 w 532"/>
              <a:gd name="T7" fmla="*/ 568 h 568"/>
              <a:gd name="T8" fmla="*/ 532 w 532"/>
              <a:gd name="T9" fmla="*/ 525 h 568"/>
              <a:gd name="T10" fmla="*/ 531 w 532"/>
              <a:gd name="T11" fmla="*/ 317 h 568"/>
              <a:gd name="T12" fmla="*/ 497 w 532"/>
              <a:gd name="T13" fmla="*/ 316 h 568"/>
              <a:gd name="T14" fmla="*/ 497 w 532"/>
              <a:gd name="T15" fmla="*/ 511 h 568"/>
              <a:gd name="T16" fmla="*/ 476 w 532"/>
              <a:gd name="T17" fmla="*/ 532 h 568"/>
              <a:gd name="T18" fmla="*/ 42 w 532"/>
              <a:gd name="T19" fmla="*/ 531 h 568"/>
              <a:gd name="T20" fmla="*/ 39 w 532"/>
              <a:gd name="T21" fmla="*/ 453 h 568"/>
              <a:gd name="T22" fmla="*/ 39 w 532"/>
              <a:gd name="T23" fmla="*/ 443 h 568"/>
              <a:gd name="T24" fmla="*/ 41 w 532"/>
              <a:gd name="T25" fmla="*/ 360 h 568"/>
              <a:gd name="T26" fmla="*/ 42 w 532"/>
              <a:gd name="T27" fmla="*/ 41 h 568"/>
              <a:gd name="T28" fmla="*/ 59 w 532"/>
              <a:gd name="T29" fmla="*/ 17 h 568"/>
              <a:gd name="T30" fmla="*/ 39 w 532"/>
              <a:gd name="T31" fmla="*/ 5 h 568"/>
              <a:gd name="T32" fmla="*/ 4 w 532"/>
              <a:gd name="T33" fmla="*/ 45 h 568"/>
              <a:gd name="T34" fmla="*/ 5 w 532"/>
              <a:gd name="T35" fmla="*/ 173 h 568"/>
              <a:gd name="T36" fmla="*/ 5 w 532"/>
              <a:gd name="T37" fmla="*/ 292 h 568"/>
              <a:gd name="T38" fmla="*/ 8 w 532"/>
              <a:gd name="T39" fmla="*/ 389 h 568"/>
              <a:gd name="T40" fmla="*/ 8 w 532"/>
              <a:gd name="T41" fmla="*/ 389 h 568"/>
              <a:gd name="T42" fmla="*/ 5 w 532"/>
              <a:gd name="T43" fmla="*/ 413 h 568"/>
              <a:gd name="T44" fmla="*/ 5 w 532"/>
              <a:gd name="T45" fmla="*/ 424 h 568"/>
              <a:gd name="T46" fmla="*/ 17 w 532"/>
              <a:gd name="T47" fmla="*/ 424 h 568"/>
              <a:gd name="T48" fmla="*/ 17 w 532"/>
              <a:gd name="T49" fmla="*/ 426 h 568"/>
              <a:gd name="T50" fmla="*/ 17 w 532"/>
              <a:gd name="T51" fmla="*/ 424 h 568"/>
              <a:gd name="T52" fmla="*/ 17 w 532"/>
              <a:gd name="T53" fmla="*/ 440 h 568"/>
              <a:gd name="T54" fmla="*/ 18 w 532"/>
              <a:gd name="T55" fmla="*/ 445 h 568"/>
              <a:gd name="T56" fmla="*/ 17 w 532"/>
              <a:gd name="T57" fmla="*/ 440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32" h="568">
                <a:moveTo>
                  <a:pt x="5" y="424"/>
                </a:moveTo>
                <a:cubicBezTo>
                  <a:pt x="5" y="458"/>
                  <a:pt x="4" y="492"/>
                  <a:pt x="4" y="525"/>
                </a:cubicBezTo>
                <a:cubicBezTo>
                  <a:pt x="5" y="555"/>
                  <a:pt x="16" y="568"/>
                  <a:pt x="45" y="568"/>
                </a:cubicBezTo>
                <a:cubicBezTo>
                  <a:pt x="194" y="568"/>
                  <a:pt x="342" y="568"/>
                  <a:pt x="490" y="568"/>
                </a:cubicBezTo>
                <a:cubicBezTo>
                  <a:pt x="519" y="567"/>
                  <a:pt x="532" y="555"/>
                  <a:pt x="532" y="525"/>
                </a:cubicBezTo>
                <a:cubicBezTo>
                  <a:pt x="532" y="456"/>
                  <a:pt x="532" y="386"/>
                  <a:pt x="531" y="317"/>
                </a:cubicBezTo>
                <a:cubicBezTo>
                  <a:pt x="520" y="317"/>
                  <a:pt x="509" y="316"/>
                  <a:pt x="497" y="316"/>
                </a:cubicBezTo>
                <a:cubicBezTo>
                  <a:pt x="497" y="381"/>
                  <a:pt x="496" y="446"/>
                  <a:pt x="497" y="511"/>
                </a:cubicBezTo>
                <a:cubicBezTo>
                  <a:pt x="497" y="527"/>
                  <a:pt x="493" y="532"/>
                  <a:pt x="476" y="532"/>
                </a:cubicBezTo>
                <a:cubicBezTo>
                  <a:pt x="331" y="531"/>
                  <a:pt x="187" y="531"/>
                  <a:pt x="42" y="531"/>
                </a:cubicBezTo>
                <a:cubicBezTo>
                  <a:pt x="41" y="505"/>
                  <a:pt x="40" y="479"/>
                  <a:pt x="39" y="453"/>
                </a:cubicBezTo>
                <a:cubicBezTo>
                  <a:pt x="39" y="450"/>
                  <a:pt x="39" y="446"/>
                  <a:pt x="39" y="443"/>
                </a:cubicBezTo>
                <a:cubicBezTo>
                  <a:pt x="40" y="415"/>
                  <a:pt x="41" y="387"/>
                  <a:pt x="41" y="360"/>
                </a:cubicBezTo>
                <a:cubicBezTo>
                  <a:pt x="41" y="253"/>
                  <a:pt x="42" y="147"/>
                  <a:pt x="42" y="41"/>
                </a:cubicBezTo>
                <a:cubicBezTo>
                  <a:pt x="64" y="45"/>
                  <a:pt x="59" y="29"/>
                  <a:pt x="59" y="17"/>
                </a:cubicBezTo>
                <a:cubicBezTo>
                  <a:pt x="60" y="0"/>
                  <a:pt x="47" y="5"/>
                  <a:pt x="39" y="5"/>
                </a:cubicBezTo>
                <a:cubicBezTo>
                  <a:pt x="15" y="8"/>
                  <a:pt x="4" y="21"/>
                  <a:pt x="4" y="45"/>
                </a:cubicBezTo>
                <a:cubicBezTo>
                  <a:pt x="5" y="88"/>
                  <a:pt x="5" y="130"/>
                  <a:pt x="5" y="173"/>
                </a:cubicBezTo>
                <a:cubicBezTo>
                  <a:pt x="5" y="212"/>
                  <a:pt x="5" y="252"/>
                  <a:pt x="5" y="292"/>
                </a:cubicBezTo>
                <a:cubicBezTo>
                  <a:pt x="5" y="324"/>
                  <a:pt x="0" y="357"/>
                  <a:pt x="8" y="389"/>
                </a:cubicBezTo>
                <a:cubicBezTo>
                  <a:pt x="8" y="389"/>
                  <a:pt x="8" y="389"/>
                  <a:pt x="8" y="389"/>
                </a:cubicBezTo>
                <a:cubicBezTo>
                  <a:pt x="7" y="397"/>
                  <a:pt x="6" y="405"/>
                  <a:pt x="5" y="413"/>
                </a:cubicBezTo>
                <a:cubicBezTo>
                  <a:pt x="1" y="417"/>
                  <a:pt x="2" y="420"/>
                  <a:pt x="5" y="424"/>
                </a:cubicBezTo>
                <a:close/>
                <a:moveTo>
                  <a:pt x="17" y="424"/>
                </a:moveTo>
                <a:cubicBezTo>
                  <a:pt x="17" y="425"/>
                  <a:pt x="17" y="425"/>
                  <a:pt x="17" y="426"/>
                </a:cubicBezTo>
                <a:cubicBezTo>
                  <a:pt x="17" y="425"/>
                  <a:pt x="17" y="425"/>
                  <a:pt x="17" y="424"/>
                </a:cubicBezTo>
                <a:close/>
                <a:moveTo>
                  <a:pt x="17" y="440"/>
                </a:moveTo>
                <a:cubicBezTo>
                  <a:pt x="17" y="441"/>
                  <a:pt x="17" y="443"/>
                  <a:pt x="18" y="445"/>
                </a:cubicBezTo>
                <a:cubicBezTo>
                  <a:pt x="17" y="443"/>
                  <a:pt x="17" y="441"/>
                  <a:pt x="17" y="44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154" name="Freeform 70">
            <a:extLst>
              <a:ext uri="{FF2B5EF4-FFF2-40B4-BE49-F238E27FC236}">
                <a16:creationId xmlns:a16="http://schemas.microsoft.com/office/drawing/2014/main" id="{4410FD1B-8081-4A34-9CB4-1EA0EBC32BD9}"/>
              </a:ext>
            </a:extLst>
          </p:cNvPr>
          <p:cNvSpPr>
            <a:spLocks/>
          </p:cNvSpPr>
          <p:nvPr/>
        </p:nvSpPr>
        <p:spPr bwMode="auto">
          <a:xfrm>
            <a:off x="1420813" y="3144838"/>
            <a:ext cx="3175" cy="7937"/>
          </a:xfrm>
          <a:custGeom>
            <a:avLst/>
            <a:gdLst>
              <a:gd name="T0" fmla="*/ 2 w 6"/>
              <a:gd name="T1" fmla="*/ 10 h 10"/>
              <a:gd name="T2" fmla="*/ 6 w 6"/>
              <a:gd name="T3" fmla="*/ 0 h 10"/>
              <a:gd name="T4" fmla="*/ 2 w 6"/>
              <a:gd name="T5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10">
                <a:moveTo>
                  <a:pt x="2" y="10"/>
                </a:moveTo>
                <a:cubicBezTo>
                  <a:pt x="4" y="6"/>
                  <a:pt x="5" y="3"/>
                  <a:pt x="6" y="0"/>
                </a:cubicBezTo>
                <a:cubicBezTo>
                  <a:pt x="3" y="2"/>
                  <a:pt x="0" y="5"/>
                  <a:pt x="2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155" name="Freeform 71">
            <a:extLst>
              <a:ext uri="{FF2B5EF4-FFF2-40B4-BE49-F238E27FC236}">
                <a16:creationId xmlns:a16="http://schemas.microsoft.com/office/drawing/2014/main" id="{9390E771-1C2A-48EB-AB6D-072EB38E0553}"/>
              </a:ext>
            </a:extLst>
          </p:cNvPr>
          <p:cNvSpPr>
            <a:spLocks noEditPoints="1"/>
          </p:cNvSpPr>
          <p:nvPr/>
        </p:nvSpPr>
        <p:spPr bwMode="auto">
          <a:xfrm>
            <a:off x="2465388" y="3833813"/>
            <a:ext cx="157163" cy="244475"/>
          </a:xfrm>
          <a:custGeom>
            <a:avLst/>
            <a:gdLst>
              <a:gd name="T0" fmla="*/ 17 w 234"/>
              <a:gd name="T1" fmla="*/ 45 h 366"/>
              <a:gd name="T2" fmla="*/ 60 w 234"/>
              <a:gd name="T3" fmla="*/ 39 h 366"/>
              <a:gd name="T4" fmla="*/ 106 w 234"/>
              <a:gd name="T5" fmla="*/ 82 h 366"/>
              <a:gd name="T6" fmla="*/ 108 w 234"/>
              <a:gd name="T7" fmla="*/ 118 h 366"/>
              <a:gd name="T8" fmla="*/ 87 w 234"/>
              <a:gd name="T9" fmla="*/ 168 h 366"/>
              <a:gd name="T10" fmla="*/ 36 w 234"/>
              <a:gd name="T11" fmla="*/ 294 h 366"/>
              <a:gd name="T12" fmla="*/ 160 w 234"/>
              <a:gd name="T13" fmla="*/ 345 h 366"/>
              <a:gd name="T14" fmla="*/ 210 w 234"/>
              <a:gd name="T15" fmla="*/ 215 h 366"/>
              <a:gd name="T16" fmla="*/ 194 w 234"/>
              <a:gd name="T17" fmla="*/ 192 h 366"/>
              <a:gd name="T18" fmla="*/ 194 w 234"/>
              <a:gd name="T19" fmla="*/ 191 h 366"/>
              <a:gd name="T20" fmla="*/ 168 w 234"/>
              <a:gd name="T21" fmla="*/ 172 h 366"/>
              <a:gd name="T22" fmla="*/ 165 w 234"/>
              <a:gd name="T23" fmla="*/ 194 h 366"/>
              <a:gd name="T24" fmla="*/ 190 w 234"/>
              <a:gd name="T25" fmla="*/ 235 h 366"/>
              <a:gd name="T26" fmla="*/ 191 w 234"/>
              <a:gd name="T27" fmla="*/ 261 h 366"/>
              <a:gd name="T28" fmla="*/ 134 w 234"/>
              <a:gd name="T29" fmla="*/ 321 h 366"/>
              <a:gd name="T30" fmla="*/ 70 w 234"/>
              <a:gd name="T31" fmla="*/ 293 h 366"/>
              <a:gd name="T32" fmla="*/ 71 w 234"/>
              <a:gd name="T33" fmla="*/ 212 h 366"/>
              <a:gd name="T34" fmla="*/ 78 w 234"/>
              <a:gd name="T35" fmla="*/ 192 h 366"/>
              <a:gd name="T36" fmla="*/ 71 w 234"/>
              <a:gd name="T37" fmla="*/ 212 h 366"/>
              <a:gd name="T38" fmla="*/ 107 w 234"/>
              <a:gd name="T39" fmla="*/ 195 h 366"/>
              <a:gd name="T40" fmla="*/ 94 w 234"/>
              <a:gd name="T41" fmla="*/ 222 h 366"/>
              <a:gd name="T42" fmla="*/ 106 w 234"/>
              <a:gd name="T43" fmla="*/ 298 h 366"/>
              <a:gd name="T44" fmla="*/ 164 w 234"/>
              <a:gd name="T45" fmla="*/ 278 h 366"/>
              <a:gd name="T46" fmla="*/ 138 w 234"/>
              <a:gd name="T47" fmla="*/ 213 h 366"/>
              <a:gd name="T48" fmla="*/ 142 w 234"/>
              <a:gd name="T49" fmla="*/ 183 h 366"/>
              <a:gd name="T50" fmla="*/ 142 w 234"/>
              <a:gd name="T51" fmla="*/ 118 h 366"/>
              <a:gd name="T52" fmla="*/ 136 w 234"/>
              <a:gd name="T53" fmla="*/ 75 h 366"/>
              <a:gd name="T54" fmla="*/ 135 w 234"/>
              <a:gd name="T55" fmla="*/ 64 h 366"/>
              <a:gd name="T56" fmla="*/ 131 w 234"/>
              <a:gd name="T57" fmla="*/ 57 h 366"/>
              <a:gd name="T58" fmla="*/ 72 w 234"/>
              <a:gd name="T59" fmla="*/ 9 h 366"/>
              <a:gd name="T60" fmla="*/ 17 w 234"/>
              <a:gd name="T61" fmla="*/ 10 h 366"/>
              <a:gd name="T62" fmla="*/ 0 w 234"/>
              <a:gd name="T63" fmla="*/ 17 h 366"/>
              <a:gd name="T64" fmla="*/ 0 w 234"/>
              <a:gd name="T65" fmla="*/ 60 h 366"/>
              <a:gd name="T66" fmla="*/ 17 w 234"/>
              <a:gd name="T67" fmla="*/ 45 h 366"/>
              <a:gd name="T68" fmla="*/ 82 w 234"/>
              <a:gd name="T69" fmla="*/ 188 h 366"/>
              <a:gd name="T70" fmla="*/ 87 w 234"/>
              <a:gd name="T71" fmla="*/ 186 h 366"/>
              <a:gd name="T72" fmla="*/ 82 w 234"/>
              <a:gd name="T73" fmla="*/ 188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34" h="366">
                <a:moveTo>
                  <a:pt x="17" y="45"/>
                </a:moveTo>
                <a:cubicBezTo>
                  <a:pt x="31" y="39"/>
                  <a:pt x="45" y="39"/>
                  <a:pt x="60" y="39"/>
                </a:cubicBezTo>
                <a:cubicBezTo>
                  <a:pt x="82" y="46"/>
                  <a:pt x="96" y="62"/>
                  <a:pt x="106" y="82"/>
                </a:cubicBezTo>
                <a:cubicBezTo>
                  <a:pt x="107" y="94"/>
                  <a:pt x="107" y="106"/>
                  <a:pt x="108" y="118"/>
                </a:cubicBezTo>
                <a:cubicBezTo>
                  <a:pt x="102" y="135"/>
                  <a:pt x="118" y="157"/>
                  <a:pt x="87" y="168"/>
                </a:cubicBezTo>
                <a:cubicBezTo>
                  <a:pt x="36" y="186"/>
                  <a:pt x="15" y="245"/>
                  <a:pt x="36" y="294"/>
                </a:cubicBezTo>
                <a:cubicBezTo>
                  <a:pt x="56" y="342"/>
                  <a:pt x="114" y="366"/>
                  <a:pt x="160" y="345"/>
                </a:cubicBezTo>
                <a:cubicBezTo>
                  <a:pt x="214" y="321"/>
                  <a:pt x="234" y="268"/>
                  <a:pt x="210" y="215"/>
                </a:cubicBezTo>
                <a:cubicBezTo>
                  <a:pt x="209" y="204"/>
                  <a:pt x="202" y="198"/>
                  <a:pt x="194" y="192"/>
                </a:cubicBezTo>
                <a:cubicBezTo>
                  <a:pt x="194" y="191"/>
                  <a:pt x="194" y="191"/>
                  <a:pt x="194" y="191"/>
                </a:cubicBezTo>
                <a:cubicBezTo>
                  <a:pt x="188" y="181"/>
                  <a:pt x="179" y="170"/>
                  <a:pt x="168" y="172"/>
                </a:cubicBezTo>
                <a:cubicBezTo>
                  <a:pt x="155" y="174"/>
                  <a:pt x="167" y="186"/>
                  <a:pt x="165" y="194"/>
                </a:cubicBezTo>
                <a:cubicBezTo>
                  <a:pt x="163" y="214"/>
                  <a:pt x="184" y="220"/>
                  <a:pt x="190" y="235"/>
                </a:cubicBezTo>
                <a:cubicBezTo>
                  <a:pt x="186" y="244"/>
                  <a:pt x="189" y="253"/>
                  <a:pt x="191" y="261"/>
                </a:cubicBezTo>
                <a:cubicBezTo>
                  <a:pt x="183" y="292"/>
                  <a:pt x="168" y="316"/>
                  <a:pt x="134" y="321"/>
                </a:cubicBezTo>
                <a:cubicBezTo>
                  <a:pt x="107" y="325"/>
                  <a:pt x="85" y="315"/>
                  <a:pt x="70" y="293"/>
                </a:cubicBezTo>
                <a:cubicBezTo>
                  <a:pt x="51" y="266"/>
                  <a:pt x="58" y="239"/>
                  <a:pt x="71" y="212"/>
                </a:cubicBezTo>
                <a:cubicBezTo>
                  <a:pt x="71" y="203"/>
                  <a:pt x="74" y="197"/>
                  <a:pt x="78" y="192"/>
                </a:cubicBezTo>
                <a:cubicBezTo>
                  <a:pt x="74" y="197"/>
                  <a:pt x="71" y="203"/>
                  <a:pt x="71" y="212"/>
                </a:cubicBezTo>
                <a:cubicBezTo>
                  <a:pt x="85" y="211"/>
                  <a:pt x="92" y="194"/>
                  <a:pt x="107" y="195"/>
                </a:cubicBezTo>
                <a:cubicBezTo>
                  <a:pt x="109" y="207"/>
                  <a:pt x="103" y="214"/>
                  <a:pt x="94" y="222"/>
                </a:cubicBezTo>
                <a:cubicBezTo>
                  <a:pt x="68" y="246"/>
                  <a:pt x="75" y="284"/>
                  <a:pt x="106" y="298"/>
                </a:cubicBezTo>
                <a:cubicBezTo>
                  <a:pt x="128" y="307"/>
                  <a:pt x="154" y="298"/>
                  <a:pt x="164" y="278"/>
                </a:cubicBezTo>
                <a:cubicBezTo>
                  <a:pt x="177" y="254"/>
                  <a:pt x="168" y="232"/>
                  <a:pt x="138" y="213"/>
                </a:cubicBezTo>
                <a:cubicBezTo>
                  <a:pt x="136" y="202"/>
                  <a:pt x="149" y="194"/>
                  <a:pt x="142" y="183"/>
                </a:cubicBezTo>
                <a:cubicBezTo>
                  <a:pt x="142" y="161"/>
                  <a:pt x="142" y="139"/>
                  <a:pt x="142" y="118"/>
                </a:cubicBezTo>
                <a:cubicBezTo>
                  <a:pt x="143" y="103"/>
                  <a:pt x="145" y="88"/>
                  <a:pt x="136" y="75"/>
                </a:cubicBezTo>
                <a:cubicBezTo>
                  <a:pt x="136" y="71"/>
                  <a:pt x="135" y="68"/>
                  <a:pt x="135" y="64"/>
                </a:cubicBezTo>
                <a:cubicBezTo>
                  <a:pt x="134" y="62"/>
                  <a:pt x="132" y="60"/>
                  <a:pt x="131" y="57"/>
                </a:cubicBezTo>
                <a:cubicBezTo>
                  <a:pt x="120" y="31"/>
                  <a:pt x="99" y="16"/>
                  <a:pt x="72" y="9"/>
                </a:cubicBezTo>
                <a:cubicBezTo>
                  <a:pt x="54" y="0"/>
                  <a:pt x="35" y="3"/>
                  <a:pt x="17" y="10"/>
                </a:cubicBezTo>
                <a:cubicBezTo>
                  <a:pt x="10" y="9"/>
                  <a:pt x="5" y="13"/>
                  <a:pt x="0" y="17"/>
                </a:cubicBezTo>
                <a:cubicBezTo>
                  <a:pt x="0" y="32"/>
                  <a:pt x="0" y="46"/>
                  <a:pt x="0" y="60"/>
                </a:cubicBezTo>
                <a:cubicBezTo>
                  <a:pt x="6" y="55"/>
                  <a:pt x="11" y="50"/>
                  <a:pt x="17" y="45"/>
                </a:cubicBezTo>
                <a:close/>
                <a:moveTo>
                  <a:pt x="82" y="188"/>
                </a:moveTo>
                <a:cubicBezTo>
                  <a:pt x="83" y="187"/>
                  <a:pt x="85" y="187"/>
                  <a:pt x="87" y="186"/>
                </a:cubicBezTo>
                <a:cubicBezTo>
                  <a:pt x="85" y="187"/>
                  <a:pt x="83" y="187"/>
                  <a:pt x="82" y="18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156" name="Freeform 72">
            <a:extLst>
              <a:ext uri="{FF2B5EF4-FFF2-40B4-BE49-F238E27FC236}">
                <a16:creationId xmlns:a16="http://schemas.microsoft.com/office/drawing/2014/main" id="{EB832662-265A-4E5B-9258-09A1E241D656}"/>
              </a:ext>
            </a:extLst>
          </p:cNvPr>
          <p:cNvSpPr>
            <a:spLocks/>
          </p:cNvSpPr>
          <p:nvPr/>
        </p:nvSpPr>
        <p:spPr bwMode="auto">
          <a:xfrm>
            <a:off x="2190751" y="3670300"/>
            <a:ext cx="101600" cy="74612"/>
          </a:xfrm>
          <a:custGeom>
            <a:avLst/>
            <a:gdLst>
              <a:gd name="T0" fmla="*/ 114 w 154"/>
              <a:gd name="T1" fmla="*/ 77 h 112"/>
              <a:gd name="T2" fmla="*/ 149 w 154"/>
              <a:gd name="T3" fmla="*/ 53 h 112"/>
              <a:gd name="T4" fmla="*/ 136 w 154"/>
              <a:gd name="T5" fmla="*/ 11 h 112"/>
              <a:gd name="T6" fmla="*/ 93 w 154"/>
              <a:gd name="T7" fmla="*/ 14 h 112"/>
              <a:gd name="T8" fmla="*/ 38 w 154"/>
              <a:gd name="T9" fmla="*/ 57 h 112"/>
              <a:gd name="T10" fmla="*/ 0 w 154"/>
              <a:gd name="T11" fmla="*/ 112 h 112"/>
              <a:gd name="T12" fmla="*/ 37 w 154"/>
              <a:gd name="T13" fmla="*/ 112 h 112"/>
              <a:gd name="T14" fmla="*/ 114 w 154"/>
              <a:gd name="T15" fmla="*/ 77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4" h="112">
                <a:moveTo>
                  <a:pt x="114" y="77"/>
                </a:moveTo>
                <a:cubicBezTo>
                  <a:pt x="130" y="82"/>
                  <a:pt x="145" y="71"/>
                  <a:pt x="149" y="53"/>
                </a:cubicBezTo>
                <a:cubicBezTo>
                  <a:pt x="154" y="37"/>
                  <a:pt x="151" y="22"/>
                  <a:pt x="136" y="11"/>
                </a:cubicBezTo>
                <a:cubicBezTo>
                  <a:pt x="121" y="1"/>
                  <a:pt x="102" y="0"/>
                  <a:pt x="93" y="14"/>
                </a:cubicBezTo>
                <a:cubicBezTo>
                  <a:pt x="79" y="35"/>
                  <a:pt x="56" y="42"/>
                  <a:pt x="38" y="57"/>
                </a:cubicBezTo>
                <a:cubicBezTo>
                  <a:pt x="21" y="72"/>
                  <a:pt x="5" y="88"/>
                  <a:pt x="0" y="112"/>
                </a:cubicBezTo>
                <a:cubicBezTo>
                  <a:pt x="12" y="112"/>
                  <a:pt x="24" y="112"/>
                  <a:pt x="37" y="112"/>
                </a:cubicBezTo>
                <a:cubicBezTo>
                  <a:pt x="55" y="85"/>
                  <a:pt x="74" y="62"/>
                  <a:pt x="114" y="7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157" name="Freeform 73">
            <a:extLst>
              <a:ext uri="{FF2B5EF4-FFF2-40B4-BE49-F238E27FC236}">
                <a16:creationId xmlns:a16="http://schemas.microsoft.com/office/drawing/2014/main" id="{19103E71-A746-4775-B912-D5814718152F}"/>
              </a:ext>
            </a:extLst>
          </p:cNvPr>
          <p:cNvSpPr>
            <a:spLocks/>
          </p:cNvSpPr>
          <p:nvPr/>
        </p:nvSpPr>
        <p:spPr bwMode="auto">
          <a:xfrm>
            <a:off x="2182813" y="3744913"/>
            <a:ext cx="282575" cy="301625"/>
          </a:xfrm>
          <a:custGeom>
            <a:avLst/>
            <a:gdLst>
              <a:gd name="T0" fmla="*/ 0 w 425"/>
              <a:gd name="T1" fmla="*/ 95 h 453"/>
              <a:gd name="T2" fmla="*/ 13 w 425"/>
              <a:gd name="T3" fmla="*/ 150 h 453"/>
              <a:gd name="T4" fmla="*/ 36 w 425"/>
              <a:gd name="T5" fmla="*/ 197 h 453"/>
              <a:gd name="T6" fmla="*/ 64 w 425"/>
              <a:gd name="T7" fmla="*/ 235 h 453"/>
              <a:gd name="T8" fmla="*/ 131 w 425"/>
              <a:gd name="T9" fmla="*/ 277 h 453"/>
              <a:gd name="T10" fmla="*/ 162 w 425"/>
              <a:gd name="T11" fmla="*/ 322 h 453"/>
              <a:gd name="T12" fmla="*/ 162 w 425"/>
              <a:gd name="T13" fmla="*/ 337 h 453"/>
              <a:gd name="T14" fmla="*/ 288 w 425"/>
              <a:gd name="T15" fmla="*/ 452 h 453"/>
              <a:gd name="T16" fmla="*/ 412 w 425"/>
              <a:gd name="T17" fmla="*/ 329 h 453"/>
              <a:gd name="T18" fmla="*/ 413 w 425"/>
              <a:gd name="T19" fmla="*/ 215 h 453"/>
              <a:gd name="T20" fmla="*/ 425 w 425"/>
              <a:gd name="T21" fmla="*/ 194 h 453"/>
              <a:gd name="T22" fmla="*/ 425 w 425"/>
              <a:gd name="T23" fmla="*/ 151 h 453"/>
              <a:gd name="T24" fmla="*/ 378 w 425"/>
              <a:gd name="T25" fmla="*/ 240 h 453"/>
              <a:gd name="T26" fmla="*/ 376 w 425"/>
              <a:gd name="T27" fmla="*/ 326 h 453"/>
              <a:gd name="T28" fmla="*/ 359 w 425"/>
              <a:gd name="T29" fmla="*/ 381 h 453"/>
              <a:gd name="T30" fmla="*/ 255 w 425"/>
              <a:gd name="T31" fmla="*/ 412 h 453"/>
              <a:gd name="T32" fmla="*/ 196 w 425"/>
              <a:gd name="T33" fmla="*/ 324 h 453"/>
              <a:gd name="T34" fmla="*/ 229 w 425"/>
              <a:gd name="T35" fmla="*/ 277 h 453"/>
              <a:gd name="T36" fmla="*/ 282 w 425"/>
              <a:gd name="T37" fmla="*/ 247 h 453"/>
              <a:gd name="T38" fmla="*/ 274 w 425"/>
              <a:gd name="T39" fmla="*/ 229 h 453"/>
              <a:gd name="T40" fmla="*/ 282 w 425"/>
              <a:gd name="T41" fmla="*/ 247 h 453"/>
              <a:gd name="T42" fmla="*/ 319 w 425"/>
              <a:gd name="T43" fmla="*/ 205 h 453"/>
              <a:gd name="T44" fmla="*/ 352 w 425"/>
              <a:gd name="T45" fmla="*/ 120 h 453"/>
              <a:gd name="T46" fmla="*/ 321 w 425"/>
              <a:gd name="T47" fmla="*/ 119 h 453"/>
              <a:gd name="T48" fmla="*/ 293 w 425"/>
              <a:gd name="T49" fmla="*/ 185 h 453"/>
              <a:gd name="T50" fmla="*/ 258 w 425"/>
              <a:gd name="T51" fmla="*/ 222 h 453"/>
              <a:gd name="T52" fmla="*/ 182 w 425"/>
              <a:gd name="T53" fmla="*/ 252 h 453"/>
              <a:gd name="T54" fmla="*/ 85 w 425"/>
              <a:gd name="T55" fmla="*/ 208 h 453"/>
              <a:gd name="T56" fmla="*/ 36 w 425"/>
              <a:gd name="T57" fmla="*/ 107 h 453"/>
              <a:gd name="T58" fmla="*/ 34 w 425"/>
              <a:gd name="T59" fmla="*/ 42 h 453"/>
              <a:gd name="T60" fmla="*/ 34 w 425"/>
              <a:gd name="T61" fmla="*/ 42 h 453"/>
              <a:gd name="T62" fmla="*/ 48 w 425"/>
              <a:gd name="T63" fmla="*/ 0 h 453"/>
              <a:gd name="T64" fmla="*/ 11 w 425"/>
              <a:gd name="T65" fmla="*/ 0 h 453"/>
              <a:gd name="T66" fmla="*/ 1 w 425"/>
              <a:gd name="T67" fmla="*/ 42 h 453"/>
              <a:gd name="T68" fmla="*/ 17 w 425"/>
              <a:gd name="T69" fmla="*/ 42 h 453"/>
              <a:gd name="T70" fmla="*/ 1 w 425"/>
              <a:gd name="T71" fmla="*/ 42 h 453"/>
              <a:gd name="T72" fmla="*/ 0 w 425"/>
              <a:gd name="T73" fmla="*/ 95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25" h="453">
                <a:moveTo>
                  <a:pt x="0" y="95"/>
                </a:moveTo>
                <a:cubicBezTo>
                  <a:pt x="5" y="114"/>
                  <a:pt x="9" y="132"/>
                  <a:pt x="13" y="150"/>
                </a:cubicBezTo>
                <a:cubicBezTo>
                  <a:pt x="18" y="167"/>
                  <a:pt x="24" y="183"/>
                  <a:pt x="36" y="197"/>
                </a:cubicBezTo>
                <a:cubicBezTo>
                  <a:pt x="42" y="212"/>
                  <a:pt x="53" y="224"/>
                  <a:pt x="64" y="235"/>
                </a:cubicBezTo>
                <a:cubicBezTo>
                  <a:pt x="82" y="256"/>
                  <a:pt x="104" y="273"/>
                  <a:pt x="131" y="277"/>
                </a:cubicBezTo>
                <a:cubicBezTo>
                  <a:pt x="159" y="282"/>
                  <a:pt x="165" y="297"/>
                  <a:pt x="162" y="322"/>
                </a:cubicBezTo>
                <a:cubicBezTo>
                  <a:pt x="162" y="327"/>
                  <a:pt x="162" y="332"/>
                  <a:pt x="162" y="337"/>
                </a:cubicBezTo>
                <a:cubicBezTo>
                  <a:pt x="168" y="403"/>
                  <a:pt x="223" y="453"/>
                  <a:pt x="288" y="452"/>
                </a:cubicBezTo>
                <a:cubicBezTo>
                  <a:pt x="356" y="451"/>
                  <a:pt x="410" y="398"/>
                  <a:pt x="412" y="329"/>
                </a:cubicBezTo>
                <a:cubicBezTo>
                  <a:pt x="413" y="291"/>
                  <a:pt x="412" y="253"/>
                  <a:pt x="413" y="215"/>
                </a:cubicBezTo>
                <a:cubicBezTo>
                  <a:pt x="417" y="208"/>
                  <a:pt x="421" y="201"/>
                  <a:pt x="425" y="194"/>
                </a:cubicBezTo>
                <a:cubicBezTo>
                  <a:pt x="425" y="180"/>
                  <a:pt x="425" y="166"/>
                  <a:pt x="425" y="151"/>
                </a:cubicBezTo>
                <a:cubicBezTo>
                  <a:pt x="391" y="171"/>
                  <a:pt x="375" y="201"/>
                  <a:pt x="378" y="240"/>
                </a:cubicBezTo>
                <a:cubicBezTo>
                  <a:pt x="377" y="269"/>
                  <a:pt x="377" y="297"/>
                  <a:pt x="376" y="326"/>
                </a:cubicBezTo>
                <a:cubicBezTo>
                  <a:pt x="376" y="346"/>
                  <a:pt x="372" y="365"/>
                  <a:pt x="359" y="381"/>
                </a:cubicBezTo>
                <a:cubicBezTo>
                  <a:pt x="330" y="415"/>
                  <a:pt x="294" y="426"/>
                  <a:pt x="255" y="412"/>
                </a:cubicBezTo>
                <a:cubicBezTo>
                  <a:pt x="220" y="399"/>
                  <a:pt x="198" y="365"/>
                  <a:pt x="196" y="324"/>
                </a:cubicBezTo>
                <a:cubicBezTo>
                  <a:pt x="194" y="298"/>
                  <a:pt x="199" y="281"/>
                  <a:pt x="229" y="277"/>
                </a:cubicBezTo>
                <a:cubicBezTo>
                  <a:pt x="249" y="274"/>
                  <a:pt x="267" y="262"/>
                  <a:pt x="282" y="247"/>
                </a:cubicBezTo>
                <a:cubicBezTo>
                  <a:pt x="281" y="239"/>
                  <a:pt x="279" y="233"/>
                  <a:pt x="274" y="229"/>
                </a:cubicBezTo>
                <a:cubicBezTo>
                  <a:pt x="279" y="233"/>
                  <a:pt x="281" y="239"/>
                  <a:pt x="282" y="247"/>
                </a:cubicBezTo>
                <a:cubicBezTo>
                  <a:pt x="298" y="236"/>
                  <a:pt x="309" y="221"/>
                  <a:pt x="319" y="205"/>
                </a:cubicBezTo>
                <a:cubicBezTo>
                  <a:pt x="337" y="179"/>
                  <a:pt x="350" y="151"/>
                  <a:pt x="352" y="120"/>
                </a:cubicBezTo>
                <a:cubicBezTo>
                  <a:pt x="342" y="119"/>
                  <a:pt x="332" y="119"/>
                  <a:pt x="321" y="119"/>
                </a:cubicBezTo>
                <a:cubicBezTo>
                  <a:pt x="312" y="141"/>
                  <a:pt x="302" y="163"/>
                  <a:pt x="293" y="185"/>
                </a:cubicBezTo>
                <a:cubicBezTo>
                  <a:pt x="281" y="198"/>
                  <a:pt x="270" y="210"/>
                  <a:pt x="258" y="222"/>
                </a:cubicBezTo>
                <a:cubicBezTo>
                  <a:pt x="236" y="239"/>
                  <a:pt x="213" y="252"/>
                  <a:pt x="182" y="252"/>
                </a:cubicBezTo>
                <a:cubicBezTo>
                  <a:pt x="143" y="252"/>
                  <a:pt x="112" y="234"/>
                  <a:pt x="85" y="208"/>
                </a:cubicBezTo>
                <a:cubicBezTo>
                  <a:pt x="60" y="179"/>
                  <a:pt x="45" y="144"/>
                  <a:pt x="36" y="107"/>
                </a:cubicBezTo>
                <a:cubicBezTo>
                  <a:pt x="35" y="86"/>
                  <a:pt x="35" y="64"/>
                  <a:pt x="34" y="42"/>
                </a:cubicBezTo>
                <a:cubicBezTo>
                  <a:pt x="34" y="42"/>
                  <a:pt x="34" y="42"/>
                  <a:pt x="34" y="42"/>
                </a:cubicBezTo>
                <a:cubicBezTo>
                  <a:pt x="39" y="28"/>
                  <a:pt x="43" y="14"/>
                  <a:pt x="48" y="0"/>
                </a:cubicBezTo>
                <a:cubicBezTo>
                  <a:pt x="35" y="0"/>
                  <a:pt x="23" y="0"/>
                  <a:pt x="11" y="0"/>
                </a:cubicBezTo>
                <a:cubicBezTo>
                  <a:pt x="4" y="13"/>
                  <a:pt x="2" y="28"/>
                  <a:pt x="1" y="42"/>
                </a:cubicBezTo>
                <a:cubicBezTo>
                  <a:pt x="6" y="42"/>
                  <a:pt x="12" y="42"/>
                  <a:pt x="17" y="42"/>
                </a:cubicBezTo>
                <a:cubicBezTo>
                  <a:pt x="12" y="42"/>
                  <a:pt x="6" y="42"/>
                  <a:pt x="1" y="42"/>
                </a:cubicBezTo>
                <a:cubicBezTo>
                  <a:pt x="0" y="60"/>
                  <a:pt x="0" y="78"/>
                  <a:pt x="0" y="9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158" name="Freeform 74">
            <a:extLst>
              <a:ext uri="{FF2B5EF4-FFF2-40B4-BE49-F238E27FC236}">
                <a16:creationId xmlns:a16="http://schemas.microsoft.com/office/drawing/2014/main" id="{84D01523-1740-43D8-94BB-19DD7DD5C9CD}"/>
              </a:ext>
            </a:extLst>
          </p:cNvPr>
          <p:cNvSpPr>
            <a:spLocks/>
          </p:cNvSpPr>
          <p:nvPr/>
        </p:nvSpPr>
        <p:spPr bwMode="auto">
          <a:xfrm>
            <a:off x="2311401" y="3668713"/>
            <a:ext cx="112713" cy="155575"/>
          </a:xfrm>
          <a:custGeom>
            <a:avLst/>
            <a:gdLst>
              <a:gd name="T0" fmla="*/ 166 w 170"/>
              <a:gd name="T1" fmla="*/ 191 h 233"/>
              <a:gd name="T2" fmla="*/ 86 w 170"/>
              <a:gd name="T3" fmla="*/ 40 h 233"/>
              <a:gd name="T4" fmla="*/ 72 w 170"/>
              <a:gd name="T5" fmla="*/ 24 h 233"/>
              <a:gd name="T6" fmla="*/ 24 w 170"/>
              <a:gd name="T7" fmla="*/ 10 h 233"/>
              <a:gd name="T8" fmla="*/ 7 w 170"/>
              <a:gd name="T9" fmla="*/ 56 h 233"/>
              <a:gd name="T10" fmla="*/ 53 w 170"/>
              <a:gd name="T11" fmla="*/ 76 h 233"/>
              <a:gd name="T12" fmla="*/ 98 w 170"/>
              <a:gd name="T13" fmla="*/ 87 h 233"/>
              <a:gd name="T14" fmla="*/ 132 w 170"/>
              <a:gd name="T15" fmla="*/ 155 h 233"/>
              <a:gd name="T16" fmla="*/ 132 w 170"/>
              <a:gd name="T17" fmla="*/ 155 h 233"/>
              <a:gd name="T18" fmla="*/ 129 w 170"/>
              <a:gd name="T19" fmla="*/ 232 h 233"/>
              <a:gd name="T20" fmla="*/ 160 w 170"/>
              <a:gd name="T21" fmla="*/ 233 h 233"/>
              <a:gd name="T22" fmla="*/ 166 w 170"/>
              <a:gd name="T23" fmla="*/ 191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0" h="233">
                <a:moveTo>
                  <a:pt x="166" y="191"/>
                </a:moveTo>
                <a:cubicBezTo>
                  <a:pt x="170" y="124"/>
                  <a:pt x="152" y="69"/>
                  <a:pt x="86" y="40"/>
                </a:cubicBezTo>
                <a:cubicBezTo>
                  <a:pt x="79" y="37"/>
                  <a:pt x="76" y="30"/>
                  <a:pt x="72" y="24"/>
                </a:cubicBezTo>
                <a:cubicBezTo>
                  <a:pt x="60" y="6"/>
                  <a:pt x="44" y="0"/>
                  <a:pt x="24" y="10"/>
                </a:cubicBezTo>
                <a:cubicBezTo>
                  <a:pt x="4" y="20"/>
                  <a:pt x="0" y="37"/>
                  <a:pt x="7" y="56"/>
                </a:cubicBezTo>
                <a:cubicBezTo>
                  <a:pt x="14" y="77"/>
                  <a:pt x="34" y="85"/>
                  <a:pt x="53" y="76"/>
                </a:cubicBezTo>
                <a:cubicBezTo>
                  <a:pt x="73" y="67"/>
                  <a:pt x="85" y="76"/>
                  <a:pt x="98" y="87"/>
                </a:cubicBezTo>
                <a:cubicBezTo>
                  <a:pt x="119" y="105"/>
                  <a:pt x="128" y="128"/>
                  <a:pt x="132" y="155"/>
                </a:cubicBezTo>
                <a:cubicBezTo>
                  <a:pt x="132" y="155"/>
                  <a:pt x="132" y="155"/>
                  <a:pt x="132" y="155"/>
                </a:cubicBezTo>
                <a:cubicBezTo>
                  <a:pt x="131" y="180"/>
                  <a:pt x="130" y="206"/>
                  <a:pt x="129" y="232"/>
                </a:cubicBezTo>
                <a:cubicBezTo>
                  <a:pt x="140" y="232"/>
                  <a:pt x="150" y="232"/>
                  <a:pt x="160" y="233"/>
                </a:cubicBezTo>
                <a:cubicBezTo>
                  <a:pt x="167" y="219"/>
                  <a:pt x="167" y="205"/>
                  <a:pt x="166" y="19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159" name="Freeform 75">
            <a:extLst>
              <a:ext uri="{FF2B5EF4-FFF2-40B4-BE49-F238E27FC236}">
                <a16:creationId xmlns:a16="http://schemas.microsoft.com/office/drawing/2014/main" id="{E9AB0945-BB81-4F3C-871E-754AABA0DBE5}"/>
              </a:ext>
            </a:extLst>
          </p:cNvPr>
          <p:cNvSpPr>
            <a:spLocks/>
          </p:cNvSpPr>
          <p:nvPr/>
        </p:nvSpPr>
        <p:spPr bwMode="auto">
          <a:xfrm>
            <a:off x="2390776" y="2968625"/>
            <a:ext cx="76200" cy="77787"/>
          </a:xfrm>
          <a:custGeom>
            <a:avLst/>
            <a:gdLst>
              <a:gd name="T0" fmla="*/ 99 w 116"/>
              <a:gd name="T1" fmla="*/ 32 h 116"/>
              <a:gd name="T2" fmla="*/ 65 w 116"/>
              <a:gd name="T3" fmla="*/ 0 h 116"/>
              <a:gd name="T4" fmla="*/ 24 w 116"/>
              <a:gd name="T5" fmla="*/ 12 h 116"/>
              <a:gd name="T6" fmla="*/ 7 w 116"/>
              <a:gd name="T7" fmla="*/ 52 h 116"/>
              <a:gd name="T8" fmla="*/ 76 w 116"/>
              <a:gd name="T9" fmla="*/ 111 h 116"/>
              <a:gd name="T10" fmla="*/ 106 w 116"/>
              <a:gd name="T11" fmla="*/ 75 h 116"/>
              <a:gd name="T12" fmla="*/ 99 w 116"/>
              <a:gd name="T13" fmla="*/ 32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6" h="116">
                <a:moveTo>
                  <a:pt x="99" y="32"/>
                </a:moveTo>
                <a:cubicBezTo>
                  <a:pt x="107" y="7"/>
                  <a:pt x="94" y="0"/>
                  <a:pt x="65" y="0"/>
                </a:cubicBezTo>
                <a:cubicBezTo>
                  <a:pt x="55" y="1"/>
                  <a:pt x="39" y="4"/>
                  <a:pt x="24" y="12"/>
                </a:cubicBezTo>
                <a:cubicBezTo>
                  <a:pt x="8" y="21"/>
                  <a:pt x="0" y="34"/>
                  <a:pt x="7" y="52"/>
                </a:cubicBezTo>
                <a:cubicBezTo>
                  <a:pt x="19" y="83"/>
                  <a:pt x="41" y="105"/>
                  <a:pt x="76" y="111"/>
                </a:cubicBezTo>
                <a:cubicBezTo>
                  <a:pt x="104" y="116"/>
                  <a:pt x="116" y="102"/>
                  <a:pt x="106" y="75"/>
                </a:cubicBezTo>
                <a:cubicBezTo>
                  <a:pt x="101" y="61"/>
                  <a:pt x="94" y="47"/>
                  <a:pt x="99" y="3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160" name="Freeform 76">
            <a:extLst>
              <a:ext uri="{FF2B5EF4-FFF2-40B4-BE49-F238E27FC236}">
                <a16:creationId xmlns:a16="http://schemas.microsoft.com/office/drawing/2014/main" id="{5CFFCBF9-CCFA-483F-9430-BA334B15BB19}"/>
              </a:ext>
            </a:extLst>
          </p:cNvPr>
          <p:cNvSpPr>
            <a:spLocks/>
          </p:cNvSpPr>
          <p:nvPr/>
        </p:nvSpPr>
        <p:spPr bwMode="auto">
          <a:xfrm>
            <a:off x="2489201" y="3006725"/>
            <a:ext cx="19050" cy="19050"/>
          </a:xfrm>
          <a:custGeom>
            <a:avLst/>
            <a:gdLst>
              <a:gd name="T0" fmla="*/ 13 w 29"/>
              <a:gd name="T1" fmla="*/ 0 h 29"/>
              <a:gd name="T2" fmla="*/ 0 w 29"/>
              <a:gd name="T3" fmla="*/ 14 h 29"/>
              <a:gd name="T4" fmla="*/ 14 w 29"/>
              <a:gd name="T5" fmla="*/ 29 h 29"/>
              <a:gd name="T6" fmla="*/ 29 w 29"/>
              <a:gd name="T7" fmla="*/ 14 h 29"/>
              <a:gd name="T8" fmla="*/ 13 w 29"/>
              <a:gd name="T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29">
                <a:moveTo>
                  <a:pt x="13" y="0"/>
                </a:moveTo>
                <a:cubicBezTo>
                  <a:pt x="5" y="1"/>
                  <a:pt x="0" y="6"/>
                  <a:pt x="0" y="14"/>
                </a:cubicBezTo>
                <a:cubicBezTo>
                  <a:pt x="0" y="23"/>
                  <a:pt x="5" y="29"/>
                  <a:pt x="14" y="29"/>
                </a:cubicBezTo>
                <a:cubicBezTo>
                  <a:pt x="23" y="29"/>
                  <a:pt x="28" y="23"/>
                  <a:pt x="29" y="14"/>
                </a:cubicBezTo>
                <a:cubicBezTo>
                  <a:pt x="28" y="5"/>
                  <a:pt x="23" y="0"/>
                  <a:pt x="13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161" name="Freeform 77">
            <a:extLst>
              <a:ext uri="{FF2B5EF4-FFF2-40B4-BE49-F238E27FC236}">
                <a16:creationId xmlns:a16="http://schemas.microsoft.com/office/drawing/2014/main" id="{FBBAF42B-1461-4750-A229-E4B7B5FE7268}"/>
              </a:ext>
            </a:extLst>
          </p:cNvPr>
          <p:cNvSpPr>
            <a:spLocks/>
          </p:cNvSpPr>
          <p:nvPr/>
        </p:nvSpPr>
        <p:spPr bwMode="auto">
          <a:xfrm>
            <a:off x="3108326" y="4618038"/>
            <a:ext cx="196850" cy="68262"/>
          </a:xfrm>
          <a:custGeom>
            <a:avLst/>
            <a:gdLst>
              <a:gd name="T0" fmla="*/ 269 w 297"/>
              <a:gd name="T1" fmla="*/ 49 h 102"/>
              <a:gd name="T2" fmla="*/ 252 w 297"/>
              <a:gd name="T3" fmla="*/ 60 h 102"/>
              <a:gd name="T4" fmla="*/ 209 w 297"/>
              <a:gd name="T5" fmla="*/ 61 h 102"/>
              <a:gd name="T6" fmla="*/ 129 w 297"/>
              <a:gd name="T7" fmla="*/ 59 h 102"/>
              <a:gd name="T8" fmla="*/ 114 w 297"/>
              <a:gd name="T9" fmla="*/ 61 h 102"/>
              <a:gd name="T10" fmla="*/ 41 w 297"/>
              <a:gd name="T11" fmla="*/ 21 h 102"/>
              <a:gd name="T12" fmla="*/ 12 w 297"/>
              <a:gd name="T13" fmla="*/ 11 h 102"/>
              <a:gd name="T14" fmla="*/ 12 w 297"/>
              <a:gd name="T15" fmla="*/ 42 h 102"/>
              <a:gd name="T16" fmla="*/ 115 w 297"/>
              <a:gd name="T17" fmla="*/ 93 h 102"/>
              <a:gd name="T18" fmla="*/ 126 w 297"/>
              <a:gd name="T19" fmla="*/ 94 h 102"/>
              <a:gd name="T20" fmla="*/ 139 w 297"/>
              <a:gd name="T21" fmla="*/ 90 h 102"/>
              <a:gd name="T22" fmla="*/ 178 w 297"/>
              <a:gd name="T23" fmla="*/ 87 h 102"/>
              <a:gd name="T24" fmla="*/ 257 w 297"/>
              <a:gd name="T25" fmla="*/ 94 h 102"/>
              <a:gd name="T26" fmla="*/ 287 w 297"/>
              <a:gd name="T27" fmla="*/ 77 h 102"/>
              <a:gd name="T28" fmla="*/ 292 w 297"/>
              <a:gd name="T29" fmla="*/ 54 h 102"/>
              <a:gd name="T30" fmla="*/ 269 w 297"/>
              <a:gd name="T31" fmla="*/ 49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97" h="102">
                <a:moveTo>
                  <a:pt x="269" y="49"/>
                </a:moveTo>
                <a:cubicBezTo>
                  <a:pt x="263" y="52"/>
                  <a:pt x="257" y="56"/>
                  <a:pt x="252" y="60"/>
                </a:cubicBezTo>
                <a:cubicBezTo>
                  <a:pt x="237" y="63"/>
                  <a:pt x="221" y="72"/>
                  <a:pt x="209" y="61"/>
                </a:cubicBezTo>
                <a:cubicBezTo>
                  <a:pt x="182" y="40"/>
                  <a:pt x="156" y="44"/>
                  <a:pt x="129" y="59"/>
                </a:cubicBezTo>
                <a:cubicBezTo>
                  <a:pt x="125" y="61"/>
                  <a:pt x="119" y="60"/>
                  <a:pt x="114" y="61"/>
                </a:cubicBezTo>
                <a:cubicBezTo>
                  <a:pt x="85" y="57"/>
                  <a:pt x="58" y="49"/>
                  <a:pt x="41" y="21"/>
                </a:cubicBezTo>
                <a:cubicBezTo>
                  <a:pt x="35" y="11"/>
                  <a:pt x="26" y="0"/>
                  <a:pt x="12" y="11"/>
                </a:cubicBezTo>
                <a:cubicBezTo>
                  <a:pt x="0" y="21"/>
                  <a:pt x="5" y="32"/>
                  <a:pt x="12" y="42"/>
                </a:cubicBezTo>
                <a:cubicBezTo>
                  <a:pt x="37" y="77"/>
                  <a:pt x="72" y="94"/>
                  <a:pt x="115" y="93"/>
                </a:cubicBezTo>
                <a:cubicBezTo>
                  <a:pt x="119" y="93"/>
                  <a:pt x="122" y="94"/>
                  <a:pt x="126" y="94"/>
                </a:cubicBezTo>
                <a:cubicBezTo>
                  <a:pt x="131" y="96"/>
                  <a:pt x="135" y="93"/>
                  <a:pt x="139" y="90"/>
                </a:cubicBezTo>
                <a:cubicBezTo>
                  <a:pt x="152" y="92"/>
                  <a:pt x="163" y="78"/>
                  <a:pt x="178" y="87"/>
                </a:cubicBezTo>
                <a:cubicBezTo>
                  <a:pt x="203" y="102"/>
                  <a:pt x="230" y="102"/>
                  <a:pt x="257" y="94"/>
                </a:cubicBezTo>
                <a:cubicBezTo>
                  <a:pt x="267" y="88"/>
                  <a:pt x="278" y="83"/>
                  <a:pt x="287" y="77"/>
                </a:cubicBezTo>
                <a:cubicBezTo>
                  <a:pt x="296" y="71"/>
                  <a:pt x="297" y="62"/>
                  <a:pt x="292" y="54"/>
                </a:cubicBezTo>
                <a:cubicBezTo>
                  <a:pt x="287" y="44"/>
                  <a:pt x="278" y="45"/>
                  <a:pt x="269" y="4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162" name="Freeform 78">
            <a:extLst>
              <a:ext uri="{FF2B5EF4-FFF2-40B4-BE49-F238E27FC236}">
                <a16:creationId xmlns:a16="http://schemas.microsoft.com/office/drawing/2014/main" id="{3F9CC379-8A23-4D02-822B-5618FF09DA3D}"/>
              </a:ext>
            </a:extLst>
          </p:cNvPr>
          <p:cNvSpPr>
            <a:spLocks/>
          </p:cNvSpPr>
          <p:nvPr/>
        </p:nvSpPr>
        <p:spPr bwMode="auto">
          <a:xfrm>
            <a:off x="3984626" y="4549775"/>
            <a:ext cx="88900" cy="65087"/>
          </a:xfrm>
          <a:custGeom>
            <a:avLst/>
            <a:gdLst>
              <a:gd name="T0" fmla="*/ 3 w 134"/>
              <a:gd name="T1" fmla="*/ 69 h 98"/>
              <a:gd name="T2" fmla="*/ 55 w 134"/>
              <a:gd name="T3" fmla="*/ 90 h 98"/>
              <a:gd name="T4" fmla="*/ 64 w 134"/>
              <a:gd name="T5" fmla="*/ 90 h 98"/>
              <a:gd name="T6" fmla="*/ 81 w 134"/>
              <a:gd name="T7" fmla="*/ 90 h 98"/>
              <a:gd name="T8" fmla="*/ 126 w 134"/>
              <a:gd name="T9" fmla="*/ 75 h 98"/>
              <a:gd name="T10" fmla="*/ 105 w 134"/>
              <a:gd name="T11" fmla="*/ 20 h 98"/>
              <a:gd name="T12" fmla="*/ 41 w 134"/>
              <a:gd name="T13" fmla="*/ 10 h 98"/>
              <a:gd name="T14" fmla="*/ 3 w 134"/>
              <a:gd name="T15" fmla="*/ 69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4" h="98">
                <a:moveTo>
                  <a:pt x="3" y="69"/>
                </a:moveTo>
                <a:cubicBezTo>
                  <a:pt x="8" y="98"/>
                  <a:pt x="35" y="88"/>
                  <a:pt x="55" y="90"/>
                </a:cubicBezTo>
                <a:cubicBezTo>
                  <a:pt x="58" y="90"/>
                  <a:pt x="61" y="90"/>
                  <a:pt x="64" y="90"/>
                </a:cubicBezTo>
                <a:cubicBezTo>
                  <a:pt x="70" y="90"/>
                  <a:pt x="76" y="90"/>
                  <a:pt x="81" y="90"/>
                </a:cubicBezTo>
                <a:cubicBezTo>
                  <a:pt x="98" y="88"/>
                  <a:pt x="119" y="95"/>
                  <a:pt x="126" y="75"/>
                </a:cubicBezTo>
                <a:cubicBezTo>
                  <a:pt x="134" y="53"/>
                  <a:pt x="121" y="35"/>
                  <a:pt x="105" y="20"/>
                </a:cubicBezTo>
                <a:cubicBezTo>
                  <a:pt x="86" y="3"/>
                  <a:pt x="63" y="0"/>
                  <a:pt x="41" y="10"/>
                </a:cubicBezTo>
                <a:cubicBezTo>
                  <a:pt x="17" y="21"/>
                  <a:pt x="0" y="42"/>
                  <a:pt x="3" y="6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163" name="Freeform 79">
            <a:extLst>
              <a:ext uri="{FF2B5EF4-FFF2-40B4-BE49-F238E27FC236}">
                <a16:creationId xmlns:a16="http://schemas.microsoft.com/office/drawing/2014/main" id="{5756B474-8450-4A90-8885-851F4FCC4DB7}"/>
              </a:ext>
            </a:extLst>
          </p:cNvPr>
          <p:cNvSpPr>
            <a:spLocks/>
          </p:cNvSpPr>
          <p:nvPr/>
        </p:nvSpPr>
        <p:spPr bwMode="auto">
          <a:xfrm>
            <a:off x="3952876" y="4535488"/>
            <a:ext cx="36513" cy="39687"/>
          </a:xfrm>
          <a:custGeom>
            <a:avLst/>
            <a:gdLst>
              <a:gd name="T0" fmla="*/ 33 w 56"/>
              <a:gd name="T1" fmla="*/ 59 h 59"/>
              <a:gd name="T2" fmla="*/ 56 w 56"/>
              <a:gd name="T3" fmla="*/ 33 h 59"/>
              <a:gd name="T4" fmla="*/ 25 w 56"/>
              <a:gd name="T5" fmla="*/ 1 h 59"/>
              <a:gd name="T6" fmla="*/ 1 w 56"/>
              <a:gd name="T7" fmla="*/ 31 h 59"/>
              <a:gd name="T8" fmla="*/ 33 w 56"/>
              <a:gd name="T9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59">
                <a:moveTo>
                  <a:pt x="33" y="59"/>
                </a:moveTo>
                <a:cubicBezTo>
                  <a:pt x="49" y="59"/>
                  <a:pt x="56" y="49"/>
                  <a:pt x="56" y="33"/>
                </a:cubicBezTo>
                <a:cubicBezTo>
                  <a:pt x="55" y="14"/>
                  <a:pt x="45" y="1"/>
                  <a:pt x="25" y="1"/>
                </a:cubicBezTo>
                <a:cubicBezTo>
                  <a:pt x="8" y="0"/>
                  <a:pt x="0" y="11"/>
                  <a:pt x="1" y="31"/>
                </a:cubicBezTo>
                <a:cubicBezTo>
                  <a:pt x="3" y="47"/>
                  <a:pt x="13" y="59"/>
                  <a:pt x="33" y="5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164" name="Freeform 80">
            <a:extLst>
              <a:ext uri="{FF2B5EF4-FFF2-40B4-BE49-F238E27FC236}">
                <a16:creationId xmlns:a16="http://schemas.microsoft.com/office/drawing/2014/main" id="{D71A0EE1-A404-4ABB-A6C6-AD9D7DCDF6A1}"/>
              </a:ext>
            </a:extLst>
          </p:cNvPr>
          <p:cNvSpPr>
            <a:spLocks/>
          </p:cNvSpPr>
          <p:nvPr/>
        </p:nvSpPr>
        <p:spPr bwMode="auto">
          <a:xfrm>
            <a:off x="4032251" y="4505325"/>
            <a:ext cx="36513" cy="42862"/>
          </a:xfrm>
          <a:custGeom>
            <a:avLst/>
            <a:gdLst>
              <a:gd name="T0" fmla="*/ 24 w 56"/>
              <a:gd name="T1" fmla="*/ 61 h 63"/>
              <a:gd name="T2" fmla="*/ 56 w 56"/>
              <a:gd name="T3" fmla="*/ 32 h 63"/>
              <a:gd name="T4" fmla="*/ 32 w 56"/>
              <a:gd name="T5" fmla="*/ 1 h 63"/>
              <a:gd name="T6" fmla="*/ 2 w 56"/>
              <a:gd name="T7" fmla="*/ 31 h 63"/>
              <a:gd name="T8" fmla="*/ 24 w 56"/>
              <a:gd name="T9" fmla="*/ 61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63">
                <a:moveTo>
                  <a:pt x="24" y="61"/>
                </a:moveTo>
                <a:cubicBezTo>
                  <a:pt x="44" y="63"/>
                  <a:pt x="51" y="49"/>
                  <a:pt x="56" y="32"/>
                </a:cubicBezTo>
                <a:cubicBezTo>
                  <a:pt x="55" y="16"/>
                  <a:pt x="51" y="2"/>
                  <a:pt x="32" y="1"/>
                </a:cubicBezTo>
                <a:cubicBezTo>
                  <a:pt x="12" y="0"/>
                  <a:pt x="3" y="14"/>
                  <a:pt x="2" y="31"/>
                </a:cubicBezTo>
                <a:cubicBezTo>
                  <a:pt x="0" y="47"/>
                  <a:pt x="7" y="59"/>
                  <a:pt x="24" y="6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165" name="Freeform 81">
            <a:extLst>
              <a:ext uri="{FF2B5EF4-FFF2-40B4-BE49-F238E27FC236}">
                <a16:creationId xmlns:a16="http://schemas.microsoft.com/office/drawing/2014/main" id="{0ACA761F-6658-4D94-A3F9-7BB20FC19684}"/>
              </a:ext>
            </a:extLst>
          </p:cNvPr>
          <p:cNvSpPr>
            <a:spLocks/>
          </p:cNvSpPr>
          <p:nvPr/>
        </p:nvSpPr>
        <p:spPr bwMode="auto">
          <a:xfrm>
            <a:off x="3987801" y="4506913"/>
            <a:ext cx="36513" cy="39687"/>
          </a:xfrm>
          <a:custGeom>
            <a:avLst/>
            <a:gdLst>
              <a:gd name="T0" fmla="*/ 28 w 54"/>
              <a:gd name="T1" fmla="*/ 60 h 61"/>
              <a:gd name="T2" fmla="*/ 54 w 54"/>
              <a:gd name="T3" fmla="*/ 34 h 61"/>
              <a:gd name="T4" fmla="*/ 24 w 54"/>
              <a:gd name="T5" fmla="*/ 0 h 61"/>
              <a:gd name="T6" fmla="*/ 0 w 54"/>
              <a:gd name="T7" fmla="*/ 29 h 61"/>
              <a:gd name="T8" fmla="*/ 28 w 54"/>
              <a:gd name="T9" fmla="*/ 6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61">
                <a:moveTo>
                  <a:pt x="28" y="60"/>
                </a:moveTo>
                <a:cubicBezTo>
                  <a:pt x="45" y="61"/>
                  <a:pt x="54" y="48"/>
                  <a:pt x="54" y="34"/>
                </a:cubicBezTo>
                <a:cubicBezTo>
                  <a:pt x="53" y="16"/>
                  <a:pt x="45" y="0"/>
                  <a:pt x="24" y="0"/>
                </a:cubicBezTo>
                <a:cubicBezTo>
                  <a:pt x="7" y="0"/>
                  <a:pt x="0" y="12"/>
                  <a:pt x="0" y="29"/>
                </a:cubicBezTo>
                <a:cubicBezTo>
                  <a:pt x="1" y="45"/>
                  <a:pt x="8" y="59"/>
                  <a:pt x="28" y="6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166" name="Freeform 82">
            <a:extLst>
              <a:ext uri="{FF2B5EF4-FFF2-40B4-BE49-F238E27FC236}">
                <a16:creationId xmlns:a16="http://schemas.microsoft.com/office/drawing/2014/main" id="{84AB2EF2-9423-411C-A8B3-19155D9511C0}"/>
              </a:ext>
            </a:extLst>
          </p:cNvPr>
          <p:cNvSpPr>
            <a:spLocks/>
          </p:cNvSpPr>
          <p:nvPr/>
        </p:nvSpPr>
        <p:spPr bwMode="auto">
          <a:xfrm>
            <a:off x="4067176" y="4535488"/>
            <a:ext cx="38100" cy="41275"/>
          </a:xfrm>
          <a:custGeom>
            <a:avLst/>
            <a:gdLst>
              <a:gd name="T0" fmla="*/ 22 w 56"/>
              <a:gd name="T1" fmla="*/ 59 h 60"/>
              <a:gd name="T2" fmla="*/ 56 w 56"/>
              <a:gd name="T3" fmla="*/ 27 h 60"/>
              <a:gd name="T4" fmla="*/ 31 w 56"/>
              <a:gd name="T5" fmla="*/ 1 h 60"/>
              <a:gd name="T6" fmla="*/ 0 w 56"/>
              <a:gd name="T7" fmla="*/ 34 h 60"/>
              <a:gd name="T8" fmla="*/ 22 w 56"/>
              <a:gd name="T9" fmla="*/ 59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60">
                <a:moveTo>
                  <a:pt x="22" y="59"/>
                </a:moveTo>
                <a:cubicBezTo>
                  <a:pt x="40" y="60"/>
                  <a:pt x="56" y="45"/>
                  <a:pt x="56" y="27"/>
                </a:cubicBezTo>
                <a:cubicBezTo>
                  <a:pt x="56" y="11"/>
                  <a:pt x="48" y="0"/>
                  <a:pt x="31" y="1"/>
                </a:cubicBezTo>
                <a:cubicBezTo>
                  <a:pt x="11" y="2"/>
                  <a:pt x="1" y="14"/>
                  <a:pt x="0" y="34"/>
                </a:cubicBezTo>
                <a:cubicBezTo>
                  <a:pt x="0" y="49"/>
                  <a:pt x="8" y="58"/>
                  <a:pt x="22" y="5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167" name="Freeform 83">
            <a:extLst>
              <a:ext uri="{FF2B5EF4-FFF2-40B4-BE49-F238E27FC236}">
                <a16:creationId xmlns:a16="http://schemas.microsoft.com/office/drawing/2014/main" id="{D720F101-F1A2-4F71-B881-AB293419FAC7}"/>
              </a:ext>
            </a:extLst>
          </p:cNvPr>
          <p:cNvSpPr>
            <a:spLocks/>
          </p:cNvSpPr>
          <p:nvPr/>
        </p:nvSpPr>
        <p:spPr bwMode="auto">
          <a:xfrm>
            <a:off x="3997326" y="4781550"/>
            <a:ext cx="17463" cy="17462"/>
          </a:xfrm>
          <a:custGeom>
            <a:avLst/>
            <a:gdLst>
              <a:gd name="T0" fmla="*/ 15 w 28"/>
              <a:gd name="T1" fmla="*/ 0 h 26"/>
              <a:gd name="T2" fmla="*/ 1 w 28"/>
              <a:gd name="T3" fmla="*/ 13 h 26"/>
              <a:gd name="T4" fmla="*/ 14 w 28"/>
              <a:gd name="T5" fmla="*/ 26 h 26"/>
              <a:gd name="T6" fmla="*/ 28 w 28"/>
              <a:gd name="T7" fmla="*/ 14 h 26"/>
              <a:gd name="T8" fmla="*/ 15 w 28"/>
              <a:gd name="T9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6">
                <a:moveTo>
                  <a:pt x="15" y="0"/>
                </a:moveTo>
                <a:cubicBezTo>
                  <a:pt x="7" y="0"/>
                  <a:pt x="2" y="5"/>
                  <a:pt x="1" y="13"/>
                </a:cubicBezTo>
                <a:cubicBezTo>
                  <a:pt x="0" y="21"/>
                  <a:pt x="7" y="25"/>
                  <a:pt x="14" y="26"/>
                </a:cubicBezTo>
                <a:cubicBezTo>
                  <a:pt x="22" y="26"/>
                  <a:pt x="27" y="21"/>
                  <a:pt x="28" y="14"/>
                </a:cubicBezTo>
                <a:cubicBezTo>
                  <a:pt x="28" y="5"/>
                  <a:pt x="23" y="1"/>
                  <a:pt x="15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168" name="Freeform 84">
            <a:extLst>
              <a:ext uri="{FF2B5EF4-FFF2-40B4-BE49-F238E27FC236}">
                <a16:creationId xmlns:a16="http://schemas.microsoft.com/office/drawing/2014/main" id="{4EB6F1B6-D464-4131-AD4C-7DCDE0009AB2}"/>
              </a:ext>
            </a:extLst>
          </p:cNvPr>
          <p:cNvSpPr>
            <a:spLocks/>
          </p:cNvSpPr>
          <p:nvPr/>
        </p:nvSpPr>
        <p:spPr bwMode="auto">
          <a:xfrm>
            <a:off x="2366963" y="2232025"/>
            <a:ext cx="53975" cy="53975"/>
          </a:xfrm>
          <a:custGeom>
            <a:avLst/>
            <a:gdLst>
              <a:gd name="T0" fmla="*/ 45 w 80"/>
              <a:gd name="T1" fmla="*/ 79 h 83"/>
              <a:gd name="T2" fmla="*/ 71 w 80"/>
              <a:gd name="T3" fmla="*/ 76 h 83"/>
              <a:gd name="T4" fmla="*/ 69 w 80"/>
              <a:gd name="T5" fmla="*/ 50 h 83"/>
              <a:gd name="T6" fmla="*/ 64 w 80"/>
              <a:gd name="T7" fmla="*/ 31 h 83"/>
              <a:gd name="T8" fmla="*/ 40 w 80"/>
              <a:gd name="T9" fmla="*/ 7 h 83"/>
              <a:gd name="T10" fmla="*/ 14 w 80"/>
              <a:gd name="T11" fmla="*/ 18 h 83"/>
              <a:gd name="T12" fmla="*/ 45 w 80"/>
              <a:gd name="T13" fmla="*/ 79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" h="83">
                <a:moveTo>
                  <a:pt x="45" y="79"/>
                </a:moveTo>
                <a:cubicBezTo>
                  <a:pt x="54" y="81"/>
                  <a:pt x="64" y="83"/>
                  <a:pt x="71" y="76"/>
                </a:cubicBezTo>
                <a:cubicBezTo>
                  <a:pt x="80" y="67"/>
                  <a:pt x="75" y="58"/>
                  <a:pt x="69" y="50"/>
                </a:cubicBezTo>
                <a:cubicBezTo>
                  <a:pt x="67" y="43"/>
                  <a:pt x="61" y="37"/>
                  <a:pt x="64" y="31"/>
                </a:cubicBezTo>
                <a:cubicBezTo>
                  <a:pt x="79" y="0"/>
                  <a:pt x="56" y="5"/>
                  <a:pt x="40" y="7"/>
                </a:cubicBezTo>
                <a:cubicBezTo>
                  <a:pt x="31" y="7"/>
                  <a:pt x="20" y="8"/>
                  <a:pt x="14" y="18"/>
                </a:cubicBezTo>
                <a:cubicBezTo>
                  <a:pt x="0" y="39"/>
                  <a:pt x="16" y="71"/>
                  <a:pt x="45" y="7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sp>
        <p:nvSpPr>
          <p:cNvPr id="3169" name="Freeform 85">
            <a:extLst>
              <a:ext uri="{FF2B5EF4-FFF2-40B4-BE49-F238E27FC236}">
                <a16:creationId xmlns:a16="http://schemas.microsoft.com/office/drawing/2014/main" id="{04AFD954-52CD-4858-914B-C560449084CB}"/>
              </a:ext>
            </a:extLst>
          </p:cNvPr>
          <p:cNvSpPr>
            <a:spLocks/>
          </p:cNvSpPr>
          <p:nvPr/>
        </p:nvSpPr>
        <p:spPr bwMode="auto">
          <a:xfrm>
            <a:off x="1662113" y="3957638"/>
            <a:ext cx="73025" cy="87312"/>
          </a:xfrm>
          <a:custGeom>
            <a:avLst/>
            <a:gdLst>
              <a:gd name="T0" fmla="*/ 50 w 110"/>
              <a:gd name="T1" fmla="*/ 107 h 131"/>
              <a:gd name="T2" fmla="*/ 70 w 110"/>
              <a:gd name="T3" fmla="*/ 119 h 131"/>
              <a:gd name="T4" fmla="*/ 101 w 110"/>
              <a:gd name="T5" fmla="*/ 117 h 131"/>
              <a:gd name="T6" fmla="*/ 86 w 110"/>
              <a:gd name="T7" fmla="*/ 90 h 131"/>
              <a:gd name="T8" fmla="*/ 40 w 110"/>
              <a:gd name="T9" fmla="*/ 19 h 131"/>
              <a:gd name="T10" fmla="*/ 26 w 110"/>
              <a:gd name="T11" fmla="*/ 0 h 131"/>
              <a:gd name="T12" fmla="*/ 9 w 110"/>
              <a:gd name="T13" fmla="*/ 18 h 131"/>
              <a:gd name="T14" fmla="*/ 50 w 110"/>
              <a:gd name="T15" fmla="*/ 107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0" h="131">
                <a:moveTo>
                  <a:pt x="50" y="107"/>
                </a:moveTo>
                <a:cubicBezTo>
                  <a:pt x="57" y="111"/>
                  <a:pt x="64" y="115"/>
                  <a:pt x="70" y="119"/>
                </a:cubicBezTo>
                <a:cubicBezTo>
                  <a:pt x="81" y="125"/>
                  <a:pt x="93" y="131"/>
                  <a:pt x="101" y="117"/>
                </a:cubicBezTo>
                <a:cubicBezTo>
                  <a:pt x="110" y="101"/>
                  <a:pt x="96" y="95"/>
                  <a:pt x="86" y="90"/>
                </a:cubicBezTo>
                <a:cubicBezTo>
                  <a:pt x="56" y="75"/>
                  <a:pt x="31" y="59"/>
                  <a:pt x="40" y="19"/>
                </a:cubicBezTo>
                <a:cubicBezTo>
                  <a:pt x="42" y="10"/>
                  <a:pt x="37" y="2"/>
                  <a:pt x="26" y="0"/>
                </a:cubicBezTo>
                <a:cubicBezTo>
                  <a:pt x="18" y="0"/>
                  <a:pt x="11" y="7"/>
                  <a:pt x="9" y="18"/>
                </a:cubicBezTo>
                <a:cubicBezTo>
                  <a:pt x="0" y="65"/>
                  <a:pt x="9" y="83"/>
                  <a:pt x="50" y="1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s-ES">
              <a:cs typeface="B Nazanin" panose="00000400000000000000" pitchFamily="2" charset="-78"/>
            </a:endParaRPr>
          </a:p>
        </p:txBody>
      </p:sp>
      <p:grpSp>
        <p:nvGrpSpPr>
          <p:cNvPr id="2951" name="Grupo 2950">
            <a:extLst>
              <a:ext uri="{FF2B5EF4-FFF2-40B4-BE49-F238E27FC236}">
                <a16:creationId xmlns:a16="http://schemas.microsoft.com/office/drawing/2014/main" id="{E2A72B0C-F7A3-49EA-947A-6AE1B774DE31}"/>
              </a:ext>
            </a:extLst>
          </p:cNvPr>
          <p:cNvGrpSpPr/>
          <p:nvPr/>
        </p:nvGrpSpPr>
        <p:grpSpPr>
          <a:xfrm>
            <a:off x="4522515" y="937412"/>
            <a:ext cx="4053721" cy="4062425"/>
            <a:chOff x="4430712" y="565150"/>
            <a:chExt cx="4435476" cy="4445000"/>
          </a:xfrm>
        </p:grpSpPr>
        <p:sp>
          <p:nvSpPr>
            <p:cNvPr id="3174" name="Freeform 89">
              <a:extLst>
                <a:ext uri="{FF2B5EF4-FFF2-40B4-BE49-F238E27FC236}">
                  <a16:creationId xmlns:a16="http://schemas.microsoft.com/office/drawing/2014/main" id="{9606EFE6-0A93-45F2-8B57-F81340DFAE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69025" y="3849688"/>
              <a:ext cx="971550" cy="958850"/>
            </a:xfrm>
            <a:custGeom>
              <a:avLst/>
              <a:gdLst>
                <a:gd name="T0" fmla="*/ 566 w 883"/>
                <a:gd name="T1" fmla="*/ 110 h 871"/>
                <a:gd name="T2" fmla="*/ 762 w 883"/>
                <a:gd name="T3" fmla="*/ 330 h 871"/>
                <a:gd name="T4" fmla="*/ 823 w 883"/>
                <a:gd name="T5" fmla="*/ 580 h 871"/>
                <a:gd name="T6" fmla="*/ 796 w 883"/>
                <a:gd name="T7" fmla="*/ 630 h 871"/>
                <a:gd name="T8" fmla="*/ 825 w 883"/>
                <a:gd name="T9" fmla="*/ 785 h 871"/>
                <a:gd name="T10" fmla="*/ 857 w 883"/>
                <a:gd name="T11" fmla="*/ 868 h 871"/>
                <a:gd name="T12" fmla="*/ 741 w 883"/>
                <a:gd name="T13" fmla="*/ 848 h 871"/>
                <a:gd name="T14" fmla="*/ 619 w 883"/>
                <a:gd name="T15" fmla="*/ 693 h 871"/>
                <a:gd name="T16" fmla="*/ 607 w 883"/>
                <a:gd name="T17" fmla="*/ 779 h 871"/>
                <a:gd name="T18" fmla="*/ 661 w 883"/>
                <a:gd name="T19" fmla="*/ 871 h 871"/>
                <a:gd name="T20" fmla="*/ 313 w 883"/>
                <a:gd name="T21" fmla="*/ 801 h 871"/>
                <a:gd name="T22" fmla="*/ 200 w 883"/>
                <a:gd name="T23" fmla="*/ 685 h 871"/>
                <a:gd name="T24" fmla="*/ 301 w 883"/>
                <a:gd name="T25" fmla="*/ 577 h 871"/>
                <a:gd name="T26" fmla="*/ 433 w 883"/>
                <a:gd name="T27" fmla="*/ 413 h 871"/>
                <a:gd name="T28" fmla="*/ 308 w 883"/>
                <a:gd name="T29" fmla="*/ 414 h 871"/>
                <a:gd name="T30" fmla="*/ 229 w 883"/>
                <a:gd name="T31" fmla="*/ 561 h 871"/>
                <a:gd name="T32" fmla="*/ 151 w 883"/>
                <a:gd name="T33" fmla="*/ 435 h 871"/>
                <a:gd name="T34" fmla="*/ 79 w 883"/>
                <a:gd name="T35" fmla="*/ 346 h 871"/>
                <a:gd name="T36" fmla="*/ 72 w 883"/>
                <a:gd name="T37" fmla="*/ 764 h 871"/>
                <a:gd name="T38" fmla="*/ 257 w 883"/>
                <a:gd name="T39" fmla="*/ 848 h 871"/>
                <a:gd name="T40" fmla="*/ 29 w 883"/>
                <a:gd name="T41" fmla="*/ 871 h 871"/>
                <a:gd name="T42" fmla="*/ 28 w 883"/>
                <a:gd name="T43" fmla="*/ 779 h 871"/>
                <a:gd name="T44" fmla="*/ 41 w 883"/>
                <a:gd name="T45" fmla="*/ 325 h 871"/>
                <a:gd name="T46" fmla="*/ 20 w 883"/>
                <a:gd name="T47" fmla="*/ 57 h 871"/>
                <a:gd name="T48" fmla="*/ 252 w 883"/>
                <a:gd name="T49" fmla="*/ 2 h 871"/>
                <a:gd name="T50" fmla="*/ 311 w 883"/>
                <a:gd name="T51" fmla="*/ 249 h 871"/>
                <a:gd name="T52" fmla="*/ 225 w 883"/>
                <a:gd name="T53" fmla="*/ 384 h 871"/>
                <a:gd name="T54" fmla="*/ 180 w 883"/>
                <a:gd name="T55" fmla="*/ 489 h 871"/>
                <a:gd name="T56" fmla="*/ 277 w 883"/>
                <a:gd name="T57" fmla="*/ 485 h 871"/>
                <a:gd name="T58" fmla="*/ 373 w 883"/>
                <a:gd name="T59" fmla="*/ 333 h 871"/>
                <a:gd name="T60" fmla="*/ 463 w 883"/>
                <a:gd name="T61" fmla="*/ 483 h 871"/>
                <a:gd name="T62" fmla="*/ 566 w 883"/>
                <a:gd name="T63" fmla="*/ 441 h 871"/>
                <a:gd name="T64" fmla="*/ 533 w 883"/>
                <a:gd name="T65" fmla="*/ 338 h 871"/>
                <a:gd name="T66" fmla="*/ 494 w 883"/>
                <a:gd name="T67" fmla="*/ 144 h 871"/>
                <a:gd name="T68" fmla="*/ 650 w 883"/>
                <a:gd name="T69" fmla="*/ 841 h 871"/>
                <a:gd name="T70" fmla="*/ 487 w 883"/>
                <a:gd name="T71" fmla="*/ 806 h 871"/>
                <a:gd name="T72" fmla="*/ 485 w 883"/>
                <a:gd name="T73" fmla="*/ 778 h 871"/>
                <a:gd name="T74" fmla="*/ 580 w 883"/>
                <a:gd name="T75" fmla="*/ 693 h 871"/>
                <a:gd name="T76" fmla="*/ 613 w 883"/>
                <a:gd name="T77" fmla="*/ 663 h 871"/>
                <a:gd name="T78" fmla="*/ 759 w 883"/>
                <a:gd name="T79" fmla="*/ 818 h 871"/>
                <a:gd name="T80" fmla="*/ 843 w 883"/>
                <a:gd name="T81" fmla="*/ 840 h 871"/>
                <a:gd name="T82" fmla="*/ 812 w 883"/>
                <a:gd name="T83" fmla="*/ 811 h 871"/>
                <a:gd name="T84" fmla="*/ 764 w 883"/>
                <a:gd name="T85" fmla="*/ 631 h 871"/>
                <a:gd name="T86" fmla="*/ 578 w 883"/>
                <a:gd name="T87" fmla="*/ 498 h 871"/>
                <a:gd name="T88" fmla="*/ 384 w 883"/>
                <a:gd name="T89" fmla="*/ 530 h 871"/>
                <a:gd name="T90" fmla="*/ 318 w 883"/>
                <a:gd name="T91" fmla="*/ 741 h 871"/>
                <a:gd name="T92" fmla="*/ 375 w 883"/>
                <a:gd name="T93" fmla="*/ 840 h 871"/>
                <a:gd name="T94" fmla="*/ 650 w 883"/>
                <a:gd name="T95" fmla="*/ 841 h 871"/>
                <a:gd name="T96" fmla="*/ 839 w 883"/>
                <a:gd name="T97" fmla="*/ 448 h 871"/>
                <a:gd name="T98" fmla="*/ 611 w 883"/>
                <a:gd name="T99" fmla="*/ 383 h 871"/>
                <a:gd name="T100" fmla="*/ 801 w 883"/>
                <a:gd name="T101" fmla="*/ 557 h 871"/>
                <a:gd name="T102" fmla="*/ 245 w 883"/>
                <a:gd name="T103" fmla="*/ 30 h 871"/>
                <a:gd name="T104" fmla="*/ 47 w 883"/>
                <a:gd name="T105" fmla="*/ 67 h 871"/>
                <a:gd name="T106" fmla="*/ 282 w 883"/>
                <a:gd name="T107" fmla="*/ 96 h 871"/>
                <a:gd name="T108" fmla="*/ 487 w 883"/>
                <a:gd name="T109" fmla="*/ 172 h 871"/>
                <a:gd name="T110" fmla="*/ 643 w 883"/>
                <a:gd name="T111" fmla="*/ 319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83" h="871">
                  <a:moveTo>
                    <a:pt x="558" y="176"/>
                  </a:moveTo>
                  <a:cubicBezTo>
                    <a:pt x="560" y="155"/>
                    <a:pt x="563" y="134"/>
                    <a:pt x="566" y="110"/>
                  </a:cubicBezTo>
                  <a:cubicBezTo>
                    <a:pt x="645" y="147"/>
                    <a:pt x="697" y="202"/>
                    <a:pt x="723" y="280"/>
                  </a:cubicBezTo>
                  <a:cubicBezTo>
                    <a:pt x="730" y="303"/>
                    <a:pt x="741" y="317"/>
                    <a:pt x="762" y="330"/>
                  </a:cubicBezTo>
                  <a:cubicBezTo>
                    <a:pt x="821" y="367"/>
                    <a:pt x="861" y="420"/>
                    <a:pt x="874" y="490"/>
                  </a:cubicBezTo>
                  <a:cubicBezTo>
                    <a:pt x="883" y="535"/>
                    <a:pt x="865" y="562"/>
                    <a:pt x="823" y="580"/>
                  </a:cubicBezTo>
                  <a:cubicBezTo>
                    <a:pt x="814" y="584"/>
                    <a:pt x="808" y="596"/>
                    <a:pt x="803" y="605"/>
                  </a:cubicBezTo>
                  <a:cubicBezTo>
                    <a:pt x="799" y="613"/>
                    <a:pt x="800" y="623"/>
                    <a:pt x="796" y="630"/>
                  </a:cubicBezTo>
                  <a:cubicBezTo>
                    <a:pt x="768" y="672"/>
                    <a:pt x="782" y="715"/>
                    <a:pt x="794" y="757"/>
                  </a:cubicBezTo>
                  <a:cubicBezTo>
                    <a:pt x="797" y="769"/>
                    <a:pt x="813" y="781"/>
                    <a:pt x="825" y="785"/>
                  </a:cubicBezTo>
                  <a:cubicBezTo>
                    <a:pt x="853" y="796"/>
                    <a:pt x="870" y="813"/>
                    <a:pt x="877" y="841"/>
                  </a:cubicBezTo>
                  <a:cubicBezTo>
                    <a:pt x="880" y="857"/>
                    <a:pt x="876" y="868"/>
                    <a:pt x="857" y="868"/>
                  </a:cubicBezTo>
                  <a:cubicBezTo>
                    <a:pt x="827" y="868"/>
                    <a:pt x="796" y="869"/>
                    <a:pt x="766" y="867"/>
                  </a:cubicBezTo>
                  <a:cubicBezTo>
                    <a:pt x="757" y="867"/>
                    <a:pt x="747" y="856"/>
                    <a:pt x="741" y="848"/>
                  </a:cubicBezTo>
                  <a:cubicBezTo>
                    <a:pt x="723" y="819"/>
                    <a:pt x="709" y="787"/>
                    <a:pt x="688" y="760"/>
                  </a:cubicBezTo>
                  <a:cubicBezTo>
                    <a:pt x="668" y="735"/>
                    <a:pt x="642" y="714"/>
                    <a:pt x="619" y="693"/>
                  </a:cubicBezTo>
                  <a:cubicBezTo>
                    <a:pt x="606" y="725"/>
                    <a:pt x="595" y="751"/>
                    <a:pt x="584" y="779"/>
                  </a:cubicBezTo>
                  <a:cubicBezTo>
                    <a:pt x="590" y="779"/>
                    <a:pt x="598" y="779"/>
                    <a:pt x="607" y="779"/>
                  </a:cubicBezTo>
                  <a:cubicBezTo>
                    <a:pt x="646" y="781"/>
                    <a:pt x="678" y="811"/>
                    <a:pt x="681" y="847"/>
                  </a:cubicBezTo>
                  <a:cubicBezTo>
                    <a:pt x="683" y="863"/>
                    <a:pt x="677" y="871"/>
                    <a:pt x="661" y="871"/>
                  </a:cubicBezTo>
                  <a:cubicBezTo>
                    <a:pt x="562" y="870"/>
                    <a:pt x="464" y="869"/>
                    <a:pt x="365" y="867"/>
                  </a:cubicBezTo>
                  <a:cubicBezTo>
                    <a:pt x="333" y="867"/>
                    <a:pt x="308" y="836"/>
                    <a:pt x="313" y="801"/>
                  </a:cubicBezTo>
                  <a:cubicBezTo>
                    <a:pt x="318" y="775"/>
                    <a:pt x="310" y="765"/>
                    <a:pt x="283" y="763"/>
                  </a:cubicBezTo>
                  <a:cubicBezTo>
                    <a:pt x="235" y="761"/>
                    <a:pt x="202" y="728"/>
                    <a:pt x="200" y="685"/>
                  </a:cubicBezTo>
                  <a:cubicBezTo>
                    <a:pt x="199" y="639"/>
                    <a:pt x="227" y="607"/>
                    <a:pt x="275" y="597"/>
                  </a:cubicBezTo>
                  <a:cubicBezTo>
                    <a:pt x="285" y="595"/>
                    <a:pt x="295" y="586"/>
                    <a:pt x="301" y="577"/>
                  </a:cubicBezTo>
                  <a:cubicBezTo>
                    <a:pt x="333" y="530"/>
                    <a:pt x="371" y="490"/>
                    <a:pt x="433" y="481"/>
                  </a:cubicBezTo>
                  <a:cubicBezTo>
                    <a:pt x="433" y="458"/>
                    <a:pt x="436" y="435"/>
                    <a:pt x="433" y="413"/>
                  </a:cubicBezTo>
                  <a:cubicBezTo>
                    <a:pt x="429" y="381"/>
                    <a:pt x="405" y="361"/>
                    <a:pt x="371" y="361"/>
                  </a:cubicBezTo>
                  <a:cubicBezTo>
                    <a:pt x="337" y="361"/>
                    <a:pt x="311" y="381"/>
                    <a:pt x="308" y="414"/>
                  </a:cubicBezTo>
                  <a:cubicBezTo>
                    <a:pt x="305" y="436"/>
                    <a:pt x="306" y="458"/>
                    <a:pt x="306" y="480"/>
                  </a:cubicBezTo>
                  <a:cubicBezTo>
                    <a:pt x="305" y="530"/>
                    <a:pt x="275" y="561"/>
                    <a:pt x="229" y="561"/>
                  </a:cubicBezTo>
                  <a:cubicBezTo>
                    <a:pt x="184" y="561"/>
                    <a:pt x="153" y="531"/>
                    <a:pt x="151" y="483"/>
                  </a:cubicBezTo>
                  <a:cubicBezTo>
                    <a:pt x="150" y="468"/>
                    <a:pt x="151" y="453"/>
                    <a:pt x="151" y="435"/>
                  </a:cubicBezTo>
                  <a:cubicBezTo>
                    <a:pt x="120" y="431"/>
                    <a:pt x="108" y="413"/>
                    <a:pt x="108" y="382"/>
                  </a:cubicBezTo>
                  <a:cubicBezTo>
                    <a:pt x="107" y="370"/>
                    <a:pt x="89" y="358"/>
                    <a:pt x="79" y="346"/>
                  </a:cubicBezTo>
                  <a:cubicBezTo>
                    <a:pt x="77" y="347"/>
                    <a:pt x="74" y="349"/>
                    <a:pt x="72" y="350"/>
                  </a:cubicBezTo>
                  <a:cubicBezTo>
                    <a:pt x="72" y="487"/>
                    <a:pt x="72" y="624"/>
                    <a:pt x="72" y="764"/>
                  </a:cubicBezTo>
                  <a:cubicBezTo>
                    <a:pt x="108" y="764"/>
                    <a:pt x="145" y="764"/>
                    <a:pt x="181" y="765"/>
                  </a:cubicBezTo>
                  <a:cubicBezTo>
                    <a:pt x="232" y="765"/>
                    <a:pt x="261" y="799"/>
                    <a:pt x="257" y="848"/>
                  </a:cubicBezTo>
                  <a:cubicBezTo>
                    <a:pt x="256" y="866"/>
                    <a:pt x="248" y="871"/>
                    <a:pt x="232" y="871"/>
                  </a:cubicBezTo>
                  <a:cubicBezTo>
                    <a:pt x="164" y="871"/>
                    <a:pt x="96" y="870"/>
                    <a:pt x="29" y="871"/>
                  </a:cubicBezTo>
                  <a:cubicBezTo>
                    <a:pt x="7" y="871"/>
                    <a:pt x="0" y="863"/>
                    <a:pt x="1" y="842"/>
                  </a:cubicBezTo>
                  <a:cubicBezTo>
                    <a:pt x="1" y="816"/>
                    <a:pt x="9" y="796"/>
                    <a:pt x="28" y="779"/>
                  </a:cubicBezTo>
                  <a:cubicBezTo>
                    <a:pt x="35" y="773"/>
                    <a:pt x="41" y="762"/>
                    <a:pt x="41" y="753"/>
                  </a:cubicBezTo>
                  <a:cubicBezTo>
                    <a:pt x="41" y="610"/>
                    <a:pt x="41" y="468"/>
                    <a:pt x="41" y="325"/>
                  </a:cubicBezTo>
                  <a:cubicBezTo>
                    <a:pt x="41" y="320"/>
                    <a:pt x="42" y="313"/>
                    <a:pt x="39" y="308"/>
                  </a:cubicBezTo>
                  <a:cubicBezTo>
                    <a:pt x="0" y="227"/>
                    <a:pt x="23" y="141"/>
                    <a:pt x="20" y="57"/>
                  </a:cubicBezTo>
                  <a:cubicBezTo>
                    <a:pt x="19" y="27"/>
                    <a:pt x="47" y="3"/>
                    <a:pt x="80" y="2"/>
                  </a:cubicBezTo>
                  <a:cubicBezTo>
                    <a:pt x="137" y="0"/>
                    <a:pt x="194" y="0"/>
                    <a:pt x="252" y="2"/>
                  </a:cubicBezTo>
                  <a:cubicBezTo>
                    <a:pt x="286" y="3"/>
                    <a:pt x="312" y="28"/>
                    <a:pt x="313" y="62"/>
                  </a:cubicBezTo>
                  <a:cubicBezTo>
                    <a:pt x="314" y="124"/>
                    <a:pt x="315" y="187"/>
                    <a:pt x="311" y="249"/>
                  </a:cubicBezTo>
                  <a:cubicBezTo>
                    <a:pt x="309" y="296"/>
                    <a:pt x="282" y="332"/>
                    <a:pt x="242" y="359"/>
                  </a:cubicBezTo>
                  <a:cubicBezTo>
                    <a:pt x="234" y="364"/>
                    <a:pt x="226" y="375"/>
                    <a:pt x="225" y="384"/>
                  </a:cubicBezTo>
                  <a:cubicBezTo>
                    <a:pt x="220" y="421"/>
                    <a:pt x="218" y="425"/>
                    <a:pt x="180" y="435"/>
                  </a:cubicBezTo>
                  <a:cubicBezTo>
                    <a:pt x="180" y="453"/>
                    <a:pt x="179" y="471"/>
                    <a:pt x="180" y="489"/>
                  </a:cubicBezTo>
                  <a:cubicBezTo>
                    <a:pt x="183" y="516"/>
                    <a:pt x="204" y="534"/>
                    <a:pt x="231" y="533"/>
                  </a:cubicBezTo>
                  <a:cubicBezTo>
                    <a:pt x="258" y="532"/>
                    <a:pt x="276" y="514"/>
                    <a:pt x="277" y="485"/>
                  </a:cubicBezTo>
                  <a:cubicBezTo>
                    <a:pt x="278" y="465"/>
                    <a:pt x="277" y="445"/>
                    <a:pt x="278" y="425"/>
                  </a:cubicBezTo>
                  <a:cubicBezTo>
                    <a:pt x="279" y="368"/>
                    <a:pt x="317" y="332"/>
                    <a:pt x="373" y="333"/>
                  </a:cubicBezTo>
                  <a:cubicBezTo>
                    <a:pt x="428" y="334"/>
                    <a:pt x="463" y="370"/>
                    <a:pt x="463" y="427"/>
                  </a:cubicBezTo>
                  <a:cubicBezTo>
                    <a:pt x="463" y="444"/>
                    <a:pt x="463" y="461"/>
                    <a:pt x="463" y="483"/>
                  </a:cubicBezTo>
                  <a:cubicBezTo>
                    <a:pt x="486" y="484"/>
                    <a:pt x="508" y="489"/>
                    <a:pt x="529" y="486"/>
                  </a:cubicBezTo>
                  <a:cubicBezTo>
                    <a:pt x="553" y="483"/>
                    <a:pt x="574" y="473"/>
                    <a:pt x="566" y="441"/>
                  </a:cubicBezTo>
                  <a:cubicBezTo>
                    <a:pt x="565" y="440"/>
                    <a:pt x="565" y="437"/>
                    <a:pt x="566" y="436"/>
                  </a:cubicBezTo>
                  <a:cubicBezTo>
                    <a:pt x="585" y="393"/>
                    <a:pt x="559" y="367"/>
                    <a:pt x="533" y="338"/>
                  </a:cubicBezTo>
                  <a:cubicBezTo>
                    <a:pt x="491" y="290"/>
                    <a:pt x="461" y="234"/>
                    <a:pt x="459" y="168"/>
                  </a:cubicBezTo>
                  <a:cubicBezTo>
                    <a:pt x="458" y="136"/>
                    <a:pt x="466" y="131"/>
                    <a:pt x="494" y="144"/>
                  </a:cubicBezTo>
                  <a:cubicBezTo>
                    <a:pt x="516" y="153"/>
                    <a:pt x="536" y="165"/>
                    <a:pt x="558" y="176"/>
                  </a:cubicBezTo>
                  <a:close/>
                  <a:moveTo>
                    <a:pt x="650" y="841"/>
                  </a:moveTo>
                  <a:cubicBezTo>
                    <a:pt x="634" y="812"/>
                    <a:pt x="625" y="807"/>
                    <a:pt x="596" y="807"/>
                  </a:cubicBezTo>
                  <a:cubicBezTo>
                    <a:pt x="559" y="807"/>
                    <a:pt x="523" y="807"/>
                    <a:pt x="487" y="806"/>
                  </a:cubicBezTo>
                  <a:cubicBezTo>
                    <a:pt x="480" y="806"/>
                    <a:pt x="473" y="799"/>
                    <a:pt x="466" y="796"/>
                  </a:cubicBezTo>
                  <a:cubicBezTo>
                    <a:pt x="473" y="790"/>
                    <a:pt x="478" y="781"/>
                    <a:pt x="485" y="778"/>
                  </a:cubicBezTo>
                  <a:cubicBezTo>
                    <a:pt x="507" y="770"/>
                    <a:pt x="532" y="767"/>
                    <a:pt x="552" y="756"/>
                  </a:cubicBezTo>
                  <a:cubicBezTo>
                    <a:pt x="576" y="744"/>
                    <a:pt x="586" y="721"/>
                    <a:pt x="580" y="693"/>
                  </a:cubicBezTo>
                  <a:cubicBezTo>
                    <a:pt x="577" y="682"/>
                    <a:pt x="576" y="670"/>
                    <a:pt x="575" y="659"/>
                  </a:cubicBezTo>
                  <a:cubicBezTo>
                    <a:pt x="588" y="660"/>
                    <a:pt x="601" y="660"/>
                    <a:pt x="613" y="663"/>
                  </a:cubicBezTo>
                  <a:cubicBezTo>
                    <a:pt x="621" y="665"/>
                    <a:pt x="628" y="670"/>
                    <a:pt x="636" y="674"/>
                  </a:cubicBezTo>
                  <a:cubicBezTo>
                    <a:pt x="694" y="707"/>
                    <a:pt x="727" y="762"/>
                    <a:pt x="759" y="818"/>
                  </a:cubicBezTo>
                  <a:cubicBezTo>
                    <a:pt x="764" y="827"/>
                    <a:pt x="773" y="838"/>
                    <a:pt x="781" y="839"/>
                  </a:cubicBezTo>
                  <a:cubicBezTo>
                    <a:pt x="801" y="842"/>
                    <a:pt x="822" y="840"/>
                    <a:pt x="843" y="840"/>
                  </a:cubicBezTo>
                  <a:cubicBezTo>
                    <a:pt x="844" y="837"/>
                    <a:pt x="845" y="834"/>
                    <a:pt x="846" y="831"/>
                  </a:cubicBezTo>
                  <a:cubicBezTo>
                    <a:pt x="834" y="825"/>
                    <a:pt x="823" y="818"/>
                    <a:pt x="812" y="811"/>
                  </a:cubicBezTo>
                  <a:cubicBezTo>
                    <a:pt x="799" y="802"/>
                    <a:pt x="779" y="796"/>
                    <a:pt x="774" y="784"/>
                  </a:cubicBezTo>
                  <a:cubicBezTo>
                    <a:pt x="756" y="735"/>
                    <a:pt x="738" y="684"/>
                    <a:pt x="764" y="631"/>
                  </a:cubicBezTo>
                  <a:cubicBezTo>
                    <a:pt x="770" y="619"/>
                    <a:pt x="773" y="605"/>
                    <a:pt x="779" y="588"/>
                  </a:cubicBezTo>
                  <a:cubicBezTo>
                    <a:pt x="696" y="586"/>
                    <a:pt x="624" y="569"/>
                    <a:pt x="578" y="498"/>
                  </a:cubicBezTo>
                  <a:cubicBezTo>
                    <a:pt x="545" y="517"/>
                    <a:pt x="512" y="520"/>
                    <a:pt x="477" y="513"/>
                  </a:cubicBezTo>
                  <a:cubicBezTo>
                    <a:pt x="444" y="506"/>
                    <a:pt x="412" y="509"/>
                    <a:pt x="384" y="530"/>
                  </a:cubicBezTo>
                  <a:cubicBezTo>
                    <a:pt x="323" y="575"/>
                    <a:pt x="293" y="634"/>
                    <a:pt x="301" y="711"/>
                  </a:cubicBezTo>
                  <a:cubicBezTo>
                    <a:pt x="302" y="721"/>
                    <a:pt x="309" y="734"/>
                    <a:pt x="318" y="741"/>
                  </a:cubicBezTo>
                  <a:cubicBezTo>
                    <a:pt x="338" y="757"/>
                    <a:pt x="346" y="775"/>
                    <a:pt x="342" y="801"/>
                  </a:cubicBezTo>
                  <a:cubicBezTo>
                    <a:pt x="338" y="825"/>
                    <a:pt x="350" y="839"/>
                    <a:pt x="375" y="840"/>
                  </a:cubicBezTo>
                  <a:cubicBezTo>
                    <a:pt x="402" y="841"/>
                    <a:pt x="428" y="841"/>
                    <a:pt x="455" y="841"/>
                  </a:cubicBezTo>
                  <a:cubicBezTo>
                    <a:pt x="519" y="841"/>
                    <a:pt x="583" y="841"/>
                    <a:pt x="650" y="841"/>
                  </a:cubicBezTo>
                  <a:close/>
                  <a:moveTo>
                    <a:pt x="801" y="557"/>
                  </a:moveTo>
                  <a:cubicBezTo>
                    <a:pt x="786" y="511"/>
                    <a:pt x="799" y="478"/>
                    <a:pt x="839" y="448"/>
                  </a:cubicBezTo>
                  <a:cubicBezTo>
                    <a:pt x="810" y="417"/>
                    <a:pt x="786" y="384"/>
                    <a:pt x="756" y="360"/>
                  </a:cubicBezTo>
                  <a:cubicBezTo>
                    <a:pt x="709" y="324"/>
                    <a:pt x="643" y="337"/>
                    <a:pt x="611" y="383"/>
                  </a:cubicBezTo>
                  <a:cubicBezTo>
                    <a:pt x="579" y="430"/>
                    <a:pt x="593" y="492"/>
                    <a:pt x="643" y="526"/>
                  </a:cubicBezTo>
                  <a:cubicBezTo>
                    <a:pt x="690" y="557"/>
                    <a:pt x="743" y="562"/>
                    <a:pt x="801" y="557"/>
                  </a:cubicBezTo>
                  <a:close/>
                  <a:moveTo>
                    <a:pt x="282" y="96"/>
                  </a:moveTo>
                  <a:cubicBezTo>
                    <a:pt x="293" y="56"/>
                    <a:pt x="281" y="30"/>
                    <a:pt x="245" y="30"/>
                  </a:cubicBezTo>
                  <a:cubicBezTo>
                    <a:pt x="192" y="29"/>
                    <a:pt x="138" y="29"/>
                    <a:pt x="85" y="30"/>
                  </a:cubicBezTo>
                  <a:cubicBezTo>
                    <a:pt x="61" y="30"/>
                    <a:pt x="48" y="44"/>
                    <a:pt x="47" y="67"/>
                  </a:cubicBezTo>
                  <a:cubicBezTo>
                    <a:pt x="46" y="82"/>
                    <a:pt x="46" y="97"/>
                    <a:pt x="46" y="115"/>
                  </a:cubicBezTo>
                  <a:cubicBezTo>
                    <a:pt x="127" y="108"/>
                    <a:pt x="204" y="102"/>
                    <a:pt x="282" y="96"/>
                  </a:cubicBezTo>
                  <a:close/>
                  <a:moveTo>
                    <a:pt x="643" y="319"/>
                  </a:moveTo>
                  <a:cubicBezTo>
                    <a:pt x="609" y="252"/>
                    <a:pt x="559" y="205"/>
                    <a:pt x="487" y="172"/>
                  </a:cubicBezTo>
                  <a:cubicBezTo>
                    <a:pt x="498" y="253"/>
                    <a:pt x="540" y="308"/>
                    <a:pt x="590" y="358"/>
                  </a:cubicBezTo>
                  <a:cubicBezTo>
                    <a:pt x="609" y="344"/>
                    <a:pt x="625" y="332"/>
                    <a:pt x="643" y="31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175" name="Freeform 90">
              <a:extLst>
                <a:ext uri="{FF2B5EF4-FFF2-40B4-BE49-F238E27FC236}">
                  <a16:creationId xmlns:a16="http://schemas.microsoft.com/office/drawing/2014/main" id="{586F43DD-B959-4695-B2B8-BC01C230BF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94638" y="565150"/>
              <a:ext cx="957263" cy="981075"/>
            </a:xfrm>
            <a:custGeom>
              <a:avLst/>
              <a:gdLst>
                <a:gd name="T0" fmla="*/ 858 w 870"/>
                <a:gd name="T1" fmla="*/ 151 h 891"/>
                <a:gd name="T2" fmla="*/ 717 w 870"/>
                <a:gd name="T3" fmla="*/ 432 h 891"/>
                <a:gd name="T4" fmla="*/ 700 w 870"/>
                <a:gd name="T5" fmla="*/ 482 h 891"/>
                <a:gd name="T6" fmla="*/ 619 w 870"/>
                <a:gd name="T7" fmla="*/ 672 h 891"/>
                <a:gd name="T8" fmla="*/ 757 w 870"/>
                <a:gd name="T9" fmla="*/ 691 h 891"/>
                <a:gd name="T10" fmla="*/ 814 w 870"/>
                <a:gd name="T11" fmla="*/ 841 h 891"/>
                <a:gd name="T12" fmla="*/ 264 w 870"/>
                <a:gd name="T13" fmla="*/ 890 h 891"/>
                <a:gd name="T14" fmla="*/ 183 w 870"/>
                <a:gd name="T15" fmla="*/ 797 h 891"/>
                <a:gd name="T16" fmla="*/ 21 w 870"/>
                <a:gd name="T17" fmla="*/ 612 h 891"/>
                <a:gd name="T18" fmla="*/ 45 w 870"/>
                <a:gd name="T19" fmla="*/ 518 h 891"/>
                <a:gd name="T20" fmla="*/ 78 w 870"/>
                <a:gd name="T21" fmla="*/ 373 h 891"/>
                <a:gd name="T22" fmla="*/ 182 w 870"/>
                <a:gd name="T23" fmla="*/ 371 h 891"/>
                <a:gd name="T24" fmla="*/ 83 w 870"/>
                <a:gd name="T25" fmla="*/ 399 h 891"/>
                <a:gd name="T26" fmla="*/ 72 w 870"/>
                <a:gd name="T27" fmla="*/ 504 h 891"/>
                <a:gd name="T28" fmla="*/ 119 w 870"/>
                <a:gd name="T29" fmla="*/ 589 h 891"/>
                <a:gd name="T30" fmla="*/ 385 w 870"/>
                <a:gd name="T31" fmla="*/ 486 h 891"/>
                <a:gd name="T32" fmla="*/ 375 w 870"/>
                <a:gd name="T33" fmla="*/ 404 h 891"/>
                <a:gd name="T34" fmla="*/ 272 w 870"/>
                <a:gd name="T35" fmla="*/ 404 h 891"/>
                <a:gd name="T36" fmla="*/ 346 w 870"/>
                <a:gd name="T37" fmla="*/ 355 h 891"/>
                <a:gd name="T38" fmla="*/ 412 w 870"/>
                <a:gd name="T39" fmla="*/ 422 h 891"/>
                <a:gd name="T40" fmla="*/ 434 w 870"/>
                <a:gd name="T41" fmla="*/ 552 h 891"/>
                <a:gd name="T42" fmla="*/ 302 w 870"/>
                <a:gd name="T43" fmla="*/ 758 h 891"/>
                <a:gd name="T44" fmla="*/ 242 w 870"/>
                <a:gd name="T45" fmla="*/ 841 h 891"/>
                <a:gd name="T46" fmla="*/ 274 w 870"/>
                <a:gd name="T47" fmla="*/ 863 h 891"/>
                <a:gd name="T48" fmla="*/ 756 w 870"/>
                <a:gd name="T49" fmla="*/ 863 h 891"/>
                <a:gd name="T50" fmla="*/ 786 w 870"/>
                <a:gd name="T51" fmla="*/ 751 h 891"/>
                <a:gd name="T52" fmla="*/ 648 w 870"/>
                <a:gd name="T53" fmla="*/ 719 h 891"/>
                <a:gd name="T54" fmla="*/ 574 w 870"/>
                <a:gd name="T55" fmla="*/ 650 h 891"/>
                <a:gd name="T56" fmla="*/ 516 w 870"/>
                <a:gd name="T57" fmla="*/ 463 h 891"/>
                <a:gd name="T58" fmla="*/ 345 w 870"/>
                <a:gd name="T59" fmla="*/ 211 h 891"/>
                <a:gd name="T60" fmla="*/ 593 w 870"/>
                <a:gd name="T61" fmla="*/ 83 h 891"/>
                <a:gd name="T62" fmla="*/ 410 w 870"/>
                <a:gd name="T63" fmla="*/ 576 h 891"/>
                <a:gd name="T64" fmla="*/ 381 w 870"/>
                <a:gd name="T65" fmla="*/ 586 h 891"/>
                <a:gd name="T66" fmla="*/ 224 w 870"/>
                <a:gd name="T67" fmla="*/ 715 h 891"/>
                <a:gd name="T68" fmla="*/ 71 w 870"/>
                <a:gd name="T69" fmla="*/ 572 h 891"/>
                <a:gd name="T70" fmla="*/ 46 w 870"/>
                <a:gd name="T71" fmla="*/ 587 h 891"/>
                <a:gd name="T72" fmla="*/ 160 w 870"/>
                <a:gd name="T73" fmla="*/ 726 h 891"/>
                <a:gd name="T74" fmla="*/ 216 w 870"/>
                <a:gd name="T75" fmla="*/ 809 h 891"/>
                <a:gd name="T76" fmla="*/ 301 w 870"/>
                <a:gd name="T77" fmla="*/ 727 h 891"/>
                <a:gd name="T78" fmla="*/ 602 w 870"/>
                <a:gd name="T79" fmla="*/ 274 h 891"/>
                <a:gd name="T80" fmla="*/ 558 w 870"/>
                <a:gd name="T81" fmla="*/ 380 h 891"/>
                <a:gd name="T82" fmla="*/ 690 w 870"/>
                <a:gd name="T83" fmla="*/ 354 h 891"/>
                <a:gd name="T84" fmla="*/ 604 w 870"/>
                <a:gd name="T85" fmla="*/ 454 h 891"/>
                <a:gd name="T86" fmla="*/ 600 w 870"/>
                <a:gd name="T87" fmla="*/ 625 h 891"/>
                <a:gd name="T88" fmla="*/ 604 w 870"/>
                <a:gd name="T89" fmla="*/ 454 h 891"/>
                <a:gd name="T90" fmla="*/ 228 w 870"/>
                <a:gd name="T91" fmla="*/ 686 h 891"/>
                <a:gd name="T92" fmla="*/ 127 w 870"/>
                <a:gd name="T93" fmla="*/ 631 h 891"/>
                <a:gd name="T94" fmla="*/ 495 w 870"/>
                <a:gd name="T95" fmla="*/ 222 h 891"/>
                <a:gd name="T96" fmla="*/ 495 w 870"/>
                <a:gd name="T97" fmla="*/ 298 h 891"/>
                <a:gd name="T98" fmla="*/ 681 w 870"/>
                <a:gd name="T99" fmla="*/ 207 h 891"/>
                <a:gd name="T100" fmla="*/ 617 w 870"/>
                <a:gd name="T101" fmla="*/ 207 h 891"/>
                <a:gd name="T102" fmla="*/ 681 w 870"/>
                <a:gd name="T103" fmla="*/ 207 h 891"/>
                <a:gd name="T104" fmla="*/ 562 w 870"/>
                <a:gd name="T105" fmla="*/ 161 h 891"/>
                <a:gd name="T106" fmla="*/ 563 w 870"/>
                <a:gd name="T107" fmla="*/ 237 h 891"/>
                <a:gd name="T108" fmla="*/ 748 w 870"/>
                <a:gd name="T109" fmla="*/ 271 h 891"/>
                <a:gd name="T110" fmla="*/ 683 w 870"/>
                <a:gd name="T111" fmla="*/ 270 h 891"/>
                <a:gd name="T112" fmla="*/ 748 w 870"/>
                <a:gd name="T113" fmla="*/ 271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70" h="891">
                  <a:moveTo>
                    <a:pt x="603" y="92"/>
                  </a:moveTo>
                  <a:cubicBezTo>
                    <a:pt x="686" y="0"/>
                    <a:pt x="829" y="36"/>
                    <a:pt x="858" y="151"/>
                  </a:cubicBezTo>
                  <a:cubicBezTo>
                    <a:pt x="870" y="195"/>
                    <a:pt x="861" y="238"/>
                    <a:pt x="841" y="279"/>
                  </a:cubicBezTo>
                  <a:cubicBezTo>
                    <a:pt x="811" y="340"/>
                    <a:pt x="767" y="388"/>
                    <a:pt x="717" y="432"/>
                  </a:cubicBezTo>
                  <a:cubicBezTo>
                    <a:pt x="707" y="441"/>
                    <a:pt x="697" y="449"/>
                    <a:pt x="686" y="459"/>
                  </a:cubicBezTo>
                  <a:cubicBezTo>
                    <a:pt x="692" y="468"/>
                    <a:pt x="696" y="475"/>
                    <a:pt x="700" y="482"/>
                  </a:cubicBezTo>
                  <a:cubicBezTo>
                    <a:pt x="736" y="546"/>
                    <a:pt x="708" y="622"/>
                    <a:pt x="639" y="646"/>
                  </a:cubicBezTo>
                  <a:cubicBezTo>
                    <a:pt x="625" y="651"/>
                    <a:pt x="611" y="655"/>
                    <a:pt x="619" y="672"/>
                  </a:cubicBezTo>
                  <a:cubicBezTo>
                    <a:pt x="623" y="681"/>
                    <a:pt x="638" y="689"/>
                    <a:pt x="648" y="690"/>
                  </a:cubicBezTo>
                  <a:cubicBezTo>
                    <a:pt x="684" y="692"/>
                    <a:pt x="721" y="691"/>
                    <a:pt x="757" y="691"/>
                  </a:cubicBezTo>
                  <a:cubicBezTo>
                    <a:pt x="798" y="692"/>
                    <a:pt x="814" y="708"/>
                    <a:pt x="814" y="750"/>
                  </a:cubicBezTo>
                  <a:cubicBezTo>
                    <a:pt x="814" y="780"/>
                    <a:pt x="815" y="811"/>
                    <a:pt x="814" y="841"/>
                  </a:cubicBezTo>
                  <a:cubicBezTo>
                    <a:pt x="812" y="874"/>
                    <a:pt x="796" y="890"/>
                    <a:pt x="763" y="890"/>
                  </a:cubicBezTo>
                  <a:cubicBezTo>
                    <a:pt x="597" y="891"/>
                    <a:pt x="430" y="891"/>
                    <a:pt x="264" y="890"/>
                  </a:cubicBezTo>
                  <a:cubicBezTo>
                    <a:pt x="256" y="890"/>
                    <a:pt x="248" y="889"/>
                    <a:pt x="241" y="887"/>
                  </a:cubicBezTo>
                  <a:cubicBezTo>
                    <a:pt x="225" y="880"/>
                    <a:pt x="182" y="814"/>
                    <a:pt x="183" y="797"/>
                  </a:cubicBezTo>
                  <a:cubicBezTo>
                    <a:pt x="186" y="775"/>
                    <a:pt x="176" y="765"/>
                    <a:pt x="157" y="757"/>
                  </a:cubicBezTo>
                  <a:cubicBezTo>
                    <a:pt x="91" y="728"/>
                    <a:pt x="37" y="687"/>
                    <a:pt x="21" y="612"/>
                  </a:cubicBezTo>
                  <a:cubicBezTo>
                    <a:pt x="16" y="586"/>
                    <a:pt x="0" y="555"/>
                    <a:pt x="41" y="539"/>
                  </a:cubicBezTo>
                  <a:cubicBezTo>
                    <a:pt x="44" y="538"/>
                    <a:pt x="45" y="526"/>
                    <a:pt x="45" y="518"/>
                  </a:cubicBezTo>
                  <a:cubicBezTo>
                    <a:pt x="45" y="486"/>
                    <a:pt x="45" y="453"/>
                    <a:pt x="45" y="421"/>
                  </a:cubicBezTo>
                  <a:cubicBezTo>
                    <a:pt x="44" y="396"/>
                    <a:pt x="55" y="381"/>
                    <a:pt x="78" y="373"/>
                  </a:cubicBezTo>
                  <a:cubicBezTo>
                    <a:pt x="85" y="371"/>
                    <a:pt x="92" y="368"/>
                    <a:pt x="97" y="363"/>
                  </a:cubicBezTo>
                  <a:cubicBezTo>
                    <a:pt x="120" y="344"/>
                    <a:pt x="164" y="347"/>
                    <a:pt x="182" y="371"/>
                  </a:cubicBezTo>
                  <a:cubicBezTo>
                    <a:pt x="194" y="387"/>
                    <a:pt x="189" y="400"/>
                    <a:pt x="174" y="410"/>
                  </a:cubicBezTo>
                  <a:cubicBezTo>
                    <a:pt x="145" y="431"/>
                    <a:pt x="118" y="429"/>
                    <a:pt x="83" y="399"/>
                  </a:cubicBezTo>
                  <a:cubicBezTo>
                    <a:pt x="79" y="409"/>
                    <a:pt x="74" y="418"/>
                    <a:pt x="73" y="427"/>
                  </a:cubicBezTo>
                  <a:cubicBezTo>
                    <a:pt x="72" y="452"/>
                    <a:pt x="72" y="478"/>
                    <a:pt x="72" y="504"/>
                  </a:cubicBezTo>
                  <a:cubicBezTo>
                    <a:pt x="72" y="522"/>
                    <a:pt x="68" y="540"/>
                    <a:pt x="93" y="551"/>
                  </a:cubicBezTo>
                  <a:cubicBezTo>
                    <a:pt x="105" y="556"/>
                    <a:pt x="107" y="579"/>
                    <a:pt x="119" y="589"/>
                  </a:cubicBezTo>
                  <a:cubicBezTo>
                    <a:pt x="183" y="641"/>
                    <a:pt x="291" y="635"/>
                    <a:pt x="347" y="575"/>
                  </a:cubicBezTo>
                  <a:cubicBezTo>
                    <a:pt x="369" y="551"/>
                    <a:pt x="395" y="526"/>
                    <a:pt x="385" y="486"/>
                  </a:cubicBezTo>
                  <a:cubicBezTo>
                    <a:pt x="380" y="466"/>
                    <a:pt x="385" y="444"/>
                    <a:pt x="384" y="423"/>
                  </a:cubicBezTo>
                  <a:cubicBezTo>
                    <a:pt x="384" y="416"/>
                    <a:pt x="380" y="407"/>
                    <a:pt x="375" y="404"/>
                  </a:cubicBezTo>
                  <a:cubicBezTo>
                    <a:pt x="372" y="402"/>
                    <a:pt x="362" y="407"/>
                    <a:pt x="357" y="411"/>
                  </a:cubicBezTo>
                  <a:cubicBezTo>
                    <a:pt x="333" y="430"/>
                    <a:pt x="290" y="428"/>
                    <a:pt x="272" y="404"/>
                  </a:cubicBezTo>
                  <a:cubicBezTo>
                    <a:pt x="267" y="397"/>
                    <a:pt x="266" y="383"/>
                    <a:pt x="270" y="376"/>
                  </a:cubicBezTo>
                  <a:cubicBezTo>
                    <a:pt x="280" y="354"/>
                    <a:pt x="326" y="343"/>
                    <a:pt x="346" y="355"/>
                  </a:cubicBezTo>
                  <a:cubicBezTo>
                    <a:pt x="360" y="363"/>
                    <a:pt x="376" y="367"/>
                    <a:pt x="386" y="378"/>
                  </a:cubicBezTo>
                  <a:cubicBezTo>
                    <a:pt x="398" y="390"/>
                    <a:pt x="409" y="406"/>
                    <a:pt x="412" y="422"/>
                  </a:cubicBezTo>
                  <a:cubicBezTo>
                    <a:pt x="416" y="445"/>
                    <a:pt x="413" y="470"/>
                    <a:pt x="413" y="494"/>
                  </a:cubicBezTo>
                  <a:cubicBezTo>
                    <a:pt x="414" y="515"/>
                    <a:pt x="406" y="539"/>
                    <a:pt x="434" y="552"/>
                  </a:cubicBezTo>
                  <a:cubicBezTo>
                    <a:pt x="440" y="554"/>
                    <a:pt x="442" y="573"/>
                    <a:pt x="440" y="583"/>
                  </a:cubicBezTo>
                  <a:cubicBezTo>
                    <a:pt x="428" y="668"/>
                    <a:pt x="383" y="728"/>
                    <a:pt x="302" y="758"/>
                  </a:cubicBezTo>
                  <a:cubicBezTo>
                    <a:pt x="282" y="765"/>
                    <a:pt x="271" y="774"/>
                    <a:pt x="275" y="796"/>
                  </a:cubicBezTo>
                  <a:cubicBezTo>
                    <a:pt x="280" y="821"/>
                    <a:pt x="267" y="836"/>
                    <a:pt x="242" y="841"/>
                  </a:cubicBezTo>
                  <a:cubicBezTo>
                    <a:pt x="241" y="844"/>
                    <a:pt x="241" y="847"/>
                    <a:pt x="241" y="850"/>
                  </a:cubicBezTo>
                  <a:cubicBezTo>
                    <a:pt x="252" y="855"/>
                    <a:pt x="263" y="862"/>
                    <a:pt x="274" y="863"/>
                  </a:cubicBezTo>
                  <a:cubicBezTo>
                    <a:pt x="414" y="864"/>
                    <a:pt x="554" y="863"/>
                    <a:pt x="693" y="863"/>
                  </a:cubicBezTo>
                  <a:cubicBezTo>
                    <a:pt x="714" y="863"/>
                    <a:pt x="735" y="863"/>
                    <a:pt x="756" y="863"/>
                  </a:cubicBezTo>
                  <a:cubicBezTo>
                    <a:pt x="776" y="864"/>
                    <a:pt x="786" y="855"/>
                    <a:pt x="786" y="834"/>
                  </a:cubicBezTo>
                  <a:cubicBezTo>
                    <a:pt x="785" y="806"/>
                    <a:pt x="785" y="779"/>
                    <a:pt x="786" y="751"/>
                  </a:cubicBezTo>
                  <a:cubicBezTo>
                    <a:pt x="787" y="728"/>
                    <a:pt x="778" y="718"/>
                    <a:pt x="754" y="718"/>
                  </a:cubicBezTo>
                  <a:cubicBezTo>
                    <a:pt x="719" y="719"/>
                    <a:pt x="683" y="719"/>
                    <a:pt x="648" y="719"/>
                  </a:cubicBezTo>
                  <a:cubicBezTo>
                    <a:pt x="606" y="719"/>
                    <a:pt x="595" y="709"/>
                    <a:pt x="588" y="667"/>
                  </a:cubicBezTo>
                  <a:cubicBezTo>
                    <a:pt x="587" y="660"/>
                    <a:pt x="580" y="652"/>
                    <a:pt x="574" y="650"/>
                  </a:cubicBezTo>
                  <a:cubicBezTo>
                    <a:pt x="489" y="618"/>
                    <a:pt x="464" y="543"/>
                    <a:pt x="515" y="466"/>
                  </a:cubicBezTo>
                  <a:cubicBezTo>
                    <a:pt x="516" y="464"/>
                    <a:pt x="517" y="462"/>
                    <a:pt x="516" y="463"/>
                  </a:cubicBezTo>
                  <a:cubicBezTo>
                    <a:pt x="474" y="416"/>
                    <a:pt x="429" y="374"/>
                    <a:pt x="394" y="325"/>
                  </a:cubicBezTo>
                  <a:cubicBezTo>
                    <a:pt x="370" y="292"/>
                    <a:pt x="354" y="251"/>
                    <a:pt x="345" y="211"/>
                  </a:cubicBezTo>
                  <a:cubicBezTo>
                    <a:pt x="331" y="145"/>
                    <a:pt x="364" y="85"/>
                    <a:pt x="421" y="55"/>
                  </a:cubicBezTo>
                  <a:cubicBezTo>
                    <a:pt x="478" y="26"/>
                    <a:pt x="543" y="37"/>
                    <a:pt x="593" y="83"/>
                  </a:cubicBezTo>
                  <a:cubicBezTo>
                    <a:pt x="596" y="86"/>
                    <a:pt x="598" y="88"/>
                    <a:pt x="603" y="92"/>
                  </a:cubicBezTo>
                  <a:close/>
                  <a:moveTo>
                    <a:pt x="410" y="576"/>
                  </a:moveTo>
                  <a:cubicBezTo>
                    <a:pt x="408" y="573"/>
                    <a:pt x="405" y="570"/>
                    <a:pt x="402" y="567"/>
                  </a:cubicBezTo>
                  <a:cubicBezTo>
                    <a:pt x="395" y="574"/>
                    <a:pt x="388" y="580"/>
                    <a:pt x="381" y="586"/>
                  </a:cubicBezTo>
                  <a:cubicBezTo>
                    <a:pt x="379" y="588"/>
                    <a:pt x="380" y="592"/>
                    <a:pt x="379" y="595"/>
                  </a:cubicBezTo>
                  <a:cubicBezTo>
                    <a:pt x="363" y="664"/>
                    <a:pt x="298" y="714"/>
                    <a:pt x="224" y="715"/>
                  </a:cubicBezTo>
                  <a:cubicBezTo>
                    <a:pt x="155" y="716"/>
                    <a:pt x="96" y="669"/>
                    <a:pt x="78" y="599"/>
                  </a:cubicBezTo>
                  <a:cubicBezTo>
                    <a:pt x="76" y="590"/>
                    <a:pt x="74" y="581"/>
                    <a:pt x="71" y="572"/>
                  </a:cubicBezTo>
                  <a:cubicBezTo>
                    <a:pt x="62" y="572"/>
                    <a:pt x="55" y="572"/>
                    <a:pt x="47" y="572"/>
                  </a:cubicBezTo>
                  <a:cubicBezTo>
                    <a:pt x="46" y="578"/>
                    <a:pt x="46" y="583"/>
                    <a:pt x="46" y="587"/>
                  </a:cubicBezTo>
                  <a:cubicBezTo>
                    <a:pt x="47" y="594"/>
                    <a:pt x="48" y="601"/>
                    <a:pt x="49" y="607"/>
                  </a:cubicBezTo>
                  <a:cubicBezTo>
                    <a:pt x="64" y="667"/>
                    <a:pt x="104" y="707"/>
                    <a:pt x="160" y="726"/>
                  </a:cubicBezTo>
                  <a:cubicBezTo>
                    <a:pt x="200" y="739"/>
                    <a:pt x="219" y="759"/>
                    <a:pt x="212" y="802"/>
                  </a:cubicBezTo>
                  <a:cubicBezTo>
                    <a:pt x="212" y="803"/>
                    <a:pt x="214" y="805"/>
                    <a:pt x="216" y="809"/>
                  </a:cubicBezTo>
                  <a:cubicBezTo>
                    <a:pt x="225" y="808"/>
                    <a:pt x="234" y="808"/>
                    <a:pt x="249" y="807"/>
                  </a:cubicBezTo>
                  <a:cubicBezTo>
                    <a:pt x="232" y="755"/>
                    <a:pt x="264" y="743"/>
                    <a:pt x="301" y="727"/>
                  </a:cubicBezTo>
                  <a:cubicBezTo>
                    <a:pt x="367" y="700"/>
                    <a:pt x="406" y="649"/>
                    <a:pt x="410" y="576"/>
                  </a:cubicBezTo>
                  <a:close/>
                  <a:moveTo>
                    <a:pt x="602" y="274"/>
                  </a:moveTo>
                  <a:cubicBezTo>
                    <a:pt x="558" y="274"/>
                    <a:pt x="524" y="303"/>
                    <a:pt x="517" y="347"/>
                  </a:cubicBezTo>
                  <a:cubicBezTo>
                    <a:pt x="512" y="379"/>
                    <a:pt x="529" y="395"/>
                    <a:pt x="558" y="380"/>
                  </a:cubicBezTo>
                  <a:cubicBezTo>
                    <a:pt x="590" y="364"/>
                    <a:pt x="618" y="364"/>
                    <a:pt x="650" y="381"/>
                  </a:cubicBezTo>
                  <a:cubicBezTo>
                    <a:pt x="675" y="394"/>
                    <a:pt x="689" y="382"/>
                    <a:pt x="690" y="354"/>
                  </a:cubicBezTo>
                  <a:cubicBezTo>
                    <a:pt x="690" y="309"/>
                    <a:pt x="652" y="274"/>
                    <a:pt x="602" y="274"/>
                  </a:cubicBezTo>
                  <a:close/>
                  <a:moveTo>
                    <a:pt x="604" y="454"/>
                  </a:moveTo>
                  <a:cubicBezTo>
                    <a:pt x="558" y="453"/>
                    <a:pt x="518" y="490"/>
                    <a:pt x="517" y="536"/>
                  </a:cubicBezTo>
                  <a:cubicBezTo>
                    <a:pt x="516" y="583"/>
                    <a:pt x="553" y="623"/>
                    <a:pt x="600" y="625"/>
                  </a:cubicBezTo>
                  <a:cubicBezTo>
                    <a:pt x="646" y="627"/>
                    <a:pt x="687" y="588"/>
                    <a:pt x="688" y="541"/>
                  </a:cubicBezTo>
                  <a:cubicBezTo>
                    <a:pt x="688" y="494"/>
                    <a:pt x="650" y="455"/>
                    <a:pt x="604" y="454"/>
                  </a:cubicBezTo>
                  <a:close/>
                  <a:moveTo>
                    <a:pt x="127" y="631"/>
                  </a:moveTo>
                  <a:cubicBezTo>
                    <a:pt x="149" y="672"/>
                    <a:pt x="185" y="686"/>
                    <a:pt x="228" y="686"/>
                  </a:cubicBezTo>
                  <a:cubicBezTo>
                    <a:pt x="276" y="686"/>
                    <a:pt x="319" y="659"/>
                    <a:pt x="333" y="621"/>
                  </a:cubicBezTo>
                  <a:cubicBezTo>
                    <a:pt x="265" y="661"/>
                    <a:pt x="197" y="662"/>
                    <a:pt x="127" y="631"/>
                  </a:cubicBezTo>
                  <a:close/>
                  <a:moveTo>
                    <a:pt x="532" y="272"/>
                  </a:moveTo>
                  <a:cubicBezTo>
                    <a:pt x="517" y="251"/>
                    <a:pt x="506" y="237"/>
                    <a:pt x="495" y="222"/>
                  </a:cubicBezTo>
                  <a:cubicBezTo>
                    <a:pt x="486" y="238"/>
                    <a:pt x="472" y="253"/>
                    <a:pt x="468" y="271"/>
                  </a:cubicBezTo>
                  <a:cubicBezTo>
                    <a:pt x="463" y="288"/>
                    <a:pt x="477" y="301"/>
                    <a:pt x="495" y="298"/>
                  </a:cubicBezTo>
                  <a:cubicBezTo>
                    <a:pt x="507" y="295"/>
                    <a:pt x="517" y="284"/>
                    <a:pt x="532" y="272"/>
                  </a:cubicBezTo>
                  <a:close/>
                  <a:moveTo>
                    <a:pt x="681" y="207"/>
                  </a:moveTo>
                  <a:cubicBezTo>
                    <a:pt x="665" y="187"/>
                    <a:pt x="654" y="174"/>
                    <a:pt x="642" y="160"/>
                  </a:cubicBezTo>
                  <a:cubicBezTo>
                    <a:pt x="634" y="176"/>
                    <a:pt x="621" y="191"/>
                    <a:pt x="617" y="207"/>
                  </a:cubicBezTo>
                  <a:cubicBezTo>
                    <a:pt x="613" y="224"/>
                    <a:pt x="625" y="240"/>
                    <a:pt x="643" y="236"/>
                  </a:cubicBezTo>
                  <a:cubicBezTo>
                    <a:pt x="655" y="234"/>
                    <a:pt x="665" y="220"/>
                    <a:pt x="681" y="207"/>
                  </a:cubicBezTo>
                  <a:close/>
                  <a:moveTo>
                    <a:pt x="601" y="211"/>
                  </a:moveTo>
                  <a:cubicBezTo>
                    <a:pt x="585" y="190"/>
                    <a:pt x="573" y="175"/>
                    <a:pt x="562" y="161"/>
                  </a:cubicBezTo>
                  <a:cubicBezTo>
                    <a:pt x="553" y="176"/>
                    <a:pt x="540" y="191"/>
                    <a:pt x="537" y="208"/>
                  </a:cubicBezTo>
                  <a:cubicBezTo>
                    <a:pt x="536" y="216"/>
                    <a:pt x="552" y="235"/>
                    <a:pt x="563" y="237"/>
                  </a:cubicBezTo>
                  <a:cubicBezTo>
                    <a:pt x="572" y="238"/>
                    <a:pt x="584" y="223"/>
                    <a:pt x="601" y="211"/>
                  </a:cubicBezTo>
                  <a:close/>
                  <a:moveTo>
                    <a:pt x="748" y="271"/>
                  </a:moveTo>
                  <a:cubicBezTo>
                    <a:pt x="732" y="251"/>
                    <a:pt x="724" y="234"/>
                    <a:pt x="710" y="224"/>
                  </a:cubicBezTo>
                  <a:cubicBezTo>
                    <a:pt x="701" y="217"/>
                    <a:pt x="682" y="249"/>
                    <a:pt x="683" y="270"/>
                  </a:cubicBezTo>
                  <a:cubicBezTo>
                    <a:pt x="684" y="288"/>
                    <a:pt x="693" y="302"/>
                    <a:pt x="711" y="298"/>
                  </a:cubicBezTo>
                  <a:cubicBezTo>
                    <a:pt x="723" y="296"/>
                    <a:pt x="732" y="283"/>
                    <a:pt x="748" y="27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176" name="Freeform 91">
              <a:extLst>
                <a:ext uri="{FF2B5EF4-FFF2-40B4-BE49-F238E27FC236}">
                  <a16:creationId xmlns:a16="http://schemas.microsoft.com/office/drawing/2014/main" id="{092DFE7D-C8CB-41DA-95BA-400ABAE783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0712" y="4041775"/>
              <a:ext cx="973138" cy="968375"/>
            </a:xfrm>
            <a:custGeom>
              <a:avLst/>
              <a:gdLst>
                <a:gd name="T0" fmla="*/ 86 w 884"/>
                <a:gd name="T1" fmla="*/ 723 h 880"/>
                <a:gd name="T2" fmla="*/ 150 w 884"/>
                <a:gd name="T3" fmla="*/ 642 h 880"/>
                <a:gd name="T4" fmla="*/ 124 w 884"/>
                <a:gd name="T5" fmla="*/ 339 h 880"/>
                <a:gd name="T6" fmla="*/ 176 w 884"/>
                <a:gd name="T7" fmla="*/ 4 h 880"/>
                <a:gd name="T8" fmla="*/ 246 w 884"/>
                <a:gd name="T9" fmla="*/ 339 h 880"/>
                <a:gd name="T10" fmla="*/ 222 w 884"/>
                <a:gd name="T11" fmla="*/ 629 h 880"/>
                <a:gd name="T12" fmla="*/ 398 w 884"/>
                <a:gd name="T13" fmla="*/ 664 h 880"/>
                <a:gd name="T14" fmla="*/ 365 w 884"/>
                <a:gd name="T15" fmla="*/ 622 h 880"/>
                <a:gd name="T16" fmla="*/ 338 w 884"/>
                <a:gd name="T17" fmla="*/ 346 h 880"/>
                <a:gd name="T18" fmla="*/ 378 w 884"/>
                <a:gd name="T19" fmla="*/ 578 h 880"/>
                <a:gd name="T20" fmla="*/ 500 w 884"/>
                <a:gd name="T21" fmla="*/ 402 h 880"/>
                <a:gd name="T22" fmla="*/ 648 w 884"/>
                <a:gd name="T23" fmla="*/ 181 h 880"/>
                <a:gd name="T24" fmla="*/ 774 w 884"/>
                <a:gd name="T25" fmla="*/ 85 h 880"/>
                <a:gd name="T26" fmla="*/ 785 w 884"/>
                <a:gd name="T27" fmla="*/ 136 h 880"/>
                <a:gd name="T28" fmla="*/ 810 w 884"/>
                <a:gd name="T29" fmla="*/ 311 h 880"/>
                <a:gd name="T30" fmla="*/ 798 w 884"/>
                <a:gd name="T31" fmla="*/ 511 h 880"/>
                <a:gd name="T32" fmla="*/ 794 w 884"/>
                <a:gd name="T33" fmla="*/ 626 h 880"/>
                <a:gd name="T34" fmla="*/ 847 w 884"/>
                <a:gd name="T35" fmla="*/ 664 h 880"/>
                <a:gd name="T36" fmla="*/ 880 w 884"/>
                <a:gd name="T37" fmla="*/ 731 h 880"/>
                <a:gd name="T38" fmla="*/ 822 w 884"/>
                <a:gd name="T39" fmla="*/ 837 h 880"/>
                <a:gd name="T40" fmla="*/ 708 w 884"/>
                <a:gd name="T41" fmla="*/ 821 h 880"/>
                <a:gd name="T42" fmla="*/ 298 w 884"/>
                <a:gd name="T43" fmla="*/ 789 h 880"/>
                <a:gd name="T44" fmla="*/ 254 w 884"/>
                <a:gd name="T45" fmla="*/ 829 h 880"/>
                <a:gd name="T46" fmla="*/ 145 w 884"/>
                <a:gd name="T47" fmla="*/ 839 h 880"/>
                <a:gd name="T48" fmla="*/ 625 w 884"/>
                <a:gd name="T49" fmla="*/ 343 h 880"/>
                <a:gd name="T50" fmla="*/ 412 w 884"/>
                <a:gd name="T51" fmla="*/ 609 h 880"/>
                <a:gd name="T52" fmla="*/ 631 w 884"/>
                <a:gd name="T53" fmla="*/ 664 h 880"/>
                <a:gd name="T54" fmla="*/ 577 w 884"/>
                <a:gd name="T55" fmla="*/ 651 h 880"/>
                <a:gd name="T56" fmla="*/ 575 w 884"/>
                <a:gd name="T57" fmla="*/ 621 h 880"/>
                <a:gd name="T58" fmla="*/ 673 w 884"/>
                <a:gd name="T59" fmla="*/ 507 h 880"/>
                <a:gd name="T60" fmla="*/ 726 w 884"/>
                <a:gd name="T61" fmla="*/ 638 h 880"/>
                <a:gd name="T62" fmla="*/ 792 w 884"/>
                <a:gd name="T63" fmla="*/ 664 h 880"/>
                <a:gd name="T64" fmla="*/ 772 w 884"/>
                <a:gd name="T65" fmla="*/ 499 h 880"/>
                <a:gd name="T66" fmla="*/ 763 w 884"/>
                <a:gd name="T67" fmla="*/ 379 h 880"/>
                <a:gd name="T68" fmla="*/ 210 w 884"/>
                <a:gd name="T69" fmla="*/ 324 h 880"/>
                <a:gd name="T70" fmla="*/ 269 w 884"/>
                <a:gd name="T71" fmla="*/ 263 h 880"/>
                <a:gd name="T72" fmla="*/ 331 w 884"/>
                <a:gd name="T73" fmla="*/ 201 h 880"/>
                <a:gd name="T74" fmla="*/ 329 w 884"/>
                <a:gd name="T75" fmla="*/ 146 h 880"/>
                <a:gd name="T76" fmla="*/ 269 w 884"/>
                <a:gd name="T77" fmla="*/ 92 h 880"/>
                <a:gd name="T78" fmla="*/ 209 w 884"/>
                <a:gd name="T79" fmla="*/ 31 h 880"/>
                <a:gd name="T80" fmla="*/ 161 w 884"/>
                <a:gd name="T81" fmla="*/ 32 h 880"/>
                <a:gd name="T82" fmla="*/ 101 w 884"/>
                <a:gd name="T83" fmla="*/ 93 h 880"/>
                <a:gd name="T84" fmla="*/ 40 w 884"/>
                <a:gd name="T85" fmla="*/ 153 h 880"/>
                <a:gd name="T86" fmla="*/ 40 w 884"/>
                <a:gd name="T87" fmla="*/ 202 h 880"/>
                <a:gd name="T88" fmla="*/ 100 w 884"/>
                <a:gd name="T89" fmla="*/ 261 h 880"/>
                <a:gd name="T90" fmla="*/ 162 w 884"/>
                <a:gd name="T91" fmla="*/ 323 h 880"/>
                <a:gd name="T92" fmla="*/ 210 w 884"/>
                <a:gd name="T93" fmla="*/ 324 h 880"/>
                <a:gd name="T94" fmla="*/ 737 w 884"/>
                <a:gd name="T95" fmla="*/ 126 h 880"/>
                <a:gd name="T96" fmla="*/ 654 w 884"/>
                <a:gd name="T97" fmla="*/ 263 h 880"/>
                <a:gd name="T98" fmla="*/ 719 w 884"/>
                <a:gd name="T99" fmla="*/ 302 h 880"/>
                <a:gd name="T100" fmla="*/ 828 w 884"/>
                <a:gd name="T101" fmla="*/ 267 h 880"/>
                <a:gd name="T102" fmla="*/ 778 w 884"/>
                <a:gd name="T103" fmla="*/ 167 h 880"/>
                <a:gd name="T104" fmla="*/ 753 w 884"/>
                <a:gd name="T105" fmla="*/ 116 h 880"/>
                <a:gd name="T106" fmla="*/ 189 w 884"/>
                <a:gd name="T107" fmla="*/ 841 h 880"/>
                <a:gd name="T108" fmla="*/ 173 w 884"/>
                <a:gd name="T109" fmla="*/ 790 h 880"/>
                <a:gd name="T110" fmla="*/ 792 w 884"/>
                <a:gd name="T111" fmla="*/ 790 h 880"/>
                <a:gd name="T112" fmla="*/ 728 w 884"/>
                <a:gd name="T113" fmla="*/ 792 h 880"/>
                <a:gd name="T114" fmla="*/ 695 w 884"/>
                <a:gd name="T115" fmla="*/ 669 h 880"/>
                <a:gd name="T116" fmla="*/ 677 w 884"/>
                <a:gd name="T117" fmla="*/ 579 h 880"/>
                <a:gd name="T118" fmla="*/ 695 w 884"/>
                <a:gd name="T119" fmla="*/ 669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84" h="880">
                  <a:moveTo>
                    <a:pt x="144" y="793"/>
                  </a:moveTo>
                  <a:cubicBezTo>
                    <a:pt x="87" y="786"/>
                    <a:pt x="85" y="784"/>
                    <a:pt x="86" y="723"/>
                  </a:cubicBezTo>
                  <a:cubicBezTo>
                    <a:pt x="87" y="669"/>
                    <a:pt x="87" y="668"/>
                    <a:pt x="148" y="663"/>
                  </a:cubicBezTo>
                  <a:cubicBezTo>
                    <a:pt x="148" y="656"/>
                    <a:pt x="150" y="649"/>
                    <a:pt x="150" y="642"/>
                  </a:cubicBezTo>
                  <a:cubicBezTo>
                    <a:pt x="150" y="554"/>
                    <a:pt x="149" y="466"/>
                    <a:pt x="151" y="378"/>
                  </a:cubicBezTo>
                  <a:cubicBezTo>
                    <a:pt x="151" y="357"/>
                    <a:pt x="145" y="347"/>
                    <a:pt x="124" y="339"/>
                  </a:cubicBezTo>
                  <a:cubicBezTo>
                    <a:pt x="46" y="310"/>
                    <a:pt x="0" y="229"/>
                    <a:pt x="14" y="149"/>
                  </a:cubicBezTo>
                  <a:cubicBezTo>
                    <a:pt x="28" y="68"/>
                    <a:pt x="96" y="8"/>
                    <a:pt x="176" y="4"/>
                  </a:cubicBezTo>
                  <a:cubicBezTo>
                    <a:pt x="260" y="0"/>
                    <a:pt x="333" y="53"/>
                    <a:pt x="354" y="133"/>
                  </a:cubicBezTo>
                  <a:cubicBezTo>
                    <a:pt x="376" y="220"/>
                    <a:pt x="331" y="308"/>
                    <a:pt x="246" y="339"/>
                  </a:cubicBezTo>
                  <a:cubicBezTo>
                    <a:pt x="226" y="346"/>
                    <a:pt x="221" y="356"/>
                    <a:pt x="221" y="376"/>
                  </a:cubicBezTo>
                  <a:cubicBezTo>
                    <a:pt x="222" y="460"/>
                    <a:pt x="222" y="544"/>
                    <a:pt x="222" y="629"/>
                  </a:cubicBezTo>
                  <a:cubicBezTo>
                    <a:pt x="222" y="640"/>
                    <a:pt x="223" y="651"/>
                    <a:pt x="224" y="664"/>
                  </a:cubicBezTo>
                  <a:cubicBezTo>
                    <a:pt x="284" y="664"/>
                    <a:pt x="341" y="664"/>
                    <a:pt x="398" y="664"/>
                  </a:cubicBezTo>
                  <a:cubicBezTo>
                    <a:pt x="399" y="661"/>
                    <a:pt x="401" y="659"/>
                    <a:pt x="403" y="657"/>
                  </a:cubicBezTo>
                  <a:cubicBezTo>
                    <a:pt x="391" y="645"/>
                    <a:pt x="380" y="629"/>
                    <a:pt x="365" y="622"/>
                  </a:cubicBezTo>
                  <a:cubicBezTo>
                    <a:pt x="269" y="576"/>
                    <a:pt x="236" y="443"/>
                    <a:pt x="301" y="360"/>
                  </a:cubicBezTo>
                  <a:cubicBezTo>
                    <a:pt x="310" y="348"/>
                    <a:pt x="322" y="334"/>
                    <a:pt x="338" y="346"/>
                  </a:cubicBezTo>
                  <a:cubicBezTo>
                    <a:pt x="356" y="359"/>
                    <a:pt x="343" y="373"/>
                    <a:pt x="334" y="385"/>
                  </a:cubicBezTo>
                  <a:cubicBezTo>
                    <a:pt x="286" y="449"/>
                    <a:pt x="309" y="547"/>
                    <a:pt x="378" y="578"/>
                  </a:cubicBezTo>
                  <a:cubicBezTo>
                    <a:pt x="387" y="549"/>
                    <a:pt x="394" y="519"/>
                    <a:pt x="405" y="491"/>
                  </a:cubicBezTo>
                  <a:cubicBezTo>
                    <a:pt x="422" y="447"/>
                    <a:pt x="454" y="416"/>
                    <a:pt x="500" y="402"/>
                  </a:cubicBezTo>
                  <a:cubicBezTo>
                    <a:pt x="569" y="381"/>
                    <a:pt x="607" y="334"/>
                    <a:pt x="621" y="264"/>
                  </a:cubicBezTo>
                  <a:cubicBezTo>
                    <a:pt x="627" y="235"/>
                    <a:pt x="632" y="204"/>
                    <a:pt x="648" y="181"/>
                  </a:cubicBezTo>
                  <a:cubicBezTo>
                    <a:pt x="670" y="149"/>
                    <a:pt x="700" y="123"/>
                    <a:pt x="729" y="98"/>
                  </a:cubicBezTo>
                  <a:cubicBezTo>
                    <a:pt x="740" y="89"/>
                    <a:pt x="759" y="89"/>
                    <a:pt x="774" y="85"/>
                  </a:cubicBezTo>
                  <a:cubicBezTo>
                    <a:pt x="777" y="98"/>
                    <a:pt x="780" y="111"/>
                    <a:pt x="783" y="124"/>
                  </a:cubicBezTo>
                  <a:cubicBezTo>
                    <a:pt x="784" y="128"/>
                    <a:pt x="784" y="132"/>
                    <a:pt x="785" y="136"/>
                  </a:cubicBezTo>
                  <a:cubicBezTo>
                    <a:pt x="819" y="143"/>
                    <a:pt x="840" y="167"/>
                    <a:pt x="856" y="195"/>
                  </a:cubicBezTo>
                  <a:cubicBezTo>
                    <a:pt x="884" y="243"/>
                    <a:pt x="863" y="294"/>
                    <a:pt x="810" y="311"/>
                  </a:cubicBezTo>
                  <a:cubicBezTo>
                    <a:pt x="780" y="320"/>
                    <a:pt x="776" y="330"/>
                    <a:pt x="793" y="356"/>
                  </a:cubicBezTo>
                  <a:cubicBezTo>
                    <a:pt x="825" y="407"/>
                    <a:pt x="826" y="460"/>
                    <a:pt x="798" y="511"/>
                  </a:cubicBezTo>
                  <a:cubicBezTo>
                    <a:pt x="779" y="544"/>
                    <a:pt x="784" y="578"/>
                    <a:pt x="783" y="611"/>
                  </a:cubicBezTo>
                  <a:cubicBezTo>
                    <a:pt x="783" y="616"/>
                    <a:pt x="789" y="622"/>
                    <a:pt x="794" y="626"/>
                  </a:cubicBezTo>
                  <a:cubicBezTo>
                    <a:pt x="805" y="636"/>
                    <a:pt x="816" y="646"/>
                    <a:pt x="828" y="655"/>
                  </a:cubicBezTo>
                  <a:cubicBezTo>
                    <a:pt x="834" y="659"/>
                    <a:pt x="841" y="664"/>
                    <a:pt x="847" y="664"/>
                  </a:cubicBezTo>
                  <a:cubicBezTo>
                    <a:pt x="871" y="666"/>
                    <a:pt x="880" y="680"/>
                    <a:pt x="880" y="703"/>
                  </a:cubicBezTo>
                  <a:cubicBezTo>
                    <a:pt x="880" y="712"/>
                    <a:pt x="880" y="722"/>
                    <a:pt x="880" y="731"/>
                  </a:cubicBezTo>
                  <a:cubicBezTo>
                    <a:pt x="880" y="784"/>
                    <a:pt x="877" y="786"/>
                    <a:pt x="823" y="793"/>
                  </a:cubicBezTo>
                  <a:cubicBezTo>
                    <a:pt x="823" y="807"/>
                    <a:pt x="823" y="822"/>
                    <a:pt x="822" y="837"/>
                  </a:cubicBezTo>
                  <a:cubicBezTo>
                    <a:pt x="822" y="856"/>
                    <a:pt x="811" y="866"/>
                    <a:pt x="792" y="868"/>
                  </a:cubicBezTo>
                  <a:cubicBezTo>
                    <a:pt x="737" y="873"/>
                    <a:pt x="731" y="871"/>
                    <a:pt x="708" y="821"/>
                  </a:cubicBezTo>
                  <a:cubicBezTo>
                    <a:pt x="697" y="796"/>
                    <a:pt x="683" y="789"/>
                    <a:pt x="656" y="789"/>
                  </a:cubicBezTo>
                  <a:cubicBezTo>
                    <a:pt x="537" y="791"/>
                    <a:pt x="417" y="790"/>
                    <a:pt x="298" y="789"/>
                  </a:cubicBezTo>
                  <a:cubicBezTo>
                    <a:pt x="280" y="789"/>
                    <a:pt x="269" y="794"/>
                    <a:pt x="263" y="811"/>
                  </a:cubicBezTo>
                  <a:cubicBezTo>
                    <a:pt x="261" y="817"/>
                    <a:pt x="257" y="823"/>
                    <a:pt x="254" y="829"/>
                  </a:cubicBezTo>
                  <a:cubicBezTo>
                    <a:pt x="235" y="867"/>
                    <a:pt x="206" y="880"/>
                    <a:pt x="165" y="866"/>
                  </a:cubicBezTo>
                  <a:cubicBezTo>
                    <a:pt x="156" y="862"/>
                    <a:pt x="147" y="849"/>
                    <a:pt x="145" y="839"/>
                  </a:cubicBezTo>
                  <a:cubicBezTo>
                    <a:pt x="141" y="825"/>
                    <a:pt x="144" y="809"/>
                    <a:pt x="144" y="793"/>
                  </a:cubicBezTo>
                  <a:close/>
                  <a:moveTo>
                    <a:pt x="625" y="343"/>
                  </a:moveTo>
                  <a:cubicBezTo>
                    <a:pt x="603" y="380"/>
                    <a:pt x="565" y="409"/>
                    <a:pt x="518" y="426"/>
                  </a:cubicBezTo>
                  <a:cubicBezTo>
                    <a:pt x="444" y="453"/>
                    <a:pt x="398" y="531"/>
                    <a:pt x="412" y="609"/>
                  </a:cubicBezTo>
                  <a:cubicBezTo>
                    <a:pt x="416" y="634"/>
                    <a:pt x="426" y="662"/>
                    <a:pt x="454" y="663"/>
                  </a:cubicBezTo>
                  <a:cubicBezTo>
                    <a:pt x="513" y="667"/>
                    <a:pt x="572" y="664"/>
                    <a:pt x="631" y="664"/>
                  </a:cubicBezTo>
                  <a:cubicBezTo>
                    <a:pt x="631" y="662"/>
                    <a:pt x="631" y="659"/>
                    <a:pt x="632" y="657"/>
                  </a:cubicBezTo>
                  <a:cubicBezTo>
                    <a:pt x="613" y="655"/>
                    <a:pt x="595" y="654"/>
                    <a:pt x="577" y="651"/>
                  </a:cubicBezTo>
                  <a:cubicBezTo>
                    <a:pt x="567" y="649"/>
                    <a:pt x="558" y="642"/>
                    <a:pt x="549" y="637"/>
                  </a:cubicBezTo>
                  <a:cubicBezTo>
                    <a:pt x="558" y="631"/>
                    <a:pt x="566" y="623"/>
                    <a:pt x="575" y="621"/>
                  </a:cubicBezTo>
                  <a:cubicBezTo>
                    <a:pt x="625" y="609"/>
                    <a:pt x="653" y="579"/>
                    <a:pt x="661" y="529"/>
                  </a:cubicBezTo>
                  <a:cubicBezTo>
                    <a:pt x="662" y="521"/>
                    <a:pt x="669" y="514"/>
                    <a:pt x="673" y="507"/>
                  </a:cubicBezTo>
                  <a:cubicBezTo>
                    <a:pt x="679" y="513"/>
                    <a:pt x="687" y="519"/>
                    <a:pt x="690" y="526"/>
                  </a:cubicBezTo>
                  <a:cubicBezTo>
                    <a:pt x="703" y="563"/>
                    <a:pt x="715" y="600"/>
                    <a:pt x="726" y="638"/>
                  </a:cubicBezTo>
                  <a:cubicBezTo>
                    <a:pt x="732" y="660"/>
                    <a:pt x="742" y="668"/>
                    <a:pt x="764" y="665"/>
                  </a:cubicBezTo>
                  <a:cubicBezTo>
                    <a:pt x="774" y="663"/>
                    <a:pt x="784" y="664"/>
                    <a:pt x="792" y="664"/>
                  </a:cubicBezTo>
                  <a:cubicBezTo>
                    <a:pt x="779" y="650"/>
                    <a:pt x="759" y="638"/>
                    <a:pt x="758" y="625"/>
                  </a:cubicBezTo>
                  <a:cubicBezTo>
                    <a:pt x="753" y="583"/>
                    <a:pt x="747" y="539"/>
                    <a:pt x="772" y="499"/>
                  </a:cubicBezTo>
                  <a:cubicBezTo>
                    <a:pt x="792" y="468"/>
                    <a:pt x="795" y="433"/>
                    <a:pt x="781" y="398"/>
                  </a:cubicBezTo>
                  <a:cubicBezTo>
                    <a:pt x="778" y="390"/>
                    <a:pt x="770" y="381"/>
                    <a:pt x="763" y="379"/>
                  </a:cubicBezTo>
                  <a:cubicBezTo>
                    <a:pt x="718" y="366"/>
                    <a:pt x="674" y="356"/>
                    <a:pt x="625" y="343"/>
                  </a:cubicBezTo>
                  <a:close/>
                  <a:moveTo>
                    <a:pt x="210" y="324"/>
                  </a:moveTo>
                  <a:cubicBezTo>
                    <a:pt x="231" y="314"/>
                    <a:pt x="254" y="304"/>
                    <a:pt x="273" y="296"/>
                  </a:cubicBezTo>
                  <a:cubicBezTo>
                    <a:pt x="271" y="281"/>
                    <a:pt x="270" y="272"/>
                    <a:pt x="269" y="263"/>
                  </a:cubicBezTo>
                  <a:cubicBezTo>
                    <a:pt x="279" y="263"/>
                    <a:pt x="290" y="262"/>
                    <a:pt x="307" y="261"/>
                  </a:cubicBezTo>
                  <a:cubicBezTo>
                    <a:pt x="314" y="243"/>
                    <a:pt x="323" y="220"/>
                    <a:pt x="331" y="201"/>
                  </a:cubicBezTo>
                  <a:cubicBezTo>
                    <a:pt x="320" y="191"/>
                    <a:pt x="307" y="184"/>
                    <a:pt x="307" y="178"/>
                  </a:cubicBezTo>
                  <a:cubicBezTo>
                    <a:pt x="308" y="169"/>
                    <a:pt x="318" y="161"/>
                    <a:pt x="329" y="146"/>
                  </a:cubicBezTo>
                  <a:cubicBezTo>
                    <a:pt x="323" y="133"/>
                    <a:pt x="313" y="110"/>
                    <a:pt x="305" y="92"/>
                  </a:cubicBezTo>
                  <a:cubicBezTo>
                    <a:pt x="290" y="92"/>
                    <a:pt x="279" y="92"/>
                    <a:pt x="269" y="92"/>
                  </a:cubicBezTo>
                  <a:cubicBezTo>
                    <a:pt x="270" y="82"/>
                    <a:pt x="271" y="73"/>
                    <a:pt x="273" y="58"/>
                  </a:cubicBezTo>
                  <a:cubicBezTo>
                    <a:pt x="253" y="50"/>
                    <a:pt x="230" y="40"/>
                    <a:pt x="209" y="31"/>
                  </a:cubicBezTo>
                  <a:cubicBezTo>
                    <a:pt x="199" y="42"/>
                    <a:pt x="193" y="50"/>
                    <a:pt x="187" y="57"/>
                  </a:cubicBezTo>
                  <a:cubicBezTo>
                    <a:pt x="180" y="50"/>
                    <a:pt x="172" y="43"/>
                    <a:pt x="161" y="32"/>
                  </a:cubicBezTo>
                  <a:cubicBezTo>
                    <a:pt x="142" y="40"/>
                    <a:pt x="120" y="49"/>
                    <a:pt x="101" y="57"/>
                  </a:cubicBezTo>
                  <a:cubicBezTo>
                    <a:pt x="101" y="73"/>
                    <a:pt x="101" y="83"/>
                    <a:pt x="101" y="93"/>
                  </a:cubicBezTo>
                  <a:cubicBezTo>
                    <a:pt x="91" y="93"/>
                    <a:pt x="80" y="92"/>
                    <a:pt x="66" y="91"/>
                  </a:cubicBezTo>
                  <a:cubicBezTo>
                    <a:pt x="57" y="111"/>
                    <a:pt x="48" y="134"/>
                    <a:pt x="40" y="153"/>
                  </a:cubicBezTo>
                  <a:cubicBezTo>
                    <a:pt x="51" y="163"/>
                    <a:pt x="58" y="170"/>
                    <a:pt x="65" y="176"/>
                  </a:cubicBezTo>
                  <a:cubicBezTo>
                    <a:pt x="58" y="184"/>
                    <a:pt x="51" y="192"/>
                    <a:pt x="40" y="202"/>
                  </a:cubicBezTo>
                  <a:cubicBezTo>
                    <a:pt x="49" y="222"/>
                    <a:pt x="58" y="244"/>
                    <a:pt x="66" y="264"/>
                  </a:cubicBezTo>
                  <a:cubicBezTo>
                    <a:pt x="81" y="262"/>
                    <a:pt x="91" y="261"/>
                    <a:pt x="100" y="261"/>
                  </a:cubicBezTo>
                  <a:cubicBezTo>
                    <a:pt x="100" y="271"/>
                    <a:pt x="100" y="281"/>
                    <a:pt x="100" y="297"/>
                  </a:cubicBezTo>
                  <a:cubicBezTo>
                    <a:pt x="120" y="305"/>
                    <a:pt x="143" y="314"/>
                    <a:pt x="162" y="323"/>
                  </a:cubicBezTo>
                  <a:cubicBezTo>
                    <a:pt x="173" y="311"/>
                    <a:pt x="179" y="304"/>
                    <a:pt x="186" y="297"/>
                  </a:cubicBezTo>
                  <a:cubicBezTo>
                    <a:pt x="192" y="304"/>
                    <a:pt x="199" y="311"/>
                    <a:pt x="210" y="324"/>
                  </a:cubicBezTo>
                  <a:close/>
                  <a:moveTo>
                    <a:pt x="753" y="116"/>
                  </a:moveTo>
                  <a:cubicBezTo>
                    <a:pt x="745" y="121"/>
                    <a:pt x="741" y="123"/>
                    <a:pt x="737" y="126"/>
                  </a:cubicBezTo>
                  <a:cubicBezTo>
                    <a:pt x="718" y="145"/>
                    <a:pt x="695" y="162"/>
                    <a:pt x="681" y="184"/>
                  </a:cubicBezTo>
                  <a:cubicBezTo>
                    <a:pt x="666" y="208"/>
                    <a:pt x="655" y="236"/>
                    <a:pt x="654" y="263"/>
                  </a:cubicBezTo>
                  <a:cubicBezTo>
                    <a:pt x="653" y="273"/>
                    <a:pt x="685" y="285"/>
                    <a:pt x="702" y="296"/>
                  </a:cubicBezTo>
                  <a:cubicBezTo>
                    <a:pt x="707" y="299"/>
                    <a:pt x="714" y="299"/>
                    <a:pt x="719" y="302"/>
                  </a:cubicBezTo>
                  <a:cubicBezTo>
                    <a:pt x="753" y="323"/>
                    <a:pt x="774" y="288"/>
                    <a:pt x="802" y="283"/>
                  </a:cubicBezTo>
                  <a:cubicBezTo>
                    <a:pt x="812" y="281"/>
                    <a:pt x="822" y="274"/>
                    <a:pt x="828" y="267"/>
                  </a:cubicBezTo>
                  <a:cubicBezTo>
                    <a:pt x="834" y="261"/>
                    <a:pt x="838" y="250"/>
                    <a:pt x="839" y="241"/>
                  </a:cubicBezTo>
                  <a:cubicBezTo>
                    <a:pt x="843" y="210"/>
                    <a:pt x="810" y="169"/>
                    <a:pt x="778" y="167"/>
                  </a:cubicBezTo>
                  <a:cubicBezTo>
                    <a:pt x="760" y="167"/>
                    <a:pt x="755" y="159"/>
                    <a:pt x="755" y="143"/>
                  </a:cubicBezTo>
                  <a:cubicBezTo>
                    <a:pt x="755" y="135"/>
                    <a:pt x="754" y="128"/>
                    <a:pt x="753" y="116"/>
                  </a:cubicBezTo>
                  <a:close/>
                  <a:moveTo>
                    <a:pt x="173" y="790"/>
                  </a:moveTo>
                  <a:cubicBezTo>
                    <a:pt x="170" y="838"/>
                    <a:pt x="170" y="839"/>
                    <a:pt x="189" y="841"/>
                  </a:cubicBezTo>
                  <a:cubicBezTo>
                    <a:pt x="217" y="843"/>
                    <a:pt x="229" y="831"/>
                    <a:pt x="236" y="790"/>
                  </a:cubicBezTo>
                  <a:cubicBezTo>
                    <a:pt x="215" y="790"/>
                    <a:pt x="195" y="790"/>
                    <a:pt x="173" y="790"/>
                  </a:cubicBezTo>
                  <a:close/>
                  <a:moveTo>
                    <a:pt x="792" y="838"/>
                  </a:moveTo>
                  <a:cubicBezTo>
                    <a:pt x="792" y="823"/>
                    <a:pt x="792" y="807"/>
                    <a:pt x="792" y="790"/>
                  </a:cubicBezTo>
                  <a:cubicBezTo>
                    <a:pt x="773" y="790"/>
                    <a:pt x="756" y="790"/>
                    <a:pt x="739" y="790"/>
                  </a:cubicBezTo>
                  <a:cubicBezTo>
                    <a:pt x="735" y="790"/>
                    <a:pt x="732" y="791"/>
                    <a:pt x="728" y="792"/>
                  </a:cubicBezTo>
                  <a:cubicBezTo>
                    <a:pt x="743" y="843"/>
                    <a:pt x="747" y="846"/>
                    <a:pt x="792" y="838"/>
                  </a:cubicBezTo>
                  <a:close/>
                  <a:moveTo>
                    <a:pt x="695" y="669"/>
                  </a:moveTo>
                  <a:cubicBezTo>
                    <a:pt x="698" y="665"/>
                    <a:pt x="700" y="662"/>
                    <a:pt x="703" y="659"/>
                  </a:cubicBezTo>
                  <a:cubicBezTo>
                    <a:pt x="695" y="633"/>
                    <a:pt x="686" y="607"/>
                    <a:pt x="677" y="579"/>
                  </a:cubicBezTo>
                  <a:cubicBezTo>
                    <a:pt x="664" y="596"/>
                    <a:pt x="652" y="611"/>
                    <a:pt x="638" y="628"/>
                  </a:cubicBezTo>
                  <a:cubicBezTo>
                    <a:pt x="657" y="642"/>
                    <a:pt x="676" y="655"/>
                    <a:pt x="695" y="66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177" name="Freeform 92">
              <a:extLst>
                <a:ext uri="{FF2B5EF4-FFF2-40B4-BE49-F238E27FC236}">
                  <a16:creationId xmlns:a16="http://schemas.microsoft.com/office/drawing/2014/main" id="{001D3DE0-A3B5-472A-BBFD-D23C5C4F99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67438" y="2339975"/>
              <a:ext cx="950913" cy="958850"/>
            </a:xfrm>
            <a:custGeom>
              <a:avLst/>
              <a:gdLst>
                <a:gd name="T0" fmla="*/ 295 w 863"/>
                <a:gd name="T1" fmla="*/ 344 h 872"/>
                <a:gd name="T2" fmla="*/ 228 w 863"/>
                <a:gd name="T3" fmla="*/ 265 h 872"/>
                <a:gd name="T4" fmla="*/ 335 w 863"/>
                <a:gd name="T5" fmla="*/ 155 h 872"/>
                <a:gd name="T6" fmla="*/ 381 w 863"/>
                <a:gd name="T7" fmla="*/ 145 h 872"/>
                <a:gd name="T8" fmla="*/ 412 w 863"/>
                <a:gd name="T9" fmla="*/ 1 h 872"/>
                <a:gd name="T10" fmla="*/ 795 w 863"/>
                <a:gd name="T11" fmla="*/ 49 h 872"/>
                <a:gd name="T12" fmla="*/ 777 w 863"/>
                <a:gd name="T13" fmla="*/ 143 h 872"/>
                <a:gd name="T14" fmla="*/ 808 w 863"/>
                <a:gd name="T15" fmla="*/ 233 h 872"/>
                <a:gd name="T16" fmla="*/ 862 w 863"/>
                <a:gd name="T17" fmla="*/ 725 h 872"/>
                <a:gd name="T18" fmla="*/ 425 w 863"/>
                <a:gd name="T19" fmla="*/ 848 h 872"/>
                <a:gd name="T20" fmla="*/ 306 w 863"/>
                <a:gd name="T21" fmla="*/ 834 h 872"/>
                <a:gd name="T22" fmla="*/ 42 w 863"/>
                <a:gd name="T23" fmla="*/ 552 h 872"/>
                <a:gd name="T24" fmla="*/ 295 w 863"/>
                <a:gd name="T25" fmla="*/ 460 h 872"/>
                <a:gd name="T26" fmla="*/ 418 w 863"/>
                <a:gd name="T27" fmla="*/ 820 h 872"/>
                <a:gd name="T28" fmla="*/ 833 w 863"/>
                <a:gd name="T29" fmla="*/ 722 h 872"/>
                <a:gd name="T30" fmla="*/ 783 w 863"/>
                <a:gd name="T31" fmla="*/ 252 h 872"/>
                <a:gd name="T32" fmla="*/ 726 w 863"/>
                <a:gd name="T33" fmla="*/ 153 h 872"/>
                <a:gd name="T34" fmla="*/ 414 w 863"/>
                <a:gd name="T35" fmla="*/ 224 h 872"/>
                <a:gd name="T36" fmla="*/ 341 w 863"/>
                <a:gd name="T37" fmla="*/ 351 h 872"/>
                <a:gd name="T38" fmla="*/ 325 w 863"/>
                <a:gd name="T39" fmla="*/ 454 h 872"/>
                <a:gd name="T40" fmla="*/ 422 w 863"/>
                <a:gd name="T41" fmla="*/ 650 h 872"/>
                <a:gd name="T42" fmla="*/ 126 w 863"/>
                <a:gd name="T43" fmla="*/ 739 h 872"/>
                <a:gd name="T44" fmla="*/ 272 w 863"/>
                <a:gd name="T45" fmla="*/ 768 h 872"/>
                <a:gd name="T46" fmla="*/ 221 w 863"/>
                <a:gd name="T47" fmla="*/ 651 h 872"/>
                <a:gd name="T48" fmla="*/ 334 w 863"/>
                <a:gd name="T49" fmla="*/ 194 h 872"/>
                <a:gd name="T50" fmla="*/ 235 w 863"/>
                <a:gd name="T51" fmla="*/ 203 h 872"/>
                <a:gd name="T52" fmla="*/ 334 w 863"/>
                <a:gd name="T53" fmla="*/ 194 h 872"/>
                <a:gd name="T54" fmla="*/ 177 w 863"/>
                <a:gd name="T55" fmla="*/ 529 h 872"/>
                <a:gd name="T56" fmla="*/ 178 w 863"/>
                <a:gd name="T57" fmla="*/ 611 h 872"/>
                <a:gd name="T58" fmla="*/ 143 w 863"/>
                <a:gd name="T59" fmla="*/ 649 h 872"/>
                <a:gd name="T60" fmla="*/ 73 w 863"/>
                <a:gd name="T61" fmla="*/ 646 h 872"/>
                <a:gd name="T62" fmla="*/ 143 w 863"/>
                <a:gd name="T63" fmla="*/ 649 h 872"/>
                <a:gd name="T64" fmla="*/ 264 w 863"/>
                <a:gd name="T65" fmla="*/ 527 h 872"/>
                <a:gd name="T66" fmla="*/ 265 w 863"/>
                <a:gd name="T67" fmla="*/ 611 h 872"/>
                <a:gd name="T68" fmla="*/ 379 w 863"/>
                <a:gd name="T69" fmla="*/ 650 h 872"/>
                <a:gd name="T70" fmla="*/ 309 w 863"/>
                <a:gd name="T71" fmla="*/ 646 h 872"/>
                <a:gd name="T72" fmla="*/ 379 w 863"/>
                <a:gd name="T73" fmla="*/ 65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63" h="872">
                  <a:moveTo>
                    <a:pt x="295" y="460"/>
                  </a:moveTo>
                  <a:cubicBezTo>
                    <a:pt x="295" y="419"/>
                    <a:pt x="296" y="382"/>
                    <a:pt x="295" y="344"/>
                  </a:cubicBezTo>
                  <a:cubicBezTo>
                    <a:pt x="294" y="336"/>
                    <a:pt x="288" y="327"/>
                    <a:pt x="282" y="320"/>
                  </a:cubicBezTo>
                  <a:cubicBezTo>
                    <a:pt x="265" y="301"/>
                    <a:pt x="246" y="284"/>
                    <a:pt x="228" y="265"/>
                  </a:cubicBezTo>
                  <a:cubicBezTo>
                    <a:pt x="198" y="233"/>
                    <a:pt x="198" y="186"/>
                    <a:pt x="227" y="156"/>
                  </a:cubicBezTo>
                  <a:cubicBezTo>
                    <a:pt x="257" y="126"/>
                    <a:pt x="302" y="124"/>
                    <a:pt x="335" y="155"/>
                  </a:cubicBezTo>
                  <a:cubicBezTo>
                    <a:pt x="353" y="171"/>
                    <a:pt x="367" y="191"/>
                    <a:pt x="382" y="210"/>
                  </a:cubicBezTo>
                  <a:cubicBezTo>
                    <a:pt x="410" y="177"/>
                    <a:pt x="408" y="164"/>
                    <a:pt x="381" y="145"/>
                  </a:cubicBezTo>
                  <a:cubicBezTo>
                    <a:pt x="356" y="128"/>
                    <a:pt x="354" y="24"/>
                    <a:pt x="380" y="8"/>
                  </a:cubicBezTo>
                  <a:cubicBezTo>
                    <a:pt x="389" y="3"/>
                    <a:pt x="401" y="1"/>
                    <a:pt x="412" y="1"/>
                  </a:cubicBezTo>
                  <a:cubicBezTo>
                    <a:pt x="523" y="0"/>
                    <a:pt x="634" y="1"/>
                    <a:pt x="745" y="1"/>
                  </a:cubicBezTo>
                  <a:cubicBezTo>
                    <a:pt x="781" y="1"/>
                    <a:pt x="794" y="14"/>
                    <a:pt x="795" y="49"/>
                  </a:cubicBezTo>
                  <a:cubicBezTo>
                    <a:pt x="795" y="69"/>
                    <a:pt x="796" y="89"/>
                    <a:pt x="794" y="109"/>
                  </a:cubicBezTo>
                  <a:cubicBezTo>
                    <a:pt x="792" y="121"/>
                    <a:pt x="786" y="135"/>
                    <a:pt x="777" y="143"/>
                  </a:cubicBezTo>
                  <a:cubicBezTo>
                    <a:pt x="752" y="166"/>
                    <a:pt x="752" y="197"/>
                    <a:pt x="781" y="217"/>
                  </a:cubicBezTo>
                  <a:cubicBezTo>
                    <a:pt x="789" y="223"/>
                    <a:pt x="800" y="227"/>
                    <a:pt x="808" y="233"/>
                  </a:cubicBezTo>
                  <a:cubicBezTo>
                    <a:pt x="844" y="257"/>
                    <a:pt x="862" y="292"/>
                    <a:pt x="862" y="335"/>
                  </a:cubicBezTo>
                  <a:cubicBezTo>
                    <a:pt x="862" y="465"/>
                    <a:pt x="863" y="595"/>
                    <a:pt x="862" y="725"/>
                  </a:cubicBezTo>
                  <a:cubicBezTo>
                    <a:pt x="862" y="796"/>
                    <a:pt x="809" y="848"/>
                    <a:pt x="738" y="849"/>
                  </a:cubicBezTo>
                  <a:cubicBezTo>
                    <a:pt x="633" y="850"/>
                    <a:pt x="529" y="850"/>
                    <a:pt x="425" y="848"/>
                  </a:cubicBezTo>
                  <a:cubicBezTo>
                    <a:pt x="404" y="848"/>
                    <a:pt x="380" y="844"/>
                    <a:pt x="362" y="833"/>
                  </a:cubicBezTo>
                  <a:cubicBezTo>
                    <a:pt x="341" y="820"/>
                    <a:pt x="326" y="823"/>
                    <a:pt x="306" y="834"/>
                  </a:cubicBezTo>
                  <a:cubicBezTo>
                    <a:pt x="230" y="872"/>
                    <a:pt x="131" y="853"/>
                    <a:pt x="71" y="789"/>
                  </a:cubicBezTo>
                  <a:cubicBezTo>
                    <a:pt x="12" y="726"/>
                    <a:pt x="0" y="627"/>
                    <a:pt x="42" y="552"/>
                  </a:cubicBezTo>
                  <a:cubicBezTo>
                    <a:pt x="86" y="474"/>
                    <a:pt x="173" y="434"/>
                    <a:pt x="259" y="451"/>
                  </a:cubicBezTo>
                  <a:cubicBezTo>
                    <a:pt x="270" y="454"/>
                    <a:pt x="281" y="457"/>
                    <a:pt x="295" y="460"/>
                  </a:cubicBezTo>
                  <a:close/>
                  <a:moveTo>
                    <a:pt x="355" y="804"/>
                  </a:moveTo>
                  <a:cubicBezTo>
                    <a:pt x="381" y="811"/>
                    <a:pt x="400" y="820"/>
                    <a:pt x="418" y="820"/>
                  </a:cubicBezTo>
                  <a:cubicBezTo>
                    <a:pt x="524" y="821"/>
                    <a:pt x="631" y="821"/>
                    <a:pt x="737" y="820"/>
                  </a:cubicBezTo>
                  <a:cubicBezTo>
                    <a:pt x="795" y="820"/>
                    <a:pt x="833" y="781"/>
                    <a:pt x="833" y="722"/>
                  </a:cubicBezTo>
                  <a:cubicBezTo>
                    <a:pt x="834" y="594"/>
                    <a:pt x="834" y="466"/>
                    <a:pt x="834" y="338"/>
                  </a:cubicBezTo>
                  <a:cubicBezTo>
                    <a:pt x="834" y="299"/>
                    <a:pt x="818" y="269"/>
                    <a:pt x="783" y="252"/>
                  </a:cubicBezTo>
                  <a:cubicBezTo>
                    <a:pt x="747" y="233"/>
                    <a:pt x="728" y="206"/>
                    <a:pt x="729" y="165"/>
                  </a:cubicBezTo>
                  <a:cubicBezTo>
                    <a:pt x="729" y="161"/>
                    <a:pt x="728" y="158"/>
                    <a:pt x="726" y="153"/>
                  </a:cubicBezTo>
                  <a:cubicBezTo>
                    <a:pt x="629" y="153"/>
                    <a:pt x="532" y="153"/>
                    <a:pt x="438" y="153"/>
                  </a:cubicBezTo>
                  <a:cubicBezTo>
                    <a:pt x="429" y="178"/>
                    <a:pt x="421" y="201"/>
                    <a:pt x="414" y="224"/>
                  </a:cubicBezTo>
                  <a:cubicBezTo>
                    <a:pt x="412" y="230"/>
                    <a:pt x="414" y="237"/>
                    <a:pt x="416" y="243"/>
                  </a:cubicBezTo>
                  <a:cubicBezTo>
                    <a:pt x="436" y="302"/>
                    <a:pt x="403" y="349"/>
                    <a:pt x="341" y="351"/>
                  </a:cubicBezTo>
                  <a:cubicBezTo>
                    <a:pt x="336" y="351"/>
                    <a:pt x="331" y="352"/>
                    <a:pt x="324" y="352"/>
                  </a:cubicBezTo>
                  <a:cubicBezTo>
                    <a:pt x="324" y="388"/>
                    <a:pt x="323" y="421"/>
                    <a:pt x="325" y="454"/>
                  </a:cubicBezTo>
                  <a:cubicBezTo>
                    <a:pt x="326" y="466"/>
                    <a:pt x="333" y="480"/>
                    <a:pt x="341" y="487"/>
                  </a:cubicBezTo>
                  <a:cubicBezTo>
                    <a:pt x="393" y="529"/>
                    <a:pt x="421" y="583"/>
                    <a:pt x="422" y="650"/>
                  </a:cubicBezTo>
                  <a:cubicBezTo>
                    <a:pt x="423" y="708"/>
                    <a:pt x="400" y="756"/>
                    <a:pt x="355" y="804"/>
                  </a:cubicBezTo>
                  <a:close/>
                  <a:moveTo>
                    <a:pt x="126" y="739"/>
                  </a:moveTo>
                  <a:cubicBezTo>
                    <a:pt x="125" y="769"/>
                    <a:pt x="142" y="782"/>
                    <a:pt x="169" y="768"/>
                  </a:cubicBezTo>
                  <a:cubicBezTo>
                    <a:pt x="204" y="750"/>
                    <a:pt x="236" y="749"/>
                    <a:pt x="272" y="768"/>
                  </a:cubicBezTo>
                  <a:cubicBezTo>
                    <a:pt x="299" y="783"/>
                    <a:pt x="317" y="768"/>
                    <a:pt x="316" y="736"/>
                  </a:cubicBezTo>
                  <a:cubicBezTo>
                    <a:pt x="313" y="688"/>
                    <a:pt x="271" y="651"/>
                    <a:pt x="221" y="651"/>
                  </a:cubicBezTo>
                  <a:cubicBezTo>
                    <a:pt x="169" y="651"/>
                    <a:pt x="127" y="690"/>
                    <a:pt x="126" y="739"/>
                  </a:cubicBezTo>
                  <a:close/>
                  <a:moveTo>
                    <a:pt x="334" y="194"/>
                  </a:moveTo>
                  <a:cubicBezTo>
                    <a:pt x="317" y="173"/>
                    <a:pt x="299" y="154"/>
                    <a:pt x="272" y="164"/>
                  </a:cubicBezTo>
                  <a:cubicBezTo>
                    <a:pt x="257" y="170"/>
                    <a:pt x="241" y="187"/>
                    <a:pt x="235" y="203"/>
                  </a:cubicBezTo>
                  <a:cubicBezTo>
                    <a:pt x="226" y="229"/>
                    <a:pt x="246" y="246"/>
                    <a:pt x="265" y="260"/>
                  </a:cubicBezTo>
                  <a:cubicBezTo>
                    <a:pt x="288" y="237"/>
                    <a:pt x="311" y="216"/>
                    <a:pt x="334" y="194"/>
                  </a:cubicBezTo>
                  <a:close/>
                  <a:moveTo>
                    <a:pt x="217" y="581"/>
                  </a:moveTo>
                  <a:cubicBezTo>
                    <a:pt x="201" y="559"/>
                    <a:pt x="191" y="541"/>
                    <a:pt x="177" y="529"/>
                  </a:cubicBezTo>
                  <a:cubicBezTo>
                    <a:pt x="168" y="522"/>
                    <a:pt x="145" y="557"/>
                    <a:pt x="146" y="580"/>
                  </a:cubicBezTo>
                  <a:cubicBezTo>
                    <a:pt x="147" y="601"/>
                    <a:pt x="159" y="615"/>
                    <a:pt x="178" y="611"/>
                  </a:cubicBezTo>
                  <a:cubicBezTo>
                    <a:pt x="190" y="609"/>
                    <a:pt x="201" y="594"/>
                    <a:pt x="217" y="581"/>
                  </a:cubicBezTo>
                  <a:close/>
                  <a:moveTo>
                    <a:pt x="143" y="649"/>
                  </a:moveTo>
                  <a:cubicBezTo>
                    <a:pt x="126" y="627"/>
                    <a:pt x="114" y="610"/>
                    <a:pt x="101" y="594"/>
                  </a:cubicBezTo>
                  <a:cubicBezTo>
                    <a:pt x="91" y="611"/>
                    <a:pt x="78" y="627"/>
                    <a:pt x="73" y="646"/>
                  </a:cubicBezTo>
                  <a:cubicBezTo>
                    <a:pt x="68" y="666"/>
                    <a:pt x="82" y="681"/>
                    <a:pt x="102" y="678"/>
                  </a:cubicBezTo>
                  <a:cubicBezTo>
                    <a:pt x="115" y="676"/>
                    <a:pt x="126" y="662"/>
                    <a:pt x="143" y="649"/>
                  </a:cubicBezTo>
                  <a:close/>
                  <a:moveTo>
                    <a:pt x="306" y="582"/>
                  </a:moveTo>
                  <a:cubicBezTo>
                    <a:pt x="288" y="559"/>
                    <a:pt x="276" y="543"/>
                    <a:pt x="264" y="527"/>
                  </a:cubicBezTo>
                  <a:cubicBezTo>
                    <a:pt x="254" y="544"/>
                    <a:pt x="240" y="560"/>
                    <a:pt x="235" y="579"/>
                  </a:cubicBezTo>
                  <a:cubicBezTo>
                    <a:pt x="231" y="597"/>
                    <a:pt x="245" y="614"/>
                    <a:pt x="265" y="611"/>
                  </a:cubicBezTo>
                  <a:cubicBezTo>
                    <a:pt x="277" y="609"/>
                    <a:pt x="288" y="595"/>
                    <a:pt x="306" y="582"/>
                  </a:cubicBezTo>
                  <a:close/>
                  <a:moveTo>
                    <a:pt x="379" y="650"/>
                  </a:moveTo>
                  <a:cubicBezTo>
                    <a:pt x="362" y="627"/>
                    <a:pt x="350" y="610"/>
                    <a:pt x="338" y="594"/>
                  </a:cubicBezTo>
                  <a:cubicBezTo>
                    <a:pt x="328" y="611"/>
                    <a:pt x="314" y="627"/>
                    <a:pt x="309" y="646"/>
                  </a:cubicBezTo>
                  <a:cubicBezTo>
                    <a:pt x="304" y="665"/>
                    <a:pt x="318" y="681"/>
                    <a:pt x="338" y="678"/>
                  </a:cubicBezTo>
                  <a:cubicBezTo>
                    <a:pt x="351" y="676"/>
                    <a:pt x="362" y="662"/>
                    <a:pt x="379" y="65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178" name="Freeform 93">
              <a:extLst>
                <a:ext uri="{FF2B5EF4-FFF2-40B4-BE49-F238E27FC236}">
                  <a16:creationId xmlns:a16="http://schemas.microsoft.com/office/drawing/2014/main" id="{F3C51F74-7DEF-49E5-BB1D-BF2F71B1DF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61088" y="622300"/>
              <a:ext cx="973138" cy="974725"/>
            </a:xfrm>
            <a:custGeom>
              <a:avLst/>
              <a:gdLst>
                <a:gd name="T0" fmla="*/ 188 w 884"/>
                <a:gd name="T1" fmla="*/ 13 h 885"/>
                <a:gd name="T2" fmla="*/ 343 w 884"/>
                <a:gd name="T3" fmla="*/ 160 h 885"/>
                <a:gd name="T4" fmla="*/ 617 w 884"/>
                <a:gd name="T5" fmla="*/ 175 h 885"/>
                <a:gd name="T6" fmla="*/ 609 w 884"/>
                <a:gd name="T7" fmla="*/ 437 h 885"/>
                <a:gd name="T8" fmla="*/ 713 w 884"/>
                <a:gd name="T9" fmla="*/ 737 h 885"/>
                <a:gd name="T10" fmla="*/ 768 w 884"/>
                <a:gd name="T11" fmla="*/ 448 h 885"/>
                <a:gd name="T12" fmla="*/ 813 w 884"/>
                <a:gd name="T13" fmla="*/ 411 h 885"/>
                <a:gd name="T14" fmla="*/ 701 w 884"/>
                <a:gd name="T15" fmla="*/ 808 h 885"/>
                <a:gd name="T16" fmla="*/ 552 w 884"/>
                <a:gd name="T17" fmla="*/ 884 h 885"/>
                <a:gd name="T18" fmla="*/ 251 w 884"/>
                <a:gd name="T19" fmla="*/ 848 h 885"/>
                <a:gd name="T20" fmla="*/ 278 w 884"/>
                <a:gd name="T21" fmla="*/ 733 h 885"/>
                <a:gd name="T22" fmla="*/ 187 w 884"/>
                <a:gd name="T23" fmla="*/ 880 h 885"/>
                <a:gd name="T24" fmla="*/ 67 w 884"/>
                <a:gd name="T25" fmla="*/ 846 h 885"/>
                <a:gd name="T26" fmla="*/ 142 w 884"/>
                <a:gd name="T27" fmla="*/ 755 h 885"/>
                <a:gd name="T28" fmla="*/ 122 w 884"/>
                <a:gd name="T29" fmla="*/ 616 h 885"/>
                <a:gd name="T30" fmla="*/ 102 w 884"/>
                <a:gd name="T31" fmla="*/ 323 h 885"/>
                <a:gd name="T32" fmla="*/ 53 w 884"/>
                <a:gd name="T33" fmla="*/ 141 h 885"/>
                <a:gd name="T34" fmla="*/ 110 w 884"/>
                <a:gd name="T35" fmla="*/ 32 h 885"/>
                <a:gd name="T36" fmla="*/ 172 w 884"/>
                <a:gd name="T37" fmla="*/ 770 h 885"/>
                <a:gd name="T38" fmla="*/ 246 w 884"/>
                <a:gd name="T39" fmla="*/ 738 h 885"/>
                <a:gd name="T40" fmla="*/ 293 w 884"/>
                <a:gd name="T41" fmla="*/ 639 h 885"/>
                <a:gd name="T42" fmla="*/ 374 w 884"/>
                <a:gd name="T43" fmla="*/ 769 h 885"/>
                <a:gd name="T44" fmla="*/ 675 w 884"/>
                <a:gd name="T45" fmla="*/ 749 h 885"/>
                <a:gd name="T46" fmla="*/ 605 w 884"/>
                <a:gd name="T47" fmla="*/ 552 h 885"/>
                <a:gd name="T48" fmla="*/ 565 w 884"/>
                <a:gd name="T49" fmla="*/ 595 h 885"/>
                <a:gd name="T50" fmla="*/ 495 w 884"/>
                <a:gd name="T51" fmla="*/ 504 h 885"/>
                <a:gd name="T52" fmla="*/ 410 w 884"/>
                <a:gd name="T53" fmla="*/ 577 h 885"/>
                <a:gd name="T54" fmla="*/ 362 w 884"/>
                <a:gd name="T55" fmla="*/ 574 h 885"/>
                <a:gd name="T56" fmla="*/ 295 w 884"/>
                <a:gd name="T57" fmla="*/ 543 h 885"/>
                <a:gd name="T58" fmla="*/ 322 w 884"/>
                <a:gd name="T59" fmla="*/ 470 h 885"/>
                <a:gd name="T60" fmla="*/ 160 w 884"/>
                <a:gd name="T61" fmla="*/ 426 h 885"/>
                <a:gd name="T62" fmla="*/ 144 w 884"/>
                <a:gd name="T63" fmla="*/ 599 h 885"/>
                <a:gd name="T64" fmla="*/ 172 w 884"/>
                <a:gd name="T65" fmla="*/ 770 h 885"/>
                <a:gd name="T66" fmla="*/ 173 w 884"/>
                <a:gd name="T67" fmla="*/ 81 h 885"/>
                <a:gd name="T68" fmla="*/ 54 w 884"/>
                <a:gd name="T69" fmla="*/ 247 h 885"/>
                <a:gd name="T70" fmla="*/ 166 w 884"/>
                <a:gd name="T71" fmla="*/ 325 h 885"/>
                <a:gd name="T72" fmla="*/ 270 w 884"/>
                <a:gd name="T73" fmla="*/ 298 h 885"/>
                <a:gd name="T74" fmla="*/ 312 w 884"/>
                <a:gd name="T75" fmla="*/ 203 h 885"/>
                <a:gd name="T76" fmla="*/ 263 w 884"/>
                <a:gd name="T77" fmla="*/ 122 h 885"/>
                <a:gd name="T78" fmla="*/ 168 w 884"/>
                <a:gd name="T79" fmla="*/ 38 h 885"/>
                <a:gd name="T80" fmla="*/ 315 w 884"/>
                <a:gd name="T81" fmla="*/ 300 h 885"/>
                <a:gd name="T82" fmla="*/ 634 w 884"/>
                <a:gd name="T83" fmla="*/ 300 h 8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84" h="885">
                  <a:moveTo>
                    <a:pt x="139" y="43"/>
                  </a:moveTo>
                  <a:cubicBezTo>
                    <a:pt x="144" y="5"/>
                    <a:pt x="153" y="0"/>
                    <a:pt x="188" y="13"/>
                  </a:cubicBezTo>
                  <a:cubicBezTo>
                    <a:pt x="197" y="17"/>
                    <a:pt x="208" y="22"/>
                    <a:pt x="215" y="29"/>
                  </a:cubicBezTo>
                  <a:cubicBezTo>
                    <a:pt x="257" y="72"/>
                    <a:pt x="299" y="115"/>
                    <a:pt x="343" y="160"/>
                  </a:cubicBezTo>
                  <a:cubicBezTo>
                    <a:pt x="388" y="124"/>
                    <a:pt x="441" y="100"/>
                    <a:pt x="505" y="111"/>
                  </a:cubicBezTo>
                  <a:cubicBezTo>
                    <a:pt x="550" y="119"/>
                    <a:pt x="588" y="140"/>
                    <a:pt x="617" y="175"/>
                  </a:cubicBezTo>
                  <a:cubicBezTo>
                    <a:pt x="680" y="249"/>
                    <a:pt x="676" y="338"/>
                    <a:pt x="608" y="432"/>
                  </a:cubicBezTo>
                  <a:cubicBezTo>
                    <a:pt x="608" y="434"/>
                    <a:pt x="608" y="436"/>
                    <a:pt x="609" y="437"/>
                  </a:cubicBezTo>
                  <a:cubicBezTo>
                    <a:pt x="641" y="480"/>
                    <a:pt x="655" y="531"/>
                    <a:pt x="670" y="581"/>
                  </a:cubicBezTo>
                  <a:cubicBezTo>
                    <a:pt x="685" y="632"/>
                    <a:pt x="698" y="683"/>
                    <a:pt x="713" y="737"/>
                  </a:cubicBezTo>
                  <a:cubicBezTo>
                    <a:pt x="721" y="732"/>
                    <a:pt x="734" y="725"/>
                    <a:pt x="744" y="715"/>
                  </a:cubicBezTo>
                  <a:cubicBezTo>
                    <a:pt x="816" y="648"/>
                    <a:pt x="844" y="536"/>
                    <a:pt x="768" y="448"/>
                  </a:cubicBezTo>
                  <a:cubicBezTo>
                    <a:pt x="755" y="433"/>
                    <a:pt x="750" y="417"/>
                    <a:pt x="767" y="403"/>
                  </a:cubicBezTo>
                  <a:cubicBezTo>
                    <a:pt x="784" y="387"/>
                    <a:pt x="800" y="395"/>
                    <a:pt x="813" y="411"/>
                  </a:cubicBezTo>
                  <a:cubicBezTo>
                    <a:pt x="866" y="471"/>
                    <a:pt x="884" y="541"/>
                    <a:pt x="866" y="617"/>
                  </a:cubicBezTo>
                  <a:cubicBezTo>
                    <a:pt x="845" y="708"/>
                    <a:pt x="792" y="774"/>
                    <a:pt x="701" y="808"/>
                  </a:cubicBezTo>
                  <a:cubicBezTo>
                    <a:pt x="693" y="811"/>
                    <a:pt x="685" y="817"/>
                    <a:pt x="679" y="824"/>
                  </a:cubicBezTo>
                  <a:cubicBezTo>
                    <a:pt x="646" y="865"/>
                    <a:pt x="603" y="884"/>
                    <a:pt x="552" y="884"/>
                  </a:cubicBezTo>
                  <a:cubicBezTo>
                    <a:pt x="461" y="885"/>
                    <a:pt x="370" y="885"/>
                    <a:pt x="279" y="884"/>
                  </a:cubicBezTo>
                  <a:cubicBezTo>
                    <a:pt x="249" y="884"/>
                    <a:pt x="244" y="877"/>
                    <a:pt x="251" y="848"/>
                  </a:cubicBezTo>
                  <a:cubicBezTo>
                    <a:pt x="261" y="812"/>
                    <a:pt x="289" y="795"/>
                    <a:pt x="322" y="785"/>
                  </a:cubicBezTo>
                  <a:cubicBezTo>
                    <a:pt x="307" y="768"/>
                    <a:pt x="293" y="751"/>
                    <a:pt x="278" y="733"/>
                  </a:cubicBezTo>
                  <a:cubicBezTo>
                    <a:pt x="265" y="770"/>
                    <a:pt x="251" y="807"/>
                    <a:pt x="239" y="844"/>
                  </a:cubicBezTo>
                  <a:cubicBezTo>
                    <a:pt x="230" y="869"/>
                    <a:pt x="214" y="881"/>
                    <a:pt x="187" y="880"/>
                  </a:cubicBezTo>
                  <a:cubicBezTo>
                    <a:pt x="156" y="880"/>
                    <a:pt x="124" y="879"/>
                    <a:pt x="93" y="880"/>
                  </a:cubicBezTo>
                  <a:cubicBezTo>
                    <a:pt x="66" y="881"/>
                    <a:pt x="62" y="868"/>
                    <a:pt x="67" y="846"/>
                  </a:cubicBezTo>
                  <a:cubicBezTo>
                    <a:pt x="75" y="817"/>
                    <a:pt x="93" y="796"/>
                    <a:pt x="121" y="787"/>
                  </a:cubicBezTo>
                  <a:cubicBezTo>
                    <a:pt x="137" y="781"/>
                    <a:pt x="143" y="772"/>
                    <a:pt x="142" y="755"/>
                  </a:cubicBezTo>
                  <a:cubicBezTo>
                    <a:pt x="141" y="736"/>
                    <a:pt x="141" y="717"/>
                    <a:pt x="142" y="698"/>
                  </a:cubicBezTo>
                  <a:cubicBezTo>
                    <a:pt x="143" y="668"/>
                    <a:pt x="136" y="642"/>
                    <a:pt x="122" y="616"/>
                  </a:cubicBezTo>
                  <a:cubicBezTo>
                    <a:pt x="82" y="540"/>
                    <a:pt x="82" y="464"/>
                    <a:pt x="130" y="391"/>
                  </a:cubicBezTo>
                  <a:cubicBezTo>
                    <a:pt x="154" y="355"/>
                    <a:pt x="144" y="329"/>
                    <a:pt x="102" y="323"/>
                  </a:cubicBezTo>
                  <a:cubicBezTo>
                    <a:pt x="35" y="312"/>
                    <a:pt x="0" y="232"/>
                    <a:pt x="35" y="170"/>
                  </a:cubicBezTo>
                  <a:cubicBezTo>
                    <a:pt x="40" y="160"/>
                    <a:pt x="46" y="149"/>
                    <a:pt x="53" y="141"/>
                  </a:cubicBezTo>
                  <a:cubicBezTo>
                    <a:pt x="77" y="116"/>
                    <a:pt x="88" y="88"/>
                    <a:pt x="83" y="53"/>
                  </a:cubicBezTo>
                  <a:cubicBezTo>
                    <a:pt x="80" y="33"/>
                    <a:pt x="92" y="28"/>
                    <a:pt x="110" y="32"/>
                  </a:cubicBezTo>
                  <a:cubicBezTo>
                    <a:pt x="119" y="35"/>
                    <a:pt x="128" y="39"/>
                    <a:pt x="139" y="43"/>
                  </a:cubicBezTo>
                  <a:close/>
                  <a:moveTo>
                    <a:pt x="172" y="770"/>
                  </a:moveTo>
                  <a:cubicBezTo>
                    <a:pt x="183" y="770"/>
                    <a:pt x="191" y="769"/>
                    <a:pt x="199" y="770"/>
                  </a:cubicBezTo>
                  <a:cubicBezTo>
                    <a:pt x="225" y="773"/>
                    <a:pt x="240" y="765"/>
                    <a:pt x="246" y="738"/>
                  </a:cubicBezTo>
                  <a:cubicBezTo>
                    <a:pt x="250" y="715"/>
                    <a:pt x="259" y="694"/>
                    <a:pt x="268" y="673"/>
                  </a:cubicBezTo>
                  <a:cubicBezTo>
                    <a:pt x="274" y="660"/>
                    <a:pt x="284" y="650"/>
                    <a:pt x="293" y="639"/>
                  </a:cubicBezTo>
                  <a:cubicBezTo>
                    <a:pt x="295" y="652"/>
                    <a:pt x="301" y="664"/>
                    <a:pt x="300" y="677"/>
                  </a:cubicBezTo>
                  <a:cubicBezTo>
                    <a:pt x="300" y="728"/>
                    <a:pt x="331" y="769"/>
                    <a:pt x="374" y="769"/>
                  </a:cubicBezTo>
                  <a:cubicBezTo>
                    <a:pt x="467" y="770"/>
                    <a:pt x="560" y="769"/>
                    <a:pt x="652" y="770"/>
                  </a:cubicBezTo>
                  <a:cubicBezTo>
                    <a:pt x="668" y="770"/>
                    <a:pt x="675" y="764"/>
                    <a:pt x="675" y="749"/>
                  </a:cubicBezTo>
                  <a:cubicBezTo>
                    <a:pt x="678" y="685"/>
                    <a:pt x="664" y="625"/>
                    <a:pt x="631" y="570"/>
                  </a:cubicBezTo>
                  <a:cubicBezTo>
                    <a:pt x="626" y="562"/>
                    <a:pt x="615" y="554"/>
                    <a:pt x="605" y="552"/>
                  </a:cubicBezTo>
                  <a:cubicBezTo>
                    <a:pt x="601" y="551"/>
                    <a:pt x="594" y="566"/>
                    <a:pt x="588" y="573"/>
                  </a:cubicBezTo>
                  <a:cubicBezTo>
                    <a:pt x="581" y="581"/>
                    <a:pt x="572" y="595"/>
                    <a:pt x="565" y="595"/>
                  </a:cubicBezTo>
                  <a:cubicBezTo>
                    <a:pt x="555" y="594"/>
                    <a:pt x="543" y="585"/>
                    <a:pt x="537" y="576"/>
                  </a:cubicBezTo>
                  <a:cubicBezTo>
                    <a:pt x="521" y="553"/>
                    <a:pt x="509" y="528"/>
                    <a:pt x="495" y="504"/>
                  </a:cubicBezTo>
                  <a:cubicBezTo>
                    <a:pt x="479" y="476"/>
                    <a:pt x="470" y="476"/>
                    <a:pt x="454" y="503"/>
                  </a:cubicBezTo>
                  <a:cubicBezTo>
                    <a:pt x="440" y="528"/>
                    <a:pt x="426" y="553"/>
                    <a:pt x="410" y="577"/>
                  </a:cubicBezTo>
                  <a:cubicBezTo>
                    <a:pt x="405" y="585"/>
                    <a:pt x="393" y="595"/>
                    <a:pt x="385" y="595"/>
                  </a:cubicBezTo>
                  <a:cubicBezTo>
                    <a:pt x="377" y="594"/>
                    <a:pt x="365" y="583"/>
                    <a:pt x="362" y="574"/>
                  </a:cubicBezTo>
                  <a:cubicBezTo>
                    <a:pt x="355" y="554"/>
                    <a:pt x="345" y="548"/>
                    <a:pt x="324" y="553"/>
                  </a:cubicBezTo>
                  <a:cubicBezTo>
                    <a:pt x="315" y="555"/>
                    <a:pt x="301" y="550"/>
                    <a:pt x="295" y="543"/>
                  </a:cubicBezTo>
                  <a:cubicBezTo>
                    <a:pt x="290" y="537"/>
                    <a:pt x="293" y="523"/>
                    <a:pt x="296" y="515"/>
                  </a:cubicBezTo>
                  <a:cubicBezTo>
                    <a:pt x="303" y="499"/>
                    <a:pt x="313" y="485"/>
                    <a:pt x="322" y="470"/>
                  </a:cubicBezTo>
                  <a:cubicBezTo>
                    <a:pt x="346" y="427"/>
                    <a:pt x="346" y="427"/>
                    <a:pt x="312" y="395"/>
                  </a:cubicBezTo>
                  <a:cubicBezTo>
                    <a:pt x="259" y="406"/>
                    <a:pt x="209" y="414"/>
                    <a:pt x="160" y="426"/>
                  </a:cubicBezTo>
                  <a:cubicBezTo>
                    <a:pt x="150" y="428"/>
                    <a:pt x="139" y="438"/>
                    <a:pt x="135" y="447"/>
                  </a:cubicBezTo>
                  <a:cubicBezTo>
                    <a:pt x="113" y="499"/>
                    <a:pt x="121" y="549"/>
                    <a:pt x="144" y="599"/>
                  </a:cubicBezTo>
                  <a:cubicBezTo>
                    <a:pt x="157" y="627"/>
                    <a:pt x="165" y="658"/>
                    <a:pt x="171" y="688"/>
                  </a:cubicBezTo>
                  <a:cubicBezTo>
                    <a:pt x="175" y="713"/>
                    <a:pt x="172" y="740"/>
                    <a:pt x="172" y="770"/>
                  </a:cubicBezTo>
                  <a:close/>
                  <a:moveTo>
                    <a:pt x="168" y="38"/>
                  </a:moveTo>
                  <a:cubicBezTo>
                    <a:pt x="170" y="55"/>
                    <a:pt x="169" y="69"/>
                    <a:pt x="173" y="81"/>
                  </a:cubicBezTo>
                  <a:cubicBezTo>
                    <a:pt x="185" y="118"/>
                    <a:pt x="186" y="118"/>
                    <a:pt x="146" y="118"/>
                  </a:cubicBezTo>
                  <a:cubicBezTo>
                    <a:pt x="87" y="118"/>
                    <a:pt x="33" y="192"/>
                    <a:pt x="54" y="247"/>
                  </a:cubicBezTo>
                  <a:cubicBezTo>
                    <a:pt x="60" y="262"/>
                    <a:pt x="72" y="277"/>
                    <a:pt x="85" y="285"/>
                  </a:cubicBezTo>
                  <a:cubicBezTo>
                    <a:pt x="110" y="301"/>
                    <a:pt x="138" y="313"/>
                    <a:pt x="166" y="325"/>
                  </a:cubicBezTo>
                  <a:cubicBezTo>
                    <a:pt x="169" y="327"/>
                    <a:pt x="175" y="326"/>
                    <a:pt x="180" y="325"/>
                  </a:cubicBezTo>
                  <a:cubicBezTo>
                    <a:pt x="210" y="317"/>
                    <a:pt x="240" y="309"/>
                    <a:pt x="270" y="298"/>
                  </a:cubicBezTo>
                  <a:cubicBezTo>
                    <a:pt x="278" y="295"/>
                    <a:pt x="284" y="284"/>
                    <a:pt x="288" y="276"/>
                  </a:cubicBezTo>
                  <a:cubicBezTo>
                    <a:pt x="297" y="252"/>
                    <a:pt x="305" y="227"/>
                    <a:pt x="312" y="203"/>
                  </a:cubicBezTo>
                  <a:cubicBezTo>
                    <a:pt x="314" y="195"/>
                    <a:pt x="316" y="184"/>
                    <a:pt x="313" y="179"/>
                  </a:cubicBezTo>
                  <a:cubicBezTo>
                    <a:pt x="297" y="159"/>
                    <a:pt x="280" y="141"/>
                    <a:pt x="263" y="122"/>
                  </a:cubicBezTo>
                  <a:cubicBezTo>
                    <a:pt x="254" y="112"/>
                    <a:pt x="242" y="104"/>
                    <a:pt x="234" y="94"/>
                  </a:cubicBezTo>
                  <a:cubicBezTo>
                    <a:pt x="217" y="71"/>
                    <a:pt x="203" y="48"/>
                    <a:pt x="168" y="38"/>
                  </a:cubicBezTo>
                  <a:close/>
                  <a:moveTo>
                    <a:pt x="476" y="137"/>
                  </a:moveTo>
                  <a:cubicBezTo>
                    <a:pt x="386" y="137"/>
                    <a:pt x="314" y="209"/>
                    <a:pt x="315" y="300"/>
                  </a:cubicBezTo>
                  <a:cubicBezTo>
                    <a:pt x="315" y="385"/>
                    <a:pt x="389" y="456"/>
                    <a:pt x="474" y="456"/>
                  </a:cubicBezTo>
                  <a:cubicBezTo>
                    <a:pt x="560" y="456"/>
                    <a:pt x="633" y="384"/>
                    <a:pt x="634" y="300"/>
                  </a:cubicBezTo>
                  <a:cubicBezTo>
                    <a:pt x="635" y="211"/>
                    <a:pt x="563" y="138"/>
                    <a:pt x="476" y="13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179" name="Freeform 94">
              <a:extLst>
                <a:ext uri="{FF2B5EF4-FFF2-40B4-BE49-F238E27FC236}">
                  <a16:creationId xmlns:a16="http://schemas.microsoft.com/office/drawing/2014/main" id="{880B5AF8-23D5-4F8C-A4D0-53669FDE1D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57700" y="860425"/>
              <a:ext cx="944563" cy="730250"/>
            </a:xfrm>
            <a:custGeom>
              <a:avLst/>
              <a:gdLst>
                <a:gd name="T0" fmla="*/ 178 w 858"/>
                <a:gd name="T1" fmla="*/ 232 h 663"/>
                <a:gd name="T2" fmla="*/ 276 w 858"/>
                <a:gd name="T3" fmla="*/ 126 h 663"/>
                <a:gd name="T4" fmla="*/ 283 w 858"/>
                <a:gd name="T5" fmla="*/ 79 h 663"/>
                <a:gd name="T6" fmla="*/ 422 w 858"/>
                <a:gd name="T7" fmla="*/ 34 h 663"/>
                <a:gd name="T8" fmla="*/ 454 w 858"/>
                <a:gd name="T9" fmla="*/ 43 h 663"/>
                <a:gd name="T10" fmla="*/ 568 w 858"/>
                <a:gd name="T11" fmla="*/ 122 h 663"/>
                <a:gd name="T12" fmla="*/ 570 w 858"/>
                <a:gd name="T13" fmla="*/ 132 h 663"/>
                <a:gd name="T14" fmla="*/ 663 w 858"/>
                <a:gd name="T15" fmla="*/ 157 h 663"/>
                <a:gd name="T16" fmla="*/ 735 w 858"/>
                <a:gd name="T17" fmla="*/ 257 h 663"/>
                <a:gd name="T18" fmla="*/ 800 w 858"/>
                <a:gd name="T19" fmla="*/ 416 h 663"/>
                <a:gd name="T20" fmla="*/ 819 w 858"/>
                <a:gd name="T21" fmla="*/ 575 h 663"/>
                <a:gd name="T22" fmla="*/ 839 w 858"/>
                <a:gd name="T23" fmla="*/ 601 h 663"/>
                <a:gd name="T24" fmla="*/ 857 w 858"/>
                <a:gd name="T25" fmla="*/ 632 h 663"/>
                <a:gd name="T26" fmla="*/ 833 w 858"/>
                <a:gd name="T27" fmla="*/ 660 h 663"/>
                <a:gd name="T28" fmla="*/ 811 w 858"/>
                <a:gd name="T29" fmla="*/ 661 h 663"/>
                <a:gd name="T30" fmla="*/ 48 w 858"/>
                <a:gd name="T31" fmla="*/ 661 h 663"/>
                <a:gd name="T32" fmla="*/ 20 w 858"/>
                <a:gd name="T33" fmla="*/ 658 h 663"/>
                <a:gd name="T34" fmla="*/ 1 w 858"/>
                <a:gd name="T35" fmla="*/ 633 h 663"/>
                <a:gd name="T36" fmla="*/ 15 w 858"/>
                <a:gd name="T37" fmla="*/ 603 h 663"/>
                <a:gd name="T38" fmla="*/ 40 w 858"/>
                <a:gd name="T39" fmla="*/ 565 h 663"/>
                <a:gd name="T40" fmla="*/ 64 w 858"/>
                <a:gd name="T41" fmla="*/ 377 h 663"/>
                <a:gd name="T42" fmla="*/ 96 w 858"/>
                <a:gd name="T43" fmla="*/ 316 h 663"/>
                <a:gd name="T44" fmla="*/ 106 w 858"/>
                <a:gd name="T45" fmla="*/ 303 h 663"/>
                <a:gd name="T46" fmla="*/ 178 w 858"/>
                <a:gd name="T47" fmla="*/ 232 h 663"/>
                <a:gd name="T48" fmla="*/ 794 w 858"/>
                <a:gd name="T49" fmla="*/ 597 h 663"/>
                <a:gd name="T50" fmla="*/ 763 w 858"/>
                <a:gd name="T51" fmla="*/ 364 h 663"/>
                <a:gd name="T52" fmla="*/ 718 w 858"/>
                <a:gd name="T53" fmla="*/ 332 h 663"/>
                <a:gd name="T54" fmla="*/ 139 w 858"/>
                <a:gd name="T55" fmla="*/ 333 h 663"/>
                <a:gd name="T56" fmla="*/ 92 w 858"/>
                <a:gd name="T57" fmla="*/ 375 h 663"/>
                <a:gd name="T58" fmla="*/ 83 w 858"/>
                <a:gd name="T59" fmla="*/ 446 h 663"/>
                <a:gd name="T60" fmla="*/ 64 w 858"/>
                <a:gd name="T61" fmla="*/ 597 h 663"/>
                <a:gd name="T62" fmla="*/ 794 w 858"/>
                <a:gd name="T63" fmla="*/ 597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58" h="663">
                  <a:moveTo>
                    <a:pt x="178" y="232"/>
                  </a:moveTo>
                  <a:cubicBezTo>
                    <a:pt x="173" y="153"/>
                    <a:pt x="205" y="120"/>
                    <a:pt x="276" y="126"/>
                  </a:cubicBezTo>
                  <a:cubicBezTo>
                    <a:pt x="278" y="110"/>
                    <a:pt x="278" y="94"/>
                    <a:pt x="283" y="79"/>
                  </a:cubicBezTo>
                  <a:cubicBezTo>
                    <a:pt x="303" y="21"/>
                    <a:pt x="370" y="0"/>
                    <a:pt x="422" y="34"/>
                  </a:cubicBezTo>
                  <a:cubicBezTo>
                    <a:pt x="430" y="40"/>
                    <a:pt x="444" y="45"/>
                    <a:pt x="454" y="43"/>
                  </a:cubicBezTo>
                  <a:cubicBezTo>
                    <a:pt x="520" y="22"/>
                    <a:pt x="565" y="52"/>
                    <a:pt x="568" y="122"/>
                  </a:cubicBezTo>
                  <a:cubicBezTo>
                    <a:pt x="568" y="125"/>
                    <a:pt x="569" y="127"/>
                    <a:pt x="570" y="132"/>
                  </a:cubicBezTo>
                  <a:cubicBezTo>
                    <a:pt x="606" y="122"/>
                    <a:pt x="648" y="121"/>
                    <a:pt x="663" y="157"/>
                  </a:cubicBezTo>
                  <a:cubicBezTo>
                    <a:pt x="680" y="198"/>
                    <a:pt x="716" y="223"/>
                    <a:pt x="735" y="257"/>
                  </a:cubicBezTo>
                  <a:cubicBezTo>
                    <a:pt x="762" y="306"/>
                    <a:pt x="800" y="353"/>
                    <a:pt x="800" y="416"/>
                  </a:cubicBezTo>
                  <a:cubicBezTo>
                    <a:pt x="801" y="469"/>
                    <a:pt x="813" y="522"/>
                    <a:pt x="819" y="575"/>
                  </a:cubicBezTo>
                  <a:cubicBezTo>
                    <a:pt x="821" y="588"/>
                    <a:pt x="823" y="596"/>
                    <a:pt x="839" y="601"/>
                  </a:cubicBezTo>
                  <a:cubicBezTo>
                    <a:pt x="848" y="604"/>
                    <a:pt x="858" y="622"/>
                    <a:pt x="857" y="632"/>
                  </a:cubicBezTo>
                  <a:cubicBezTo>
                    <a:pt x="856" y="642"/>
                    <a:pt x="843" y="652"/>
                    <a:pt x="833" y="660"/>
                  </a:cubicBezTo>
                  <a:cubicBezTo>
                    <a:pt x="828" y="663"/>
                    <a:pt x="818" y="661"/>
                    <a:pt x="811" y="661"/>
                  </a:cubicBezTo>
                  <a:cubicBezTo>
                    <a:pt x="556" y="661"/>
                    <a:pt x="302" y="661"/>
                    <a:pt x="48" y="661"/>
                  </a:cubicBezTo>
                  <a:cubicBezTo>
                    <a:pt x="38" y="661"/>
                    <a:pt x="27" y="662"/>
                    <a:pt x="20" y="658"/>
                  </a:cubicBezTo>
                  <a:cubicBezTo>
                    <a:pt x="11" y="653"/>
                    <a:pt x="1" y="642"/>
                    <a:pt x="1" y="633"/>
                  </a:cubicBezTo>
                  <a:cubicBezTo>
                    <a:pt x="0" y="623"/>
                    <a:pt x="8" y="605"/>
                    <a:pt x="15" y="603"/>
                  </a:cubicBezTo>
                  <a:cubicBezTo>
                    <a:pt x="38" y="597"/>
                    <a:pt x="38" y="581"/>
                    <a:pt x="40" y="565"/>
                  </a:cubicBezTo>
                  <a:cubicBezTo>
                    <a:pt x="48" y="502"/>
                    <a:pt x="53" y="439"/>
                    <a:pt x="64" y="377"/>
                  </a:cubicBezTo>
                  <a:cubicBezTo>
                    <a:pt x="68" y="356"/>
                    <a:pt x="85" y="336"/>
                    <a:pt x="96" y="316"/>
                  </a:cubicBezTo>
                  <a:cubicBezTo>
                    <a:pt x="98" y="311"/>
                    <a:pt x="105" y="308"/>
                    <a:pt x="106" y="303"/>
                  </a:cubicBezTo>
                  <a:cubicBezTo>
                    <a:pt x="116" y="265"/>
                    <a:pt x="140" y="242"/>
                    <a:pt x="178" y="232"/>
                  </a:cubicBezTo>
                  <a:close/>
                  <a:moveTo>
                    <a:pt x="794" y="597"/>
                  </a:moveTo>
                  <a:cubicBezTo>
                    <a:pt x="783" y="517"/>
                    <a:pt x="774" y="441"/>
                    <a:pt x="763" y="364"/>
                  </a:cubicBezTo>
                  <a:cubicBezTo>
                    <a:pt x="759" y="342"/>
                    <a:pt x="741" y="332"/>
                    <a:pt x="718" y="332"/>
                  </a:cubicBezTo>
                  <a:cubicBezTo>
                    <a:pt x="525" y="332"/>
                    <a:pt x="332" y="332"/>
                    <a:pt x="139" y="333"/>
                  </a:cubicBezTo>
                  <a:cubicBezTo>
                    <a:pt x="110" y="333"/>
                    <a:pt x="96" y="346"/>
                    <a:pt x="92" y="375"/>
                  </a:cubicBezTo>
                  <a:cubicBezTo>
                    <a:pt x="89" y="399"/>
                    <a:pt x="86" y="423"/>
                    <a:pt x="83" y="446"/>
                  </a:cubicBezTo>
                  <a:cubicBezTo>
                    <a:pt x="76" y="496"/>
                    <a:pt x="70" y="546"/>
                    <a:pt x="64" y="597"/>
                  </a:cubicBezTo>
                  <a:cubicBezTo>
                    <a:pt x="308" y="597"/>
                    <a:pt x="548" y="597"/>
                    <a:pt x="794" y="59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180" name="Freeform 95">
              <a:extLst>
                <a:ext uri="{FF2B5EF4-FFF2-40B4-BE49-F238E27FC236}">
                  <a16:creationId xmlns:a16="http://schemas.microsoft.com/office/drawing/2014/main" id="{4CF0A1D5-B62D-4FF0-98FA-105017EC5D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45000" y="2347913"/>
              <a:ext cx="968375" cy="950913"/>
            </a:xfrm>
            <a:custGeom>
              <a:avLst/>
              <a:gdLst>
                <a:gd name="T0" fmla="*/ 702 w 879"/>
                <a:gd name="T1" fmla="*/ 416 h 864"/>
                <a:gd name="T2" fmla="*/ 703 w 879"/>
                <a:gd name="T3" fmla="*/ 608 h 864"/>
                <a:gd name="T4" fmla="*/ 718 w 879"/>
                <a:gd name="T5" fmla="*/ 624 h 864"/>
                <a:gd name="T6" fmla="*/ 757 w 879"/>
                <a:gd name="T7" fmla="*/ 632 h 864"/>
                <a:gd name="T8" fmla="*/ 823 w 879"/>
                <a:gd name="T9" fmla="*/ 689 h 864"/>
                <a:gd name="T10" fmla="*/ 866 w 879"/>
                <a:gd name="T11" fmla="*/ 795 h 864"/>
                <a:gd name="T12" fmla="*/ 845 w 879"/>
                <a:gd name="T13" fmla="*/ 843 h 864"/>
                <a:gd name="T14" fmla="*/ 747 w 879"/>
                <a:gd name="T15" fmla="*/ 864 h 864"/>
                <a:gd name="T16" fmla="*/ 516 w 879"/>
                <a:gd name="T17" fmla="*/ 856 h 864"/>
                <a:gd name="T18" fmla="*/ 496 w 879"/>
                <a:gd name="T19" fmla="*/ 852 h 864"/>
                <a:gd name="T20" fmla="*/ 461 w 879"/>
                <a:gd name="T21" fmla="*/ 779 h 864"/>
                <a:gd name="T22" fmla="*/ 497 w 879"/>
                <a:gd name="T23" fmla="*/ 695 h 864"/>
                <a:gd name="T24" fmla="*/ 420 w 879"/>
                <a:gd name="T25" fmla="*/ 498 h 864"/>
                <a:gd name="T26" fmla="*/ 322 w 879"/>
                <a:gd name="T27" fmla="*/ 516 h 864"/>
                <a:gd name="T28" fmla="*/ 259 w 879"/>
                <a:gd name="T29" fmla="*/ 665 h 864"/>
                <a:gd name="T30" fmla="*/ 258 w 879"/>
                <a:gd name="T31" fmla="*/ 726 h 864"/>
                <a:gd name="T32" fmla="*/ 212 w 879"/>
                <a:gd name="T33" fmla="*/ 776 h 864"/>
                <a:gd name="T34" fmla="*/ 111 w 879"/>
                <a:gd name="T35" fmla="*/ 776 h 864"/>
                <a:gd name="T36" fmla="*/ 65 w 879"/>
                <a:gd name="T37" fmla="*/ 729 h 864"/>
                <a:gd name="T38" fmla="*/ 65 w 879"/>
                <a:gd name="T39" fmla="*/ 471 h 864"/>
                <a:gd name="T40" fmla="*/ 65 w 879"/>
                <a:gd name="T41" fmla="*/ 436 h 864"/>
                <a:gd name="T42" fmla="*/ 52 w 879"/>
                <a:gd name="T43" fmla="*/ 444 h 864"/>
                <a:gd name="T44" fmla="*/ 14 w 879"/>
                <a:gd name="T45" fmla="*/ 440 h 864"/>
                <a:gd name="T46" fmla="*/ 17 w 879"/>
                <a:gd name="T47" fmla="*/ 400 h 864"/>
                <a:gd name="T48" fmla="*/ 129 w 879"/>
                <a:gd name="T49" fmla="*/ 277 h 864"/>
                <a:gd name="T50" fmla="*/ 350 w 879"/>
                <a:gd name="T51" fmla="*/ 32 h 864"/>
                <a:gd name="T52" fmla="*/ 419 w 879"/>
                <a:gd name="T53" fmla="*/ 32 h 864"/>
                <a:gd name="T54" fmla="*/ 747 w 879"/>
                <a:gd name="T55" fmla="*/ 381 h 864"/>
                <a:gd name="T56" fmla="*/ 764 w 879"/>
                <a:gd name="T57" fmla="*/ 403 h 864"/>
                <a:gd name="T58" fmla="*/ 758 w 879"/>
                <a:gd name="T59" fmla="*/ 433 h 864"/>
                <a:gd name="T60" fmla="*/ 727 w 879"/>
                <a:gd name="T61" fmla="*/ 436 h 864"/>
                <a:gd name="T62" fmla="*/ 702 w 879"/>
                <a:gd name="T63" fmla="*/ 416 h 864"/>
                <a:gd name="T64" fmla="*/ 541 w 879"/>
                <a:gd name="T65" fmla="*/ 635 h 864"/>
                <a:gd name="T66" fmla="*/ 675 w 879"/>
                <a:gd name="T67" fmla="*/ 615 h 864"/>
                <a:gd name="T68" fmla="*/ 674 w 879"/>
                <a:gd name="T69" fmla="*/ 406 h 864"/>
                <a:gd name="T70" fmla="*/ 659 w 879"/>
                <a:gd name="T71" fmla="*/ 369 h 864"/>
                <a:gd name="T72" fmla="*/ 400 w 879"/>
                <a:gd name="T73" fmla="*/ 93 h 864"/>
                <a:gd name="T74" fmla="*/ 383 w 879"/>
                <a:gd name="T75" fmla="*/ 78 h 864"/>
                <a:gd name="T76" fmla="*/ 101 w 879"/>
                <a:gd name="T77" fmla="*/ 391 h 864"/>
                <a:gd name="T78" fmla="*/ 93 w 879"/>
                <a:gd name="T79" fmla="*/ 411 h 864"/>
                <a:gd name="T80" fmla="*/ 94 w 879"/>
                <a:gd name="T81" fmla="*/ 729 h 864"/>
                <a:gd name="T82" fmla="*/ 106 w 879"/>
                <a:gd name="T83" fmla="*/ 747 h 864"/>
                <a:gd name="T84" fmla="*/ 230 w 879"/>
                <a:gd name="T85" fmla="*/ 747 h 864"/>
                <a:gd name="T86" fmla="*/ 230 w 879"/>
                <a:gd name="T87" fmla="*/ 676 h 864"/>
                <a:gd name="T88" fmla="*/ 276 w 879"/>
                <a:gd name="T89" fmla="*/ 527 h 864"/>
                <a:gd name="T90" fmla="*/ 489 w 879"/>
                <a:gd name="T91" fmla="*/ 525 h 864"/>
                <a:gd name="T92" fmla="*/ 541 w 879"/>
                <a:gd name="T93" fmla="*/ 635 h 864"/>
                <a:gd name="T94" fmla="*/ 783 w 879"/>
                <a:gd name="T95" fmla="*/ 675 h 864"/>
                <a:gd name="T96" fmla="*/ 540 w 879"/>
                <a:gd name="T97" fmla="*/ 678 h 864"/>
                <a:gd name="T98" fmla="*/ 783 w 879"/>
                <a:gd name="T99" fmla="*/ 675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79" h="864">
                  <a:moveTo>
                    <a:pt x="702" y="416"/>
                  </a:moveTo>
                  <a:cubicBezTo>
                    <a:pt x="702" y="484"/>
                    <a:pt x="702" y="546"/>
                    <a:pt x="703" y="608"/>
                  </a:cubicBezTo>
                  <a:cubicBezTo>
                    <a:pt x="703" y="614"/>
                    <a:pt x="712" y="621"/>
                    <a:pt x="718" y="624"/>
                  </a:cubicBezTo>
                  <a:cubicBezTo>
                    <a:pt x="731" y="628"/>
                    <a:pt x="744" y="629"/>
                    <a:pt x="757" y="632"/>
                  </a:cubicBezTo>
                  <a:cubicBezTo>
                    <a:pt x="789" y="639"/>
                    <a:pt x="812" y="656"/>
                    <a:pt x="823" y="689"/>
                  </a:cubicBezTo>
                  <a:cubicBezTo>
                    <a:pt x="835" y="725"/>
                    <a:pt x="850" y="761"/>
                    <a:pt x="866" y="795"/>
                  </a:cubicBezTo>
                  <a:cubicBezTo>
                    <a:pt x="879" y="822"/>
                    <a:pt x="869" y="837"/>
                    <a:pt x="845" y="843"/>
                  </a:cubicBezTo>
                  <a:cubicBezTo>
                    <a:pt x="813" y="852"/>
                    <a:pt x="780" y="864"/>
                    <a:pt x="747" y="864"/>
                  </a:cubicBezTo>
                  <a:cubicBezTo>
                    <a:pt x="670" y="864"/>
                    <a:pt x="593" y="859"/>
                    <a:pt x="516" y="856"/>
                  </a:cubicBezTo>
                  <a:cubicBezTo>
                    <a:pt x="509" y="856"/>
                    <a:pt x="503" y="854"/>
                    <a:pt x="496" y="852"/>
                  </a:cubicBezTo>
                  <a:cubicBezTo>
                    <a:pt x="446" y="837"/>
                    <a:pt x="441" y="826"/>
                    <a:pt x="461" y="779"/>
                  </a:cubicBezTo>
                  <a:cubicBezTo>
                    <a:pt x="473" y="751"/>
                    <a:pt x="485" y="723"/>
                    <a:pt x="497" y="695"/>
                  </a:cubicBezTo>
                  <a:cubicBezTo>
                    <a:pt x="522" y="633"/>
                    <a:pt x="481" y="527"/>
                    <a:pt x="420" y="498"/>
                  </a:cubicBezTo>
                  <a:cubicBezTo>
                    <a:pt x="387" y="482"/>
                    <a:pt x="352" y="488"/>
                    <a:pt x="322" y="516"/>
                  </a:cubicBezTo>
                  <a:cubicBezTo>
                    <a:pt x="279" y="556"/>
                    <a:pt x="264" y="609"/>
                    <a:pt x="259" y="665"/>
                  </a:cubicBezTo>
                  <a:cubicBezTo>
                    <a:pt x="257" y="685"/>
                    <a:pt x="258" y="706"/>
                    <a:pt x="258" y="726"/>
                  </a:cubicBezTo>
                  <a:cubicBezTo>
                    <a:pt x="260" y="765"/>
                    <a:pt x="251" y="776"/>
                    <a:pt x="212" y="776"/>
                  </a:cubicBezTo>
                  <a:cubicBezTo>
                    <a:pt x="178" y="777"/>
                    <a:pt x="145" y="776"/>
                    <a:pt x="111" y="776"/>
                  </a:cubicBezTo>
                  <a:cubicBezTo>
                    <a:pt x="76" y="776"/>
                    <a:pt x="65" y="765"/>
                    <a:pt x="65" y="729"/>
                  </a:cubicBezTo>
                  <a:cubicBezTo>
                    <a:pt x="65" y="643"/>
                    <a:pt x="65" y="557"/>
                    <a:pt x="65" y="471"/>
                  </a:cubicBezTo>
                  <a:cubicBezTo>
                    <a:pt x="65" y="461"/>
                    <a:pt x="65" y="451"/>
                    <a:pt x="65" y="436"/>
                  </a:cubicBezTo>
                  <a:cubicBezTo>
                    <a:pt x="58" y="441"/>
                    <a:pt x="55" y="444"/>
                    <a:pt x="52" y="444"/>
                  </a:cubicBezTo>
                  <a:cubicBezTo>
                    <a:pt x="39" y="444"/>
                    <a:pt x="23" y="447"/>
                    <a:pt x="14" y="440"/>
                  </a:cubicBezTo>
                  <a:cubicBezTo>
                    <a:pt x="0" y="429"/>
                    <a:pt x="6" y="413"/>
                    <a:pt x="17" y="400"/>
                  </a:cubicBezTo>
                  <a:cubicBezTo>
                    <a:pt x="54" y="359"/>
                    <a:pt x="92" y="318"/>
                    <a:pt x="129" y="277"/>
                  </a:cubicBezTo>
                  <a:cubicBezTo>
                    <a:pt x="202" y="195"/>
                    <a:pt x="276" y="113"/>
                    <a:pt x="350" y="32"/>
                  </a:cubicBezTo>
                  <a:cubicBezTo>
                    <a:pt x="379" y="0"/>
                    <a:pt x="389" y="0"/>
                    <a:pt x="419" y="32"/>
                  </a:cubicBezTo>
                  <a:cubicBezTo>
                    <a:pt x="528" y="148"/>
                    <a:pt x="638" y="264"/>
                    <a:pt x="747" y="381"/>
                  </a:cubicBezTo>
                  <a:cubicBezTo>
                    <a:pt x="754" y="388"/>
                    <a:pt x="763" y="395"/>
                    <a:pt x="764" y="403"/>
                  </a:cubicBezTo>
                  <a:cubicBezTo>
                    <a:pt x="766" y="413"/>
                    <a:pt x="764" y="427"/>
                    <a:pt x="758" y="433"/>
                  </a:cubicBezTo>
                  <a:cubicBezTo>
                    <a:pt x="751" y="439"/>
                    <a:pt x="737" y="438"/>
                    <a:pt x="727" y="436"/>
                  </a:cubicBezTo>
                  <a:cubicBezTo>
                    <a:pt x="720" y="435"/>
                    <a:pt x="714" y="426"/>
                    <a:pt x="702" y="416"/>
                  </a:cubicBezTo>
                  <a:close/>
                  <a:moveTo>
                    <a:pt x="541" y="635"/>
                  </a:moveTo>
                  <a:cubicBezTo>
                    <a:pt x="583" y="629"/>
                    <a:pt x="627" y="623"/>
                    <a:pt x="675" y="615"/>
                  </a:cubicBezTo>
                  <a:cubicBezTo>
                    <a:pt x="675" y="547"/>
                    <a:pt x="676" y="477"/>
                    <a:pt x="674" y="406"/>
                  </a:cubicBezTo>
                  <a:cubicBezTo>
                    <a:pt x="674" y="393"/>
                    <a:pt x="668" y="378"/>
                    <a:pt x="659" y="369"/>
                  </a:cubicBezTo>
                  <a:cubicBezTo>
                    <a:pt x="573" y="276"/>
                    <a:pt x="486" y="185"/>
                    <a:pt x="400" y="93"/>
                  </a:cubicBezTo>
                  <a:cubicBezTo>
                    <a:pt x="395" y="88"/>
                    <a:pt x="389" y="83"/>
                    <a:pt x="383" y="78"/>
                  </a:cubicBezTo>
                  <a:cubicBezTo>
                    <a:pt x="288" y="183"/>
                    <a:pt x="194" y="287"/>
                    <a:pt x="101" y="391"/>
                  </a:cubicBezTo>
                  <a:cubicBezTo>
                    <a:pt x="96" y="396"/>
                    <a:pt x="93" y="404"/>
                    <a:pt x="93" y="411"/>
                  </a:cubicBezTo>
                  <a:cubicBezTo>
                    <a:pt x="93" y="517"/>
                    <a:pt x="93" y="623"/>
                    <a:pt x="94" y="729"/>
                  </a:cubicBezTo>
                  <a:cubicBezTo>
                    <a:pt x="94" y="735"/>
                    <a:pt x="102" y="746"/>
                    <a:pt x="106" y="747"/>
                  </a:cubicBezTo>
                  <a:cubicBezTo>
                    <a:pt x="147" y="748"/>
                    <a:pt x="188" y="747"/>
                    <a:pt x="230" y="747"/>
                  </a:cubicBezTo>
                  <a:cubicBezTo>
                    <a:pt x="230" y="721"/>
                    <a:pt x="229" y="698"/>
                    <a:pt x="230" y="676"/>
                  </a:cubicBezTo>
                  <a:cubicBezTo>
                    <a:pt x="232" y="622"/>
                    <a:pt x="245" y="572"/>
                    <a:pt x="276" y="527"/>
                  </a:cubicBezTo>
                  <a:cubicBezTo>
                    <a:pt x="335" y="440"/>
                    <a:pt x="431" y="438"/>
                    <a:pt x="489" y="525"/>
                  </a:cubicBezTo>
                  <a:cubicBezTo>
                    <a:pt x="511" y="559"/>
                    <a:pt x="524" y="599"/>
                    <a:pt x="541" y="635"/>
                  </a:cubicBezTo>
                  <a:close/>
                  <a:moveTo>
                    <a:pt x="783" y="675"/>
                  </a:moveTo>
                  <a:cubicBezTo>
                    <a:pt x="726" y="638"/>
                    <a:pt x="572" y="641"/>
                    <a:pt x="540" y="678"/>
                  </a:cubicBezTo>
                  <a:cubicBezTo>
                    <a:pt x="593" y="713"/>
                    <a:pt x="738" y="712"/>
                    <a:pt x="783" y="67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181" name="Freeform 96">
              <a:extLst>
                <a:ext uri="{FF2B5EF4-FFF2-40B4-BE49-F238E27FC236}">
                  <a16:creationId xmlns:a16="http://schemas.microsoft.com/office/drawing/2014/main" id="{FAAB82D4-3215-4D0C-ABE8-105AB76FBE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96225" y="2333625"/>
              <a:ext cx="419100" cy="939800"/>
            </a:xfrm>
            <a:custGeom>
              <a:avLst/>
              <a:gdLst>
                <a:gd name="T0" fmla="*/ 165 w 380"/>
                <a:gd name="T1" fmla="*/ 196 h 853"/>
                <a:gd name="T2" fmla="*/ 182 w 380"/>
                <a:gd name="T3" fmla="*/ 227 h 853"/>
                <a:gd name="T4" fmla="*/ 334 w 380"/>
                <a:gd name="T5" fmla="*/ 237 h 853"/>
                <a:gd name="T6" fmla="*/ 369 w 380"/>
                <a:gd name="T7" fmla="*/ 259 h 853"/>
                <a:gd name="T8" fmla="*/ 338 w 380"/>
                <a:gd name="T9" fmla="*/ 293 h 853"/>
                <a:gd name="T10" fmla="*/ 184 w 380"/>
                <a:gd name="T11" fmla="*/ 304 h 853"/>
                <a:gd name="T12" fmla="*/ 164 w 380"/>
                <a:gd name="T13" fmla="*/ 334 h 853"/>
                <a:gd name="T14" fmla="*/ 298 w 380"/>
                <a:gd name="T15" fmla="*/ 343 h 853"/>
                <a:gd name="T16" fmla="*/ 335 w 380"/>
                <a:gd name="T17" fmla="*/ 345 h 853"/>
                <a:gd name="T18" fmla="*/ 370 w 380"/>
                <a:gd name="T19" fmla="*/ 375 h 853"/>
                <a:gd name="T20" fmla="*/ 336 w 380"/>
                <a:gd name="T21" fmla="*/ 403 h 853"/>
                <a:gd name="T22" fmla="*/ 190 w 380"/>
                <a:gd name="T23" fmla="*/ 413 h 853"/>
                <a:gd name="T24" fmla="*/ 162 w 380"/>
                <a:gd name="T25" fmla="*/ 429 h 853"/>
                <a:gd name="T26" fmla="*/ 192 w 380"/>
                <a:gd name="T27" fmla="*/ 445 h 853"/>
                <a:gd name="T28" fmla="*/ 337 w 380"/>
                <a:gd name="T29" fmla="*/ 455 h 853"/>
                <a:gd name="T30" fmla="*/ 368 w 380"/>
                <a:gd name="T31" fmla="*/ 475 h 853"/>
                <a:gd name="T32" fmla="*/ 363 w 380"/>
                <a:gd name="T33" fmla="*/ 501 h 853"/>
                <a:gd name="T34" fmla="*/ 335 w 380"/>
                <a:gd name="T35" fmla="*/ 511 h 853"/>
                <a:gd name="T36" fmla="*/ 164 w 380"/>
                <a:gd name="T37" fmla="*/ 524 h 853"/>
                <a:gd name="T38" fmla="*/ 161 w 380"/>
                <a:gd name="T39" fmla="*/ 548 h 853"/>
                <a:gd name="T40" fmla="*/ 170 w 380"/>
                <a:gd name="T41" fmla="*/ 552 h 853"/>
                <a:gd name="T42" fmla="*/ 333 w 380"/>
                <a:gd name="T43" fmla="*/ 564 h 853"/>
                <a:gd name="T44" fmla="*/ 367 w 380"/>
                <a:gd name="T45" fmla="*/ 584 h 853"/>
                <a:gd name="T46" fmla="*/ 363 w 380"/>
                <a:gd name="T47" fmla="*/ 609 h 853"/>
                <a:gd name="T48" fmla="*/ 332 w 380"/>
                <a:gd name="T49" fmla="*/ 621 h 853"/>
                <a:gd name="T50" fmla="*/ 163 w 380"/>
                <a:gd name="T51" fmla="*/ 632 h 853"/>
                <a:gd name="T52" fmla="*/ 163 w 380"/>
                <a:gd name="T53" fmla="*/ 661 h 853"/>
                <a:gd name="T54" fmla="*/ 312 w 380"/>
                <a:gd name="T55" fmla="*/ 671 h 853"/>
                <a:gd name="T56" fmla="*/ 338 w 380"/>
                <a:gd name="T57" fmla="*/ 672 h 853"/>
                <a:gd name="T58" fmla="*/ 370 w 380"/>
                <a:gd name="T59" fmla="*/ 701 h 853"/>
                <a:gd name="T60" fmla="*/ 337 w 380"/>
                <a:gd name="T61" fmla="*/ 730 h 853"/>
                <a:gd name="T62" fmla="*/ 166 w 380"/>
                <a:gd name="T63" fmla="*/ 741 h 853"/>
                <a:gd name="T64" fmla="*/ 183 w 380"/>
                <a:gd name="T65" fmla="*/ 771 h 853"/>
                <a:gd name="T66" fmla="*/ 329 w 380"/>
                <a:gd name="T67" fmla="*/ 780 h 853"/>
                <a:gd name="T68" fmla="*/ 369 w 380"/>
                <a:gd name="T69" fmla="*/ 810 h 853"/>
                <a:gd name="T70" fmla="*/ 329 w 380"/>
                <a:gd name="T71" fmla="*/ 840 h 853"/>
                <a:gd name="T72" fmla="*/ 139 w 380"/>
                <a:gd name="T73" fmla="*/ 850 h 853"/>
                <a:gd name="T74" fmla="*/ 1 w 380"/>
                <a:gd name="T75" fmla="*/ 718 h 853"/>
                <a:gd name="T76" fmla="*/ 0 w 380"/>
                <a:gd name="T77" fmla="*/ 454 h 853"/>
                <a:gd name="T78" fmla="*/ 1 w 380"/>
                <a:gd name="T79" fmla="*/ 149 h 853"/>
                <a:gd name="T80" fmla="*/ 156 w 380"/>
                <a:gd name="T81" fmla="*/ 8 h 853"/>
                <a:gd name="T82" fmla="*/ 331 w 380"/>
                <a:gd name="T83" fmla="*/ 19 h 853"/>
                <a:gd name="T84" fmla="*/ 365 w 380"/>
                <a:gd name="T85" fmla="*/ 33 h 853"/>
                <a:gd name="T86" fmla="*/ 339 w 380"/>
                <a:gd name="T87" fmla="*/ 75 h 853"/>
                <a:gd name="T88" fmla="*/ 190 w 380"/>
                <a:gd name="T89" fmla="*/ 86 h 853"/>
                <a:gd name="T90" fmla="*/ 162 w 380"/>
                <a:gd name="T91" fmla="*/ 102 h 853"/>
                <a:gd name="T92" fmla="*/ 191 w 380"/>
                <a:gd name="T93" fmla="*/ 118 h 853"/>
                <a:gd name="T94" fmla="*/ 329 w 380"/>
                <a:gd name="T95" fmla="*/ 126 h 853"/>
                <a:gd name="T96" fmla="*/ 370 w 380"/>
                <a:gd name="T97" fmla="*/ 156 h 853"/>
                <a:gd name="T98" fmla="*/ 329 w 380"/>
                <a:gd name="T99" fmla="*/ 186 h 853"/>
                <a:gd name="T100" fmla="*/ 165 w 380"/>
                <a:gd name="T101" fmla="*/ 196 h 853"/>
                <a:gd name="T102" fmla="*/ 131 w 380"/>
                <a:gd name="T103" fmla="*/ 36 h 853"/>
                <a:gd name="T104" fmla="*/ 29 w 380"/>
                <a:gd name="T105" fmla="*/ 140 h 853"/>
                <a:gd name="T106" fmla="*/ 29 w 380"/>
                <a:gd name="T107" fmla="*/ 718 h 853"/>
                <a:gd name="T108" fmla="*/ 33 w 380"/>
                <a:gd name="T109" fmla="*/ 752 h 853"/>
                <a:gd name="T110" fmla="*/ 131 w 380"/>
                <a:gd name="T111" fmla="*/ 819 h 853"/>
                <a:gd name="T112" fmla="*/ 131 w 380"/>
                <a:gd name="T113" fmla="*/ 36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0" h="853">
                  <a:moveTo>
                    <a:pt x="165" y="196"/>
                  </a:moveTo>
                  <a:cubicBezTo>
                    <a:pt x="157" y="217"/>
                    <a:pt x="162" y="226"/>
                    <a:pt x="182" y="227"/>
                  </a:cubicBezTo>
                  <a:cubicBezTo>
                    <a:pt x="233" y="229"/>
                    <a:pt x="284" y="232"/>
                    <a:pt x="334" y="237"/>
                  </a:cubicBezTo>
                  <a:cubicBezTo>
                    <a:pt x="346" y="238"/>
                    <a:pt x="362" y="249"/>
                    <a:pt x="369" y="259"/>
                  </a:cubicBezTo>
                  <a:cubicBezTo>
                    <a:pt x="377" y="275"/>
                    <a:pt x="361" y="292"/>
                    <a:pt x="338" y="293"/>
                  </a:cubicBezTo>
                  <a:cubicBezTo>
                    <a:pt x="287" y="297"/>
                    <a:pt x="235" y="301"/>
                    <a:pt x="184" y="304"/>
                  </a:cubicBezTo>
                  <a:cubicBezTo>
                    <a:pt x="165" y="305"/>
                    <a:pt x="157" y="310"/>
                    <a:pt x="164" y="334"/>
                  </a:cubicBezTo>
                  <a:cubicBezTo>
                    <a:pt x="207" y="337"/>
                    <a:pt x="253" y="340"/>
                    <a:pt x="298" y="343"/>
                  </a:cubicBezTo>
                  <a:cubicBezTo>
                    <a:pt x="310" y="344"/>
                    <a:pt x="323" y="344"/>
                    <a:pt x="335" y="345"/>
                  </a:cubicBezTo>
                  <a:cubicBezTo>
                    <a:pt x="355" y="346"/>
                    <a:pt x="370" y="354"/>
                    <a:pt x="370" y="375"/>
                  </a:cubicBezTo>
                  <a:cubicBezTo>
                    <a:pt x="369" y="395"/>
                    <a:pt x="355" y="402"/>
                    <a:pt x="336" y="403"/>
                  </a:cubicBezTo>
                  <a:cubicBezTo>
                    <a:pt x="288" y="406"/>
                    <a:pt x="239" y="409"/>
                    <a:pt x="190" y="413"/>
                  </a:cubicBezTo>
                  <a:cubicBezTo>
                    <a:pt x="179" y="414"/>
                    <a:pt x="158" y="406"/>
                    <a:pt x="162" y="429"/>
                  </a:cubicBezTo>
                  <a:cubicBezTo>
                    <a:pt x="164" y="436"/>
                    <a:pt x="181" y="444"/>
                    <a:pt x="192" y="445"/>
                  </a:cubicBezTo>
                  <a:cubicBezTo>
                    <a:pt x="240" y="449"/>
                    <a:pt x="289" y="450"/>
                    <a:pt x="337" y="455"/>
                  </a:cubicBezTo>
                  <a:cubicBezTo>
                    <a:pt x="349" y="456"/>
                    <a:pt x="361" y="466"/>
                    <a:pt x="368" y="475"/>
                  </a:cubicBezTo>
                  <a:cubicBezTo>
                    <a:pt x="372" y="480"/>
                    <a:pt x="368" y="495"/>
                    <a:pt x="363" y="501"/>
                  </a:cubicBezTo>
                  <a:cubicBezTo>
                    <a:pt x="356" y="507"/>
                    <a:pt x="345" y="511"/>
                    <a:pt x="335" y="511"/>
                  </a:cubicBezTo>
                  <a:cubicBezTo>
                    <a:pt x="279" y="516"/>
                    <a:pt x="222" y="520"/>
                    <a:pt x="164" y="524"/>
                  </a:cubicBezTo>
                  <a:cubicBezTo>
                    <a:pt x="163" y="532"/>
                    <a:pt x="162" y="540"/>
                    <a:pt x="161" y="548"/>
                  </a:cubicBezTo>
                  <a:cubicBezTo>
                    <a:pt x="165" y="550"/>
                    <a:pt x="168" y="552"/>
                    <a:pt x="170" y="552"/>
                  </a:cubicBezTo>
                  <a:cubicBezTo>
                    <a:pt x="225" y="556"/>
                    <a:pt x="279" y="558"/>
                    <a:pt x="333" y="564"/>
                  </a:cubicBezTo>
                  <a:cubicBezTo>
                    <a:pt x="346" y="565"/>
                    <a:pt x="359" y="574"/>
                    <a:pt x="367" y="584"/>
                  </a:cubicBezTo>
                  <a:cubicBezTo>
                    <a:pt x="371" y="588"/>
                    <a:pt x="368" y="604"/>
                    <a:pt x="363" y="609"/>
                  </a:cubicBezTo>
                  <a:cubicBezTo>
                    <a:pt x="355" y="616"/>
                    <a:pt x="343" y="620"/>
                    <a:pt x="332" y="621"/>
                  </a:cubicBezTo>
                  <a:cubicBezTo>
                    <a:pt x="276" y="625"/>
                    <a:pt x="220" y="629"/>
                    <a:pt x="163" y="632"/>
                  </a:cubicBezTo>
                  <a:cubicBezTo>
                    <a:pt x="163" y="642"/>
                    <a:pt x="163" y="650"/>
                    <a:pt x="163" y="661"/>
                  </a:cubicBezTo>
                  <a:cubicBezTo>
                    <a:pt x="213" y="664"/>
                    <a:pt x="263" y="668"/>
                    <a:pt x="312" y="671"/>
                  </a:cubicBezTo>
                  <a:cubicBezTo>
                    <a:pt x="321" y="672"/>
                    <a:pt x="329" y="672"/>
                    <a:pt x="338" y="672"/>
                  </a:cubicBezTo>
                  <a:cubicBezTo>
                    <a:pt x="357" y="673"/>
                    <a:pt x="370" y="682"/>
                    <a:pt x="370" y="701"/>
                  </a:cubicBezTo>
                  <a:cubicBezTo>
                    <a:pt x="370" y="721"/>
                    <a:pt x="356" y="729"/>
                    <a:pt x="337" y="730"/>
                  </a:cubicBezTo>
                  <a:cubicBezTo>
                    <a:pt x="280" y="733"/>
                    <a:pt x="223" y="737"/>
                    <a:pt x="166" y="741"/>
                  </a:cubicBezTo>
                  <a:cubicBezTo>
                    <a:pt x="157" y="761"/>
                    <a:pt x="160" y="770"/>
                    <a:pt x="183" y="771"/>
                  </a:cubicBezTo>
                  <a:cubicBezTo>
                    <a:pt x="232" y="774"/>
                    <a:pt x="280" y="778"/>
                    <a:pt x="329" y="780"/>
                  </a:cubicBezTo>
                  <a:cubicBezTo>
                    <a:pt x="350" y="781"/>
                    <a:pt x="370" y="785"/>
                    <a:pt x="369" y="810"/>
                  </a:cubicBezTo>
                  <a:cubicBezTo>
                    <a:pt x="369" y="835"/>
                    <a:pt x="349" y="839"/>
                    <a:pt x="329" y="840"/>
                  </a:cubicBezTo>
                  <a:cubicBezTo>
                    <a:pt x="265" y="842"/>
                    <a:pt x="203" y="847"/>
                    <a:pt x="139" y="850"/>
                  </a:cubicBezTo>
                  <a:cubicBezTo>
                    <a:pt x="56" y="853"/>
                    <a:pt x="2" y="802"/>
                    <a:pt x="1" y="718"/>
                  </a:cubicBezTo>
                  <a:cubicBezTo>
                    <a:pt x="0" y="630"/>
                    <a:pt x="0" y="542"/>
                    <a:pt x="0" y="454"/>
                  </a:cubicBezTo>
                  <a:cubicBezTo>
                    <a:pt x="1" y="352"/>
                    <a:pt x="1" y="251"/>
                    <a:pt x="1" y="149"/>
                  </a:cubicBezTo>
                  <a:cubicBezTo>
                    <a:pt x="1" y="51"/>
                    <a:pt x="58" y="0"/>
                    <a:pt x="156" y="8"/>
                  </a:cubicBezTo>
                  <a:cubicBezTo>
                    <a:pt x="214" y="12"/>
                    <a:pt x="273" y="14"/>
                    <a:pt x="331" y="19"/>
                  </a:cubicBezTo>
                  <a:cubicBezTo>
                    <a:pt x="343" y="20"/>
                    <a:pt x="358" y="25"/>
                    <a:pt x="365" y="33"/>
                  </a:cubicBezTo>
                  <a:cubicBezTo>
                    <a:pt x="380" y="51"/>
                    <a:pt x="365" y="73"/>
                    <a:pt x="339" y="75"/>
                  </a:cubicBezTo>
                  <a:cubicBezTo>
                    <a:pt x="289" y="79"/>
                    <a:pt x="239" y="82"/>
                    <a:pt x="190" y="86"/>
                  </a:cubicBezTo>
                  <a:cubicBezTo>
                    <a:pt x="178" y="87"/>
                    <a:pt x="158" y="80"/>
                    <a:pt x="162" y="102"/>
                  </a:cubicBezTo>
                  <a:cubicBezTo>
                    <a:pt x="163" y="109"/>
                    <a:pt x="181" y="117"/>
                    <a:pt x="191" y="118"/>
                  </a:cubicBezTo>
                  <a:cubicBezTo>
                    <a:pt x="237" y="122"/>
                    <a:pt x="283" y="124"/>
                    <a:pt x="329" y="126"/>
                  </a:cubicBezTo>
                  <a:cubicBezTo>
                    <a:pt x="349" y="127"/>
                    <a:pt x="369" y="131"/>
                    <a:pt x="370" y="156"/>
                  </a:cubicBezTo>
                  <a:cubicBezTo>
                    <a:pt x="370" y="181"/>
                    <a:pt x="349" y="185"/>
                    <a:pt x="329" y="186"/>
                  </a:cubicBezTo>
                  <a:cubicBezTo>
                    <a:pt x="274" y="189"/>
                    <a:pt x="220" y="193"/>
                    <a:pt x="165" y="196"/>
                  </a:cubicBezTo>
                  <a:close/>
                  <a:moveTo>
                    <a:pt x="131" y="36"/>
                  </a:moveTo>
                  <a:cubicBezTo>
                    <a:pt x="68" y="37"/>
                    <a:pt x="30" y="77"/>
                    <a:pt x="29" y="140"/>
                  </a:cubicBezTo>
                  <a:cubicBezTo>
                    <a:pt x="29" y="333"/>
                    <a:pt x="29" y="526"/>
                    <a:pt x="29" y="718"/>
                  </a:cubicBezTo>
                  <a:cubicBezTo>
                    <a:pt x="29" y="730"/>
                    <a:pt x="30" y="742"/>
                    <a:pt x="33" y="752"/>
                  </a:cubicBezTo>
                  <a:cubicBezTo>
                    <a:pt x="45" y="796"/>
                    <a:pt x="87" y="824"/>
                    <a:pt x="131" y="819"/>
                  </a:cubicBezTo>
                  <a:cubicBezTo>
                    <a:pt x="131" y="558"/>
                    <a:pt x="131" y="298"/>
                    <a:pt x="131" y="3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182" name="Freeform 97">
              <a:extLst>
                <a:ext uri="{FF2B5EF4-FFF2-40B4-BE49-F238E27FC236}">
                  <a16:creationId xmlns:a16="http://schemas.microsoft.com/office/drawing/2014/main" id="{BE08CA49-0D54-4DF0-A486-1EAB98C6DE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02575" y="3813175"/>
              <a:ext cx="947738" cy="949325"/>
            </a:xfrm>
            <a:custGeom>
              <a:avLst/>
              <a:gdLst>
                <a:gd name="T0" fmla="*/ 683 w 861"/>
                <a:gd name="T1" fmla="*/ 368 h 862"/>
                <a:gd name="T2" fmla="*/ 747 w 861"/>
                <a:gd name="T3" fmla="*/ 368 h 862"/>
                <a:gd name="T4" fmla="*/ 803 w 861"/>
                <a:gd name="T5" fmla="*/ 454 h 862"/>
                <a:gd name="T6" fmla="*/ 794 w 861"/>
                <a:gd name="T7" fmla="*/ 465 h 862"/>
                <a:gd name="T8" fmla="*/ 798 w 861"/>
                <a:gd name="T9" fmla="*/ 505 h 862"/>
                <a:gd name="T10" fmla="*/ 860 w 861"/>
                <a:gd name="T11" fmla="*/ 612 h 862"/>
                <a:gd name="T12" fmla="*/ 860 w 861"/>
                <a:gd name="T13" fmla="*/ 798 h 862"/>
                <a:gd name="T14" fmla="*/ 797 w 861"/>
                <a:gd name="T15" fmla="*/ 862 h 862"/>
                <a:gd name="T16" fmla="*/ 103 w 861"/>
                <a:gd name="T17" fmla="*/ 861 h 862"/>
                <a:gd name="T18" fmla="*/ 1 w 861"/>
                <a:gd name="T19" fmla="*/ 751 h 862"/>
                <a:gd name="T20" fmla="*/ 1 w 861"/>
                <a:gd name="T21" fmla="*/ 349 h 862"/>
                <a:gd name="T22" fmla="*/ 1 w 861"/>
                <a:gd name="T23" fmla="*/ 114 h 862"/>
                <a:gd name="T24" fmla="*/ 118 w 861"/>
                <a:gd name="T25" fmla="*/ 0 h 862"/>
                <a:gd name="T26" fmla="*/ 568 w 861"/>
                <a:gd name="T27" fmla="*/ 0 h 862"/>
                <a:gd name="T28" fmla="*/ 652 w 861"/>
                <a:gd name="T29" fmla="*/ 29 h 862"/>
                <a:gd name="T30" fmla="*/ 684 w 861"/>
                <a:gd name="T31" fmla="*/ 112 h 862"/>
                <a:gd name="T32" fmla="*/ 683 w 861"/>
                <a:gd name="T33" fmla="*/ 368 h 862"/>
                <a:gd name="T34" fmla="*/ 569 w 861"/>
                <a:gd name="T35" fmla="*/ 833 h 862"/>
                <a:gd name="T36" fmla="*/ 569 w 861"/>
                <a:gd name="T37" fmla="*/ 631 h 862"/>
                <a:gd name="T38" fmla="*/ 635 w 861"/>
                <a:gd name="T39" fmla="*/ 502 h 862"/>
                <a:gd name="T40" fmla="*/ 642 w 861"/>
                <a:gd name="T41" fmla="*/ 471 h 862"/>
                <a:gd name="T42" fmla="*/ 643 w 861"/>
                <a:gd name="T43" fmla="*/ 383 h 862"/>
                <a:gd name="T44" fmla="*/ 655 w 861"/>
                <a:gd name="T45" fmla="*/ 356 h 862"/>
                <a:gd name="T46" fmla="*/ 655 w 861"/>
                <a:gd name="T47" fmla="*/ 121 h 862"/>
                <a:gd name="T48" fmla="*/ 561 w 861"/>
                <a:gd name="T49" fmla="*/ 28 h 862"/>
                <a:gd name="T50" fmla="*/ 113 w 861"/>
                <a:gd name="T51" fmla="*/ 28 h 862"/>
                <a:gd name="T52" fmla="*/ 29 w 861"/>
                <a:gd name="T53" fmla="*/ 111 h 862"/>
                <a:gd name="T54" fmla="*/ 29 w 861"/>
                <a:gd name="T55" fmla="*/ 749 h 862"/>
                <a:gd name="T56" fmla="*/ 111 w 861"/>
                <a:gd name="T57" fmla="*/ 833 h 862"/>
                <a:gd name="T58" fmla="*/ 401 w 861"/>
                <a:gd name="T59" fmla="*/ 833 h 862"/>
                <a:gd name="T60" fmla="*/ 569 w 861"/>
                <a:gd name="T61" fmla="*/ 833 h 862"/>
                <a:gd name="T62" fmla="*/ 716 w 861"/>
                <a:gd name="T63" fmla="*/ 763 h 862"/>
                <a:gd name="T64" fmla="*/ 807 w 861"/>
                <a:gd name="T65" fmla="*/ 672 h 862"/>
                <a:gd name="T66" fmla="*/ 715 w 861"/>
                <a:gd name="T67" fmla="*/ 580 h 862"/>
                <a:gd name="T68" fmla="*/ 624 w 861"/>
                <a:gd name="T69" fmla="*/ 674 h 862"/>
                <a:gd name="T70" fmla="*/ 716 w 861"/>
                <a:gd name="T71" fmla="*/ 763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61" h="862">
                  <a:moveTo>
                    <a:pt x="683" y="368"/>
                  </a:moveTo>
                  <a:cubicBezTo>
                    <a:pt x="707" y="368"/>
                    <a:pt x="727" y="367"/>
                    <a:pt x="747" y="368"/>
                  </a:cubicBezTo>
                  <a:cubicBezTo>
                    <a:pt x="792" y="371"/>
                    <a:pt x="819" y="413"/>
                    <a:pt x="803" y="454"/>
                  </a:cubicBezTo>
                  <a:cubicBezTo>
                    <a:pt x="801" y="459"/>
                    <a:pt x="798" y="462"/>
                    <a:pt x="794" y="465"/>
                  </a:cubicBezTo>
                  <a:cubicBezTo>
                    <a:pt x="774" y="483"/>
                    <a:pt x="774" y="493"/>
                    <a:pt x="798" y="505"/>
                  </a:cubicBezTo>
                  <a:cubicBezTo>
                    <a:pt x="842" y="527"/>
                    <a:pt x="861" y="563"/>
                    <a:pt x="860" y="612"/>
                  </a:cubicBezTo>
                  <a:cubicBezTo>
                    <a:pt x="859" y="674"/>
                    <a:pt x="861" y="736"/>
                    <a:pt x="860" y="798"/>
                  </a:cubicBezTo>
                  <a:cubicBezTo>
                    <a:pt x="860" y="842"/>
                    <a:pt x="840" y="862"/>
                    <a:pt x="797" y="862"/>
                  </a:cubicBezTo>
                  <a:cubicBezTo>
                    <a:pt x="566" y="862"/>
                    <a:pt x="334" y="862"/>
                    <a:pt x="103" y="861"/>
                  </a:cubicBezTo>
                  <a:cubicBezTo>
                    <a:pt x="42" y="861"/>
                    <a:pt x="1" y="818"/>
                    <a:pt x="1" y="751"/>
                  </a:cubicBezTo>
                  <a:cubicBezTo>
                    <a:pt x="1" y="617"/>
                    <a:pt x="1" y="483"/>
                    <a:pt x="1" y="349"/>
                  </a:cubicBezTo>
                  <a:cubicBezTo>
                    <a:pt x="1" y="271"/>
                    <a:pt x="0" y="192"/>
                    <a:pt x="1" y="114"/>
                  </a:cubicBezTo>
                  <a:cubicBezTo>
                    <a:pt x="2" y="39"/>
                    <a:pt x="43" y="0"/>
                    <a:pt x="118" y="0"/>
                  </a:cubicBezTo>
                  <a:cubicBezTo>
                    <a:pt x="268" y="0"/>
                    <a:pt x="418" y="0"/>
                    <a:pt x="568" y="0"/>
                  </a:cubicBezTo>
                  <a:cubicBezTo>
                    <a:pt x="600" y="0"/>
                    <a:pt x="629" y="6"/>
                    <a:pt x="652" y="29"/>
                  </a:cubicBezTo>
                  <a:cubicBezTo>
                    <a:pt x="676" y="52"/>
                    <a:pt x="684" y="80"/>
                    <a:pt x="684" y="112"/>
                  </a:cubicBezTo>
                  <a:cubicBezTo>
                    <a:pt x="683" y="196"/>
                    <a:pt x="683" y="280"/>
                    <a:pt x="683" y="368"/>
                  </a:cubicBezTo>
                  <a:close/>
                  <a:moveTo>
                    <a:pt x="569" y="833"/>
                  </a:moveTo>
                  <a:cubicBezTo>
                    <a:pt x="569" y="763"/>
                    <a:pt x="570" y="697"/>
                    <a:pt x="569" y="631"/>
                  </a:cubicBezTo>
                  <a:cubicBezTo>
                    <a:pt x="567" y="575"/>
                    <a:pt x="580" y="529"/>
                    <a:pt x="635" y="502"/>
                  </a:cubicBezTo>
                  <a:cubicBezTo>
                    <a:pt x="641" y="499"/>
                    <a:pt x="647" y="476"/>
                    <a:pt x="642" y="471"/>
                  </a:cubicBezTo>
                  <a:cubicBezTo>
                    <a:pt x="619" y="442"/>
                    <a:pt x="618" y="411"/>
                    <a:pt x="643" y="383"/>
                  </a:cubicBezTo>
                  <a:cubicBezTo>
                    <a:pt x="649" y="376"/>
                    <a:pt x="655" y="365"/>
                    <a:pt x="655" y="356"/>
                  </a:cubicBezTo>
                  <a:cubicBezTo>
                    <a:pt x="656" y="278"/>
                    <a:pt x="656" y="199"/>
                    <a:pt x="655" y="121"/>
                  </a:cubicBezTo>
                  <a:cubicBezTo>
                    <a:pt x="655" y="52"/>
                    <a:pt x="629" y="28"/>
                    <a:pt x="561" y="28"/>
                  </a:cubicBezTo>
                  <a:cubicBezTo>
                    <a:pt x="411" y="28"/>
                    <a:pt x="262" y="28"/>
                    <a:pt x="113" y="28"/>
                  </a:cubicBezTo>
                  <a:cubicBezTo>
                    <a:pt x="59" y="28"/>
                    <a:pt x="29" y="58"/>
                    <a:pt x="29" y="111"/>
                  </a:cubicBezTo>
                  <a:cubicBezTo>
                    <a:pt x="28" y="324"/>
                    <a:pt x="28" y="536"/>
                    <a:pt x="29" y="749"/>
                  </a:cubicBezTo>
                  <a:cubicBezTo>
                    <a:pt x="29" y="803"/>
                    <a:pt x="56" y="832"/>
                    <a:pt x="111" y="833"/>
                  </a:cubicBezTo>
                  <a:cubicBezTo>
                    <a:pt x="208" y="834"/>
                    <a:pt x="304" y="833"/>
                    <a:pt x="401" y="833"/>
                  </a:cubicBezTo>
                  <a:cubicBezTo>
                    <a:pt x="457" y="833"/>
                    <a:pt x="513" y="833"/>
                    <a:pt x="569" y="833"/>
                  </a:cubicBezTo>
                  <a:close/>
                  <a:moveTo>
                    <a:pt x="716" y="763"/>
                  </a:moveTo>
                  <a:cubicBezTo>
                    <a:pt x="767" y="763"/>
                    <a:pt x="808" y="722"/>
                    <a:pt x="807" y="672"/>
                  </a:cubicBezTo>
                  <a:cubicBezTo>
                    <a:pt x="807" y="623"/>
                    <a:pt x="764" y="580"/>
                    <a:pt x="715" y="580"/>
                  </a:cubicBezTo>
                  <a:cubicBezTo>
                    <a:pt x="664" y="580"/>
                    <a:pt x="624" y="621"/>
                    <a:pt x="624" y="674"/>
                  </a:cubicBezTo>
                  <a:cubicBezTo>
                    <a:pt x="624" y="724"/>
                    <a:pt x="665" y="764"/>
                    <a:pt x="716" y="76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183" name="Freeform 98">
              <a:extLst>
                <a:ext uri="{FF2B5EF4-FFF2-40B4-BE49-F238E27FC236}">
                  <a16:creationId xmlns:a16="http://schemas.microsoft.com/office/drawing/2014/main" id="{C9E199F9-FAA5-4C49-9ECC-668A9988AD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16913" y="2492375"/>
              <a:ext cx="549275" cy="800100"/>
            </a:xfrm>
            <a:custGeom>
              <a:avLst/>
              <a:gdLst>
                <a:gd name="T0" fmla="*/ 251 w 499"/>
                <a:gd name="T1" fmla="*/ 302 h 727"/>
                <a:gd name="T2" fmla="*/ 385 w 499"/>
                <a:gd name="T3" fmla="*/ 62 h 727"/>
                <a:gd name="T4" fmla="*/ 397 w 499"/>
                <a:gd name="T5" fmla="*/ 40 h 727"/>
                <a:gd name="T6" fmla="*/ 457 w 499"/>
                <a:gd name="T7" fmla="*/ 35 h 727"/>
                <a:gd name="T8" fmla="*/ 471 w 499"/>
                <a:gd name="T9" fmla="*/ 188 h 727"/>
                <a:gd name="T10" fmla="*/ 339 w 499"/>
                <a:gd name="T11" fmla="*/ 423 h 727"/>
                <a:gd name="T12" fmla="*/ 339 w 499"/>
                <a:gd name="T13" fmla="*/ 462 h 727"/>
                <a:gd name="T14" fmla="*/ 405 w 499"/>
                <a:gd name="T15" fmla="*/ 520 h 727"/>
                <a:gd name="T16" fmla="*/ 470 w 499"/>
                <a:gd name="T17" fmla="*/ 645 h 727"/>
                <a:gd name="T18" fmla="*/ 342 w 499"/>
                <a:gd name="T19" fmla="*/ 710 h 727"/>
                <a:gd name="T20" fmla="*/ 276 w 499"/>
                <a:gd name="T21" fmla="*/ 586 h 727"/>
                <a:gd name="T22" fmla="*/ 287 w 499"/>
                <a:gd name="T23" fmla="*/ 557 h 727"/>
                <a:gd name="T24" fmla="*/ 251 w 499"/>
                <a:gd name="T25" fmla="*/ 527 h 727"/>
                <a:gd name="T26" fmla="*/ 221 w 499"/>
                <a:gd name="T27" fmla="*/ 551 h 727"/>
                <a:gd name="T28" fmla="*/ 224 w 499"/>
                <a:gd name="T29" fmla="*/ 642 h 727"/>
                <a:gd name="T30" fmla="*/ 118 w 499"/>
                <a:gd name="T31" fmla="*/ 715 h 727"/>
                <a:gd name="T32" fmla="*/ 27 w 499"/>
                <a:gd name="T33" fmla="*/ 620 h 727"/>
                <a:gd name="T34" fmla="*/ 104 w 499"/>
                <a:gd name="T35" fmla="*/ 517 h 727"/>
                <a:gd name="T36" fmla="*/ 169 w 499"/>
                <a:gd name="T37" fmla="*/ 446 h 727"/>
                <a:gd name="T38" fmla="*/ 162 w 499"/>
                <a:gd name="T39" fmla="*/ 424 h 727"/>
                <a:gd name="T40" fmla="*/ 31 w 499"/>
                <a:gd name="T41" fmla="*/ 188 h 727"/>
                <a:gd name="T42" fmla="*/ 56 w 499"/>
                <a:gd name="T43" fmla="*/ 23 h 727"/>
                <a:gd name="T44" fmla="*/ 99 w 499"/>
                <a:gd name="T45" fmla="*/ 30 h 727"/>
                <a:gd name="T46" fmla="*/ 231 w 499"/>
                <a:gd name="T47" fmla="*/ 268 h 727"/>
                <a:gd name="T48" fmla="*/ 251 w 499"/>
                <a:gd name="T49" fmla="*/ 302 h 727"/>
                <a:gd name="T50" fmla="*/ 75 w 499"/>
                <a:gd name="T51" fmla="*/ 45 h 727"/>
                <a:gd name="T52" fmla="*/ 58 w 499"/>
                <a:gd name="T53" fmla="*/ 180 h 727"/>
                <a:gd name="T54" fmla="*/ 174 w 499"/>
                <a:gd name="T55" fmla="*/ 387 h 727"/>
                <a:gd name="T56" fmla="*/ 284 w 499"/>
                <a:gd name="T57" fmla="*/ 518 h 727"/>
                <a:gd name="T58" fmla="*/ 335 w 499"/>
                <a:gd name="T59" fmla="*/ 514 h 727"/>
                <a:gd name="T60" fmla="*/ 75 w 499"/>
                <a:gd name="T61" fmla="*/ 45 h 727"/>
                <a:gd name="T62" fmla="*/ 427 w 499"/>
                <a:gd name="T63" fmla="*/ 44 h 727"/>
                <a:gd name="T64" fmla="*/ 273 w 499"/>
                <a:gd name="T65" fmla="*/ 321 h 727"/>
                <a:gd name="T66" fmla="*/ 272 w 499"/>
                <a:gd name="T67" fmla="*/ 340 h 727"/>
                <a:gd name="T68" fmla="*/ 313 w 499"/>
                <a:gd name="T69" fmla="*/ 415 h 727"/>
                <a:gd name="T70" fmla="*/ 453 w 499"/>
                <a:gd name="T71" fmla="*/ 156 h 727"/>
                <a:gd name="T72" fmla="*/ 427 w 499"/>
                <a:gd name="T73" fmla="*/ 44 h 727"/>
                <a:gd name="T74" fmla="*/ 420 w 499"/>
                <a:gd name="T75" fmla="*/ 614 h 727"/>
                <a:gd name="T76" fmla="*/ 375 w 499"/>
                <a:gd name="T77" fmla="*/ 568 h 727"/>
                <a:gd name="T78" fmla="*/ 328 w 499"/>
                <a:gd name="T79" fmla="*/ 612 h 727"/>
                <a:gd name="T80" fmla="*/ 374 w 499"/>
                <a:gd name="T81" fmla="*/ 660 h 727"/>
                <a:gd name="T82" fmla="*/ 420 w 499"/>
                <a:gd name="T83" fmla="*/ 614 h 727"/>
                <a:gd name="T84" fmla="*/ 127 w 499"/>
                <a:gd name="T85" fmla="*/ 660 h 727"/>
                <a:gd name="T86" fmla="*/ 173 w 499"/>
                <a:gd name="T87" fmla="*/ 616 h 727"/>
                <a:gd name="T88" fmla="*/ 127 w 499"/>
                <a:gd name="T89" fmla="*/ 568 h 727"/>
                <a:gd name="T90" fmla="*/ 82 w 499"/>
                <a:gd name="T91" fmla="*/ 614 h 727"/>
                <a:gd name="T92" fmla="*/ 127 w 499"/>
                <a:gd name="T93" fmla="*/ 660 h 727"/>
                <a:gd name="T94" fmla="*/ 191 w 499"/>
                <a:gd name="T95" fmla="*/ 468 h 727"/>
                <a:gd name="T96" fmla="*/ 166 w 499"/>
                <a:gd name="T97" fmla="*/ 515 h 727"/>
                <a:gd name="T98" fmla="*/ 227 w 499"/>
                <a:gd name="T99" fmla="*/ 506 h 727"/>
                <a:gd name="T100" fmla="*/ 191 w 499"/>
                <a:gd name="T101" fmla="*/ 468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99" h="727">
                  <a:moveTo>
                    <a:pt x="251" y="302"/>
                  </a:moveTo>
                  <a:cubicBezTo>
                    <a:pt x="297" y="219"/>
                    <a:pt x="341" y="141"/>
                    <a:pt x="385" y="62"/>
                  </a:cubicBezTo>
                  <a:cubicBezTo>
                    <a:pt x="389" y="55"/>
                    <a:pt x="393" y="47"/>
                    <a:pt x="397" y="40"/>
                  </a:cubicBezTo>
                  <a:cubicBezTo>
                    <a:pt x="419" y="1"/>
                    <a:pt x="429" y="0"/>
                    <a:pt x="457" y="35"/>
                  </a:cubicBezTo>
                  <a:cubicBezTo>
                    <a:pt x="494" y="79"/>
                    <a:pt x="499" y="135"/>
                    <a:pt x="471" y="188"/>
                  </a:cubicBezTo>
                  <a:cubicBezTo>
                    <a:pt x="427" y="267"/>
                    <a:pt x="384" y="345"/>
                    <a:pt x="339" y="423"/>
                  </a:cubicBezTo>
                  <a:cubicBezTo>
                    <a:pt x="331" y="438"/>
                    <a:pt x="331" y="448"/>
                    <a:pt x="339" y="462"/>
                  </a:cubicBezTo>
                  <a:cubicBezTo>
                    <a:pt x="354" y="490"/>
                    <a:pt x="368" y="512"/>
                    <a:pt x="405" y="520"/>
                  </a:cubicBezTo>
                  <a:cubicBezTo>
                    <a:pt x="460" y="531"/>
                    <a:pt x="487" y="591"/>
                    <a:pt x="470" y="645"/>
                  </a:cubicBezTo>
                  <a:cubicBezTo>
                    <a:pt x="453" y="698"/>
                    <a:pt x="397" y="727"/>
                    <a:pt x="342" y="710"/>
                  </a:cubicBezTo>
                  <a:cubicBezTo>
                    <a:pt x="292" y="696"/>
                    <a:pt x="262" y="637"/>
                    <a:pt x="276" y="586"/>
                  </a:cubicBezTo>
                  <a:cubicBezTo>
                    <a:pt x="279" y="577"/>
                    <a:pt x="283" y="568"/>
                    <a:pt x="287" y="557"/>
                  </a:cubicBezTo>
                  <a:cubicBezTo>
                    <a:pt x="276" y="548"/>
                    <a:pt x="264" y="538"/>
                    <a:pt x="251" y="527"/>
                  </a:cubicBezTo>
                  <a:cubicBezTo>
                    <a:pt x="239" y="536"/>
                    <a:pt x="227" y="546"/>
                    <a:pt x="221" y="551"/>
                  </a:cubicBezTo>
                  <a:cubicBezTo>
                    <a:pt x="223" y="585"/>
                    <a:pt x="229" y="615"/>
                    <a:pt x="224" y="642"/>
                  </a:cubicBezTo>
                  <a:cubicBezTo>
                    <a:pt x="214" y="690"/>
                    <a:pt x="165" y="721"/>
                    <a:pt x="118" y="715"/>
                  </a:cubicBezTo>
                  <a:cubicBezTo>
                    <a:pt x="68" y="709"/>
                    <a:pt x="30" y="670"/>
                    <a:pt x="27" y="620"/>
                  </a:cubicBezTo>
                  <a:cubicBezTo>
                    <a:pt x="24" y="571"/>
                    <a:pt x="55" y="523"/>
                    <a:pt x="104" y="517"/>
                  </a:cubicBezTo>
                  <a:cubicBezTo>
                    <a:pt x="149" y="511"/>
                    <a:pt x="151" y="473"/>
                    <a:pt x="169" y="446"/>
                  </a:cubicBezTo>
                  <a:cubicBezTo>
                    <a:pt x="172" y="442"/>
                    <a:pt x="165" y="431"/>
                    <a:pt x="162" y="424"/>
                  </a:cubicBezTo>
                  <a:cubicBezTo>
                    <a:pt x="118" y="345"/>
                    <a:pt x="74" y="267"/>
                    <a:pt x="31" y="188"/>
                  </a:cubicBezTo>
                  <a:cubicBezTo>
                    <a:pt x="0" y="131"/>
                    <a:pt x="10" y="65"/>
                    <a:pt x="56" y="23"/>
                  </a:cubicBezTo>
                  <a:cubicBezTo>
                    <a:pt x="77" y="3"/>
                    <a:pt x="84" y="4"/>
                    <a:pt x="99" y="30"/>
                  </a:cubicBezTo>
                  <a:cubicBezTo>
                    <a:pt x="143" y="109"/>
                    <a:pt x="187" y="188"/>
                    <a:pt x="231" y="268"/>
                  </a:cubicBezTo>
                  <a:cubicBezTo>
                    <a:pt x="236" y="278"/>
                    <a:pt x="242" y="287"/>
                    <a:pt x="251" y="302"/>
                  </a:cubicBezTo>
                  <a:close/>
                  <a:moveTo>
                    <a:pt x="75" y="45"/>
                  </a:moveTo>
                  <a:cubicBezTo>
                    <a:pt x="36" y="88"/>
                    <a:pt x="31" y="130"/>
                    <a:pt x="58" y="180"/>
                  </a:cubicBezTo>
                  <a:cubicBezTo>
                    <a:pt x="96" y="249"/>
                    <a:pt x="135" y="318"/>
                    <a:pt x="174" y="387"/>
                  </a:cubicBezTo>
                  <a:cubicBezTo>
                    <a:pt x="201" y="438"/>
                    <a:pt x="238" y="481"/>
                    <a:pt x="284" y="518"/>
                  </a:cubicBezTo>
                  <a:cubicBezTo>
                    <a:pt x="303" y="533"/>
                    <a:pt x="317" y="536"/>
                    <a:pt x="335" y="514"/>
                  </a:cubicBezTo>
                  <a:cubicBezTo>
                    <a:pt x="249" y="359"/>
                    <a:pt x="163" y="203"/>
                    <a:pt x="75" y="45"/>
                  </a:cubicBezTo>
                  <a:close/>
                  <a:moveTo>
                    <a:pt x="427" y="44"/>
                  </a:moveTo>
                  <a:cubicBezTo>
                    <a:pt x="375" y="138"/>
                    <a:pt x="324" y="230"/>
                    <a:pt x="273" y="321"/>
                  </a:cubicBezTo>
                  <a:cubicBezTo>
                    <a:pt x="271" y="326"/>
                    <a:pt x="270" y="335"/>
                    <a:pt x="272" y="340"/>
                  </a:cubicBezTo>
                  <a:cubicBezTo>
                    <a:pt x="284" y="364"/>
                    <a:pt x="297" y="386"/>
                    <a:pt x="313" y="415"/>
                  </a:cubicBezTo>
                  <a:cubicBezTo>
                    <a:pt x="362" y="325"/>
                    <a:pt x="410" y="242"/>
                    <a:pt x="453" y="156"/>
                  </a:cubicBezTo>
                  <a:cubicBezTo>
                    <a:pt x="472" y="118"/>
                    <a:pt x="459" y="80"/>
                    <a:pt x="427" y="44"/>
                  </a:cubicBezTo>
                  <a:close/>
                  <a:moveTo>
                    <a:pt x="420" y="614"/>
                  </a:moveTo>
                  <a:cubicBezTo>
                    <a:pt x="420" y="589"/>
                    <a:pt x="399" y="569"/>
                    <a:pt x="375" y="568"/>
                  </a:cubicBezTo>
                  <a:cubicBezTo>
                    <a:pt x="349" y="568"/>
                    <a:pt x="329" y="587"/>
                    <a:pt x="328" y="612"/>
                  </a:cubicBezTo>
                  <a:cubicBezTo>
                    <a:pt x="327" y="639"/>
                    <a:pt x="348" y="660"/>
                    <a:pt x="374" y="660"/>
                  </a:cubicBezTo>
                  <a:cubicBezTo>
                    <a:pt x="399" y="659"/>
                    <a:pt x="420" y="639"/>
                    <a:pt x="420" y="614"/>
                  </a:cubicBezTo>
                  <a:close/>
                  <a:moveTo>
                    <a:pt x="127" y="660"/>
                  </a:moveTo>
                  <a:cubicBezTo>
                    <a:pt x="152" y="660"/>
                    <a:pt x="173" y="640"/>
                    <a:pt x="173" y="616"/>
                  </a:cubicBezTo>
                  <a:cubicBezTo>
                    <a:pt x="174" y="589"/>
                    <a:pt x="153" y="568"/>
                    <a:pt x="127" y="568"/>
                  </a:cubicBezTo>
                  <a:cubicBezTo>
                    <a:pt x="102" y="568"/>
                    <a:pt x="82" y="589"/>
                    <a:pt x="82" y="614"/>
                  </a:cubicBezTo>
                  <a:cubicBezTo>
                    <a:pt x="81" y="638"/>
                    <a:pt x="102" y="659"/>
                    <a:pt x="127" y="660"/>
                  </a:cubicBezTo>
                  <a:close/>
                  <a:moveTo>
                    <a:pt x="191" y="468"/>
                  </a:moveTo>
                  <a:cubicBezTo>
                    <a:pt x="181" y="487"/>
                    <a:pt x="173" y="502"/>
                    <a:pt x="166" y="515"/>
                  </a:cubicBezTo>
                  <a:cubicBezTo>
                    <a:pt x="193" y="544"/>
                    <a:pt x="209" y="526"/>
                    <a:pt x="227" y="506"/>
                  </a:cubicBezTo>
                  <a:cubicBezTo>
                    <a:pt x="216" y="494"/>
                    <a:pt x="205" y="483"/>
                    <a:pt x="191" y="46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184" name="Freeform 99">
              <a:extLst>
                <a:ext uri="{FF2B5EF4-FFF2-40B4-BE49-F238E27FC236}">
                  <a16:creationId xmlns:a16="http://schemas.microsoft.com/office/drawing/2014/main" id="{0BEEF59B-3949-4FBD-B155-0614CD72A3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81725" y="2578100"/>
              <a:ext cx="200025" cy="198438"/>
            </a:xfrm>
            <a:custGeom>
              <a:avLst/>
              <a:gdLst>
                <a:gd name="T0" fmla="*/ 91 w 182"/>
                <a:gd name="T1" fmla="*/ 181 h 181"/>
                <a:gd name="T2" fmla="*/ 0 w 182"/>
                <a:gd name="T3" fmla="*/ 93 h 181"/>
                <a:gd name="T4" fmla="*/ 93 w 182"/>
                <a:gd name="T5" fmla="*/ 1 h 181"/>
                <a:gd name="T6" fmla="*/ 182 w 182"/>
                <a:gd name="T7" fmla="*/ 91 h 181"/>
                <a:gd name="T8" fmla="*/ 91 w 182"/>
                <a:gd name="T9" fmla="*/ 181 h 181"/>
                <a:gd name="T10" fmla="*/ 142 w 182"/>
                <a:gd name="T11" fmla="*/ 56 h 181"/>
                <a:gd name="T12" fmla="*/ 75 w 182"/>
                <a:gd name="T13" fmla="*/ 128 h 181"/>
                <a:gd name="T14" fmla="*/ 60 w 182"/>
                <a:gd name="T15" fmla="*/ 145 h 181"/>
                <a:gd name="T16" fmla="*/ 131 w 182"/>
                <a:gd name="T17" fmla="*/ 139 h 181"/>
                <a:gd name="T18" fmla="*/ 142 w 182"/>
                <a:gd name="T19" fmla="*/ 56 h 181"/>
                <a:gd name="T20" fmla="*/ 120 w 182"/>
                <a:gd name="T21" fmla="*/ 39 h 181"/>
                <a:gd name="T22" fmla="*/ 42 w 182"/>
                <a:gd name="T23" fmla="*/ 53 h 181"/>
                <a:gd name="T24" fmla="*/ 40 w 182"/>
                <a:gd name="T25" fmla="*/ 118 h 181"/>
                <a:gd name="T26" fmla="*/ 120 w 182"/>
                <a:gd name="T27" fmla="*/ 39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2" h="181">
                  <a:moveTo>
                    <a:pt x="91" y="181"/>
                  </a:moveTo>
                  <a:cubicBezTo>
                    <a:pt x="41" y="181"/>
                    <a:pt x="1" y="142"/>
                    <a:pt x="0" y="93"/>
                  </a:cubicBezTo>
                  <a:cubicBezTo>
                    <a:pt x="0" y="41"/>
                    <a:pt x="41" y="0"/>
                    <a:pt x="93" y="1"/>
                  </a:cubicBezTo>
                  <a:cubicBezTo>
                    <a:pt x="142" y="2"/>
                    <a:pt x="182" y="42"/>
                    <a:pt x="182" y="91"/>
                  </a:cubicBezTo>
                  <a:cubicBezTo>
                    <a:pt x="181" y="142"/>
                    <a:pt x="142" y="181"/>
                    <a:pt x="91" y="181"/>
                  </a:cubicBezTo>
                  <a:close/>
                  <a:moveTo>
                    <a:pt x="142" y="56"/>
                  </a:moveTo>
                  <a:cubicBezTo>
                    <a:pt x="118" y="82"/>
                    <a:pt x="96" y="105"/>
                    <a:pt x="75" y="128"/>
                  </a:cubicBezTo>
                  <a:cubicBezTo>
                    <a:pt x="70" y="132"/>
                    <a:pt x="66" y="137"/>
                    <a:pt x="60" y="145"/>
                  </a:cubicBezTo>
                  <a:cubicBezTo>
                    <a:pt x="87" y="158"/>
                    <a:pt x="110" y="156"/>
                    <a:pt x="131" y="139"/>
                  </a:cubicBezTo>
                  <a:cubicBezTo>
                    <a:pt x="153" y="121"/>
                    <a:pt x="158" y="96"/>
                    <a:pt x="142" y="56"/>
                  </a:cubicBezTo>
                  <a:close/>
                  <a:moveTo>
                    <a:pt x="120" y="39"/>
                  </a:moveTo>
                  <a:cubicBezTo>
                    <a:pt x="87" y="24"/>
                    <a:pt x="60" y="29"/>
                    <a:pt x="42" y="53"/>
                  </a:cubicBezTo>
                  <a:cubicBezTo>
                    <a:pt x="25" y="74"/>
                    <a:pt x="25" y="98"/>
                    <a:pt x="40" y="118"/>
                  </a:cubicBezTo>
                  <a:cubicBezTo>
                    <a:pt x="66" y="92"/>
                    <a:pt x="92" y="66"/>
                    <a:pt x="120" y="3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185" name="Freeform 100">
              <a:extLst>
                <a:ext uri="{FF2B5EF4-FFF2-40B4-BE49-F238E27FC236}">
                  <a16:creationId xmlns:a16="http://schemas.microsoft.com/office/drawing/2014/main" id="{A2769EBD-A4A9-47CD-B63D-DCF4D88144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21500" y="4295775"/>
              <a:ext cx="57150" cy="46038"/>
            </a:xfrm>
            <a:custGeom>
              <a:avLst/>
              <a:gdLst>
                <a:gd name="T0" fmla="*/ 52 w 52"/>
                <a:gd name="T1" fmla="*/ 21 h 43"/>
                <a:gd name="T2" fmla="*/ 20 w 52"/>
                <a:gd name="T3" fmla="*/ 42 h 43"/>
                <a:gd name="T4" fmla="*/ 0 w 52"/>
                <a:gd name="T5" fmla="*/ 21 h 43"/>
                <a:gd name="T6" fmla="*/ 20 w 52"/>
                <a:gd name="T7" fmla="*/ 1 h 43"/>
                <a:gd name="T8" fmla="*/ 52 w 52"/>
                <a:gd name="T9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3">
                  <a:moveTo>
                    <a:pt x="52" y="21"/>
                  </a:moveTo>
                  <a:cubicBezTo>
                    <a:pt x="37" y="32"/>
                    <a:pt x="28" y="43"/>
                    <a:pt x="20" y="42"/>
                  </a:cubicBezTo>
                  <a:cubicBezTo>
                    <a:pt x="12" y="41"/>
                    <a:pt x="0" y="29"/>
                    <a:pt x="0" y="21"/>
                  </a:cubicBezTo>
                  <a:cubicBezTo>
                    <a:pt x="0" y="14"/>
                    <a:pt x="12" y="2"/>
                    <a:pt x="20" y="1"/>
                  </a:cubicBezTo>
                  <a:cubicBezTo>
                    <a:pt x="28" y="0"/>
                    <a:pt x="37" y="11"/>
                    <a:pt x="52" y="2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186" name="Freeform 101">
              <a:extLst>
                <a:ext uri="{FF2B5EF4-FFF2-40B4-BE49-F238E27FC236}">
                  <a16:creationId xmlns:a16="http://schemas.microsoft.com/office/drawing/2014/main" id="{1BEB8F98-4D46-4D47-960A-B21C629B918E}"/>
                </a:ext>
              </a:extLst>
            </p:cNvPr>
            <p:cNvSpPr>
              <a:spLocks/>
            </p:cNvSpPr>
            <p:nvPr/>
          </p:nvSpPr>
          <p:spPr bwMode="auto">
            <a:xfrm>
              <a:off x="8499475" y="1100138"/>
              <a:ext cx="115888" cy="115888"/>
            </a:xfrm>
            <a:custGeom>
              <a:avLst/>
              <a:gdLst>
                <a:gd name="T0" fmla="*/ 105 w 105"/>
                <a:gd name="T1" fmla="*/ 52 h 105"/>
                <a:gd name="T2" fmla="*/ 52 w 105"/>
                <a:gd name="T3" fmla="*/ 105 h 105"/>
                <a:gd name="T4" fmla="*/ 0 w 105"/>
                <a:gd name="T5" fmla="*/ 55 h 105"/>
                <a:gd name="T6" fmla="*/ 51 w 105"/>
                <a:gd name="T7" fmla="*/ 1 h 105"/>
                <a:gd name="T8" fmla="*/ 105 w 105"/>
                <a:gd name="T9" fmla="*/ 5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05">
                  <a:moveTo>
                    <a:pt x="105" y="52"/>
                  </a:moveTo>
                  <a:cubicBezTo>
                    <a:pt x="105" y="82"/>
                    <a:pt x="81" y="105"/>
                    <a:pt x="52" y="105"/>
                  </a:cubicBezTo>
                  <a:cubicBezTo>
                    <a:pt x="23" y="105"/>
                    <a:pt x="1" y="84"/>
                    <a:pt x="0" y="55"/>
                  </a:cubicBezTo>
                  <a:cubicBezTo>
                    <a:pt x="0" y="25"/>
                    <a:pt x="22" y="1"/>
                    <a:pt x="51" y="1"/>
                  </a:cubicBezTo>
                  <a:cubicBezTo>
                    <a:pt x="81" y="0"/>
                    <a:pt x="105" y="23"/>
                    <a:pt x="105" y="5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187" name="Freeform 102">
              <a:extLst>
                <a:ext uri="{FF2B5EF4-FFF2-40B4-BE49-F238E27FC236}">
                  <a16:creationId xmlns:a16="http://schemas.microsoft.com/office/drawing/2014/main" id="{13AADE1C-E646-4FA7-9117-29F7BB510A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3113" y="4122738"/>
              <a:ext cx="92075" cy="155575"/>
            </a:xfrm>
            <a:custGeom>
              <a:avLst/>
              <a:gdLst>
                <a:gd name="T0" fmla="*/ 84 w 84"/>
                <a:gd name="T1" fmla="*/ 98 h 142"/>
                <a:gd name="T2" fmla="*/ 45 w 84"/>
                <a:gd name="T3" fmla="*/ 139 h 142"/>
                <a:gd name="T4" fmla="*/ 13 w 84"/>
                <a:gd name="T5" fmla="*/ 101 h 142"/>
                <a:gd name="T6" fmla="*/ 3 w 84"/>
                <a:gd name="T7" fmla="*/ 28 h 142"/>
                <a:gd name="T8" fmla="*/ 5 w 84"/>
                <a:gd name="T9" fmla="*/ 0 h 142"/>
                <a:gd name="T10" fmla="*/ 28 w 84"/>
                <a:gd name="T11" fmla="*/ 18 h 142"/>
                <a:gd name="T12" fmla="*/ 72 w 84"/>
                <a:gd name="T13" fmla="*/ 77 h 142"/>
                <a:gd name="T14" fmla="*/ 84 w 84"/>
                <a:gd name="T15" fmla="*/ 98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42">
                  <a:moveTo>
                    <a:pt x="84" y="98"/>
                  </a:moveTo>
                  <a:cubicBezTo>
                    <a:pt x="84" y="125"/>
                    <a:pt x="66" y="142"/>
                    <a:pt x="45" y="139"/>
                  </a:cubicBezTo>
                  <a:cubicBezTo>
                    <a:pt x="22" y="137"/>
                    <a:pt x="6" y="121"/>
                    <a:pt x="13" y="101"/>
                  </a:cubicBezTo>
                  <a:cubicBezTo>
                    <a:pt x="22" y="73"/>
                    <a:pt x="11" y="51"/>
                    <a:pt x="3" y="28"/>
                  </a:cubicBezTo>
                  <a:cubicBezTo>
                    <a:pt x="0" y="20"/>
                    <a:pt x="4" y="9"/>
                    <a:pt x="5" y="0"/>
                  </a:cubicBezTo>
                  <a:cubicBezTo>
                    <a:pt x="13" y="6"/>
                    <a:pt x="25" y="10"/>
                    <a:pt x="28" y="18"/>
                  </a:cubicBezTo>
                  <a:cubicBezTo>
                    <a:pt x="39" y="41"/>
                    <a:pt x="44" y="66"/>
                    <a:pt x="72" y="77"/>
                  </a:cubicBezTo>
                  <a:cubicBezTo>
                    <a:pt x="79" y="79"/>
                    <a:pt x="82" y="94"/>
                    <a:pt x="84" y="9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188" name="Freeform 103">
              <a:extLst>
                <a:ext uri="{FF2B5EF4-FFF2-40B4-BE49-F238E27FC236}">
                  <a16:creationId xmlns:a16="http://schemas.microsoft.com/office/drawing/2014/main" id="{454D3602-4CE8-480E-9C67-EB707A872E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6850" y="4238625"/>
              <a:ext cx="36513" cy="47625"/>
            </a:xfrm>
            <a:custGeom>
              <a:avLst/>
              <a:gdLst>
                <a:gd name="T0" fmla="*/ 16 w 34"/>
                <a:gd name="T1" fmla="*/ 43 h 43"/>
                <a:gd name="T2" fmla="*/ 0 w 34"/>
                <a:gd name="T3" fmla="*/ 16 h 43"/>
                <a:gd name="T4" fmla="*/ 16 w 34"/>
                <a:gd name="T5" fmla="*/ 1 h 43"/>
                <a:gd name="T6" fmla="*/ 34 w 34"/>
                <a:gd name="T7" fmla="*/ 18 h 43"/>
                <a:gd name="T8" fmla="*/ 16 w 34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3">
                  <a:moveTo>
                    <a:pt x="16" y="43"/>
                  </a:moveTo>
                  <a:cubicBezTo>
                    <a:pt x="8" y="31"/>
                    <a:pt x="0" y="24"/>
                    <a:pt x="0" y="16"/>
                  </a:cubicBezTo>
                  <a:cubicBezTo>
                    <a:pt x="0" y="11"/>
                    <a:pt x="12" y="0"/>
                    <a:pt x="16" y="1"/>
                  </a:cubicBezTo>
                  <a:cubicBezTo>
                    <a:pt x="23" y="3"/>
                    <a:pt x="33" y="11"/>
                    <a:pt x="34" y="18"/>
                  </a:cubicBezTo>
                  <a:cubicBezTo>
                    <a:pt x="34" y="24"/>
                    <a:pt x="25" y="31"/>
                    <a:pt x="16" y="4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189" name="Freeform 104">
              <a:extLst>
                <a:ext uri="{FF2B5EF4-FFF2-40B4-BE49-F238E27FC236}">
                  <a16:creationId xmlns:a16="http://schemas.microsoft.com/office/drawing/2014/main" id="{CE9C6255-1613-41A6-BF26-FE0F6B6BBA7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7338" y="2732088"/>
              <a:ext cx="333375" cy="330200"/>
            </a:xfrm>
            <a:custGeom>
              <a:avLst/>
              <a:gdLst>
                <a:gd name="T0" fmla="*/ 152 w 303"/>
                <a:gd name="T1" fmla="*/ 301 h 301"/>
                <a:gd name="T2" fmla="*/ 1 w 303"/>
                <a:gd name="T3" fmla="*/ 150 h 301"/>
                <a:gd name="T4" fmla="*/ 151 w 303"/>
                <a:gd name="T5" fmla="*/ 1 h 301"/>
                <a:gd name="T6" fmla="*/ 302 w 303"/>
                <a:gd name="T7" fmla="*/ 152 h 301"/>
                <a:gd name="T8" fmla="*/ 152 w 303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301">
                  <a:moveTo>
                    <a:pt x="152" y="301"/>
                  </a:moveTo>
                  <a:cubicBezTo>
                    <a:pt x="68" y="301"/>
                    <a:pt x="0" y="233"/>
                    <a:pt x="1" y="150"/>
                  </a:cubicBezTo>
                  <a:cubicBezTo>
                    <a:pt x="2" y="67"/>
                    <a:pt x="68" y="1"/>
                    <a:pt x="151" y="1"/>
                  </a:cubicBezTo>
                  <a:cubicBezTo>
                    <a:pt x="235" y="0"/>
                    <a:pt x="303" y="68"/>
                    <a:pt x="302" y="152"/>
                  </a:cubicBezTo>
                  <a:cubicBezTo>
                    <a:pt x="302" y="235"/>
                    <a:pt x="236" y="301"/>
                    <a:pt x="152" y="30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190" name="Freeform 105">
              <a:extLst>
                <a:ext uri="{FF2B5EF4-FFF2-40B4-BE49-F238E27FC236}">
                  <a16:creationId xmlns:a16="http://schemas.microsoft.com/office/drawing/2014/main" id="{76772BBB-46F3-495D-AB36-10C93EE2C47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4913" y="784225"/>
              <a:ext cx="61913" cy="49213"/>
            </a:xfrm>
            <a:custGeom>
              <a:avLst/>
              <a:gdLst>
                <a:gd name="T0" fmla="*/ 56 w 56"/>
                <a:gd name="T1" fmla="*/ 23 h 45"/>
                <a:gd name="T2" fmla="*/ 25 w 56"/>
                <a:gd name="T3" fmla="*/ 43 h 45"/>
                <a:gd name="T4" fmla="*/ 0 w 56"/>
                <a:gd name="T5" fmla="*/ 22 h 45"/>
                <a:gd name="T6" fmla="*/ 25 w 56"/>
                <a:gd name="T7" fmla="*/ 1 h 45"/>
                <a:gd name="T8" fmla="*/ 56 w 56"/>
                <a:gd name="T9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5">
                  <a:moveTo>
                    <a:pt x="56" y="23"/>
                  </a:moveTo>
                  <a:cubicBezTo>
                    <a:pt x="41" y="33"/>
                    <a:pt x="32" y="45"/>
                    <a:pt x="25" y="43"/>
                  </a:cubicBezTo>
                  <a:cubicBezTo>
                    <a:pt x="16" y="41"/>
                    <a:pt x="8" y="30"/>
                    <a:pt x="0" y="22"/>
                  </a:cubicBezTo>
                  <a:cubicBezTo>
                    <a:pt x="9" y="15"/>
                    <a:pt x="16" y="3"/>
                    <a:pt x="25" y="1"/>
                  </a:cubicBezTo>
                  <a:cubicBezTo>
                    <a:pt x="32" y="0"/>
                    <a:pt x="41" y="12"/>
                    <a:pt x="56" y="2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191" name="Freeform 106">
              <a:extLst>
                <a:ext uri="{FF2B5EF4-FFF2-40B4-BE49-F238E27FC236}">
                  <a16:creationId xmlns:a16="http://schemas.microsoft.com/office/drawing/2014/main" id="{F86613BF-F6B1-4B7F-A6F0-10714335F9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46850" y="812800"/>
              <a:ext cx="273050" cy="273050"/>
            </a:xfrm>
            <a:custGeom>
              <a:avLst/>
              <a:gdLst>
                <a:gd name="T0" fmla="*/ 128 w 248"/>
                <a:gd name="T1" fmla="*/ 3 h 249"/>
                <a:gd name="T2" fmla="*/ 247 w 248"/>
                <a:gd name="T3" fmla="*/ 128 h 249"/>
                <a:gd name="T4" fmla="*/ 120 w 248"/>
                <a:gd name="T5" fmla="*/ 246 h 249"/>
                <a:gd name="T6" fmla="*/ 3 w 248"/>
                <a:gd name="T7" fmla="*/ 121 h 249"/>
                <a:gd name="T8" fmla="*/ 128 w 248"/>
                <a:gd name="T9" fmla="*/ 3 h 249"/>
                <a:gd name="T10" fmla="*/ 162 w 248"/>
                <a:gd name="T11" fmla="*/ 180 h 249"/>
                <a:gd name="T12" fmla="*/ 139 w 248"/>
                <a:gd name="T13" fmla="*/ 130 h 249"/>
                <a:gd name="T14" fmla="*/ 139 w 248"/>
                <a:gd name="T15" fmla="*/ 79 h 249"/>
                <a:gd name="T16" fmla="*/ 129 w 248"/>
                <a:gd name="T17" fmla="*/ 50 h 249"/>
                <a:gd name="T18" fmla="*/ 89 w 248"/>
                <a:gd name="T19" fmla="*/ 68 h 249"/>
                <a:gd name="T20" fmla="*/ 93 w 248"/>
                <a:gd name="T21" fmla="*/ 78 h 249"/>
                <a:gd name="T22" fmla="*/ 121 w 248"/>
                <a:gd name="T23" fmla="*/ 72 h 249"/>
                <a:gd name="T24" fmla="*/ 121 w 248"/>
                <a:gd name="T25" fmla="*/ 163 h 249"/>
                <a:gd name="T26" fmla="*/ 93 w 248"/>
                <a:gd name="T27" fmla="*/ 172 h 249"/>
                <a:gd name="T28" fmla="*/ 94 w 248"/>
                <a:gd name="T29" fmla="*/ 180 h 249"/>
                <a:gd name="T30" fmla="*/ 162 w 248"/>
                <a:gd name="T31" fmla="*/ 18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8" h="249">
                  <a:moveTo>
                    <a:pt x="128" y="3"/>
                  </a:moveTo>
                  <a:cubicBezTo>
                    <a:pt x="197" y="5"/>
                    <a:pt x="248" y="60"/>
                    <a:pt x="247" y="128"/>
                  </a:cubicBezTo>
                  <a:cubicBezTo>
                    <a:pt x="245" y="196"/>
                    <a:pt x="188" y="249"/>
                    <a:pt x="120" y="246"/>
                  </a:cubicBezTo>
                  <a:cubicBezTo>
                    <a:pt x="52" y="244"/>
                    <a:pt x="0" y="188"/>
                    <a:pt x="3" y="121"/>
                  </a:cubicBezTo>
                  <a:cubicBezTo>
                    <a:pt x="5" y="52"/>
                    <a:pt x="60" y="0"/>
                    <a:pt x="128" y="3"/>
                  </a:cubicBezTo>
                  <a:close/>
                  <a:moveTo>
                    <a:pt x="162" y="180"/>
                  </a:moveTo>
                  <a:cubicBezTo>
                    <a:pt x="135" y="171"/>
                    <a:pt x="138" y="150"/>
                    <a:pt x="139" y="130"/>
                  </a:cubicBezTo>
                  <a:cubicBezTo>
                    <a:pt x="140" y="113"/>
                    <a:pt x="141" y="96"/>
                    <a:pt x="139" y="79"/>
                  </a:cubicBezTo>
                  <a:cubicBezTo>
                    <a:pt x="138" y="69"/>
                    <a:pt x="132" y="60"/>
                    <a:pt x="129" y="50"/>
                  </a:cubicBezTo>
                  <a:cubicBezTo>
                    <a:pt x="116" y="56"/>
                    <a:pt x="102" y="62"/>
                    <a:pt x="89" y="68"/>
                  </a:cubicBezTo>
                  <a:cubicBezTo>
                    <a:pt x="90" y="71"/>
                    <a:pt x="92" y="75"/>
                    <a:pt x="93" y="78"/>
                  </a:cubicBezTo>
                  <a:cubicBezTo>
                    <a:pt x="102" y="76"/>
                    <a:pt x="110" y="74"/>
                    <a:pt x="121" y="72"/>
                  </a:cubicBezTo>
                  <a:cubicBezTo>
                    <a:pt x="121" y="104"/>
                    <a:pt x="121" y="134"/>
                    <a:pt x="121" y="163"/>
                  </a:cubicBezTo>
                  <a:cubicBezTo>
                    <a:pt x="111" y="167"/>
                    <a:pt x="102" y="169"/>
                    <a:pt x="93" y="172"/>
                  </a:cubicBezTo>
                  <a:cubicBezTo>
                    <a:pt x="94" y="175"/>
                    <a:pt x="94" y="177"/>
                    <a:pt x="94" y="180"/>
                  </a:cubicBezTo>
                  <a:cubicBezTo>
                    <a:pt x="117" y="180"/>
                    <a:pt x="139" y="180"/>
                    <a:pt x="162" y="18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192" name="Freeform 107">
              <a:extLst>
                <a:ext uri="{FF2B5EF4-FFF2-40B4-BE49-F238E27FC236}">
                  <a16:creationId xmlns:a16="http://schemas.microsoft.com/office/drawing/2014/main" id="{155F00BC-D9BE-43BB-B1C5-8B8ED6D1C8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2175" y="1284288"/>
              <a:ext cx="452438" cy="207963"/>
            </a:xfrm>
            <a:custGeom>
              <a:avLst/>
              <a:gdLst>
                <a:gd name="T0" fmla="*/ 66 w 412"/>
                <a:gd name="T1" fmla="*/ 0 h 189"/>
                <a:gd name="T2" fmla="*/ 107 w 412"/>
                <a:gd name="T3" fmla="*/ 34 h 189"/>
                <a:gd name="T4" fmla="*/ 141 w 412"/>
                <a:gd name="T5" fmla="*/ 52 h 189"/>
                <a:gd name="T6" fmla="*/ 278 w 412"/>
                <a:gd name="T7" fmla="*/ 52 h 189"/>
                <a:gd name="T8" fmla="*/ 304 w 412"/>
                <a:gd name="T9" fmla="*/ 37 h 189"/>
                <a:gd name="T10" fmla="*/ 375 w 412"/>
                <a:gd name="T11" fmla="*/ 11 h 189"/>
                <a:gd name="T12" fmla="*/ 404 w 412"/>
                <a:gd name="T13" fmla="*/ 81 h 189"/>
                <a:gd name="T14" fmla="*/ 405 w 412"/>
                <a:gd name="T15" fmla="*/ 110 h 189"/>
                <a:gd name="T16" fmla="*/ 376 w 412"/>
                <a:gd name="T17" fmla="*/ 177 h 189"/>
                <a:gd name="T18" fmla="*/ 304 w 412"/>
                <a:gd name="T19" fmla="*/ 153 h 189"/>
                <a:gd name="T20" fmla="*/ 277 w 412"/>
                <a:gd name="T21" fmla="*/ 135 h 189"/>
                <a:gd name="T22" fmla="*/ 136 w 412"/>
                <a:gd name="T23" fmla="*/ 134 h 189"/>
                <a:gd name="T24" fmla="*/ 109 w 412"/>
                <a:gd name="T25" fmla="*/ 150 h 189"/>
                <a:gd name="T26" fmla="*/ 37 w 412"/>
                <a:gd name="T27" fmla="*/ 175 h 189"/>
                <a:gd name="T28" fmla="*/ 8 w 412"/>
                <a:gd name="T29" fmla="*/ 108 h 189"/>
                <a:gd name="T30" fmla="*/ 8 w 412"/>
                <a:gd name="T31" fmla="*/ 76 h 189"/>
                <a:gd name="T32" fmla="*/ 66 w 412"/>
                <a:gd name="T3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2" h="189">
                  <a:moveTo>
                    <a:pt x="66" y="0"/>
                  </a:moveTo>
                  <a:cubicBezTo>
                    <a:pt x="80" y="11"/>
                    <a:pt x="98" y="19"/>
                    <a:pt x="107" y="34"/>
                  </a:cubicBezTo>
                  <a:cubicBezTo>
                    <a:pt x="116" y="49"/>
                    <a:pt x="125" y="52"/>
                    <a:pt x="141" y="52"/>
                  </a:cubicBezTo>
                  <a:cubicBezTo>
                    <a:pt x="187" y="52"/>
                    <a:pt x="232" y="53"/>
                    <a:pt x="278" y="52"/>
                  </a:cubicBezTo>
                  <a:cubicBezTo>
                    <a:pt x="287" y="52"/>
                    <a:pt x="299" y="45"/>
                    <a:pt x="304" y="37"/>
                  </a:cubicBezTo>
                  <a:cubicBezTo>
                    <a:pt x="322" y="10"/>
                    <a:pt x="348" y="0"/>
                    <a:pt x="375" y="11"/>
                  </a:cubicBezTo>
                  <a:cubicBezTo>
                    <a:pt x="402" y="23"/>
                    <a:pt x="412" y="50"/>
                    <a:pt x="404" y="81"/>
                  </a:cubicBezTo>
                  <a:cubicBezTo>
                    <a:pt x="402" y="90"/>
                    <a:pt x="402" y="101"/>
                    <a:pt x="405" y="110"/>
                  </a:cubicBezTo>
                  <a:cubicBezTo>
                    <a:pt x="412" y="140"/>
                    <a:pt x="401" y="166"/>
                    <a:pt x="376" y="177"/>
                  </a:cubicBezTo>
                  <a:cubicBezTo>
                    <a:pt x="349" y="189"/>
                    <a:pt x="321" y="178"/>
                    <a:pt x="304" y="153"/>
                  </a:cubicBezTo>
                  <a:cubicBezTo>
                    <a:pt x="298" y="144"/>
                    <a:pt x="286" y="136"/>
                    <a:pt x="277" y="135"/>
                  </a:cubicBezTo>
                  <a:cubicBezTo>
                    <a:pt x="230" y="133"/>
                    <a:pt x="183" y="133"/>
                    <a:pt x="136" y="134"/>
                  </a:cubicBezTo>
                  <a:cubicBezTo>
                    <a:pt x="127" y="135"/>
                    <a:pt x="114" y="142"/>
                    <a:pt x="109" y="150"/>
                  </a:cubicBezTo>
                  <a:cubicBezTo>
                    <a:pt x="91" y="176"/>
                    <a:pt x="64" y="187"/>
                    <a:pt x="37" y="175"/>
                  </a:cubicBezTo>
                  <a:cubicBezTo>
                    <a:pt x="11" y="164"/>
                    <a:pt x="1" y="138"/>
                    <a:pt x="8" y="108"/>
                  </a:cubicBezTo>
                  <a:cubicBezTo>
                    <a:pt x="10" y="98"/>
                    <a:pt x="10" y="86"/>
                    <a:pt x="8" y="76"/>
                  </a:cubicBezTo>
                  <a:cubicBezTo>
                    <a:pt x="0" y="37"/>
                    <a:pt x="23" y="5"/>
                    <a:pt x="66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193" name="Freeform 108">
              <a:extLst>
                <a:ext uri="{FF2B5EF4-FFF2-40B4-BE49-F238E27FC236}">
                  <a16:creationId xmlns:a16="http://schemas.microsoft.com/office/drawing/2014/main" id="{F2119801-E682-41D5-B00C-EDCEB76933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2175" y="2632075"/>
              <a:ext cx="333375" cy="177800"/>
            </a:xfrm>
            <a:custGeom>
              <a:avLst/>
              <a:gdLst>
                <a:gd name="T0" fmla="*/ 58 w 302"/>
                <a:gd name="T1" fmla="*/ 5 h 162"/>
                <a:gd name="T2" fmla="*/ 87 w 302"/>
                <a:gd name="T3" fmla="*/ 28 h 162"/>
                <a:gd name="T4" fmla="*/ 119 w 302"/>
                <a:gd name="T5" fmla="*/ 45 h 162"/>
                <a:gd name="T6" fmla="*/ 170 w 302"/>
                <a:gd name="T7" fmla="*/ 46 h 162"/>
                <a:gd name="T8" fmla="*/ 217 w 302"/>
                <a:gd name="T9" fmla="*/ 24 h 162"/>
                <a:gd name="T10" fmla="*/ 272 w 302"/>
                <a:gd name="T11" fmla="*/ 10 h 162"/>
                <a:gd name="T12" fmla="*/ 299 w 302"/>
                <a:gd name="T13" fmla="*/ 62 h 162"/>
                <a:gd name="T14" fmla="*/ 298 w 302"/>
                <a:gd name="T15" fmla="*/ 98 h 162"/>
                <a:gd name="T16" fmla="*/ 271 w 302"/>
                <a:gd name="T17" fmla="*/ 152 h 162"/>
                <a:gd name="T18" fmla="*/ 214 w 302"/>
                <a:gd name="T19" fmla="*/ 135 h 162"/>
                <a:gd name="T20" fmla="*/ 175 w 302"/>
                <a:gd name="T21" fmla="*/ 116 h 162"/>
                <a:gd name="T22" fmla="*/ 129 w 302"/>
                <a:gd name="T23" fmla="*/ 115 h 162"/>
                <a:gd name="T24" fmla="*/ 83 w 302"/>
                <a:gd name="T25" fmla="*/ 137 h 162"/>
                <a:gd name="T26" fmla="*/ 30 w 302"/>
                <a:gd name="T27" fmla="*/ 152 h 162"/>
                <a:gd name="T28" fmla="*/ 1 w 302"/>
                <a:gd name="T29" fmla="*/ 104 h 162"/>
                <a:gd name="T30" fmla="*/ 1 w 302"/>
                <a:gd name="T31" fmla="*/ 55 h 162"/>
                <a:gd name="T32" fmla="*/ 58 w 302"/>
                <a:gd name="T33" fmla="*/ 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2" h="162">
                  <a:moveTo>
                    <a:pt x="58" y="5"/>
                  </a:moveTo>
                  <a:cubicBezTo>
                    <a:pt x="64" y="9"/>
                    <a:pt x="80" y="16"/>
                    <a:pt x="87" y="28"/>
                  </a:cubicBezTo>
                  <a:cubicBezTo>
                    <a:pt x="96" y="42"/>
                    <a:pt x="105" y="46"/>
                    <a:pt x="119" y="45"/>
                  </a:cubicBezTo>
                  <a:cubicBezTo>
                    <a:pt x="136" y="44"/>
                    <a:pt x="153" y="45"/>
                    <a:pt x="170" y="46"/>
                  </a:cubicBezTo>
                  <a:cubicBezTo>
                    <a:pt x="190" y="47"/>
                    <a:pt x="205" y="47"/>
                    <a:pt x="217" y="24"/>
                  </a:cubicBezTo>
                  <a:cubicBezTo>
                    <a:pt x="227" y="4"/>
                    <a:pt x="251" y="0"/>
                    <a:pt x="272" y="10"/>
                  </a:cubicBezTo>
                  <a:cubicBezTo>
                    <a:pt x="294" y="21"/>
                    <a:pt x="302" y="39"/>
                    <a:pt x="299" y="62"/>
                  </a:cubicBezTo>
                  <a:cubicBezTo>
                    <a:pt x="297" y="74"/>
                    <a:pt x="296" y="86"/>
                    <a:pt x="298" y="98"/>
                  </a:cubicBezTo>
                  <a:cubicBezTo>
                    <a:pt x="302" y="123"/>
                    <a:pt x="294" y="142"/>
                    <a:pt x="271" y="152"/>
                  </a:cubicBezTo>
                  <a:cubicBezTo>
                    <a:pt x="249" y="162"/>
                    <a:pt x="226" y="158"/>
                    <a:pt x="214" y="135"/>
                  </a:cubicBezTo>
                  <a:cubicBezTo>
                    <a:pt x="205" y="117"/>
                    <a:pt x="192" y="115"/>
                    <a:pt x="175" y="116"/>
                  </a:cubicBezTo>
                  <a:cubicBezTo>
                    <a:pt x="160" y="116"/>
                    <a:pt x="144" y="116"/>
                    <a:pt x="129" y="115"/>
                  </a:cubicBezTo>
                  <a:cubicBezTo>
                    <a:pt x="110" y="114"/>
                    <a:pt x="94" y="115"/>
                    <a:pt x="83" y="137"/>
                  </a:cubicBezTo>
                  <a:cubicBezTo>
                    <a:pt x="73" y="156"/>
                    <a:pt x="51" y="160"/>
                    <a:pt x="30" y="152"/>
                  </a:cubicBezTo>
                  <a:cubicBezTo>
                    <a:pt x="9" y="144"/>
                    <a:pt x="0" y="127"/>
                    <a:pt x="1" y="104"/>
                  </a:cubicBezTo>
                  <a:cubicBezTo>
                    <a:pt x="1" y="88"/>
                    <a:pt x="1" y="71"/>
                    <a:pt x="1" y="55"/>
                  </a:cubicBezTo>
                  <a:cubicBezTo>
                    <a:pt x="0" y="27"/>
                    <a:pt x="20" y="5"/>
                    <a:pt x="58" y="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194" name="Freeform 109">
              <a:extLst>
                <a:ext uri="{FF2B5EF4-FFF2-40B4-BE49-F238E27FC236}">
                  <a16:creationId xmlns:a16="http://schemas.microsoft.com/office/drawing/2014/main" id="{5E9A359E-85C4-4163-B193-BEF0ECBD28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83550" y="3897313"/>
              <a:ext cx="392113" cy="392113"/>
            </a:xfrm>
            <a:custGeom>
              <a:avLst/>
              <a:gdLst>
                <a:gd name="T0" fmla="*/ 176 w 357"/>
                <a:gd name="T1" fmla="*/ 355 h 356"/>
                <a:gd name="T2" fmla="*/ 1 w 357"/>
                <a:gd name="T3" fmla="*/ 180 h 356"/>
                <a:gd name="T4" fmla="*/ 181 w 357"/>
                <a:gd name="T5" fmla="*/ 0 h 356"/>
                <a:gd name="T6" fmla="*/ 356 w 357"/>
                <a:gd name="T7" fmla="*/ 176 h 356"/>
                <a:gd name="T8" fmla="*/ 176 w 357"/>
                <a:gd name="T9" fmla="*/ 355 h 356"/>
                <a:gd name="T10" fmla="*/ 178 w 357"/>
                <a:gd name="T11" fmla="*/ 179 h 356"/>
                <a:gd name="T12" fmla="*/ 98 w 357"/>
                <a:gd name="T13" fmla="*/ 255 h 356"/>
                <a:gd name="T14" fmla="*/ 134 w 357"/>
                <a:gd name="T15" fmla="*/ 280 h 356"/>
                <a:gd name="T16" fmla="*/ 226 w 357"/>
                <a:gd name="T17" fmla="*/ 281 h 356"/>
                <a:gd name="T18" fmla="*/ 260 w 357"/>
                <a:gd name="T19" fmla="*/ 259 h 356"/>
                <a:gd name="T20" fmla="*/ 178 w 357"/>
                <a:gd name="T21" fmla="*/ 179 h 356"/>
                <a:gd name="T22" fmla="*/ 245 w 357"/>
                <a:gd name="T23" fmla="*/ 178 h 356"/>
                <a:gd name="T24" fmla="*/ 281 w 357"/>
                <a:gd name="T25" fmla="*/ 201 h 356"/>
                <a:gd name="T26" fmla="*/ 304 w 357"/>
                <a:gd name="T27" fmla="*/ 175 h 356"/>
                <a:gd name="T28" fmla="*/ 281 w 357"/>
                <a:gd name="T29" fmla="*/ 130 h 356"/>
                <a:gd name="T30" fmla="*/ 245 w 357"/>
                <a:gd name="T31" fmla="*/ 178 h 356"/>
                <a:gd name="T32" fmla="*/ 252 w 357"/>
                <a:gd name="T33" fmla="*/ 119 h 356"/>
                <a:gd name="T34" fmla="*/ 218 w 357"/>
                <a:gd name="T35" fmla="*/ 72 h 356"/>
                <a:gd name="T36" fmla="*/ 192 w 357"/>
                <a:gd name="T37" fmla="*/ 115 h 356"/>
                <a:gd name="T38" fmla="*/ 217 w 357"/>
                <a:gd name="T39" fmla="*/ 144 h 356"/>
                <a:gd name="T40" fmla="*/ 252 w 357"/>
                <a:gd name="T41" fmla="*/ 119 h 356"/>
                <a:gd name="T42" fmla="*/ 176 w 357"/>
                <a:gd name="T43" fmla="*/ 117 h 356"/>
                <a:gd name="T44" fmla="*/ 140 w 357"/>
                <a:gd name="T45" fmla="*/ 73 h 356"/>
                <a:gd name="T46" fmla="*/ 118 w 357"/>
                <a:gd name="T47" fmla="*/ 117 h 356"/>
                <a:gd name="T48" fmla="*/ 142 w 357"/>
                <a:gd name="T49" fmla="*/ 143 h 356"/>
                <a:gd name="T50" fmla="*/ 176 w 357"/>
                <a:gd name="T51" fmla="*/ 117 h 356"/>
                <a:gd name="T52" fmla="*/ 112 w 357"/>
                <a:gd name="T53" fmla="*/ 176 h 356"/>
                <a:gd name="T54" fmla="*/ 77 w 357"/>
                <a:gd name="T55" fmla="*/ 131 h 356"/>
                <a:gd name="T56" fmla="*/ 53 w 357"/>
                <a:gd name="T57" fmla="*/ 177 h 356"/>
                <a:gd name="T58" fmla="*/ 78 w 357"/>
                <a:gd name="T59" fmla="*/ 202 h 356"/>
                <a:gd name="T60" fmla="*/ 112 w 357"/>
                <a:gd name="T61" fmla="*/ 17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57" h="356">
                  <a:moveTo>
                    <a:pt x="176" y="355"/>
                  </a:moveTo>
                  <a:cubicBezTo>
                    <a:pt x="81" y="356"/>
                    <a:pt x="1" y="276"/>
                    <a:pt x="1" y="180"/>
                  </a:cubicBezTo>
                  <a:cubicBezTo>
                    <a:pt x="0" y="80"/>
                    <a:pt x="80" y="1"/>
                    <a:pt x="181" y="0"/>
                  </a:cubicBezTo>
                  <a:cubicBezTo>
                    <a:pt x="275" y="0"/>
                    <a:pt x="355" y="80"/>
                    <a:pt x="356" y="176"/>
                  </a:cubicBezTo>
                  <a:cubicBezTo>
                    <a:pt x="357" y="276"/>
                    <a:pt x="278" y="355"/>
                    <a:pt x="176" y="355"/>
                  </a:cubicBezTo>
                  <a:close/>
                  <a:moveTo>
                    <a:pt x="178" y="179"/>
                  </a:moveTo>
                  <a:cubicBezTo>
                    <a:pt x="134" y="179"/>
                    <a:pt x="98" y="212"/>
                    <a:pt x="98" y="255"/>
                  </a:cubicBezTo>
                  <a:cubicBezTo>
                    <a:pt x="97" y="281"/>
                    <a:pt x="110" y="291"/>
                    <a:pt x="134" y="280"/>
                  </a:cubicBezTo>
                  <a:cubicBezTo>
                    <a:pt x="166" y="264"/>
                    <a:pt x="194" y="262"/>
                    <a:pt x="226" y="281"/>
                  </a:cubicBezTo>
                  <a:cubicBezTo>
                    <a:pt x="245" y="292"/>
                    <a:pt x="258" y="282"/>
                    <a:pt x="260" y="259"/>
                  </a:cubicBezTo>
                  <a:cubicBezTo>
                    <a:pt x="264" y="216"/>
                    <a:pt x="227" y="179"/>
                    <a:pt x="178" y="179"/>
                  </a:cubicBezTo>
                  <a:close/>
                  <a:moveTo>
                    <a:pt x="245" y="178"/>
                  </a:moveTo>
                  <a:cubicBezTo>
                    <a:pt x="261" y="189"/>
                    <a:pt x="272" y="203"/>
                    <a:pt x="281" y="201"/>
                  </a:cubicBezTo>
                  <a:cubicBezTo>
                    <a:pt x="290" y="200"/>
                    <a:pt x="306" y="183"/>
                    <a:pt x="304" y="175"/>
                  </a:cubicBezTo>
                  <a:cubicBezTo>
                    <a:pt x="302" y="159"/>
                    <a:pt x="290" y="145"/>
                    <a:pt x="281" y="130"/>
                  </a:cubicBezTo>
                  <a:cubicBezTo>
                    <a:pt x="271" y="144"/>
                    <a:pt x="260" y="158"/>
                    <a:pt x="245" y="178"/>
                  </a:cubicBezTo>
                  <a:close/>
                  <a:moveTo>
                    <a:pt x="252" y="119"/>
                  </a:moveTo>
                  <a:cubicBezTo>
                    <a:pt x="238" y="99"/>
                    <a:pt x="228" y="86"/>
                    <a:pt x="218" y="72"/>
                  </a:cubicBezTo>
                  <a:cubicBezTo>
                    <a:pt x="209" y="86"/>
                    <a:pt x="196" y="99"/>
                    <a:pt x="192" y="115"/>
                  </a:cubicBezTo>
                  <a:cubicBezTo>
                    <a:pt x="187" y="132"/>
                    <a:pt x="200" y="146"/>
                    <a:pt x="217" y="144"/>
                  </a:cubicBezTo>
                  <a:cubicBezTo>
                    <a:pt x="228" y="143"/>
                    <a:pt x="237" y="130"/>
                    <a:pt x="252" y="119"/>
                  </a:cubicBezTo>
                  <a:close/>
                  <a:moveTo>
                    <a:pt x="176" y="117"/>
                  </a:moveTo>
                  <a:cubicBezTo>
                    <a:pt x="161" y="99"/>
                    <a:pt x="151" y="86"/>
                    <a:pt x="140" y="73"/>
                  </a:cubicBezTo>
                  <a:cubicBezTo>
                    <a:pt x="132" y="87"/>
                    <a:pt x="120" y="102"/>
                    <a:pt x="118" y="117"/>
                  </a:cubicBezTo>
                  <a:cubicBezTo>
                    <a:pt x="116" y="125"/>
                    <a:pt x="133" y="142"/>
                    <a:pt x="142" y="143"/>
                  </a:cubicBezTo>
                  <a:cubicBezTo>
                    <a:pt x="151" y="144"/>
                    <a:pt x="162" y="129"/>
                    <a:pt x="176" y="117"/>
                  </a:cubicBezTo>
                  <a:close/>
                  <a:moveTo>
                    <a:pt x="112" y="176"/>
                  </a:moveTo>
                  <a:cubicBezTo>
                    <a:pt x="97" y="157"/>
                    <a:pt x="87" y="144"/>
                    <a:pt x="77" y="131"/>
                  </a:cubicBezTo>
                  <a:cubicBezTo>
                    <a:pt x="68" y="146"/>
                    <a:pt x="56" y="161"/>
                    <a:pt x="53" y="177"/>
                  </a:cubicBezTo>
                  <a:cubicBezTo>
                    <a:pt x="52" y="184"/>
                    <a:pt x="69" y="201"/>
                    <a:pt x="78" y="202"/>
                  </a:cubicBezTo>
                  <a:cubicBezTo>
                    <a:pt x="88" y="202"/>
                    <a:pt x="98" y="187"/>
                    <a:pt x="112" y="17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195" name="Freeform 110">
              <a:extLst>
                <a:ext uri="{FF2B5EF4-FFF2-40B4-BE49-F238E27FC236}">
                  <a16:creationId xmlns:a16="http://schemas.microsoft.com/office/drawing/2014/main" id="{C7AF6AFC-A7A7-44F4-B1E0-1EA8452F03B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7688" y="4341813"/>
              <a:ext cx="396875" cy="33338"/>
            </a:xfrm>
            <a:custGeom>
              <a:avLst/>
              <a:gdLst>
                <a:gd name="T0" fmla="*/ 182 w 361"/>
                <a:gd name="T1" fmla="*/ 1 h 30"/>
                <a:gd name="T2" fmla="*/ 337 w 361"/>
                <a:gd name="T3" fmla="*/ 1 h 30"/>
                <a:gd name="T4" fmla="*/ 361 w 361"/>
                <a:gd name="T5" fmla="*/ 14 h 30"/>
                <a:gd name="T6" fmla="*/ 336 w 361"/>
                <a:gd name="T7" fmla="*/ 29 h 30"/>
                <a:gd name="T8" fmla="*/ 27 w 361"/>
                <a:gd name="T9" fmla="*/ 29 h 30"/>
                <a:gd name="T10" fmla="*/ 0 w 361"/>
                <a:gd name="T11" fmla="*/ 15 h 30"/>
                <a:gd name="T12" fmla="*/ 27 w 361"/>
                <a:gd name="T13" fmla="*/ 2 h 30"/>
                <a:gd name="T14" fmla="*/ 182 w 361"/>
                <a:gd name="T15" fmla="*/ 1 h 30"/>
                <a:gd name="T16" fmla="*/ 182 w 361"/>
                <a:gd name="T17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1" h="30">
                  <a:moveTo>
                    <a:pt x="182" y="1"/>
                  </a:moveTo>
                  <a:cubicBezTo>
                    <a:pt x="234" y="1"/>
                    <a:pt x="285" y="0"/>
                    <a:pt x="337" y="1"/>
                  </a:cubicBezTo>
                  <a:cubicBezTo>
                    <a:pt x="345" y="1"/>
                    <a:pt x="353" y="10"/>
                    <a:pt x="361" y="14"/>
                  </a:cubicBezTo>
                  <a:cubicBezTo>
                    <a:pt x="353" y="19"/>
                    <a:pt x="345" y="29"/>
                    <a:pt x="336" y="29"/>
                  </a:cubicBezTo>
                  <a:cubicBezTo>
                    <a:pt x="233" y="30"/>
                    <a:pt x="130" y="30"/>
                    <a:pt x="27" y="29"/>
                  </a:cubicBezTo>
                  <a:cubicBezTo>
                    <a:pt x="18" y="29"/>
                    <a:pt x="9" y="20"/>
                    <a:pt x="0" y="15"/>
                  </a:cubicBezTo>
                  <a:cubicBezTo>
                    <a:pt x="9" y="10"/>
                    <a:pt x="18" y="2"/>
                    <a:pt x="27" y="2"/>
                  </a:cubicBezTo>
                  <a:cubicBezTo>
                    <a:pt x="79" y="0"/>
                    <a:pt x="131" y="1"/>
                    <a:pt x="182" y="1"/>
                  </a:cubicBezTo>
                  <a:cubicBezTo>
                    <a:pt x="182" y="1"/>
                    <a:pt x="182" y="1"/>
                    <a:pt x="182" y="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196" name="Freeform 111">
              <a:extLst>
                <a:ext uri="{FF2B5EF4-FFF2-40B4-BE49-F238E27FC236}">
                  <a16:creationId xmlns:a16="http://schemas.microsoft.com/office/drawing/2014/main" id="{B63C635F-A7EA-4C5E-9661-EBE3AA7B765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7688" y="4537075"/>
              <a:ext cx="303213" cy="31750"/>
            </a:xfrm>
            <a:custGeom>
              <a:avLst/>
              <a:gdLst>
                <a:gd name="T0" fmla="*/ 140 w 276"/>
                <a:gd name="T1" fmla="*/ 0 h 29"/>
                <a:gd name="T2" fmla="*/ 255 w 276"/>
                <a:gd name="T3" fmla="*/ 1 h 29"/>
                <a:gd name="T4" fmla="*/ 276 w 276"/>
                <a:gd name="T5" fmla="*/ 14 h 29"/>
                <a:gd name="T6" fmla="*/ 255 w 276"/>
                <a:gd name="T7" fmla="*/ 28 h 29"/>
                <a:gd name="T8" fmla="*/ 23 w 276"/>
                <a:gd name="T9" fmla="*/ 28 h 29"/>
                <a:gd name="T10" fmla="*/ 0 w 276"/>
                <a:gd name="T11" fmla="*/ 13 h 29"/>
                <a:gd name="T12" fmla="*/ 23 w 276"/>
                <a:gd name="T13" fmla="*/ 1 h 29"/>
                <a:gd name="T14" fmla="*/ 140 w 276"/>
                <a:gd name="T1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6" h="29">
                  <a:moveTo>
                    <a:pt x="140" y="0"/>
                  </a:moveTo>
                  <a:cubicBezTo>
                    <a:pt x="178" y="0"/>
                    <a:pt x="217" y="0"/>
                    <a:pt x="255" y="1"/>
                  </a:cubicBezTo>
                  <a:cubicBezTo>
                    <a:pt x="262" y="1"/>
                    <a:pt x="269" y="10"/>
                    <a:pt x="276" y="14"/>
                  </a:cubicBezTo>
                  <a:cubicBezTo>
                    <a:pt x="269" y="19"/>
                    <a:pt x="262" y="28"/>
                    <a:pt x="255" y="28"/>
                  </a:cubicBezTo>
                  <a:cubicBezTo>
                    <a:pt x="177" y="29"/>
                    <a:pt x="100" y="29"/>
                    <a:pt x="23" y="28"/>
                  </a:cubicBezTo>
                  <a:cubicBezTo>
                    <a:pt x="15" y="28"/>
                    <a:pt x="8" y="18"/>
                    <a:pt x="0" y="13"/>
                  </a:cubicBezTo>
                  <a:cubicBezTo>
                    <a:pt x="8" y="9"/>
                    <a:pt x="15" y="1"/>
                    <a:pt x="23" y="1"/>
                  </a:cubicBezTo>
                  <a:cubicBezTo>
                    <a:pt x="62" y="0"/>
                    <a:pt x="101" y="0"/>
                    <a:pt x="14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197" name="Freeform 112">
              <a:extLst>
                <a:ext uri="{FF2B5EF4-FFF2-40B4-BE49-F238E27FC236}">
                  <a16:creationId xmlns:a16="http://schemas.microsoft.com/office/drawing/2014/main" id="{403C3ABC-F831-4ECB-9634-B8D6898C2092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7688" y="4641850"/>
              <a:ext cx="303213" cy="31750"/>
            </a:xfrm>
            <a:custGeom>
              <a:avLst/>
              <a:gdLst>
                <a:gd name="T0" fmla="*/ 137 w 275"/>
                <a:gd name="T1" fmla="*/ 28 h 29"/>
                <a:gd name="T2" fmla="*/ 22 w 275"/>
                <a:gd name="T3" fmla="*/ 28 h 29"/>
                <a:gd name="T4" fmla="*/ 0 w 275"/>
                <a:gd name="T5" fmla="*/ 15 h 29"/>
                <a:gd name="T6" fmla="*/ 22 w 275"/>
                <a:gd name="T7" fmla="*/ 2 h 29"/>
                <a:gd name="T8" fmla="*/ 254 w 275"/>
                <a:gd name="T9" fmla="*/ 1 h 29"/>
                <a:gd name="T10" fmla="*/ 275 w 275"/>
                <a:gd name="T11" fmla="*/ 14 h 29"/>
                <a:gd name="T12" fmla="*/ 251 w 275"/>
                <a:gd name="T13" fmla="*/ 28 h 29"/>
                <a:gd name="T14" fmla="*/ 137 w 275"/>
                <a:gd name="T15" fmla="*/ 29 h 29"/>
                <a:gd name="T16" fmla="*/ 137 w 275"/>
                <a:gd name="T17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5" h="29">
                  <a:moveTo>
                    <a:pt x="137" y="28"/>
                  </a:moveTo>
                  <a:cubicBezTo>
                    <a:pt x="99" y="28"/>
                    <a:pt x="60" y="29"/>
                    <a:pt x="22" y="28"/>
                  </a:cubicBezTo>
                  <a:cubicBezTo>
                    <a:pt x="15" y="27"/>
                    <a:pt x="8" y="19"/>
                    <a:pt x="0" y="15"/>
                  </a:cubicBezTo>
                  <a:cubicBezTo>
                    <a:pt x="7" y="10"/>
                    <a:pt x="14" y="2"/>
                    <a:pt x="22" y="2"/>
                  </a:cubicBezTo>
                  <a:cubicBezTo>
                    <a:pt x="99" y="0"/>
                    <a:pt x="176" y="0"/>
                    <a:pt x="254" y="1"/>
                  </a:cubicBezTo>
                  <a:cubicBezTo>
                    <a:pt x="261" y="1"/>
                    <a:pt x="268" y="10"/>
                    <a:pt x="275" y="14"/>
                  </a:cubicBezTo>
                  <a:cubicBezTo>
                    <a:pt x="267" y="19"/>
                    <a:pt x="259" y="28"/>
                    <a:pt x="251" y="28"/>
                  </a:cubicBezTo>
                  <a:cubicBezTo>
                    <a:pt x="213" y="29"/>
                    <a:pt x="175" y="29"/>
                    <a:pt x="137" y="29"/>
                  </a:cubicBezTo>
                  <a:cubicBezTo>
                    <a:pt x="137" y="28"/>
                    <a:pt x="137" y="28"/>
                    <a:pt x="137" y="2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198" name="Freeform 113">
              <a:extLst>
                <a:ext uri="{FF2B5EF4-FFF2-40B4-BE49-F238E27FC236}">
                  <a16:creationId xmlns:a16="http://schemas.microsoft.com/office/drawing/2014/main" id="{E887FCC2-1AAF-49F0-BF2C-1DDA07627279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7688" y="4440238"/>
              <a:ext cx="303213" cy="31750"/>
            </a:xfrm>
            <a:custGeom>
              <a:avLst/>
              <a:gdLst>
                <a:gd name="T0" fmla="*/ 136 w 275"/>
                <a:gd name="T1" fmla="*/ 28 h 28"/>
                <a:gd name="T2" fmla="*/ 22 w 275"/>
                <a:gd name="T3" fmla="*/ 27 h 28"/>
                <a:gd name="T4" fmla="*/ 0 w 275"/>
                <a:gd name="T5" fmla="*/ 15 h 28"/>
                <a:gd name="T6" fmla="*/ 21 w 275"/>
                <a:gd name="T7" fmla="*/ 1 h 28"/>
                <a:gd name="T8" fmla="*/ 255 w 275"/>
                <a:gd name="T9" fmla="*/ 1 h 28"/>
                <a:gd name="T10" fmla="*/ 275 w 275"/>
                <a:gd name="T11" fmla="*/ 15 h 28"/>
                <a:gd name="T12" fmla="*/ 254 w 275"/>
                <a:gd name="T13" fmla="*/ 27 h 28"/>
                <a:gd name="T14" fmla="*/ 136 w 275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5" h="28">
                  <a:moveTo>
                    <a:pt x="136" y="28"/>
                  </a:moveTo>
                  <a:cubicBezTo>
                    <a:pt x="98" y="28"/>
                    <a:pt x="60" y="28"/>
                    <a:pt x="22" y="27"/>
                  </a:cubicBezTo>
                  <a:cubicBezTo>
                    <a:pt x="15" y="27"/>
                    <a:pt x="7" y="19"/>
                    <a:pt x="0" y="15"/>
                  </a:cubicBezTo>
                  <a:cubicBezTo>
                    <a:pt x="7" y="10"/>
                    <a:pt x="14" y="1"/>
                    <a:pt x="21" y="1"/>
                  </a:cubicBezTo>
                  <a:cubicBezTo>
                    <a:pt x="99" y="0"/>
                    <a:pt x="177" y="0"/>
                    <a:pt x="255" y="1"/>
                  </a:cubicBezTo>
                  <a:cubicBezTo>
                    <a:pt x="262" y="1"/>
                    <a:pt x="269" y="10"/>
                    <a:pt x="275" y="15"/>
                  </a:cubicBezTo>
                  <a:cubicBezTo>
                    <a:pt x="268" y="19"/>
                    <a:pt x="261" y="27"/>
                    <a:pt x="254" y="27"/>
                  </a:cubicBezTo>
                  <a:cubicBezTo>
                    <a:pt x="215" y="28"/>
                    <a:pt x="176" y="28"/>
                    <a:pt x="136" y="2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3199" name="Freeform 114">
              <a:extLst>
                <a:ext uri="{FF2B5EF4-FFF2-40B4-BE49-F238E27FC236}">
                  <a16:creationId xmlns:a16="http://schemas.microsoft.com/office/drawing/2014/main" id="{3388462D-2483-4C30-9453-7F56DFAF989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4650" y="4537075"/>
              <a:ext cx="111125" cy="31750"/>
            </a:xfrm>
            <a:custGeom>
              <a:avLst/>
              <a:gdLst>
                <a:gd name="T0" fmla="*/ 50 w 101"/>
                <a:gd name="T1" fmla="*/ 28 h 29"/>
                <a:gd name="T2" fmla="*/ 13 w 101"/>
                <a:gd name="T3" fmla="*/ 27 h 29"/>
                <a:gd name="T4" fmla="*/ 1 w 101"/>
                <a:gd name="T5" fmla="*/ 12 h 29"/>
                <a:gd name="T6" fmla="*/ 14 w 101"/>
                <a:gd name="T7" fmla="*/ 1 h 29"/>
                <a:gd name="T8" fmla="*/ 88 w 101"/>
                <a:gd name="T9" fmla="*/ 2 h 29"/>
                <a:gd name="T10" fmla="*/ 101 w 101"/>
                <a:gd name="T11" fmla="*/ 13 h 29"/>
                <a:gd name="T12" fmla="*/ 87 w 101"/>
                <a:gd name="T13" fmla="*/ 27 h 29"/>
                <a:gd name="T14" fmla="*/ 50 w 101"/>
                <a:gd name="T15" fmla="*/ 28 h 29"/>
                <a:gd name="T16" fmla="*/ 50 w 101"/>
                <a:gd name="T17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29">
                  <a:moveTo>
                    <a:pt x="50" y="28"/>
                  </a:moveTo>
                  <a:cubicBezTo>
                    <a:pt x="38" y="28"/>
                    <a:pt x="25" y="29"/>
                    <a:pt x="13" y="27"/>
                  </a:cubicBezTo>
                  <a:cubicBezTo>
                    <a:pt x="8" y="26"/>
                    <a:pt x="3" y="18"/>
                    <a:pt x="1" y="12"/>
                  </a:cubicBezTo>
                  <a:cubicBezTo>
                    <a:pt x="0" y="10"/>
                    <a:pt x="9" y="1"/>
                    <a:pt x="14" y="1"/>
                  </a:cubicBezTo>
                  <a:cubicBezTo>
                    <a:pt x="38" y="0"/>
                    <a:pt x="63" y="0"/>
                    <a:pt x="88" y="2"/>
                  </a:cubicBezTo>
                  <a:cubicBezTo>
                    <a:pt x="92" y="2"/>
                    <a:pt x="97" y="9"/>
                    <a:pt x="101" y="13"/>
                  </a:cubicBezTo>
                  <a:cubicBezTo>
                    <a:pt x="96" y="18"/>
                    <a:pt x="92" y="26"/>
                    <a:pt x="87" y="27"/>
                  </a:cubicBezTo>
                  <a:cubicBezTo>
                    <a:pt x="75" y="29"/>
                    <a:pt x="62" y="28"/>
                    <a:pt x="50" y="28"/>
                  </a:cubicBezTo>
                  <a:cubicBezTo>
                    <a:pt x="50" y="28"/>
                    <a:pt x="50" y="28"/>
                    <a:pt x="50" y="2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946" name="Freeform 115">
              <a:extLst>
                <a:ext uri="{FF2B5EF4-FFF2-40B4-BE49-F238E27FC236}">
                  <a16:creationId xmlns:a16="http://schemas.microsoft.com/office/drawing/2014/main" id="{A0316B1A-D8C7-45A3-8CFF-887888E5C0B1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4650" y="4641850"/>
              <a:ext cx="112713" cy="33338"/>
            </a:xfrm>
            <a:custGeom>
              <a:avLst/>
              <a:gdLst>
                <a:gd name="T0" fmla="*/ 49 w 102"/>
                <a:gd name="T1" fmla="*/ 28 h 30"/>
                <a:gd name="T2" fmla="*/ 15 w 102"/>
                <a:gd name="T3" fmla="*/ 27 h 30"/>
                <a:gd name="T4" fmla="*/ 0 w 102"/>
                <a:gd name="T5" fmla="*/ 15 h 30"/>
                <a:gd name="T6" fmla="*/ 16 w 102"/>
                <a:gd name="T7" fmla="*/ 2 h 30"/>
                <a:gd name="T8" fmla="*/ 87 w 102"/>
                <a:gd name="T9" fmla="*/ 1 h 30"/>
                <a:gd name="T10" fmla="*/ 102 w 102"/>
                <a:gd name="T11" fmla="*/ 15 h 30"/>
                <a:gd name="T12" fmla="*/ 86 w 102"/>
                <a:gd name="T13" fmla="*/ 28 h 30"/>
                <a:gd name="T14" fmla="*/ 49 w 102"/>
                <a:gd name="T15" fmla="*/ 28 h 30"/>
                <a:gd name="T16" fmla="*/ 49 w 102"/>
                <a:gd name="T17" fmla="*/ 2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30">
                  <a:moveTo>
                    <a:pt x="49" y="28"/>
                  </a:moveTo>
                  <a:cubicBezTo>
                    <a:pt x="38" y="28"/>
                    <a:pt x="26" y="29"/>
                    <a:pt x="15" y="27"/>
                  </a:cubicBezTo>
                  <a:cubicBezTo>
                    <a:pt x="10" y="26"/>
                    <a:pt x="5" y="19"/>
                    <a:pt x="0" y="15"/>
                  </a:cubicBezTo>
                  <a:cubicBezTo>
                    <a:pt x="5" y="10"/>
                    <a:pt x="10" y="2"/>
                    <a:pt x="16" y="2"/>
                  </a:cubicBezTo>
                  <a:cubicBezTo>
                    <a:pt x="39" y="0"/>
                    <a:pt x="63" y="0"/>
                    <a:pt x="87" y="1"/>
                  </a:cubicBezTo>
                  <a:cubicBezTo>
                    <a:pt x="92" y="2"/>
                    <a:pt x="97" y="10"/>
                    <a:pt x="102" y="15"/>
                  </a:cubicBezTo>
                  <a:cubicBezTo>
                    <a:pt x="97" y="19"/>
                    <a:pt x="92" y="27"/>
                    <a:pt x="86" y="28"/>
                  </a:cubicBezTo>
                  <a:cubicBezTo>
                    <a:pt x="74" y="30"/>
                    <a:pt x="62" y="28"/>
                    <a:pt x="49" y="28"/>
                  </a:cubicBezTo>
                  <a:cubicBezTo>
                    <a:pt x="49" y="28"/>
                    <a:pt x="49" y="28"/>
                    <a:pt x="49" y="2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947" name="Freeform 116">
              <a:extLst>
                <a:ext uri="{FF2B5EF4-FFF2-40B4-BE49-F238E27FC236}">
                  <a16:creationId xmlns:a16="http://schemas.microsoft.com/office/drawing/2014/main" id="{0F6794BE-BAC5-47B9-AD80-05ABA6CEFAF7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6238" y="4341813"/>
              <a:ext cx="111125" cy="34925"/>
            </a:xfrm>
            <a:custGeom>
              <a:avLst/>
              <a:gdLst>
                <a:gd name="T0" fmla="*/ 48 w 101"/>
                <a:gd name="T1" fmla="*/ 29 h 31"/>
                <a:gd name="T2" fmla="*/ 11 w 101"/>
                <a:gd name="T3" fmla="*/ 28 h 31"/>
                <a:gd name="T4" fmla="*/ 0 w 101"/>
                <a:gd name="T5" fmla="*/ 15 h 31"/>
                <a:gd name="T6" fmla="*/ 12 w 101"/>
                <a:gd name="T7" fmla="*/ 2 h 31"/>
                <a:gd name="T8" fmla="*/ 86 w 101"/>
                <a:gd name="T9" fmla="*/ 2 h 31"/>
                <a:gd name="T10" fmla="*/ 101 w 101"/>
                <a:gd name="T11" fmla="*/ 15 h 31"/>
                <a:gd name="T12" fmla="*/ 85 w 101"/>
                <a:gd name="T13" fmla="*/ 29 h 31"/>
                <a:gd name="T14" fmla="*/ 48 w 101"/>
                <a:gd name="T15" fmla="*/ 29 h 31"/>
                <a:gd name="T16" fmla="*/ 48 w 101"/>
                <a:gd name="T17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31">
                  <a:moveTo>
                    <a:pt x="48" y="29"/>
                  </a:moveTo>
                  <a:cubicBezTo>
                    <a:pt x="36" y="29"/>
                    <a:pt x="23" y="30"/>
                    <a:pt x="11" y="28"/>
                  </a:cubicBezTo>
                  <a:cubicBezTo>
                    <a:pt x="7" y="27"/>
                    <a:pt x="0" y="20"/>
                    <a:pt x="0" y="15"/>
                  </a:cubicBezTo>
                  <a:cubicBezTo>
                    <a:pt x="0" y="11"/>
                    <a:pt x="7" y="2"/>
                    <a:pt x="12" y="2"/>
                  </a:cubicBezTo>
                  <a:cubicBezTo>
                    <a:pt x="36" y="1"/>
                    <a:pt x="61" y="0"/>
                    <a:pt x="86" y="2"/>
                  </a:cubicBezTo>
                  <a:cubicBezTo>
                    <a:pt x="91" y="2"/>
                    <a:pt x="96" y="10"/>
                    <a:pt x="101" y="15"/>
                  </a:cubicBezTo>
                  <a:cubicBezTo>
                    <a:pt x="96" y="20"/>
                    <a:pt x="91" y="28"/>
                    <a:pt x="85" y="29"/>
                  </a:cubicBezTo>
                  <a:cubicBezTo>
                    <a:pt x="73" y="31"/>
                    <a:pt x="61" y="29"/>
                    <a:pt x="48" y="29"/>
                  </a:cubicBezTo>
                  <a:cubicBezTo>
                    <a:pt x="48" y="29"/>
                    <a:pt x="48" y="29"/>
                    <a:pt x="48" y="2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948" name="Freeform 117">
              <a:extLst>
                <a:ext uri="{FF2B5EF4-FFF2-40B4-BE49-F238E27FC236}">
                  <a16:creationId xmlns:a16="http://schemas.microsoft.com/office/drawing/2014/main" id="{6FA13075-04EF-4D89-8613-69FD4B7C1DC1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4650" y="4438650"/>
              <a:ext cx="111125" cy="33338"/>
            </a:xfrm>
            <a:custGeom>
              <a:avLst/>
              <a:gdLst>
                <a:gd name="T0" fmla="*/ 48 w 101"/>
                <a:gd name="T1" fmla="*/ 28 h 30"/>
                <a:gd name="T2" fmla="*/ 15 w 101"/>
                <a:gd name="T3" fmla="*/ 28 h 30"/>
                <a:gd name="T4" fmla="*/ 0 w 101"/>
                <a:gd name="T5" fmla="*/ 15 h 30"/>
                <a:gd name="T6" fmla="*/ 13 w 101"/>
                <a:gd name="T7" fmla="*/ 2 h 30"/>
                <a:gd name="T8" fmla="*/ 87 w 101"/>
                <a:gd name="T9" fmla="*/ 2 h 30"/>
                <a:gd name="T10" fmla="*/ 101 w 101"/>
                <a:gd name="T11" fmla="*/ 16 h 30"/>
                <a:gd name="T12" fmla="*/ 85 w 101"/>
                <a:gd name="T13" fmla="*/ 28 h 30"/>
                <a:gd name="T14" fmla="*/ 48 w 101"/>
                <a:gd name="T15" fmla="*/ 28 h 30"/>
                <a:gd name="T16" fmla="*/ 48 w 101"/>
                <a:gd name="T17" fmla="*/ 2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30">
                  <a:moveTo>
                    <a:pt x="48" y="28"/>
                  </a:moveTo>
                  <a:cubicBezTo>
                    <a:pt x="37" y="28"/>
                    <a:pt x="25" y="30"/>
                    <a:pt x="15" y="28"/>
                  </a:cubicBezTo>
                  <a:cubicBezTo>
                    <a:pt x="9" y="27"/>
                    <a:pt x="5" y="19"/>
                    <a:pt x="0" y="15"/>
                  </a:cubicBezTo>
                  <a:cubicBezTo>
                    <a:pt x="4" y="10"/>
                    <a:pt x="8" y="3"/>
                    <a:pt x="13" y="2"/>
                  </a:cubicBezTo>
                  <a:cubicBezTo>
                    <a:pt x="38" y="1"/>
                    <a:pt x="62" y="0"/>
                    <a:pt x="87" y="2"/>
                  </a:cubicBezTo>
                  <a:cubicBezTo>
                    <a:pt x="92" y="2"/>
                    <a:pt x="96" y="11"/>
                    <a:pt x="101" y="16"/>
                  </a:cubicBezTo>
                  <a:cubicBezTo>
                    <a:pt x="96" y="20"/>
                    <a:pt x="91" y="27"/>
                    <a:pt x="85" y="28"/>
                  </a:cubicBezTo>
                  <a:cubicBezTo>
                    <a:pt x="73" y="30"/>
                    <a:pt x="61" y="28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949" name="Freeform 118">
              <a:extLst>
                <a:ext uri="{FF2B5EF4-FFF2-40B4-BE49-F238E27FC236}">
                  <a16:creationId xmlns:a16="http://schemas.microsoft.com/office/drawing/2014/main" id="{A85775A9-785B-40C0-9179-FF04E2A3591D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7113" y="4502150"/>
              <a:ext cx="87313" cy="100013"/>
            </a:xfrm>
            <a:custGeom>
              <a:avLst/>
              <a:gdLst>
                <a:gd name="T0" fmla="*/ 64 w 79"/>
                <a:gd name="T1" fmla="*/ 47 h 91"/>
                <a:gd name="T2" fmla="*/ 79 w 79"/>
                <a:gd name="T3" fmla="*/ 68 h 91"/>
                <a:gd name="T4" fmla="*/ 52 w 79"/>
                <a:gd name="T5" fmla="*/ 70 h 91"/>
                <a:gd name="T6" fmla="*/ 37 w 79"/>
                <a:gd name="T7" fmla="*/ 91 h 91"/>
                <a:gd name="T8" fmla="*/ 25 w 79"/>
                <a:gd name="T9" fmla="*/ 70 h 91"/>
                <a:gd name="T10" fmla="*/ 1 w 79"/>
                <a:gd name="T11" fmla="*/ 70 h 91"/>
                <a:gd name="T12" fmla="*/ 11 w 79"/>
                <a:gd name="T13" fmla="*/ 45 h 91"/>
                <a:gd name="T14" fmla="*/ 0 w 79"/>
                <a:gd name="T15" fmla="*/ 23 h 91"/>
                <a:gd name="T16" fmla="*/ 24 w 79"/>
                <a:gd name="T17" fmla="*/ 23 h 91"/>
                <a:gd name="T18" fmla="*/ 41 w 79"/>
                <a:gd name="T19" fmla="*/ 0 h 91"/>
                <a:gd name="T20" fmla="*/ 50 w 79"/>
                <a:gd name="T21" fmla="*/ 24 h 91"/>
                <a:gd name="T22" fmla="*/ 78 w 79"/>
                <a:gd name="T23" fmla="*/ 22 h 91"/>
                <a:gd name="T24" fmla="*/ 64 w 79"/>
                <a:gd name="T25" fmla="*/ 4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91">
                  <a:moveTo>
                    <a:pt x="64" y="47"/>
                  </a:moveTo>
                  <a:cubicBezTo>
                    <a:pt x="68" y="53"/>
                    <a:pt x="74" y="60"/>
                    <a:pt x="79" y="68"/>
                  </a:cubicBezTo>
                  <a:cubicBezTo>
                    <a:pt x="70" y="68"/>
                    <a:pt x="61" y="69"/>
                    <a:pt x="52" y="70"/>
                  </a:cubicBezTo>
                  <a:cubicBezTo>
                    <a:pt x="48" y="76"/>
                    <a:pt x="42" y="83"/>
                    <a:pt x="37" y="91"/>
                  </a:cubicBezTo>
                  <a:cubicBezTo>
                    <a:pt x="33" y="84"/>
                    <a:pt x="29" y="76"/>
                    <a:pt x="25" y="70"/>
                  </a:cubicBezTo>
                  <a:cubicBezTo>
                    <a:pt x="18" y="70"/>
                    <a:pt x="9" y="70"/>
                    <a:pt x="1" y="70"/>
                  </a:cubicBezTo>
                  <a:cubicBezTo>
                    <a:pt x="4" y="61"/>
                    <a:pt x="8" y="53"/>
                    <a:pt x="11" y="45"/>
                  </a:cubicBezTo>
                  <a:cubicBezTo>
                    <a:pt x="8" y="39"/>
                    <a:pt x="4" y="31"/>
                    <a:pt x="0" y="23"/>
                  </a:cubicBezTo>
                  <a:cubicBezTo>
                    <a:pt x="8" y="23"/>
                    <a:pt x="17" y="23"/>
                    <a:pt x="24" y="23"/>
                  </a:cubicBezTo>
                  <a:cubicBezTo>
                    <a:pt x="29" y="16"/>
                    <a:pt x="35" y="8"/>
                    <a:pt x="41" y="0"/>
                  </a:cubicBezTo>
                  <a:cubicBezTo>
                    <a:pt x="44" y="9"/>
                    <a:pt x="47" y="17"/>
                    <a:pt x="50" y="24"/>
                  </a:cubicBezTo>
                  <a:cubicBezTo>
                    <a:pt x="59" y="24"/>
                    <a:pt x="68" y="23"/>
                    <a:pt x="78" y="22"/>
                  </a:cubicBezTo>
                  <a:cubicBezTo>
                    <a:pt x="73" y="31"/>
                    <a:pt x="68" y="40"/>
                    <a:pt x="64" y="4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  <p:sp>
          <p:nvSpPr>
            <p:cNvPr id="2950" name="Freeform 119">
              <a:extLst>
                <a:ext uri="{FF2B5EF4-FFF2-40B4-BE49-F238E27FC236}">
                  <a16:creationId xmlns:a16="http://schemas.microsoft.com/office/drawing/2014/main" id="{C1F6055F-D0D6-403A-AA57-2AA349046541}"/>
                </a:ext>
              </a:extLst>
            </p:cNvPr>
            <p:cNvSpPr>
              <a:spLocks/>
            </p:cNvSpPr>
            <p:nvPr/>
          </p:nvSpPr>
          <p:spPr bwMode="auto">
            <a:xfrm>
              <a:off x="8570913" y="2946400"/>
              <a:ext cx="57150" cy="44450"/>
            </a:xfrm>
            <a:custGeom>
              <a:avLst/>
              <a:gdLst>
                <a:gd name="T0" fmla="*/ 52 w 52"/>
                <a:gd name="T1" fmla="*/ 20 h 40"/>
                <a:gd name="T2" fmla="*/ 20 w 52"/>
                <a:gd name="T3" fmla="*/ 40 h 40"/>
                <a:gd name="T4" fmla="*/ 0 w 52"/>
                <a:gd name="T5" fmla="*/ 23 h 40"/>
                <a:gd name="T6" fmla="*/ 18 w 52"/>
                <a:gd name="T7" fmla="*/ 1 h 40"/>
                <a:gd name="T8" fmla="*/ 52 w 52"/>
                <a:gd name="T9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0">
                  <a:moveTo>
                    <a:pt x="52" y="20"/>
                  </a:moveTo>
                  <a:cubicBezTo>
                    <a:pt x="36" y="31"/>
                    <a:pt x="28" y="40"/>
                    <a:pt x="20" y="40"/>
                  </a:cubicBezTo>
                  <a:cubicBezTo>
                    <a:pt x="13" y="40"/>
                    <a:pt x="0" y="28"/>
                    <a:pt x="0" y="23"/>
                  </a:cubicBezTo>
                  <a:cubicBezTo>
                    <a:pt x="1" y="15"/>
                    <a:pt x="11" y="3"/>
                    <a:pt x="18" y="1"/>
                  </a:cubicBezTo>
                  <a:cubicBezTo>
                    <a:pt x="26" y="0"/>
                    <a:pt x="35" y="10"/>
                    <a:pt x="52" y="2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s-ES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047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8" name="Google Shape;2968;p7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r" rtl="1"/>
            <a:r>
              <a:rPr lang="fa-IR" dirty="0">
                <a:solidFill>
                  <a:schemeClr val="tx1"/>
                </a:solidFill>
                <a:latin typeface="Poppins" panose="00000500000000000000" pitchFamily="2" charset="0"/>
                <a:cs typeface="B Nazanin" panose="00000400000000000000" pitchFamily="2" charset="-78"/>
              </a:rPr>
              <a:t>منابع</a:t>
            </a:r>
            <a:endParaRPr dirty="0">
              <a:solidFill>
                <a:schemeClr val="tx1"/>
              </a:solidFill>
              <a:latin typeface="Poppins" panose="00000500000000000000" pitchFamily="2" charset="0"/>
              <a:cs typeface="B Nazanin" panose="00000400000000000000" pitchFamily="2" charset="-78"/>
            </a:endParaRPr>
          </a:p>
        </p:txBody>
      </p:sp>
      <p:grpSp>
        <p:nvGrpSpPr>
          <p:cNvPr id="42" name="Grupo 41">
            <a:extLst>
              <a:ext uri="{FF2B5EF4-FFF2-40B4-BE49-F238E27FC236}">
                <a16:creationId xmlns:a16="http://schemas.microsoft.com/office/drawing/2014/main" id="{EF5C35F0-A29C-417F-BE90-414FC7EB5426}"/>
              </a:ext>
            </a:extLst>
          </p:cNvPr>
          <p:cNvGrpSpPr/>
          <p:nvPr/>
        </p:nvGrpSpPr>
        <p:grpSpPr>
          <a:xfrm>
            <a:off x="465138" y="1123951"/>
            <a:ext cx="3829050" cy="3754438"/>
            <a:chOff x="465138" y="1123951"/>
            <a:chExt cx="3829050" cy="3754438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C9541097-0C83-408C-B3F2-E58BD6FACB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5126" y="1123951"/>
              <a:ext cx="122238" cy="101600"/>
            </a:xfrm>
            <a:custGeom>
              <a:avLst/>
              <a:gdLst>
                <a:gd name="T0" fmla="*/ 148 w 148"/>
                <a:gd name="T1" fmla="*/ 0 h 123"/>
                <a:gd name="T2" fmla="*/ 134 w 148"/>
                <a:gd name="T3" fmla="*/ 50 h 123"/>
                <a:gd name="T4" fmla="*/ 36 w 148"/>
                <a:gd name="T5" fmla="*/ 118 h 123"/>
                <a:gd name="T6" fmla="*/ 0 w 148"/>
                <a:gd name="T7" fmla="*/ 114 h 123"/>
                <a:gd name="T8" fmla="*/ 13 w 148"/>
                <a:gd name="T9" fmla="*/ 83 h 123"/>
                <a:gd name="T10" fmla="*/ 126 w 148"/>
                <a:gd name="T11" fmla="*/ 0 h 123"/>
                <a:gd name="T12" fmla="*/ 148 w 148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23">
                  <a:moveTo>
                    <a:pt x="148" y="0"/>
                  </a:moveTo>
                  <a:cubicBezTo>
                    <a:pt x="144" y="17"/>
                    <a:pt x="145" y="40"/>
                    <a:pt x="134" y="50"/>
                  </a:cubicBezTo>
                  <a:cubicBezTo>
                    <a:pt x="105" y="76"/>
                    <a:pt x="71" y="97"/>
                    <a:pt x="36" y="118"/>
                  </a:cubicBezTo>
                  <a:cubicBezTo>
                    <a:pt x="28" y="123"/>
                    <a:pt x="12" y="116"/>
                    <a:pt x="0" y="114"/>
                  </a:cubicBezTo>
                  <a:cubicBezTo>
                    <a:pt x="4" y="104"/>
                    <a:pt x="5" y="89"/>
                    <a:pt x="13" y="83"/>
                  </a:cubicBezTo>
                  <a:cubicBezTo>
                    <a:pt x="50" y="54"/>
                    <a:pt x="88" y="28"/>
                    <a:pt x="126" y="0"/>
                  </a:cubicBezTo>
                  <a:cubicBezTo>
                    <a:pt x="134" y="0"/>
                    <a:pt x="141" y="0"/>
                    <a:pt x="14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7C452B90-768C-4188-BD9F-DE6C2B8AED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6188" y="4367213"/>
              <a:ext cx="508000" cy="460375"/>
            </a:xfrm>
            <a:custGeom>
              <a:avLst/>
              <a:gdLst>
                <a:gd name="T0" fmla="*/ 287 w 610"/>
                <a:gd name="T1" fmla="*/ 89 h 552"/>
                <a:gd name="T2" fmla="*/ 409 w 610"/>
                <a:gd name="T3" fmla="*/ 20 h 552"/>
                <a:gd name="T4" fmla="*/ 559 w 610"/>
                <a:gd name="T5" fmla="*/ 61 h 552"/>
                <a:gd name="T6" fmla="*/ 592 w 610"/>
                <a:gd name="T7" fmla="*/ 214 h 552"/>
                <a:gd name="T8" fmla="*/ 538 w 610"/>
                <a:gd name="T9" fmla="*/ 314 h 552"/>
                <a:gd name="T10" fmla="*/ 298 w 610"/>
                <a:gd name="T11" fmla="*/ 552 h 552"/>
                <a:gd name="T12" fmla="*/ 49 w 610"/>
                <a:gd name="T13" fmla="*/ 292 h 552"/>
                <a:gd name="T14" fmla="*/ 3 w 610"/>
                <a:gd name="T15" fmla="*/ 155 h 552"/>
                <a:gd name="T16" fmla="*/ 90 w 610"/>
                <a:gd name="T17" fmla="*/ 27 h 552"/>
                <a:gd name="T18" fmla="*/ 255 w 610"/>
                <a:gd name="T19" fmla="*/ 49 h 552"/>
                <a:gd name="T20" fmla="*/ 287 w 610"/>
                <a:gd name="T21" fmla="*/ 89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0" h="552">
                  <a:moveTo>
                    <a:pt x="287" y="89"/>
                  </a:moveTo>
                  <a:cubicBezTo>
                    <a:pt x="334" y="61"/>
                    <a:pt x="369" y="34"/>
                    <a:pt x="409" y="20"/>
                  </a:cubicBezTo>
                  <a:cubicBezTo>
                    <a:pt x="465" y="0"/>
                    <a:pt x="518" y="19"/>
                    <a:pt x="559" y="61"/>
                  </a:cubicBezTo>
                  <a:cubicBezTo>
                    <a:pt x="602" y="104"/>
                    <a:pt x="610" y="159"/>
                    <a:pt x="592" y="214"/>
                  </a:cubicBezTo>
                  <a:cubicBezTo>
                    <a:pt x="580" y="250"/>
                    <a:pt x="563" y="287"/>
                    <a:pt x="538" y="314"/>
                  </a:cubicBezTo>
                  <a:cubicBezTo>
                    <a:pt x="465" y="392"/>
                    <a:pt x="386" y="466"/>
                    <a:pt x="298" y="552"/>
                  </a:cubicBezTo>
                  <a:cubicBezTo>
                    <a:pt x="208" y="460"/>
                    <a:pt x="123" y="381"/>
                    <a:pt x="49" y="292"/>
                  </a:cubicBezTo>
                  <a:cubicBezTo>
                    <a:pt x="20" y="257"/>
                    <a:pt x="6" y="202"/>
                    <a:pt x="3" y="155"/>
                  </a:cubicBezTo>
                  <a:cubicBezTo>
                    <a:pt x="0" y="97"/>
                    <a:pt x="34" y="51"/>
                    <a:pt x="90" y="27"/>
                  </a:cubicBezTo>
                  <a:cubicBezTo>
                    <a:pt x="149" y="2"/>
                    <a:pt x="205" y="9"/>
                    <a:pt x="255" y="49"/>
                  </a:cubicBezTo>
                  <a:cubicBezTo>
                    <a:pt x="271" y="61"/>
                    <a:pt x="280" y="80"/>
                    <a:pt x="287" y="8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38B36DDA-4C05-46FC-AD48-DB9D0CEDAAB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138" y="3213101"/>
              <a:ext cx="595313" cy="630238"/>
            </a:xfrm>
            <a:custGeom>
              <a:avLst/>
              <a:gdLst>
                <a:gd name="T0" fmla="*/ 448 w 712"/>
                <a:gd name="T1" fmla="*/ 591 h 755"/>
                <a:gd name="T2" fmla="*/ 302 w 712"/>
                <a:gd name="T3" fmla="*/ 543 h 755"/>
                <a:gd name="T4" fmla="*/ 188 w 712"/>
                <a:gd name="T5" fmla="*/ 614 h 755"/>
                <a:gd name="T6" fmla="*/ 185 w 712"/>
                <a:gd name="T7" fmla="*/ 729 h 755"/>
                <a:gd name="T8" fmla="*/ 169 w 712"/>
                <a:gd name="T9" fmla="*/ 753 h 755"/>
                <a:gd name="T10" fmla="*/ 147 w 712"/>
                <a:gd name="T11" fmla="*/ 733 h 755"/>
                <a:gd name="T12" fmla="*/ 79 w 712"/>
                <a:gd name="T13" fmla="*/ 431 h 755"/>
                <a:gd name="T14" fmla="*/ 58 w 712"/>
                <a:gd name="T15" fmla="*/ 370 h 755"/>
                <a:gd name="T16" fmla="*/ 110 w 712"/>
                <a:gd name="T17" fmla="*/ 26 h 755"/>
                <a:gd name="T18" fmla="*/ 173 w 712"/>
                <a:gd name="T19" fmla="*/ 8 h 755"/>
                <a:gd name="T20" fmla="*/ 159 w 712"/>
                <a:gd name="T21" fmla="*/ 70 h 755"/>
                <a:gd name="T22" fmla="*/ 121 w 712"/>
                <a:gd name="T23" fmla="*/ 336 h 755"/>
                <a:gd name="T24" fmla="*/ 403 w 712"/>
                <a:gd name="T25" fmla="*/ 309 h 755"/>
                <a:gd name="T26" fmla="*/ 495 w 712"/>
                <a:gd name="T27" fmla="*/ 240 h 755"/>
                <a:gd name="T28" fmla="*/ 525 w 712"/>
                <a:gd name="T29" fmla="*/ 143 h 755"/>
                <a:gd name="T30" fmla="*/ 668 w 712"/>
                <a:gd name="T31" fmla="*/ 263 h 755"/>
                <a:gd name="T32" fmla="*/ 639 w 712"/>
                <a:gd name="T33" fmla="*/ 387 h 755"/>
                <a:gd name="T34" fmla="*/ 526 w 712"/>
                <a:gd name="T35" fmla="*/ 566 h 755"/>
                <a:gd name="T36" fmla="*/ 505 w 712"/>
                <a:gd name="T37" fmla="*/ 724 h 755"/>
                <a:gd name="T38" fmla="*/ 484 w 712"/>
                <a:gd name="T39" fmla="*/ 755 h 755"/>
                <a:gd name="T40" fmla="*/ 464 w 712"/>
                <a:gd name="T41" fmla="*/ 722 h 755"/>
                <a:gd name="T42" fmla="*/ 448 w 712"/>
                <a:gd name="T43" fmla="*/ 591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12" h="755">
                  <a:moveTo>
                    <a:pt x="448" y="591"/>
                  </a:moveTo>
                  <a:cubicBezTo>
                    <a:pt x="391" y="573"/>
                    <a:pt x="345" y="561"/>
                    <a:pt x="302" y="543"/>
                  </a:cubicBezTo>
                  <a:cubicBezTo>
                    <a:pt x="225" y="511"/>
                    <a:pt x="189" y="532"/>
                    <a:pt x="188" y="614"/>
                  </a:cubicBezTo>
                  <a:cubicBezTo>
                    <a:pt x="187" y="652"/>
                    <a:pt x="188" y="690"/>
                    <a:pt x="185" y="729"/>
                  </a:cubicBezTo>
                  <a:cubicBezTo>
                    <a:pt x="185" y="737"/>
                    <a:pt x="175" y="745"/>
                    <a:pt x="169" y="753"/>
                  </a:cubicBezTo>
                  <a:cubicBezTo>
                    <a:pt x="162" y="746"/>
                    <a:pt x="149" y="741"/>
                    <a:pt x="147" y="733"/>
                  </a:cubicBezTo>
                  <a:cubicBezTo>
                    <a:pt x="124" y="633"/>
                    <a:pt x="102" y="532"/>
                    <a:pt x="79" y="431"/>
                  </a:cubicBezTo>
                  <a:cubicBezTo>
                    <a:pt x="74" y="410"/>
                    <a:pt x="67" y="389"/>
                    <a:pt x="58" y="370"/>
                  </a:cubicBezTo>
                  <a:cubicBezTo>
                    <a:pt x="0" y="249"/>
                    <a:pt x="18" y="115"/>
                    <a:pt x="110" y="26"/>
                  </a:cubicBezTo>
                  <a:cubicBezTo>
                    <a:pt x="125" y="12"/>
                    <a:pt x="162" y="0"/>
                    <a:pt x="173" y="8"/>
                  </a:cubicBezTo>
                  <a:cubicBezTo>
                    <a:pt x="204" y="30"/>
                    <a:pt x="175" y="51"/>
                    <a:pt x="159" y="70"/>
                  </a:cubicBezTo>
                  <a:cubicBezTo>
                    <a:pt x="82" y="155"/>
                    <a:pt x="69" y="246"/>
                    <a:pt x="121" y="336"/>
                  </a:cubicBezTo>
                  <a:cubicBezTo>
                    <a:pt x="215" y="326"/>
                    <a:pt x="309" y="314"/>
                    <a:pt x="403" y="309"/>
                  </a:cubicBezTo>
                  <a:cubicBezTo>
                    <a:pt x="454" y="307"/>
                    <a:pt x="481" y="285"/>
                    <a:pt x="495" y="240"/>
                  </a:cubicBezTo>
                  <a:cubicBezTo>
                    <a:pt x="507" y="202"/>
                    <a:pt x="519" y="164"/>
                    <a:pt x="525" y="143"/>
                  </a:cubicBezTo>
                  <a:cubicBezTo>
                    <a:pt x="571" y="180"/>
                    <a:pt x="629" y="214"/>
                    <a:pt x="668" y="263"/>
                  </a:cubicBezTo>
                  <a:cubicBezTo>
                    <a:pt x="712" y="317"/>
                    <a:pt x="701" y="360"/>
                    <a:pt x="639" y="387"/>
                  </a:cubicBezTo>
                  <a:cubicBezTo>
                    <a:pt x="557" y="423"/>
                    <a:pt x="545" y="497"/>
                    <a:pt x="526" y="566"/>
                  </a:cubicBezTo>
                  <a:cubicBezTo>
                    <a:pt x="512" y="617"/>
                    <a:pt x="513" y="671"/>
                    <a:pt x="505" y="724"/>
                  </a:cubicBezTo>
                  <a:cubicBezTo>
                    <a:pt x="503" y="735"/>
                    <a:pt x="491" y="745"/>
                    <a:pt x="484" y="755"/>
                  </a:cubicBezTo>
                  <a:cubicBezTo>
                    <a:pt x="477" y="744"/>
                    <a:pt x="466" y="734"/>
                    <a:pt x="464" y="722"/>
                  </a:cubicBezTo>
                  <a:cubicBezTo>
                    <a:pt x="457" y="676"/>
                    <a:pt x="452" y="629"/>
                    <a:pt x="448" y="59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8CD88E67-973E-4048-9343-C53422B9EB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4326" y="2259013"/>
              <a:ext cx="588963" cy="500063"/>
            </a:xfrm>
            <a:custGeom>
              <a:avLst/>
              <a:gdLst>
                <a:gd name="T0" fmla="*/ 475 w 706"/>
                <a:gd name="T1" fmla="*/ 0 h 600"/>
                <a:gd name="T2" fmla="*/ 668 w 706"/>
                <a:gd name="T3" fmla="*/ 156 h 600"/>
                <a:gd name="T4" fmla="*/ 677 w 706"/>
                <a:gd name="T5" fmla="*/ 248 h 600"/>
                <a:gd name="T6" fmla="*/ 609 w 706"/>
                <a:gd name="T7" fmla="*/ 268 h 600"/>
                <a:gd name="T8" fmla="*/ 488 w 706"/>
                <a:gd name="T9" fmla="*/ 338 h 600"/>
                <a:gd name="T10" fmla="*/ 437 w 706"/>
                <a:gd name="T11" fmla="*/ 564 h 600"/>
                <a:gd name="T12" fmla="*/ 404 w 706"/>
                <a:gd name="T13" fmla="*/ 599 h 600"/>
                <a:gd name="T14" fmla="*/ 370 w 706"/>
                <a:gd name="T15" fmla="*/ 563 h 600"/>
                <a:gd name="T16" fmla="*/ 362 w 706"/>
                <a:gd name="T17" fmla="*/ 447 h 600"/>
                <a:gd name="T18" fmla="*/ 192 w 706"/>
                <a:gd name="T19" fmla="*/ 449 h 600"/>
                <a:gd name="T20" fmla="*/ 166 w 706"/>
                <a:gd name="T21" fmla="*/ 480 h 600"/>
                <a:gd name="T22" fmla="*/ 162 w 706"/>
                <a:gd name="T23" fmla="*/ 556 h 600"/>
                <a:gd name="T24" fmla="*/ 129 w 706"/>
                <a:gd name="T25" fmla="*/ 600 h 600"/>
                <a:gd name="T26" fmla="*/ 93 w 706"/>
                <a:gd name="T27" fmla="*/ 560 h 600"/>
                <a:gd name="T28" fmla="*/ 52 w 706"/>
                <a:gd name="T29" fmla="*/ 272 h 600"/>
                <a:gd name="T30" fmla="*/ 9 w 706"/>
                <a:gd name="T31" fmla="*/ 211 h 600"/>
                <a:gd name="T32" fmla="*/ 0 w 706"/>
                <a:gd name="T33" fmla="*/ 164 h 600"/>
                <a:gd name="T34" fmla="*/ 51 w 706"/>
                <a:gd name="T35" fmla="*/ 172 h 600"/>
                <a:gd name="T36" fmla="*/ 140 w 706"/>
                <a:gd name="T37" fmla="*/ 202 h 600"/>
                <a:gd name="T38" fmla="*/ 342 w 706"/>
                <a:gd name="T39" fmla="*/ 184 h 600"/>
                <a:gd name="T40" fmla="*/ 446 w 706"/>
                <a:gd name="T41" fmla="*/ 98 h 600"/>
                <a:gd name="T42" fmla="*/ 475 w 706"/>
                <a:gd name="T43" fmla="*/ 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6" h="600">
                  <a:moveTo>
                    <a:pt x="475" y="0"/>
                  </a:moveTo>
                  <a:cubicBezTo>
                    <a:pt x="542" y="54"/>
                    <a:pt x="604" y="107"/>
                    <a:pt x="668" y="156"/>
                  </a:cubicBezTo>
                  <a:cubicBezTo>
                    <a:pt x="706" y="185"/>
                    <a:pt x="696" y="221"/>
                    <a:pt x="677" y="248"/>
                  </a:cubicBezTo>
                  <a:cubicBezTo>
                    <a:pt x="665" y="264"/>
                    <a:pt x="629" y="273"/>
                    <a:pt x="609" y="268"/>
                  </a:cubicBezTo>
                  <a:cubicBezTo>
                    <a:pt x="529" y="250"/>
                    <a:pt x="515" y="259"/>
                    <a:pt x="488" y="338"/>
                  </a:cubicBezTo>
                  <a:cubicBezTo>
                    <a:pt x="463" y="411"/>
                    <a:pt x="431" y="482"/>
                    <a:pt x="437" y="564"/>
                  </a:cubicBezTo>
                  <a:cubicBezTo>
                    <a:pt x="438" y="575"/>
                    <a:pt x="416" y="587"/>
                    <a:pt x="404" y="599"/>
                  </a:cubicBezTo>
                  <a:cubicBezTo>
                    <a:pt x="392" y="587"/>
                    <a:pt x="373" y="577"/>
                    <a:pt x="370" y="563"/>
                  </a:cubicBezTo>
                  <a:cubicBezTo>
                    <a:pt x="364" y="528"/>
                    <a:pt x="365" y="491"/>
                    <a:pt x="362" y="447"/>
                  </a:cubicBezTo>
                  <a:cubicBezTo>
                    <a:pt x="304" y="447"/>
                    <a:pt x="248" y="446"/>
                    <a:pt x="192" y="449"/>
                  </a:cubicBezTo>
                  <a:cubicBezTo>
                    <a:pt x="183" y="449"/>
                    <a:pt x="168" y="468"/>
                    <a:pt x="166" y="480"/>
                  </a:cubicBezTo>
                  <a:cubicBezTo>
                    <a:pt x="162" y="505"/>
                    <a:pt x="168" y="532"/>
                    <a:pt x="162" y="556"/>
                  </a:cubicBezTo>
                  <a:cubicBezTo>
                    <a:pt x="158" y="573"/>
                    <a:pt x="140" y="585"/>
                    <a:pt x="129" y="600"/>
                  </a:cubicBezTo>
                  <a:cubicBezTo>
                    <a:pt x="116" y="586"/>
                    <a:pt x="95" y="575"/>
                    <a:pt x="93" y="560"/>
                  </a:cubicBezTo>
                  <a:cubicBezTo>
                    <a:pt x="77" y="464"/>
                    <a:pt x="68" y="367"/>
                    <a:pt x="52" y="272"/>
                  </a:cubicBezTo>
                  <a:cubicBezTo>
                    <a:pt x="48" y="250"/>
                    <a:pt x="21" y="233"/>
                    <a:pt x="9" y="211"/>
                  </a:cubicBezTo>
                  <a:cubicBezTo>
                    <a:pt x="1" y="198"/>
                    <a:pt x="3" y="180"/>
                    <a:pt x="0" y="164"/>
                  </a:cubicBezTo>
                  <a:cubicBezTo>
                    <a:pt x="17" y="166"/>
                    <a:pt x="44" y="162"/>
                    <a:pt x="51" y="172"/>
                  </a:cubicBezTo>
                  <a:cubicBezTo>
                    <a:pt x="75" y="207"/>
                    <a:pt x="104" y="207"/>
                    <a:pt x="140" y="202"/>
                  </a:cubicBezTo>
                  <a:cubicBezTo>
                    <a:pt x="207" y="193"/>
                    <a:pt x="275" y="186"/>
                    <a:pt x="342" y="184"/>
                  </a:cubicBezTo>
                  <a:cubicBezTo>
                    <a:pt x="402" y="182"/>
                    <a:pt x="431" y="149"/>
                    <a:pt x="446" y="98"/>
                  </a:cubicBezTo>
                  <a:cubicBezTo>
                    <a:pt x="456" y="65"/>
                    <a:pt x="465" y="31"/>
                    <a:pt x="475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7E974F57-4D5B-4A6A-8BD0-2E6A016E9B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4788" y="3316288"/>
              <a:ext cx="471488" cy="469900"/>
            </a:xfrm>
            <a:custGeom>
              <a:avLst/>
              <a:gdLst>
                <a:gd name="T0" fmla="*/ 180 w 565"/>
                <a:gd name="T1" fmla="*/ 379 h 563"/>
                <a:gd name="T2" fmla="*/ 57 w 565"/>
                <a:gd name="T3" fmla="*/ 379 h 563"/>
                <a:gd name="T4" fmla="*/ 2 w 565"/>
                <a:gd name="T5" fmla="*/ 328 h 563"/>
                <a:gd name="T6" fmla="*/ 137 w 565"/>
                <a:gd name="T7" fmla="*/ 183 h 563"/>
                <a:gd name="T8" fmla="*/ 180 w 565"/>
                <a:gd name="T9" fmla="*/ 138 h 563"/>
                <a:gd name="T10" fmla="*/ 180 w 565"/>
                <a:gd name="T11" fmla="*/ 127 h 563"/>
                <a:gd name="T12" fmla="*/ 192 w 565"/>
                <a:gd name="T13" fmla="*/ 15 h 563"/>
                <a:gd name="T14" fmla="*/ 354 w 565"/>
                <a:gd name="T15" fmla="*/ 7 h 563"/>
                <a:gd name="T16" fmla="*/ 376 w 565"/>
                <a:gd name="T17" fmla="*/ 43 h 563"/>
                <a:gd name="T18" fmla="*/ 392 w 565"/>
                <a:gd name="T19" fmla="*/ 173 h 563"/>
                <a:gd name="T20" fmla="*/ 518 w 565"/>
                <a:gd name="T21" fmla="*/ 184 h 563"/>
                <a:gd name="T22" fmla="*/ 556 w 565"/>
                <a:gd name="T23" fmla="*/ 217 h 563"/>
                <a:gd name="T24" fmla="*/ 556 w 565"/>
                <a:gd name="T25" fmla="*/ 227 h 563"/>
                <a:gd name="T26" fmla="*/ 421 w 565"/>
                <a:gd name="T27" fmla="*/ 378 h 563"/>
                <a:gd name="T28" fmla="*/ 377 w 565"/>
                <a:gd name="T29" fmla="*/ 423 h 563"/>
                <a:gd name="T30" fmla="*/ 377 w 565"/>
                <a:gd name="T31" fmla="*/ 429 h 563"/>
                <a:gd name="T32" fmla="*/ 365 w 565"/>
                <a:gd name="T33" fmla="*/ 546 h 563"/>
                <a:gd name="T34" fmla="*/ 209 w 565"/>
                <a:gd name="T35" fmla="*/ 554 h 563"/>
                <a:gd name="T36" fmla="*/ 182 w 565"/>
                <a:gd name="T37" fmla="*/ 518 h 563"/>
                <a:gd name="T38" fmla="*/ 180 w 565"/>
                <a:gd name="T39" fmla="*/ 379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65" h="563">
                  <a:moveTo>
                    <a:pt x="180" y="379"/>
                  </a:moveTo>
                  <a:cubicBezTo>
                    <a:pt x="133" y="379"/>
                    <a:pt x="95" y="376"/>
                    <a:pt x="57" y="379"/>
                  </a:cubicBezTo>
                  <a:cubicBezTo>
                    <a:pt x="18" y="382"/>
                    <a:pt x="2" y="371"/>
                    <a:pt x="2" y="328"/>
                  </a:cubicBezTo>
                  <a:cubicBezTo>
                    <a:pt x="2" y="188"/>
                    <a:pt x="0" y="187"/>
                    <a:pt x="137" y="183"/>
                  </a:cubicBezTo>
                  <a:cubicBezTo>
                    <a:pt x="171" y="182"/>
                    <a:pt x="184" y="171"/>
                    <a:pt x="180" y="138"/>
                  </a:cubicBezTo>
                  <a:cubicBezTo>
                    <a:pt x="180" y="134"/>
                    <a:pt x="180" y="131"/>
                    <a:pt x="180" y="127"/>
                  </a:cubicBezTo>
                  <a:cubicBezTo>
                    <a:pt x="184" y="88"/>
                    <a:pt x="179" y="19"/>
                    <a:pt x="192" y="15"/>
                  </a:cubicBezTo>
                  <a:cubicBezTo>
                    <a:pt x="243" y="0"/>
                    <a:pt x="300" y="6"/>
                    <a:pt x="354" y="7"/>
                  </a:cubicBezTo>
                  <a:cubicBezTo>
                    <a:pt x="362" y="8"/>
                    <a:pt x="374" y="30"/>
                    <a:pt x="376" y="43"/>
                  </a:cubicBezTo>
                  <a:cubicBezTo>
                    <a:pt x="382" y="87"/>
                    <a:pt x="368" y="147"/>
                    <a:pt x="392" y="173"/>
                  </a:cubicBezTo>
                  <a:cubicBezTo>
                    <a:pt x="413" y="195"/>
                    <a:pt x="475" y="178"/>
                    <a:pt x="518" y="184"/>
                  </a:cubicBezTo>
                  <a:cubicBezTo>
                    <a:pt x="532" y="186"/>
                    <a:pt x="543" y="205"/>
                    <a:pt x="556" y="217"/>
                  </a:cubicBezTo>
                  <a:cubicBezTo>
                    <a:pt x="558" y="219"/>
                    <a:pt x="556" y="224"/>
                    <a:pt x="556" y="227"/>
                  </a:cubicBezTo>
                  <a:cubicBezTo>
                    <a:pt x="565" y="372"/>
                    <a:pt x="565" y="373"/>
                    <a:pt x="421" y="378"/>
                  </a:cubicBezTo>
                  <a:cubicBezTo>
                    <a:pt x="387" y="379"/>
                    <a:pt x="374" y="390"/>
                    <a:pt x="377" y="423"/>
                  </a:cubicBezTo>
                  <a:cubicBezTo>
                    <a:pt x="377" y="425"/>
                    <a:pt x="377" y="427"/>
                    <a:pt x="377" y="429"/>
                  </a:cubicBezTo>
                  <a:cubicBezTo>
                    <a:pt x="374" y="470"/>
                    <a:pt x="381" y="540"/>
                    <a:pt x="365" y="546"/>
                  </a:cubicBezTo>
                  <a:cubicBezTo>
                    <a:pt x="318" y="563"/>
                    <a:pt x="261" y="556"/>
                    <a:pt x="209" y="554"/>
                  </a:cubicBezTo>
                  <a:cubicBezTo>
                    <a:pt x="199" y="554"/>
                    <a:pt x="183" y="531"/>
                    <a:pt x="182" y="518"/>
                  </a:cubicBezTo>
                  <a:cubicBezTo>
                    <a:pt x="178" y="475"/>
                    <a:pt x="180" y="431"/>
                    <a:pt x="180" y="37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77DC94A5-5252-4E08-A19C-6ADB9F0BC4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24013" y="3238501"/>
              <a:ext cx="503238" cy="604838"/>
            </a:xfrm>
            <a:custGeom>
              <a:avLst/>
              <a:gdLst>
                <a:gd name="T0" fmla="*/ 0 w 603"/>
                <a:gd name="T1" fmla="*/ 203 h 726"/>
                <a:gd name="T2" fmla="*/ 130 w 603"/>
                <a:gd name="T3" fmla="*/ 26 h 726"/>
                <a:gd name="T4" fmla="*/ 336 w 603"/>
                <a:gd name="T5" fmla="*/ 86 h 726"/>
                <a:gd name="T6" fmla="*/ 554 w 603"/>
                <a:gd name="T7" fmla="*/ 433 h 726"/>
                <a:gd name="T8" fmla="*/ 484 w 603"/>
                <a:gd name="T9" fmla="*/ 676 h 726"/>
                <a:gd name="T10" fmla="*/ 236 w 603"/>
                <a:gd name="T11" fmla="*/ 624 h 726"/>
                <a:gd name="T12" fmla="*/ 27 w 603"/>
                <a:gd name="T13" fmla="*/ 290 h 726"/>
                <a:gd name="T14" fmla="*/ 0 w 603"/>
                <a:gd name="T15" fmla="*/ 203 h 726"/>
                <a:gd name="T16" fmla="*/ 190 w 603"/>
                <a:gd name="T17" fmla="*/ 432 h 726"/>
                <a:gd name="T18" fmla="*/ 286 w 603"/>
                <a:gd name="T19" fmla="*/ 583 h 726"/>
                <a:gd name="T20" fmla="*/ 450 w 603"/>
                <a:gd name="T21" fmla="*/ 620 h 726"/>
                <a:gd name="T22" fmla="*/ 494 w 603"/>
                <a:gd name="T23" fmla="*/ 458 h 726"/>
                <a:gd name="T24" fmla="*/ 298 w 603"/>
                <a:gd name="T25" fmla="*/ 147 h 726"/>
                <a:gd name="T26" fmla="*/ 138 w 603"/>
                <a:gd name="T27" fmla="*/ 83 h 726"/>
                <a:gd name="T28" fmla="*/ 349 w 603"/>
                <a:gd name="T29" fmla="*/ 331 h 726"/>
                <a:gd name="T30" fmla="*/ 190 w 603"/>
                <a:gd name="T31" fmla="*/ 432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03" h="726">
                  <a:moveTo>
                    <a:pt x="0" y="203"/>
                  </a:moveTo>
                  <a:cubicBezTo>
                    <a:pt x="5" y="120"/>
                    <a:pt x="54" y="52"/>
                    <a:pt x="130" y="26"/>
                  </a:cubicBezTo>
                  <a:cubicBezTo>
                    <a:pt x="206" y="0"/>
                    <a:pt x="291" y="19"/>
                    <a:pt x="336" y="86"/>
                  </a:cubicBezTo>
                  <a:cubicBezTo>
                    <a:pt x="413" y="199"/>
                    <a:pt x="486" y="315"/>
                    <a:pt x="554" y="433"/>
                  </a:cubicBezTo>
                  <a:cubicBezTo>
                    <a:pt x="603" y="519"/>
                    <a:pt x="567" y="626"/>
                    <a:pt x="484" y="676"/>
                  </a:cubicBezTo>
                  <a:cubicBezTo>
                    <a:pt x="400" y="726"/>
                    <a:pt x="292" y="707"/>
                    <a:pt x="236" y="624"/>
                  </a:cubicBezTo>
                  <a:cubicBezTo>
                    <a:pt x="163" y="515"/>
                    <a:pt x="94" y="403"/>
                    <a:pt x="27" y="290"/>
                  </a:cubicBezTo>
                  <a:cubicBezTo>
                    <a:pt x="12" y="265"/>
                    <a:pt x="8" y="232"/>
                    <a:pt x="0" y="203"/>
                  </a:cubicBezTo>
                  <a:close/>
                  <a:moveTo>
                    <a:pt x="190" y="432"/>
                  </a:moveTo>
                  <a:cubicBezTo>
                    <a:pt x="225" y="487"/>
                    <a:pt x="254" y="536"/>
                    <a:pt x="286" y="583"/>
                  </a:cubicBezTo>
                  <a:cubicBezTo>
                    <a:pt x="326" y="640"/>
                    <a:pt x="393" y="654"/>
                    <a:pt x="450" y="620"/>
                  </a:cubicBezTo>
                  <a:cubicBezTo>
                    <a:pt x="506" y="586"/>
                    <a:pt x="528" y="516"/>
                    <a:pt x="494" y="458"/>
                  </a:cubicBezTo>
                  <a:cubicBezTo>
                    <a:pt x="431" y="352"/>
                    <a:pt x="366" y="248"/>
                    <a:pt x="298" y="147"/>
                  </a:cubicBezTo>
                  <a:cubicBezTo>
                    <a:pt x="262" y="93"/>
                    <a:pt x="207" y="68"/>
                    <a:pt x="138" y="83"/>
                  </a:cubicBezTo>
                  <a:cubicBezTo>
                    <a:pt x="253" y="127"/>
                    <a:pt x="283" y="240"/>
                    <a:pt x="349" y="331"/>
                  </a:cubicBezTo>
                  <a:cubicBezTo>
                    <a:pt x="295" y="365"/>
                    <a:pt x="245" y="397"/>
                    <a:pt x="190" y="43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80C6A565-AAF4-46BC-9397-BF6F835422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4601" y="2235201"/>
              <a:ext cx="474663" cy="525463"/>
            </a:xfrm>
            <a:custGeom>
              <a:avLst/>
              <a:gdLst>
                <a:gd name="T0" fmla="*/ 484 w 569"/>
                <a:gd name="T1" fmla="*/ 323 h 630"/>
                <a:gd name="T2" fmla="*/ 426 w 569"/>
                <a:gd name="T3" fmla="*/ 521 h 630"/>
                <a:gd name="T4" fmla="*/ 416 w 569"/>
                <a:gd name="T5" fmla="*/ 572 h 630"/>
                <a:gd name="T6" fmla="*/ 367 w 569"/>
                <a:gd name="T7" fmla="*/ 608 h 630"/>
                <a:gd name="T8" fmla="*/ 294 w 569"/>
                <a:gd name="T9" fmla="*/ 533 h 630"/>
                <a:gd name="T10" fmla="*/ 308 w 569"/>
                <a:gd name="T11" fmla="*/ 609 h 630"/>
                <a:gd name="T12" fmla="*/ 35 w 569"/>
                <a:gd name="T13" fmla="*/ 562 h 630"/>
                <a:gd name="T14" fmla="*/ 45 w 569"/>
                <a:gd name="T15" fmla="*/ 482 h 630"/>
                <a:gd name="T16" fmla="*/ 78 w 569"/>
                <a:gd name="T17" fmla="*/ 456 h 630"/>
                <a:gd name="T18" fmla="*/ 298 w 569"/>
                <a:gd name="T19" fmla="*/ 260 h 630"/>
                <a:gd name="T20" fmla="*/ 338 w 569"/>
                <a:gd name="T21" fmla="*/ 142 h 630"/>
                <a:gd name="T22" fmla="*/ 296 w 569"/>
                <a:gd name="T23" fmla="*/ 38 h 630"/>
                <a:gd name="T24" fmla="*/ 310 w 569"/>
                <a:gd name="T25" fmla="*/ 0 h 630"/>
                <a:gd name="T26" fmla="*/ 348 w 569"/>
                <a:gd name="T27" fmla="*/ 17 h 630"/>
                <a:gd name="T28" fmla="*/ 370 w 569"/>
                <a:gd name="T29" fmla="*/ 41 h 630"/>
                <a:gd name="T30" fmla="*/ 474 w 569"/>
                <a:gd name="T31" fmla="*/ 128 h 630"/>
                <a:gd name="T32" fmla="*/ 484 w 569"/>
                <a:gd name="T33" fmla="*/ 323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9" h="630">
                  <a:moveTo>
                    <a:pt x="484" y="323"/>
                  </a:moveTo>
                  <a:cubicBezTo>
                    <a:pt x="500" y="398"/>
                    <a:pt x="486" y="465"/>
                    <a:pt x="426" y="521"/>
                  </a:cubicBezTo>
                  <a:cubicBezTo>
                    <a:pt x="416" y="531"/>
                    <a:pt x="415" y="555"/>
                    <a:pt x="416" y="572"/>
                  </a:cubicBezTo>
                  <a:cubicBezTo>
                    <a:pt x="417" y="608"/>
                    <a:pt x="403" y="619"/>
                    <a:pt x="367" y="608"/>
                  </a:cubicBezTo>
                  <a:cubicBezTo>
                    <a:pt x="356" y="572"/>
                    <a:pt x="376" y="501"/>
                    <a:pt x="294" y="533"/>
                  </a:cubicBezTo>
                  <a:cubicBezTo>
                    <a:pt x="299" y="558"/>
                    <a:pt x="303" y="582"/>
                    <a:pt x="308" y="609"/>
                  </a:cubicBezTo>
                  <a:cubicBezTo>
                    <a:pt x="206" y="630"/>
                    <a:pt x="117" y="618"/>
                    <a:pt x="35" y="562"/>
                  </a:cubicBezTo>
                  <a:cubicBezTo>
                    <a:pt x="0" y="537"/>
                    <a:pt x="5" y="503"/>
                    <a:pt x="45" y="482"/>
                  </a:cubicBezTo>
                  <a:cubicBezTo>
                    <a:pt x="57" y="475"/>
                    <a:pt x="74" y="467"/>
                    <a:pt x="78" y="456"/>
                  </a:cubicBezTo>
                  <a:cubicBezTo>
                    <a:pt x="116" y="350"/>
                    <a:pt x="196" y="293"/>
                    <a:pt x="298" y="260"/>
                  </a:cubicBezTo>
                  <a:cubicBezTo>
                    <a:pt x="353" y="242"/>
                    <a:pt x="367" y="194"/>
                    <a:pt x="338" y="142"/>
                  </a:cubicBezTo>
                  <a:cubicBezTo>
                    <a:pt x="320" y="110"/>
                    <a:pt x="307" y="74"/>
                    <a:pt x="296" y="38"/>
                  </a:cubicBezTo>
                  <a:cubicBezTo>
                    <a:pt x="293" y="28"/>
                    <a:pt x="305" y="13"/>
                    <a:pt x="310" y="0"/>
                  </a:cubicBezTo>
                  <a:cubicBezTo>
                    <a:pt x="323" y="5"/>
                    <a:pt x="337" y="9"/>
                    <a:pt x="348" y="17"/>
                  </a:cubicBezTo>
                  <a:cubicBezTo>
                    <a:pt x="357" y="22"/>
                    <a:pt x="364" y="32"/>
                    <a:pt x="370" y="41"/>
                  </a:cubicBezTo>
                  <a:cubicBezTo>
                    <a:pt x="396" y="81"/>
                    <a:pt x="426" y="109"/>
                    <a:pt x="474" y="128"/>
                  </a:cubicBezTo>
                  <a:cubicBezTo>
                    <a:pt x="566" y="165"/>
                    <a:pt x="569" y="266"/>
                    <a:pt x="484" y="32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525B484F-51D0-44BA-A04E-FCA665B41A0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4151" y="4354513"/>
              <a:ext cx="493713" cy="473075"/>
            </a:xfrm>
            <a:custGeom>
              <a:avLst/>
              <a:gdLst>
                <a:gd name="T0" fmla="*/ 192 w 592"/>
                <a:gd name="T1" fmla="*/ 454 h 568"/>
                <a:gd name="T2" fmla="*/ 220 w 592"/>
                <a:gd name="T3" fmla="*/ 411 h 568"/>
                <a:gd name="T4" fmla="*/ 210 w 592"/>
                <a:gd name="T5" fmla="*/ 401 h 568"/>
                <a:gd name="T6" fmla="*/ 144 w 592"/>
                <a:gd name="T7" fmla="*/ 462 h 568"/>
                <a:gd name="T8" fmla="*/ 293 w 592"/>
                <a:gd name="T9" fmla="*/ 555 h 568"/>
                <a:gd name="T10" fmla="*/ 286 w 592"/>
                <a:gd name="T11" fmla="*/ 568 h 568"/>
                <a:gd name="T12" fmla="*/ 88 w 592"/>
                <a:gd name="T13" fmla="*/ 468 h 568"/>
                <a:gd name="T14" fmla="*/ 197 w 592"/>
                <a:gd name="T15" fmla="*/ 394 h 568"/>
                <a:gd name="T16" fmla="*/ 86 w 592"/>
                <a:gd name="T17" fmla="*/ 297 h 568"/>
                <a:gd name="T18" fmla="*/ 12 w 592"/>
                <a:gd name="T19" fmla="*/ 125 h 568"/>
                <a:gd name="T20" fmla="*/ 145 w 592"/>
                <a:gd name="T21" fmla="*/ 204 h 568"/>
                <a:gd name="T22" fmla="*/ 199 w 592"/>
                <a:gd name="T23" fmla="*/ 201 h 568"/>
                <a:gd name="T24" fmla="*/ 429 w 592"/>
                <a:gd name="T25" fmla="*/ 36 h 568"/>
                <a:gd name="T26" fmla="*/ 513 w 592"/>
                <a:gd name="T27" fmla="*/ 4 h 568"/>
                <a:gd name="T28" fmla="*/ 578 w 592"/>
                <a:gd name="T29" fmla="*/ 66 h 568"/>
                <a:gd name="T30" fmla="*/ 592 w 592"/>
                <a:gd name="T31" fmla="*/ 122 h 568"/>
                <a:gd name="T32" fmla="*/ 542 w 592"/>
                <a:gd name="T33" fmla="*/ 221 h 568"/>
                <a:gd name="T34" fmla="*/ 302 w 592"/>
                <a:gd name="T35" fmla="*/ 411 h 568"/>
                <a:gd name="T36" fmla="*/ 227 w 592"/>
                <a:gd name="T37" fmla="*/ 436 h 568"/>
                <a:gd name="T38" fmla="*/ 388 w 592"/>
                <a:gd name="T39" fmla="*/ 538 h 568"/>
                <a:gd name="T40" fmla="*/ 381 w 592"/>
                <a:gd name="T41" fmla="*/ 550 h 568"/>
                <a:gd name="T42" fmla="*/ 192 w 592"/>
                <a:gd name="T43" fmla="*/ 454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92" h="568">
                  <a:moveTo>
                    <a:pt x="192" y="454"/>
                  </a:moveTo>
                  <a:cubicBezTo>
                    <a:pt x="204" y="436"/>
                    <a:pt x="212" y="423"/>
                    <a:pt x="220" y="411"/>
                  </a:cubicBezTo>
                  <a:cubicBezTo>
                    <a:pt x="216" y="408"/>
                    <a:pt x="213" y="404"/>
                    <a:pt x="210" y="401"/>
                  </a:cubicBezTo>
                  <a:cubicBezTo>
                    <a:pt x="190" y="420"/>
                    <a:pt x="170" y="438"/>
                    <a:pt x="144" y="462"/>
                  </a:cubicBezTo>
                  <a:cubicBezTo>
                    <a:pt x="196" y="495"/>
                    <a:pt x="245" y="525"/>
                    <a:pt x="293" y="555"/>
                  </a:cubicBezTo>
                  <a:cubicBezTo>
                    <a:pt x="291" y="559"/>
                    <a:pt x="288" y="564"/>
                    <a:pt x="286" y="568"/>
                  </a:cubicBezTo>
                  <a:cubicBezTo>
                    <a:pt x="225" y="537"/>
                    <a:pt x="164" y="506"/>
                    <a:pt x="88" y="468"/>
                  </a:cubicBezTo>
                  <a:cubicBezTo>
                    <a:pt x="127" y="442"/>
                    <a:pt x="156" y="422"/>
                    <a:pt x="197" y="394"/>
                  </a:cubicBezTo>
                  <a:cubicBezTo>
                    <a:pt x="150" y="352"/>
                    <a:pt x="121" y="320"/>
                    <a:pt x="86" y="297"/>
                  </a:cubicBezTo>
                  <a:cubicBezTo>
                    <a:pt x="29" y="259"/>
                    <a:pt x="0" y="199"/>
                    <a:pt x="12" y="125"/>
                  </a:cubicBezTo>
                  <a:cubicBezTo>
                    <a:pt x="56" y="151"/>
                    <a:pt x="99" y="180"/>
                    <a:pt x="145" y="204"/>
                  </a:cubicBezTo>
                  <a:cubicBezTo>
                    <a:pt x="159" y="211"/>
                    <a:pt x="186" y="210"/>
                    <a:pt x="199" y="201"/>
                  </a:cubicBezTo>
                  <a:cubicBezTo>
                    <a:pt x="276" y="147"/>
                    <a:pt x="351" y="89"/>
                    <a:pt x="429" y="36"/>
                  </a:cubicBezTo>
                  <a:cubicBezTo>
                    <a:pt x="453" y="19"/>
                    <a:pt x="484" y="7"/>
                    <a:pt x="513" y="4"/>
                  </a:cubicBezTo>
                  <a:cubicBezTo>
                    <a:pt x="552" y="0"/>
                    <a:pt x="577" y="21"/>
                    <a:pt x="578" y="66"/>
                  </a:cubicBezTo>
                  <a:cubicBezTo>
                    <a:pt x="578" y="88"/>
                    <a:pt x="588" y="109"/>
                    <a:pt x="592" y="122"/>
                  </a:cubicBezTo>
                  <a:cubicBezTo>
                    <a:pt x="574" y="156"/>
                    <a:pt x="552" y="187"/>
                    <a:pt x="542" y="221"/>
                  </a:cubicBezTo>
                  <a:cubicBezTo>
                    <a:pt x="507" y="342"/>
                    <a:pt x="422" y="398"/>
                    <a:pt x="302" y="411"/>
                  </a:cubicBezTo>
                  <a:cubicBezTo>
                    <a:pt x="282" y="413"/>
                    <a:pt x="263" y="424"/>
                    <a:pt x="227" y="436"/>
                  </a:cubicBezTo>
                  <a:cubicBezTo>
                    <a:pt x="291" y="476"/>
                    <a:pt x="339" y="507"/>
                    <a:pt x="388" y="538"/>
                  </a:cubicBezTo>
                  <a:cubicBezTo>
                    <a:pt x="385" y="542"/>
                    <a:pt x="383" y="546"/>
                    <a:pt x="381" y="550"/>
                  </a:cubicBezTo>
                  <a:cubicBezTo>
                    <a:pt x="319" y="518"/>
                    <a:pt x="256" y="487"/>
                    <a:pt x="192" y="45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4B7A622B-13DF-4D70-8A9A-94A92B3A6B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1813" y="4292601"/>
              <a:ext cx="401638" cy="585788"/>
            </a:xfrm>
            <a:custGeom>
              <a:avLst/>
              <a:gdLst>
                <a:gd name="T0" fmla="*/ 2 w 482"/>
                <a:gd name="T1" fmla="*/ 450 h 703"/>
                <a:gd name="T2" fmla="*/ 1 w 482"/>
                <a:gd name="T3" fmla="*/ 280 h 703"/>
                <a:gd name="T4" fmla="*/ 54 w 482"/>
                <a:gd name="T5" fmla="*/ 194 h 703"/>
                <a:gd name="T6" fmla="*/ 131 w 482"/>
                <a:gd name="T7" fmla="*/ 71 h 703"/>
                <a:gd name="T8" fmla="*/ 198 w 482"/>
                <a:gd name="T9" fmla="*/ 3 h 703"/>
                <a:gd name="T10" fmla="*/ 242 w 482"/>
                <a:gd name="T11" fmla="*/ 3 h 703"/>
                <a:gd name="T12" fmla="*/ 349 w 482"/>
                <a:gd name="T13" fmla="*/ 113 h 703"/>
                <a:gd name="T14" fmla="*/ 405 w 482"/>
                <a:gd name="T15" fmla="*/ 181 h 703"/>
                <a:gd name="T16" fmla="*/ 480 w 482"/>
                <a:gd name="T17" fmla="*/ 311 h 703"/>
                <a:gd name="T18" fmla="*/ 479 w 482"/>
                <a:gd name="T19" fmla="*/ 612 h 703"/>
                <a:gd name="T20" fmla="*/ 392 w 482"/>
                <a:gd name="T21" fmla="*/ 703 h 703"/>
                <a:gd name="T22" fmla="*/ 85 w 482"/>
                <a:gd name="T23" fmla="*/ 703 h 703"/>
                <a:gd name="T24" fmla="*/ 2 w 482"/>
                <a:gd name="T25" fmla="*/ 620 h 703"/>
                <a:gd name="T26" fmla="*/ 2 w 482"/>
                <a:gd name="T27" fmla="*/ 450 h 703"/>
                <a:gd name="T28" fmla="*/ 242 w 482"/>
                <a:gd name="T29" fmla="*/ 644 h 703"/>
                <a:gd name="T30" fmla="*/ 401 w 482"/>
                <a:gd name="T31" fmla="*/ 645 h 703"/>
                <a:gd name="T32" fmla="*/ 446 w 482"/>
                <a:gd name="T33" fmla="*/ 598 h 703"/>
                <a:gd name="T34" fmla="*/ 446 w 482"/>
                <a:gd name="T35" fmla="*/ 298 h 703"/>
                <a:gd name="T36" fmla="*/ 399 w 482"/>
                <a:gd name="T37" fmla="*/ 252 h 703"/>
                <a:gd name="T38" fmla="*/ 82 w 482"/>
                <a:gd name="T39" fmla="*/ 252 h 703"/>
                <a:gd name="T40" fmla="*/ 33 w 482"/>
                <a:gd name="T41" fmla="*/ 302 h 703"/>
                <a:gd name="T42" fmla="*/ 33 w 482"/>
                <a:gd name="T43" fmla="*/ 597 h 703"/>
                <a:gd name="T44" fmla="*/ 83 w 482"/>
                <a:gd name="T45" fmla="*/ 645 h 703"/>
                <a:gd name="T46" fmla="*/ 242 w 482"/>
                <a:gd name="T47" fmla="*/ 644 h 703"/>
                <a:gd name="T48" fmla="*/ 339 w 482"/>
                <a:gd name="T49" fmla="*/ 28 h 703"/>
                <a:gd name="T50" fmla="*/ 144 w 482"/>
                <a:gd name="T51" fmla="*/ 28 h 703"/>
                <a:gd name="T52" fmla="*/ 339 w 482"/>
                <a:gd name="T53" fmla="*/ 28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2" h="703">
                  <a:moveTo>
                    <a:pt x="2" y="450"/>
                  </a:moveTo>
                  <a:cubicBezTo>
                    <a:pt x="2" y="393"/>
                    <a:pt x="3" y="336"/>
                    <a:pt x="1" y="280"/>
                  </a:cubicBezTo>
                  <a:cubicBezTo>
                    <a:pt x="0" y="239"/>
                    <a:pt x="14" y="210"/>
                    <a:pt x="54" y="194"/>
                  </a:cubicBezTo>
                  <a:cubicBezTo>
                    <a:pt x="109" y="172"/>
                    <a:pt x="146" y="140"/>
                    <a:pt x="131" y="71"/>
                  </a:cubicBezTo>
                  <a:cubicBezTo>
                    <a:pt x="121" y="21"/>
                    <a:pt x="150" y="0"/>
                    <a:pt x="198" y="3"/>
                  </a:cubicBezTo>
                  <a:cubicBezTo>
                    <a:pt x="213" y="4"/>
                    <a:pt x="227" y="3"/>
                    <a:pt x="242" y="3"/>
                  </a:cubicBezTo>
                  <a:cubicBezTo>
                    <a:pt x="351" y="3"/>
                    <a:pt x="347" y="3"/>
                    <a:pt x="349" y="113"/>
                  </a:cubicBezTo>
                  <a:cubicBezTo>
                    <a:pt x="350" y="137"/>
                    <a:pt x="380" y="171"/>
                    <a:pt x="405" y="181"/>
                  </a:cubicBezTo>
                  <a:cubicBezTo>
                    <a:pt x="468" y="207"/>
                    <a:pt x="482" y="249"/>
                    <a:pt x="480" y="311"/>
                  </a:cubicBezTo>
                  <a:cubicBezTo>
                    <a:pt x="476" y="411"/>
                    <a:pt x="479" y="512"/>
                    <a:pt x="479" y="612"/>
                  </a:cubicBezTo>
                  <a:cubicBezTo>
                    <a:pt x="478" y="680"/>
                    <a:pt x="457" y="702"/>
                    <a:pt x="392" y="703"/>
                  </a:cubicBezTo>
                  <a:cubicBezTo>
                    <a:pt x="289" y="703"/>
                    <a:pt x="187" y="703"/>
                    <a:pt x="85" y="703"/>
                  </a:cubicBezTo>
                  <a:cubicBezTo>
                    <a:pt x="25" y="702"/>
                    <a:pt x="3" y="680"/>
                    <a:pt x="2" y="620"/>
                  </a:cubicBezTo>
                  <a:cubicBezTo>
                    <a:pt x="1" y="563"/>
                    <a:pt x="1" y="506"/>
                    <a:pt x="2" y="450"/>
                  </a:cubicBezTo>
                  <a:close/>
                  <a:moveTo>
                    <a:pt x="242" y="644"/>
                  </a:moveTo>
                  <a:cubicBezTo>
                    <a:pt x="295" y="644"/>
                    <a:pt x="348" y="643"/>
                    <a:pt x="401" y="645"/>
                  </a:cubicBezTo>
                  <a:cubicBezTo>
                    <a:pt x="433" y="645"/>
                    <a:pt x="447" y="630"/>
                    <a:pt x="446" y="598"/>
                  </a:cubicBezTo>
                  <a:cubicBezTo>
                    <a:pt x="446" y="498"/>
                    <a:pt x="446" y="398"/>
                    <a:pt x="446" y="298"/>
                  </a:cubicBezTo>
                  <a:cubicBezTo>
                    <a:pt x="446" y="266"/>
                    <a:pt x="432" y="252"/>
                    <a:pt x="399" y="252"/>
                  </a:cubicBezTo>
                  <a:cubicBezTo>
                    <a:pt x="293" y="253"/>
                    <a:pt x="188" y="253"/>
                    <a:pt x="82" y="252"/>
                  </a:cubicBezTo>
                  <a:cubicBezTo>
                    <a:pt x="46" y="252"/>
                    <a:pt x="33" y="268"/>
                    <a:pt x="33" y="302"/>
                  </a:cubicBezTo>
                  <a:cubicBezTo>
                    <a:pt x="34" y="400"/>
                    <a:pt x="34" y="499"/>
                    <a:pt x="33" y="597"/>
                  </a:cubicBezTo>
                  <a:cubicBezTo>
                    <a:pt x="33" y="633"/>
                    <a:pt x="49" y="645"/>
                    <a:pt x="83" y="645"/>
                  </a:cubicBezTo>
                  <a:cubicBezTo>
                    <a:pt x="136" y="644"/>
                    <a:pt x="189" y="644"/>
                    <a:pt x="242" y="644"/>
                  </a:cubicBezTo>
                  <a:close/>
                  <a:moveTo>
                    <a:pt x="339" y="28"/>
                  </a:moveTo>
                  <a:cubicBezTo>
                    <a:pt x="268" y="28"/>
                    <a:pt x="210" y="28"/>
                    <a:pt x="144" y="28"/>
                  </a:cubicBezTo>
                  <a:cubicBezTo>
                    <a:pt x="185" y="65"/>
                    <a:pt x="292" y="66"/>
                    <a:pt x="339" y="2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E088EB2A-8E65-4A37-B21E-9983809E36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288" y="2235201"/>
              <a:ext cx="457200" cy="569913"/>
            </a:xfrm>
            <a:custGeom>
              <a:avLst/>
              <a:gdLst>
                <a:gd name="T0" fmla="*/ 78 w 548"/>
                <a:gd name="T1" fmla="*/ 11 h 683"/>
                <a:gd name="T2" fmla="*/ 52 w 548"/>
                <a:gd name="T3" fmla="*/ 408 h 683"/>
                <a:gd name="T4" fmla="*/ 51 w 548"/>
                <a:gd name="T5" fmla="*/ 619 h 683"/>
                <a:gd name="T6" fmla="*/ 498 w 548"/>
                <a:gd name="T7" fmla="*/ 619 h 683"/>
                <a:gd name="T8" fmla="*/ 497 w 548"/>
                <a:gd name="T9" fmla="*/ 315 h 683"/>
                <a:gd name="T10" fmla="*/ 469 w 548"/>
                <a:gd name="T11" fmla="*/ 16 h 683"/>
                <a:gd name="T12" fmla="*/ 547 w 548"/>
                <a:gd name="T13" fmla="*/ 73 h 683"/>
                <a:gd name="T14" fmla="*/ 548 w 548"/>
                <a:gd name="T15" fmla="*/ 616 h 683"/>
                <a:gd name="T16" fmla="*/ 485 w 548"/>
                <a:gd name="T17" fmla="*/ 682 h 683"/>
                <a:gd name="T18" fmla="*/ 68 w 548"/>
                <a:gd name="T19" fmla="*/ 682 h 683"/>
                <a:gd name="T20" fmla="*/ 0 w 548"/>
                <a:gd name="T21" fmla="*/ 610 h 683"/>
                <a:gd name="T22" fmla="*/ 1 w 548"/>
                <a:gd name="T23" fmla="*/ 78 h 683"/>
                <a:gd name="T24" fmla="*/ 78 w 548"/>
                <a:gd name="T25" fmla="*/ 11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8" h="683">
                  <a:moveTo>
                    <a:pt x="78" y="11"/>
                  </a:moveTo>
                  <a:cubicBezTo>
                    <a:pt x="25" y="141"/>
                    <a:pt x="61" y="276"/>
                    <a:pt x="52" y="408"/>
                  </a:cubicBezTo>
                  <a:cubicBezTo>
                    <a:pt x="48" y="477"/>
                    <a:pt x="51" y="546"/>
                    <a:pt x="51" y="619"/>
                  </a:cubicBezTo>
                  <a:cubicBezTo>
                    <a:pt x="201" y="619"/>
                    <a:pt x="344" y="619"/>
                    <a:pt x="498" y="619"/>
                  </a:cubicBezTo>
                  <a:cubicBezTo>
                    <a:pt x="498" y="517"/>
                    <a:pt x="502" y="416"/>
                    <a:pt x="497" y="315"/>
                  </a:cubicBezTo>
                  <a:cubicBezTo>
                    <a:pt x="493" y="215"/>
                    <a:pt x="523" y="111"/>
                    <a:pt x="469" y="16"/>
                  </a:cubicBezTo>
                  <a:cubicBezTo>
                    <a:pt x="537" y="0"/>
                    <a:pt x="547" y="6"/>
                    <a:pt x="547" y="73"/>
                  </a:cubicBezTo>
                  <a:cubicBezTo>
                    <a:pt x="547" y="254"/>
                    <a:pt x="546" y="435"/>
                    <a:pt x="548" y="616"/>
                  </a:cubicBezTo>
                  <a:cubicBezTo>
                    <a:pt x="548" y="663"/>
                    <a:pt x="533" y="682"/>
                    <a:pt x="485" y="682"/>
                  </a:cubicBezTo>
                  <a:cubicBezTo>
                    <a:pt x="346" y="680"/>
                    <a:pt x="207" y="679"/>
                    <a:pt x="68" y="682"/>
                  </a:cubicBezTo>
                  <a:cubicBezTo>
                    <a:pt x="14" y="683"/>
                    <a:pt x="0" y="661"/>
                    <a:pt x="0" y="610"/>
                  </a:cubicBezTo>
                  <a:cubicBezTo>
                    <a:pt x="3" y="432"/>
                    <a:pt x="1" y="255"/>
                    <a:pt x="1" y="78"/>
                  </a:cubicBezTo>
                  <a:cubicBezTo>
                    <a:pt x="1" y="9"/>
                    <a:pt x="7" y="4"/>
                    <a:pt x="78" y="1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5F6CEC7D-9930-485B-9968-E4E41D74A42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151" y="1476376"/>
              <a:ext cx="387350" cy="273050"/>
            </a:xfrm>
            <a:custGeom>
              <a:avLst/>
              <a:gdLst>
                <a:gd name="T0" fmla="*/ 234 w 465"/>
                <a:gd name="T1" fmla="*/ 0 h 327"/>
                <a:gd name="T2" fmla="*/ 312 w 465"/>
                <a:gd name="T3" fmla="*/ 36 h 327"/>
                <a:gd name="T4" fmla="*/ 434 w 465"/>
                <a:gd name="T5" fmla="*/ 208 h 327"/>
                <a:gd name="T6" fmla="*/ 349 w 465"/>
                <a:gd name="T7" fmla="*/ 308 h 327"/>
                <a:gd name="T8" fmla="*/ 103 w 465"/>
                <a:gd name="T9" fmla="*/ 308 h 327"/>
                <a:gd name="T10" fmla="*/ 15 w 465"/>
                <a:gd name="T11" fmla="*/ 227 h 327"/>
                <a:gd name="T12" fmla="*/ 169 w 465"/>
                <a:gd name="T13" fmla="*/ 18 h 327"/>
                <a:gd name="T14" fmla="*/ 234 w 465"/>
                <a:gd name="T15" fmla="*/ 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5" h="327">
                  <a:moveTo>
                    <a:pt x="234" y="0"/>
                  </a:moveTo>
                  <a:cubicBezTo>
                    <a:pt x="258" y="10"/>
                    <a:pt x="294" y="15"/>
                    <a:pt x="312" y="36"/>
                  </a:cubicBezTo>
                  <a:cubicBezTo>
                    <a:pt x="357" y="89"/>
                    <a:pt x="402" y="146"/>
                    <a:pt x="434" y="208"/>
                  </a:cubicBezTo>
                  <a:cubicBezTo>
                    <a:pt x="465" y="270"/>
                    <a:pt x="417" y="327"/>
                    <a:pt x="349" y="308"/>
                  </a:cubicBezTo>
                  <a:cubicBezTo>
                    <a:pt x="265" y="284"/>
                    <a:pt x="187" y="284"/>
                    <a:pt x="103" y="308"/>
                  </a:cubicBezTo>
                  <a:cubicBezTo>
                    <a:pt x="45" y="326"/>
                    <a:pt x="0" y="282"/>
                    <a:pt x="15" y="227"/>
                  </a:cubicBezTo>
                  <a:cubicBezTo>
                    <a:pt x="38" y="139"/>
                    <a:pt x="90" y="66"/>
                    <a:pt x="169" y="18"/>
                  </a:cubicBezTo>
                  <a:cubicBezTo>
                    <a:pt x="186" y="8"/>
                    <a:pt x="207" y="7"/>
                    <a:pt x="234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35E2A0EC-96A8-45D8-8AB2-E8C04B3E4C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9863" y="1395413"/>
              <a:ext cx="539750" cy="171450"/>
            </a:xfrm>
            <a:custGeom>
              <a:avLst/>
              <a:gdLst>
                <a:gd name="T0" fmla="*/ 81 w 648"/>
                <a:gd name="T1" fmla="*/ 0 h 205"/>
                <a:gd name="T2" fmla="*/ 103 w 648"/>
                <a:gd name="T3" fmla="*/ 35 h 205"/>
                <a:gd name="T4" fmla="*/ 200 w 648"/>
                <a:gd name="T5" fmla="*/ 53 h 205"/>
                <a:gd name="T6" fmla="*/ 522 w 648"/>
                <a:gd name="T7" fmla="*/ 46 h 205"/>
                <a:gd name="T8" fmla="*/ 608 w 648"/>
                <a:gd name="T9" fmla="*/ 10 h 205"/>
                <a:gd name="T10" fmla="*/ 647 w 648"/>
                <a:gd name="T11" fmla="*/ 151 h 205"/>
                <a:gd name="T12" fmla="*/ 603 w 648"/>
                <a:gd name="T13" fmla="*/ 184 h 205"/>
                <a:gd name="T14" fmla="*/ 222 w 648"/>
                <a:gd name="T15" fmla="*/ 205 h 205"/>
                <a:gd name="T16" fmla="*/ 49 w 648"/>
                <a:gd name="T17" fmla="*/ 181 h 205"/>
                <a:gd name="T18" fmla="*/ 15 w 648"/>
                <a:gd name="T19" fmla="*/ 161 h 205"/>
                <a:gd name="T20" fmla="*/ 81 w 648"/>
                <a:gd name="T21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8" h="205">
                  <a:moveTo>
                    <a:pt x="81" y="0"/>
                  </a:moveTo>
                  <a:cubicBezTo>
                    <a:pt x="91" y="16"/>
                    <a:pt x="95" y="33"/>
                    <a:pt x="103" y="35"/>
                  </a:cubicBezTo>
                  <a:cubicBezTo>
                    <a:pt x="135" y="44"/>
                    <a:pt x="167" y="53"/>
                    <a:pt x="200" y="53"/>
                  </a:cubicBezTo>
                  <a:cubicBezTo>
                    <a:pt x="307" y="53"/>
                    <a:pt x="414" y="52"/>
                    <a:pt x="522" y="46"/>
                  </a:cubicBezTo>
                  <a:cubicBezTo>
                    <a:pt x="547" y="45"/>
                    <a:pt x="571" y="26"/>
                    <a:pt x="608" y="10"/>
                  </a:cubicBezTo>
                  <a:cubicBezTo>
                    <a:pt x="620" y="52"/>
                    <a:pt x="637" y="101"/>
                    <a:pt x="647" y="151"/>
                  </a:cubicBezTo>
                  <a:cubicBezTo>
                    <a:pt x="648" y="159"/>
                    <a:pt x="619" y="183"/>
                    <a:pt x="603" y="184"/>
                  </a:cubicBezTo>
                  <a:cubicBezTo>
                    <a:pt x="476" y="194"/>
                    <a:pt x="349" y="203"/>
                    <a:pt x="222" y="205"/>
                  </a:cubicBezTo>
                  <a:cubicBezTo>
                    <a:pt x="165" y="205"/>
                    <a:pt x="107" y="191"/>
                    <a:pt x="49" y="181"/>
                  </a:cubicBezTo>
                  <a:cubicBezTo>
                    <a:pt x="37" y="179"/>
                    <a:pt x="19" y="171"/>
                    <a:pt x="15" y="161"/>
                  </a:cubicBezTo>
                  <a:cubicBezTo>
                    <a:pt x="0" y="126"/>
                    <a:pt x="56" y="11"/>
                    <a:pt x="81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3BC7A5FA-B2C0-447F-BD1B-D68C95B3EA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57626" y="3287713"/>
              <a:ext cx="388938" cy="403225"/>
            </a:xfrm>
            <a:custGeom>
              <a:avLst/>
              <a:gdLst>
                <a:gd name="T0" fmla="*/ 50 w 467"/>
                <a:gd name="T1" fmla="*/ 485 h 485"/>
                <a:gd name="T2" fmla="*/ 161 w 467"/>
                <a:gd name="T3" fmla="*/ 72 h 485"/>
                <a:gd name="T4" fmla="*/ 422 w 467"/>
                <a:gd name="T5" fmla="*/ 43 h 485"/>
                <a:gd name="T6" fmla="*/ 451 w 467"/>
                <a:gd name="T7" fmla="*/ 108 h 485"/>
                <a:gd name="T8" fmla="*/ 363 w 467"/>
                <a:gd name="T9" fmla="*/ 234 h 485"/>
                <a:gd name="T10" fmla="*/ 247 w 467"/>
                <a:gd name="T11" fmla="*/ 294 h 485"/>
                <a:gd name="T12" fmla="*/ 50 w 467"/>
                <a:gd name="T13" fmla="*/ 485 h 485"/>
                <a:gd name="T14" fmla="*/ 323 w 467"/>
                <a:gd name="T15" fmla="*/ 43 h 485"/>
                <a:gd name="T16" fmla="*/ 285 w 467"/>
                <a:gd name="T17" fmla="*/ 107 h 485"/>
                <a:gd name="T18" fmla="*/ 319 w 467"/>
                <a:gd name="T19" fmla="*/ 144 h 485"/>
                <a:gd name="T20" fmla="*/ 360 w 467"/>
                <a:gd name="T21" fmla="*/ 108 h 485"/>
                <a:gd name="T22" fmla="*/ 323 w 467"/>
                <a:gd name="T23" fmla="*/ 43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7" h="485">
                  <a:moveTo>
                    <a:pt x="50" y="485"/>
                  </a:moveTo>
                  <a:cubicBezTo>
                    <a:pt x="0" y="327"/>
                    <a:pt x="48" y="162"/>
                    <a:pt x="161" y="72"/>
                  </a:cubicBezTo>
                  <a:cubicBezTo>
                    <a:pt x="242" y="8"/>
                    <a:pt x="329" y="0"/>
                    <a:pt x="422" y="43"/>
                  </a:cubicBezTo>
                  <a:cubicBezTo>
                    <a:pt x="453" y="57"/>
                    <a:pt x="467" y="79"/>
                    <a:pt x="451" y="108"/>
                  </a:cubicBezTo>
                  <a:cubicBezTo>
                    <a:pt x="425" y="152"/>
                    <a:pt x="399" y="200"/>
                    <a:pt x="363" y="234"/>
                  </a:cubicBezTo>
                  <a:cubicBezTo>
                    <a:pt x="333" y="263"/>
                    <a:pt x="288" y="280"/>
                    <a:pt x="247" y="294"/>
                  </a:cubicBezTo>
                  <a:cubicBezTo>
                    <a:pt x="157" y="325"/>
                    <a:pt x="81" y="369"/>
                    <a:pt x="50" y="485"/>
                  </a:cubicBezTo>
                  <a:close/>
                  <a:moveTo>
                    <a:pt x="323" y="43"/>
                  </a:moveTo>
                  <a:cubicBezTo>
                    <a:pt x="303" y="74"/>
                    <a:pt x="285" y="90"/>
                    <a:pt x="285" y="107"/>
                  </a:cubicBezTo>
                  <a:cubicBezTo>
                    <a:pt x="285" y="120"/>
                    <a:pt x="309" y="145"/>
                    <a:pt x="319" y="144"/>
                  </a:cubicBezTo>
                  <a:cubicBezTo>
                    <a:pt x="335" y="141"/>
                    <a:pt x="358" y="122"/>
                    <a:pt x="360" y="108"/>
                  </a:cubicBezTo>
                  <a:cubicBezTo>
                    <a:pt x="362" y="93"/>
                    <a:pt x="343" y="75"/>
                    <a:pt x="323" y="4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96A55633-9F3B-493E-AEBA-132F3F3CCD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86063" y="2206626"/>
              <a:ext cx="449263" cy="598488"/>
            </a:xfrm>
            <a:custGeom>
              <a:avLst/>
              <a:gdLst>
                <a:gd name="T0" fmla="*/ 0 w 540"/>
                <a:gd name="T1" fmla="*/ 0 h 717"/>
                <a:gd name="T2" fmla="*/ 278 w 540"/>
                <a:gd name="T3" fmla="*/ 261 h 717"/>
                <a:gd name="T4" fmla="*/ 411 w 540"/>
                <a:gd name="T5" fmla="*/ 456 h 717"/>
                <a:gd name="T6" fmla="*/ 470 w 540"/>
                <a:gd name="T7" fmla="*/ 508 h 717"/>
                <a:gd name="T8" fmla="*/ 524 w 540"/>
                <a:gd name="T9" fmla="*/ 639 h 717"/>
                <a:gd name="T10" fmla="*/ 410 w 540"/>
                <a:gd name="T11" fmla="*/ 712 h 717"/>
                <a:gd name="T12" fmla="*/ 314 w 540"/>
                <a:gd name="T13" fmla="*/ 616 h 717"/>
                <a:gd name="T14" fmla="*/ 286 w 540"/>
                <a:gd name="T15" fmla="*/ 542 h 717"/>
                <a:gd name="T16" fmla="*/ 49 w 540"/>
                <a:gd name="T17" fmla="*/ 192 h 717"/>
                <a:gd name="T18" fmla="*/ 26 w 540"/>
                <a:gd name="T19" fmla="*/ 96 h 717"/>
                <a:gd name="T20" fmla="*/ 15 w 540"/>
                <a:gd name="T21" fmla="*/ 39 h 717"/>
                <a:gd name="T22" fmla="*/ 0 w 540"/>
                <a:gd name="T23" fmla="*/ 0 h 717"/>
                <a:gd name="T24" fmla="*/ 462 w 540"/>
                <a:gd name="T25" fmla="*/ 657 h 717"/>
                <a:gd name="T26" fmla="*/ 458 w 540"/>
                <a:gd name="T27" fmla="*/ 541 h 717"/>
                <a:gd name="T28" fmla="*/ 370 w 540"/>
                <a:gd name="T29" fmla="*/ 458 h 717"/>
                <a:gd name="T30" fmla="*/ 227 w 540"/>
                <a:gd name="T31" fmla="*/ 251 h 717"/>
                <a:gd name="T32" fmla="*/ 140 w 540"/>
                <a:gd name="T33" fmla="*/ 126 h 717"/>
                <a:gd name="T34" fmla="*/ 70 w 540"/>
                <a:gd name="T35" fmla="*/ 97 h 717"/>
                <a:gd name="T36" fmla="*/ 74 w 540"/>
                <a:gd name="T37" fmla="*/ 168 h 717"/>
                <a:gd name="T38" fmla="*/ 105 w 540"/>
                <a:gd name="T39" fmla="*/ 212 h 717"/>
                <a:gd name="T40" fmla="*/ 162 w 540"/>
                <a:gd name="T41" fmla="*/ 248 h 717"/>
                <a:gd name="T42" fmla="*/ 309 w 540"/>
                <a:gd name="T43" fmla="*/ 444 h 717"/>
                <a:gd name="T44" fmla="*/ 396 w 540"/>
                <a:gd name="T45" fmla="*/ 562 h 717"/>
                <a:gd name="T46" fmla="*/ 462 w 540"/>
                <a:gd name="T47" fmla="*/ 657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0" h="717">
                  <a:moveTo>
                    <a:pt x="0" y="0"/>
                  </a:moveTo>
                  <a:cubicBezTo>
                    <a:pt x="134" y="44"/>
                    <a:pt x="208" y="150"/>
                    <a:pt x="278" y="261"/>
                  </a:cubicBezTo>
                  <a:cubicBezTo>
                    <a:pt x="319" y="328"/>
                    <a:pt x="365" y="392"/>
                    <a:pt x="411" y="456"/>
                  </a:cubicBezTo>
                  <a:cubicBezTo>
                    <a:pt x="426" y="477"/>
                    <a:pt x="448" y="495"/>
                    <a:pt x="470" y="508"/>
                  </a:cubicBezTo>
                  <a:cubicBezTo>
                    <a:pt x="518" y="537"/>
                    <a:pt x="540" y="586"/>
                    <a:pt x="524" y="639"/>
                  </a:cubicBezTo>
                  <a:cubicBezTo>
                    <a:pt x="509" y="688"/>
                    <a:pt x="464" y="717"/>
                    <a:pt x="410" y="712"/>
                  </a:cubicBezTo>
                  <a:cubicBezTo>
                    <a:pt x="357" y="707"/>
                    <a:pt x="324" y="671"/>
                    <a:pt x="314" y="616"/>
                  </a:cubicBezTo>
                  <a:cubicBezTo>
                    <a:pt x="309" y="590"/>
                    <a:pt x="300" y="563"/>
                    <a:pt x="286" y="542"/>
                  </a:cubicBezTo>
                  <a:cubicBezTo>
                    <a:pt x="207" y="425"/>
                    <a:pt x="125" y="310"/>
                    <a:pt x="49" y="192"/>
                  </a:cubicBezTo>
                  <a:cubicBezTo>
                    <a:pt x="32" y="166"/>
                    <a:pt x="33" y="128"/>
                    <a:pt x="26" y="96"/>
                  </a:cubicBezTo>
                  <a:cubicBezTo>
                    <a:pt x="22" y="77"/>
                    <a:pt x="20" y="58"/>
                    <a:pt x="15" y="39"/>
                  </a:cubicBezTo>
                  <a:cubicBezTo>
                    <a:pt x="11" y="24"/>
                    <a:pt x="4" y="9"/>
                    <a:pt x="0" y="0"/>
                  </a:cubicBezTo>
                  <a:close/>
                  <a:moveTo>
                    <a:pt x="462" y="657"/>
                  </a:moveTo>
                  <a:cubicBezTo>
                    <a:pt x="505" y="613"/>
                    <a:pt x="500" y="572"/>
                    <a:pt x="458" y="541"/>
                  </a:cubicBezTo>
                  <a:cubicBezTo>
                    <a:pt x="426" y="517"/>
                    <a:pt x="394" y="490"/>
                    <a:pt x="370" y="458"/>
                  </a:cubicBezTo>
                  <a:cubicBezTo>
                    <a:pt x="320" y="392"/>
                    <a:pt x="275" y="321"/>
                    <a:pt x="227" y="251"/>
                  </a:cubicBezTo>
                  <a:cubicBezTo>
                    <a:pt x="198" y="209"/>
                    <a:pt x="169" y="167"/>
                    <a:pt x="140" y="126"/>
                  </a:cubicBezTo>
                  <a:cubicBezTo>
                    <a:pt x="123" y="102"/>
                    <a:pt x="105" y="72"/>
                    <a:pt x="70" y="97"/>
                  </a:cubicBezTo>
                  <a:cubicBezTo>
                    <a:pt x="39" y="119"/>
                    <a:pt x="58" y="144"/>
                    <a:pt x="74" y="168"/>
                  </a:cubicBezTo>
                  <a:cubicBezTo>
                    <a:pt x="84" y="183"/>
                    <a:pt x="92" y="200"/>
                    <a:pt x="105" y="212"/>
                  </a:cubicBezTo>
                  <a:cubicBezTo>
                    <a:pt x="122" y="226"/>
                    <a:pt x="143" y="236"/>
                    <a:pt x="162" y="248"/>
                  </a:cubicBezTo>
                  <a:cubicBezTo>
                    <a:pt x="214" y="308"/>
                    <a:pt x="262" y="376"/>
                    <a:pt x="309" y="444"/>
                  </a:cubicBezTo>
                  <a:cubicBezTo>
                    <a:pt x="338" y="485"/>
                    <a:pt x="358" y="539"/>
                    <a:pt x="396" y="562"/>
                  </a:cubicBezTo>
                  <a:cubicBezTo>
                    <a:pt x="436" y="587"/>
                    <a:pt x="460" y="610"/>
                    <a:pt x="462" y="65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3CDB2FA3-1E41-4EB5-B62E-3CC61B59FC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39888" y="1181101"/>
              <a:ext cx="455613" cy="577850"/>
            </a:xfrm>
            <a:custGeom>
              <a:avLst/>
              <a:gdLst>
                <a:gd name="T0" fmla="*/ 96 w 545"/>
                <a:gd name="T1" fmla="*/ 109 h 694"/>
                <a:gd name="T2" fmla="*/ 66 w 545"/>
                <a:gd name="T3" fmla="*/ 58 h 694"/>
                <a:gd name="T4" fmla="*/ 127 w 545"/>
                <a:gd name="T5" fmla="*/ 14 h 694"/>
                <a:gd name="T6" fmla="*/ 162 w 545"/>
                <a:gd name="T7" fmla="*/ 63 h 694"/>
                <a:gd name="T8" fmla="*/ 231 w 545"/>
                <a:gd name="T9" fmla="*/ 18 h 694"/>
                <a:gd name="T10" fmla="*/ 290 w 545"/>
                <a:gd name="T11" fmla="*/ 52 h 694"/>
                <a:gd name="T12" fmla="*/ 307 w 545"/>
                <a:gd name="T13" fmla="*/ 110 h 694"/>
                <a:gd name="T14" fmla="*/ 466 w 545"/>
                <a:gd name="T15" fmla="*/ 339 h 694"/>
                <a:gd name="T16" fmla="*/ 499 w 545"/>
                <a:gd name="T17" fmla="*/ 532 h 694"/>
                <a:gd name="T18" fmla="*/ 513 w 545"/>
                <a:gd name="T19" fmla="*/ 624 h 694"/>
                <a:gd name="T20" fmla="*/ 540 w 545"/>
                <a:gd name="T21" fmla="*/ 694 h 694"/>
                <a:gd name="T22" fmla="*/ 511 w 545"/>
                <a:gd name="T23" fmla="*/ 654 h 694"/>
                <a:gd name="T24" fmla="*/ 363 w 545"/>
                <a:gd name="T25" fmla="*/ 589 h 694"/>
                <a:gd name="T26" fmla="*/ 292 w 545"/>
                <a:gd name="T27" fmla="*/ 553 h 694"/>
                <a:gd name="T28" fmla="*/ 92 w 545"/>
                <a:gd name="T29" fmla="*/ 264 h 694"/>
                <a:gd name="T30" fmla="*/ 44 w 545"/>
                <a:gd name="T31" fmla="*/ 225 h 694"/>
                <a:gd name="T32" fmla="*/ 36 w 545"/>
                <a:gd name="T33" fmla="*/ 153 h 694"/>
                <a:gd name="T34" fmla="*/ 96 w 545"/>
                <a:gd name="T35" fmla="*/ 109 h 694"/>
                <a:gd name="T36" fmla="*/ 257 w 545"/>
                <a:gd name="T37" fmla="*/ 88 h 694"/>
                <a:gd name="T38" fmla="*/ 92 w 545"/>
                <a:gd name="T39" fmla="*/ 212 h 694"/>
                <a:gd name="T40" fmla="*/ 102 w 545"/>
                <a:gd name="T41" fmla="*/ 245 h 694"/>
                <a:gd name="T42" fmla="*/ 289 w 545"/>
                <a:gd name="T43" fmla="*/ 514 h 694"/>
                <a:gd name="T44" fmla="*/ 341 w 545"/>
                <a:gd name="T45" fmla="*/ 525 h 694"/>
                <a:gd name="T46" fmla="*/ 464 w 545"/>
                <a:gd name="T47" fmla="*/ 442 h 694"/>
                <a:gd name="T48" fmla="*/ 473 w 545"/>
                <a:gd name="T49" fmla="*/ 384 h 694"/>
                <a:gd name="T50" fmla="*/ 289 w 545"/>
                <a:gd name="T51" fmla="*/ 118 h 694"/>
                <a:gd name="T52" fmla="*/ 257 w 545"/>
                <a:gd name="T53" fmla="*/ 88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5" h="694">
                  <a:moveTo>
                    <a:pt x="96" y="109"/>
                  </a:moveTo>
                  <a:cubicBezTo>
                    <a:pt x="84" y="89"/>
                    <a:pt x="76" y="75"/>
                    <a:pt x="66" y="58"/>
                  </a:cubicBezTo>
                  <a:cubicBezTo>
                    <a:pt x="85" y="45"/>
                    <a:pt x="102" y="32"/>
                    <a:pt x="127" y="14"/>
                  </a:cubicBezTo>
                  <a:cubicBezTo>
                    <a:pt x="138" y="30"/>
                    <a:pt x="149" y="44"/>
                    <a:pt x="162" y="63"/>
                  </a:cubicBezTo>
                  <a:cubicBezTo>
                    <a:pt x="186" y="48"/>
                    <a:pt x="208" y="32"/>
                    <a:pt x="231" y="18"/>
                  </a:cubicBezTo>
                  <a:cubicBezTo>
                    <a:pt x="264" y="0"/>
                    <a:pt x="287" y="15"/>
                    <a:pt x="290" y="52"/>
                  </a:cubicBezTo>
                  <a:cubicBezTo>
                    <a:pt x="292" y="72"/>
                    <a:pt x="296" y="94"/>
                    <a:pt x="307" y="110"/>
                  </a:cubicBezTo>
                  <a:cubicBezTo>
                    <a:pt x="358" y="188"/>
                    <a:pt x="409" y="266"/>
                    <a:pt x="466" y="339"/>
                  </a:cubicBezTo>
                  <a:cubicBezTo>
                    <a:pt x="515" y="400"/>
                    <a:pt x="545" y="460"/>
                    <a:pt x="499" y="532"/>
                  </a:cubicBezTo>
                  <a:cubicBezTo>
                    <a:pt x="475" y="571"/>
                    <a:pt x="492" y="596"/>
                    <a:pt x="513" y="624"/>
                  </a:cubicBezTo>
                  <a:cubicBezTo>
                    <a:pt x="527" y="644"/>
                    <a:pt x="538" y="666"/>
                    <a:pt x="540" y="694"/>
                  </a:cubicBezTo>
                  <a:cubicBezTo>
                    <a:pt x="530" y="681"/>
                    <a:pt x="517" y="669"/>
                    <a:pt x="511" y="654"/>
                  </a:cubicBezTo>
                  <a:cubicBezTo>
                    <a:pt x="481" y="587"/>
                    <a:pt x="426" y="578"/>
                    <a:pt x="363" y="589"/>
                  </a:cubicBezTo>
                  <a:cubicBezTo>
                    <a:pt x="328" y="596"/>
                    <a:pt x="309" y="579"/>
                    <a:pt x="292" y="553"/>
                  </a:cubicBezTo>
                  <a:cubicBezTo>
                    <a:pt x="226" y="456"/>
                    <a:pt x="159" y="360"/>
                    <a:pt x="92" y="264"/>
                  </a:cubicBezTo>
                  <a:cubicBezTo>
                    <a:pt x="80" y="248"/>
                    <a:pt x="62" y="234"/>
                    <a:pt x="44" y="225"/>
                  </a:cubicBezTo>
                  <a:cubicBezTo>
                    <a:pt x="4" y="206"/>
                    <a:pt x="0" y="181"/>
                    <a:pt x="36" y="153"/>
                  </a:cubicBezTo>
                  <a:cubicBezTo>
                    <a:pt x="54" y="139"/>
                    <a:pt x="74" y="126"/>
                    <a:pt x="96" y="109"/>
                  </a:cubicBezTo>
                  <a:close/>
                  <a:moveTo>
                    <a:pt x="257" y="88"/>
                  </a:moveTo>
                  <a:cubicBezTo>
                    <a:pt x="199" y="131"/>
                    <a:pt x="144" y="170"/>
                    <a:pt x="92" y="212"/>
                  </a:cubicBezTo>
                  <a:cubicBezTo>
                    <a:pt x="88" y="214"/>
                    <a:pt x="95" y="235"/>
                    <a:pt x="102" y="245"/>
                  </a:cubicBezTo>
                  <a:cubicBezTo>
                    <a:pt x="163" y="335"/>
                    <a:pt x="225" y="426"/>
                    <a:pt x="289" y="514"/>
                  </a:cubicBezTo>
                  <a:cubicBezTo>
                    <a:pt x="297" y="525"/>
                    <a:pt x="329" y="531"/>
                    <a:pt x="341" y="525"/>
                  </a:cubicBezTo>
                  <a:cubicBezTo>
                    <a:pt x="384" y="501"/>
                    <a:pt x="422" y="469"/>
                    <a:pt x="464" y="442"/>
                  </a:cubicBezTo>
                  <a:cubicBezTo>
                    <a:pt x="490" y="425"/>
                    <a:pt x="490" y="408"/>
                    <a:pt x="473" y="384"/>
                  </a:cubicBezTo>
                  <a:cubicBezTo>
                    <a:pt x="412" y="296"/>
                    <a:pt x="351" y="207"/>
                    <a:pt x="289" y="118"/>
                  </a:cubicBezTo>
                  <a:cubicBezTo>
                    <a:pt x="282" y="108"/>
                    <a:pt x="270" y="100"/>
                    <a:pt x="257" y="8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36AF4095-F19A-487F-B20C-E008FA784D1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3813" y="1333501"/>
              <a:ext cx="420688" cy="401638"/>
            </a:xfrm>
            <a:custGeom>
              <a:avLst/>
              <a:gdLst>
                <a:gd name="T0" fmla="*/ 175 w 505"/>
                <a:gd name="T1" fmla="*/ 481 h 481"/>
                <a:gd name="T2" fmla="*/ 45 w 505"/>
                <a:gd name="T3" fmla="*/ 398 h 481"/>
                <a:gd name="T4" fmla="*/ 2 w 505"/>
                <a:gd name="T5" fmla="*/ 169 h 481"/>
                <a:gd name="T6" fmla="*/ 38 w 505"/>
                <a:gd name="T7" fmla="*/ 140 h 481"/>
                <a:gd name="T8" fmla="*/ 58 w 505"/>
                <a:gd name="T9" fmla="*/ 184 h 481"/>
                <a:gd name="T10" fmla="*/ 67 w 505"/>
                <a:gd name="T11" fmla="*/ 344 h 481"/>
                <a:gd name="T12" fmla="*/ 213 w 505"/>
                <a:gd name="T13" fmla="*/ 433 h 481"/>
                <a:gd name="T14" fmla="*/ 283 w 505"/>
                <a:gd name="T15" fmla="*/ 259 h 481"/>
                <a:gd name="T16" fmla="*/ 192 w 505"/>
                <a:gd name="T17" fmla="*/ 123 h 481"/>
                <a:gd name="T18" fmla="*/ 137 w 505"/>
                <a:gd name="T19" fmla="*/ 36 h 481"/>
                <a:gd name="T20" fmla="*/ 143 w 505"/>
                <a:gd name="T21" fmla="*/ 0 h 481"/>
                <a:gd name="T22" fmla="*/ 172 w 505"/>
                <a:gd name="T23" fmla="*/ 23 h 481"/>
                <a:gd name="T24" fmla="*/ 314 w 505"/>
                <a:gd name="T25" fmla="*/ 125 h 481"/>
                <a:gd name="T26" fmla="*/ 465 w 505"/>
                <a:gd name="T27" fmla="*/ 30 h 481"/>
                <a:gd name="T28" fmla="*/ 500 w 505"/>
                <a:gd name="T29" fmla="*/ 0 h 481"/>
                <a:gd name="T30" fmla="*/ 499 w 505"/>
                <a:gd name="T31" fmla="*/ 49 h 481"/>
                <a:gd name="T32" fmla="*/ 458 w 505"/>
                <a:gd name="T33" fmla="*/ 113 h 481"/>
                <a:gd name="T34" fmla="*/ 323 w 505"/>
                <a:gd name="T35" fmla="*/ 353 h 481"/>
                <a:gd name="T36" fmla="*/ 175 w 505"/>
                <a:gd name="T37" fmla="*/ 481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5" h="481">
                  <a:moveTo>
                    <a:pt x="175" y="481"/>
                  </a:moveTo>
                  <a:cubicBezTo>
                    <a:pt x="114" y="481"/>
                    <a:pt x="63" y="454"/>
                    <a:pt x="45" y="398"/>
                  </a:cubicBezTo>
                  <a:cubicBezTo>
                    <a:pt x="22" y="324"/>
                    <a:pt x="13" y="246"/>
                    <a:pt x="2" y="169"/>
                  </a:cubicBezTo>
                  <a:cubicBezTo>
                    <a:pt x="0" y="161"/>
                    <a:pt x="26" y="150"/>
                    <a:pt x="38" y="140"/>
                  </a:cubicBezTo>
                  <a:cubicBezTo>
                    <a:pt x="45" y="154"/>
                    <a:pt x="57" y="169"/>
                    <a:pt x="58" y="184"/>
                  </a:cubicBezTo>
                  <a:cubicBezTo>
                    <a:pt x="62" y="237"/>
                    <a:pt x="55" y="293"/>
                    <a:pt x="67" y="344"/>
                  </a:cubicBezTo>
                  <a:cubicBezTo>
                    <a:pt x="87" y="426"/>
                    <a:pt x="145" y="457"/>
                    <a:pt x="213" y="433"/>
                  </a:cubicBezTo>
                  <a:cubicBezTo>
                    <a:pt x="272" y="413"/>
                    <a:pt x="314" y="320"/>
                    <a:pt x="283" y="259"/>
                  </a:cubicBezTo>
                  <a:cubicBezTo>
                    <a:pt x="259" y="210"/>
                    <a:pt x="222" y="168"/>
                    <a:pt x="192" y="123"/>
                  </a:cubicBezTo>
                  <a:cubicBezTo>
                    <a:pt x="172" y="95"/>
                    <a:pt x="153" y="66"/>
                    <a:pt x="137" y="36"/>
                  </a:cubicBezTo>
                  <a:cubicBezTo>
                    <a:pt x="132" y="28"/>
                    <a:pt x="141" y="12"/>
                    <a:pt x="143" y="0"/>
                  </a:cubicBezTo>
                  <a:cubicBezTo>
                    <a:pt x="153" y="8"/>
                    <a:pt x="168" y="13"/>
                    <a:pt x="172" y="23"/>
                  </a:cubicBezTo>
                  <a:cubicBezTo>
                    <a:pt x="200" y="86"/>
                    <a:pt x="241" y="123"/>
                    <a:pt x="314" y="125"/>
                  </a:cubicBezTo>
                  <a:cubicBezTo>
                    <a:pt x="387" y="127"/>
                    <a:pt x="435" y="96"/>
                    <a:pt x="465" y="30"/>
                  </a:cubicBezTo>
                  <a:cubicBezTo>
                    <a:pt x="471" y="18"/>
                    <a:pt x="488" y="10"/>
                    <a:pt x="500" y="0"/>
                  </a:cubicBezTo>
                  <a:cubicBezTo>
                    <a:pt x="500" y="16"/>
                    <a:pt x="505" y="35"/>
                    <a:pt x="499" y="49"/>
                  </a:cubicBezTo>
                  <a:cubicBezTo>
                    <a:pt x="489" y="72"/>
                    <a:pt x="476" y="96"/>
                    <a:pt x="458" y="113"/>
                  </a:cubicBezTo>
                  <a:cubicBezTo>
                    <a:pt x="387" y="179"/>
                    <a:pt x="346" y="260"/>
                    <a:pt x="323" y="353"/>
                  </a:cubicBezTo>
                  <a:cubicBezTo>
                    <a:pt x="302" y="441"/>
                    <a:pt x="253" y="480"/>
                    <a:pt x="175" y="48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2C743823-7198-411D-B35F-CDA0CA1AA06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8113" y="1568451"/>
              <a:ext cx="615950" cy="114300"/>
            </a:xfrm>
            <a:custGeom>
              <a:avLst/>
              <a:gdLst>
                <a:gd name="T0" fmla="*/ 727 w 738"/>
                <a:gd name="T1" fmla="*/ 1 h 138"/>
                <a:gd name="T2" fmla="*/ 667 w 738"/>
                <a:gd name="T3" fmla="*/ 97 h 138"/>
                <a:gd name="T4" fmla="*/ 70 w 738"/>
                <a:gd name="T5" fmla="*/ 96 h 138"/>
                <a:gd name="T6" fmla="*/ 11 w 738"/>
                <a:gd name="T7" fmla="*/ 0 h 138"/>
                <a:gd name="T8" fmla="*/ 727 w 738"/>
                <a:gd name="T9" fmla="*/ 1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8" h="138">
                  <a:moveTo>
                    <a:pt x="727" y="1"/>
                  </a:moveTo>
                  <a:cubicBezTo>
                    <a:pt x="738" y="73"/>
                    <a:pt x="735" y="83"/>
                    <a:pt x="667" y="97"/>
                  </a:cubicBezTo>
                  <a:cubicBezTo>
                    <a:pt x="468" y="138"/>
                    <a:pt x="269" y="138"/>
                    <a:pt x="70" y="96"/>
                  </a:cubicBezTo>
                  <a:cubicBezTo>
                    <a:pt x="3" y="82"/>
                    <a:pt x="0" y="73"/>
                    <a:pt x="11" y="0"/>
                  </a:cubicBezTo>
                  <a:cubicBezTo>
                    <a:pt x="249" y="60"/>
                    <a:pt x="486" y="59"/>
                    <a:pt x="727" y="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B6909D19-7C27-4253-9A66-996072C4BF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7826" y="4281488"/>
              <a:ext cx="269875" cy="292100"/>
            </a:xfrm>
            <a:custGeom>
              <a:avLst/>
              <a:gdLst>
                <a:gd name="T0" fmla="*/ 86 w 325"/>
                <a:gd name="T1" fmla="*/ 219 h 350"/>
                <a:gd name="T2" fmla="*/ 27 w 325"/>
                <a:gd name="T3" fmla="*/ 128 h 350"/>
                <a:gd name="T4" fmla="*/ 37 w 325"/>
                <a:gd name="T5" fmla="*/ 22 h 350"/>
                <a:gd name="T6" fmla="*/ 139 w 325"/>
                <a:gd name="T7" fmla="*/ 54 h 350"/>
                <a:gd name="T8" fmla="*/ 200 w 325"/>
                <a:gd name="T9" fmla="*/ 146 h 350"/>
                <a:gd name="T10" fmla="*/ 246 w 325"/>
                <a:gd name="T11" fmla="*/ 122 h 350"/>
                <a:gd name="T12" fmla="*/ 315 w 325"/>
                <a:gd name="T13" fmla="*/ 144 h 350"/>
                <a:gd name="T14" fmla="*/ 304 w 325"/>
                <a:gd name="T15" fmla="*/ 209 h 350"/>
                <a:gd name="T16" fmla="*/ 97 w 325"/>
                <a:gd name="T17" fmla="*/ 342 h 350"/>
                <a:gd name="T18" fmla="*/ 37 w 325"/>
                <a:gd name="T19" fmla="*/ 326 h 350"/>
                <a:gd name="T20" fmla="*/ 39 w 325"/>
                <a:gd name="T21" fmla="*/ 258 h 350"/>
                <a:gd name="T22" fmla="*/ 86 w 325"/>
                <a:gd name="T23" fmla="*/ 219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5" h="350">
                  <a:moveTo>
                    <a:pt x="86" y="219"/>
                  </a:moveTo>
                  <a:cubicBezTo>
                    <a:pt x="64" y="186"/>
                    <a:pt x="45" y="157"/>
                    <a:pt x="27" y="128"/>
                  </a:cubicBezTo>
                  <a:cubicBezTo>
                    <a:pt x="0" y="84"/>
                    <a:pt x="4" y="43"/>
                    <a:pt x="37" y="22"/>
                  </a:cubicBezTo>
                  <a:cubicBezTo>
                    <a:pt x="70" y="0"/>
                    <a:pt x="111" y="13"/>
                    <a:pt x="139" y="54"/>
                  </a:cubicBezTo>
                  <a:cubicBezTo>
                    <a:pt x="159" y="84"/>
                    <a:pt x="179" y="114"/>
                    <a:pt x="200" y="146"/>
                  </a:cubicBezTo>
                  <a:cubicBezTo>
                    <a:pt x="218" y="136"/>
                    <a:pt x="232" y="121"/>
                    <a:pt x="246" y="122"/>
                  </a:cubicBezTo>
                  <a:cubicBezTo>
                    <a:pt x="270" y="124"/>
                    <a:pt x="302" y="128"/>
                    <a:pt x="315" y="144"/>
                  </a:cubicBezTo>
                  <a:cubicBezTo>
                    <a:pt x="325" y="156"/>
                    <a:pt x="318" y="199"/>
                    <a:pt x="304" y="209"/>
                  </a:cubicBezTo>
                  <a:cubicBezTo>
                    <a:pt x="238" y="257"/>
                    <a:pt x="169" y="302"/>
                    <a:pt x="97" y="342"/>
                  </a:cubicBezTo>
                  <a:cubicBezTo>
                    <a:pt x="83" y="350"/>
                    <a:pt x="45" y="340"/>
                    <a:pt x="37" y="326"/>
                  </a:cubicBezTo>
                  <a:cubicBezTo>
                    <a:pt x="27" y="309"/>
                    <a:pt x="32" y="279"/>
                    <a:pt x="39" y="258"/>
                  </a:cubicBezTo>
                  <a:cubicBezTo>
                    <a:pt x="45" y="244"/>
                    <a:pt x="66" y="235"/>
                    <a:pt x="86" y="21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D8C81D62-78BA-4ACA-8056-8DA7D5877D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97051" y="4518026"/>
              <a:ext cx="260350" cy="354013"/>
            </a:xfrm>
            <a:custGeom>
              <a:avLst/>
              <a:gdLst>
                <a:gd name="T0" fmla="*/ 0 w 313"/>
                <a:gd name="T1" fmla="*/ 65 h 425"/>
                <a:gd name="T2" fmla="*/ 100 w 313"/>
                <a:gd name="T3" fmla="*/ 0 h 425"/>
                <a:gd name="T4" fmla="*/ 295 w 313"/>
                <a:gd name="T5" fmla="*/ 308 h 425"/>
                <a:gd name="T6" fmla="*/ 313 w 313"/>
                <a:gd name="T7" fmla="*/ 403 h 425"/>
                <a:gd name="T8" fmla="*/ 273 w 313"/>
                <a:gd name="T9" fmla="*/ 421 h 425"/>
                <a:gd name="T10" fmla="*/ 158 w 313"/>
                <a:gd name="T11" fmla="*/ 309 h 425"/>
                <a:gd name="T12" fmla="*/ 0 w 313"/>
                <a:gd name="T13" fmla="*/ 65 h 425"/>
                <a:gd name="T14" fmla="*/ 256 w 313"/>
                <a:gd name="T15" fmla="*/ 323 h 425"/>
                <a:gd name="T16" fmla="*/ 274 w 313"/>
                <a:gd name="T17" fmla="*/ 312 h 425"/>
                <a:gd name="T18" fmla="*/ 95 w 313"/>
                <a:gd name="T19" fmla="*/ 35 h 425"/>
                <a:gd name="T20" fmla="*/ 256 w 313"/>
                <a:gd name="T21" fmla="*/ 323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3" h="425">
                  <a:moveTo>
                    <a:pt x="0" y="65"/>
                  </a:moveTo>
                  <a:cubicBezTo>
                    <a:pt x="35" y="42"/>
                    <a:pt x="65" y="23"/>
                    <a:pt x="100" y="0"/>
                  </a:cubicBezTo>
                  <a:cubicBezTo>
                    <a:pt x="167" y="105"/>
                    <a:pt x="234" y="205"/>
                    <a:pt x="295" y="308"/>
                  </a:cubicBezTo>
                  <a:cubicBezTo>
                    <a:pt x="311" y="334"/>
                    <a:pt x="311" y="371"/>
                    <a:pt x="313" y="403"/>
                  </a:cubicBezTo>
                  <a:cubicBezTo>
                    <a:pt x="313" y="409"/>
                    <a:pt x="278" y="425"/>
                    <a:pt x="273" y="421"/>
                  </a:cubicBezTo>
                  <a:cubicBezTo>
                    <a:pt x="233" y="386"/>
                    <a:pt x="190" y="351"/>
                    <a:pt x="158" y="309"/>
                  </a:cubicBezTo>
                  <a:cubicBezTo>
                    <a:pt x="102" y="232"/>
                    <a:pt x="54" y="150"/>
                    <a:pt x="0" y="65"/>
                  </a:cubicBezTo>
                  <a:close/>
                  <a:moveTo>
                    <a:pt x="256" y="323"/>
                  </a:moveTo>
                  <a:cubicBezTo>
                    <a:pt x="262" y="319"/>
                    <a:pt x="268" y="315"/>
                    <a:pt x="274" y="312"/>
                  </a:cubicBezTo>
                  <a:cubicBezTo>
                    <a:pt x="214" y="219"/>
                    <a:pt x="155" y="127"/>
                    <a:pt x="95" y="35"/>
                  </a:cubicBezTo>
                  <a:cubicBezTo>
                    <a:pt x="73" y="82"/>
                    <a:pt x="209" y="300"/>
                    <a:pt x="256" y="32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890F58F5-418D-4FD6-A32C-E93A14B1C6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9876" y="1301751"/>
              <a:ext cx="352425" cy="122238"/>
            </a:xfrm>
            <a:custGeom>
              <a:avLst/>
              <a:gdLst>
                <a:gd name="T0" fmla="*/ 0 w 423"/>
                <a:gd name="T1" fmla="*/ 106 h 146"/>
                <a:gd name="T2" fmla="*/ 98 w 423"/>
                <a:gd name="T3" fmla="*/ 44 h 146"/>
                <a:gd name="T4" fmla="*/ 215 w 423"/>
                <a:gd name="T5" fmla="*/ 1 h 146"/>
                <a:gd name="T6" fmla="*/ 330 w 423"/>
                <a:gd name="T7" fmla="*/ 37 h 146"/>
                <a:gd name="T8" fmla="*/ 423 w 423"/>
                <a:gd name="T9" fmla="*/ 120 h 146"/>
                <a:gd name="T10" fmla="*/ 9 w 423"/>
                <a:gd name="T11" fmla="*/ 123 h 146"/>
                <a:gd name="T12" fmla="*/ 0 w 423"/>
                <a:gd name="T13" fmla="*/ 10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3" h="146">
                  <a:moveTo>
                    <a:pt x="0" y="106"/>
                  </a:moveTo>
                  <a:cubicBezTo>
                    <a:pt x="33" y="85"/>
                    <a:pt x="64" y="61"/>
                    <a:pt x="98" y="44"/>
                  </a:cubicBezTo>
                  <a:cubicBezTo>
                    <a:pt x="136" y="25"/>
                    <a:pt x="176" y="3"/>
                    <a:pt x="215" y="1"/>
                  </a:cubicBezTo>
                  <a:cubicBezTo>
                    <a:pt x="253" y="0"/>
                    <a:pt x="295" y="17"/>
                    <a:pt x="330" y="37"/>
                  </a:cubicBezTo>
                  <a:cubicBezTo>
                    <a:pt x="363" y="56"/>
                    <a:pt x="388" y="88"/>
                    <a:pt x="423" y="120"/>
                  </a:cubicBezTo>
                  <a:cubicBezTo>
                    <a:pt x="286" y="146"/>
                    <a:pt x="148" y="143"/>
                    <a:pt x="9" y="123"/>
                  </a:cubicBezTo>
                  <a:cubicBezTo>
                    <a:pt x="6" y="117"/>
                    <a:pt x="3" y="111"/>
                    <a:pt x="0" y="1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64CF8365-1DF5-496A-A2B5-AF00AC76CF2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188" y="2181226"/>
              <a:ext cx="279400" cy="149225"/>
            </a:xfrm>
            <a:custGeom>
              <a:avLst/>
              <a:gdLst>
                <a:gd name="T0" fmla="*/ 325 w 335"/>
                <a:gd name="T1" fmla="*/ 177 h 180"/>
                <a:gd name="T2" fmla="*/ 278 w 335"/>
                <a:gd name="T3" fmla="*/ 180 h 180"/>
                <a:gd name="T4" fmla="*/ 12 w 335"/>
                <a:gd name="T5" fmla="*/ 180 h 180"/>
                <a:gd name="T6" fmla="*/ 67 w 335"/>
                <a:gd name="T7" fmla="*/ 86 h 180"/>
                <a:gd name="T8" fmla="*/ 112 w 335"/>
                <a:gd name="T9" fmla="*/ 55 h 180"/>
                <a:gd name="T10" fmla="*/ 226 w 335"/>
                <a:gd name="T11" fmla="*/ 53 h 180"/>
                <a:gd name="T12" fmla="*/ 269 w 335"/>
                <a:gd name="T13" fmla="*/ 86 h 180"/>
                <a:gd name="T14" fmla="*/ 325 w 335"/>
                <a:gd name="T15" fmla="*/ 17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5" h="180">
                  <a:moveTo>
                    <a:pt x="325" y="177"/>
                  </a:moveTo>
                  <a:cubicBezTo>
                    <a:pt x="310" y="178"/>
                    <a:pt x="294" y="180"/>
                    <a:pt x="278" y="180"/>
                  </a:cubicBezTo>
                  <a:cubicBezTo>
                    <a:pt x="189" y="180"/>
                    <a:pt x="100" y="180"/>
                    <a:pt x="12" y="180"/>
                  </a:cubicBezTo>
                  <a:cubicBezTo>
                    <a:pt x="0" y="101"/>
                    <a:pt x="1" y="101"/>
                    <a:pt x="67" y="86"/>
                  </a:cubicBezTo>
                  <a:cubicBezTo>
                    <a:pt x="83" y="83"/>
                    <a:pt x="102" y="69"/>
                    <a:pt x="112" y="55"/>
                  </a:cubicBezTo>
                  <a:cubicBezTo>
                    <a:pt x="148" y="1"/>
                    <a:pt x="189" y="0"/>
                    <a:pt x="226" y="53"/>
                  </a:cubicBezTo>
                  <a:cubicBezTo>
                    <a:pt x="235" y="68"/>
                    <a:pt x="253" y="82"/>
                    <a:pt x="269" y="86"/>
                  </a:cubicBezTo>
                  <a:cubicBezTo>
                    <a:pt x="335" y="101"/>
                    <a:pt x="335" y="100"/>
                    <a:pt x="325" y="17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3449A382-81A4-44AB-A032-F662071B44C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476" y="1200151"/>
              <a:ext cx="161925" cy="233363"/>
            </a:xfrm>
            <a:custGeom>
              <a:avLst/>
              <a:gdLst>
                <a:gd name="T0" fmla="*/ 0 w 195"/>
                <a:gd name="T1" fmla="*/ 167 h 280"/>
                <a:gd name="T2" fmla="*/ 56 w 195"/>
                <a:gd name="T3" fmla="*/ 47 h 280"/>
                <a:gd name="T4" fmla="*/ 169 w 195"/>
                <a:gd name="T5" fmla="*/ 63 h 280"/>
                <a:gd name="T6" fmla="*/ 152 w 195"/>
                <a:gd name="T7" fmla="*/ 235 h 280"/>
                <a:gd name="T8" fmla="*/ 80 w 195"/>
                <a:gd name="T9" fmla="*/ 277 h 280"/>
                <a:gd name="T10" fmla="*/ 20 w 195"/>
                <a:gd name="T11" fmla="*/ 219 h 280"/>
                <a:gd name="T12" fmla="*/ 9 w 195"/>
                <a:gd name="T13" fmla="*/ 172 h 280"/>
                <a:gd name="T14" fmla="*/ 0 w 195"/>
                <a:gd name="T15" fmla="*/ 16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5" h="280">
                  <a:moveTo>
                    <a:pt x="0" y="167"/>
                  </a:moveTo>
                  <a:cubicBezTo>
                    <a:pt x="18" y="126"/>
                    <a:pt x="31" y="82"/>
                    <a:pt x="56" y="47"/>
                  </a:cubicBezTo>
                  <a:cubicBezTo>
                    <a:pt x="90" y="0"/>
                    <a:pt x="146" y="11"/>
                    <a:pt x="169" y="63"/>
                  </a:cubicBezTo>
                  <a:cubicBezTo>
                    <a:pt x="195" y="123"/>
                    <a:pt x="189" y="183"/>
                    <a:pt x="152" y="235"/>
                  </a:cubicBezTo>
                  <a:cubicBezTo>
                    <a:pt x="137" y="257"/>
                    <a:pt x="103" y="280"/>
                    <a:pt x="80" y="277"/>
                  </a:cubicBezTo>
                  <a:cubicBezTo>
                    <a:pt x="57" y="275"/>
                    <a:pt x="36" y="242"/>
                    <a:pt x="20" y="219"/>
                  </a:cubicBezTo>
                  <a:cubicBezTo>
                    <a:pt x="11" y="207"/>
                    <a:pt x="12" y="188"/>
                    <a:pt x="9" y="172"/>
                  </a:cubicBezTo>
                  <a:cubicBezTo>
                    <a:pt x="6" y="170"/>
                    <a:pt x="3" y="168"/>
                    <a:pt x="0" y="16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B6EF8FF9-9D6C-43A2-A805-4C469ED662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788" y="1216026"/>
              <a:ext cx="158750" cy="236538"/>
            </a:xfrm>
            <a:custGeom>
              <a:avLst/>
              <a:gdLst>
                <a:gd name="T0" fmla="*/ 9 w 191"/>
                <a:gd name="T1" fmla="*/ 112 h 282"/>
                <a:gd name="T2" fmla="*/ 15 w 191"/>
                <a:gd name="T3" fmla="*/ 64 h 282"/>
                <a:gd name="T4" fmla="*/ 68 w 191"/>
                <a:gd name="T5" fmla="*/ 3 h 282"/>
                <a:gd name="T6" fmla="*/ 144 w 191"/>
                <a:gd name="T7" fmla="*/ 38 h 282"/>
                <a:gd name="T8" fmla="*/ 170 w 191"/>
                <a:gd name="T9" fmla="*/ 209 h 282"/>
                <a:gd name="T10" fmla="*/ 49 w 191"/>
                <a:gd name="T11" fmla="*/ 228 h 282"/>
                <a:gd name="T12" fmla="*/ 0 w 191"/>
                <a:gd name="T13" fmla="*/ 116 h 282"/>
                <a:gd name="T14" fmla="*/ 9 w 191"/>
                <a:gd name="T15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1" h="282">
                  <a:moveTo>
                    <a:pt x="9" y="112"/>
                  </a:moveTo>
                  <a:cubicBezTo>
                    <a:pt x="11" y="96"/>
                    <a:pt x="8" y="77"/>
                    <a:pt x="15" y="64"/>
                  </a:cubicBezTo>
                  <a:cubicBezTo>
                    <a:pt x="29" y="41"/>
                    <a:pt x="47" y="7"/>
                    <a:pt x="68" y="3"/>
                  </a:cubicBezTo>
                  <a:cubicBezTo>
                    <a:pt x="92" y="0"/>
                    <a:pt x="128" y="18"/>
                    <a:pt x="144" y="38"/>
                  </a:cubicBezTo>
                  <a:cubicBezTo>
                    <a:pt x="185" y="88"/>
                    <a:pt x="191" y="148"/>
                    <a:pt x="170" y="209"/>
                  </a:cubicBezTo>
                  <a:cubicBezTo>
                    <a:pt x="149" y="271"/>
                    <a:pt x="87" y="282"/>
                    <a:pt x="49" y="228"/>
                  </a:cubicBezTo>
                  <a:cubicBezTo>
                    <a:pt x="26" y="195"/>
                    <a:pt x="16" y="154"/>
                    <a:pt x="0" y="116"/>
                  </a:cubicBezTo>
                  <a:cubicBezTo>
                    <a:pt x="3" y="115"/>
                    <a:pt x="6" y="114"/>
                    <a:pt x="9" y="11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D3DC2B14-4562-46BD-8983-AFEF4AB2CC6D}"/>
                </a:ext>
              </a:extLst>
            </p:cNvPr>
            <p:cNvSpPr>
              <a:spLocks/>
            </p:cNvSpPr>
            <p:nvPr/>
          </p:nvSpPr>
          <p:spPr bwMode="auto">
            <a:xfrm>
              <a:off x="879476" y="1381126"/>
              <a:ext cx="139700" cy="195263"/>
            </a:xfrm>
            <a:custGeom>
              <a:avLst/>
              <a:gdLst>
                <a:gd name="T0" fmla="*/ 167 w 167"/>
                <a:gd name="T1" fmla="*/ 78 h 235"/>
                <a:gd name="T2" fmla="*/ 133 w 167"/>
                <a:gd name="T3" fmla="*/ 172 h 235"/>
                <a:gd name="T4" fmla="*/ 51 w 167"/>
                <a:gd name="T5" fmla="*/ 215 h 235"/>
                <a:gd name="T6" fmla="*/ 4 w 167"/>
                <a:gd name="T7" fmla="*/ 134 h 235"/>
                <a:gd name="T8" fmla="*/ 26 w 167"/>
                <a:gd name="T9" fmla="*/ 53 h 235"/>
                <a:gd name="T10" fmla="*/ 106 w 167"/>
                <a:gd name="T11" fmla="*/ 6 h 235"/>
                <a:gd name="T12" fmla="*/ 167 w 167"/>
                <a:gd name="T13" fmla="*/ 78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235">
                  <a:moveTo>
                    <a:pt x="167" y="78"/>
                  </a:moveTo>
                  <a:cubicBezTo>
                    <a:pt x="153" y="118"/>
                    <a:pt x="146" y="147"/>
                    <a:pt x="133" y="172"/>
                  </a:cubicBezTo>
                  <a:cubicBezTo>
                    <a:pt x="117" y="204"/>
                    <a:pt x="86" y="235"/>
                    <a:pt x="51" y="215"/>
                  </a:cubicBezTo>
                  <a:cubicBezTo>
                    <a:pt x="27" y="202"/>
                    <a:pt x="9" y="164"/>
                    <a:pt x="4" y="134"/>
                  </a:cubicBezTo>
                  <a:cubicBezTo>
                    <a:pt x="0" y="109"/>
                    <a:pt x="10" y="73"/>
                    <a:pt x="26" y="53"/>
                  </a:cubicBezTo>
                  <a:cubicBezTo>
                    <a:pt x="46" y="30"/>
                    <a:pt x="85" y="0"/>
                    <a:pt x="106" y="6"/>
                  </a:cubicBezTo>
                  <a:cubicBezTo>
                    <a:pt x="132" y="13"/>
                    <a:pt x="149" y="54"/>
                    <a:pt x="167" y="7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EA656F95-F257-4C26-9C6C-372446F7994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188" y="1379538"/>
              <a:ext cx="138113" cy="176213"/>
            </a:xfrm>
            <a:custGeom>
              <a:avLst/>
              <a:gdLst>
                <a:gd name="T0" fmla="*/ 166 w 167"/>
                <a:gd name="T1" fmla="*/ 142 h 211"/>
                <a:gd name="T2" fmla="*/ 108 w 167"/>
                <a:gd name="T3" fmla="*/ 210 h 211"/>
                <a:gd name="T4" fmla="*/ 0 w 167"/>
                <a:gd name="T5" fmla="*/ 73 h 211"/>
                <a:gd name="T6" fmla="*/ 56 w 167"/>
                <a:gd name="T7" fmla="*/ 1 h 211"/>
                <a:gd name="T8" fmla="*/ 166 w 167"/>
                <a:gd name="T9" fmla="*/ 14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211">
                  <a:moveTo>
                    <a:pt x="166" y="142"/>
                  </a:moveTo>
                  <a:cubicBezTo>
                    <a:pt x="166" y="181"/>
                    <a:pt x="153" y="211"/>
                    <a:pt x="108" y="210"/>
                  </a:cubicBezTo>
                  <a:cubicBezTo>
                    <a:pt x="54" y="209"/>
                    <a:pt x="0" y="140"/>
                    <a:pt x="0" y="73"/>
                  </a:cubicBezTo>
                  <a:cubicBezTo>
                    <a:pt x="0" y="35"/>
                    <a:pt x="10" y="2"/>
                    <a:pt x="56" y="1"/>
                  </a:cubicBezTo>
                  <a:cubicBezTo>
                    <a:pt x="111" y="0"/>
                    <a:pt x="167" y="73"/>
                    <a:pt x="166" y="14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7F580EAF-C7B5-4A44-8888-197124F763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10013" y="3660776"/>
              <a:ext cx="249238" cy="190500"/>
            </a:xfrm>
            <a:custGeom>
              <a:avLst/>
              <a:gdLst>
                <a:gd name="T0" fmla="*/ 299 w 299"/>
                <a:gd name="T1" fmla="*/ 180 h 229"/>
                <a:gd name="T2" fmla="*/ 44 w 299"/>
                <a:gd name="T3" fmla="*/ 138 h 229"/>
                <a:gd name="T4" fmla="*/ 42 w 299"/>
                <a:gd name="T5" fmla="*/ 0 h 229"/>
                <a:gd name="T6" fmla="*/ 146 w 299"/>
                <a:gd name="T7" fmla="*/ 35 h 229"/>
                <a:gd name="T8" fmla="*/ 255 w 299"/>
                <a:gd name="T9" fmla="*/ 115 h 229"/>
                <a:gd name="T10" fmla="*/ 299 w 299"/>
                <a:gd name="T11" fmla="*/ 180 h 229"/>
                <a:gd name="T12" fmla="*/ 100 w 299"/>
                <a:gd name="T13" fmla="*/ 88 h 229"/>
                <a:gd name="T14" fmla="*/ 207 w 299"/>
                <a:gd name="T15" fmla="*/ 88 h 229"/>
                <a:gd name="T16" fmla="*/ 206 w 299"/>
                <a:gd name="T17" fmla="*/ 75 h 229"/>
                <a:gd name="T18" fmla="*/ 59 w 299"/>
                <a:gd name="T19" fmla="*/ 47 h 229"/>
                <a:gd name="T20" fmla="*/ 56 w 299"/>
                <a:gd name="T21" fmla="*/ 66 h 229"/>
                <a:gd name="T22" fmla="*/ 47 w 299"/>
                <a:gd name="T23" fmla="*/ 71 h 229"/>
                <a:gd name="T24" fmla="*/ 85 w 299"/>
                <a:gd name="T25" fmla="*/ 119 h 229"/>
                <a:gd name="T26" fmla="*/ 240 w 299"/>
                <a:gd name="T27" fmla="*/ 165 h 229"/>
                <a:gd name="T28" fmla="*/ 214 w 299"/>
                <a:gd name="T29" fmla="*/ 102 h 229"/>
                <a:gd name="T30" fmla="*/ 100 w 299"/>
                <a:gd name="T31" fmla="*/ 8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9" h="229">
                  <a:moveTo>
                    <a:pt x="299" y="180"/>
                  </a:moveTo>
                  <a:cubicBezTo>
                    <a:pt x="206" y="229"/>
                    <a:pt x="110" y="213"/>
                    <a:pt x="44" y="138"/>
                  </a:cubicBezTo>
                  <a:cubicBezTo>
                    <a:pt x="0" y="88"/>
                    <a:pt x="1" y="59"/>
                    <a:pt x="42" y="0"/>
                  </a:cubicBezTo>
                  <a:cubicBezTo>
                    <a:pt x="79" y="13"/>
                    <a:pt x="112" y="29"/>
                    <a:pt x="146" y="35"/>
                  </a:cubicBezTo>
                  <a:cubicBezTo>
                    <a:pt x="198" y="43"/>
                    <a:pt x="252" y="36"/>
                    <a:pt x="255" y="115"/>
                  </a:cubicBezTo>
                  <a:cubicBezTo>
                    <a:pt x="255" y="137"/>
                    <a:pt x="283" y="158"/>
                    <a:pt x="299" y="180"/>
                  </a:cubicBezTo>
                  <a:close/>
                  <a:moveTo>
                    <a:pt x="100" y="88"/>
                  </a:moveTo>
                  <a:cubicBezTo>
                    <a:pt x="135" y="88"/>
                    <a:pt x="171" y="88"/>
                    <a:pt x="207" y="88"/>
                  </a:cubicBezTo>
                  <a:cubicBezTo>
                    <a:pt x="207" y="84"/>
                    <a:pt x="207" y="80"/>
                    <a:pt x="206" y="75"/>
                  </a:cubicBezTo>
                  <a:cubicBezTo>
                    <a:pt x="157" y="66"/>
                    <a:pt x="108" y="56"/>
                    <a:pt x="59" y="47"/>
                  </a:cubicBezTo>
                  <a:cubicBezTo>
                    <a:pt x="58" y="53"/>
                    <a:pt x="57" y="60"/>
                    <a:pt x="56" y="66"/>
                  </a:cubicBezTo>
                  <a:cubicBezTo>
                    <a:pt x="53" y="68"/>
                    <a:pt x="50" y="70"/>
                    <a:pt x="47" y="71"/>
                  </a:cubicBezTo>
                  <a:cubicBezTo>
                    <a:pt x="60" y="87"/>
                    <a:pt x="75" y="102"/>
                    <a:pt x="85" y="119"/>
                  </a:cubicBezTo>
                  <a:cubicBezTo>
                    <a:pt x="119" y="177"/>
                    <a:pt x="176" y="194"/>
                    <a:pt x="240" y="165"/>
                  </a:cubicBezTo>
                  <a:cubicBezTo>
                    <a:pt x="232" y="144"/>
                    <a:pt x="223" y="124"/>
                    <a:pt x="214" y="102"/>
                  </a:cubicBezTo>
                  <a:cubicBezTo>
                    <a:pt x="177" y="97"/>
                    <a:pt x="138" y="93"/>
                    <a:pt x="100" y="8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B1DA0FF7-5527-4CB3-BDFD-1683B3B7C3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9838" y="3243263"/>
              <a:ext cx="227013" cy="307975"/>
            </a:xfrm>
            <a:custGeom>
              <a:avLst/>
              <a:gdLst>
                <a:gd name="T0" fmla="*/ 273 w 273"/>
                <a:gd name="T1" fmla="*/ 77 h 369"/>
                <a:gd name="T2" fmla="*/ 269 w 273"/>
                <a:gd name="T3" fmla="*/ 79 h 369"/>
                <a:gd name="T4" fmla="*/ 191 w 273"/>
                <a:gd name="T5" fmla="*/ 46 h 369"/>
                <a:gd name="T6" fmla="*/ 109 w 273"/>
                <a:gd name="T7" fmla="*/ 135 h 369"/>
                <a:gd name="T8" fmla="*/ 23 w 273"/>
                <a:gd name="T9" fmla="*/ 302 h 369"/>
                <a:gd name="T10" fmla="*/ 102 w 273"/>
                <a:gd name="T11" fmla="*/ 356 h 369"/>
                <a:gd name="T12" fmla="*/ 94 w 273"/>
                <a:gd name="T13" fmla="*/ 369 h 369"/>
                <a:gd name="T14" fmla="*/ 10 w 273"/>
                <a:gd name="T15" fmla="*/ 318 h 369"/>
                <a:gd name="T16" fmla="*/ 9 w 273"/>
                <a:gd name="T17" fmla="*/ 263 h 369"/>
                <a:gd name="T18" fmla="*/ 76 w 273"/>
                <a:gd name="T19" fmla="*/ 146 h 369"/>
                <a:gd name="T20" fmla="*/ 153 w 273"/>
                <a:gd name="T21" fmla="*/ 42 h 369"/>
                <a:gd name="T22" fmla="*/ 273 w 273"/>
                <a:gd name="T23" fmla="*/ 77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3" h="369">
                  <a:moveTo>
                    <a:pt x="273" y="77"/>
                  </a:moveTo>
                  <a:cubicBezTo>
                    <a:pt x="272" y="78"/>
                    <a:pt x="270" y="80"/>
                    <a:pt x="269" y="79"/>
                  </a:cubicBezTo>
                  <a:cubicBezTo>
                    <a:pt x="242" y="67"/>
                    <a:pt x="205" y="38"/>
                    <a:pt x="191" y="46"/>
                  </a:cubicBezTo>
                  <a:cubicBezTo>
                    <a:pt x="157" y="66"/>
                    <a:pt x="130" y="101"/>
                    <a:pt x="109" y="135"/>
                  </a:cubicBezTo>
                  <a:cubicBezTo>
                    <a:pt x="78" y="186"/>
                    <a:pt x="54" y="241"/>
                    <a:pt x="23" y="302"/>
                  </a:cubicBezTo>
                  <a:cubicBezTo>
                    <a:pt x="43" y="316"/>
                    <a:pt x="72" y="336"/>
                    <a:pt x="102" y="356"/>
                  </a:cubicBezTo>
                  <a:cubicBezTo>
                    <a:pt x="100" y="360"/>
                    <a:pt x="97" y="364"/>
                    <a:pt x="94" y="369"/>
                  </a:cubicBezTo>
                  <a:cubicBezTo>
                    <a:pt x="65" y="353"/>
                    <a:pt x="34" y="340"/>
                    <a:pt x="10" y="318"/>
                  </a:cubicBezTo>
                  <a:cubicBezTo>
                    <a:pt x="0" y="310"/>
                    <a:pt x="1" y="279"/>
                    <a:pt x="9" y="263"/>
                  </a:cubicBezTo>
                  <a:cubicBezTo>
                    <a:pt x="28" y="223"/>
                    <a:pt x="51" y="184"/>
                    <a:pt x="76" y="146"/>
                  </a:cubicBezTo>
                  <a:cubicBezTo>
                    <a:pt x="100" y="110"/>
                    <a:pt x="122" y="72"/>
                    <a:pt x="153" y="42"/>
                  </a:cubicBezTo>
                  <a:cubicBezTo>
                    <a:pt x="197" y="0"/>
                    <a:pt x="244" y="16"/>
                    <a:pt x="273" y="7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B92C2F88-9976-4590-9672-C669A414652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6663" y="1395413"/>
              <a:ext cx="166688" cy="139700"/>
            </a:xfrm>
            <a:custGeom>
              <a:avLst/>
              <a:gdLst>
                <a:gd name="T0" fmla="*/ 140 w 200"/>
                <a:gd name="T1" fmla="*/ 168 h 168"/>
                <a:gd name="T2" fmla="*/ 137 w 200"/>
                <a:gd name="T3" fmla="*/ 43 h 168"/>
                <a:gd name="T4" fmla="*/ 67 w 200"/>
                <a:gd name="T5" fmla="*/ 40 h 168"/>
                <a:gd name="T6" fmla="*/ 42 w 200"/>
                <a:gd name="T7" fmla="*/ 160 h 168"/>
                <a:gd name="T8" fmla="*/ 5 w 200"/>
                <a:gd name="T9" fmla="*/ 81 h 168"/>
                <a:gd name="T10" fmla="*/ 100 w 200"/>
                <a:gd name="T11" fmla="*/ 0 h 168"/>
                <a:gd name="T12" fmla="*/ 194 w 200"/>
                <a:gd name="T13" fmla="*/ 82 h 168"/>
                <a:gd name="T14" fmla="*/ 140 w 200"/>
                <a:gd name="T15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0" h="168">
                  <a:moveTo>
                    <a:pt x="140" y="168"/>
                  </a:moveTo>
                  <a:cubicBezTo>
                    <a:pt x="158" y="124"/>
                    <a:pt x="191" y="77"/>
                    <a:pt x="137" y="43"/>
                  </a:cubicBezTo>
                  <a:cubicBezTo>
                    <a:pt x="119" y="32"/>
                    <a:pt x="85" y="30"/>
                    <a:pt x="67" y="40"/>
                  </a:cubicBezTo>
                  <a:cubicBezTo>
                    <a:pt x="13" y="67"/>
                    <a:pt x="34" y="114"/>
                    <a:pt x="42" y="160"/>
                  </a:cubicBezTo>
                  <a:cubicBezTo>
                    <a:pt x="6" y="145"/>
                    <a:pt x="0" y="114"/>
                    <a:pt x="5" y="81"/>
                  </a:cubicBezTo>
                  <a:cubicBezTo>
                    <a:pt x="11" y="33"/>
                    <a:pt x="52" y="0"/>
                    <a:pt x="100" y="0"/>
                  </a:cubicBezTo>
                  <a:cubicBezTo>
                    <a:pt x="149" y="0"/>
                    <a:pt x="188" y="34"/>
                    <a:pt x="194" y="82"/>
                  </a:cubicBezTo>
                  <a:cubicBezTo>
                    <a:pt x="200" y="130"/>
                    <a:pt x="186" y="154"/>
                    <a:pt x="140" y="16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4A4D829B-C301-42A1-9212-6EC8C0E234F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951" y="2497138"/>
              <a:ext cx="269875" cy="6350"/>
            </a:xfrm>
            <a:custGeom>
              <a:avLst/>
              <a:gdLst>
                <a:gd name="T0" fmla="*/ 0 w 324"/>
                <a:gd name="T1" fmla="*/ 0 h 7"/>
                <a:gd name="T2" fmla="*/ 324 w 324"/>
                <a:gd name="T3" fmla="*/ 0 h 7"/>
                <a:gd name="T4" fmla="*/ 324 w 324"/>
                <a:gd name="T5" fmla="*/ 7 h 7"/>
                <a:gd name="T6" fmla="*/ 0 w 324"/>
                <a:gd name="T7" fmla="*/ 7 h 7"/>
                <a:gd name="T8" fmla="*/ 0 w 32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7">
                  <a:moveTo>
                    <a:pt x="0" y="0"/>
                  </a:moveTo>
                  <a:cubicBezTo>
                    <a:pt x="108" y="0"/>
                    <a:pt x="216" y="0"/>
                    <a:pt x="324" y="0"/>
                  </a:cubicBezTo>
                  <a:cubicBezTo>
                    <a:pt x="324" y="2"/>
                    <a:pt x="324" y="5"/>
                    <a:pt x="324" y="7"/>
                  </a:cubicBezTo>
                  <a:cubicBezTo>
                    <a:pt x="216" y="7"/>
                    <a:pt x="108" y="7"/>
                    <a:pt x="0" y="7"/>
                  </a:cubicBezTo>
                  <a:cubicBezTo>
                    <a:pt x="0" y="5"/>
                    <a:pt x="0" y="2"/>
                    <a:pt x="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3291C194-F46E-4564-BA16-88956544B5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951" y="2555876"/>
              <a:ext cx="236538" cy="4763"/>
            </a:xfrm>
            <a:custGeom>
              <a:avLst/>
              <a:gdLst>
                <a:gd name="T0" fmla="*/ 0 w 284"/>
                <a:gd name="T1" fmla="*/ 0 h 6"/>
                <a:gd name="T2" fmla="*/ 283 w 284"/>
                <a:gd name="T3" fmla="*/ 0 h 6"/>
                <a:gd name="T4" fmla="*/ 284 w 284"/>
                <a:gd name="T5" fmla="*/ 6 h 6"/>
                <a:gd name="T6" fmla="*/ 0 w 284"/>
                <a:gd name="T7" fmla="*/ 6 h 6"/>
                <a:gd name="T8" fmla="*/ 0 w 28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" h="6">
                  <a:moveTo>
                    <a:pt x="0" y="0"/>
                  </a:moveTo>
                  <a:cubicBezTo>
                    <a:pt x="94" y="0"/>
                    <a:pt x="189" y="0"/>
                    <a:pt x="283" y="0"/>
                  </a:cubicBezTo>
                  <a:cubicBezTo>
                    <a:pt x="283" y="2"/>
                    <a:pt x="283" y="4"/>
                    <a:pt x="284" y="6"/>
                  </a:cubicBezTo>
                  <a:cubicBezTo>
                    <a:pt x="189" y="6"/>
                    <a:pt x="95" y="6"/>
                    <a:pt x="0" y="6"/>
                  </a:cubicBezTo>
                  <a:cubicBezTo>
                    <a:pt x="0" y="4"/>
                    <a:pt x="0" y="2"/>
                    <a:pt x="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6FB12863-6FFA-4105-9F14-9D56CCEE14B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738" y="2432051"/>
              <a:ext cx="195263" cy="7938"/>
            </a:xfrm>
            <a:custGeom>
              <a:avLst/>
              <a:gdLst>
                <a:gd name="T0" fmla="*/ 234 w 234"/>
                <a:gd name="T1" fmla="*/ 9 h 9"/>
                <a:gd name="T2" fmla="*/ 0 w 234"/>
                <a:gd name="T3" fmla="*/ 9 h 9"/>
                <a:gd name="T4" fmla="*/ 0 w 234"/>
                <a:gd name="T5" fmla="*/ 0 h 9"/>
                <a:gd name="T6" fmla="*/ 234 w 234"/>
                <a:gd name="T7" fmla="*/ 0 h 9"/>
                <a:gd name="T8" fmla="*/ 234 w 234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9">
                  <a:moveTo>
                    <a:pt x="234" y="9"/>
                  </a:moveTo>
                  <a:cubicBezTo>
                    <a:pt x="156" y="9"/>
                    <a:pt x="78" y="9"/>
                    <a:pt x="0" y="9"/>
                  </a:cubicBezTo>
                  <a:cubicBezTo>
                    <a:pt x="0" y="6"/>
                    <a:pt x="0" y="3"/>
                    <a:pt x="0" y="0"/>
                  </a:cubicBezTo>
                  <a:cubicBezTo>
                    <a:pt x="78" y="0"/>
                    <a:pt x="156" y="0"/>
                    <a:pt x="234" y="0"/>
                  </a:cubicBezTo>
                  <a:cubicBezTo>
                    <a:pt x="234" y="3"/>
                    <a:pt x="234" y="6"/>
                    <a:pt x="234" y="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4E8A21A8-EF57-48A8-B600-0A3298DD59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2713" y="1171576"/>
              <a:ext cx="41275" cy="131763"/>
            </a:xfrm>
            <a:custGeom>
              <a:avLst/>
              <a:gdLst>
                <a:gd name="T0" fmla="*/ 21 w 50"/>
                <a:gd name="T1" fmla="*/ 158 h 158"/>
                <a:gd name="T2" fmla="*/ 1 w 50"/>
                <a:gd name="T3" fmla="*/ 28 h 158"/>
                <a:gd name="T4" fmla="*/ 18 w 50"/>
                <a:gd name="T5" fmla="*/ 4 h 158"/>
                <a:gd name="T6" fmla="*/ 42 w 50"/>
                <a:gd name="T7" fmla="*/ 9 h 158"/>
                <a:gd name="T8" fmla="*/ 49 w 50"/>
                <a:gd name="T9" fmla="*/ 38 h 158"/>
                <a:gd name="T10" fmla="*/ 21 w 50"/>
                <a:gd name="T11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158">
                  <a:moveTo>
                    <a:pt x="21" y="158"/>
                  </a:moveTo>
                  <a:cubicBezTo>
                    <a:pt x="14" y="114"/>
                    <a:pt x="6" y="71"/>
                    <a:pt x="1" y="28"/>
                  </a:cubicBezTo>
                  <a:cubicBezTo>
                    <a:pt x="0" y="20"/>
                    <a:pt x="10" y="8"/>
                    <a:pt x="18" y="4"/>
                  </a:cubicBezTo>
                  <a:cubicBezTo>
                    <a:pt x="24" y="0"/>
                    <a:pt x="38" y="4"/>
                    <a:pt x="42" y="9"/>
                  </a:cubicBezTo>
                  <a:cubicBezTo>
                    <a:pt x="47" y="16"/>
                    <a:pt x="50" y="29"/>
                    <a:pt x="49" y="38"/>
                  </a:cubicBezTo>
                  <a:cubicBezTo>
                    <a:pt x="41" y="76"/>
                    <a:pt x="31" y="114"/>
                    <a:pt x="21" y="15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963C8720-C96D-488F-96B6-8F8944724F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0513" y="2216151"/>
              <a:ext cx="68263" cy="95250"/>
            </a:xfrm>
            <a:custGeom>
              <a:avLst/>
              <a:gdLst>
                <a:gd name="T0" fmla="*/ 83 w 83"/>
                <a:gd name="T1" fmla="*/ 114 h 114"/>
                <a:gd name="T2" fmla="*/ 52 w 83"/>
                <a:gd name="T3" fmla="*/ 0 h 114"/>
                <a:gd name="T4" fmla="*/ 83 w 83"/>
                <a:gd name="T5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" h="114">
                  <a:moveTo>
                    <a:pt x="83" y="114"/>
                  </a:moveTo>
                  <a:cubicBezTo>
                    <a:pt x="11" y="74"/>
                    <a:pt x="0" y="36"/>
                    <a:pt x="52" y="0"/>
                  </a:cubicBezTo>
                  <a:cubicBezTo>
                    <a:pt x="62" y="37"/>
                    <a:pt x="71" y="72"/>
                    <a:pt x="83" y="11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9FD019E3-9723-4C8E-BC61-F47C4B41E07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0213" y="1173163"/>
              <a:ext cx="41275" cy="130175"/>
            </a:xfrm>
            <a:custGeom>
              <a:avLst/>
              <a:gdLst>
                <a:gd name="T0" fmla="*/ 21 w 49"/>
                <a:gd name="T1" fmla="*/ 156 h 156"/>
                <a:gd name="T2" fmla="*/ 2 w 49"/>
                <a:gd name="T3" fmla="*/ 34 h 156"/>
                <a:gd name="T4" fmla="*/ 19 w 49"/>
                <a:gd name="T5" fmla="*/ 0 h 156"/>
                <a:gd name="T6" fmla="*/ 48 w 49"/>
                <a:gd name="T7" fmla="*/ 24 h 156"/>
                <a:gd name="T8" fmla="*/ 21 w 49"/>
                <a:gd name="T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56">
                  <a:moveTo>
                    <a:pt x="21" y="156"/>
                  </a:moveTo>
                  <a:cubicBezTo>
                    <a:pt x="14" y="110"/>
                    <a:pt x="5" y="72"/>
                    <a:pt x="2" y="34"/>
                  </a:cubicBezTo>
                  <a:cubicBezTo>
                    <a:pt x="0" y="23"/>
                    <a:pt x="13" y="11"/>
                    <a:pt x="19" y="0"/>
                  </a:cubicBezTo>
                  <a:cubicBezTo>
                    <a:pt x="29" y="8"/>
                    <a:pt x="49" y="17"/>
                    <a:pt x="48" y="24"/>
                  </a:cubicBezTo>
                  <a:cubicBezTo>
                    <a:pt x="42" y="66"/>
                    <a:pt x="32" y="108"/>
                    <a:pt x="21" y="15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95B3FB92-40E7-4A4B-B4C8-40BF886785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613" y="4540251"/>
              <a:ext cx="295275" cy="257175"/>
            </a:xfrm>
            <a:custGeom>
              <a:avLst/>
              <a:gdLst>
                <a:gd name="T0" fmla="*/ 11 w 354"/>
                <a:gd name="T1" fmla="*/ 188 h 308"/>
                <a:gd name="T2" fmla="*/ 65 w 354"/>
                <a:gd name="T3" fmla="*/ 187 h 308"/>
                <a:gd name="T4" fmla="*/ 107 w 354"/>
                <a:gd name="T5" fmla="*/ 167 h 308"/>
                <a:gd name="T6" fmla="*/ 63 w 354"/>
                <a:gd name="T7" fmla="*/ 146 h 308"/>
                <a:gd name="T8" fmla="*/ 10 w 354"/>
                <a:gd name="T9" fmla="*/ 141 h 308"/>
                <a:gd name="T10" fmla="*/ 7 w 354"/>
                <a:gd name="T11" fmla="*/ 120 h 308"/>
                <a:gd name="T12" fmla="*/ 62 w 354"/>
                <a:gd name="T13" fmla="*/ 110 h 308"/>
                <a:gd name="T14" fmla="*/ 107 w 354"/>
                <a:gd name="T15" fmla="*/ 92 h 308"/>
                <a:gd name="T16" fmla="*/ 61 w 354"/>
                <a:gd name="T17" fmla="*/ 67 h 308"/>
                <a:gd name="T18" fmla="*/ 13 w 354"/>
                <a:gd name="T19" fmla="*/ 63 h 308"/>
                <a:gd name="T20" fmla="*/ 58 w 354"/>
                <a:gd name="T21" fmla="*/ 1 h 308"/>
                <a:gd name="T22" fmla="*/ 305 w 354"/>
                <a:gd name="T23" fmla="*/ 2 h 308"/>
                <a:gd name="T24" fmla="*/ 353 w 354"/>
                <a:gd name="T25" fmla="*/ 49 h 308"/>
                <a:gd name="T26" fmla="*/ 353 w 354"/>
                <a:gd name="T27" fmla="*/ 263 h 308"/>
                <a:gd name="T28" fmla="*/ 314 w 354"/>
                <a:gd name="T29" fmla="*/ 307 h 308"/>
                <a:gd name="T30" fmla="*/ 45 w 354"/>
                <a:gd name="T31" fmla="*/ 306 h 308"/>
                <a:gd name="T32" fmla="*/ 9 w 354"/>
                <a:gd name="T33" fmla="*/ 284 h 308"/>
                <a:gd name="T34" fmla="*/ 44 w 354"/>
                <a:gd name="T35" fmla="*/ 267 h 308"/>
                <a:gd name="T36" fmla="*/ 107 w 354"/>
                <a:gd name="T37" fmla="*/ 244 h 308"/>
                <a:gd name="T38" fmla="*/ 45 w 354"/>
                <a:gd name="T39" fmla="*/ 226 h 308"/>
                <a:gd name="T40" fmla="*/ 5 w 354"/>
                <a:gd name="T41" fmla="*/ 207 h 308"/>
                <a:gd name="T42" fmla="*/ 11 w 354"/>
                <a:gd name="T43" fmla="*/ 18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4" h="308">
                  <a:moveTo>
                    <a:pt x="11" y="188"/>
                  </a:moveTo>
                  <a:cubicBezTo>
                    <a:pt x="29" y="188"/>
                    <a:pt x="48" y="191"/>
                    <a:pt x="65" y="187"/>
                  </a:cubicBezTo>
                  <a:cubicBezTo>
                    <a:pt x="80" y="184"/>
                    <a:pt x="93" y="174"/>
                    <a:pt x="107" y="167"/>
                  </a:cubicBezTo>
                  <a:cubicBezTo>
                    <a:pt x="92" y="160"/>
                    <a:pt x="78" y="150"/>
                    <a:pt x="63" y="146"/>
                  </a:cubicBezTo>
                  <a:cubicBezTo>
                    <a:pt x="46" y="142"/>
                    <a:pt x="28" y="143"/>
                    <a:pt x="10" y="141"/>
                  </a:cubicBezTo>
                  <a:cubicBezTo>
                    <a:pt x="9" y="134"/>
                    <a:pt x="8" y="127"/>
                    <a:pt x="7" y="120"/>
                  </a:cubicBezTo>
                  <a:cubicBezTo>
                    <a:pt x="25" y="117"/>
                    <a:pt x="44" y="115"/>
                    <a:pt x="62" y="110"/>
                  </a:cubicBezTo>
                  <a:cubicBezTo>
                    <a:pt x="77" y="106"/>
                    <a:pt x="92" y="98"/>
                    <a:pt x="107" y="92"/>
                  </a:cubicBezTo>
                  <a:cubicBezTo>
                    <a:pt x="92" y="83"/>
                    <a:pt x="77" y="72"/>
                    <a:pt x="61" y="67"/>
                  </a:cubicBezTo>
                  <a:cubicBezTo>
                    <a:pt x="46" y="62"/>
                    <a:pt x="29" y="64"/>
                    <a:pt x="13" y="63"/>
                  </a:cubicBezTo>
                  <a:cubicBezTo>
                    <a:pt x="0" y="18"/>
                    <a:pt x="12" y="0"/>
                    <a:pt x="58" y="1"/>
                  </a:cubicBezTo>
                  <a:cubicBezTo>
                    <a:pt x="141" y="4"/>
                    <a:pt x="223" y="3"/>
                    <a:pt x="305" y="2"/>
                  </a:cubicBezTo>
                  <a:cubicBezTo>
                    <a:pt x="341" y="1"/>
                    <a:pt x="354" y="14"/>
                    <a:pt x="353" y="49"/>
                  </a:cubicBezTo>
                  <a:cubicBezTo>
                    <a:pt x="351" y="121"/>
                    <a:pt x="352" y="192"/>
                    <a:pt x="353" y="263"/>
                  </a:cubicBezTo>
                  <a:cubicBezTo>
                    <a:pt x="353" y="292"/>
                    <a:pt x="347" y="308"/>
                    <a:pt x="314" y="307"/>
                  </a:cubicBezTo>
                  <a:cubicBezTo>
                    <a:pt x="224" y="306"/>
                    <a:pt x="134" y="308"/>
                    <a:pt x="45" y="306"/>
                  </a:cubicBezTo>
                  <a:cubicBezTo>
                    <a:pt x="33" y="306"/>
                    <a:pt x="21" y="292"/>
                    <a:pt x="9" y="284"/>
                  </a:cubicBezTo>
                  <a:cubicBezTo>
                    <a:pt x="21" y="278"/>
                    <a:pt x="32" y="272"/>
                    <a:pt x="44" y="267"/>
                  </a:cubicBezTo>
                  <a:cubicBezTo>
                    <a:pt x="65" y="259"/>
                    <a:pt x="86" y="252"/>
                    <a:pt x="107" y="244"/>
                  </a:cubicBezTo>
                  <a:cubicBezTo>
                    <a:pt x="86" y="238"/>
                    <a:pt x="65" y="233"/>
                    <a:pt x="45" y="226"/>
                  </a:cubicBezTo>
                  <a:cubicBezTo>
                    <a:pt x="31" y="221"/>
                    <a:pt x="18" y="214"/>
                    <a:pt x="5" y="207"/>
                  </a:cubicBezTo>
                  <a:cubicBezTo>
                    <a:pt x="7" y="201"/>
                    <a:pt x="9" y="195"/>
                    <a:pt x="11" y="18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4C6D7BFA-9EBB-4BB1-B1B1-604EA3C155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8638" y="1358901"/>
              <a:ext cx="212725" cy="246063"/>
            </a:xfrm>
            <a:custGeom>
              <a:avLst/>
              <a:gdLst>
                <a:gd name="T0" fmla="*/ 128 w 255"/>
                <a:gd name="T1" fmla="*/ 295 h 295"/>
                <a:gd name="T2" fmla="*/ 5 w 255"/>
                <a:gd name="T3" fmla="*/ 115 h 295"/>
                <a:gd name="T4" fmla="*/ 17 w 255"/>
                <a:gd name="T5" fmla="*/ 72 h 295"/>
                <a:gd name="T6" fmla="*/ 119 w 255"/>
                <a:gd name="T7" fmla="*/ 0 h 295"/>
                <a:gd name="T8" fmla="*/ 112 w 255"/>
                <a:gd name="T9" fmla="*/ 99 h 295"/>
                <a:gd name="T10" fmla="*/ 183 w 255"/>
                <a:gd name="T11" fmla="*/ 74 h 295"/>
                <a:gd name="T12" fmla="*/ 189 w 255"/>
                <a:gd name="T13" fmla="*/ 86 h 295"/>
                <a:gd name="T14" fmla="*/ 136 w 255"/>
                <a:gd name="T15" fmla="*/ 135 h 295"/>
                <a:gd name="T16" fmla="*/ 143 w 255"/>
                <a:gd name="T17" fmla="*/ 151 h 295"/>
                <a:gd name="T18" fmla="*/ 217 w 255"/>
                <a:gd name="T19" fmla="*/ 127 h 295"/>
                <a:gd name="T20" fmla="*/ 224 w 255"/>
                <a:gd name="T21" fmla="*/ 135 h 295"/>
                <a:gd name="T22" fmla="*/ 174 w 255"/>
                <a:gd name="T23" fmla="*/ 192 h 295"/>
                <a:gd name="T24" fmla="*/ 183 w 255"/>
                <a:gd name="T25" fmla="*/ 205 h 295"/>
                <a:gd name="T26" fmla="*/ 219 w 255"/>
                <a:gd name="T27" fmla="*/ 192 h 295"/>
                <a:gd name="T28" fmla="*/ 255 w 255"/>
                <a:gd name="T29" fmla="*/ 185 h 295"/>
                <a:gd name="T30" fmla="*/ 128 w 255"/>
                <a:gd name="T31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5" h="295">
                  <a:moveTo>
                    <a:pt x="128" y="295"/>
                  </a:moveTo>
                  <a:cubicBezTo>
                    <a:pt x="84" y="231"/>
                    <a:pt x="43" y="174"/>
                    <a:pt x="5" y="115"/>
                  </a:cubicBezTo>
                  <a:cubicBezTo>
                    <a:pt x="0" y="106"/>
                    <a:pt x="7" y="80"/>
                    <a:pt x="17" y="72"/>
                  </a:cubicBezTo>
                  <a:cubicBezTo>
                    <a:pt x="49" y="46"/>
                    <a:pt x="85" y="24"/>
                    <a:pt x="119" y="0"/>
                  </a:cubicBezTo>
                  <a:cubicBezTo>
                    <a:pt x="200" y="43"/>
                    <a:pt x="84" y="58"/>
                    <a:pt x="112" y="99"/>
                  </a:cubicBezTo>
                  <a:cubicBezTo>
                    <a:pt x="134" y="91"/>
                    <a:pt x="159" y="82"/>
                    <a:pt x="183" y="74"/>
                  </a:cubicBezTo>
                  <a:cubicBezTo>
                    <a:pt x="185" y="78"/>
                    <a:pt x="187" y="82"/>
                    <a:pt x="189" y="86"/>
                  </a:cubicBezTo>
                  <a:cubicBezTo>
                    <a:pt x="171" y="103"/>
                    <a:pt x="154" y="119"/>
                    <a:pt x="136" y="135"/>
                  </a:cubicBezTo>
                  <a:cubicBezTo>
                    <a:pt x="138" y="140"/>
                    <a:pt x="141" y="146"/>
                    <a:pt x="143" y="151"/>
                  </a:cubicBezTo>
                  <a:cubicBezTo>
                    <a:pt x="168" y="143"/>
                    <a:pt x="193" y="135"/>
                    <a:pt x="217" y="127"/>
                  </a:cubicBezTo>
                  <a:cubicBezTo>
                    <a:pt x="220" y="130"/>
                    <a:pt x="222" y="132"/>
                    <a:pt x="224" y="135"/>
                  </a:cubicBezTo>
                  <a:cubicBezTo>
                    <a:pt x="208" y="154"/>
                    <a:pt x="191" y="173"/>
                    <a:pt x="174" y="192"/>
                  </a:cubicBezTo>
                  <a:cubicBezTo>
                    <a:pt x="177" y="196"/>
                    <a:pt x="180" y="200"/>
                    <a:pt x="183" y="205"/>
                  </a:cubicBezTo>
                  <a:cubicBezTo>
                    <a:pt x="195" y="201"/>
                    <a:pt x="207" y="197"/>
                    <a:pt x="219" y="192"/>
                  </a:cubicBezTo>
                  <a:cubicBezTo>
                    <a:pt x="230" y="188"/>
                    <a:pt x="240" y="184"/>
                    <a:pt x="255" y="185"/>
                  </a:cubicBezTo>
                  <a:cubicBezTo>
                    <a:pt x="229" y="239"/>
                    <a:pt x="174" y="256"/>
                    <a:pt x="128" y="29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grpSp>
        <p:nvGrpSpPr>
          <p:cNvPr id="2997" name="Grupo 2996">
            <a:extLst>
              <a:ext uri="{FF2B5EF4-FFF2-40B4-BE49-F238E27FC236}">
                <a16:creationId xmlns:a16="http://schemas.microsoft.com/office/drawing/2014/main" id="{34E5694A-E493-4960-A120-FC50C45FDBC4}"/>
              </a:ext>
            </a:extLst>
          </p:cNvPr>
          <p:cNvGrpSpPr/>
          <p:nvPr/>
        </p:nvGrpSpPr>
        <p:grpSpPr>
          <a:xfrm>
            <a:off x="4688746" y="1000126"/>
            <a:ext cx="3943350" cy="3892549"/>
            <a:chOff x="4568826" y="1000126"/>
            <a:chExt cx="3943350" cy="3892549"/>
          </a:xfrm>
        </p:grpSpPr>
        <p:sp>
          <p:nvSpPr>
            <p:cNvPr id="47" name="Freeform 44">
              <a:extLst>
                <a:ext uri="{FF2B5EF4-FFF2-40B4-BE49-F238E27FC236}">
                  <a16:creationId xmlns:a16="http://schemas.microsoft.com/office/drawing/2014/main" id="{3F6B23BC-8DC6-4F78-96E0-A890EF6ABF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32526" y="3268663"/>
              <a:ext cx="611188" cy="469900"/>
            </a:xfrm>
            <a:custGeom>
              <a:avLst/>
              <a:gdLst>
                <a:gd name="T0" fmla="*/ 203 w 718"/>
                <a:gd name="T1" fmla="*/ 112 h 551"/>
                <a:gd name="T2" fmla="*/ 210 w 718"/>
                <a:gd name="T3" fmla="*/ 59 h 551"/>
                <a:gd name="T4" fmla="*/ 287 w 718"/>
                <a:gd name="T5" fmla="*/ 1 h 551"/>
                <a:gd name="T6" fmla="*/ 429 w 718"/>
                <a:gd name="T7" fmla="*/ 0 h 551"/>
                <a:gd name="T8" fmla="*/ 511 w 718"/>
                <a:gd name="T9" fmla="*/ 84 h 551"/>
                <a:gd name="T10" fmla="*/ 511 w 718"/>
                <a:gd name="T11" fmla="*/ 112 h 551"/>
                <a:gd name="T12" fmla="*/ 599 w 718"/>
                <a:gd name="T13" fmla="*/ 112 h 551"/>
                <a:gd name="T14" fmla="*/ 717 w 718"/>
                <a:gd name="T15" fmla="*/ 228 h 551"/>
                <a:gd name="T16" fmla="*/ 718 w 718"/>
                <a:gd name="T17" fmla="*/ 434 h 551"/>
                <a:gd name="T18" fmla="*/ 612 w 718"/>
                <a:gd name="T19" fmla="*/ 549 h 551"/>
                <a:gd name="T20" fmla="*/ 590 w 718"/>
                <a:gd name="T21" fmla="*/ 551 h 551"/>
                <a:gd name="T22" fmla="*/ 122 w 718"/>
                <a:gd name="T23" fmla="*/ 550 h 551"/>
                <a:gd name="T24" fmla="*/ 5 w 718"/>
                <a:gd name="T25" fmla="*/ 464 h 551"/>
                <a:gd name="T26" fmla="*/ 0 w 718"/>
                <a:gd name="T27" fmla="*/ 425 h 551"/>
                <a:gd name="T28" fmla="*/ 0 w 718"/>
                <a:gd name="T29" fmla="*/ 235 h 551"/>
                <a:gd name="T30" fmla="*/ 123 w 718"/>
                <a:gd name="T31" fmla="*/ 112 h 551"/>
                <a:gd name="T32" fmla="*/ 203 w 718"/>
                <a:gd name="T33" fmla="*/ 112 h 551"/>
                <a:gd name="T34" fmla="*/ 462 w 718"/>
                <a:gd name="T35" fmla="*/ 111 h 551"/>
                <a:gd name="T36" fmla="*/ 428 w 718"/>
                <a:gd name="T37" fmla="*/ 48 h 551"/>
                <a:gd name="T38" fmla="*/ 289 w 718"/>
                <a:gd name="T39" fmla="*/ 48 h 551"/>
                <a:gd name="T40" fmla="*/ 254 w 718"/>
                <a:gd name="T41" fmla="*/ 81 h 551"/>
                <a:gd name="T42" fmla="*/ 254 w 718"/>
                <a:gd name="T43" fmla="*/ 111 h 551"/>
                <a:gd name="T44" fmla="*/ 462 w 718"/>
                <a:gd name="T45" fmla="*/ 111 h 551"/>
                <a:gd name="T46" fmla="*/ 607 w 718"/>
                <a:gd name="T47" fmla="*/ 331 h 551"/>
                <a:gd name="T48" fmla="*/ 607 w 718"/>
                <a:gd name="T49" fmla="*/ 241 h 551"/>
                <a:gd name="T50" fmla="*/ 589 w 718"/>
                <a:gd name="T51" fmla="*/ 216 h 551"/>
                <a:gd name="T52" fmla="*/ 568 w 718"/>
                <a:gd name="T53" fmla="*/ 241 h 551"/>
                <a:gd name="T54" fmla="*/ 568 w 718"/>
                <a:gd name="T55" fmla="*/ 422 h 551"/>
                <a:gd name="T56" fmla="*/ 587 w 718"/>
                <a:gd name="T57" fmla="*/ 447 h 551"/>
                <a:gd name="T58" fmla="*/ 607 w 718"/>
                <a:gd name="T59" fmla="*/ 421 h 551"/>
                <a:gd name="T60" fmla="*/ 607 w 718"/>
                <a:gd name="T61" fmla="*/ 331 h 551"/>
                <a:gd name="T62" fmla="*/ 302 w 718"/>
                <a:gd name="T63" fmla="*/ 329 h 551"/>
                <a:gd name="T64" fmla="*/ 303 w 718"/>
                <a:gd name="T65" fmla="*/ 241 h 551"/>
                <a:gd name="T66" fmla="*/ 282 w 718"/>
                <a:gd name="T67" fmla="*/ 215 h 551"/>
                <a:gd name="T68" fmla="*/ 263 w 718"/>
                <a:gd name="T69" fmla="*/ 242 h 551"/>
                <a:gd name="T70" fmla="*/ 262 w 718"/>
                <a:gd name="T71" fmla="*/ 419 h 551"/>
                <a:gd name="T72" fmla="*/ 282 w 718"/>
                <a:gd name="T73" fmla="*/ 447 h 551"/>
                <a:gd name="T74" fmla="*/ 303 w 718"/>
                <a:gd name="T75" fmla="*/ 419 h 551"/>
                <a:gd name="T76" fmla="*/ 302 w 718"/>
                <a:gd name="T77" fmla="*/ 329 h 551"/>
                <a:gd name="T78" fmla="*/ 455 w 718"/>
                <a:gd name="T79" fmla="*/ 331 h 551"/>
                <a:gd name="T80" fmla="*/ 455 w 718"/>
                <a:gd name="T81" fmla="*/ 239 h 551"/>
                <a:gd name="T82" fmla="*/ 435 w 718"/>
                <a:gd name="T83" fmla="*/ 215 h 551"/>
                <a:gd name="T84" fmla="*/ 415 w 718"/>
                <a:gd name="T85" fmla="*/ 240 h 551"/>
                <a:gd name="T86" fmla="*/ 415 w 718"/>
                <a:gd name="T87" fmla="*/ 422 h 551"/>
                <a:gd name="T88" fmla="*/ 434 w 718"/>
                <a:gd name="T89" fmla="*/ 447 h 551"/>
                <a:gd name="T90" fmla="*/ 455 w 718"/>
                <a:gd name="T91" fmla="*/ 421 h 551"/>
                <a:gd name="T92" fmla="*/ 455 w 718"/>
                <a:gd name="T93" fmla="*/ 331 h 551"/>
                <a:gd name="T94" fmla="*/ 111 w 718"/>
                <a:gd name="T95" fmla="*/ 328 h 551"/>
                <a:gd name="T96" fmla="*/ 110 w 718"/>
                <a:gd name="T97" fmla="*/ 420 h 551"/>
                <a:gd name="T98" fmla="*/ 130 w 718"/>
                <a:gd name="T99" fmla="*/ 447 h 551"/>
                <a:gd name="T100" fmla="*/ 150 w 718"/>
                <a:gd name="T101" fmla="*/ 420 h 551"/>
                <a:gd name="T102" fmla="*/ 150 w 718"/>
                <a:gd name="T103" fmla="*/ 241 h 551"/>
                <a:gd name="T104" fmla="*/ 129 w 718"/>
                <a:gd name="T105" fmla="*/ 215 h 551"/>
                <a:gd name="T106" fmla="*/ 111 w 718"/>
                <a:gd name="T107" fmla="*/ 241 h 551"/>
                <a:gd name="T108" fmla="*/ 111 w 718"/>
                <a:gd name="T109" fmla="*/ 328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551">
                  <a:moveTo>
                    <a:pt x="203" y="112"/>
                  </a:moveTo>
                  <a:cubicBezTo>
                    <a:pt x="206" y="92"/>
                    <a:pt x="206" y="75"/>
                    <a:pt x="210" y="59"/>
                  </a:cubicBezTo>
                  <a:cubicBezTo>
                    <a:pt x="220" y="23"/>
                    <a:pt x="250" y="1"/>
                    <a:pt x="287" y="1"/>
                  </a:cubicBezTo>
                  <a:cubicBezTo>
                    <a:pt x="334" y="0"/>
                    <a:pt x="382" y="0"/>
                    <a:pt x="429" y="0"/>
                  </a:cubicBezTo>
                  <a:cubicBezTo>
                    <a:pt x="477" y="1"/>
                    <a:pt x="511" y="35"/>
                    <a:pt x="511" y="84"/>
                  </a:cubicBezTo>
                  <a:cubicBezTo>
                    <a:pt x="511" y="93"/>
                    <a:pt x="511" y="101"/>
                    <a:pt x="511" y="112"/>
                  </a:cubicBezTo>
                  <a:cubicBezTo>
                    <a:pt x="542" y="112"/>
                    <a:pt x="571" y="112"/>
                    <a:pt x="599" y="112"/>
                  </a:cubicBezTo>
                  <a:cubicBezTo>
                    <a:pt x="667" y="112"/>
                    <a:pt x="717" y="161"/>
                    <a:pt x="717" y="228"/>
                  </a:cubicBezTo>
                  <a:cubicBezTo>
                    <a:pt x="718" y="297"/>
                    <a:pt x="718" y="366"/>
                    <a:pt x="718" y="434"/>
                  </a:cubicBezTo>
                  <a:cubicBezTo>
                    <a:pt x="717" y="496"/>
                    <a:pt x="673" y="543"/>
                    <a:pt x="612" y="549"/>
                  </a:cubicBezTo>
                  <a:cubicBezTo>
                    <a:pt x="605" y="550"/>
                    <a:pt x="597" y="551"/>
                    <a:pt x="590" y="551"/>
                  </a:cubicBezTo>
                  <a:cubicBezTo>
                    <a:pt x="434" y="551"/>
                    <a:pt x="278" y="551"/>
                    <a:pt x="122" y="550"/>
                  </a:cubicBezTo>
                  <a:cubicBezTo>
                    <a:pt x="62" y="550"/>
                    <a:pt x="20" y="519"/>
                    <a:pt x="5" y="464"/>
                  </a:cubicBezTo>
                  <a:cubicBezTo>
                    <a:pt x="1" y="451"/>
                    <a:pt x="0" y="438"/>
                    <a:pt x="0" y="425"/>
                  </a:cubicBezTo>
                  <a:cubicBezTo>
                    <a:pt x="0" y="361"/>
                    <a:pt x="0" y="298"/>
                    <a:pt x="0" y="235"/>
                  </a:cubicBezTo>
                  <a:cubicBezTo>
                    <a:pt x="0" y="161"/>
                    <a:pt x="49" y="112"/>
                    <a:pt x="123" y="112"/>
                  </a:cubicBezTo>
                  <a:cubicBezTo>
                    <a:pt x="149" y="112"/>
                    <a:pt x="176" y="112"/>
                    <a:pt x="203" y="112"/>
                  </a:cubicBezTo>
                  <a:close/>
                  <a:moveTo>
                    <a:pt x="462" y="111"/>
                  </a:moveTo>
                  <a:cubicBezTo>
                    <a:pt x="471" y="71"/>
                    <a:pt x="458" y="49"/>
                    <a:pt x="428" y="48"/>
                  </a:cubicBezTo>
                  <a:cubicBezTo>
                    <a:pt x="382" y="48"/>
                    <a:pt x="335" y="48"/>
                    <a:pt x="289" y="48"/>
                  </a:cubicBezTo>
                  <a:cubicBezTo>
                    <a:pt x="267" y="49"/>
                    <a:pt x="256" y="60"/>
                    <a:pt x="254" y="81"/>
                  </a:cubicBezTo>
                  <a:cubicBezTo>
                    <a:pt x="253" y="91"/>
                    <a:pt x="254" y="101"/>
                    <a:pt x="254" y="111"/>
                  </a:cubicBezTo>
                  <a:cubicBezTo>
                    <a:pt x="325" y="111"/>
                    <a:pt x="393" y="111"/>
                    <a:pt x="462" y="111"/>
                  </a:cubicBezTo>
                  <a:close/>
                  <a:moveTo>
                    <a:pt x="607" y="331"/>
                  </a:moveTo>
                  <a:cubicBezTo>
                    <a:pt x="607" y="301"/>
                    <a:pt x="607" y="271"/>
                    <a:pt x="607" y="241"/>
                  </a:cubicBezTo>
                  <a:cubicBezTo>
                    <a:pt x="607" y="228"/>
                    <a:pt x="604" y="216"/>
                    <a:pt x="589" y="216"/>
                  </a:cubicBezTo>
                  <a:cubicBezTo>
                    <a:pt x="572" y="215"/>
                    <a:pt x="568" y="226"/>
                    <a:pt x="568" y="241"/>
                  </a:cubicBezTo>
                  <a:cubicBezTo>
                    <a:pt x="568" y="301"/>
                    <a:pt x="568" y="362"/>
                    <a:pt x="568" y="422"/>
                  </a:cubicBezTo>
                  <a:cubicBezTo>
                    <a:pt x="568" y="436"/>
                    <a:pt x="573" y="447"/>
                    <a:pt x="587" y="447"/>
                  </a:cubicBezTo>
                  <a:cubicBezTo>
                    <a:pt x="603" y="447"/>
                    <a:pt x="607" y="436"/>
                    <a:pt x="607" y="421"/>
                  </a:cubicBezTo>
                  <a:cubicBezTo>
                    <a:pt x="606" y="391"/>
                    <a:pt x="607" y="361"/>
                    <a:pt x="607" y="331"/>
                  </a:cubicBezTo>
                  <a:close/>
                  <a:moveTo>
                    <a:pt x="302" y="329"/>
                  </a:moveTo>
                  <a:cubicBezTo>
                    <a:pt x="302" y="300"/>
                    <a:pt x="302" y="271"/>
                    <a:pt x="303" y="241"/>
                  </a:cubicBezTo>
                  <a:cubicBezTo>
                    <a:pt x="303" y="227"/>
                    <a:pt x="299" y="215"/>
                    <a:pt x="282" y="215"/>
                  </a:cubicBezTo>
                  <a:cubicBezTo>
                    <a:pt x="265" y="215"/>
                    <a:pt x="263" y="228"/>
                    <a:pt x="263" y="242"/>
                  </a:cubicBezTo>
                  <a:cubicBezTo>
                    <a:pt x="263" y="301"/>
                    <a:pt x="263" y="360"/>
                    <a:pt x="262" y="419"/>
                  </a:cubicBezTo>
                  <a:cubicBezTo>
                    <a:pt x="262" y="434"/>
                    <a:pt x="267" y="447"/>
                    <a:pt x="282" y="447"/>
                  </a:cubicBezTo>
                  <a:cubicBezTo>
                    <a:pt x="298" y="448"/>
                    <a:pt x="303" y="434"/>
                    <a:pt x="303" y="419"/>
                  </a:cubicBezTo>
                  <a:cubicBezTo>
                    <a:pt x="302" y="389"/>
                    <a:pt x="302" y="359"/>
                    <a:pt x="302" y="329"/>
                  </a:cubicBezTo>
                  <a:close/>
                  <a:moveTo>
                    <a:pt x="455" y="331"/>
                  </a:moveTo>
                  <a:cubicBezTo>
                    <a:pt x="455" y="301"/>
                    <a:pt x="455" y="270"/>
                    <a:pt x="455" y="239"/>
                  </a:cubicBezTo>
                  <a:cubicBezTo>
                    <a:pt x="455" y="225"/>
                    <a:pt x="450" y="215"/>
                    <a:pt x="435" y="215"/>
                  </a:cubicBezTo>
                  <a:cubicBezTo>
                    <a:pt x="420" y="216"/>
                    <a:pt x="415" y="226"/>
                    <a:pt x="415" y="240"/>
                  </a:cubicBezTo>
                  <a:cubicBezTo>
                    <a:pt x="415" y="300"/>
                    <a:pt x="415" y="361"/>
                    <a:pt x="415" y="422"/>
                  </a:cubicBezTo>
                  <a:cubicBezTo>
                    <a:pt x="415" y="435"/>
                    <a:pt x="420" y="447"/>
                    <a:pt x="434" y="447"/>
                  </a:cubicBezTo>
                  <a:cubicBezTo>
                    <a:pt x="449" y="447"/>
                    <a:pt x="455" y="437"/>
                    <a:pt x="455" y="421"/>
                  </a:cubicBezTo>
                  <a:cubicBezTo>
                    <a:pt x="454" y="391"/>
                    <a:pt x="455" y="361"/>
                    <a:pt x="455" y="331"/>
                  </a:cubicBezTo>
                  <a:close/>
                  <a:moveTo>
                    <a:pt x="111" y="328"/>
                  </a:moveTo>
                  <a:cubicBezTo>
                    <a:pt x="111" y="359"/>
                    <a:pt x="111" y="390"/>
                    <a:pt x="110" y="420"/>
                  </a:cubicBezTo>
                  <a:cubicBezTo>
                    <a:pt x="110" y="435"/>
                    <a:pt x="115" y="447"/>
                    <a:pt x="130" y="447"/>
                  </a:cubicBezTo>
                  <a:cubicBezTo>
                    <a:pt x="145" y="447"/>
                    <a:pt x="151" y="435"/>
                    <a:pt x="150" y="420"/>
                  </a:cubicBezTo>
                  <a:cubicBezTo>
                    <a:pt x="150" y="360"/>
                    <a:pt x="150" y="300"/>
                    <a:pt x="150" y="241"/>
                  </a:cubicBezTo>
                  <a:cubicBezTo>
                    <a:pt x="150" y="226"/>
                    <a:pt x="146" y="215"/>
                    <a:pt x="129" y="215"/>
                  </a:cubicBezTo>
                  <a:cubicBezTo>
                    <a:pt x="114" y="216"/>
                    <a:pt x="110" y="227"/>
                    <a:pt x="111" y="241"/>
                  </a:cubicBezTo>
                  <a:cubicBezTo>
                    <a:pt x="111" y="270"/>
                    <a:pt x="111" y="299"/>
                    <a:pt x="111" y="32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8" name="Freeform 45">
              <a:extLst>
                <a:ext uri="{FF2B5EF4-FFF2-40B4-BE49-F238E27FC236}">
                  <a16:creationId xmlns:a16="http://schemas.microsoft.com/office/drawing/2014/main" id="{7B37D753-F545-4D7A-94EF-CDC99246EB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73688" y="4302125"/>
              <a:ext cx="650875" cy="579437"/>
            </a:xfrm>
            <a:custGeom>
              <a:avLst/>
              <a:gdLst>
                <a:gd name="T0" fmla="*/ 546 w 764"/>
                <a:gd name="T1" fmla="*/ 141 h 680"/>
                <a:gd name="T2" fmla="*/ 695 w 764"/>
                <a:gd name="T3" fmla="*/ 141 h 680"/>
                <a:gd name="T4" fmla="*/ 763 w 764"/>
                <a:gd name="T5" fmla="*/ 210 h 680"/>
                <a:gd name="T6" fmla="*/ 764 w 764"/>
                <a:gd name="T7" fmla="*/ 615 h 680"/>
                <a:gd name="T8" fmla="*/ 700 w 764"/>
                <a:gd name="T9" fmla="*/ 680 h 680"/>
                <a:gd name="T10" fmla="*/ 68 w 764"/>
                <a:gd name="T11" fmla="*/ 680 h 680"/>
                <a:gd name="T12" fmla="*/ 0 w 764"/>
                <a:gd name="T13" fmla="*/ 611 h 680"/>
                <a:gd name="T14" fmla="*/ 0 w 764"/>
                <a:gd name="T15" fmla="*/ 213 h 680"/>
                <a:gd name="T16" fmla="*/ 74 w 764"/>
                <a:gd name="T17" fmla="*/ 141 h 680"/>
                <a:gd name="T18" fmla="*/ 219 w 764"/>
                <a:gd name="T19" fmla="*/ 141 h 680"/>
                <a:gd name="T20" fmla="*/ 219 w 764"/>
                <a:gd name="T21" fmla="*/ 109 h 680"/>
                <a:gd name="T22" fmla="*/ 276 w 764"/>
                <a:gd name="T23" fmla="*/ 27 h 680"/>
                <a:gd name="T24" fmla="*/ 450 w 764"/>
                <a:gd name="T25" fmla="*/ 14 h 680"/>
                <a:gd name="T26" fmla="*/ 546 w 764"/>
                <a:gd name="T27" fmla="*/ 127 h 680"/>
                <a:gd name="T28" fmla="*/ 546 w 764"/>
                <a:gd name="T29" fmla="*/ 141 h 680"/>
                <a:gd name="T30" fmla="*/ 383 w 764"/>
                <a:gd name="T31" fmla="*/ 180 h 680"/>
                <a:gd name="T32" fmla="*/ 159 w 764"/>
                <a:gd name="T33" fmla="*/ 408 h 680"/>
                <a:gd name="T34" fmla="*/ 385 w 764"/>
                <a:gd name="T35" fmla="*/ 627 h 680"/>
                <a:gd name="T36" fmla="*/ 606 w 764"/>
                <a:gd name="T37" fmla="*/ 402 h 680"/>
                <a:gd name="T38" fmla="*/ 383 w 764"/>
                <a:gd name="T39" fmla="*/ 180 h 680"/>
                <a:gd name="T40" fmla="*/ 494 w 764"/>
                <a:gd name="T41" fmla="*/ 140 h 680"/>
                <a:gd name="T42" fmla="*/ 494 w 764"/>
                <a:gd name="T43" fmla="*/ 106 h 680"/>
                <a:gd name="T44" fmla="*/ 464 w 764"/>
                <a:gd name="T45" fmla="*/ 73 h 680"/>
                <a:gd name="T46" fmla="*/ 348 w 764"/>
                <a:gd name="T47" fmla="*/ 80 h 680"/>
                <a:gd name="T48" fmla="*/ 306 w 764"/>
                <a:gd name="T49" fmla="*/ 78 h 680"/>
                <a:gd name="T50" fmla="*/ 271 w 764"/>
                <a:gd name="T51" fmla="*/ 101 h 680"/>
                <a:gd name="T52" fmla="*/ 271 w 764"/>
                <a:gd name="T53" fmla="*/ 140 h 680"/>
                <a:gd name="T54" fmla="*/ 494 w 764"/>
                <a:gd name="T55" fmla="*/ 140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64" h="680">
                  <a:moveTo>
                    <a:pt x="546" y="141"/>
                  </a:moveTo>
                  <a:cubicBezTo>
                    <a:pt x="597" y="141"/>
                    <a:pt x="646" y="141"/>
                    <a:pt x="695" y="141"/>
                  </a:cubicBezTo>
                  <a:cubicBezTo>
                    <a:pt x="740" y="141"/>
                    <a:pt x="763" y="164"/>
                    <a:pt x="763" y="210"/>
                  </a:cubicBezTo>
                  <a:cubicBezTo>
                    <a:pt x="764" y="345"/>
                    <a:pt x="764" y="480"/>
                    <a:pt x="764" y="615"/>
                  </a:cubicBezTo>
                  <a:cubicBezTo>
                    <a:pt x="764" y="653"/>
                    <a:pt x="738" y="680"/>
                    <a:pt x="700" y="680"/>
                  </a:cubicBezTo>
                  <a:cubicBezTo>
                    <a:pt x="489" y="680"/>
                    <a:pt x="279" y="680"/>
                    <a:pt x="68" y="680"/>
                  </a:cubicBezTo>
                  <a:cubicBezTo>
                    <a:pt x="25" y="680"/>
                    <a:pt x="0" y="654"/>
                    <a:pt x="0" y="611"/>
                  </a:cubicBezTo>
                  <a:cubicBezTo>
                    <a:pt x="0" y="478"/>
                    <a:pt x="0" y="346"/>
                    <a:pt x="0" y="213"/>
                  </a:cubicBezTo>
                  <a:cubicBezTo>
                    <a:pt x="0" y="162"/>
                    <a:pt x="23" y="141"/>
                    <a:pt x="74" y="141"/>
                  </a:cubicBezTo>
                  <a:cubicBezTo>
                    <a:pt x="121" y="141"/>
                    <a:pt x="168" y="141"/>
                    <a:pt x="219" y="141"/>
                  </a:cubicBezTo>
                  <a:cubicBezTo>
                    <a:pt x="219" y="129"/>
                    <a:pt x="219" y="119"/>
                    <a:pt x="219" y="109"/>
                  </a:cubicBezTo>
                  <a:cubicBezTo>
                    <a:pt x="220" y="72"/>
                    <a:pt x="243" y="42"/>
                    <a:pt x="276" y="27"/>
                  </a:cubicBezTo>
                  <a:cubicBezTo>
                    <a:pt x="333" y="0"/>
                    <a:pt x="393" y="10"/>
                    <a:pt x="450" y="14"/>
                  </a:cubicBezTo>
                  <a:cubicBezTo>
                    <a:pt x="515" y="19"/>
                    <a:pt x="545" y="61"/>
                    <a:pt x="546" y="127"/>
                  </a:cubicBezTo>
                  <a:cubicBezTo>
                    <a:pt x="546" y="131"/>
                    <a:pt x="546" y="134"/>
                    <a:pt x="546" y="141"/>
                  </a:cubicBezTo>
                  <a:close/>
                  <a:moveTo>
                    <a:pt x="383" y="180"/>
                  </a:moveTo>
                  <a:cubicBezTo>
                    <a:pt x="256" y="181"/>
                    <a:pt x="156" y="280"/>
                    <a:pt x="159" y="408"/>
                  </a:cubicBezTo>
                  <a:cubicBezTo>
                    <a:pt x="161" y="532"/>
                    <a:pt x="263" y="628"/>
                    <a:pt x="385" y="627"/>
                  </a:cubicBezTo>
                  <a:cubicBezTo>
                    <a:pt x="507" y="625"/>
                    <a:pt x="607" y="524"/>
                    <a:pt x="606" y="402"/>
                  </a:cubicBezTo>
                  <a:cubicBezTo>
                    <a:pt x="605" y="279"/>
                    <a:pt x="504" y="179"/>
                    <a:pt x="383" y="180"/>
                  </a:cubicBezTo>
                  <a:close/>
                  <a:moveTo>
                    <a:pt x="494" y="140"/>
                  </a:moveTo>
                  <a:cubicBezTo>
                    <a:pt x="494" y="127"/>
                    <a:pt x="495" y="116"/>
                    <a:pt x="494" y="106"/>
                  </a:cubicBezTo>
                  <a:cubicBezTo>
                    <a:pt x="493" y="90"/>
                    <a:pt x="476" y="73"/>
                    <a:pt x="464" y="73"/>
                  </a:cubicBezTo>
                  <a:cubicBezTo>
                    <a:pt x="426" y="76"/>
                    <a:pt x="387" y="78"/>
                    <a:pt x="348" y="80"/>
                  </a:cubicBezTo>
                  <a:cubicBezTo>
                    <a:pt x="334" y="81"/>
                    <a:pt x="320" y="81"/>
                    <a:pt x="306" y="78"/>
                  </a:cubicBezTo>
                  <a:cubicBezTo>
                    <a:pt x="289" y="75"/>
                    <a:pt x="273" y="83"/>
                    <a:pt x="271" y="101"/>
                  </a:cubicBezTo>
                  <a:cubicBezTo>
                    <a:pt x="269" y="114"/>
                    <a:pt x="271" y="127"/>
                    <a:pt x="271" y="140"/>
                  </a:cubicBezTo>
                  <a:cubicBezTo>
                    <a:pt x="346" y="140"/>
                    <a:pt x="419" y="140"/>
                    <a:pt x="494" y="14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9" name="Freeform 46">
              <a:extLst>
                <a:ext uri="{FF2B5EF4-FFF2-40B4-BE49-F238E27FC236}">
                  <a16:creationId xmlns:a16="http://schemas.microsoft.com/office/drawing/2014/main" id="{FAC73465-2788-4069-8FED-4B3BE177F4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73588" y="4311650"/>
              <a:ext cx="571500" cy="569912"/>
            </a:xfrm>
            <a:custGeom>
              <a:avLst/>
              <a:gdLst>
                <a:gd name="T0" fmla="*/ 334 w 671"/>
                <a:gd name="T1" fmla="*/ 670 h 670"/>
                <a:gd name="T2" fmla="*/ 0 w 671"/>
                <a:gd name="T3" fmla="*/ 335 h 670"/>
                <a:gd name="T4" fmla="*/ 337 w 671"/>
                <a:gd name="T5" fmla="*/ 0 h 670"/>
                <a:gd name="T6" fmla="*/ 671 w 671"/>
                <a:gd name="T7" fmla="*/ 334 h 670"/>
                <a:gd name="T8" fmla="*/ 334 w 671"/>
                <a:gd name="T9" fmla="*/ 670 h 670"/>
                <a:gd name="T10" fmla="*/ 155 w 671"/>
                <a:gd name="T11" fmla="*/ 464 h 670"/>
                <a:gd name="T12" fmla="*/ 157 w 671"/>
                <a:gd name="T13" fmla="*/ 485 h 670"/>
                <a:gd name="T14" fmla="*/ 264 w 671"/>
                <a:gd name="T15" fmla="*/ 547 h 670"/>
                <a:gd name="T16" fmla="*/ 304 w 671"/>
                <a:gd name="T17" fmla="*/ 530 h 670"/>
                <a:gd name="T18" fmla="*/ 396 w 671"/>
                <a:gd name="T19" fmla="*/ 539 h 670"/>
                <a:gd name="T20" fmla="*/ 455 w 671"/>
                <a:gd name="T21" fmla="*/ 554 h 670"/>
                <a:gd name="T22" fmla="*/ 519 w 671"/>
                <a:gd name="T23" fmla="*/ 494 h 670"/>
                <a:gd name="T24" fmla="*/ 492 w 671"/>
                <a:gd name="T25" fmla="*/ 409 h 670"/>
                <a:gd name="T26" fmla="*/ 386 w 671"/>
                <a:gd name="T27" fmla="*/ 333 h 670"/>
                <a:gd name="T28" fmla="*/ 290 w 671"/>
                <a:gd name="T29" fmla="*/ 335 h 670"/>
                <a:gd name="T30" fmla="*/ 195 w 671"/>
                <a:gd name="T31" fmla="*/ 403 h 670"/>
                <a:gd name="T32" fmla="*/ 155 w 671"/>
                <a:gd name="T33" fmla="*/ 464 h 670"/>
                <a:gd name="T34" fmla="*/ 204 w 671"/>
                <a:gd name="T35" fmla="*/ 177 h 670"/>
                <a:gd name="T36" fmla="*/ 228 w 671"/>
                <a:gd name="T37" fmla="*/ 251 h 670"/>
                <a:gd name="T38" fmla="*/ 271 w 671"/>
                <a:gd name="T39" fmla="*/ 271 h 670"/>
                <a:gd name="T40" fmla="*/ 307 w 671"/>
                <a:gd name="T41" fmla="*/ 235 h 670"/>
                <a:gd name="T42" fmla="*/ 296 w 671"/>
                <a:gd name="T43" fmla="*/ 147 h 670"/>
                <a:gd name="T44" fmla="*/ 247 w 671"/>
                <a:gd name="T45" fmla="*/ 114 h 670"/>
                <a:gd name="T46" fmla="*/ 208 w 671"/>
                <a:gd name="T47" fmla="*/ 156 h 670"/>
                <a:gd name="T48" fmla="*/ 204 w 671"/>
                <a:gd name="T49" fmla="*/ 177 h 670"/>
                <a:gd name="T50" fmla="*/ 359 w 671"/>
                <a:gd name="T51" fmla="*/ 207 h 670"/>
                <a:gd name="T52" fmla="*/ 366 w 671"/>
                <a:gd name="T53" fmla="*/ 239 h 670"/>
                <a:gd name="T54" fmla="*/ 435 w 671"/>
                <a:gd name="T55" fmla="*/ 260 h 670"/>
                <a:gd name="T56" fmla="*/ 454 w 671"/>
                <a:gd name="T57" fmla="*/ 134 h 670"/>
                <a:gd name="T58" fmla="*/ 393 w 671"/>
                <a:gd name="T59" fmla="*/ 126 h 670"/>
                <a:gd name="T60" fmla="*/ 359 w 671"/>
                <a:gd name="T61" fmla="*/ 207 h 670"/>
                <a:gd name="T62" fmla="*/ 464 w 671"/>
                <a:gd name="T63" fmla="*/ 304 h 670"/>
                <a:gd name="T64" fmla="*/ 526 w 671"/>
                <a:gd name="T65" fmla="*/ 361 h 670"/>
                <a:gd name="T66" fmla="*/ 575 w 671"/>
                <a:gd name="T67" fmla="*/ 272 h 670"/>
                <a:gd name="T68" fmla="*/ 505 w 671"/>
                <a:gd name="T69" fmla="*/ 239 h 670"/>
                <a:gd name="T70" fmla="*/ 464 w 671"/>
                <a:gd name="T71" fmla="*/ 304 h 670"/>
                <a:gd name="T72" fmla="*/ 96 w 671"/>
                <a:gd name="T73" fmla="*/ 287 h 670"/>
                <a:gd name="T74" fmla="*/ 139 w 671"/>
                <a:gd name="T75" fmla="*/ 358 h 670"/>
                <a:gd name="T76" fmla="*/ 204 w 671"/>
                <a:gd name="T77" fmla="*/ 331 h 670"/>
                <a:gd name="T78" fmla="*/ 178 w 671"/>
                <a:gd name="T79" fmla="*/ 248 h 670"/>
                <a:gd name="T80" fmla="*/ 124 w 671"/>
                <a:gd name="T81" fmla="*/ 234 h 670"/>
                <a:gd name="T82" fmla="*/ 96 w 671"/>
                <a:gd name="T83" fmla="*/ 287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71" h="670">
                  <a:moveTo>
                    <a:pt x="334" y="670"/>
                  </a:moveTo>
                  <a:cubicBezTo>
                    <a:pt x="151" y="670"/>
                    <a:pt x="0" y="519"/>
                    <a:pt x="0" y="335"/>
                  </a:cubicBezTo>
                  <a:cubicBezTo>
                    <a:pt x="0" y="149"/>
                    <a:pt x="150" y="0"/>
                    <a:pt x="337" y="0"/>
                  </a:cubicBezTo>
                  <a:cubicBezTo>
                    <a:pt x="520" y="0"/>
                    <a:pt x="671" y="151"/>
                    <a:pt x="671" y="334"/>
                  </a:cubicBezTo>
                  <a:cubicBezTo>
                    <a:pt x="671" y="520"/>
                    <a:pt x="521" y="670"/>
                    <a:pt x="334" y="670"/>
                  </a:cubicBezTo>
                  <a:close/>
                  <a:moveTo>
                    <a:pt x="155" y="464"/>
                  </a:moveTo>
                  <a:cubicBezTo>
                    <a:pt x="156" y="473"/>
                    <a:pt x="155" y="480"/>
                    <a:pt x="157" y="485"/>
                  </a:cubicBezTo>
                  <a:cubicBezTo>
                    <a:pt x="169" y="534"/>
                    <a:pt x="206" y="573"/>
                    <a:pt x="264" y="547"/>
                  </a:cubicBezTo>
                  <a:cubicBezTo>
                    <a:pt x="277" y="541"/>
                    <a:pt x="291" y="536"/>
                    <a:pt x="304" y="530"/>
                  </a:cubicBezTo>
                  <a:cubicBezTo>
                    <a:pt x="337" y="514"/>
                    <a:pt x="366" y="527"/>
                    <a:pt x="396" y="539"/>
                  </a:cubicBezTo>
                  <a:cubicBezTo>
                    <a:pt x="415" y="547"/>
                    <a:pt x="435" y="554"/>
                    <a:pt x="455" y="554"/>
                  </a:cubicBezTo>
                  <a:cubicBezTo>
                    <a:pt x="483" y="555"/>
                    <a:pt x="509" y="528"/>
                    <a:pt x="519" y="494"/>
                  </a:cubicBezTo>
                  <a:cubicBezTo>
                    <a:pt x="528" y="461"/>
                    <a:pt x="519" y="426"/>
                    <a:pt x="492" y="409"/>
                  </a:cubicBezTo>
                  <a:cubicBezTo>
                    <a:pt x="454" y="387"/>
                    <a:pt x="418" y="363"/>
                    <a:pt x="386" y="333"/>
                  </a:cubicBezTo>
                  <a:cubicBezTo>
                    <a:pt x="359" y="310"/>
                    <a:pt x="316" y="311"/>
                    <a:pt x="290" y="335"/>
                  </a:cubicBezTo>
                  <a:cubicBezTo>
                    <a:pt x="260" y="361"/>
                    <a:pt x="231" y="385"/>
                    <a:pt x="195" y="403"/>
                  </a:cubicBezTo>
                  <a:cubicBezTo>
                    <a:pt x="170" y="415"/>
                    <a:pt x="156" y="439"/>
                    <a:pt x="155" y="464"/>
                  </a:cubicBezTo>
                  <a:close/>
                  <a:moveTo>
                    <a:pt x="204" y="177"/>
                  </a:moveTo>
                  <a:cubicBezTo>
                    <a:pt x="204" y="207"/>
                    <a:pt x="212" y="231"/>
                    <a:pt x="228" y="251"/>
                  </a:cubicBezTo>
                  <a:cubicBezTo>
                    <a:pt x="239" y="265"/>
                    <a:pt x="253" y="274"/>
                    <a:pt x="271" y="271"/>
                  </a:cubicBezTo>
                  <a:cubicBezTo>
                    <a:pt x="291" y="268"/>
                    <a:pt x="301" y="253"/>
                    <a:pt x="307" y="235"/>
                  </a:cubicBezTo>
                  <a:cubicBezTo>
                    <a:pt x="317" y="204"/>
                    <a:pt x="312" y="175"/>
                    <a:pt x="296" y="147"/>
                  </a:cubicBezTo>
                  <a:cubicBezTo>
                    <a:pt x="286" y="128"/>
                    <a:pt x="271" y="112"/>
                    <a:pt x="247" y="114"/>
                  </a:cubicBezTo>
                  <a:cubicBezTo>
                    <a:pt x="223" y="116"/>
                    <a:pt x="214" y="135"/>
                    <a:pt x="208" y="156"/>
                  </a:cubicBezTo>
                  <a:cubicBezTo>
                    <a:pt x="205" y="164"/>
                    <a:pt x="204" y="173"/>
                    <a:pt x="204" y="177"/>
                  </a:cubicBezTo>
                  <a:close/>
                  <a:moveTo>
                    <a:pt x="359" y="207"/>
                  </a:moveTo>
                  <a:cubicBezTo>
                    <a:pt x="361" y="214"/>
                    <a:pt x="362" y="227"/>
                    <a:pt x="366" y="239"/>
                  </a:cubicBezTo>
                  <a:cubicBezTo>
                    <a:pt x="377" y="272"/>
                    <a:pt x="409" y="281"/>
                    <a:pt x="435" y="260"/>
                  </a:cubicBezTo>
                  <a:cubicBezTo>
                    <a:pt x="467" y="235"/>
                    <a:pt x="477" y="167"/>
                    <a:pt x="454" y="134"/>
                  </a:cubicBezTo>
                  <a:cubicBezTo>
                    <a:pt x="438" y="110"/>
                    <a:pt x="415" y="107"/>
                    <a:pt x="393" y="126"/>
                  </a:cubicBezTo>
                  <a:cubicBezTo>
                    <a:pt x="370" y="146"/>
                    <a:pt x="361" y="172"/>
                    <a:pt x="359" y="207"/>
                  </a:cubicBezTo>
                  <a:close/>
                  <a:moveTo>
                    <a:pt x="464" y="304"/>
                  </a:moveTo>
                  <a:cubicBezTo>
                    <a:pt x="464" y="351"/>
                    <a:pt x="493" y="375"/>
                    <a:pt x="526" y="361"/>
                  </a:cubicBezTo>
                  <a:cubicBezTo>
                    <a:pt x="559" y="348"/>
                    <a:pt x="581" y="306"/>
                    <a:pt x="575" y="272"/>
                  </a:cubicBezTo>
                  <a:cubicBezTo>
                    <a:pt x="569" y="235"/>
                    <a:pt x="537" y="220"/>
                    <a:pt x="505" y="239"/>
                  </a:cubicBezTo>
                  <a:cubicBezTo>
                    <a:pt x="478" y="255"/>
                    <a:pt x="467" y="280"/>
                    <a:pt x="464" y="304"/>
                  </a:cubicBezTo>
                  <a:close/>
                  <a:moveTo>
                    <a:pt x="96" y="287"/>
                  </a:moveTo>
                  <a:cubicBezTo>
                    <a:pt x="98" y="315"/>
                    <a:pt x="109" y="342"/>
                    <a:pt x="139" y="358"/>
                  </a:cubicBezTo>
                  <a:cubicBezTo>
                    <a:pt x="167" y="374"/>
                    <a:pt x="196" y="362"/>
                    <a:pt x="204" y="331"/>
                  </a:cubicBezTo>
                  <a:cubicBezTo>
                    <a:pt x="212" y="298"/>
                    <a:pt x="201" y="270"/>
                    <a:pt x="178" y="248"/>
                  </a:cubicBezTo>
                  <a:cubicBezTo>
                    <a:pt x="163" y="233"/>
                    <a:pt x="145" y="226"/>
                    <a:pt x="124" y="234"/>
                  </a:cubicBezTo>
                  <a:cubicBezTo>
                    <a:pt x="106" y="240"/>
                    <a:pt x="96" y="259"/>
                    <a:pt x="96" y="28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0" name="Freeform 47">
              <a:extLst>
                <a:ext uri="{FF2B5EF4-FFF2-40B4-BE49-F238E27FC236}">
                  <a16:creationId xmlns:a16="http://schemas.microsoft.com/office/drawing/2014/main" id="{612C66D5-16C8-4201-9C00-8664D0C28D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62588" y="1022350"/>
              <a:ext cx="471488" cy="534987"/>
            </a:xfrm>
            <a:custGeom>
              <a:avLst/>
              <a:gdLst>
                <a:gd name="T0" fmla="*/ 180 w 554"/>
                <a:gd name="T1" fmla="*/ 128 h 629"/>
                <a:gd name="T2" fmla="*/ 180 w 554"/>
                <a:gd name="T3" fmla="*/ 171 h 629"/>
                <a:gd name="T4" fmla="*/ 191 w 554"/>
                <a:gd name="T5" fmla="*/ 187 h 629"/>
                <a:gd name="T6" fmla="*/ 205 w 554"/>
                <a:gd name="T7" fmla="*/ 171 h 629"/>
                <a:gd name="T8" fmla="*/ 205 w 554"/>
                <a:gd name="T9" fmla="*/ 126 h 629"/>
                <a:gd name="T10" fmla="*/ 264 w 554"/>
                <a:gd name="T11" fmla="*/ 126 h 629"/>
                <a:gd name="T12" fmla="*/ 265 w 554"/>
                <a:gd name="T13" fmla="*/ 170 h 629"/>
                <a:gd name="T14" fmla="*/ 277 w 554"/>
                <a:gd name="T15" fmla="*/ 187 h 629"/>
                <a:gd name="T16" fmla="*/ 290 w 554"/>
                <a:gd name="T17" fmla="*/ 169 h 629"/>
                <a:gd name="T18" fmla="*/ 290 w 554"/>
                <a:gd name="T19" fmla="*/ 123 h 629"/>
                <a:gd name="T20" fmla="*/ 349 w 554"/>
                <a:gd name="T21" fmla="*/ 126 h 629"/>
                <a:gd name="T22" fmla="*/ 350 w 554"/>
                <a:gd name="T23" fmla="*/ 168 h 629"/>
                <a:gd name="T24" fmla="*/ 362 w 554"/>
                <a:gd name="T25" fmla="*/ 188 h 629"/>
                <a:gd name="T26" fmla="*/ 376 w 554"/>
                <a:gd name="T27" fmla="*/ 167 h 629"/>
                <a:gd name="T28" fmla="*/ 377 w 554"/>
                <a:gd name="T29" fmla="*/ 131 h 629"/>
                <a:gd name="T30" fmla="*/ 429 w 554"/>
                <a:gd name="T31" fmla="*/ 105 h 629"/>
                <a:gd name="T32" fmla="*/ 517 w 554"/>
                <a:gd name="T33" fmla="*/ 13 h 629"/>
                <a:gd name="T34" fmla="*/ 542 w 554"/>
                <a:gd name="T35" fmla="*/ 1 h 629"/>
                <a:gd name="T36" fmla="*/ 552 w 554"/>
                <a:gd name="T37" fmla="*/ 28 h 629"/>
                <a:gd name="T38" fmla="*/ 553 w 554"/>
                <a:gd name="T39" fmla="*/ 346 h 629"/>
                <a:gd name="T40" fmla="*/ 247 w 554"/>
                <a:gd name="T41" fmla="*/ 609 h 629"/>
                <a:gd name="T42" fmla="*/ 1 w 554"/>
                <a:gd name="T43" fmla="*/ 330 h 629"/>
                <a:gd name="T44" fmla="*/ 1 w 554"/>
                <a:gd name="T45" fmla="*/ 40 h 629"/>
                <a:gd name="T46" fmla="*/ 2 w 554"/>
                <a:gd name="T47" fmla="*/ 26 h 629"/>
                <a:gd name="T48" fmla="*/ 12 w 554"/>
                <a:gd name="T49" fmla="*/ 2 h 629"/>
                <a:gd name="T50" fmla="*/ 37 w 554"/>
                <a:gd name="T51" fmla="*/ 11 h 629"/>
                <a:gd name="T52" fmla="*/ 129 w 554"/>
                <a:gd name="T53" fmla="*/ 108 h 629"/>
                <a:gd name="T54" fmla="*/ 180 w 554"/>
                <a:gd name="T55" fmla="*/ 128 h 629"/>
                <a:gd name="T56" fmla="*/ 162 w 554"/>
                <a:gd name="T57" fmla="*/ 490 h 629"/>
                <a:gd name="T58" fmla="*/ 194 w 554"/>
                <a:gd name="T59" fmla="*/ 544 h 629"/>
                <a:gd name="T60" fmla="*/ 278 w 554"/>
                <a:gd name="T61" fmla="*/ 527 h 629"/>
                <a:gd name="T62" fmla="*/ 358 w 554"/>
                <a:gd name="T63" fmla="*/ 546 h 629"/>
                <a:gd name="T64" fmla="*/ 393 w 554"/>
                <a:gd name="T65" fmla="*/ 491 h 629"/>
                <a:gd name="T66" fmla="*/ 368 w 554"/>
                <a:gd name="T67" fmla="*/ 503 h 629"/>
                <a:gd name="T68" fmla="*/ 327 w 554"/>
                <a:gd name="T69" fmla="*/ 530 h 629"/>
                <a:gd name="T70" fmla="*/ 290 w 554"/>
                <a:gd name="T71" fmla="*/ 496 h 629"/>
                <a:gd name="T72" fmla="*/ 289 w 554"/>
                <a:gd name="T73" fmla="*/ 438 h 629"/>
                <a:gd name="T74" fmla="*/ 316 w 554"/>
                <a:gd name="T75" fmla="*/ 429 h 629"/>
                <a:gd name="T76" fmla="*/ 318 w 554"/>
                <a:gd name="T77" fmla="*/ 395 h 629"/>
                <a:gd name="T78" fmla="*/ 235 w 554"/>
                <a:gd name="T79" fmla="*/ 396 h 629"/>
                <a:gd name="T80" fmla="*/ 236 w 554"/>
                <a:gd name="T81" fmla="*/ 427 h 629"/>
                <a:gd name="T82" fmla="*/ 265 w 554"/>
                <a:gd name="T83" fmla="*/ 439 h 629"/>
                <a:gd name="T84" fmla="*/ 265 w 554"/>
                <a:gd name="T85" fmla="*/ 493 h 629"/>
                <a:gd name="T86" fmla="*/ 230 w 554"/>
                <a:gd name="T87" fmla="*/ 530 h 629"/>
                <a:gd name="T88" fmla="*/ 186 w 554"/>
                <a:gd name="T89" fmla="*/ 503 h 629"/>
                <a:gd name="T90" fmla="*/ 162 w 554"/>
                <a:gd name="T91" fmla="*/ 490 h 629"/>
                <a:gd name="T92" fmla="*/ 137 w 554"/>
                <a:gd name="T93" fmla="*/ 312 h 629"/>
                <a:gd name="T94" fmla="*/ 112 w 554"/>
                <a:gd name="T95" fmla="*/ 337 h 629"/>
                <a:gd name="T96" fmla="*/ 136 w 554"/>
                <a:gd name="T97" fmla="*/ 363 h 629"/>
                <a:gd name="T98" fmla="*/ 161 w 554"/>
                <a:gd name="T99" fmla="*/ 338 h 629"/>
                <a:gd name="T100" fmla="*/ 137 w 554"/>
                <a:gd name="T101" fmla="*/ 312 h 629"/>
                <a:gd name="T102" fmla="*/ 442 w 554"/>
                <a:gd name="T103" fmla="*/ 333 h 629"/>
                <a:gd name="T104" fmla="*/ 417 w 554"/>
                <a:gd name="T105" fmla="*/ 312 h 629"/>
                <a:gd name="T106" fmla="*/ 393 w 554"/>
                <a:gd name="T107" fmla="*/ 339 h 629"/>
                <a:gd name="T108" fmla="*/ 419 w 554"/>
                <a:gd name="T109" fmla="*/ 363 h 629"/>
                <a:gd name="T110" fmla="*/ 442 w 554"/>
                <a:gd name="T111" fmla="*/ 333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54" h="629">
                  <a:moveTo>
                    <a:pt x="180" y="128"/>
                  </a:moveTo>
                  <a:cubicBezTo>
                    <a:pt x="180" y="145"/>
                    <a:pt x="179" y="158"/>
                    <a:pt x="180" y="171"/>
                  </a:cubicBezTo>
                  <a:cubicBezTo>
                    <a:pt x="181" y="177"/>
                    <a:pt x="187" y="182"/>
                    <a:pt x="191" y="187"/>
                  </a:cubicBezTo>
                  <a:cubicBezTo>
                    <a:pt x="196" y="182"/>
                    <a:pt x="204" y="177"/>
                    <a:pt x="205" y="171"/>
                  </a:cubicBezTo>
                  <a:cubicBezTo>
                    <a:pt x="207" y="157"/>
                    <a:pt x="205" y="142"/>
                    <a:pt x="205" y="126"/>
                  </a:cubicBezTo>
                  <a:cubicBezTo>
                    <a:pt x="225" y="126"/>
                    <a:pt x="244" y="126"/>
                    <a:pt x="264" y="126"/>
                  </a:cubicBezTo>
                  <a:cubicBezTo>
                    <a:pt x="264" y="140"/>
                    <a:pt x="263" y="155"/>
                    <a:pt x="265" y="170"/>
                  </a:cubicBezTo>
                  <a:cubicBezTo>
                    <a:pt x="266" y="176"/>
                    <a:pt x="273" y="182"/>
                    <a:pt x="277" y="187"/>
                  </a:cubicBezTo>
                  <a:cubicBezTo>
                    <a:pt x="281" y="181"/>
                    <a:pt x="289" y="176"/>
                    <a:pt x="290" y="169"/>
                  </a:cubicBezTo>
                  <a:cubicBezTo>
                    <a:pt x="292" y="155"/>
                    <a:pt x="290" y="140"/>
                    <a:pt x="290" y="123"/>
                  </a:cubicBezTo>
                  <a:cubicBezTo>
                    <a:pt x="311" y="124"/>
                    <a:pt x="329" y="125"/>
                    <a:pt x="349" y="126"/>
                  </a:cubicBezTo>
                  <a:cubicBezTo>
                    <a:pt x="349" y="142"/>
                    <a:pt x="348" y="155"/>
                    <a:pt x="350" y="168"/>
                  </a:cubicBezTo>
                  <a:cubicBezTo>
                    <a:pt x="351" y="175"/>
                    <a:pt x="358" y="181"/>
                    <a:pt x="362" y="188"/>
                  </a:cubicBezTo>
                  <a:cubicBezTo>
                    <a:pt x="367" y="181"/>
                    <a:pt x="374" y="175"/>
                    <a:pt x="376" y="167"/>
                  </a:cubicBezTo>
                  <a:cubicBezTo>
                    <a:pt x="378" y="157"/>
                    <a:pt x="377" y="145"/>
                    <a:pt x="377" y="131"/>
                  </a:cubicBezTo>
                  <a:cubicBezTo>
                    <a:pt x="404" y="139"/>
                    <a:pt x="415" y="120"/>
                    <a:pt x="429" y="105"/>
                  </a:cubicBezTo>
                  <a:cubicBezTo>
                    <a:pt x="458" y="74"/>
                    <a:pt x="487" y="43"/>
                    <a:pt x="517" y="13"/>
                  </a:cubicBezTo>
                  <a:cubicBezTo>
                    <a:pt x="523" y="7"/>
                    <a:pt x="534" y="5"/>
                    <a:pt x="542" y="1"/>
                  </a:cubicBezTo>
                  <a:cubicBezTo>
                    <a:pt x="546" y="10"/>
                    <a:pt x="552" y="19"/>
                    <a:pt x="552" y="28"/>
                  </a:cubicBezTo>
                  <a:cubicBezTo>
                    <a:pt x="553" y="134"/>
                    <a:pt x="554" y="240"/>
                    <a:pt x="553" y="346"/>
                  </a:cubicBezTo>
                  <a:cubicBezTo>
                    <a:pt x="550" y="503"/>
                    <a:pt x="403" y="629"/>
                    <a:pt x="247" y="609"/>
                  </a:cubicBezTo>
                  <a:cubicBezTo>
                    <a:pt x="102" y="590"/>
                    <a:pt x="2" y="476"/>
                    <a:pt x="1" y="330"/>
                  </a:cubicBezTo>
                  <a:cubicBezTo>
                    <a:pt x="1" y="233"/>
                    <a:pt x="1" y="136"/>
                    <a:pt x="1" y="40"/>
                  </a:cubicBezTo>
                  <a:cubicBezTo>
                    <a:pt x="1" y="35"/>
                    <a:pt x="0" y="30"/>
                    <a:pt x="2" y="26"/>
                  </a:cubicBezTo>
                  <a:cubicBezTo>
                    <a:pt x="4" y="17"/>
                    <a:pt x="6" y="4"/>
                    <a:pt x="12" y="2"/>
                  </a:cubicBezTo>
                  <a:cubicBezTo>
                    <a:pt x="19" y="0"/>
                    <a:pt x="32" y="5"/>
                    <a:pt x="37" y="11"/>
                  </a:cubicBezTo>
                  <a:cubicBezTo>
                    <a:pt x="69" y="43"/>
                    <a:pt x="98" y="76"/>
                    <a:pt x="129" y="108"/>
                  </a:cubicBezTo>
                  <a:cubicBezTo>
                    <a:pt x="142" y="122"/>
                    <a:pt x="153" y="140"/>
                    <a:pt x="180" y="128"/>
                  </a:cubicBezTo>
                  <a:close/>
                  <a:moveTo>
                    <a:pt x="162" y="490"/>
                  </a:moveTo>
                  <a:cubicBezTo>
                    <a:pt x="162" y="514"/>
                    <a:pt x="172" y="532"/>
                    <a:pt x="194" y="544"/>
                  </a:cubicBezTo>
                  <a:cubicBezTo>
                    <a:pt x="226" y="562"/>
                    <a:pt x="253" y="550"/>
                    <a:pt x="278" y="527"/>
                  </a:cubicBezTo>
                  <a:cubicBezTo>
                    <a:pt x="301" y="551"/>
                    <a:pt x="327" y="560"/>
                    <a:pt x="358" y="546"/>
                  </a:cubicBezTo>
                  <a:cubicBezTo>
                    <a:pt x="381" y="535"/>
                    <a:pt x="392" y="516"/>
                    <a:pt x="393" y="491"/>
                  </a:cubicBezTo>
                  <a:cubicBezTo>
                    <a:pt x="379" y="485"/>
                    <a:pt x="372" y="488"/>
                    <a:pt x="368" y="503"/>
                  </a:cubicBezTo>
                  <a:cubicBezTo>
                    <a:pt x="364" y="521"/>
                    <a:pt x="345" y="532"/>
                    <a:pt x="327" y="530"/>
                  </a:cubicBezTo>
                  <a:cubicBezTo>
                    <a:pt x="308" y="528"/>
                    <a:pt x="291" y="514"/>
                    <a:pt x="290" y="496"/>
                  </a:cubicBezTo>
                  <a:cubicBezTo>
                    <a:pt x="288" y="477"/>
                    <a:pt x="289" y="457"/>
                    <a:pt x="289" y="438"/>
                  </a:cubicBezTo>
                  <a:cubicBezTo>
                    <a:pt x="300" y="435"/>
                    <a:pt x="308" y="433"/>
                    <a:pt x="316" y="429"/>
                  </a:cubicBezTo>
                  <a:cubicBezTo>
                    <a:pt x="333" y="420"/>
                    <a:pt x="334" y="406"/>
                    <a:pt x="318" y="395"/>
                  </a:cubicBezTo>
                  <a:cubicBezTo>
                    <a:pt x="299" y="381"/>
                    <a:pt x="253" y="381"/>
                    <a:pt x="235" y="396"/>
                  </a:cubicBezTo>
                  <a:cubicBezTo>
                    <a:pt x="222" y="406"/>
                    <a:pt x="222" y="419"/>
                    <a:pt x="236" y="427"/>
                  </a:cubicBezTo>
                  <a:cubicBezTo>
                    <a:pt x="245" y="432"/>
                    <a:pt x="255" y="435"/>
                    <a:pt x="265" y="439"/>
                  </a:cubicBezTo>
                  <a:cubicBezTo>
                    <a:pt x="265" y="457"/>
                    <a:pt x="266" y="475"/>
                    <a:pt x="265" y="493"/>
                  </a:cubicBezTo>
                  <a:cubicBezTo>
                    <a:pt x="264" y="512"/>
                    <a:pt x="249" y="528"/>
                    <a:pt x="230" y="530"/>
                  </a:cubicBezTo>
                  <a:cubicBezTo>
                    <a:pt x="211" y="532"/>
                    <a:pt x="191" y="521"/>
                    <a:pt x="186" y="503"/>
                  </a:cubicBezTo>
                  <a:cubicBezTo>
                    <a:pt x="183" y="489"/>
                    <a:pt x="176" y="486"/>
                    <a:pt x="162" y="490"/>
                  </a:cubicBezTo>
                  <a:close/>
                  <a:moveTo>
                    <a:pt x="137" y="312"/>
                  </a:moveTo>
                  <a:cubicBezTo>
                    <a:pt x="122" y="313"/>
                    <a:pt x="112" y="321"/>
                    <a:pt x="112" y="337"/>
                  </a:cubicBezTo>
                  <a:cubicBezTo>
                    <a:pt x="111" y="353"/>
                    <a:pt x="122" y="361"/>
                    <a:pt x="136" y="363"/>
                  </a:cubicBezTo>
                  <a:cubicBezTo>
                    <a:pt x="148" y="365"/>
                    <a:pt x="161" y="351"/>
                    <a:pt x="161" y="338"/>
                  </a:cubicBezTo>
                  <a:cubicBezTo>
                    <a:pt x="161" y="322"/>
                    <a:pt x="153" y="314"/>
                    <a:pt x="137" y="312"/>
                  </a:cubicBezTo>
                  <a:close/>
                  <a:moveTo>
                    <a:pt x="442" y="333"/>
                  </a:moveTo>
                  <a:cubicBezTo>
                    <a:pt x="442" y="323"/>
                    <a:pt x="430" y="311"/>
                    <a:pt x="417" y="312"/>
                  </a:cubicBezTo>
                  <a:cubicBezTo>
                    <a:pt x="401" y="314"/>
                    <a:pt x="392" y="323"/>
                    <a:pt x="393" y="339"/>
                  </a:cubicBezTo>
                  <a:cubicBezTo>
                    <a:pt x="393" y="355"/>
                    <a:pt x="405" y="363"/>
                    <a:pt x="419" y="363"/>
                  </a:cubicBezTo>
                  <a:cubicBezTo>
                    <a:pt x="433" y="363"/>
                    <a:pt x="443" y="353"/>
                    <a:pt x="442" y="33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1" name="Freeform 48">
              <a:extLst>
                <a:ext uri="{FF2B5EF4-FFF2-40B4-BE49-F238E27FC236}">
                  <a16:creationId xmlns:a16="http://schemas.microsoft.com/office/drawing/2014/main" id="{872CBB08-72AD-44DF-8A36-F917E466DA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45113" y="3395663"/>
              <a:ext cx="704850" cy="315912"/>
            </a:xfrm>
            <a:custGeom>
              <a:avLst/>
              <a:gdLst>
                <a:gd name="T0" fmla="*/ 4 w 828"/>
                <a:gd name="T1" fmla="*/ 370 h 370"/>
                <a:gd name="T2" fmla="*/ 99 w 828"/>
                <a:gd name="T3" fmla="*/ 270 h 370"/>
                <a:gd name="T4" fmla="*/ 148 w 828"/>
                <a:gd name="T5" fmla="*/ 0 h 370"/>
                <a:gd name="T6" fmla="*/ 681 w 828"/>
                <a:gd name="T7" fmla="*/ 0 h 370"/>
                <a:gd name="T8" fmla="*/ 715 w 828"/>
                <a:gd name="T9" fmla="*/ 187 h 370"/>
                <a:gd name="T10" fmla="*/ 727 w 828"/>
                <a:gd name="T11" fmla="*/ 255 h 370"/>
                <a:gd name="T12" fmla="*/ 744 w 828"/>
                <a:gd name="T13" fmla="*/ 273 h 370"/>
                <a:gd name="T14" fmla="*/ 827 w 828"/>
                <a:gd name="T15" fmla="*/ 370 h 370"/>
                <a:gd name="T16" fmla="*/ 4 w 828"/>
                <a:gd name="T17" fmla="*/ 370 h 370"/>
                <a:gd name="T18" fmla="*/ 157 w 828"/>
                <a:gd name="T19" fmla="*/ 238 h 370"/>
                <a:gd name="T20" fmla="*/ 251 w 828"/>
                <a:gd name="T21" fmla="*/ 238 h 370"/>
                <a:gd name="T22" fmla="*/ 264 w 828"/>
                <a:gd name="T23" fmla="*/ 35 h 370"/>
                <a:gd name="T24" fmla="*/ 192 w 828"/>
                <a:gd name="T25" fmla="*/ 35 h 370"/>
                <a:gd name="T26" fmla="*/ 180 w 828"/>
                <a:gd name="T27" fmla="*/ 47 h 370"/>
                <a:gd name="T28" fmla="*/ 157 w 828"/>
                <a:gd name="T29" fmla="*/ 238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8" h="370">
                  <a:moveTo>
                    <a:pt x="4" y="370"/>
                  </a:moveTo>
                  <a:cubicBezTo>
                    <a:pt x="0" y="319"/>
                    <a:pt x="35" y="282"/>
                    <a:pt x="99" y="270"/>
                  </a:cubicBezTo>
                  <a:cubicBezTo>
                    <a:pt x="115" y="181"/>
                    <a:pt x="131" y="91"/>
                    <a:pt x="148" y="0"/>
                  </a:cubicBezTo>
                  <a:cubicBezTo>
                    <a:pt x="326" y="0"/>
                    <a:pt x="503" y="0"/>
                    <a:pt x="681" y="0"/>
                  </a:cubicBezTo>
                  <a:cubicBezTo>
                    <a:pt x="693" y="63"/>
                    <a:pt x="704" y="125"/>
                    <a:pt x="715" y="187"/>
                  </a:cubicBezTo>
                  <a:cubicBezTo>
                    <a:pt x="719" y="210"/>
                    <a:pt x="724" y="232"/>
                    <a:pt x="727" y="255"/>
                  </a:cubicBezTo>
                  <a:cubicBezTo>
                    <a:pt x="729" y="266"/>
                    <a:pt x="732" y="270"/>
                    <a:pt x="744" y="273"/>
                  </a:cubicBezTo>
                  <a:cubicBezTo>
                    <a:pt x="796" y="283"/>
                    <a:pt x="828" y="322"/>
                    <a:pt x="827" y="370"/>
                  </a:cubicBezTo>
                  <a:cubicBezTo>
                    <a:pt x="553" y="370"/>
                    <a:pt x="278" y="370"/>
                    <a:pt x="4" y="370"/>
                  </a:cubicBezTo>
                  <a:close/>
                  <a:moveTo>
                    <a:pt x="157" y="238"/>
                  </a:moveTo>
                  <a:cubicBezTo>
                    <a:pt x="190" y="238"/>
                    <a:pt x="220" y="238"/>
                    <a:pt x="251" y="238"/>
                  </a:cubicBezTo>
                  <a:cubicBezTo>
                    <a:pt x="255" y="170"/>
                    <a:pt x="260" y="103"/>
                    <a:pt x="264" y="35"/>
                  </a:cubicBezTo>
                  <a:cubicBezTo>
                    <a:pt x="238" y="35"/>
                    <a:pt x="215" y="34"/>
                    <a:pt x="192" y="35"/>
                  </a:cubicBezTo>
                  <a:cubicBezTo>
                    <a:pt x="187" y="36"/>
                    <a:pt x="180" y="42"/>
                    <a:pt x="180" y="47"/>
                  </a:cubicBezTo>
                  <a:cubicBezTo>
                    <a:pt x="172" y="110"/>
                    <a:pt x="165" y="173"/>
                    <a:pt x="157" y="23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2" name="Freeform 49">
              <a:extLst>
                <a:ext uri="{FF2B5EF4-FFF2-40B4-BE49-F238E27FC236}">
                  <a16:creationId xmlns:a16="http://schemas.microsoft.com/office/drawing/2014/main" id="{120B0B24-7283-4333-BE8D-B88365A72D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26188" y="2112963"/>
              <a:ext cx="425450" cy="592137"/>
            </a:xfrm>
            <a:custGeom>
              <a:avLst/>
              <a:gdLst>
                <a:gd name="T0" fmla="*/ 355 w 499"/>
                <a:gd name="T1" fmla="*/ 10 h 695"/>
                <a:gd name="T2" fmla="*/ 384 w 499"/>
                <a:gd name="T3" fmla="*/ 7 h 695"/>
                <a:gd name="T4" fmla="*/ 385 w 499"/>
                <a:gd name="T5" fmla="*/ 13 h 695"/>
                <a:gd name="T6" fmla="*/ 399 w 499"/>
                <a:gd name="T7" fmla="*/ 4 h 695"/>
                <a:gd name="T8" fmla="*/ 400 w 499"/>
                <a:gd name="T9" fmla="*/ 8 h 695"/>
                <a:gd name="T10" fmla="*/ 432 w 499"/>
                <a:gd name="T11" fmla="*/ 8 h 695"/>
                <a:gd name="T12" fmla="*/ 437 w 499"/>
                <a:gd name="T13" fmla="*/ 21 h 695"/>
                <a:gd name="T14" fmla="*/ 461 w 499"/>
                <a:gd name="T15" fmla="*/ 115 h 695"/>
                <a:gd name="T16" fmla="*/ 471 w 499"/>
                <a:gd name="T17" fmla="*/ 137 h 695"/>
                <a:gd name="T18" fmla="*/ 498 w 499"/>
                <a:gd name="T19" fmla="*/ 262 h 695"/>
                <a:gd name="T20" fmla="*/ 498 w 499"/>
                <a:gd name="T21" fmla="*/ 669 h 695"/>
                <a:gd name="T22" fmla="*/ 498 w 499"/>
                <a:gd name="T23" fmla="*/ 695 h 695"/>
                <a:gd name="T24" fmla="*/ 0 w 499"/>
                <a:gd name="T25" fmla="*/ 695 h 695"/>
                <a:gd name="T26" fmla="*/ 0 w 499"/>
                <a:gd name="T27" fmla="*/ 675 h 695"/>
                <a:gd name="T28" fmla="*/ 1 w 499"/>
                <a:gd name="T29" fmla="*/ 215 h 695"/>
                <a:gd name="T30" fmla="*/ 8 w 499"/>
                <a:gd name="T31" fmla="*/ 181 h 695"/>
                <a:gd name="T32" fmla="*/ 56 w 499"/>
                <a:gd name="T33" fmla="*/ 69 h 695"/>
                <a:gd name="T34" fmla="*/ 61 w 499"/>
                <a:gd name="T35" fmla="*/ 26 h 695"/>
                <a:gd name="T36" fmla="*/ 67 w 499"/>
                <a:gd name="T37" fmla="*/ 1 h 695"/>
                <a:gd name="T38" fmla="*/ 84 w 499"/>
                <a:gd name="T39" fmla="*/ 12 h 695"/>
                <a:gd name="T40" fmla="*/ 84 w 499"/>
                <a:gd name="T41" fmla="*/ 8 h 695"/>
                <a:gd name="T42" fmla="*/ 112 w 499"/>
                <a:gd name="T43" fmla="*/ 8 h 695"/>
                <a:gd name="T44" fmla="*/ 112 w 499"/>
                <a:gd name="T45" fmla="*/ 8 h 695"/>
                <a:gd name="T46" fmla="*/ 138 w 499"/>
                <a:gd name="T47" fmla="*/ 8 h 695"/>
                <a:gd name="T48" fmla="*/ 138 w 499"/>
                <a:gd name="T49" fmla="*/ 9 h 695"/>
                <a:gd name="T50" fmla="*/ 166 w 499"/>
                <a:gd name="T51" fmla="*/ 9 h 695"/>
                <a:gd name="T52" fmla="*/ 167 w 499"/>
                <a:gd name="T53" fmla="*/ 14 h 695"/>
                <a:gd name="T54" fmla="*/ 180 w 499"/>
                <a:gd name="T55" fmla="*/ 3 h 695"/>
                <a:gd name="T56" fmla="*/ 195 w 499"/>
                <a:gd name="T57" fmla="*/ 14 h 695"/>
                <a:gd name="T58" fmla="*/ 207 w 499"/>
                <a:gd name="T59" fmla="*/ 3 h 695"/>
                <a:gd name="T60" fmla="*/ 222 w 499"/>
                <a:gd name="T61" fmla="*/ 14 h 695"/>
                <a:gd name="T62" fmla="*/ 231 w 499"/>
                <a:gd name="T63" fmla="*/ 6 h 695"/>
                <a:gd name="T64" fmla="*/ 262 w 499"/>
                <a:gd name="T65" fmla="*/ 9 h 695"/>
                <a:gd name="T66" fmla="*/ 262 w 499"/>
                <a:gd name="T67" fmla="*/ 8 h 695"/>
                <a:gd name="T68" fmla="*/ 289 w 499"/>
                <a:gd name="T69" fmla="*/ 8 h 695"/>
                <a:gd name="T70" fmla="*/ 289 w 499"/>
                <a:gd name="T71" fmla="*/ 7 h 695"/>
                <a:gd name="T72" fmla="*/ 317 w 499"/>
                <a:gd name="T73" fmla="*/ 8 h 695"/>
                <a:gd name="T74" fmla="*/ 318 w 499"/>
                <a:gd name="T75" fmla="*/ 4 h 695"/>
                <a:gd name="T76" fmla="*/ 331 w 499"/>
                <a:gd name="T77" fmla="*/ 14 h 695"/>
                <a:gd name="T78" fmla="*/ 355 w 499"/>
                <a:gd name="T79" fmla="*/ 10 h 695"/>
                <a:gd name="T80" fmla="*/ 249 w 499"/>
                <a:gd name="T81" fmla="*/ 247 h 695"/>
                <a:gd name="T82" fmla="*/ 63 w 499"/>
                <a:gd name="T83" fmla="*/ 432 h 695"/>
                <a:gd name="T84" fmla="*/ 248 w 499"/>
                <a:gd name="T85" fmla="*/ 620 h 695"/>
                <a:gd name="T86" fmla="*/ 435 w 499"/>
                <a:gd name="T87" fmla="*/ 433 h 695"/>
                <a:gd name="T88" fmla="*/ 249 w 499"/>
                <a:gd name="T89" fmla="*/ 247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99" h="695">
                  <a:moveTo>
                    <a:pt x="355" y="10"/>
                  </a:moveTo>
                  <a:cubicBezTo>
                    <a:pt x="366" y="9"/>
                    <a:pt x="375" y="8"/>
                    <a:pt x="384" y="7"/>
                  </a:cubicBezTo>
                  <a:cubicBezTo>
                    <a:pt x="384" y="9"/>
                    <a:pt x="385" y="11"/>
                    <a:pt x="385" y="13"/>
                  </a:cubicBezTo>
                  <a:cubicBezTo>
                    <a:pt x="390" y="10"/>
                    <a:pt x="395" y="7"/>
                    <a:pt x="399" y="4"/>
                  </a:cubicBezTo>
                  <a:cubicBezTo>
                    <a:pt x="400" y="5"/>
                    <a:pt x="400" y="7"/>
                    <a:pt x="400" y="8"/>
                  </a:cubicBezTo>
                  <a:cubicBezTo>
                    <a:pt x="409" y="8"/>
                    <a:pt x="417" y="8"/>
                    <a:pt x="432" y="8"/>
                  </a:cubicBezTo>
                  <a:cubicBezTo>
                    <a:pt x="432" y="9"/>
                    <a:pt x="437" y="15"/>
                    <a:pt x="437" y="21"/>
                  </a:cubicBezTo>
                  <a:cubicBezTo>
                    <a:pt x="431" y="56"/>
                    <a:pt x="448" y="85"/>
                    <a:pt x="461" y="115"/>
                  </a:cubicBezTo>
                  <a:cubicBezTo>
                    <a:pt x="464" y="123"/>
                    <a:pt x="468" y="130"/>
                    <a:pt x="471" y="137"/>
                  </a:cubicBezTo>
                  <a:cubicBezTo>
                    <a:pt x="492" y="176"/>
                    <a:pt x="499" y="217"/>
                    <a:pt x="498" y="262"/>
                  </a:cubicBezTo>
                  <a:cubicBezTo>
                    <a:pt x="496" y="397"/>
                    <a:pt x="498" y="533"/>
                    <a:pt x="498" y="669"/>
                  </a:cubicBezTo>
                  <a:cubicBezTo>
                    <a:pt x="498" y="677"/>
                    <a:pt x="498" y="685"/>
                    <a:pt x="498" y="695"/>
                  </a:cubicBezTo>
                  <a:cubicBezTo>
                    <a:pt x="332" y="695"/>
                    <a:pt x="167" y="695"/>
                    <a:pt x="0" y="695"/>
                  </a:cubicBezTo>
                  <a:cubicBezTo>
                    <a:pt x="0" y="688"/>
                    <a:pt x="0" y="682"/>
                    <a:pt x="0" y="675"/>
                  </a:cubicBezTo>
                  <a:cubicBezTo>
                    <a:pt x="0" y="522"/>
                    <a:pt x="0" y="368"/>
                    <a:pt x="1" y="215"/>
                  </a:cubicBezTo>
                  <a:cubicBezTo>
                    <a:pt x="1" y="204"/>
                    <a:pt x="4" y="192"/>
                    <a:pt x="8" y="181"/>
                  </a:cubicBezTo>
                  <a:cubicBezTo>
                    <a:pt x="24" y="143"/>
                    <a:pt x="42" y="107"/>
                    <a:pt x="56" y="69"/>
                  </a:cubicBezTo>
                  <a:cubicBezTo>
                    <a:pt x="61" y="56"/>
                    <a:pt x="59" y="41"/>
                    <a:pt x="61" y="26"/>
                  </a:cubicBezTo>
                  <a:cubicBezTo>
                    <a:pt x="62" y="18"/>
                    <a:pt x="64" y="11"/>
                    <a:pt x="67" y="1"/>
                  </a:cubicBezTo>
                  <a:cubicBezTo>
                    <a:pt x="75" y="6"/>
                    <a:pt x="79" y="9"/>
                    <a:pt x="84" y="12"/>
                  </a:cubicBezTo>
                  <a:cubicBezTo>
                    <a:pt x="84" y="11"/>
                    <a:pt x="84" y="9"/>
                    <a:pt x="84" y="8"/>
                  </a:cubicBezTo>
                  <a:cubicBezTo>
                    <a:pt x="93" y="8"/>
                    <a:pt x="103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21" y="8"/>
                    <a:pt x="130" y="8"/>
                    <a:pt x="138" y="8"/>
                  </a:cubicBezTo>
                  <a:cubicBezTo>
                    <a:pt x="138" y="8"/>
                    <a:pt x="138" y="9"/>
                    <a:pt x="138" y="9"/>
                  </a:cubicBezTo>
                  <a:cubicBezTo>
                    <a:pt x="148" y="9"/>
                    <a:pt x="157" y="9"/>
                    <a:pt x="166" y="9"/>
                  </a:cubicBezTo>
                  <a:cubicBezTo>
                    <a:pt x="166" y="11"/>
                    <a:pt x="167" y="12"/>
                    <a:pt x="167" y="14"/>
                  </a:cubicBezTo>
                  <a:cubicBezTo>
                    <a:pt x="171" y="11"/>
                    <a:pt x="175" y="8"/>
                    <a:pt x="180" y="3"/>
                  </a:cubicBezTo>
                  <a:cubicBezTo>
                    <a:pt x="184" y="7"/>
                    <a:pt x="189" y="10"/>
                    <a:pt x="195" y="14"/>
                  </a:cubicBezTo>
                  <a:cubicBezTo>
                    <a:pt x="198" y="11"/>
                    <a:pt x="202" y="7"/>
                    <a:pt x="207" y="3"/>
                  </a:cubicBezTo>
                  <a:cubicBezTo>
                    <a:pt x="212" y="7"/>
                    <a:pt x="217" y="10"/>
                    <a:pt x="222" y="14"/>
                  </a:cubicBezTo>
                  <a:cubicBezTo>
                    <a:pt x="226" y="10"/>
                    <a:pt x="230" y="7"/>
                    <a:pt x="231" y="6"/>
                  </a:cubicBezTo>
                  <a:cubicBezTo>
                    <a:pt x="243" y="7"/>
                    <a:pt x="252" y="8"/>
                    <a:pt x="262" y="9"/>
                  </a:cubicBezTo>
                  <a:cubicBezTo>
                    <a:pt x="262" y="9"/>
                    <a:pt x="262" y="8"/>
                    <a:pt x="262" y="8"/>
                  </a:cubicBezTo>
                  <a:cubicBezTo>
                    <a:pt x="271" y="8"/>
                    <a:pt x="280" y="8"/>
                    <a:pt x="289" y="8"/>
                  </a:cubicBezTo>
                  <a:cubicBezTo>
                    <a:pt x="289" y="8"/>
                    <a:pt x="289" y="7"/>
                    <a:pt x="289" y="7"/>
                  </a:cubicBezTo>
                  <a:cubicBezTo>
                    <a:pt x="298" y="7"/>
                    <a:pt x="308" y="8"/>
                    <a:pt x="317" y="8"/>
                  </a:cubicBezTo>
                  <a:cubicBezTo>
                    <a:pt x="317" y="7"/>
                    <a:pt x="317" y="5"/>
                    <a:pt x="318" y="4"/>
                  </a:cubicBezTo>
                  <a:cubicBezTo>
                    <a:pt x="322" y="7"/>
                    <a:pt x="326" y="10"/>
                    <a:pt x="331" y="14"/>
                  </a:cubicBezTo>
                  <a:cubicBezTo>
                    <a:pt x="340" y="4"/>
                    <a:pt x="349" y="0"/>
                    <a:pt x="355" y="10"/>
                  </a:cubicBezTo>
                  <a:close/>
                  <a:moveTo>
                    <a:pt x="249" y="247"/>
                  </a:moveTo>
                  <a:cubicBezTo>
                    <a:pt x="147" y="246"/>
                    <a:pt x="63" y="330"/>
                    <a:pt x="63" y="432"/>
                  </a:cubicBezTo>
                  <a:cubicBezTo>
                    <a:pt x="63" y="535"/>
                    <a:pt x="145" y="619"/>
                    <a:pt x="248" y="620"/>
                  </a:cubicBezTo>
                  <a:cubicBezTo>
                    <a:pt x="350" y="620"/>
                    <a:pt x="435" y="535"/>
                    <a:pt x="435" y="433"/>
                  </a:cubicBezTo>
                  <a:cubicBezTo>
                    <a:pt x="436" y="330"/>
                    <a:pt x="352" y="247"/>
                    <a:pt x="249" y="24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3" name="Freeform 50">
              <a:extLst>
                <a:ext uri="{FF2B5EF4-FFF2-40B4-BE49-F238E27FC236}">
                  <a16:creationId xmlns:a16="http://schemas.microsoft.com/office/drawing/2014/main" id="{817A9A6A-24EC-4720-A72D-FB7912C974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32738" y="3287713"/>
              <a:ext cx="568325" cy="431800"/>
            </a:xfrm>
            <a:custGeom>
              <a:avLst/>
              <a:gdLst>
                <a:gd name="T0" fmla="*/ 666 w 667"/>
                <a:gd name="T1" fmla="*/ 0 h 507"/>
                <a:gd name="T2" fmla="*/ 666 w 667"/>
                <a:gd name="T3" fmla="*/ 62 h 507"/>
                <a:gd name="T4" fmla="*/ 666 w 667"/>
                <a:gd name="T5" fmla="*/ 73 h 507"/>
                <a:gd name="T6" fmla="*/ 640 w 667"/>
                <a:gd name="T7" fmla="*/ 76 h 507"/>
                <a:gd name="T8" fmla="*/ 640 w 667"/>
                <a:gd name="T9" fmla="*/ 431 h 507"/>
                <a:gd name="T10" fmla="*/ 666 w 667"/>
                <a:gd name="T11" fmla="*/ 458 h 507"/>
                <a:gd name="T12" fmla="*/ 665 w 667"/>
                <a:gd name="T13" fmla="*/ 507 h 507"/>
                <a:gd name="T14" fmla="*/ 0 w 667"/>
                <a:gd name="T15" fmla="*/ 507 h 507"/>
                <a:gd name="T16" fmla="*/ 0 w 667"/>
                <a:gd name="T17" fmla="*/ 431 h 507"/>
                <a:gd name="T18" fmla="*/ 25 w 667"/>
                <a:gd name="T19" fmla="*/ 430 h 507"/>
                <a:gd name="T20" fmla="*/ 25 w 667"/>
                <a:gd name="T21" fmla="*/ 76 h 507"/>
                <a:gd name="T22" fmla="*/ 0 w 667"/>
                <a:gd name="T23" fmla="*/ 74 h 507"/>
                <a:gd name="T24" fmla="*/ 0 w 667"/>
                <a:gd name="T25" fmla="*/ 0 h 507"/>
                <a:gd name="T26" fmla="*/ 666 w 667"/>
                <a:gd name="T27" fmla="*/ 0 h 507"/>
                <a:gd name="T28" fmla="*/ 330 w 667"/>
                <a:gd name="T29" fmla="*/ 414 h 507"/>
                <a:gd name="T30" fmla="*/ 471 w 667"/>
                <a:gd name="T31" fmla="*/ 375 h 507"/>
                <a:gd name="T32" fmla="*/ 497 w 667"/>
                <a:gd name="T33" fmla="*/ 155 h 507"/>
                <a:gd name="T34" fmla="*/ 164 w 667"/>
                <a:gd name="T35" fmla="*/ 159 h 507"/>
                <a:gd name="T36" fmla="*/ 163 w 667"/>
                <a:gd name="T37" fmla="*/ 350 h 507"/>
                <a:gd name="T38" fmla="*/ 330 w 667"/>
                <a:gd name="T39" fmla="*/ 414 h 507"/>
                <a:gd name="T40" fmla="*/ 168 w 667"/>
                <a:gd name="T41" fmla="*/ 112 h 507"/>
                <a:gd name="T42" fmla="*/ 78 w 667"/>
                <a:gd name="T43" fmla="*/ 112 h 507"/>
                <a:gd name="T44" fmla="*/ 78 w 667"/>
                <a:gd name="T45" fmla="*/ 384 h 507"/>
                <a:gd name="T46" fmla="*/ 79 w 667"/>
                <a:gd name="T47" fmla="*/ 394 h 507"/>
                <a:gd name="T48" fmla="*/ 166 w 667"/>
                <a:gd name="T49" fmla="*/ 394 h 507"/>
                <a:gd name="T50" fmla="*/ 168 w 667"/>
                <a:gd name="T51" fmla="*/ 112 h 507"/>
                <a:gd name="T52" fmla="*/ 130 w 667"/>
                <a:gd name="T53" fmla="*/ 484 h 507"/>
                <a:gd name="T54" fmla="*/ 130 w 667"/>
                <a:gd name="T55" fmla="*/ 456 h 507"/>
                <a:gd name="T56" fmla="*/ 45 w 667"/>
                <a:gd name="T57" fmla="*/ 456 h 507"/>
                <a:gd name="T58" fmla="*/ 47 w 667"/>
                <a:gd name="T59" fmla="*/ 484 h 507"/>
                <a:gd name="T60" fmla="*/ 130 w 667"/>
                <a:gd name="T61" fmla="*/ 484 h 507"/>
                <a:gd name="T62" fmla="*/ 47 w 667"/>
                <a:gd name="T63" fmla="*/ 50 h 507"/>
                <a:gd name="T64" fmla="*/ 130 w 667"/>
                <a:gd name="T65" fmla="*/ 50 h 507"/>
                <a:gd name="T66" fmla="*/ 130 w 667"/>
                <a:gd name="T67" fmla="*/ 23 h 507"/>
                <a:gd name="T68" fmla="*/ 47 w 667"/>
                <a:gd name="T69" fmla="*/ 23 h 507"/>
                <a:gd name="T70" fmla="*/ 47 w 667"/>
                <a:gd name="T71" fmla="*/ 50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67" h="507">
                  <a:moveTo>
                    <a:pt x="666" y="0"/>
                  </a:moveTo>
                  <a:cubicBezTo>
                    <a:pt x="666" y="22"/>
                    <a:pt x="666" y="42"/>
                    <a:pt x="666" y="62"/>
                  </a:cubicBezTo>
                  <a:cubicBezTo>
                    <a:pt x="666" y="65"/>
                    <a:pt x="666" y="68"/>
                    <a:pt x="666" y="73"/>
                  </a:cubicBezTo>
                  <a:cubicBezTo>
                    <a:pt x="657" y="74"/>
                    <a:pt x="649" y="75"/>
                    <a:pt x="640" y="76"/>
                  </a:cubicBezTo>
                  <a:cubicBezTo>
                    <a:pt x="640" y="194"/>
                    <a:pt x="640" y="312"/>
                    <a:pt x="640" y="431"/>
                  </a:cubicBezTo>
                  <a:cubicBezTo>
                    <a:pt x="665" y="426"/>
                    <a:pt x="667" y="440"/>
                    <a:pt x="666" y="458"/>
                  </a:cubicBezTo>
                  <a:cubicBezTo>
                    <a:pt x="664" y="474"/>
                    <a:pt x="665" y="490"/>
                    <a:pt x="665" y="507"/>
                  </a:cubicBezTo>
                  <a:cubicBezTo>
                    <a:pt x="443" y="507"/>
                    <a:pt x="222" y="507"/>
                    <a:pt x="0" y="507"/>
                  </a:cubicBezTo>
                  <a:cubicBezTo>
                    <a:pt x="0" y="482"/>
                    <a:pt x="0" y="457"/>
                    <a:pt x="0" y="431"/>
                  </a:cubicBezTo>
                  <a:cubicBezTo>
                    <a:pt x="8" y="431"/>
                    <a:pt x="16" y="430"/>
                    <a:pt x="25" y="430"/>
                  </a:cubicBezTo>
                  <a:cubicBezTo>
                    <a:pt x="25" y="312"/>
                    <a:pt x="25" y="195"/>
                    <a:pt x="25" y="76"/>
                  </a:cubicBezTo>
                  <a:cubicBezTo>
                    <a:pt x="17" y="75"/>
                    <a:pt x="9" y="75"/>
                    <a:pt x="0" y="74"/>
                  </a:cubicBezTo>
                  <a:cubicBezTo>
                    <a:pt x="0" y="50"/>
                    <a:pt x="0" y="25"/>
                    <a:pt x="0" y="0"/>
                  </a:cubicBezTo>
                  <a:cubicBezTo>
                    <a:pt x="221" y="0"/>
                    <a:pt x="443" y="0"/>
                    <a:pt x="666" y="0"/>
                  </a:cubicBezTo>
                  <a:close/>
                  <a:moveTo>
                    <a:pt x="330" y="414"/>
                  </a:moveTo>
                  <a:cubicBezTo>
                    <a:pt x="379" y="413"/>
                    <a:pt x="427" y="402"/>
                    <a:pt x="471" y="375"/>
                  </a:cubicBezTo>
                  <a:cubicBezTo>
                    <a:pt x="557" y="321"/>
                    <a:pt x="569" y="221"/>
                    <a:pt x="497" y="155"/>
                  </a:cubicBezTo>
                  <a:cubicBezTo>
                    <a:pt x="411" y="75"/>
                    <a:pt x="248" y="77"/>
                    <a:pt x="164" y="159"/>
                  </a:cubicBezTo>
                  <a:cubicBezTo>
                    <a:pt x="106" y="215"/>
                    <a:pt x="105" y="293"/>
                    <a:pt x="163" y="350"/>
                  </a:cubicBezTo>
                  <a:cubicBezTo>
                    <a:pt x="209" y="394"/>
                    <a:pt x="266" y="411"/>
                    <a:pt x="330" y="414"/>
                  </a:cubicBezTo>
                  <a:close/>
                  <a:moveTo>
                    <a:pt x="168" y="112"/>
                  </a:moveTo>
                  <a:cubicBezTo>
                    <a:pt x="137" y="112"/>
                    <a:pt x="108" y="112"/>
                    <a:pt x="78" y="112"/>
                  </a:cubicBezTo>
                  <a:cubicBezTo>
                    <a:pt x="78" y="204"/>
                    <a:pt x="78" y="294"/>
                    <a:pt x="78" y="384"/>
                  </a:cubicBezTo>
                  <a:cubicBezTo>
                    <a:pt x="78" y="387"/>
                    <a:pt x="79" y="390"/>
                    <a:pt x="79" y="394"/>
                  </a:cubicBezTo>
                  <a:cubicBezTo>
                    <a:pt x="108" y="394"/>
                    <a:pt x="136" y="394"/>
                    <a:pt x="166" y="394"/>
                  </a:cubicBezTo>
                  <a:cubicBezTo>
                    <a:pt x="77" y="327"/>
                    <a:pt x="52" y="204"/>
                    <a:pt x="168" y="112"/>
                  </a:cubicBezTo>
                  <a:close/>
                  <a:moveTo>
                    <a:pt x="130" y="484"/>
                  </a:moveTo>
                  <a:cubicBezTo>
                    <a:pt x="130" y="474"/>
                    <a:pt x="130" y="465"/>
                    <a:pt x="130" y="456"/>
                  </a:cubicBezTo>
                  <a:cubicBezTo>
                    <a:pt x="102" y="456"/>
                    <a:pt x="74" y="456"/>
                    <a:pt x="45" y="456"/>
                  </a:cubicBezTo>
                  <a:cubicBezTo>
                    <a:pt x="46" y="467"/>
                    <a:pt x="47" y="476"/>
                    <a:pt x="47" y="484"/>
                  </a:cubicBezTo>
                  <a:cubicBezTo>
                    <a:pt x="76" y="484"/>
                    <a:pt x="102" y="484"/>
                    <a:pt x="130" y="484"/>
                  </a:cubicBezTo>
                  <a:close/>
                  <a:moveTo>
                    <a:pt x="47" y="50"/>
                  </a:moveTo>
                  <a:cubicBezTo>
                    <a:pt x="76" y="50"/>
                    <a:pt x="103" y="50"/>
                    <a:pt x="130" y="50"/>
                  </a:cubicBezTo>
                  <a:cubicBezTo>
                    <a:pt x="130" y="41"/>
                    <a:pt x="130" y="32"/>
                    <a:pt x="130" y="23"/>
                  </a:cubicBezTo>
                  <a:cubicBezTo>
                    <a:pt x="102" y="23"/>
                    <a:pt x="74" y="23"/>
                    <a:pt x="47" y="23"/>
                  </a:cubicBezTo>
                  <a:cubicBezTo>
                    <a:pt x="47" y="33"/>
                    <a:pt x="47" y="41"/>
                    <a:pt x="47" y="5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4" name="Freeform 51">
              <a:extLst>
                <a:ext uri="{FF2B5EF4-FFF2-40B4-BE49-F238E27FC236}">
                  <a16:creationId xmlns:a16="http://schemas.microsoft.com/office/drawing/2014/main" id="{2E7358F3-1DC1-47FB-AF74-6910DB4088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68826" y="3241675"/>
              <a:ext cx="581025" cy="530225"/>
            </a:xfrm>
            <a:custGeom>
              <a:avLst/>
              <a:gdLst>
                <a:gd name="T0" fmla="*/ 615 w 681"/>
                <a:gd name="T1" fmla="*/ 514 h 623"/>
                <a:gd name="T2" fmla="*/ 592 w 681"/>
                <a:gd name="T3" fmla="*/ 383 h 623"/>
                <a:gd name="T4" fmla="*/ 648 w 681"/>
                <a:gd name="T5" fmla="*/ 323 h 623"/>
                <a:gd name="T6" fmla="*/ 649 w 681"/>
                <a:gd name="T7" fmla="*/ 293 h 623"/>
                <a:gd name="T8" fmla="*/ 515 w 681"/>
                <a:gd name="T9" fmla="*/ 196 h 623"/>
                <a:gd name="T10" fmla="*/ 103 w 681"/>
                <a:gd name="T11" fmla="*/ 228 h 623"/>
                <a:gd name="T12" fmla="*/ 32 w 681"/>
                <a:gd name="T13" fmla="*/ 295 h 623"/>
                <a:gd name="T14" fmla="*/ 33 w 681"/>
                <a:gd name="T15" fmla="*/ 322 h 623"/>
                <a:gd name="T16" fmla="*/ 183 w 681"/>
                <a:gd name="T17" fmla="*/ 426 h 623"/>
                <a:gd name="T18" fmla="*/ 506 w 681"/>
                <a:gd name="T19" fmla="*/ 424 h 623"/>
                <a:gd name="T20" fmla="*/ 548 w 681"/>
                <a:gd name="T21" fmla="*/ 407 h 623"/>
                <a:gd name="T22" fmla="*/ 594 w 681"/>
                <a:gd name="T23" fmla="*/ 438 h 623"/>
                <a:gd name="T24" fmla="*/ 561 w 681"/>
                <a:gd name="T25" fmla="*/ 546 h 623"/>
                <a:gd name="T26" fmla="*/ 519 w 681"/>
                <a:gd name="T27" fmla="*/ 573 h 623"/>
                <a:gd name="T28" fmla="*/ 134 w 681"/>
                <a:gd name="T29" fmla="*/ 560 h 623"/>
                <a:gd name="T30" fmla="*/ 8 w 681"/>
                <a:gd name="T31" fmla="*/ 426 h 623"/>
                <a:gd name="T32" fmla="*/ 4 w 681"/>
                <a:gd name="T33" fmla="*/ 409 h 623"/>
                <a:gd name="T34" fmla="*/ 4 w 681"/>
                <a:gd name="T35" fmla="*/ 209 h 623"/>
                <a:gd name="T36" fmla="*/ 101 w 681"/>
                <a:gd name="T37" fmla="*/ 73 h 623"/>
                <a:gd name="T38" fmla="*/ 398 w 681"/>
                <a:gd name="T39" fmla="*/ 11 h 623"/>
                <a:gd name="T40" fmla="*/ 583 w 681"/>
                <a:gd name="T41" fmla="*/ 75 h 623"/>
                <a:gd name="T42" fmla="*/ 678 w 681"/>
                <a:gd name="T43" fmla="*/ 213 h 623"/>
                <a:gd name="T44" fmla="*/ 676 w 681"/>
                <a:gd name="T45" fmla="*/ 416 h 623"/>
                <a:gd name="T46" fmla="*/ 615 w 681"/>
                <a:gd name="T47" fmla="*/ 514 h 623"/>
                <a:gd name="T48" fmla="*/ 498 w 681"/>
                <a:gd name="T49" fmla="*/ 529 h 623"/>
                <a:gd name="T50" fmla="*/ 521 w 681"/>
                <a:gd name="T51" fmla="*/ 507 h 623"/>
                <a:gd name="T52" fmla="*/ 499 w 681"/>
                <a:gd name="T53" fmla="*/ 484 h 623"/>
                <a:gd name="T54" fmla="*/ 477 w 681"/>
                <a:gd name="T55" fmla="*/ 504 h 623"/>
                <a:gd name="T56" fmla="*/ 498 w 681"/>
                <a:gd name="T57" fmla="*/ 529 h 623"/>
                <a:gd name="T58" fmla="*/ 346 w 681"/>
                <a:gd name="T59" fmla="*/ 504 h 623"/>
                <a:gd name="T60" fmla="*/ 337 w 681"/>
                <a:gd name="T61" fmla="*/ 504 h 623"/>
                <a:gd name="T62" fmla="*/ 319 w 681"/>
                <a:gd name="T63" fmla="*/ 529 h 623"/>
                <a:gd name="T64" fmla="*/ 341 w 681"/>
                <a:gd name="T65" fmla="*/ 552 h 623"/>
                <a:gd name="T66" fmla="*/ 362 w 681"/>
                <a:gd name="T67" fmla="*/ 529 h 623"/>
                <a:gd name="T68" fmla="*/ 346 w 681"/>
                <a:gd name="T69" fmla="*/ 504 h 623"/>
                <a:gd name="T70" fmla="*/ 177 w 681"/>
                <a:gd name="T71" fmla="*/ 532 h 623"/>
                <a:gd name="T72" fmla="*/ 186 w 681"/>
                <a:gd name="T73" fmla="*/ 532 h 623"/>
                <a:gd name="T74" fmla="*/ 203 w 681"/>
                <a:gd name="T75" fmla="*/ 505 h 623"/>
                <a:gd name="T76" fmla="*/ 182 w 681"/>
                <a:gd name="T77" fmla="*/ 484 h 623"/>
                <a:gd name="T78" fmla="*/ 159 w 681"/>
                <a:gd name="T79" fmla="*/ 506 h 623"/>
                <a:gd name="T80" fmla="*/ 177 w 681"/>
                <a:gd name="T81" fmla="*/ 532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1" h="623">
                  <a:moveTo>
                    <a:pt x="615" y="514"/>
                  </a:moveTo>
                  <a:cubicBezTo>
                    <a:pt x="622" y="467"/>
                    <a:pt x="638" y="419"/>
                    <a:pt x="592" y="383"/>
                  </a:cubicBezTo>
                  <a:cubicBezTo>
                    <a:pt x="610" y="363"/>
                    <a:pt x="629" y="343"/>
                    <a:pt x="648" y="323"/>
                  </a:cubicBezTo>
                  <a:cubicBezTo>
                    <a:pt x="657" y="313"/>
                    <a:pt x="657" y="304"/>
                    <a:pt x="649" y="293"/>
                  </a:cubicBezTo>
                  <a:cubicBezTo>
                    <a:pt x="614" y="247"/>
                    <a:pt x="569" y="215"/>
                    <a:pt x="515" y="196"/>
                  </a:cubicBezTo>
                  <a:cubicBezTo>
                    <a:pt x="373" y="144"/>
                    <a:pt x="234" y="149"/>
                    <a:pt x="103" y="228"/>
                  </a:cubicBezTo>
                  <a:cubicBezTo>
                    <a:pt x="76" y="245"/>
                    <a:pt x="56" y="272"/>
                    <a:pt x="32" y="295"/>
                  </a:cubicBezTo>
                  <a:cubicBezTo>
                    <a:pt x="23" y="304"/>
                    <a:pt x="26" y="312"/>
                    <a:pt x="33" y="322"/>
                  </a:cubicBezTo>
                  <a:cubicBezTo>
                    <a:pt x="71" y="375"/>
                    <a:pt x="123" y="407"/>
                    <a:pt x="183" y="426"/>
                  </a:cubicBezTo>
                  <a:cubicBezTo>
                    <a:pt x="290" y="462"/>
                    <a:pt x="398" y="462"/>
                    <a:pt x="506" y="424"/>
                  </a:cubicBezTo>
                  <a:cubicBezTo>
                    <a:pt x="520" y="418"/>
                    <a:pt x="534" y="411"/>
                    <a:pt x="548" y="407"/>
                  </a:cubicBezTo>
                  <a:cubicBezTo>
                    <a:pt x="575" y="399"/>
                    <a:pt x="592" y="412"/>
                    <a:pt x="594" y="438"/>
                  </a:cubicBezTo>
                  <a:cubicBezTo>
                    <a:pt x="598" y="479"/>
                    <a:pt x="590" y="516"/>
                    <a:pt x="561" y="546"/>
                  </a:cubicBezTo>
                  <a:cubicBezTo>
                    <a:pt x="550" y="558"/>
                    <a:pt x="534" y="567"/>
                    <a:pt x="519" y="573"/>
                  </a:cubicBezTo>
                  <a:cubicBezTo>
                    <a:pt x="389" y="623"/>
                    <a:pt x="260" y="620"/>
                    <a:pt x="134" y="560"/>
                  </a:cubicBezTo>
                  <a:cubicBezTo>
                    <a:pt x="75" y="533"/>
                    <a:pt x="28" y="492"/>
                    <a:pt x="8" y="426"/>
                  </a:cubicBezTo>
                  <a:cubicBezTo>
                    <a:pt x="6" y="421"/>
                    <a:pt x="4" y="415"/>
                    <a:pt x="4" y="409"/>
                  </a:cubicBezTo>
                  <a:cubicBezTo>
                    <a:pt x="3" y="342"/>
                    <a:pt x="0" y="276"/>
                    <a:pt x="4" y="209"/>
                  </a:cubicBezTo>
                  <a:cubicBezTo>
                    <a:pt x="9" y="147"/>
                    <a:pt x="51" y="104"/>
                    <a:pt x="101" y="73"/>
                  </a:cubicBezTo>
                  <a:cubicBezTo>
                    <a:pt x="192" y="15"/>
                    <a:pt x="292" y="0"/>
                    <a:pt x="398" y="11"/>
                  </a:cubicBezTo>
                  <a:cubicBezTo>
                    <a:pt x="465" y="18"/>
                    <a:pt x="527" y="37"/>
                    <a:pt x="583" y="75"/>
                  </a:cubicBezTo>
                  <a:cubicBezTo>
                    <a:pt x="632" y="108"/>
                    <a:pt x="674" y="150"/>
                    <a:pt x="678" y="213"/>
                  </a:cubicBezTo>
                  <a:cubicBezTo>
                    <a:pt x="681" y="280"/>
                    <a:pt x="679" y="348"/>
                    <a:pt x="676" y="416"/>
                  </a:cubicBezTo>
                  <a:cubicBezTo>
                    <a:pt x="674" y="450"/>
                    <a:pt x="644" y="492"/>
                    <a:pt x="615" y="514"/>
                  </a:cubicBezTo>
                  <a:close/>
                  <a:moveTo>
                    <a:pt x="498" y="529"/>
                  </a:moveTo>
                  <a:cubicBezTo>
                    <a:pt x="511" y="527"/>
                    <a:pt x="521" y="521"/>
                    <a:pt x="521" y="507"/>
                  </a:cubicBezTo>
                  <a:cubicBezTo>
                    <a:pt x="521" y="492"/>
                    <a:pt x="513" y="484"/>
                    <a:pt x="499" y="484"/>
                  </a:cubicBezTo>
                  <a:cubicBezTo>
                    <a:pt x="486" y="484"/>
                    <a:pt x="477" y="491"/>
                    <a:pt x="477" y="504"/>
                  </a:cubicBezTo>
                  <a:cubicBezTo>
                    <a:pt x="476" y="519"/>
                    <a:pt x="483" y="527"/>
                    <a:pt x="498" y="529"/>
                  </a:cubicBezTo>
                  <a:close/>
                  <a:moveTo>
                    <a:pt x="346" y="504"/>
                  </a:moveTo>
                  <a:cubicBezTo>
                    <a:pt x="343" y="504"/>
                    <a:pt x="340" y="504"/>
                    <a:pt x="337" y="504"/>
                  </a:cubicBezTo>
                  <a:cubicBezTo>
                    <a:pt x="330" y="512"/>
                    <a:pt x="320" y="520"/>
                    <a:pt x="319" y="529"/>
                  </a:cubicBezTo>
                  <a:cubicBezTo>
                    <a:pt x="317" y="542"/>
                    <a:pt x="327" y="552"/>
                    <a:pt x="341" y="552"/>
                  </a:cubicBezTo>
                  <a:cubicBezTo>
                    <a:pt x="355" y="552"/>
                    <a:pt x="364" y="542"/>
                    <a:pt x="362" y="529"/>
                  </a:cubicBezTo>
                  <a:cubicBezTo>
                    <a:pt x="361" y="520"/>
                    <a:pt x="352" y="512"/>
                    <a:pt x="346" y="504"/>
                  </a:cubicBezTo>
                  <a:close/>
                  <a:moveTo>
                    <a:pt x="177" y="532"/>
                  </a:moveTo>
                  <a:cubicBezTo>
                    <a:pt x="180" y="532"/>
                    <a:pt x="183" y="532"/>
                    <a:pt x="186" y="532"/>
                  </a:cubicBezTo>
                  <a:cubicBezTo>
                    <a:pt x="192" y="523"/>
                    <a:pt x="202" y="515"/>
                    <a:pt x="203" y="505"/>
                  </a:cubicBezTo>
                  <a:cubicBezTo>
                    <a:pt x="204" y="494"/>
                    <a:pt x="196" y="484"/>
                    <a:pt x="182" y="484"/>
                  </a:cubicBezTo>
                  <a:cubicBezTo>
                    <a:pt x="167" y="484"/>
                    <a:pt x="158" y="493"/>
                    <a:pt x="159" y="506"/>
                  </a:cubicBezTo>
                  <a:cubicBezTo>
                    <a:pt x="160" y="515"/>
                    <a:pt x="170" y="523"/>
                    <a:pt x="177" y="53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5" name="Freeform 52">
              <a:extLst>
                <a:ext uri="{FF2B5EF4-FFF2-40B4-BE49-F238E27FC236}">
                  <a16:creationId xmlns:a16="http://schemas.microsoft.com/office/drawing/2014/main" id="{781D0F27-6B1F-4921-A3E7-68D50AA6E2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91063" y="2114550"/>
              <a:ext cx="336550" cy="592137"/>
            </a:xfrm>
            <a:custGeom>
              <a:avLst/>
              <a:gdLst>
                <a:gd name="T0" fmla="*/ 123 w 395"/>
                <a:gd name="T1" fmla="*/ 0 h 693"/>
                <a:gd name="T2" fmla="*/ 274 w 395"/>
                <a:gd name="T3" fmla="*/ 33 h 693"/>
                <a:gd name="T4" fmla="*/ 298 w 395"/>
                <a:gd name="T5" fmla="*/ 131 h 693"/>
                <a:gd name="T6" fmla="*/ 309 w 395"/>
                <a:gd name="T7" fmla="*/ 225 h 693"/>
                <a:gd name="T8" fmla="*/ 394 w 395"/>
                <a:gd name="T9" fmla="*/ 624 h 693"/>
                <a:gd name="T10" fmla="*/ 70 w 395"/>
                <a:gd name="T11" fmla="*/ 693 h 693"/>
                <a:gd name="T12" fmla="*/ 3 w 395"/>
                <a:gd name="T13" fmla="*/ 367 h 693"/>
                <a:gd name="T14" fmla="*/ 99 w 395"/>
                <a:gd name="T15" fmla="*/ 197 h 693"/>
                <a:gd name="T16" fmla="*/ 54 w 395"/>
                <a:gd name="T17" fmla="*/ 73 h 693"/>
                <a:gd name="T18" fmla="*/ 34 w 395"/>
                <a:gd name="T19" fmla="*/ 598 h 693"/>
                <a:gd name="T20" fmla="*/ 70 w 395"/>
                <a:gd name="T21" fmla="*/ 661 h 693"/>
                <a:gd name="T22" fmla="*/ 354 w 395"/>
                <a:gd name="T23" fmla="*/ 646 h 693"/>
                <a:gd name="T24" fmla="*/ 334 w 395"/>
                <a:gd name="T25" fmla="*/ 598 h 693"/>
                <a:gd name="T26" fmla="*/ 34 w 395"/>
                <a:gd name="T27" fmla="*/ 598 h 693"/>
                <a:gd name="T28" fmla="*/ 360 w 395"/>
                <a:gd name="T29" fmla="*/ 369 h 693"/>
                <a:gd name="T30" fmla="*/ 66 w 395"/>
                <a:gd name="T31" fmla="*/ 341 h 693"/>
                <a:gd name="T32" fmla="*/ 34 w 395"/>
                <a:gd name="T33" fmla="*/ 384 h 693"/>
                <a:gd name="T34" fmla="*/ 173 w 395"/>
                <a:gd name="T35" fmla="*/ 472 h 693"/>
                <a:gd name="T36" fmla="*/ 130 w 395"/>
                <a:gd name="T37" fmla="*/ 430 h 693"/>
                <a:gd name="T38" fmla="*/ 90 w 395"/>
                <a:gd name="T39" fmla="*/ 470 h 693"/>
                <a:gd name="T40" fmla="*/ 48 w 395"/>
                <a:gd name="T41" fmla="*/ 514 h 693"/>
                <a:gd name="T42" fmla="*/ 91 w 395"/>
                <a:gd name="T43" fmla="*/ 555 h 693"/>
                <a:gd name="T44" fmla="*/ 132 w 395"/>
                <a:gd name="T45" fmla="*/ 512 h 693"/>
                <a:gd name="T46" fmla="*/ 173 w 395"/>
                <a:gd name="T47" fmla="*/ 472 h 693"/>
                <a:gd name="T48" fmla="*/ 134 w 395"/>
                <a:gd name="T49" fmla="*/ 103 h 693"/>
                <a:gd name="T50" fmla="*/ 197 w 395"/>
                <a:gd name="T51" fmla="*/ 80 h 693"/>
                <a:gd name="T52" fmla="*/ 102 w 395"/>
                <a:gd name="T53" fmla="*/ 58 h 693"/>
                <a:gd name="T54" fmla="*/ 102 w 395"/>
                <a:gd name="T55" fmla="*/ 103 h 693"/>
                <a:gd name="T56" fmla="*/ 334 w 395"/>
                <a:gd name="T57" fmla="*/ 526 h 693"/>
                <a:gd name="T58" fmla="*/ 276 w 395"/>
                <a:gd name="T59" fmla="*/ 493 h 693"/>
                <a:gd name="T60" fmla="*/ 246 w 395"/>
                <a:gd name="T61" fmla="*/ 536 h 693"/>
                <a:gd name="T62" fmla="*/ 308 w 395"/>
                <a:gd name="T63" fmla="*/ 546 h 693"/>
                <a:gd name="T64" fmla="*/ 287 w 395"/>
                <a:gd name="T65" fmla="*/ 458 h 693"/>
                <a:gd name="T66" fmla="*/ 256 w 395"/>
                <a:gd name="T67" fmla="*/ 454 h 693"/>
                <a:gd name="T68" fmla="*/ 287 w 395"/>
                <a:gd name="T69" fmla="*/ 458 h 693"/>
                <a:gd name="T70" fmla="*/ 305 w 395"/>
                <a:gd name="T71" fmla="*/ 435 h 693"/>
                <a:gd name="T72" fmla="*/ 306 w 395"/>
                <a:gd name="T73" fmla="*/ 475 h 693"/>
                <a:gd name="T74" fmla="*/ 313 w 395"/>
                <a:gd name="T75" fmla="*/ 435 h 693"/>
                <a:gd name="T76" fmla="*/ 239 w 395"/>
                <a:gd name="T77" fmla="*/ 466 h 693"/>
                <a:gd name="T78" fmla="*/ 243 w 395"/>
                <a:gd name="T79" fmla="*/ 497 h 693"/>
                <a:gd name="T80" fmla="*/ 350 w 395"/>
                <a:gd name="T81" fmla="*/ 483 h 693"/>
                <a:gd name="T82" fmla="*/ 338 w 395"/>
                <a:gd name="T83" fmla="*/ 467 h 693"/>
                <a:gd name="T84" fmla="*/ 333 w 395"/>
                <a:gd name="T85" fmla="*/ 498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95" h="693">
                  <a:moveTo>
                    <a:pt x="121" y="33"/>
                  </a:moveTo>
                  <a:cubicBezTo>
                    <a:pt x="121" y="22"/>
                    <a:pt x="122" y="11"/>
                    <a:pt x="123" y="0"/>
                  </a:cubicBezTo>
                  <a:cubicBezTo>
                    <a:pt x="173" y="0"/>
                    <a:pt x="223" y="0"/>
                    <a:pt x="274" y="0"/>
                  </a:cubicBezTo>
                  <a:cubicBezTo>
                    <a:pt x="274" y="11"/>
                    <a:pt x="274" y="21"/>
                    <a:pt x="274" y="33"/>
                  </a:cubicBezTo>
                  <a:cubicBezTo>
                    <a:pt x="307" y="33"/>
                    <a:pt x="339" y="37"/>
                    <a:pt x="342" y="79"/>
                  </a:cubicBezTo>
                  <a:cubicBezTo>
                    <a:pt x="344" y="106"/>
                    <a:pt x="333" y="118"/>
                    <a:pt x="298" y="131"/>
                  </a:cubicBezTo>
                  <a:cubicBezTo>
                    <a:pt x="298" y="156"/>
                    <a:pt x="297" y="182"/>
                    <a:pt x="298" y="208"/>
                  </a:cubicBezTo>
                  <a:cubicBezTo>
                    <a:pt x="299" y="214"/>
                    <a:pt x="304" y="221"/>
                    <a:pt x="309" y="225"/>
                  </a:cubicBezTo>
                  <a:cubicBezTo>
                    <a:pt x="367" y="268"/>
                    <a:pt x="395" y="326"/>
                    <a:pt x="394" y="398"/>
                  </a:cubicBezTo>
                  <a:cubicBezTo>
                    <a:pt x="393" y="474"/>
                    <a:pt x="394" y="549"/>
                    <a:pt x="394" y="624"/>
                  </a:cubicBezTo>
                  <a:cubicBezTo>
                    <a:pt x="393" y="668"/>
                    <a:pt x="368" y="693"/>
                    <a:pt x="324" y="693"/>
                  </a:cubicBezTo>
                  <a:cubicBezTo>
                    <a:pt x="239" y="693"/>
                    <a:pt x="154" y="693"/>
                    <a:pt x="70" y="693"/>
                  </a:cubicBezTo>
                  <a:cubicBezTo>
                    <a:pt x="28" y="693"/>
                    <a:pt x="2" y="668"/>
                    <a:pt x="2" y="627"/>
                  </a:cubicBezTo>
                  <a:cubicBezTo>
                    <a:pt x="2" y="540"/>
                    <a:pt x="0" y="453"/>
                    <a:pt x="3" y="367"/>
                  </a:cubicBezTo>
                  <a:cubicBezTo>
                    <a:pt x="6" y="309"/>
                    <a:pt x="36" y="264"/>
                    <a:pt x="82" y="229"/>
                  </a:cubicBezTo>
                  <a:cubicBezTo>
                    <a:pt x="95" y="220"/>
                    <a:pt x="99" y="212"/>
                    <a:pt x="99" y="197"/>
                  </a:cubicBezTo>
                  <a:cubicBezTo>
                    <a:pt x="97" y="175"/>
                    <a:pt x="98" y="154"/>
                    <a:pt x="98" y="131"/>
                  </a:cubicBezTo>
                  <a:cubicBezTo>
                    <a:pt x="68" y="124"/>
                    <a:pt x="48" y="106"/>
                    <a:pt x="54" y="73"/>
                  </a:cubicBezTo>
                  <a:cubicBezTo>
                    <a:pt x="60" y="35"/>
                    <a:pt x="90" y="34"/>
                    <a:pt x="121" y="33"/>
                  </a:cubicBezTo>
                  <a:close/>
                  <a:moveTo>
                    <a:pt x="34" y="598"/>
                  </a:moveTo>
                  <a:cubicBezTo>
                    <a:pt x="34" y="609"/>
                    <a:pt x="34" y="617"/>
                    <a:pt x="34" y="625"/>
                  </a:cubicBezTo>
                  <a:cubicBezTo>
                    <a:pt x="35" y="648"/>
                    <a:pt x="47" y="661"/>
                    <a:pt x="70" y="661"/>
                  </a:cubicBezTo>
                  <a:cubicBezTo>
                    <a:pt x="155" y="661"/>
                    <a:pt x="241" y="661"/>
                    <a:pt x="326" y="660"/>
                  </a:cubicBezTo>
                  <a:cubicBezTo>
                    <a:pt x="336" y="660"/>
                    <a:pt x="350" y="654"/>
                    <a:pt x="354" y="646"/>
                  </a:cubicBezTo>
                  <a:cubicBezTo>
                    <a:pt x="360" y="634"/>
                    <a:pt x="360" y="618"/>
                    <a:pt x="360" y="604"/>
                  </a:cubicBezTo>
                  <a:cubicBezTo>
                    <a:pt x="360" y="601"/>
                    <a:pt x="343" y="598"/>
                    <a:pt x="334" y="598"/>
                  </a:cubicBezTo>
                  <a:cubicBezTo>
                    <a:pt x="241" y="598"/>
                    <a:pt x="149" y="598"/>
                    <a:pt x="56" y="598"/>
                  </a:cubicBezTo>
                  <a:cubicBezTo>
                    <a:pt x="50" y="598"/>
                    <a:pt x="43" y="598"/>
                    <a:pt x="34" y="598"/>
                  </a:cubicBezTo>
                  <a:close/>
                  <a:moveTo>
                    <a:pt x="361" y="384"/>
                  </a:moveTo>
                  <a:cubicBezTo>
                    <a:pt x="361" y="378"/>
                    <a:pt x="359" y="373"/>
                    <a:pt x="360" y="369"/>
                  </a:cubicBezTo>
                  <a:cubicBezTo>
                    <a:pt x="361" y="348"/>
                    <a:pt x="352" y="341"/>
                    <a:pt x="330" y="341"/>
                  </a:cubicBezTo>
                  <a:cubicBezTo>
                    <a:pt x="242" y="343"/>
                    <a:pt x="154" y="341"/>
                    <a:pt x="66" y="341"/>
                  </a:cubicBezTo>
                  <a:cubicBezTo>
                    <a:pt x="38" y="341"/>
                    <a:pt x="38" y="341"/>
                    <a:pt x="34" y="369"/>
                  </a:cubicBezTo>
                  <a:cubicBezTo>
                    <a:pt x="34" y="374"/>
                    <a:pt x="34" y="379"/>
                    <a:pt x="34" y="384"/>
                  </a:cubicBezTo>
                  <a:cubicBezTo>
                    <a:pt x="144" y="384"/>
                    <a:pt x="252" y="384"/>
                    <a:pt x="361" y="384"/>
                  </a:cubicBezTo>
                  <a:close/>
                  <a:moveTo>
                    <a:pt x="173" y="472"/>
                  </a:moveTo>
                  <a:cubicBezTo>
                    <a:pt x="159" y="471"/>
                    <a:pt x="145" y="471"/>
                    <a:pt x="130" y="470"/>
                  </a:cubicBezTo>
                  <a:cubicBezTo>
                    <a:pt x="130" y="455"/>
                    <a:pt x="130" y="442"/>
                    <a:pt x="130" y="430"/>
                  </a:cubicBezTo>
                  <a:cubicBezTo>
                    <a:pt x="115" y="430"/>
                    <a:pt x="103" y="430"/>
                    <a:pt x="90" y="430"/>
                  </a:cubicBezTo>
                  <a:cubicBezTo>
                    <a:pt x="90" y="444"/>
                    <a:pt x="90" y="456"/>
                    <a:pt x="90" y="470"/>
                  </a:cubicBezTo>
                  <a:cubicBezTo>
                    <a:pt x="75" y="471"/>
                    <a:pt x="61" y="472"/>
                    <a:pt x="48" y="473"/>
                  </a:cubicBezTo>
                  <a:cubicBezTo>
                    <a:pt x="48" y="487"/>
                    <a:pt x="48" y="499"/>
                    <a:pt x="48" y="514"/>
                  </a:cubicBezTo>
                  <a:cubicBezTo>
                    <a:pt x="62" y="514"/>
                    <a:pt x="76" y="514"/>
                    <a:pt x="91" y="514"/>
                  </a:cubicBezTo>
                  <a:cubicBezTo>
                    <a:pt x="91" y="529"/>
                    <a:pt x="91" y="541"/>
                    <a:pt x="91" y="555"/>
                  </a:cubicBezTo>
                  <a:cubicBezTo>
                    <a:pt x="105" y="555"/>
                    <a:pt x="117" y="555"/>
                    <a:pt x="130" y="555"/>
                  </a:cubicBezTo>
                  <a:cubicBezTo>
                    <a:pt x="131" y="540"/>
                    <a:pt x="131" y="527"/>
                    <a:pt x="132" y="512"/>
                  </a:cubicBezTo>
                  <a:cubicBezTo>
                    <a:pt x="147" y="512"/>
                    <a:pt x="160" y="512"/>
                    <a:pt x="173" y="512"/>
                  </a:cubicBezTo>
                  <a:cubicBezTo>
                    <a:pt x="173" y="498"/>
                    <a:pt x="173" y="486"/>
                    <a:pt x="173" y="472"/>
                  </a:cubicBezTo>
                  <a:close/>
                  <a:moveTo>
                    <a:pt x="134" y="103"/>
                  </a:moveTo>
                  <a:cubicBezTo>
                    <a:pt x="134" y="103"/>
                    <a:pt x="134" y="103"/>
                    <a:pt x="134" y="103"/>
                  </a:cubicBezTo>
                  <a:cubicBezTo>
                    <a:pt x="148" y="103"/>
                    <a:pt x="161" y="103"/>
                    <a:pt x="174" y="102"/>
                  </a:cubicBezTo>
                  <a:cubicBezTo>
                    <a:pt x="188" y="102"/>
                    <a:pt x="197" y="94"/>
                    <a:pt x="197" y="80"/>
                  </a:cubicBezTo>
                  <a:cubicBezTo>
                    <a:pt x="197" y="65"/>
                    <a:pt x="187" y="58"/>
                    <a:pt x="174" y="58"/>
                  </a:cubicBezTo>
                  <a:cubicBezTo>
                    <a:pt x="150" y="57"/>
                    <a:pt x="126" y="57"/>
                    <a:pt x="102" y="58"/>
                  </a:cubicBezTo>
                  <a:cubicBezTo>
                    <a:pt x="86" y="58"/>
                    <a:pt x="77" y="67"/>
                    <a:pt x="77" y="83"/>
                  </a:cubicBezTo>
                  <a:cubicBezTo>
                    <a:pt x="78" y="98"/>
                    <a:pt x="89" y="103"/>
                    <a:pt x="102" y="103"/>
                  </a:cubicBezTo>
                  <a:cubicBezTo>
                    <a:pt x="113" y="103"/>
                    <a:pt x="124" y="103"/>
                    <a:pt x="134" y="103"/>
                  </a:cubicBezTo>
                  <a:close/>
                  <a:moveTo>
                    <a:pt x="334" y="526"/>
                  </a:moveTo>
                  <a:cubicBezTo>
                    <a:pt x="334" y="510"/>
                    <a:pt x="296" y="484"/>
                    <a:pt x="281" y="490"/>
                  </a:cubicBezTo>
                  <a:cubicBezTo>
                    <a:pt x="279" y="490"/>
                    <a:pt x="277" y="492"/>
                    <a:pt x="276" y="493"/>
                  </a:cubicBezTo>
                  <a:cubicBezTo>
                    <a:pt x="268" y="498"/>
                    <a:pt x="258" y="503"/>
                    <a:pt x="252" y="510"/>
                  </a:cubicBezTo>
                  <a:cubicBezTo>
                    <a:pt x="247" y="517"/>
                    <a:pt x="245" y="528"/>
                    <a:pt x="246" y="536"/>
                  </a:cubicBezTo>
                  <a:cubicBezTo>
                    <a:pt x="249" y="548"/>
                    <a:pt x="259" y="548"/>
                    <a:pt x="270" y="546"/>
                  </a:cubicBezTo>
                  <a:cubicBezTo>
                    <a:pt x="282" y="544"/>
                    <a:pt x="296" y="543"/>
                    <a:pt x="308" y="546"/>
                  </a:cubicBezTo>
                  <a:cubicBezTo>
                    <a:pt x="324" y="548"/>
                    <a:pt x="334" y="542"/>
                    <a:pt x="334" y="526"/>
                  </a:cubicBezTo>
                  <a:close/>
                  <a:moveTo>
                    <a:pt x="287" y="458"/>
                  </a:moveTo>
                  <a:cubicBezTo>
                    <a:pt x="279" y="449"/>
                    <a:pt x="273" y="443"/>
                    <a:pt x="267" y="437"/>
                  </a:cubicBezTo>
                  <a:cubicBezTo>
                    <a:pt x="263" y="443"/>
                    <a:pt x="255" y="449"/>
                    <a:pt x="256" y="454"/>
                  </a:cubicBezTo>
                  <a:cubicBezTo>
                    <a:pt x="257" y="462"/>
                    <a:pt x="265" y="468"/>
                    <a:pt x="270" y="475"/>
                  </a:cubicBezTo>
                  <a:cubicBezTo>
                    <a:pt x="275" y="470"/>
                    <a:pt x="279" y="465"/>
                    <a:pt x="287" y="458"/>
                  </a:cubicBezTo>
                  <a:close/>
                  <a:moveTo>
                    <a:pt x="313" y="435"/>
                  </a:moveTo>
                  <a:cubicBezTo>
                    <a:pt x="310" y="435"/>
                    <a:pt x="308" y="435"/>
                    <a:pt x="305" y="435"/>
                  </a:cubicBezTo>
                  <a:cubicBezTo>
                    <a:pt x="302" y="442"/>
                    <a:pt x="296" y="450"/>
                    <a:pt x="295" y="458"/>
                  </a:cubicBezTo>
                  <a:cubicBezTo>
                    <a:pt x="295" y="463"/>
                    <a:pt x="303" y="469"/>
                    <a:pt x="306" y="475"/>
                  </a:cubicBezTo>
                  <a:cubicBezTo>
                    <a:pt x="312" y="468"/>
                    <a:pt x="319" y="462"/>
                    <a:pt x="321" y="454"/>
                  </a:cubicBezTo>
                  <a:cubicBezTo>
                    <a:pt x="322" y="449"/>
                    <a:pt x="316" y="442"/>
                    <a:pt x="313" y="435"/>
                  </a:cubicBezTo>
                  <a:close/>
                  <a:moveTo>
                    <a:pt x="261" y="486"/>
                  </a:moveTo>
                  <a:cubicBezTo>
                    <a:pt x="251" y="477"/>
                    <a:pt x="245" y="472"/>
                    <a:pt x="239" y="466"/>
                  </a:cubicBezTo>
                  <a:cubicBezTo>
                    <a:pt x="235" y="471"/>
                    <a:pt x="227" y="477"/>
                    <a:pt x="228" y="480"/>
                  </a:cubicBezTo>
                  <a:cubicBezTo>
                    <a:pt x="231" y="487"/>
                    <a:pt x="237" y="493"/>
                    <a:pt x="243" y="497"/>
                  </a:cubicBezTo>
                  <a:cubicBezTo>
                    <a:pt x="245" y="498"/>
                    <a:pt x="252" y="492"/>
                    <a:pt x="261" y="486"/>
                  </a:cubicBezTo>
                  <a:close/>
                  <a:moveTo>
                    <a:pt x="350" y="483"/>
                  </a:moveTo>
                  <a:cubicBezTo>
                    <a:pt x="352" y="479"/>
                    <a:pt x="354" y="476"/>
                    <a:pt x="356" y="473"/>
                  </a:cubicBezTo>
                  <a:cubicBezTo>
                    <a:pt x="350" y="470"/>
                    <a:pt x="342" y="465"/>
                    <a:pt x="338" y="467"/>
                  </a:cubicBezTo>
                  <a:cubicBezTo>
                    <a:pt x="332" y="470"/>
                    <a:pt x="326" y="478"/>
                    <a:pt x="323" y="485"/>
                  </a:cubicBezTo>
                  <a:cubicBezTo>
                    <a:pt x="322" y="488"/>
                    <a:pt x="329" y="494"/>
                    <a:pt x="333" y="498"/>
                  </a:cubicBezTo>
                  <a:cubicBezTo>
                    <a:pt x="339" y="493"/>
                    <a:pt x="345" y="488"/>
                    <a:pt x="350" y="48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6" name="Freeform 53">
              <a:extLst>
                <a:ext uri="{FF2B5EF4-FFF2-40B4-BE49-F238E27FC236}">
                  <a16:creationId xmlns:a16="http://schemas.microsoft.com/office/drawing/2014/main" id="{9B27D80D-2896-41F1-AE17-86F2478BAF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62901" y="2119313"/>
              <a:ext cx="493713" cy="536575"/>
            </a:xfrm>
            <a:custGeom>
              <a:avLst/>
              <a:gdLst>
                <a:gd name="T0" fmla="*/ 36 w 580"/>
                <a:gd name="T1" fmla="*/ 270 h 630"/>
                <a:gd name="T2" fmla="*/ 7 w 580"/>
                <a:gd name="T3" fmla="*/ 243 h 630"/>
                <a:gd name="T4" fmla="*/ 60 w 580"/>
                <a:gd name="T5" fmla="*/ 138 h 630"/>
                <a:gd name="T6" fmla="*/ 133 w 580"/>
                <a:gd name="T7" fmla="*/ 98 h 630"/>
                <a:gd name="T8" fmla="*/ 155 w 580"/>
                <a:gd name="T9" fmla="*/ 101 h 630"/>
                <a:gd name="T10" fmla="*/ 159 w 580"/>
                <a:gd name="T11" fmla="*/ 106 h 630"/>
                <a:gd name="T12" fmla="*/ 238 w 580"/>
                <a:gd name="T13" fmla="*/ 123 h 630"/>
                <a:gd name="T14" fmla="*/ 265 w 580"/>
                <a:gd name="T15" fmla="*/ 106 h 630"/>
                <a:gd name="T16" fmla="*/ 423 w 580"/>
                <a:gd name="T17" fmla="*/ 115 h 630"/>
                <a:gd name="T18" fmla="*/ 453 w 580"/>
                <a:gd name="T19" fmla="*/ 109 h 630"/>
                <a:gd name="T20" fmla="*/ 543 w 580"/>
                <a:gd name="T21" fmla="*/ 12 h 630"/>
                <a:gd name="T22" fmla="*/ 570 w 580"/>
                <a:gd name="T23" fmla="*/ 0 h 630"/>
                <a:gd name="T24" fmla="*/ 579 w 580"/>
                <a:gd name="T25" fmla="*/ 27 h 630"/>
                <a:gd name="T26" fmla="*/ 580 w 580"/>
                <a:gd name="T27" fmla="*/ 335 h 630"/>
                <a:gd name="T28" fmla="*/ 257 w 580"/>
                <a:gd name="T29" fmla="*/ 598 h 630"/>
                <a:gd name="T30" fmla="*/ 100 w 580"/>
                <a:gd name="T31" fmla="*/ 507 h 630"/>
                <a:gd name="T32" fmla="*/ 76 w 580"/>
                <a:gd name="T33" fmla="*/ 492 h 630"/>
                <a:gd name="T34" fmla="*/ 24 w 580"/>
                <a:gd name="T35" fmla="*/ 317 h 630"/>
                <a:gd name="T36" fmla="*/ 35 w 580"/>
                <a:gd name="T37" fmla="*/ 292 h 630"/>
                <a:gd name="T38" fmla="*/ 36 w 580"/>
                <a:gd name="T39" fmla="*/ 270 h 630"/>
                <a:gd name="T40" fmla="*/ 422 w 580"/>
                <a:gd name="T41" fmla="*/ 128 h 630"/>
                <a:gd name="T42" fmla="*/ 331 w 580"/>
                <a:gd name="T43" fmla="*/ 111 h 630"/>
                <a:gd name="T44" fmla="*/ 255 w 580"/>
                <a:gd name="T45" fmla="*/ 137 h 630"/>
                <a:gd name="T46" fmla="*/ 55 w 580"/>
                <a:gd name="T47" fmla="*/ 311 h 630"/>
                <a:gd name="T48" fmla="*/ 39 w 580"/>
                <a:gd name="T49" fmla="*/ 332 h 630"/>
                <a:gd name="T50" fmla="*/ 75 w 580"/>
                <a:gd name="T51" fmla="*/ 465 h 630"/>
                <a:gd name="T52" fmla="*/ 104 w 580"/>
                <a:gd name="T53" fmla="*/ 472 h 630"/>
                <a:gd name="T54" fmla="*/ 277 w 580"/>
                <a:gd name="T55" fmla="*/ 351 h 630"/>
                <a:gd name="T56" fmla="*/ 422 w 580"/>
                <a:gd name="T57" fmla="*/ 128 h 630"/>
                <a:gd name="T58" fmla="*/ 402 w 580"/>
                <a:gd name="T59" fmla="*/ 482 h 630"/>
                <a:gd name="T60" fmla="*/ 396 w 580"/>
                <a:gd name="T61" fmla="*/ 500 h 630"/>
                <a:gd name="T62" fmla="*/ 354 w 580"/>
                <a:gd name="T63" fmla="*/ 524 h 630"/>
                <a:gd name="T64" fmla="*/ 320 w 580"/>
                <a:gd name="T65" fmla="*/ 485 h 630"/>
                <a:gd name="T66" fmla="*/ 320 w 580"/>
                <a:gd name="T67" fmla="*/ 434 h 630"/>
                <a:gd name="T68" fmla="*/ 348 w 580"/>
                <a:gd name="T69" fmla="*/ 422 h 630"/>
                <a:gd name="T70" fmla="*/ 349 w 580"/>
                <a:gd name="T71" fmla="*/ 390 h 630"/>
                <a:gd name="T72" fmla="*/ 265 w 580"/>
                <a:gd name="T73" fmla="*/ 392 h 630"/>
                <a:gd name="T74" fmla="*/ 266 w 580"/>
                <a:gd name="T75" fmla="*/ 421 h 630"/>
                <a:gd name="T76" fmla="*/ 296 w 580"/>
                <a:gd name="T77" fmla="*/ 434 h 630"/>
                <a:gd name="T78" fmla="*/ 296 w 580"/>
                <a:gd name="T79" fmla="*/ 471 h 630"/>
                <a:gd name="T80" fmla="*/ 296 w 580"/>
                <a:gd name="T81" fmla="*/ 483 h 630"/>
                <a:gd name="T82" fmla="*/ 259 w 580"/>
                <a:gd name="T83" fmla="*/ 524 h 630"/>
                <a:gd name="T84" fmla="*/ 217 w 580"/>
                <a:gd name="T85" fmla="*/ 495 h 630"/>
                <a:gd name="T86" fmla="*/ 192 w 580"/>
                <a:gd name="T87" fmla="*/ 485 h 630"/>
                <a:gd name="T88" fmla="*/ 232 w 580"/>
                <a:gd name="T89" fmla="*/ 541 h 630"/>
                <a:gd name="T90" fmla="*/ 308 w 580"/>
                <a:gd name="T91" fmla="*/ 520 h 630"/>
                <a:gd name="T92" fmla="*/ 386 w 580"/>
                <a:gd name="T93" fmla="*/ 540 h 630"/>
                <a:gd name="T94" fmla="*/ 422 w 580"/>
                <a:gd name="T95" fmla="*/ 483 h 630"/>
                <a:gd name="T96" fmla="*/ 402 w 580"/>
                <a:gd name="T97" fmla="*/ 482 h 630"/>
                <a:gd name="T98" fmla="*/ 110 w 580"/>
                <a:gd name="T99" fmla="*/ 135 h 630"/>
                <a:gd name="T100" fmla="*/ 32 w 580"/>
                <a:gd name="T101" fmla="*/ 250 h 630"/>
                <a:gd name="T102" fmla="*/ 110 w 580"/>
                <a:gd name="T103" fmla="*/ 135 h 630"/>
                <a:gd name="T104" fmla="*/ 451 w 580"/>
                <a:gd name="T105" fmla="*/ 358 h 630"/>
                <a:gd name="T106" fmla="*/ 471 w 580"/>
                <a:gd name="T107" fmla="*/ 333 h 630"/>
                <a:gd name="T108" fmla="*/ 446 w 580"/>
                <a:gd name="T109" fmla="*/ 309 h 630"/>
                <a:gd name="T110" fmla="*/ 421 w 580"/>
                <a:gd name="T111" fmla="*/ 332 h 630"/>
                <a:gd name="T112" fmla="*/ 451 w 580"/>
                <a:gd name="T113" fmla="*/ 358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80" h="630">
                  <a:moveTo>
                    <a:pt x="36" y="270"/>
                  </a:moveTo>
                  <a:cubicBezTo>
                    <a:pt x="14" y="271"/>
                    <a:pt x="9" y="259"/>
                    <a:pt x="7" y="243"/>
                  </a:cubicBezTo>
                  <a:cubicBezTo>
                    <a:pt x="0" y="194"/>
                    <a:pt x="17" y="161"/>
                    <a:pt x="60" y="138"/>
                  </a:cubicBezTo>
                  <a:cubicBezTo>
                    <a:pt x="84" y="125"/>
                    <a:pt x="109" y="112"/>
                    <a:pt x="133" y="98"/>
                  </a:cubicBezTo>
                  <a:cubicBezTo>
                    <a:pt x="142" y="92"/>
                    <a:pt x="149" y="92"/>
                    <a:pt x="155" y="101"/>
                  </a:cubicBezTo>
                  <a:cubicBezTo>
                    <a:pt x="156" y="103"/>
                    <a:pt x="158" y="104"/>
                    <a:pt x="159" y="106"/>
                  </a:cubicBezTo>
                  <a:cubicBezTo>
                    <a:pt x="179" y="141"/>
                    <a:pt x="210" y="128"/>
                    <a:pt x="238" y="123"/>
                  </a:cubicBezTo>
                  <a:cubicBezTo>
                    <a:pt x="248" y="122"/>
                    <a:pt x="256" y="110"/>
                    <a:pt x="265" y="106"/>
                  </a:cubicBezTo>
                  <a:cubicBezTo>
                    <a:pt x="319" y="83"/>
                    <a:pt x="372" y="90"/>
                    <a:pt x="423" y="115"/>
                  </a:cubicBezTo>
                  <a:cubicBezTo>
                    <a:pt x="437" y="122"/>
                    <a:pt x="444" y="119"/>
                    <a:pt x="453" y="109"/>
                  </a:cubicBezTo>
                  <a:cubicBezTo>
                    <a:pt x="483" y="76"/>
                    <a:pt x="512" y="44"/>
                    <a:pt x="543" y="12"/>
                  </a:cubicBezTo>
                  <a:cubicBezTo>
                    <a:pt x="550" y="6"/>
                    <a:pt x="561" y="4"/>
                    <a:pt x="570" y="0"/>
                  </a:cubicBezTo>
                  <a:cubicBezTo>
                    <a:pt x="573" y="9"/>
                    <a:pt x="579" y="18"/>
                    <a:pt x="579" y="27"/>
                  </a:cubicBezTo>
                  <a:cubicBezTo>
                    <a:pt x="580" y="130"/>
                    <a:pt x="580" y="232"/>
                    <a:pt x="580" y="335"/>
                  </a:cubicBezTo>
                  <a:cubicBezTo>
                    <a:pt x="578" y="504"/>
                    <a:pt x="423" y="630"/>
                    <a:pt x="257" y="598"/>
                  </a:cubicBezTo>
                  <a:cubicBezTo>
                    <a:pt x="194" y="586"/>
                    <a:pt x="142" y="555"/>
                    <a:pt x="100" y="507"/>
                  </a:cubicBezTo>
                  <a:cubicBezTo>
                    <a:pt x="94" y="501"/>
                    <a:pt x="83" y="498"/>
                    <a:pt x="76" y="492"/>
                  </a:cubicBezTo>
                  <a:cubicBezTo>
                    <a:pt x="28" y="455"/>
                    <a:pt x="3" y="373"/>
                    <a:pt x="24" y="317"/>
                  </a:cubicBezTo>
                  <a:cubicBezTo>
                    <a:pt x="27" y="309"/>
                    <a:pt x="33" y="301"/>
                    <a:pt x="35" y="292"/>
                  </a:cubicBezTo>
                  <a:cubicBezTo>
                    <a:pt x="37" y="286"/>
                    <a:pt x="36" y="279"/>
                    <a:pt x="36" y="270"/>
                  </a:cubicBezTo>
                  <a:close/>
                  <a:moveTo>
                    <a:pt x="422" y="128"/>
                  </a:moveTo>
                  <a:cubicBezTo>
                    <a:pt x="389" y="121"/>
                    <a:pt x="360" y="113"/>
                    <a:pt x="331" y="111"/>
                  </a:cubicBezTo>
                  <a:cubicBezTo>
                    <a:pt x="304" y="110"/>
                    <a:pt x="274" y="111"/>
                    <a:pt x="255" y="137"/>
                  </a:cubicBezTo>
                  <a:cubicBezTo>
                    <a:pt x="201" y="209"/>
                    <a:pt x="134" y="267"/>
                    <a:pt x="55" y="311"/>
                  </a:cubicBezTo>
                  <a:cubicBezTo>
                    <a:pt x="48" y="315"/>
                    <a:pt x="42" y="324"/>
                    <a:pt x="39" y="332"/>
                  </a:cubicBezTo>
                  <a:cubicBezTo>
                    <a:pt x="25" y="383"/>
                    <a:pt x="45" y="426"/>
                    <a:pt x="75" y="465"/>
                  </a:cubicBezTo>
                  <a:cubicBezTo>
                    <a:pt x="83" y="476"/>
                    <a:pt x="91" y="477"/>
                    <a:pt x="104" y="472"/>
                  </a:cubicBezTo>
                  <a:cubicBezTo>
                    <a:pt x="171" y="445"/>
                    <a:pt x="228" y="404"/>
                    <a:pt x="277" y="351"/>
                  </a:cubicBezTo>
                  <a:cubicBezTo>
                    <a:pt x="337" y="287"/>
                    <a:pt x="384" y="215"/>
                    <a:pt x="422" y="128"/>
                  </a:cubicBezTo>
                  <a:close/>
                  <a:moveTo>
                    <a:pt x="402" y="482"/>
                  </a:moveTo>
                  <a:cubicBezTo>
                    <a:pt x="400" y="489"/>
                    <a:pt x="399" y="495"/>
                    <a:pt x="396" y="500"/>
                  </a:cubicBezTo>
                  <a:cubicBezTo>
                    <a:pt x="389" y="516"/>
                    <a:pt x="370" y="527"/>
                    <a:pt x="354" y="524"/>
                  </a:cubicBezTo>
                  <a:cubicBezTo>
                    <a:pt x="336" y="520"/>
                    <a:pt x="320" y="503"/>
                    <a:pt x="320" y="485"/>
                  </a:cubicBezTo>
                  <a:cubicBezTo>
                    <a:pt x="319" y="468"/>
                    <a:pt x="320" y="451"/>
                    <a:pt x="320" y="434"/>
                  </a:cubicBezTo>
                  <a:cubicBezTo>
                    <a:pt x="330" y="430"/>
                    <a:pt x="340" y="427"/>
                    <a:pt x="348" y="422"/>
                  </a:cubicBezTo>
                  <a:cubicBezTo>
                    <a:pt x="363" y="412"/>
                    <a:pt x="363" y="401"/>
                    <a:pt x="349" y="390"/>
                  </a:cubicBezTo>
                  <a:cubicBezTo>
                    <a:pt x="330" y="376"/>
                    <a:pt x="283" y="377"/>
                    <a:pt x="265" y="392"/>
                  </a:cubicBezTo>
                  <a:cubicBezTo>
                    <a:pt x="253" y="402"/>
                    <a:pt x="253" y="412"/>
                    <a:pt x="266" y="421"/>
                  </a:cubicBezTo>
                  <a:cubicBezTo>
                    <a:pt x="275" y="426"/>
                    <a:pt x="285" y="429"/>
                    <a:pt x="296" y="434"/>
                  </a:cubicBezTo>
                  <a:cubicBezTo>
                    <a:pt x="296" y="446"/>
                    <a:pt x="296" y="459"/>
                    <a:pt x="296" y="471"/>
                  </a:cubicBezTo>
                  <a:cubicBezTo>
                    <a:pt x="296" y="475"/>
                    <a:pt x="296" y="479"/>
                    <a:pt x="296" y="483"/>
                  </a:cubicBezTo>
                  <a:cubicBezTo>
                    <a:pt x="295" y="505"/>
                    <a:pt x="280" y="521"/>
                    <a:pt x="259" y="524"/>
                  </a:cubicBezTo>
                  <a:cubicBezTo>
                    <a:pt x="242" y="526"/>
                    <a:pt x="221" y="514"/>
                    <a:pt x="217" y="495"/>
                  </a:cubicBezTo>
                  <a:cubicBezTo>
                    <a:pt x="212" y="476"/>
                    <a:pt x="203" y="482"/>
                    <a:pt x="192" y="485"/>
                  </a:cubicBezTo>
                  <a:cubicBezTo>
                    <a:pt x="195" y="512"/>
                    <a:pt x="208" y="532"/>
                    <a:pt x="232" y="541"/>
                  </a:cubicBezTo>
                  <a:cubicBezTo>
                    <a:pt x="262" y="552"/>
                    <a:pt x="287" y="543"/>
                    <a:pt x="308" y="520"/>
                  </a:cubicBezTo>
                  <a:cubicBezTo>
                    <a:pt x="330" y="544"/>
                    <a:pt x="356" y="553"/>
                    <a:pt x="386" y="540"/>
                  </a:cubicBezTo>
                  <a:cubicBezTo>
                    <a:pt x="409" y="530"/>
                    <a:pt x="421" y="511"/>
                    <a:pt x="422" y="483"/>
                  </a:cubicBezTo>
                  <a:cubicBezTo>
                    <a:pt x="415" y="483"/>
                    <a:pt x="409" y="482"/>
                    <a:pt x="402" y="482"/>
                  </a:cubicBezTo>
                  <a:close/>
                  <a:moveTo>
                    <a:pt x="110" y="135"/>
                  </a:moveTo>
                  <a:cubicBezTo>
                    <a:pt x="41" y="156"/>
                    <a:pt x="1" y="215"/>
                    <a:pt x="32" y="250"/>
                  </a:cubicBezTo>
                  <a:cubicBezTo>
                    <a:pt x="58" y="212"/>
                    <a:pt x="84" y="174"/>
                    <a:pt x="110" y="135"/>
                  </a:cubicBezTo>
                  <a:close/>
                  <a:moveTo>
                    <a:pt x="451" y="358"/>
                  </a:moveTo>
                  <a:cubicBezTo>
                    <a:pt x="464" y="356"/>
                    <a:pt x="470" y="346"/>
                    <a:pt x="471" y="333"/>
                  </a:cubicBezTo>
                  <a:cubicBezTo>
                    <a:pt x="472" y="319"/>
                    <a:pt x="460" y="308"/>
                    <a:pt x="446" y="309"/>
                  </a:cubicBezTo>
                  <a:cubicBezTo>
                    <a:pt x="431" y="309"/>
                    <a:pt x="422" y="318"/>
                    <a:pt x="421" y="332"/>
                  </a:cubicBezTo>
                  <a:cubicBezTo>
                    <a:pt x="420" y="345"/>
                    <a:pt x="435" y="358"/>
                    <a:pt x="451" y="35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7" name="Freeform 54">
              <a:extLst>
                <a:ext uri="{FF2B5EF4-FFF2-40B4-BE49-F238E27FC236}">
                  <a16:creationId xmlns:a16="http://schemas.microsoft.com/office/drawing/2014/main" id="{7950F935-5363-44A0-B0DE-19164B8EE1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43638" y="1017588"/>
              <a:ext cx="463550" cy="536575"/>
            </a:xfrm>
            <a:custGeom>
              <a:avLst/>
              <a:gdLst>
                <a:gd name="T0" fmla="*/ 405 w 544"/>
                <a:gd name="T1" fmla="*/ 354 h 629"/>
                <a:gd name="T2" fmla="*/ 377 w 544"/>
                <a:gd name="T3" fmla="*/ 300 h 629"/>
                <a:gd name="T4" fmla="*/ 377 w 544"/>
                <a:gd name="T5" fmla="*/ 256 h 629"/>
                <a:gd name="T6" fmla="*/ 345 w 544"/>
                <a:gd name="T7" fmla="*/ 225 h 629"/>
                <a:gd name="T8" fmla="*/ 314 w 544"/>
                <a:gd name="T9" fmla="*/ 258 h 629"/>
                <a:gd name="T10" fmla="*/ 314 w 544"/>
                <a:gd name="T11" fmla="*/ 290 h 629"/>
                <a:gd name="T12" fmla="*/ 278 w 544"/>
                <a:gd name="T13" fmla="*/ 361 h 629"/>
                <a:gd name="T14" fmla="*/ 217 w 544"/>
                <a:gd name="T15" fmla="*/ 482 h 629"/>
                <a:gd name="T16" fmla="*/ 217 w 544"/>
                <a:gd name="T17" fmla="*/ 546 h 629"/>
                <a:gd name="T18" fmla="*/ 129 w 544"/>
                <a:gd name="T19" fmla="*/ 420 h 629"/>
                <a:gd name="T20" fmla="*/ 129 w 544"/>
                <a:gd name="T21" fmla="*/ 557 h 629"/>
                <a:gd name="T22" fmla="*/ 52 w 544"/>
                <a:gd name="T23" fmla="*/ 621 h 629"/>
                <a:gd name="T24" fmla="*/ 2 w 544"/>
                <a:gd name="T25" fmla="*/ 560 h 629"/>
                <a:gd name="T26" fmla="*/ 2 w 544"/>
                <a:gd name="T27" fmla="*/ 291 h 629"/>
                <a:gd name="T28" fmla="*/ 116 w 544"/>
                <a:gd name="T29" fmla="*/ 170 h 629"/>
                <a:gd name="T30" fmla="*/ 139 w 544"/>
                <a:gd name="T31" fmla="*/ 152 h 629"/>
                <a:gd name="T32" fmla="*/ 328 w 544"/>
                <a:gd name="T33" fmla="*/ 5 h 629"/>
                <a:gd name="T34" fmla="*/ 543 w 544"/>
                <a:gd name="T35" fmla="*/ 128 h 629"/>
                <a:gd name="T36" fmla="*/ 543 w 544"/>
                <a:gd name="T37" fmla="*/ 134 h 629"/>
                <a:gd name="T38" fmla="*/ 405 w 544"/>
                <a:gd name="T39" fmla="*/ 354 h 629"/>
                <a:gd name="T40" fmla="*/ 169 w 544"/>
                <a:gd name="T41" fmla="*/ 299 h 629"/>
                <a:gd name="T42" fmla="*/ 217 w 544"/>
                <a:gd name="T43" fmla="*/ 348 h 629"/>
                <a:gd name="T44" fmla="*/ 265 w 544"/>
                <a:gd name="T45" fmla="*/ 299 h 629"/>
                <a:gd name="T46" fmla="*/ 217 w 544"/>
                <a:gd name="T47" fmla="*/ 251 h 629"/>
                <a:gd name="T48" fmla="*/ 169 w 544"/>
                <a:gd name="T49" fmla="*/ 299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44" h="629">
                  <a:moveTo>
                    <a:pt x="405" y="354"/>
                  </a:moveTo>
                  <a:cubicBezTo>
                    <a:pt x="389" y="337"/>
                    <a:pt x="378" y="322"/>
                    <a:pt x="377" y="300"/>
                  </a:cubicBezTo>
                  <a:cubicBezTo>
                    <a:pt x="377" y="286"/>
                    <a:pt x="378" y="271"/>
                    <a:pt x="377" y="256"/>
                  </a:cubicBezTo>
                  <a:cubicBezTo>
                    <a:pt x="376" y="237"/>
                    <a:pt x="362" y="224"/>
                    <a:pt x="345" y="225"/>
                  </a:cubicBezTo>
                  <a:cubicBezTo>
                    <a:pt x="329" y="225"/>
                    <a:pt x="315" y="240"/>
                    <a:pt x="314" y="258"/>
                  </a:cubicBezTo>
                  <a:cubicBezTo>
                    <a:pt x="313" y="269"/>
                    <a:pt x="313" y="279"/>
                    <a:pt x="314" y="290"/>
                  </a:cubicBezTo>
                  <a:cubicBezTo>
                    <a:pt x="317" y="321"/>
                    <a:pt x="302" y="344"/>
                    <a:pt x="278" y="361"/>
                  </a:cubicBezTo>
                  <a:cubicBezTo>
                    <a:pt x="235" y="390"/>
                    <a:pt x="216" y="430"/>
                    <a:pt x="217" y="482"/>
                  </a:cubicBezTo>
                  <a:cubicBezTo>
                    <a:pt x="218" y="503"/>
                    <a:pt x="217" y="524"/>
                    <a:pt x="217" y="546"/>
                  </a:cubicBezTo>
                  <a:cubicBezTo>
                    <a:pt x="184" y="531"/>
                    <a:pt x="153" y="486"/>
                    <a:pt x="129" y="420"/>
                  </a:cubicBezTo>
                  <a:cubicBezTo>
                    <a:pt x="129" y="466"/>
                    <a:pt x="130" y="511"/>
                    <a:pt x="129" y="557"/>
                  </a:cubicBezTo>
                  <a:cubicBezTo>
                    <a:pt x="128" y="601"/>
                    <a:pt x="94" y="629"/>
                    <a:pt x="52" y="621"/>
                  </a:cubicBezTo>
                  <a:cubicBezTo>
                    <a:pt x="23" y="616"/>
                    <a:pt x="2" y="592"/>
                    <a:pt x="2" y="560"/>
                  </a:cubicBezTo>
                  <a:cubicBezTo>
                    <a:pt x="1" y="470"/>
                    <a:pt x="0" y="380"/>
                    <a:pt x="2" y="291"/>
                  </a:cubicBezTo>
                  <a:cubicBezTo>
                    <a:pt x="3" y="227"/>
                    <a:pt x="50" y="178"/>
                    <a:pt x="116" y="170"/>
                  </a:cubicBezTo>
                  <a:cubicBezTo>
                    <a:pt x="129" y="169"/>
                    <a:pt x="135" y="166"/>
                    <a:pt x="139" y="152"/>
                  </a:cubicBezTo>
                  <a:cubicBezTo>
                    <a:pt x="165" y="72"/>
                    <a:pt x="246" y="9"/>
                    <a:pt x="328" y="5"/>
                  </a:cubicBezTo>
                  <a:cubicBezTo>
                    <a:pt x="422" y="0"/>
                    <a:pt x="507" y="48"/>
                    <a:pt x="543" y="128"/>
                  </a:cubicBezTo>
                  <a:cubicBezTo>
                    <a:pt x="544" y="130"/>
                    <a:pt x="543" y="132"/>
                    <a:pt x="543" y="134"/>
                  </a:cubicBezTo>
                  <a:cubicBezTo>
                    <a:pt x="441" y="151"/>
                    <a:pt x="375" y="239"/>
                    <a:pt x="405" y="354"/>
                  </a:cubicBezTo>
                  <a:close/>
                  <a:moveTo>
                    <a:pt x="169" y="299"/>
                  </a:moveTo>
                  <a:cubicBezTo>
                    <a:pt x="169" y="325"/>
                    <a:pt x="191" y="348"/>
                    <a:pt x="217" y="348"/>
                  </a:cubicBezTo>
                  <a:cubicBezTo>
                    <a:pt x="243" y="348"/>
                    <a:pt x="265" y="325"/>
                    <a:pt x="265" y="299"/>
                  </a:cubicBezTo>
                  <a:cubicBezTo>
                    <a:pt x="265" y="272"/>
                    <a:pt x="244" y="251"/>
                    <a:pt x="217" y="251"/>
                  </a:cubicBezTo>
                  <a:cubicBezTo>
                    <a:pt x="190" y="251"/>
                    <a:pt x="169" y="272"/>
                    <a:pt x="169" y="29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8" name="Freeform 55">
              <a:extLst>
                <a:ext uri="{FF2B5EF4-FFF2-40B4-BE49-F238E27FC236}">
                  <a16:creationId xmlns:a16="http://schemas.microsoft.com/office/drawing/2014/main" id="{92B7EBBB-94A3-4AED-A660-CE80354720B7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6926" y="1128713"/>
              <a:ext cx="461963" cy="484187"/>
            </a:xfrm>
            <a:custGeom>
              <a:avLst/>
              <a:gdLst>
                <a:gd name="T0" fmla="*/ 272 w 542"/>
                <a:gd name="T1" fmla="*/ 0 h 568"/>
                <a:gd name="T2" fmla="*/ 414 w 542"/>
                <a:gd name="T3" fmla="*/ 143 h 568"/>
                <a:gd name="T4" fmla="*/ 528 w 542"/>
                <a:gd name="T5" fmla="*/ 258 h 568"/>
                <a:gd name="T6" fmla="*/ 541 w 542"/>
                <a:gd name="T7" fmla="*/ 289 h 568"/>
                <a:gd name="T8" fmla="*/ 541 w 542"/>
                <a:gd name="T9" fmla="*/ 547 h 568"/>
                <a:gd name="T10" fmla="*/ 541 w 542"/>
                <a:gd name="T11" fmla="*/ 568 h 568"/>
                <a:gd name="T12" fmla="*/ 423 w 542"/>
                <a:gd name="T13" fmla="*/ 568 h 568"/>
                <a:gd name="T14" fmla="*/ 422 w 542"/>
                <a:gd name="T15" fmla="*/ 417 h 568"/>
                <a:gd name="T16" fmla="*/ 418 w 542"/>
                <a:gd name="T17" fmla="*/ 367 h 568"/>
                <a:gd name="T18" fmla="*/ 254 w 542"/>
                <a:gd name="T19" fmla="*/ 251 h 568"/>
                <a:gd name="T20" fmla="*/ 118 w 542"/>
                <a:gd name="T21" fmla="*/ 404 h 568"/>
                <a:gd name="T22" fmla="*/ 118 w 542"/>
                <a:gd name="T23" fmla="*/ 567 h 568"/>
                <a:gd name="T24" fmla="*/ 2 w 542"/>
                <a:gd name="T25" fmla="*/ 567 h 568"/>
                <a:gd name="T26" fmla="*/ 1 w 542"/>
                <a:gd name="T27" fmla="*/ 551 h 568"/>
                <a:gd name="T28" fmla="*/ 1 w 542"/>
                <a:gd name="T29" fmla="*/ 285 h 568"/>
                <a:gd name="T30" fmla="*/ 9 w 542"/>
                <a:gd name="T31" fmla="*/ 262 h 568"/>
                <a:gd name="T32" fmla="*/ 263 w 542"/>
                <a:gd name="T33" fmla="*/ 7 h 568"/>
                <a:gd name="T34" fmla="*/ 272 w 542"/>
                <a:gd name="T35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2" h="568">
                  <a:moveTo>
                    <a:pt x="272" y="0"/>
                  </a:moveTo>
                  <a:cubicBezTo>
                    <a:pt x="320" y="48"/>
                    <a:pt x="367" y="96"/>
                    <a:pt x="414" y="143"/>
                  </a:cubicBezTo>
                  <a:cubicBezTo>
                    <a:pt x="452" y="182"/>
                    <a:pt x="491" y="219"/>
                    <a:pt x="528" y="258"/>
                  </a:cubicBezTo>
                  <a:cubicBezTo>
                    <a:pt x="535" y="266"/>
                    <a:pt x="541" y="279"/>
                    <a:pt x="541" y="289"/>
                  </a:cubicBezTo>
                  <a:cubicBezTo>
                    <a:pt x="542" y="375"/>
                    <a:pt x="541" y="461"/>
                    <a:pt x="541" y="547"/>
                  </a:cubicBezTo>
                  <a:cubicBezTo>
                    <a:pt x="541" y="553"/>
                    <a:pt x="541" y="560"/>
                    <a:pt x="541" y="568"/>
                  </a:cubicBezTo>
                  <a:cubicBezTo>
                    <a:pt x="501" y="568"/>
                    <a:pt x="463" y="568"/>
                    <a:pt x="423" y="568"/>
                  </a:cubicBezTo>
                  <a:cubicBezTo>
                    <a:pt x="423" y="516"/>
                    <a:pt x="423" y="467"/>
                    <a:pt x="422" y="417"/>
                  </a:cubicBezTo>
                  <a:cubicBezTo>
                    <a:pt x="422" y="400"/>
                    <a:pt x="422" y="383"/>
                    <a:pt x="418" y="367"/>
                  </a:cubicBezTo>
                  <a:cubicBezTo>
                    <a:pt x="399" y="292"/>
                    <a:pt x="327" y="242"/>
                    <a:pt x="254" y="251"/>
                  </a:cubicBezTo>
                  <a:cubicBezTo>
                    <a:pt x="176" y="261"/>
                    <a:pt x="118" y="325"/>
                    <a:pt x="118" y="404"/>
                  </a:cubicBezTo>
                  <a:cubicBezTo>
                    <a:pt x="117" y="458"/>
                    <a:pt x="118" y="512"/>
                    <a:pt x="118" y="567"/>
                  </a:cubicBezTo>
                  <a:cubicBezTo>
                    <a:pt x="79" y="567"/>
                    <a:pt x="41" y="567"/>
                    <a:pt x="2" y="567"/>
                  </a:cubicBezTo>
                  <a:cubicBezTo>
                    <a:pt x="1" y="562"/>
                    <a:pt x="1" y="556"/>
                    <a:pt x="1" y="551"/>
                  </a:cubicBezTo>
                  <a:cubicBezTo>
                    <a:pt x="1" y="462"/>
                    <a:pt x="0" y="373"/>
                    <a:pt x="1" y="285"/>
                  </a:cubicBezTo>
                  <a:cubicBezTo>
                    <a:pt x="1" y="277"/>
                    <a:pt x="4" y="267"/>
                    <a:pt x="9" y="262"/>
                  </a:cubicBezTo>
                  <a:cubicBezTo>
                    <a:pt x="94" y="177"/>
                    <a:pt x="178" y="92"/>
                    <a:pt x="263" y="7"/>
                  </a:cubicBezTo>
                  <a:cubicBezTo>
                    <a:pt x="265" y="5"/>
                    <a:pt x="268" y="3"/>
                    <a:pt x="272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9" name="Freeform 56">
              <a:extLst>
                <a:ext uri="{FF2B5EF4-FFF2-40B4-BE49-F238E27FC236}">
                  <a16:creationId xmlns:a16="http://schemas.microsoft.com/office/drawing/2014/main" id="{E9F40BCA-EDAC-4DAA-BF19-B0D66EF313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64176" y="2116138"/>
              <a:ext cx="484188" cy="598487"/>
            </a:xfrm>
            <a:custGeom>
              <a:avLst/>
              <a:gdLst>
                <a:gd name="T0" fmla="*/ 152 w 569"/>
                <a:gd name="T1" fmla="*/ 0 h 702"/>
                <a:gd name="T2" fmla="*/ 276 w 569"/>
                <a:gd name="T3" fmla="*/ 340 h 702"/>
                <a:gd name="T4" fmla="*/ 400 w 569"/>
                <a:gd name="T5" fmla="*/ 0 h 702"/>
                <a:gd name="T6" fmla="*/ 444 w 569"/>
                <a:gd name="T7" fmla="*/ 89 h 702"/>
                <a:gd name="T8" fmla="*/ 339 w 569"/>
                <a:gd name="T9" fmla="*/ 381 h 702"/>
                <a:gd name="T10" fmla="*/ 321 w 569"/>
                <a:gd name="T11" fmla="*/ 432 h 702"/>
                <a:gd name="T12" fmla="*/ 320 w 569"/>
                <a:gd name="T13" fmla="*/ 472 h 702"/>
                <a:gd name="T14" fmla="*/ 456 w 569"/>
                <a:gd name="T15" fmla="*/ 436 h 702"/>
                <a:gd name="T16" fmla="*/ 533 w 569"/>
                <a:gd name="T17" fmla="*/ 498 h 702"/>
                <a:gd name="T18" fmla="*/ 479 w 569"/>
                <a:gd name="T19" fmla="*/ 678 h 702"/>
                <a:gd name="T20" fmla="*/ 348 w 569"/>
                <a:gd name="T21" fmla="*/ 672 h 702"/>
                <a:gd name="T22" fmla="*/ 276 w 569"/>
                <a:gd name="T23" fmla="*/ 555 h 702"/>
                <a:gd name="T24" fmla="*/ 256 w 569"/>
                <a:gd name="T25" fmla="*/ 608 h 702"/>
                <a:gd name="T26" fmla="*/ 112 w 569"/>
                <a:gd name="T27" fmla="*/ 691 h 702"/>
                <a:gd name="T28" fmla="*/ 3 w 569"/>
                <a:gd name="T29" fmla="*/ 569 h 702"/>
                <a:gd name="T30" fmla="*/ 100 w 569"/>
                <a:gd name="T31" fmla="*/ 435 h 702"/>
                <a:gd name="T32" fmla="*/ 218 w 569"/>
                <a:gd name="T33" fmla="*/ 461 h 702"/>
                <a:gd name="T34" fmla="*/ 227 w 569"/>
                <a:gd name="T35" fmla="*/ 468 h 702"/>
                <a:gd name="T36" fmla="*/ 234 w 569"/>
                <a:gd name="T37" fmla="*/ 467 h 702"/>
                <a:gd name="T38" fmla="*/ 231 w 569"/>
                <a:gd name="T39" fmla="*/ 431 h 702"/>
                <a:gd name="T40" fmla="*/ 108 w 569"/>
                <a:gd name="T41" fmla="*/ 92 h 702"/>
                <a:gd name="T42" fmla="*/ 152 w 569"/>
                <a:gd name="T43" fmla="*/ 0 h 702"/>
                <a:gd name="T44" fmla="*/ 133 w 569"/>
                <a:gd name="T45" fmla="*/ 641 h 702"/>
                <a:gd name="T46" fmla="*/ 212 w 569"/>
                <a:gd name="T47" fmla="*/ 561 h 702"/>
                <a:gd name="T48" fmla="*/ 134 w 569"/>
                <a:gd name="T49" fmla="*/ 482 h 702"/>
                <a:gd name="T50" fmla="*/ 54 w 569"/>
                <a:gd name="T51" fmla="*/ 562 h 702"/>
                <a:gd name="T52" fmla="*/ 133 w 569"/>
                <a:gd name="T53" fmla="*/ 641 h 702"/>
                <a:gd name="T54" fmla="*/ 340 w 569"/>
                <a:gd name="T55" fmla="*/ 560 h 702"/>
                <a:gd name="T56" fmla="*/ 417 w 569"/>
                <a:gd name="T57" fmla="*/ 640 h 702"/>
                <a:gd name="T58" fmla="*/ 497 w 569"/>
                <a:gd name="T59" fmla="*/ 566 h 702"/>
                <a:gd name="T60" fmla="*/ 418 w 569"/>
                <a:gd name="T61" fmla="*/ 482 h 702"/>
                <a:gd name="T62" fmla="*/ 340 w 569"/>
                <a:gd name="T63" fmla="*/ 560 h 702"/>
                <a:gd name="T64" fmla="*/ 298 w 569"/>
                <a:gd name="T65" fmla="*/ 453 h 702"/>
                <a:gd name="T66" fmla="*/ 298 w 569"/>
                <a:gd name="T67" fmla="*/ 445 h 702"/>
                <a:gd name="T68" fmla="*/ 276 w 569"/>
                <a:gd name="T69" fmla="*/ 433 h 702"/>
                <a:gd name="T70" fmla="*/ 257 w 569"/>
                <a:gd name="T71" fmla="*/ 449 h 702"/>
                <a:gd name="T72" fmla="*/ 277 w 569"/>
                <a:gd name="T73" fmla="*/ 467 h 702"/>
                <a:gd name="T74" fmla="*/ 298 w 569"/>
                <a:gd name="T75" fmla="*/ 453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9" h="702">
                  <a:moveTo>
                    <a:pt x="152" y="0"/>
                  </a:moveTo>
                  <a:cubicBezTo>
                    <a:pt x="193" y="111"/>
                    <a:pt x="233" y="222"/>
                    <a:pt x="276" y="340"/>
                  </a:cubicBezTo>
                  <a:cubicBezTo>
                    <a:pt x="319" y="223"/>
                    <a:pt x="359" y="112"/>
                    <a:pt x="400" y="0"/>
                  </a:cubicBezTo>
                  <a:cubicBezTo>
                    <a:pt x="438" y="10"/>
                    <a:pt x="458" y="50"/>
                    <a:pt x="444" y="89"/>
                  </a:cubicBezTo>
                  <a:cubicBezTo>
                    <a:pt x="409" y="186"/>
                    <a:pt x="374" y="284"/>
                    <a:pt x="339" y="381"/>
                  </a:cubicBezTo>
                  <a:cubicBezTo>
                    <a:pt x="332" y="398"/>
                    <a:pt x="325" y="414"/>
                    <a:pt x="321" y="432"/>
                  </a:cubicBezTo>
                  <a:cubicBezTo>
                    <a:pt x="318" y="443"/>
                    <a:pt x="320" y="455"/>
                    <a:pt x="320" y="472"/>
                  </a:cubicBezTo>
                  <a:cubicBezTo>
                    <a:pt x="363" y="436"/>
                    <a:pt x="406" y="422"/>
                    <a:pt x="456" y="436"/>
                  </a:cubicBezTo>
                  <a:cubicBezTo>
                    <a:pt x="490" y="445"/>
                    <a:pt x="516" y="466"/>
                    <a:pt x="533" y="498"/>
                  </a:cubicBezTo>
                  <a:cubicBezTo>
                    <a:pt x="569" y="562"/>
                    <a:pt x="545" y="643"/>
                    <a:pt x="479" y="678"/>
                  </a:cubicBezTo>
                  <a:cubicBezTo>
                    <a:pt x="435" y="700"/>
                    <a:pt x="391" y="698"/>
                    <a:pt x="348" y="672"/>
                  </a:cubicBezTo>
                  <a:cubicBezTo>
                    <a:pt x="305" y="647"/>
                    <a:pt x="295" y="602"/>
                    <a:pt x="276" y="555"/>
                  </a:cubicBezTo>
                  <a:cubicBezTo>
                    <a:pt x="268" y="576"/>
                    <a:pt x="262" y="592"/>
                    <a:pt x="256" y="608"/>
                  </a:cubicBezTo>
                  <a:cubicBezTo>
                    <a:pt x="234" y="666"/>
                    <a:pt x="172" y="702"/>
                    <a:pt x="112" y="691"/>
                  </a:cubicBezTo>
                  <a:cubicBezTo>
                    <a:pt x="51" y="681"/>
                    <a:pt x="7" y="630"/>
                    <a:pt x="3" y="569"/>
                  </a:cubicBezTo>
                  <a:cubicBezTo>
                    <a:pt x="0" y="507"/>
                    <a:pt x="39" y="450"/>
                    <a:pt x="100" y="435"/>
                  </a:cubicBezTo>
                  <a:cubicBezTo>
                    <a:pt x="143" y="424"/>
                    <a:pt x="183" y="432"/>
                    <a:pt x="218" y="461"/>
                  </a:cubicBezTo>
                  <a:cubicBezTo>
                    <a:pt x="221" y="463"/>
                    <a:pt x="224" y="466"/>
                    <a:pt x="227" y="468"/>
                  </a:cubicBezTo>
                  <a:cubicBezTo>
                    <a:pt x="229" y="468"/>
                    <a:pt x="231" y="467"/>
                    <a:pt x="234" y="467"/>
                  </a:cubicBezTo>
                  <a:cubicBezTo>
                    <a:pt x="233" y="455"/>
                    <a:pt x="235" y="442"/>
                    <a:pt x="231" y="431"/>
                  </a:cubicBezTo>
                  <a:cubicBezTo>
                    <a:pt x="191" y="318"/>
                    <a:pt x="149" y="205"/>
                    <a:pt x="108" y="92"/>
                  </a:cubicBezTo>
                  <a:cubicBezTo>
                    <a:pt x="95" y="54"/>
                    <a:pt x="112" y="10"/>
                    <a:pt x="152" y="0"/>
                  </a:cubicBezTo>
                  <a:close/>
                  <a:moveTo>
                    <a:pt x="133" y="641"/>
                  </a:moveTo>
                  <a:cubicBezTo>
                    <a:pt x="178" y="641"/>
                    <a:pt x="212" y="606"/>
                    <a:pt x="212" y="561"/>
                  </a:cubicBezTo>
                  <a:cubicBezTo>
                    <a:pt x="212" y="517"/>
                    <a:pt x="179" y="483"/>
                    <a:pt x="134" y="482"/>
                  </a:cubicBezTo>
                  <a:cubicBezTo>
                    <a:pt x="90" y="482"/>
                    <a:pt x="55" y="517"/>
                    <a:pt x="54" y="562"/>
                  </a:cubicBezTo>
                  <a:cubicBezTo>
                    <a:pt x="54" y="604"/>
                    <a:pt x="91" y="641"/>
                    <a:pt x="133" y="641"/>
                  </a:cubicBezTo>
                  <a:close/>
                  <a:moveTo>
                    <a:pt x="340" y="560"/>
                  </a:moveTo>
                  <a:cubicBezTo>
                    <a:pt x="339" y="603"/>
                    <a:pt x="374" y="640"/>
                    <a:pt x="417" y="640"/>
                  </a:cubicBezTo>
                  <a:cubicBezTo>
                    <a:pt x="460" y="641"/>
                    <a:pt x="496" y="608"/>
                    <a:pt x="497" y="566"/>
                  </a:cubicBezTo>
                  <a:cubicBezTo>
                    <a:pt x="498" y="517"/>
                    <a:pt x="466" y="483"/>
                    <a:pt x="418" y="482"/>
                  </a:cubicBezTo>
                  <a:cubicBezTo>
                    <a:pt x="376" y="481"/>
                    <a:pt x="340" y="516"/>
                    <a:pt x="340" y="560"/>
                  </a:cubicBezTo>
                  <a:close/>
                  <a:moveTo>
                    <a:pt x="298" y="453"/>
                  </a:moveTo>
                  <a:cubicBezTo>
                    <a:pt x="298" y="450"/>
                    <a:pt x="298" y="447"/>
                    <a:pt x="298" y="445"/>
                  </a:cubicBezTo>
                  <a:cubicBezTo>
                    <a:pt x="291" y="440"/>
                    <a:pt x="283" y="432"/>
                    <a:pt x="276" y="433"/>
                  </a:cubicBezTo>
                  <a:cubicBezTo>
                    <a:pt x="269" y="434"/>
                    <a:pt x="263" y="444"/>
                    <a:pt x="257" y="449"/>
                  </a:cubicBezTo>
                  <a:cubicBezTo>
                    <a:pt x="264" y="456"/>
                    <a:pt x="270" y="466"/>
                    <a:pt x="277" y="467"/>
                  </a:cubicBezTo>
                  <a:cubicBezTo>
                    <a:pt x="283" y="468"/>
                    <a:pt x="291" y="458"/>
                    <a:pt x="298" y="45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60" name="Freeform 57">
              <a:extLst>
                <a:ext uri="{FF2B5EF4-FFF2-40B4-BE49-F238E27FC236}">
                  <a16:creationId xmlns:a16="http://schemas.microsoft.com/office/drawing/2014/main" id="{FBEAF48F-A935-4AF7-BAEB-FA99B3E54DB6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0513" y="4300538"/>
              <a:ext cx="601663" cy="592137"/>
            </a:xfrm>
            <a:custGeom>
              <a:avLst/>
              <a:gdLst>
                <a:gd name="T0" fmla="*/ 371 w 706"/>
                <a:gd name="T1" fmla="*/ 133 h 695"/>
                <a:gd name="T2" fmla="*/ 413 w 706"/>
                <a:gd name="T3" fmla="*/ 175 h 695"/>
                <a:gd name="T4" fmla="*/ 477 w 706"/>
                <a:gd name="T5" fmla="*/ 112 h 695"/>
                <a:gd name="T6" fmla="*/ 495 w 706"/>
                <a:gd name="T7" fmla="*/ 94 h 695"/>
                <a:gd name="T8" fmla="*/ 534 w 706"/>
                <a:gd name="T9" fmla="*/ 91 h 695"/>
                <a:gd name="T10" fmla="*/ 532 w 706"/>
                <a:gd name="T11" fmla="*/ 131 h 695"/>
                <a:gd name="T12" fmla="*/ 487 w 706"/>
                <a:gd name="T13" fmla="*/ 177 h 695"/>
                <a:gd name="T14" fmla="*/ 449 w 706"/>
                <a:gd name="T15" fmla="*/ 212 h 695"/>
                <a:gd name="T16" fmla="*/ 495 w 706"/>
                <a:gd name="T17" fmla="*/ 253 h 695"/>
                <a:gd name="T18" fmla="*/ 570 w 706"/>
                <a:gd name="T19" fmla="*/ 177 h 695"/>
                <a:gd name="T20" fmla="*/ 599 w 706"/>
                <a:gd name="T21" fmla="*/ 164 h 695"/>
                <a:gd name="T22" fmla="*/ 620 w 706"/>
                <a:gd name="T23" fmla="*/ 181 h 695"/>
                <a:gd name="T24" fmla="*/ 611 w 706"/>
                <a:gd name="T25" fmla="*/ 211 h 695"/>
                <a:gd name="T26" fmla="*/ 534 w 706"/>
                <a:gd name="T27" fmla="*/ 296 h 695"/>
                <a:gd name="T28" fmla="*/ 574 w 706"/>
                <a:gd name="T29" fmla="*/ 336 h 695"/>
                <a:gd name="T30" fmla="*/ 639 w 706"/>
                <a:gd name="T31" fmla="*/ 267 h 695"/>
                <a:gd name="T32" fmla="*/ 655 w 706"/>
                <a:gd name="T33" fmla="*/ 251 h 695"/>
                <a:gd name="T34" fmla="*/ 694 w 706"/>
                <a:gd name="T35" fmla="*/ 251 h 695"/>
                <a:gd name="T36" fmla="*/ 692 w 706"/>
                <a:gd name="T37" fmla="*/ 290 h 695"/>
                <a:gd name="T38" fmla="*/ 622 w 706"/>
                <a:gd name="T39" fmla="*/ 359 h 695"/>
                <a:gd name="T40" fmla="*/ 610 w 706"/>
                <a:gd name="T41" fmla="*/ 372 h 695"/>
                <a:gd name="T42" fmla="*/ 572 w 706"/>
                <a:gd name="T43" fmla="*/ 437 h 695"/>
                <a:gd name="T44" fmla="*/ 545 w 706"/>
                <a:gd name="T45" fmla="*/ 423 h 695"/>
                <a:gd name="T46" fmla="*/ 447 w 706"/>
                <a:gd name="T47" fmla="*/ 325 h 695"/>
                <a:gd name="T48" fmla="*/ 356 w 706"/>
                <a:gd name="T49" fmla="*/ 417 h 695"/>
                <a:gd name="T50" fmla="*/ 352 w 706"/>
                <a:gd name="T51" fmla="*/ 422 h 695"/>
                <a:gd name="T52" fmla="*/ 276 w 706"/>
                <a:gd name="T53" fmla="*/ 523 h 695"/>
                <a:gd name="T54" fmla="*/ 139 w 706"/>
                <a:gd name="T55" fmla="*/ 660 h 695"/>
                <a:gd name="T56" fmla="*/ 65 w 706"/>
                <a:gd name="T57" fmla="*/ 687 h 695"/>
                <a:gd name="T58" fmla="*/ 33 w 706"/>
                <a:gd name="T59" fmla="*/ 581 h 695"/>
                <a:gd name="T60" fmla="*/ 241 w 706"/>
                <a:gd name="T61" fmla="*/ 372 h 695"/>
                <a:gd name="T62" fmla="*/ 254 w 706"/>
                <a:gd name="T63" fmla="*/ 363 h 695"/>
                <a:gd name="T64" fmla="*/ 336 w 706"/>
                <a:gd name="T65" fmla="*/ 303 h 695"/>
                <a:gd name="T66" fmla="*/ 385 w 706"/>
                <a:gd name="T67" fmla="*/ 257 h 695"/>
                <a:gd name="T68" fmla="*/ 284 w 706"/>
                <a:gd name="T69" fmla="*/ 162 h 695"/>
                <a:gd name="T70" fmla="*/ 273 w 706"/>
                <a:gd name="T71" fmla="*/ 108 h 695"/>
                <a:gd name="T72" fmla="*/ 325 w 706"/>
                <a:gd name="T73" fmla="*/ 92 h 695"/>
                <a:gd name="T74" fmla="*/ 343 w 706"/>
                <a:gd name="T75" fmla="*/ 86 h 695"/>
                <a:gd name="T76" fmla="*/ 411 w 706"/>
                <a:gd name="T77" fmla="*/ 19 h 695"/>
                <a:gd name="T78" fmla="*/ 456 w 706"/>
                <a:gd name="T79" fmla="*/ 13 h 695"/>
                <a:gd name="T80" fmla="*/ 449 w 706"/>
                <a:gd name="T81" fmla="*/ 56 h 695"/>
                <a:gd name="T82" fmla="*/ 371 w 706"/>
                <a:gd name="T83" fmla="*/ 133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06" h="695">
                  <a:moveTo>
                    <a:pt x="371" y="133"/>
                  </a:moveTo>
                  <a:cubicBezTo>
                    <a:pt x="386" y="148"/>
                    <a:pt x="399" y="160"/>
                    <a:pt x="413" y="175"/>
                  </a:cubicBezTo>
                  <a:cubicBezTo>
                    <a:pt x="434" y="154"/>
                    <a:pt x="455" y="133"/>
                    <a:pt x="477" y="112"/>
                  </a:cubicBezTo>
                  <a:cubicBezTo>
                    <a:pt x="483" y="106"/>
                    <a:pt x="489" y="100"/>
                    <a:pt x="495" y="94"/>
                  </a:cubicBezTo>
                  <a:cubicBezTo>
                    <a:pt x="509" y="81"/>
                    <a:pt x="522" y="80"/>
                    <a:pt x="534" y="91"/>
                  </a:cubicBezTo>
                  <a:cubicBezTo>
                    <a:pt x="546" y="103"/>
                    <a:pt x="546" y="117"/>
                    <a:pt x="532" y="131"/>
                  </a:cubicBezTo>
                  <a:cubicBezTo>
                    <a:pt x="518" y="147"/>
                    <a:pt x="502" y="162"/>
                    <a:pt x="487" y="177"/>
                  </a:cubicBezTo>
                  <a:cubicBezTo>
                    <a:pt x="475" y="188"/>
                    <a:pt x="463" y="199"/>
                    <a:pt x="449" y="212"/>
                  </a:cubicBezTo>
                  <a:cubicBezTo>
                    <a:pt x="466" y="226"/>
                    <a:pt x="479" y="239"/>
                    <a:pt x="495" y="253"/>
                  </a:cubicBezTo>
                  <a:cubicBezTo>
                    <a:pt x="518" y="229"/>
                    <a:pt x="544" y="202"/>
                    <a:pt x="570" y="177"/>
                  </a:cubicBezTo>
                  <a:cubicBezTo>
                    <a:pt x="578" y="170"/>
                    <a:pt x="589" y="164"/>
                    <a:pt x="599" y="164"/>
                  </a:cubicBezTo>
                  <a:cubicBezTo>
                    <a:pt x="606" y="164"/>
                    <a:pt x="618" y="174"/>
                    <a:pt x="620" y="181"/>
                  </a:cubicBezTo>
                  <a:cubicBezTo>
                    <a:pt x="622" y="191"/>
                    <a:pt x="617" y="204"/>
                    <a:pt x="611" y="211"/>
                  </a:cubicBezTo>
                  <a:cubicBezTo>
                    <a:pt x="586" y="240"/>
                    <a:pt x="560" y="267"/>
                    <a:pt x="534" y="296"/>
                  </a:cubicBezTo>
                  <a:cubicBezTo>
                    <a:pt x="544" y="306"/>
                    <a:pt x="557" y="319"/>
                    <a:pt x="574" y="336"/>
                  </a:cubicBezTo>
                  <a:cubicBezTo>
                    <a:pt x="596" y="313"/>
                    <a:pt x="618" y="290"/>
                    <a:pt x="639" y="267"/>
                  </a:cubicBezTo>
                  <a:cubicBezTo>
                    <a:pt x="644" y="261"/>
                    <a:pt x="649" y="256"/>
                    <a:pt x="655" y="251"/>
                  </a:cubicBezTo>
                  <a:cubicBezTo>
                    <a:pt x="668" y="241"/>
                    <a:pt x="681" y="237"/>
                    <a:pt x="694" y="251"/>
                  </a:cubicBezTo>
                  <a:cubicBezTo>
                    <a:pt x="706" y="264"/>
                    <a:pt x="704" y="278"/>
                    <a:pt x="692" y="290"/>
                  </a:cubicBezTo>
                  <a:cubicBezTo>
                    <a:pt x="669" y="313"/>
                    <a:pt x="645" y="336"/>
                    <a:pt x="622" y="359"/>
                  </a:cubicBezTo>
                  <a:cubicBezTo>
                    <a:pt x="618" y="363"/>
                    <a:pt x="614" y="368"/>
                    <a:pt x="610" y="372"/>
                  </a:cubicBezTo>
                  <a:cubicBezTo>
                    <a:pt x="626" y="412"/>
                    <a:pt x="608" y="442"/>
                    <a:pt x="572" y="437"/>
                  </a:cubicBezTo>
                  <a:cubicBezTo>
                    <a:pt x="562" y="436"/>
                    <a:pt x="552" y="429"/>
                    <a:pt x="545" y="423"/>
                  </a:cubicBezTo>
                  <a:cubicBezTo>
                    <a:pt x="512" y="391"/>
                    <a:pt x="480" y="359"/>
                    <a:pt x="447" y="325"/>
                  </a:cubicBezTo>
                  <a:cubicBezTo>
                    <a:pt x="416" y="356"/>
                    <a:pt x="386" y="387"/>
                    <a:pt x="356" y="417"/>
                  </a:cubicBezTo>
                  <a:cubicBezTo>
                    <a:pt x="354" y="419"/>
                    <a:pt x="353" y="420"/>
                    <a:pt x="352" y="422"/>
                  </a:cubicBezTo>
                  <a:cubicBezTo>
                    <a:pt x="346" y="471"/>
                    <a:pt x="304" y="492"/>
                    <a:pt x="276" y="523"/>
                  </a:cubicBezTo>
                  <a:cubicBezTo>
                    <a:pt x="232" y="570"/>
                    <a:pt x="184" y="614"/>
                    <a:pt x="139" y="660"/>
                  </a:cubicBezTo>
                  <a:cubicBezTo>
                    <a:pt x="118" y="681"/>
                    <a:pt x="96" y="695"/>
                    <a:pt x="65" y="687"/>
                  </a:cubicBezTo>
                  <a:cubicBezTo>
                    <a:pt x="19" y="674"/>
                    <a:pt x="0" y="616"/>
                    <a:pt x="33" y="581"/>
                  </a:cubicBezTo>
                  <a:cubicBezTo>
                    <a:pt x="101" y="510"/>
                    <a:pt x="172" y="441"/>
                    <a:pt x="241" y="372"/>
                  </a:cubicBezTo>
                  <a:cubicBezTo>
                    <a:pt x="245" y="368"/>
                    <a:pt x="249" y="364"/>
                    <a:pt x="254" y="363"/>
                  </a:cubicBezTo>
                  <a:cubicBezTo>
                    <a:pt x="292" y="356"/>
                    <a:pt x="311" y="325"/>
                    <a:pt x="336" y="303"/>
                  </a:cubicBezTo>
                  <a:cubicBezTo>
                    <a:pt x="351" y="289"/>
                    <a:pt x="365" y="276"/>
                    <a:pt x="385" y="257"/>
                  </a:cubicBezTo>
                  <a:cubicBezTo>
                    <a:pt x="350" y="224"/>
                    <a:pt x="317" y="193"/>
                    <a:pt x="284" y="162"/>
                  </a:cubicBezTo>
                  <a:cubicBezTo>
                    <a:pt x="266" y="145"/>
                    <a:pt x="263" y="126"/>
                    <a:pt x="273" y="108"/>
                  </a:cubicBezTo>
                  <a:cubicBezTo>
                    <a:pt x="283" y="91"/>
                    <a:pt x="301" y="86"/>
                    <a:pt x="325" y="92"/>
                  </a:cubicBezTo>
                  <a:cubicBezTo>
                    <a:pt x="330" y="93"/>
                    <a:pt x="339" y="90"/>
                    <a:pt x="343" y="86"/>
                  </a:cubicBezTo>
                  <a:cubicBezTo>
                    <a:pt x="366" y="64"/>
                    <a:pt x="388" y="41"/>
                    <a:pt x="411" y="19"/>
                  </a:cubicBezTo>
                  <a:cubicBezTo>
                    <a:pt x="427" y="2"/>
                    <a:pt x="444" y="0"/>
                    <a:pt x="456" y="13"/>
                  </a:cubicBezTo>
                  <a:cubicBezTo>
                    <a:pt x="467" y="25"/>
                    <a:pt x="465" y="41"/>
                    <a:pt x="449" y="56"/>
                  </a:cubicBezTo>
                  <a:cubicBezTo>
                    <a:pt x="424" y="81"/>
                    <a:pt x="398" y="106"/>
                    <a:pt x="371" y="13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61" name="Freeform 58">
              <a:extLst>
                <a:ext uri="{FF2B5EF4-FFF2-40B4-BE49-F238E27FC236}">
                  <a16:creationId xmlns:a16="http://schemas.microsoft.com/office/drawing/2014/main" id="{45B3968C-FB66-4EED-8417-953F250340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88201" y="3414713"/>
              <a:ext cx="442913" cy="358775"/>
            </a:xfrm>
            <a:custGeom>
              <a:avLst/>
              <a:gdLst>
                <a:gd name="T0" fmla="*/ 238 w 520"/>
                <a:gd name="T1" fmla="*/ 251 h 422"/>
                <a:gd name="T2" fmla="*/ 238 w 520"/>
                <a:gd name="T3" fmla="*/ 368 h 422"/>
                <a:gd name="T4" fmla="*/ 182 w 520"/>
                <a:gd name="T5" fmla="*/ 416 h 422"/>
                <a:gd name="T6" fmla="*/ 154 w 520"/>
                <a:gd name="T7" fmla="*/ 395 h 422"/>
                <a:gd name="T8" fmla="*/ 160 w 520"/>
                <a:gd name="T9" fmla="*/ 360 h 422"/>
                <a:gd name="T10" fmla="*/ 168 w 520"/>
                <a:gd name="T11" fmla="*/ 338 h 422"/>
                <a:gd name="T12" fmla="*/ 169 w 520"/>
                <a:gd name="T13" fmla="*/ 251 h 422"/>
                <a:gd name="T14" fmla="*/ 91 w 520"/>
                <a:gd name="T15" fmla="*/ 251 h 422"/>
                <a:gd name="T16" fmla="*/ 90 w 520"/>
                <a:gd name="T17" fmla="*/ 259 h 422"/>
                <a:gd name="T18" fmla="*/ 90 w 520"/>
                <a:gd name="T19" fmla="*/ 375 h 422"/>
                <a:gd name="T20" fmla="*/ 66 w 520"/>
                <a:gd name="T21" fmla="*/ 413 h 422"/>
                <a:gd name="T22" fmla="*/ 15 w 520"/>
                <a:gd name="T23" fmla="*/ 409 h 422"/>
                <a:gd name="T24" fmla="*/ 11 w 520"/>
                <a:gd name="T25" fmla="*/ 360 h 422"/>
                <a:gd name="T26" fmla="*/ 20 w 520"/>
                <a:gd name="T27" fmla="*/ 336 h 422"/>
                <a:gd name="T28" fmla="*/ 21 w 520"/>
                <a:gd name="T29" fmla="*/ 106 h 422"/>
                <a:gd name="T30" fmla="*/ 131 w 520"/>
                <a:gd name="T31" fmla="*/ 162 h 422"/>
                <a:gd name="T32" fmla="*/ 239 w 520"/>
                <a:gd name="T33" fmla="*/ 100 h 422"/>
                <a:gd name="T34" fmla="*/ 239 w 520"/>
                <a:gd name="T35" fmla="*/ 149 h 422"/>
                <a:gd name="T36" fmla="*/ 339 w 520"/>
                <a:gd name="T37" fmla="*/ 98 h 422"/>
                <a:gd name="T38" fmla="*/ 360 w 520"/>
                <a:gd name="T39" fmla="*/ 84 h 422"/>
                <a:gd name="T40" fmla="*/ 416 w 520"/>
                <a:gd name="T41" fmla="*/ 83 h 422"/>
                <a:gd name="T42" fmla="*/ 469 w 520"/>
                <a:gd name="T43" fmla="*/ 31 h 422"/>
                <a:gd name="T44" fmla="*/ 498 w 520"/>
                <a:gd name="T45" fmla="*/ 3 h 422"/>
                <a:gd name="T46" fmla="*/ 518 w 520"/>
                <a:gd name="T47" fmla="*/ 38 h 422"/>
                <a:gd name="T48" fmla="*/ 467 w 520"/>
                <a:gd name="T49" fmla="*/ 119 h 422"/>
                <a:gd name="T50" fmla="*/ 471 w 520"/>
                <a:gd name="T51" fmla="*/ 184 h 422"/>
                <a:gd name="T52" fmla="*/ 472 w 520"/>
                <a:gd name="T53" fmla="*/ 368 h 422"/>
                <a:gd name="T54" fmla="*/ 415 w 520"/>
                <a:gd name="T55" fmla="*/ 417 h 422"/>
                <a:gd name="T56" fmla="*/ 392 w 520"/>
                <a:gd name="T57" fmla="*/ 361 h 422"/>
                <a:gd name="T58" fmla="*/ 401 w 520"/>
                <a:gd name="T59" fmla="*/ 337 h 422"/>
                <a:gd name="T60" fmla="*/ 401 w 520"/>
                <a:gd name="T61" fmla="*/ 250 h 422"/>
                <a:gd name="T62" fmla="*/ 357 w 520"/>
                <a:gd name="T63" fmla="*/ 250 h 422"/>
                <a:gd name="T64" fmla="*/ 357 w 520"/>
                <a:gd name="T65" fmla="*/ 321 h 422"/>
                <a:gd name="T66" fmla="*/ 356 w 520"/>
                <a:gd name="T67" fmla="*/ 377 h 422"/>
                <a:gd name="T68" fmla="*/ 332 w 520"/>
                <a:gd name="T69" fmla="*/ 413 h 422"/>
                <a:gd name="T70" fmla="*/ 281 w 520"/>
                <a:gd name="T71" fmla="*/ 409 h 422"/>
                <a:gd name="T72" fmla="*/ 276 w 520"/>
                <a:gd name="T73" fmla="*/ 362 h 422"/>
                <a:gd name="T74" fmla="*/ 286 w 520"/>
                <a:gd name="T75" fmla="*/ 336 h 422"/>
                <a:gd name="T76" fmla="*/ 286 w 520"/>
                <a:gd name="T77" fmla="*/ 251 h 422"/>
                <a:gd name="T78" fmla="*/ 238 w 520"/>
                <a:gd name="T79" fmla="*/ 251 h 422"/>
                <a:gd name="T80" fmla="*/ 153 w 520"/>
                <a:gd name="T81" fmla="*/ 183 h 422"/>
                <a:gd name="T82" fmla="*/ 129 w 520"/>
                <a:gd name="T83" fmla="*/ 166 h 422"/>
                <a:gd name="T84" fmla="*/ 109 w 520"/>
                <a:gd name="T85" fmla="*/ 183 h 422"/>
                <a:gd name="T86" fmla="*/ 129 w 520"/>
                <a:gd name="T87" fmla="*/ 200 h 422"/>
                <a:gd name="T88" fmla="*/ 153 w 520"/>
                <a:gd name="T89" fmla="*/ 183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20" h="422">
                  <a:moveTo>
                    <a:pt x="238" y="251"/>
                  </a:moveTo>
                  <a:cubicBezTo>
                    <a:pt x="238" y="291"/>
                    <a:pt x="236" y="330"/>
                    <a:pt x="238" y="368"/>
                  </a:cubicBezTo>
                  <a:cubicBezTo>
                    <a:pt x="239" y="400"/>
                    <a:pt x="222" y="422"/>
                    <a:pt x="182" y="416"/>
                  </a:cubicBezTo>
                  <a:cubicBezTo>
                    <a:pt x="171" y="415"/>
                    <a:pt x="158" y="405"/>
                    <a:pt x="154" y="395"/>
                  </a:cubicBezTo>
                  <a:cubicBezTo>
                    <a:pt x="150" y="386"/>
                    <a:pt x="157" y="372"/>
                    <a:pt x="160" y="360"/>
                  </a:cubicBezTo>
                  <a:cubicBezTo>
                    <a:pt x="162" y="353"/>
                    <a:pt x="168" y="345"/>
                    <a:pt x="168" y="338"/>
                  </a:cubicBezTo>
                  <a:cubicBezTo>
                    <a:pt x="169" y="308"/>
                    <a:pt x="169" y="278"/>
                    <a:pt x="169" y="251"/>
                  </a:cubicBezTo>
                  <a:cubicBezTo>
                    <a:pt x="143" y="251"/>
                    <a:pt x="118" y="251"/>
                    <a:pt x="91" y="251"/>
                  </a:cubicBezTo>
                  <a:cubicBezTo>
                    <a:pt x="91" y="251"/>
                    <a:pt x="90" y="255"/>
                    <a:pt x="90" y="259"/>
                  </a:cubicBezTo>
                  <a:cubicBezTo>
                    <a:pt x="90" y="298"/>
                    <a:pt x="90" y="336"/>
                    <a:pt x="90" y="375"/>
                  </a:cubicBezTo>
                  <a:cubicBezTo>
                    <a:pt x="90" y="392"/>
                    <a:pt x="83" y="406"/>
                    <a:pt x="66" y="413"/>
                  </a:cubicBezTo>
                  <a:cubicBezTo>
                    <a:pt x="49" y="420"/>
                    <a:pt x="31" y="421"/>
                    <a:pt x="15" y="409"/>
                  </a:cubicBezTo>
                  <a:cubicBezTo>
                    <a:pt x="1" y="399"/>
                    <a:pt x="0" y="376"/>
                    <a:pt x="11" y="360"/>
                  </a:cubicBezTo>
                  <a:cubicBezTo>
                    <a:pt x="16" y="353"/>
                    <a:pt x="20" y="344"/>
                    <a:pt x="20" y="336"/>
                  </a:cubicBezTo>
                  <a:cubicBezTo>
                    <a:pt x="21" y="261"/>
                    <a:pt x="21" y="186"/>
                    <a:pt x="21" y="106"/>
                  </a:cubicBezTo>
                  <a:cubicBezTo>
                    <a:pt x="52" y="141"/>
                    <a:pt x="85" y="164"/>
                    <a:pt x="131" y="162"/>
                  </a:cubicBezTo>
                  <a:cubicBezTo>
                    <a:pt x="175" y="160"/>
                    <a:pt x="209" y="139"/>
                    <a:pt x="239" y="100"/>
                  </a:cubicBezTo>
                  <a:cubicBezTo>
                    <a:pt x="239" y="120"/>
                    <a:pt x="239" y="135"/>
                    <a:pt x="239" y="149"/>
                  </a:cubicBezTo>
                  <a:cubicBezTo>
                    <a:pt x="282" y="157"/>
                    <a:pt x="322" y="137"/>
                    <a:pt x="339" y="98"/>
                  </a:cubicBezTo>
                  <a:cubicBezTo>
                    <a:pt x="344" y="87"/>
                    <a:pt x="349" y="84"/>
                    <a:pt x="360" y="84"/>
                  </a:cubicBezTo>
                  <a:cubicBezTo>
                    <a:pt x="379" y="84"/>
                    <a:pt x="397" y="84"/>
                    <a:pt x="416" y="83"/>
                  </a:cubicBezTo>
                  <a:cubicBezTo>
                    <a:pt x="447" y="81"/>
                    <a:pt x="465" y="63"/>
                    <a:pt x="469" y="31"/>
                  </a:cubicBezTo>
                  <a:cubicBezTo>
                    <a:pt x="472" y="11"/>
                    <a:pt x="483" y="0"/>
                    <a:pt x="498" y="3"/>
                  </a:cubicBezTo>
                  <a:cubicBezTo>
                    <a:pt x="513" y="5"/>
                    <a:pt x="520" y="18"/>
                    <a:pt x="518" y="38"/>
                  </a:cubicBezTo>
                  <a:cubicBezTo>
                    <a:pt x="513" y="74"/>
                    <a:pt x="503" y="89"/>
                    <a:pt x="467" y="119"/>
                  </a:cubicBezTo>
                  <a:cubicBezTo>
                    <a:pt x="469" y="142"/>
                    <a:pt x="471" y="163"/>
                    <a:pt x="471" y="184"/>
                  </a:cubicBezTo>
                  <a:cubicBezTo>
                    <a:pt x="472" y="245"/>
                    <a:pt x="472" y="306"/>
                    <a:pt x="472" y="368"/>
                  </a:cubicBezTo>
                  <a:cubicBezTo>
                    <a:pt x="472" y="403"/>
                    <a:pt x="450" y="422"/>
                    <a:pt x="415" y="417"/>
                  </a:cubicBezTo>
                  <a:cubicBezTo>
                    <a:pt x="387" y="413"/>
                    <a:pt x="376" y="385"/>
                    <a:pt x="392" y="361"/>
                  </a:cubicBezTo>
                  <a:cubicBezTo>
                    <a:pt x="397" y="355"/>
                    <a:pt x="400" y="345"/>
                    <a:pt x="401" y="337"/>
                  </a:cubicBezTo>
                  <a:cubicBezTo>
                    <a:pt x="402" y="309"/>
                    <a:pt x="401" y="280"/>
                    <a:pt x="401" y="250"/>
                  </a:cubicBezTo>
                  <a:cubicBezTo>
                    <a:pt x="386" y="250"/>
                    <a:pt x="373" y="250"/>
                    <a:pt x="357" y="250"/>
                  </a:cubicBezTo>
                  <a:cubicBezTo>
                    <a:pt x="357" y="274"/>
                    <a:pt x="357" y="297"/>
                    <a:pt x="357" y="321"/>
                  </a:cubicBezTo>
                  <a:cubicBezTo>
                    <a:pt x="357" y="340"/>
                    <a:pt x="357" y="358"/>
                    <a:pt x="356" y="377"/>
                  </a:cubicBezTo>
                  <a:cubicBezTo>
                    <a:pt x="356" y="394"/>
                    <a:pt x="348" y="407"/>
                    <a:pt x="332" y="413"/>
                  </a:cubicBezTo>
                  <a:cubicBezTo>
                    <a:pt x="315" y="420"/>
                    <a:pt x="297" y="421"/>
                    <a:pt x="281" y="409"/>
                  </a:cubicBezTo>
                  <a:cubicBezTo>
                    <a:pt x="266" y="398"/>
                    <a:pt x="266" y="379"/>
                    <a:pt x="276" y="362"/>
                  </a:cubicBezTo>
                  <a:cubicBezTo>
                    <a:pt x="281" y="355"/>
                    <a:pt x="285" y="345"/>
                    <a:pt x="286" y="336"/>
                  </a:cubicBezTo>
                  <a:cubicBezTo>
                    <a:pt x="287" y="308"/>
                    <a:pt x="286" y="280"/>
                    <a:pt x="286" y="251"/>
                  </a:cubicBezTo>
                  <a:cubicBezTo>
                    <a:pt x="270" y="251"/>
                    <a:pt x="255" y="251"/>
                    <a:pt x="238" y="251"/>
                  </a:cubicBezTo>
                  <a:close/>
                  <a:moveTo>
                    <a:pt x="153" y="183"/>
                  </a:moveTo>
                  <a:cubicBezTo>
                    <a:pt x="142" y="175"/>
                    <a:pt x="134" y="165"/>
                    <a:pt x="129" y="166"/>
                  </a:cubicBezTo>
                  <a:cubicBezTo>
                    <a:pt x="122" y="167"/>
                    <a:pt x="116" y="177"/>
                    <a:pt x="109" y="183"/>
                  </a:cubicBezTo>
                  <a:cubicBezTo>
                    <a:pt x="115" y="189"/>
                    <a:pt x="121" y="199"/>
                    <a:pt x="129" y="200"/>
                  </a:cubicBezTo>
                  <a:cubicBezTo>
                    <a:pt x="134" y="201"/>
                    <a:pt x="142" y="192"/>
                    <a:pt x="153" y="18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62" name="Freeform 59">
              <a:extLst>
                <a:ext uri="{FF2B5EF4-FFF2-40B4-BE49-F238E27FC236}">
                  <a16:creationId xmlns:a16="http://schemas.microsoft.com/office/drawing/2014/main" id="{8E03BB2D-7252-4D47-98FE-087D3DF7C5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23113" y="3238500"/>
              <a:ext cx="347663" cy="303212"/>
            </a:xfrm>
            <a:custGeom>
              <a:avLst/>
              <a:gdLst>
                <a:gd name="T0" fmla="*/ 332 w 408"/>
                <a:gd name="T1" fmla="*/ 340 h 356"/>
                <a:gd name="T2" fmla="*/ 332 w 408"/>
                <a:gd name="T3" fmla="*/ 253 h 356"/>
                <a:gd name="T4" fmla="*/ 180 w 408"/>
                <a:gd name="T5" fmla="*/ 343 h 356"/>
                <a:gd name="T6" fmla="*/ 76 w 408"/>
                <a:gd name="T7" fmla="*/ 254 h 356"/>
                <a:gd name="T8" fmla="*/ 76 w 408"/>
                <a:gd name="T9" fmla="*/ 338 h 356"/>
                <a:gd name="T10" fmla="*/ 1 w 408"/>
                <a:gd name="T11" fmla="*/ 275 h 356"/>
                <a:gd name="T12" fmla="*/ 1 w 408"/>
                <a:gd name="T13" fmla="*/ 163 h 356"/>
                <a:gd name="T14" fmla="*/ 65 w 408"/>
                <a:gd name="T15" fmla="*/ 98 h 356"/>
                <a:gd name="T16" fmla="*/ 83 w 408"/>
                <a:gd name="T17" fmla="*/ 83 h 356"/>
                <a:gd name="T18" fmla="*/ 204 w 408"/>
                <a:gd name="T19" fmla="*/ 0 h 356"/>
                <a:gd name="T20" fmla="*/ 325 w 408"/>
                <a:gd name="T21" fmla="*/ 85 h 356"/>
                <a:gd name="T22" fmla="*/ 342 w 408"/>
                <a:gd name="T23" fmla="*/ 97 h 356"/>
                <a:gd name="T24" fmla="*/ 408 w 408"/>
                <a:gd name="T25" fmla="*/ 175 h 356"/>
                <a:gd name="T26" fmla="*/ 408 w 408"/>
                <a:gd name="T27" fmla="*/ 265 h 356"/>
                <a:gd name="T28" fmla="*/ 332 w 408"/>
                <a:gd name="T29" fmla="*/ 340 h 356"/>
                <a:gd name="T30" fmla="*/ 212 w 408"/>
                <a:gd name="T31" fmla="*/ 322 h 356"/>
                <a:gd name="T32" fmla="*/ 230 w 408"/>
                <a:gd name="T33" fmla="*/ 256 h 356"/>
                <a:gd name="T34" fmla="*/ 227 w 408"/>
                <a:gd name="T35" fmla="*/ 204 h 356"/>
                <a:gd name="T36" fmla="*/ 176 w 408"/>
                <a:gd name="T37" fmla="*/ 208 h 356"/>
                <a:gd name="T38" fmla="*/ 182 w 408"/>
                <a:gd name="T39" fmla="*/ 261 h 356"/>
                <a:gd name="T40" fmla="*/ 196 w 408"/>
                <a:gd name="T41" fmla="*/ 277 h 356"/>
                <a:gd name="T42" fmla="*/ 197 w 408"/>
                <a:gd name="T43" fmla="*/ 321 h 356"/>
                <a:gd name="T44" fmla="*/ 146 w 408"/>
                <a:gd name="T45" fmla="*/ 310 h 356"/>
                <a:gd name="T46" fmla="*/ 258 w 408"/>
                <a:gd name="T47" fmla="*/ 319 h 356"/>
                <a:gd name="T48" fmla="*/ 260 w 408"/>
                <a:gd name="T49" fmla="*/ 308 h 356"/>
                <a:gd name="T50" fmla="*/ 212 w 408"/>
                <a:gd name="T51" fmla="*/ 322 h 356"/>
                <a:gd name="T52" fmla="*/ 129 w 408"/>
                <a:gd name="T53" fmla="*/ 148 h 356"/>
                <a:gd name="T54" fmla="*/ 110 w 408"/>
                <a:gd name="T55" fmla="*/ 172 h 356"/>
                <a:gd name="T56" fmla="*/ 128 w 408"/>
                <a:gd name="T57" fmla="*/ 192 h 356"/>
                <a:gd name="T58" fmla="*/ 144 w 408"/>
                <a:gd name="T59" fmla="*/ 174 h 356"/>
                <a:gd name="T60" fmla="*/ 129 w 408"/>
                <a:gd name="T61" fmla="*/ 148 h 356"/>
                <a:gd name="T62" fmla="*/ 305 w 408"/>
                <a:gd name="T63" fmla="*/ 173 h 356"/>
                <a:gd name="T64" fmla="*/ 280 w 408"/>
                <a:gd name="T65" fmla="*/ 157 h 356"/>
                <a:gd name="T66" fmla="*/ 261 w 408"/>
                <a:gd name="T67" fmla="*/ 173 h 356"/>
                <a:gd name="T68" fmla="*/ 281 w 408"/>
                <a:gd name="T69" fmla="*/ 191 h 356"/>
                <a:gd name="T70" fmla="*/ 305 w 408"/>
                <a:gd name="T71" fmla="*/ 173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8" h="356">
                  <a:moveTo>
                    <a:pt x="332" y="340"/>
                  </a:moveTo>
                  <a:cubicBezTo>
                    <a:pt x="332" y="310"/>
                    <a:pt x="332" y="281"/>
                    <a:pt x="332" y="253"/>
                  </a:cubicBezTo>
                  <a:cubicBezTo>
                    <a:pt x="303" y="319"/>
                    <a:pt x="254" y="356"/>
                    <a:pt x="180" y="343"/>
                  </a:cubicBezTo>
                  <a:cubicBezTo>
                    <a:pt x="130" y="335"/>
                    <a:pt x="96" y="303"/>
                    <a:pt x="76" y="254"/>
                  </a:cubicBezTo>
                  <a:cubicBezTo>
                    <a:pt x="76" y="282"/>
                    <a:pt x="76" y="310"/>
                    <a:pt x="76" y="338"/>
                  </a:cubicBezTo>
                  <a:cubicBezTo>
                    <a:pt x="37" y="342"/>
                    <a:pt x="2" y="313"/>
                    <a:pt x="1" y="275"/>
                  </a:cubicBezTo>
                  <a:cubicBezTo>
                    <a:pt x="0" y="238"/>
                    <a:pt x="0" y="201"/>
                    <a:pt x="1" y="163"/>
                  </a:cubicBezTo>
                  <a:cubicBezTo>
                    <a:pt x="2" y="130"/>
                    <a:pt x="30" y="103"/>
                    <a:pt x="65" y="98"/>
                  </a:cubicBezTo>
                  <a:cubicBezTo>
                    <a:pt x="75" y="96"/>
                    <a:pt x="79" y="93"/>
                    <a:pt x="83" y="83"/>
                  </a:cubicBezTo>
                  <a:cubicBezTo>
                    <a:pt x="105" y="29"/>
                    <a:pt x="148" y="0"/>
                    <a:pt x="204" y="0"/>
                  </a:cubicBezTo>
                  <a:cubicBezTo>
                    <a:pt x="260" y="0"/>
                    <a:pt x="302" y="30"/>
                    <a:pt x="325" y="85"/>
                  </a:cubicBezTo>
                  <a:cubicBezTo>
                    <a:pt x="328" y="90"/>
                    <a:pt x="335" y="96"/>
                    <a:pt x="342" y="97"/>
                  </a:cubicBezTo>
                  <a:cubicBezTo>
                    <a:pt x="382" y="105"/>
                    <a:pt x="407" y="134"/>
                    <a:pt x="408" y="175"/>
                  </a:cubicBezTo>
                  <a:cubicBezTo>
                    <a:pt x="408" y="205"/>
                    <a:pt x="408" y="235"/>
                    <a:pt x="408" y="265"/>
                  </a:cubicBezTo>
                  <a:cubicBezTo>
                    <a:pt x="407" y="309"/>
                    <a:pt x="376" y="340"/>
                    <a:pt x="332" y="340"/>
                  </a:cubicBezTo>
                  <a:close/>
                  <a:moveTo>
                    <a:pt x="212" y="322"/>
                  </a:moveTo>
                  <a:cubicBezTo>
                    <a:pt x="209" y="295"/>
                    <a:pt x="203" y="272"/>
                    <a:pt x="230" y="256"/>
                  </a:cubicBezTo>
                  <a:cubicBezTo>
                    <a:pt x="248" y="246"/>
                    <a:pt x="244" y="220"/>
                    <a:pt x="227" y="204"/>
                  </a:cubicBezTo>
                  <a:cubicBezTo>
                    <a:pt x="213" y="191"/>
                    <a:pt x="189" y="193"/>
                    <a:pt x="176" y="208"/>
                  </a:cubicBezTo>
                  <a:cubicBezTo>
                    <a:pt x="162" y="224"/>
                    <a:pt x="165" y="248"/>
                    <a:pt x="182" y="261"/>
                  </a:cubicBezTo>
                  <a:cubicBezTo>
                    <a:pt x="187" y="265"/>
                    <a:pt x="195" y="271"/>
                    <a:pt x="196" y="277"/>
                  </a:cubicBezTo>
                  <a:cubicBezTo>
                    <a:pt x="198" y="291"/>
                    <a:pt x="197" y="305"/>
                    <a:pt x="197" y="321"/>
                  </a:cubicBezTo>
                  <a:cubicBezTo>
                    <a:pt x="177" y="317"/>
                    <a:pt x="162" y="313"/>
                    <a:pt x="146" y="310"/>
                  </a:cubicBezTo>
                  <a:cubicBezTo>
                    <a:pt x="171" y="340"/>
                    <a:pt x="235" y="342"/>
                    <a:pt x="258" y="319"/>
                  </a:cubicBezTo>
                  <a:cubicBezTo>
                    <a:pt x="260" y="317"/>
                    <a:pt x="259" y="312"/>
                    <a:pt x="260" y="308"/>
                  </a:cubicBezTo>
                  <a:cubicBezTo>
                    <a:pt x="243" y="313"/>
                    <a:pt x="229" y="317"/>
                    <a:pt x="212" y="322"/>
                  </a:cubicBezTo>
                  <a:close/>
                  <a:moveTo>
                    <a:pt x="129" y="148"/>
                  </a:moveTo>
                  <a:cubicBezTo>
                    <a:pt x="120" y="160"/>
                    <a:pt x="109" y="167"/>
                    <a:pt x="110" y="172"/>
                  </a:cubicBezTo>
                  <a:cubicBezTo>
                    <a:pt x="112" y="180"/>
                    <a:pt x="122" y="185"/>
                    <a:pt x="128" y="192"/>
                  </a:cubicBezTo>
                  <a:cubicBezTo>
                    <a:pt x="133" y="186"/>
                    <a:pt x="143" y="180"/>
                    <a:pt x="144" y="174"/>
                  </a:cubicBezTo>
                  <a:cubicBezTo>
                    <a:pt x="145" y="168"/>
                    <a:pt x="136" y="160"/>
                    <a:pt x="129" y="148"/>
                  </a:cubicBezTo>
                  <a:close/>
                  <a:moveTo>
                    <a:pt x="305" y="173"/>
                  </a:moveTo>
                  <a:cubicBezTo>
                    <a:pt x="293" y="165"/>
                    <a:pt x="286" y="156"/>
                    <a:pt x="280" y="157"/>
                  </a:cubicBezTo>
                  <a:cubicBezTo>
                    <a:pt x="273" y="158"/>
                    <a:pt x="267" y="167"/>
                    <a:pt x="261" y="173"/>
                  </a:cubicBezTo>
                  <a:cubicBezTo>
                    <a:pt x="268" y="179"/>
                    <a:pt x="273" y="189"/>
                    <a:pt x="281" y="191"/>
                  </a:cubicBezTo>
                  <a:cubicBezTo>
                    <a:pt x="286" y="192"/>
                    <a:pt x="294" y="182"/>
                    <a:pt x="305" y="17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63" name="Freeform 60">
              <a:extLst>
                <a:ext uri="{FF2B5EF4-FFF2-40B4-BE49-F238E27FC236}">
                  <a16:creationId xmlns:a16="http://schemas.microsoft.com/office/drawing/2014/main" id="{4E12C563-A5E1-4037-BDC0-D623787C93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00901" y="2179638"/>
              <a:ext cx="361950" cy="331787"/>
            </a:xfrm>
            <a:custGeom>
              <a:avLst/>
              <a:gdLst>
                <a:gd name="T0" fmla="*/ 21 w 425"/>
                <a:gd name="T1" fmla="*/ 60 h 389"/>
                <a:gd name="T2" fmla="*/ 23 w 425"/>
                <a:gd name="T3" fmla="*/ 88 h 389"/>
                <a:gd name="T4" fmla="*/ 82 w 425"/>
                <a:gd name="T5" fmla="*/ 273 h 389"/>
                <a:gd name="T6" fmla="*/ 89 w 425"/>
                <a:gd name="T7" fmla="*/ 162 h 389"/>
                <a:gd name="T8" fmla="*/ 84 w 425"/>
                <a:gd name="T9" fmla="*/ 137 h 389"/>
                <a:gd name="T10" fmla="*/ 26 w 425"/>
                <a:gd name="T11" fmla="*/ 55 h 389"/>
                <a:gd name="T12" fmla="*/ 22 w 425"/>
                <a:gd name="T13" fmla="*/ 17 h 389"/>
                <a:gd name="T14" fmla="*/ 54 w 425"/>
                <a:gd name="T15" fmla="*/ 2 h 389"/>
                <a:gd name="T16" fmla="*/ 107 w 425"/>
                <a:gd name="T17" fmla="*/ 2 h 389"/>
                <a:gd name="T18" fmla="*/ 142 w 425"/>
                <a:gd name="T19" fmla="*/ 17 h 389"/>
                <a:gd name="T20" fmla="*/ 154 w 425"/>
                <a:gd name="T21" fmla="*/ 21 h 389"/>
                <a:gd name="T22" fmla="*/ 267 w 425"/>
                <a:gd name="T23" fmla="*/ 21 h 389"/>
                <a:gd name="T24" fmla="*/ 277 w 425"/>
                <a:gd name="T25" fmla="*/ 18 h 389"/>
                <a:gd name="T26" fmla="*/ 317 w 425"/>
                <a:gd name="T27" fmla="*/ 2 h 389"/>
                <a:gd name="T28" fmla="*/ 369 w 425"/>
                <a:gd name="T29" fmla="*/ 3 h 389"/>
                <a:gd name="T30" fmla="*/ 398 w 425"/>
                <a:gd name="T31" fmla="*/ 17 h 389"/>
                <a:gd name="T32" fmla="*/ 394 w 425"/>
                <a:gd name="T33" fmla="*/ 52 h 389"/>
                <a:gd name="T34" fmla="*/ 337 w 425"/>
                <a:gd name="T35" fmla="*/ 134 h 389"/>
                <a:gd name="T36" fmla="*/ 333 w 425"/>
                <a:gd name="T37" fmla="*/ 170 h 389"/>
                <a:gd name="T38" fmla="*/ 346 w 425"/>
                <a:gd name="T39" fmla="*/ 262 h 389"/>
                <a:gd name="T40" fmla="*/ 371 w 425"/>
                <a:gd name="T41" fmla="*/ 230 h 389"/>
                <a:gd name="T42" fmla="*/ 397 w 425"/>
                <a:gd name="T43" fmla="*/ 88 h 389"/>
                <a:gd name="T44" fmla="*/ 403 w 425"/>
                <a:gd name="T45" fmla="*/ 59 h 389"/>
                <a:gd name="T46" fmla="*/ 400 w 425"/>
                <a:gd name="T47" fmla="*/ 216 h 389"/>
                <a:gd name="T48" fmla="*/ 319 w 425"/>
                <a:gd name="T49" fmla="*/ 307 h 389"/>
                <a:gd name="T50" fmla="*/ 288 w 425"/>
                <a:gd name="T51" fmla="*/ 335 h 389"/>
                <a:gd name="T52" fmla="*/ 129 w 425"/>
                <a:gd name="T53" fmla="*/ 336 h 389"/>
                <a:gd name="T54" fmla="*/ 47 w 425"/>
                <a:gd name="T55" fmla="*/ 258 h 389"/>
                <a:gd name="T56" fmla="*/ 3 w 425"/>
                <a:gd name="T57" fmla="*/ 151 h 389"/>
                <a:gd name="T58" fmla="*/ 13 w 425"/>
                <a:gd name="T59" fmla="*/ 60 h 389"/>
                <a:gd name="T60" fmla="*/ 21 w 425"/>
                <a:gd name="T61" fmla="*/ 60 h 389"/>
                <a:gd name="T62" fmla="*/ 162 w 425"/>
                <a:gd name="T63" fmla="*/ 262 h 389"/>
                <a:gd name="T64" fmla="*/ 160 w 425"/>
                <a:gd name="T65" fmla="*/ 267 h 389"/>
                <a:gd name="T66" fmla="*/ 155 w 425"/>
                <a:gd name="T67" fmla="*/ 279 h 389"/>
                <a:gd name="T68" fmla="*/ 129 w 425"/>
                <a:gd name="T69" fmla="*/ 298 h 389"/>
                <a:gd name="T70" fmla="*/ 283 w 425"/>
                <a:gd name="T71" fmla="*/ 302 h 389"/>
                <a:gd name="T72" fmla="*/ 267 w 425"/>
                <a:gd name="T73" fmla="*/ 290 h 389"/>
                <a:gd name="T74" fmla="*/ 259 w 425"/>
                <a:gd name="T75" fmla="*/ 253 h 389"/>
                <a:gd name="T76" fmla="*/ 237 w 425"/>
                <a:gd name="T77" fmla="*/ 227 h 389"/>
                <a:gd name="T78" fmla="*/ 229 w 425"/>
                <a:gd name="T79" fmla="*/ 223 h 389"/>
                <a:gd name="T80" fmla="*/ 198 w 425"/>
                <a:gd name="T81" fmla="*/ 220 h 389"/>
                <a:gd name="T82" fmla="*/ 162 w 425"/>
                <a:gd name="T83" fmla="*/ 231 h 389"/>
                <a:gd name="T84" fmla="*/ 162 w 425"/>
                <a:gd name="T85" fmla="*/ 262 h 389"/>
                <a:gd name="T86" fmla="*/ 209 w 425"/>
                <a:gd name="T87" fmla="*/ 198 h 389"/>
                <a:gd name="T88" fmla="*/ 247 w 425"/>
                <a:gd name="T89" fmla="*/ 163 h 389"/>
                <a:gd name="T90" fmla="*/ 211 w 425"/>
                <a:gd name="T91" fmla="*/ 125 h 389"/>
                <a:gd name="T92" fmla="*/ 173 w 425"/>
                <a:gd name="T93" fmla="*/ 160 h 389"/>
                <a:gd name="T94" fmla="*/ 209 w 425"/>
                <a:gd name="T95" fmla="*/ 198 h 389"/>
                <a:gd name="T96" fmla="*/ 117 w 425"/>
                <a:gd name="T97" fmla="*/ 131 h 389"/>
                <a:gd name="T98" fmla="*/ 114 w 425"/>
                <a:gd name="T99" fmla="*/ 136 h 389"/>
                <a:gd name="T100" fmla="*/ 134 w 425"/>
                <a:gd name="T101" fmla="*/ 146 h 389"/>
                <a:gd name="T102" fmla="*/ 152 w 425"/>
                <a:gd name="T103" fmla="*/ 136 h 389"/>
                <a:gd name="T104" fmla="*/ 150 w 425"/>
                <a:gd name="T105" fmla="*/ 131 h 389"/>
                <a:gd name="T106" fmla="*/ 117 w 425"/>
                <a:gd name="T107" fmla="*/ 131 h 389"/>
                <a:gd name="T108" fmla="*/ 305 w 425"/>
                <a:gd name="T109" fmla="*/ 135 h 389"/>
                <a:gd name="T110" fmla="*/ 302 w 425"/>
                <a:gd name="T111" fmla="*/ 131 h 389"/>
                <a:gd name="T112" fmla="*/ 271 w 425"/>
                <a:gd name="T113" fmla="*/ 131 h 389"/>
                <a:gd name="T114" fmla="*/ 269 w 425"/>
                <a:gd name="T115" fmla="*/ 137 h 389"/>
                <a:gd name="T116" fmla="*/ 289 w 425"/>
                <a:gd name="T117" fmla="*/ 146 h 389"/>
                <a:gd name="T118" fmla="*/ 305 w 425"/>
                <a:gd name="T119" fmla="*/ 135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5" h="389">
                  <a:moveTo>
                    <a:pt x="21" y="60"/>
                  </a:moveTo>
                  <a:cubicBezTo>
                    <a:pt x="22" y="69"/>
                    <a:pt x="25" y="79"/>
                    <a:pt x="23" y="88"/>
                  </a:cubicBezTo>
                  <a:cubicBezTo>
                    <a:pt x="7" y="159"/>
                    <a:pt x="30" y="217"/>
                    <a:pt x="82" y="273"/>
                  </a:cubicBezTo>
                  <a:cubicBezTo>
                    <a:pt x="70" y="231"/>
                    <a:pt x="73" y="196"/>
                    <a:pt x="89" y="162"/>
                  </a:cubicBezTo>
                  <a:cubicBezTo>
                    <a:pt x="92" y="156"/>
                    <a:pt x="88" y="144"/>
                    <a:pt x="84" y="137"/>
                  </a:cubicBezTo>
                  <a:cubicBezTo>
                    <a:pt x="65" y="109"/>
                    <a:pt x="46" y="82"/>
                    <a:pt x="26" y="55"/>
                  </a:cubicBezTo>
                  <a:cubicBezTo>
                    <a:pt x="17" y="43"/>
                    <a:pt x="12" y="28"/>
                    <a:pt x="22" y="17"/>
                  </a:cubicBezTo>
                  <a:cubicBezTo>
                    <a:pt x="29" y="9"/>
                    <a:pt x="42" y="4"/>
                    <a:pt x="54" y="2"/>
                  </a:cubicBezTo>
                  <a:cubicBezTo>
                    <a:pt x="71" y="0"/>
                    <a:pt x="90" y="0"/>
                    <a:pt x="107" y="2"/>
                  </a:cubicBezTo>
                  <a:cubicBezTo>
                    <a:pt x="119" y="4"/>
                    <a:pt x="130" y="12"/>
                    <a:pt x="142" y="17"/>
                  </a:cubicBezTo>
                  <a:cubicBezTo>
                    <a:pt x="146" y="18"/>
                    <a:pt x="150" y="21"/>
                    <a:pt x="154" y="21"/>
                  </a:cubicBezTo>
                  <a:cubicBezTo>
                    <a:pt x="191" y="21"/>
                    <a:pt x="229" y="21"/>
                    <a:pt x="267" y="21"/>
                  </a:cubicBezTo>
                  <a:cubicBezTo>
                    <a:pt x="270" y="21"/>
                    <a:pt x="276" y="20"/>
                    <a:pt x="277" y="18"/>
                  </a:cubicBezTo>
                  <a:cubicBezTo>
                    <a:pt x="286" y="1"/>
                    <a:pt x="301" y="2"/>
                    <a:pt x="317" y="2"/>
                  </a:cubicBezTo>
                  <a:cubicBezTo>
                    <a:pt x="334" y="2"/>
                    <a:pt x="352" y="0"/>
                    <a:pt x="369" y="3"/>
                  </a:cubicBezTo>
                  <a:cubicBezTo>
                    <a:pt x="380" y="4"/>
                    <a:pt x="394" y="10"/>
                    <a:pt x="398" y="17"/>
                  </a:cubicBezTo>
                  <a:cubicBezTo>
                    <a:pt x="402" y="27"/>
                    <a:pt x="400" y="43"/>
                    <a:pt x="394" y="52"/>
                  </a:cubicBezTo>
                  <a:cubicBezTo>
                    <a:pt x="377" y="80"/>
                    <a:pt x="357" y="107"/>
                    <a:pt x="337" y="134"/>
                  </a:cubicBezTo>
                  <a:cubicBezTo>
                    <a:pt x="328" y="146"/>
                    <a:pt x="327" y="156"/>
                    <a:pt x="333" y="170"/>
                  </a:cubicBezTo>
                  <a:cubicBezTo>
                    <a:pt x="346" y="199"/>
                    <a:pt x="351" y="229"/>
                    <a:pt x="346" y="262"/>
                  </a:cubicBezTo>
                  <a:cubicBezTo>
                    <a:pt x="354" y="251"/>
                    <a:pt x="364" y="242"/>
                    <a:pt x="371" y="230"/>
                  </a:cubicBezTo>
                  <a:cubicBezTo>
                    <a:pt x="399" y="186"/>
                    <a:pt x="406" y="139"/>
                    <a:pt x="397" y="88"/>
                  </a:cubicBezTo>
                  <a:cubicBezTo>
                    <a:pt x="395" y="79"/>
                    <a:pt x="399" y="69"/>
                    <a:pt x="403" y="59"/>
                  </a:cubicBezTo>
                  <a:cubicBezTo>
                    <a:pt x="425" y="112"/>
                    <a:pt x="423" y="164"/>
                    <a:pt x="400" y="216"/>
                  </a:cubicBezTo>
                  <a:cubicBezTo>
                    <a:pt x="382" y="254"/>
                    <a:pt x="355" y="284"/>
                    <a:pt x="319" y="307"/>
                  </a:cubicBezTo>
                  <a:cubicBezTo>
                    <a:pt x="308" y="314"/>
                    <a:pt x="298" y="325"/>
                    <a:pt x="288" y="335"/>
                  </a:cubicBezTo>
                  <a:cubicBezTo>
                    <a:pt x="238" y="389"/>
                    <a:pt x="181" y="389"/>
                    <a:pt x="129" y="336"/>
                  </a:cubicBezTo>
                  <a:cubicBezTo>
                    <a:pt x="103" y="309"/>
                    <a:pt x="73" y="285"/>
                    <a:pt x="47" y="258"/>
                  </a:cubicBezTo>
                  <a:cubicBezTo>
                    <a:pt x="19" y="229"/>
                    <a:pt x="7" y="191"/>
                    <a:pt x="3" y="151"/>
                  </a:cubicBezTo>
                  <a:cubicBezTo>
                    <a:pt x="0" y="120"/>
                    <a:pt x="0" y="89"/>
                    <a:pt x="13" y="60"/>
                  </a:cubicBezTo>
                  <a:cubicBezTo>
                    <a:pt x="15" y="60"/>
                    <a:pt x="18" y="60"/>
                    <a:pt x="21" y="60"/>
                  </a:cubicBezTo>
                  <a:close/>
                  <a:moveTo>
                    <a:pt x="162" y="262"/>
                  </a:moveTo>
                  <a:cubicBezTo>
                    <a:pt x="161" y="263"/>
                    <a:pt x="161" y="265"/>
                    <a:pt x="160" y="267"/>
                  </a:cubicBezTo>
                  <a:cubicBezTo>
                    <a:pt x="158" y="271"/>
                    <a:pt x="155" y="275"/>
                    <a:pt x="155" y="279"/>
                  </a:cubicBezTo>
                  <a:cubicBezTo>
                    <a:pt x="157" y="296"/>
                    <a:pt x="148" y="302"/>
                    <a:pt x="129" y="298"/>
                  </a:cubicBezTo>
                  <a:cubicBezTo>
                    <a:pt x="166" y="326"/>
                    <a:pt x="261" y="324"/>
                    <a:pt x="283" y="302"/>
                  </a:cubicBezTo>
                  <a:cubicBezTo>
                    <a:pt x="278" y="298"/>
                    <a:pt x="269" y="295"/>
                    <a:pt x="267" y="290"/>
                  </a:cubicBezTo>
                  <a:cubicBezTo>
                    <a:pt x="263" y="278"/>
                    <a:pt x="261" y="266"/>
                    <a:pt x="259" y="253"/>
                  </a:cubicBezTo>
                  <a:cubicBezTo>
                    <a:pt x="257" y="240"/>
                    <a:pt x="266" y="219"/>
                    <a:pt x="237" y="227"/>
                  </a:cubicBezTo>
                  <a:cubicBezTo>
                    <a:pt x="235" y="228"/>
                    <a:pt x="232" y="223"/>
                    <a:pt x="229" y="223"/>
                  </a:cubicBezTo>
                  <a:cubicBezTo>
                    <a:pt x="219" y="221"/>
                    <a:pt x="208" y="219"/>
                    <a:pt x="198" y="220"/>
                  </a:cubicBezTo>
                  <a:cubicBezTo>
                    <a:pt x="187" y="222"/>
                    <a:pt x="176" y="227"/>
                    <a:pt x="162" y="231"/>
                  </a:cubicBezTo>
                  <a:cubicBezTo>
                    <a:pt x="162" y="239"/>
                    <a:pt x="162" y="250"/>
                    <a:pt x="162" y="262"/>
                  </a:cubicBezTo>
                  <a:close/>
                  <a:moveTo>
                    <a:pt x="209" y="198"/>
                  </a:moveTo>
                  <a:cubicBezTo>
                    <a:pt x="231" y="199"/>
                    <a:pt x="246" y="184"/>
                    <a:pt x="247" y="163"/>
                  </a:cubicBezTo>
                  <a:cubicBezTo>
                    <a:pt x="247" y="144"/>
                    <a:pt x="230" y="126"/>
                    <a:pt x="211" y="125"/>
                  </a:cubicBezTo>
                  <a:cubicBezTo>
                    <a:pt x="189" y="125"/>
                    <a:pt x="173" y="140"/>
                    <a:pt x="173" y="160"/>
                  </a:cubicBezTo>
                  <a:cubicBezTo>
                    <a:pt x="172" y="183"/>
                    <a:pt x="187" y="198"/>
                    <a:pt x="209" y="198"/>
                  </a:cubicBezTo>
                  <a:close/>
                  <a:moveTo>
                    <a:pt x="117" y="131"/>
                  </a:moveTo>
                  <a:cubicBezTo>
                    <a:pt x="116" y="132"/>
                    <a:pt x="115" y="134"/>
                    <a:pt x="114" y="136"/>
                  </a:cubicBezTo>
                  <a:cubicBezTo>
                    <a:pt x="121" y="139"/>
                    <a:pt x="127" y="145"/>
                    <a:pt x="134" y="146"/>
                  </a:cubicBezTo>
                  <a:cubicBezTo>
                    <a:pt x="140" y="146"/>
                    <a:pt x="146" y="139"/>
                    <a:pt x="152" y="136"/>
                  </a:cubicBezTo>
                  <a:cubicBezTo>
                    <a:pt x="151" y="134"/>
                    <a:pt x="150" y="132"/>
                    <a:pt x="150" y="131"/>
                  </a:cubicBezTo>
                  <a:cubicBezTo>
                    <a:pt x="139" y="131"/>
                    <a:pt x="128" y="131"/>
                    <a:pt x="117" y="131"/>
                  </a:cubicBezTo>
                  <a:close/>
                  <a:moveTo>
                    <a:pt x="305" y="135"/>
                  </a:moveTo>
                  <a:cubicBezTo>
                    <a:pt x="304" y="133"/>
                    <a:pt x="303" y="132"/>
                    <a:pt x="302" y="131"/>
                  </a:cubicBezTo>
                  <a:cubicBezTo>
                    <a:pt x="292" y="131"/>
                    <a:pt x="281" y="131"/>
                    <a:pt x="271" y="131"/>
                  </a:cubicBezTo>
                  <a:cubicBezTo>
                    <a:pt x="270" y="133"/>
                    <a:pt x="269" y="135"/>
                    <a:pt x="269" y="137"/>
                  </a:cubicBezTo>
                  <a:cubicBezTo>
                    <a:pt x="276" y="140"/>
                    <a:pt x="282" y="146"/>
                    <a:pt x="289" y="146"/>
                  </a:cubicBezTo>
                  <a:cubicBezTo>
                    <a:pt x="294" y="145"/>
                    <a:pt x="300" y="139"/>
                    <a:pt x="305" y="13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44" name="Freeform 61">
              <a:extLst>
                <a:ext uri="{FF2B5EF4-FFF2-40B4-BE49-F238E27FC236}">
                  <a16:creationId xmlns:a16="http://schemas.microsoft.com/office/drawing/2014/main" id="{14727133-35C0-4770-B951-033A28A84D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3001" y="4325938"/>
              <a:ext cx="576263" cy="538162"/>
            </a:xfrm>
            <a:custGeom>
              <a:avLst/>
              <a:gdLst>
                <a:gd name="T0" fmla="*/ 131 w 676"/>
                <a:gd name="T1" fmla="*/ 567 h 633"/>
                <a:gd name="T2" fmla="*/ 154 w 676"/>
                <a:gd name="T3" fmla="*/ 592 h 633"/>
                <a:gd name="T4" fmla="*/ 156 w 676"/>
                <a:gd name="T5" fmla="*/ 622 h 633"/>
                <a:gd name="T6" fmla="*/ 126 w 676"/>
                <a:gd name="T7" fmla="*/ 623 h 633"/>
                <a:gd name="T8" fmla="*/ 10 w 676"/>
                <a:gd name="T9" fmla="*/ 508 h 633"/>
                <a:gd name="T10" fmla="*/ 12 w 676"/>
                <a:gd name="T11" fmla="*/ 476 h 633"/>
                <a:gd name="T12" fmla="*/ 42 w 676"/>
                <a:gd name="T13" fmla="*/ 479 h 633"/>
                <a:gd name="T14" fmla="*/ 64 w 676"/>
                <a:gd name="T15" fmla="*/ 505 h 633"/>
                <a:gd name="T16" fmla="*/ 148 w 676"/>
                <a:gd name="T17" fmla="*/ 417 h 633"/>
                <a:gd name="T18" fmla="*/ 102 w 676"/>
                <a:gd name="T19" fmla="*/ 373 h 633"/>
                <a:gd name="T20" fmla="*/ 92 w 676"/>
                <a:gd name="T21" fmla="*/ 328 h 633"/>
                <a:gd name="T22" fmla="*/ 138 w 676"/>
                <a:gd name="T23" fmla="*/ 325 h 633"/>
                <a:gd name="T24" fmla="*/ 278 w 676"/>
                <a:gd name="T25" fmla="*/ 185 h 633"/>
                <a:gd name="T26" fmla="*/ 283 w 676"/>
                <a:gd name="T27" fmla="*/ 179 h 633"/>
                <a:gd name="T28" fmla="*/ 328 w 676"/>
                <a:gd name="T29" fmla="*/ 140 h 633"/>
                <a:gd name="T30" fmla="*/ 390 w 676"/>
                <a:gd name="T31" fmla="*/ 159 h 633"/>
                <a:gd name="T32" fmla="*/ 439 w 676"/>
                <a:gd name="T33" fmla="*/ 149 h 633"/>
                <a:gd name="T34" fmla="*/ 462 w 676"/>
                <a:gd name="T35" fmla="*/ 127 h 633"/>
                <a:gd name="T36" fmla="*/ 476 w 676"/>
                <a:gd name="T37" fmla="*/ 123 h 633"/>
                <a:gd name="T38" fmla="*/ 492 w 676"/>
                <a:gd name="T39" fmla="*/ 115 h 633"/>
                <a:gd name="T40" fmla="*/ 584 w 676"/>
                <a:gd name="T41" fmla="*/ 24 h 633"/>
                <a:gd name="T42" fmla="*/ 669 w 676"/>
                <a:gd name="T43" fmla="*/ 39 h 633"/>
                <a:gd name="T44" fmla="*/ 658 w 676"/>
                <a:gd name="T45" fmla="*/ 76 h 633"/>
                <a:gd name="T46" fmla="*/ 620 w 676"/>
                <a:gd name="T47" fmla="*/ 61 h 633"/>
                <a:gd name="T48" fmla="*/ 615 w 676"/>
                <a:gd name="T49" fmla="*/ 43 h 633"/>
                <a:gd name="T50" fmla="*/ 561 w 676"/>
                <a:gd name="T51" fmla="*/ 96 h 633"/>
                <a:gd name="T52" fmla="*/ 507 w 676"/>
                <a:gd name="T53" fmla="*/ 150 h 633"/>
                <a:gd name="T54" fmla="*/ 512 w 676"/>
                <a:gd name="T55" fmla="*/ 153 h 633"/>
                <a:gd name="T56" fmla="*/ 502 w 676"/>
                <a:gd name="T57" fmla="*/ 174 h 633"/>
                <a:gd name="T58" fmla="*/ 481 w 676"/>
                <a:gd name="T59" fmla="*/ 264 h 633"/>
                <a:gd name="T60" fmla="*/ 465 w 676"/>
                <a:gd name="T61" fmla="*/ 340 h 633"/>
                <a:gd name="T62" fmla="*/ 310 w 676"/>
                <a:gd name="T63" fmla="*/ 493 h 633"/>
                <a:gd name="T64" fmla="*/ 310 w 676"/>
                <a:gd name="T65" fmla="*/ 497 h 633"/>
                <a:gd name="T66" fmla="*/ 304 w 676"/>
                <a:gd name="T67" fmla="*/ 542 h 633"/>
                <a:gd name="T68" fmla="*/ 259 w 676"/>
                <a:gd name="T69" fmla="*/ 530 h 633"/>
                <a:gd name="T70" fmla="*/ 214 w 676"/>
                <a:gd name="T71" fmla="*/ 484 h 633"/>
                <a:gd name="T72" fmla="*/ 131 w 676"/>
                <a:gd name="T73" fmla="*/ 567 h 633"/>
                <a:gd name="T74" fmla="*/ 252 w 676"/>
                <a:gd name="T75" fmla="*/ 263 h 633"/>
                <a:gd name="T76" fmla="*/ 369 w 676"/>
                <a:gd name="T77" fmla="*/ 382 h 633"/>
                <a:gd name="T78" fmla="*/ 427 w 676"/>
                <a:gd name="T79" fmla="*/ 321 h 633"/>
                <a:gd name="T80" fmla="*/ 440 w 676"/>
                <a:gd name="T81" fmla="*/ 263 h 633"/>
                <a:gd name="T82" fmla="*/ 368 w 676"/>
                <a:gd name="T83" fmla="*/ 192 h 633"/>
                <a:gd name="T84" fmla="*/ 345 w 676"/>
                <a:gd name="T85" fmla="*/ 185 h 633"/>
                <a:gd name="T86" fmla="*/ 331 w 676"/>
                <a:gd name="T87" fmla="*/ 187 h 633"/>
                <a:gd name="T88" fmla="*/ 252 w 676"/>
                <a:gd name="T89" fmla="*/ 263 h 633"/>
                <a:gd name="T90" fmla="*/ 208 w 676"/>
                <a:gd name="T91" fmla="*/ 478 h 633"/>
                <a:gd name="T92" fmla="*/ 310 w 676"/>
                <a:gd name="T93" fmla="*/ 377 h 633"/>
                <a:gd name="T94" fmla="*/ 255 w 676"/>
                <a:gd name="T95" fmla="*/ 319 h 633"/>
                <a:gd name="T96" fmla="*/ 154 w 676"/>
                <a:gd name="T97" fmla="*/ 425 h 633"/>
                <a:gd name="T98" fmla="*/ 208 w 676"/>
                <a:gd name="T99" fmla="*/ 478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76" h="633">
                  <a:moveTo>
                    <a:pt x="131" y="567"/>
                  </a:moveTo>
                  <a:cubicBezTo>
                    <a:pt x="138" y="575"/>
                    <a:pt x="149" y="582"/>
                    <a:pt x="154" y="592"/>
                  </a:cubicBezTo>
                  <a:cubicBezTo>
                    <a:pt x="158" y="600"/>
                    <a:pt x="160" y="614"/>
                    <a:pt x="156" y="622"/>
                  </a:cubicBezTo>
                  <a:cubicBezTo>
                    <a:pt x="149" y="633"/>
                    <a:pt x="135" y="632"/>
                    <a:pt x="126" y="623"/>
                  </a:cubicBezTo>
                  <a:cubicBezTo>
                    <a:pt x="87" y="585"/>
                    <a:pt x="48" y="547"/>
                    <a:pt x="10" y="508"/>
                  </a:cubicBezTo>
                  <a:cubicBezTo>
                    <a:pt x="0" y="497"/>
                    <a:pt x="1" y="485"/>
                    <a:pt x="12" y="476"/>
                  </a:cubicBezTo>
                  <a:cubicBezTo>
                    <a:pt x="22" y="467"/>
                    <a:pt x="33" y="469"/>
                    <a:pt x="42" y="479"/>
                  </a:cubicBezTo>
                  <a:cubicBezTo>
                    <a:pt x="49" y="488"/>
                    <a:pt x="57" y="496"/>
                    <a:pt x="64" y="505"/>
                  </a:cubicBezTo>
                  <a:cubicBezTo>
                    <a:pt x="93" y="475"/>
                    <a:pt x="119" y="448"/>
                    <a:pt x="148" y="417"/>
                  </a:cubicBezTo>
                  <a:cubicBezTo>
                    <a:pt x="134" y="404"/>
                    <a:pt x="117" y="389"/>
                    <a:pt x="102" y="373"/>
                  </a:cubicBezTo>
                  <a:cubicBezTo>
                    <a:pt x="84" y="355"/>
                    <a:pt x="81" y="341"/>
                    <a:pt x="92" y="328"/>
                  </a:cubicBezTo>
                  <a:cubicBezTo>
                    <a:pt x="105" y="312"/>
                    <a:pt x="121" y="314"/>
                    <a:pt x="138" y="325"/>
                  </a:cubicBezTo>
                  <a:cubicBezTo>
                    <a:pt x="185" y="278"/>
                    <a:pt x="231" y="232"/>
                    <a:pt x="278" y="185"/>
                  </a:cubicBezTo>
                  <a:cubicBezTo>
                    <a:pt x="279" y="183"/>
                    <a:pt x="281" y="181"/>
                    <a:pt x="283" y="179"/>
                  </a:cubicBezTo>
                  <a:cubicBezTo>
                    <a:pt x="298" y="165"/>
                    <a:pt x="312" y="142"/>
                    <a:pt x="328" y="140"/>
                  </a:cubicBezTo>
                  <a:cubicBezTo>
                    <a:pt x="347" y="136"/>
                    <a:pt x="370" y="150"/>
                    <a:pt x="390" y="159"/>
                  </a:cubicBezTo>
                  <a:cubicBezTo>
                    <a:pt x="410" y="169"/>
                    <a:pt x="425" y="169"/>
                    <a:pt x="439" y="149"/>
                  </a:cubicBezTo>
                  <a:cubicBezTo>
                    <a:pt x="445" y="140"/>
                    <a:pt x="453" y="133"/>
                    <a:pt x="462" y="127"/>
                  </a:cubicBezTo>
                  <a:cubicBezTo>
                    <a:pt x="466" y="124"/>
                    <a:pt x="472" y="125"/>
                    <a:pt x="476" y="123"/>
                  </a:cubicBezTo>
                  <a:cubicBezTo>
                    <a:pt x="482" y="121"/>
                    <a:pt x="488" y="119"/>
                    <a:pt x="492" y="115"/>
                  </a:cubicBezTo>
                  <a:cubicBezTo>
                    <a:pt x="523" y="85"/>
                    <a:pt x="553" y="54"/>
                    <a:pt x="584" y="24"/>
                  </a:cubicBezTo>
                  <a:cubicBezTo>
                    <a:pt x="608" y="0"/>
                    <a:pt x="654" y="8"/>
                    <a:pt x="669" y="39"/>
                  </a:cubicBezTo>
                  <a:cubicBezTo>
                    <a:pt x="676" y="53"/>
                    <a:pt x="671" y="70"/>
                    <a:pt x="658" y="76"/>
                  </a:cubicBezTo>
                  <a:cubicBezTo>
                    <a:pt x="643" y="84"/>
                    <a:pt x="626" y="77"/>
                    <a:pt x="620" y="61"/>
                  </a:cubicBezTo>
                  <a:cubicBezTo>
                    <a:pt x="618" y="57"/>
                    <a:pt x="617" y="51"/>
                    <a:pt x="615" y="43"/>
                  </a:cubicBezTo>
                  <a:cubicBezTo>
                    <a:pt x="596" y="61"/>
                    <a:pt x="578" y="79"/>
                    <a:pt x="561" y="96"/>
                  </a:cubicBezTo>
                  <a:cubicBezTo>
                    <a:pt x="543" y="114"/>
                    <a:pt x="525" y="132"/>
                    <a:pt x="507" y="150"/>
                  </a:cubicBezTo>
                  <a:cubicBezTo>
                    <a:pt x="509" y="151"/>
                    <a:pt x="510" y="152"/>
                    <a:pt x="512" y="153"/>
                  </a:cubicBezTo>
                  <a:cubicBezTo>
                    <a:pt x="509" y="160"/>
                    <a:pt x="507" y="170"/>
                    <a:pt x="502" y="174"/>
                  </a:cubicBezTo>
                  <a:cubicBezTo>
                    <a:pt x="468" y="198"/>
                    <a:pt x="459" y="228"/>
                    <a:pt x="481" y="264"/>
                  </a:cubicBezTo>
                  <a:cubicBezTo>
                    <a:pt x="501" y="296"/>
                    <a:pt x="490" y="317"/>
                    <a:pt x="465" y="340"/>
                  </a:cubicBezTo>
                  <a:cubicBezTo>
                    <a:pt x="411" y="389"/>
                    <a:pt x="361" y="442"/>
                    <a:pt x="310" y="493"/>
                  </a:cubicBezTo>
                  <a:cubicBezTo>
                    <a:pt x="310" y="495"/>
                    <a:pt x="309" y="497"/>
                    <a:pt x="310" y="497"/>
                  </a:cubicBezTo>
                  <a:cubicBezTo>
                    <a:pt x="319" y="514"/>
                    <a:pt x="320" y="529"/>
                    <a:pt x="304" y="542"/>
                  </a:cubicBezTo>
                  <a:cubicBezTo>
                    <a:pt x="290" y="552"/>
                    <a:pt x="276" y="548"/>
                    <a:pt x="259" y="530"/>
                  </a:cubicBezTo>
                  <a:cubicBezTo>
                    <a:pt x="243" y="515"/>
                    <a:pt x="228" y="499"/>
                    <a:pt x="214" y="484"/>
                  </a:cubicBezTo>
                  <a:cubicBezTo>
                    <a:pt x="185" y="513"/>
                    <a:pt x="159" y="539"/>
                    <a:pt x="131" y="567"/>
                  </a:cubicBezTo>
                  <a:close/>
                  <a:moveTo>
                    <a:pt x="252" y="263"/>
                  </a:moveTo>
                  <a:cubicBezTo>
                    <a:pt x="292" y="304"/>
                    <a:pt x="329" y="342"/>
                    <a:pt x="369" y="382"/>
                  </a:cubicBezTo>
                  <a:cubicBezTo>
                    <a:pt x="388" y="361"/>
                    <a:pt x="406" y="339"/>
                    <a:pt x="427" y="321"/>
                  </a:cubicBezTo>
                  <a:cubicBezTo>
                    <a:pt x="448" y="304"/>
                    <a:pt x="450" y="288"/>
                    <a:pt x="440" y="263"/>
                  </a:cubicBezTo>
                  <a:cubicBezTo>
                    <a:pt x="420" y="210"/>
                    <a:pt x="422" y="210"/>
                    <a:pt x="368" y="192"/>
                  </a:cubicBezTo>
                  <a:cubicBezTo>
                    <a:pt x="360" y="190"/>
                    <a:pt x="353" y="186"/>
                    <a:pt x="345" y="185"/>
                  </a:cubicBezTo>
                  <a:cubicBezTo>
                    <a:pt x="341" y="184"/>
                    <a:pt x="334" y="184"/>
                    <a:pt x="331" y="187"/>
                  </a:cubicBezTo>
                  <a:cubicBezTo>
                    <a:pt x="304" y="212"/>
                    <a:pt x="277" y="238"/>
                    <a:pt x="252" y="263"/>
                  </a:cubicBezTo>
                  <a:close/>
                  <a:moveTo>
                    <a:pt x="208" y="478"/>
                  </a:moveTo>
                  <a:cubicBezTo>
                    <a:pt x="243" y="443"/>
                    <a:pt x="277" y="409"/>
                    <a:pt x="310" y="377"/>
                  </a:cubicBezTo>
                  <a:cubicBezTo>
                    <a:pt x="292" y="359"/>
                    <a:pt x="274" y="339"/>
                    <a:pt x="255" y="319"/>
                  </a:cubicBezTo>
                  <a:cubicBezTo>
                    <a:pt x="221" y="355"/>
                    <a:pt x="188" y="389"/>
                    <a:pt x="154" y="425"/>
                  </a:cubicBezTo>
                  <a:cubicBezTo>
                    <a:pt x="172" y="442"/>
                    <a:pt x="191" y="461"/>
                    <a:pt x="208" y="47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45" name="Freeform 62">
              <a:extLst>
                <a:ext uri="{FF2B5EF4-FFF2-40B4-BE49-F238E27FC236}">
                  <a16:creationId xmlns:a16="http://schemas.microsoft.com/office/drawing/2014/main" id="{04B3BC16-4387-45DA-8A45-809D56C61F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39001" y="4305300"/>
              <a:ext cx="279400" cy="306387"/>
            </a:xfrm>
            <a:custGeom>
              <a:avLst/>
              <a:gdLst>
                <a:gd name="T0" fmla="*/ 0 w 328"/>
                <a:gd name="T1" fmla="*/ 112 h 360"/>
                <a:gd name="T2" fmla="*/ 1 w 328"/>
                <a:gd name="T3" fmla="*/ 20 h 360"/>
                <a:gd name="T4" fmla="*/ 6 w 328"/>
                <a:gd name="T5" fmla="*/ 0 h 360"/>
                <a:gd name="T6" fmla="*/ 25 w 328"/>
                <a:gd name="T7" fmla="*/ 10 h 360"/>
                <a:gd name="T8" fmla="*/ 79 w 328"/>
                <a:gd name="T9" fmla="*/ 66 h 360"/>
                <a:gd name="T10" fmla="*/ 103 w 328"/>
                <a:gd name="T11" fmla="*/ 75 h 360"/>
                <a:gd name="T12" fmla="*/ 222 w 328"/>
                <a:gd name="T13" fmla="*/ 75 h 360"/>
                <a:gd name="T14" fmla="*/ 244 w 328"/>
                <a:gd name="T15" fmla="*/ 67 h 360"/>
                <a:gd name="T16" fmla="*/ 301 w 328"/>
                <a:gd name="T17" fmla="*/ 8 h 360"/>
                <a:gd name="T18" fmla="*/ 318 w 328"/>
                <a:gd name="T19" fmla="*/ 0 h 360"/>
                <a:gd name="T20" fmla="*/ 325 w 328"/>
                <a:gd name="T21" fmla="*/ 18 h 360"/>
                <a:gd name="T22" fmla="*/ 325 w 328"/>
                <a:gd name="T23" fmla="*/ 204 h 360"/>
                <a:gd name="T24" fmla="*/ 162 w 328"/>
                <a:gd name="T25" fmla="*/ 359 h 360"/>
                <a:gd name="T26" fmla="*/ 0 w 328"/>
                <a:gd name="T27" fmla="*/ 200 h 360"/>
                <a:gd name="T28" fmla="*/ 0 w 328"/>
                <a:gd name="T29" fmla="*/ 112 h 360"/>
                <a:gd name="T30" fmla="*/ 0 w 328"/>
                <a:gd name="T31" fmla="*/ 112 h 360"/>
                <a:gd name="T32" fmla="*/ 164 w 328"/>
                <a:gd name="T33" fmla="*/ 310 h 360"/>
                <a:gd name="T34" fmla="*/ 213 w 328"/>
                <a:gd name="T35" fmla="*/ 319 h 360"/>
                <a:gd name="T36" fmla="*/ 227 w 328"/>
                <a:gd name="T37" fmla="*/ 284 h 360"/>
                <a:gd name="T38" fmla="*/ 183 w 328"/>
                <a:gd name="T39" fmla="*/ 309 h 360"/>
                <a:gd name="T40" fmla="*/ 170 w 328"/>
                <a:gd name="T41" fmla="*/ 264 h 360"/>
                <a:gd name="T42" fmla="*/ 192 w 328"/>
                <a:gd name="T43" fmla="*/ 238 h 360"/>
                <a:gd name="T44" fmla="*/ 154 w 328"/>
                <a:gd name="T45" fmla="*/ 226 h 360"/>
                <a:gd name="T46" fmla="*/ 141 w 328"/>
                <a:gd name="T47" fmla="*/ 230 h 360"/>
                <a:gd name="T48" fmla="*/ 140 w 328"/>
                <a:gd name="T49" fmla="*/ 251 h 360"/>
                <a:gd name="T50" fmla="*/ 156 w 328"/>
                <a:gd name="T51" fmla="*/ 282 h 360"/>
                <a:gd name="T52" fmla="*/ 136 w 328"/>
                <a:gd name="T53" fmla="*/ 311 h 360"/>
                <a:gd name="T54" fmla="*/ 108 w 328"/>
                <a:gd name="T55" fmla="*/ 295 h 360"/>
                <a:gd name="T56" fmla="*/ 93 w 328"/>
                <a:gd name="T57" fmla="*/ 286 h 360"/>
                <a:gd name="T58" fmla="*/ 164 w 328"/>
                <a:gd name="T59" fmla="*/ 310 h 360"/>
                <a:gd name="T60" fmla="*/ 100 w 328"/>
                <a:gd name="T61" fmla="*/ 198 h 360"/>
                <a:gd name="T62" fmla="*/ 80 w 328"/>
                <a:gd name="T63" fmla="*/ 185 h 360"/>
                <a:gd name="T64" fmla="*/ 67 w 328"/>
                <a:gd name="T65" fmla="*/ 198 h 360"/>
                <a:gd name="T66" fmla="*/ 79 w 328"/>
                <a:gd name="T67" fmla="*/ 212 h 360"/>
                <a:gd name="T68" fmla="*/ 100 w 328"/>
                <a:gd name="T69" fmla="*/ 198 h 360"/>
                <a:gd name="T70" fmla="*/ 266 w 328"/>
                <a:gd name="T71" fmla="*/ 197 h 360"/>
                <a:gd name="T72" fmla="*/ 245 w 328"/>
                <a:gd name="T73" fmla="*/ 185 h 360"/>
                <a:gd name="T74" fmla="*/ 231 w 328"/>
                <a:gd name="T75" fmla="*/ 198 h 360"/>
                <a:gd name="T76" fmla="*/ 247 w 328"/>
                <a:gd name="T77" fmla="*/ 211 h 360"/>
                <a:gd name="T78" fmla="*/ 266 w 328"/>
                <a:gd name="T79" fmla="*/ 197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28" h="360">
                  <a:moveTo>
                    <a:pt x="0" y="112"/>
                  </a:moveTo>
                  <a:cubicBezTo>
                    <a:pt x="0" y="81"/>
                    <a:pt x="0" y="51"/>
                    <a:pt x="1" y="20"/>
                  </a:cubicBezTo>
                  <a:cubicBezTo>
                    <a:pt x="1" y="13"/>
                    <a:pt x="4" y="7"/>
                    <a:pt x="6" y="0"/>
                  </a:cubicBezTo>
                  <a:cubicBezTo>
                    <a:pt x="12" y="3"/>
                    <a:pt x="20" y="5"/>
                    <a:pt x="25" y="10"/>
                  </a:cubicBezTo>
                  <a:cubicBezTo>
                    <a:pt x="44" y="29"/>
                    <a:pt x="60" y="49"/>
                    <a:pt x="79" y="66"/>
                  </a:cubicBezTo>
                  <a:cubicBezTo>
                    <a:pt x="85" y="72"/>
                    <a:pt x="95" y="75"/>
                    <a:pt x="103" y="75"/>
                  </a:cubicBezTo>
                  <a:cubicBezTo>
                    <a:pt x="143" y="76"/>
                    <a:pt x="183" y="76"/>
                    <a:pt x="222" y="75"/>
                  </a:cubicBezTo>
                  <a:cubicBezTo>
                    <a:pt x="230" y="75"/>
                    <a:pt x="239" y="72"/>
                    <a:pt x="244" y="67"/>
                  </a:cubicBezTo>
                  <a:cubicBezTo>
                    <a:pt x="264" y="48"/>
                    <a:pt x="282" y="28"/>
                    <a:pt x="301" y="8"/>
                  </a:cubicBezTo>
                  <a:cubicBezTo>
                    <a:pt x="305" y="4"/>
                    <a:pt x="312" y="2"/>
                    <a:pt x="318" y="0"/>
                  </a:cubicBezTo>
                  <a:cubicBezTo>
                    <a:pt x="320" y="6"/>
                    <a:pt x="325" y="12"/>
                    <a:pt x="325" y="18"/>
                  </a:cubicBezTo>
                  <a:cubicBezTo>
                    <a:pt x="326" y="80"/>
                    <a:pt x="328" y="142"/>
                    <a:pt x="325" y="204"/>
                  </a:cubicBezTo>
                  <a:cubicBezTo>
                    <a:pt x="320" y="295"/>
                    <a:pt x="249" y="359"/>
                    <a:pt x="162" y="359"/>
                  </a:cubicBezTo>
                  <a:cubicBezTo>
                    <a:pt x="73" y="360"/>
                    <a:pt x="1" y="287"/>
                    <a:pt x="0" y="200"/>
                  </a:cubicBezTo>
                  <a:cubicBezTo>
                    <a:pt x="0" y="171"/>
                    <a:pt x="0" y="141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lose/>
                  <a:moveTo>
                    <a:pt x="164" y="310"/>
                  </a:moveTo>
                  <a:cubicBezTo>
                    <a:pt x="178" y="324"/>
                    <a:pt x="195" y="330"/>
                    <a:pt x="213" y="319"/>
                  </a:cubicBezTo>
                  <a:cubicBezTo>
                    <a:pt x="223" y="312"/>
                    <a:pt x="233" y="304"/>
                    <a:pt x="227" y="284"/>
                  </a:cubicBezTo>
                  <a:cubicBezTo>
                    <a:pt x="214" y="298"/>
                    <a:pt x="205" y="320"/>
                    <a:pt x="183" y="309"/>
                  </a:cubicBezTo>
                  <a:cubicBezTo>
                    <a:pt x="161" y="298"/>
                    <a:pt x="172" y="276"/>
                    <a:pt x="170" y="264"/>
                  </a:cubicBezTo>
                  <a:cubicBezTo>
                    <a:pt x="179" y="254"/>
                    <a:pt x="186" y="246"/>
                    <a:pt x="192" y="238"/>
                  </a:cubicBezTo>
                  <a:cubicBezTo>
                    <a:pt x="179" y="234"/>
                    <a:pt x="167" y="229"/>
                    <a:pt x="154" y="226"/>
                  </a:cubicBezTo>
                  <a:cubicBezTo>
                    <a:pt x="150" y="225"/>
                    <a:pt x="145" y="228"/>
                    <a:pt x="141" y="230"/>
                  </a:cubicBezTo>
                  <a:cubicBezTo>
                    <a:pt x="130" y="237"/>
                    <a:pt x="129" y="247"/>
                    <a:pt x="140" y="251"/>
                  </a:cubicBezTo>
                  <a:cubicBezTo>
                    <a:pt x="158" y="257"/>
                    <a:pt x="157" y="269"/>
                    <a:pt x="156" y="282"/>
                  </a:cubicBezTo>
                  <a:cubicBezTo>
                    <a:pt x="155" y="296"/>
                    <a:pt x="151" y="308"/>
                    <a:pt x="136" y="311"/>
                  </a:cubicBezTo>
                  <a:cubicBezTo>
                    <a:pt x="122" y="315"/>
                    <a:pt x="114" y="306"/>
                    <a:pt x="108" y="295"/>
                  </a:cubicBezTo>
                  <a:cubicBezTo>
                    <a:pt x="106" y="291"/>
                    <a:pt x="100" y="290"/>
                    <a:pt x="93" y="286"/>
                  </a:cubicBezTo>
                  <a:cubicBezTo>
                    <a:pt x="103" y="327"/>
                    <a:pt x="129" y="334"/>
                    <a:pt x="164" y="310"/>
                  </a:cubicBezTo>
                  <a:close/>
                  <a:moveTo>
                    <a:pt x="100" y="198"/>
                  </a:moveTo>
                  <a:cubicBezTo>
                    <a:pt x="91" y="191"/>
                    <a:pt x="85" y="184"/>
                    <a:pt x="80" y="185"/>
                  </a:cubicBezTo>
                  <a:cubicBezTo>
                    <a:pt x="75" y="186"/>
                    <a:pt x="68" y="193"/>
                    <a:pt x="67" y="198"/>
                  </a:cubicBezTo>
                  <a:cubicBezTo>
                    <a:pt x="66" y="202"/>
                    <a:pt x="74" y="211"/>
                    <a:pt x="79" y="212"/>
                  </a:cubicBezTo>
                  <a:cubicBezTo>
                    <a:pt x="85" y="212"/>
                    <a:pt x="90" y="205"/>
                    <a:pt x="100" y="198"/>
                  </a:cubicBezTo>
                  <a:close/>
                  <a:moveTo>
                    <a:pt x="266" y="197"/>
                  </a:moveTo>
                  <a:cubicBezTo>
                    <a:pt x="256" y="191"/>
                    <a:pt x="250" y="184"/>
                    <a:pt x="245" y="185"/>
                  </a:cubicBezTo>
                  <a:cubicBezTo>
                    <a:pt x="240" y="185"/>
                    <a:pt x="236" y="193"/>
                    <a:pt x="231" y="198"/>
                  </a:cubicBezTo>
                  <a:cubicBezTo>
                    <a:pt x="236" y="203"/>
                    <a:pt x="241" y="210"/>
                    <a:pt x="247" y="211"/>
                  </a:cubicBezTo>
                  <a:cubicBezTo>
                    <a:pt x="251" y="212"/>
                    <a:pt x="257" y="204"/>
                    <a:pt x="266" y="19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46" name="Freeform 63">
              <a:extLst>
                <a:ext uri="{FF2B5EF4-FFF2-40B4-BE49-F238E27FC236}">
                  <a16:creationId xmlns:a16="http://schemas.microsoft.com/office/drawing/2014/main" id="{5EA0EA1C-B9DC-4C9C-900C-2177EA1EFD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35926" y="1014413"/>
              <a:ext cx="358775" cy="434975"/>
            </a:xfrm>
            <a:custGeom>
              <a:avLst/>
              <a:gdLst>
                <a:gd name="T0" fmla="*/ 373 w 422"/>
                <a:gd name="T1" fmla="*/ 222 h 509"/>
                <a:gd name="T2" fmla="*/ 391 w 422"/>
                <a:gd name="T3" fmla="*/ 340 h 509"/>
                <a:gd name="T4" fmla="*/ 237 w 422"/>
                <a:gd name="T5" fmla="*/ 500 h 509"/>
                <a:gd name="T6" fmla="*/ 59 w 422"/>
                <a:gd name="T7" fmla="*/ 388 h 509"/>
                <a:gd name="T8" fmla="*/ 36 w 422"/>
                <a:gd name="T9" fmla="*/ 255 h 509"/>
                <a:gd name="T10" fmla="*/ 53 w 422"/>
                <a:gd name="T11" fmla="*/ 143 h 509"/>
                <a:gd name="T12" fmla="*/ 374 w 422"/>
                <a:gd name="T13" fmla="*/ 172 h 509"/>
                <a:gd name="T14" fmla="*/ 374 w 422"/>
                <a:gd name="T15" fmla="*/ 198 h 509"/>
                <a:gd name="T16" fmla="*/ 148 w 422"/>
                <a:gd name="T17" fmla="*/ 468 h 509"/>
                <a:gd name="T18" fmla="*/ 354 w 422"/>
                <a:gd name="T19" fmla="*/ 337 h 509"/>
                <a:gd name="T20" fmla="*/ 292 w 422"/>
                <a:gd name="T21" fmla="*/ 335 h 509"/>
                <a:gd name="T22" fmla="*/ 246 w 422"/>
                <a:gd name="T23" fmla="*/ 296 h 509"/>
                <a:gd name="T24" fmla="*/ 179 w 422"/>
                <a:gd name="T25" fmla="*/ 298 h 509"/>
                <a:gd name="T26" fmla="*/ 158 w 422"/>
                <a:gd name="T27" fmla="*/ 336 h 509"/>
                <a:gd name="T28" fmla="*/ 235 w 422"/>
                <a:gd name="T29" fmla="*/ 191 h 509"/>
                <a:gd name="T30" fmla="*/ 277 w 422"/>
                <a:gd name="T31" fmla="*/ 147 h 509"/>
                <a:gd name="T32" fmla="*/ 234 w 422"/>
                <a:gd name="T33" fmla="*/ 104 h 509"/>
                <a:gd name="T34" fmla="*/ 190 w 422"/>
                <a:gd name="T35" fmla="*/ 62 h 509"/>
                <a:gd name="T36" fmla="*/ 148 w 422"/>
                <a:gd name="T37" fmla="*/ 105 h 509"/>
                <a:gd name="T38" fmla="*/ 192 w 422"/>
                <a:gd name="T39" fmla="*/ 148 h 509"/>
                <a:gd name="T40" fmla="*/ 235 w 422"/>
                <a:gd name="T41" fmla="*/ 191 h 509"/>
                <a:gd name="T42" fmla="*/ 264 w 422"/>
                <a:gd name="T43" fmla="*/ 318 h 509"/>
                <a:gd name="T44" fmla="*/ 350 w 422"/>
                <a:gd name="T45" fmla="*/ 251 h 509"/>
                <a:gd name="T46" fmla="*/ 74 w 422"/>
                <a:gd name="T47" fmla="*/ 253 h 509"/>
                <a:gd name="T48" fmla="*/ 161 w 422"/>
                <a:gd name="T49" fmla="*/ 318 h 509"/>
                <a:gd name="T50" fmla="*/ 74 w 422"/>
                <a:gd name="T51" fmla="*/ 253 h 509"/>
                <a:gd name="T52" fmla="*/ 247 w 422"/>
                <a:gd name="T53" fmla="*/ 260 h 509"/>
                <a:gd name="T54" fmla="*/ 339 w 422"/>
                <a:gd name="T55" fmla="*/ 233 h 509"/>
                <a:gd name="T56" fmla="*/ 66 w 422"/>
                <a:gd name="T57" fmla="*/ 231 h 509"/>
                <a:gd name="T58" fmla="*/ 152 w 422"/>
                <a:gd name="T59" fmla="*/ 233 h 509"/>
                <a:gd name="T60" fmla="*/ 369 w 422"/>
                <a:gd name="T61" fmla="*/ 331 h 509"/>
                <a:gd name="T62" fmla="*/ 369 w 422"/>
                <a:gd name="T63" fmla="*/ 265 h 509"/>
                <a:gd name="T64" fmla="*/ 54 w 422"/>
                <a:gd name="T65" fmla="*/ 266 h 509"/>
                <a:gd name="T66" fmla="*/ 54 w 422"/>
                <a:gd name="T67" fmla="*/ 330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2" h="509">
                  <a:moveTo>
                    <a:pt x="374" y="198"/>
                  </a:moveTo>
                  <a:cubicBezTo>
                    <a:pt x="374" y="206"/>
                    <a:pt x="373" y="214"/>
                    <a:pt x="373" y="222"/>
                  </a:cubicBezTo>
                  <a:cubicBezTo>
                    <a:pt x="372" y="236"/>
                    <a:pt x="373" y="247"/>
                    <a:pt x="389" y="255"/>
                  </a:cubicBezTo>
                  <a:cubicBezTo>
                    <a:pt x="421" y="272"/>
                    <a:pt x="422" y="320"/>
                    <a:pt x="391" y="340"/>
                  </a:cubicBezTo>
                  <a:cubicBezTo>
                    <a:pt x="378" y="348"/>
                    <a:pt x="372" y="356"/>
                    <a:pt x="370" y="372"/>
                  </a:cubicBezTo>
                  <a:cubicBezTo>
                    <a:pt x="360" y="436"/>
                    <a:pt x="300" y="493"/>
                    <a:pt x="237" y="500"/>
                  </a:cubicBezTo>
                  <a:cubicBezTo>
                    <a:pt x="161" y="509"/>
                    <a:pt x="95" y="473"/>
                    <a:pt x="66" y="409"/>
                  </a:cubicBezTo>
                  <a:cubicBezTo>
                    <a:pt x="63" y="402"/>
                    <a:pt x="60" y="395"/>
                    <a:pt x="59" y="388"/>
                  </a:cubicBezTo>
                  <a:cubicBezTo>
                    <a:pt x="54" y="366"/>
                    <a:pt x="46" y="348"/>
                    <a:pt x="26" y="332"/>
                  </a:cubicBezTo>
                  <a:cubicBezTo>
                    <a:pt x="0" y="313"/>
                    <a:pt x="7" y="271"/>
                    <a:pt x="36" y="255"/>
                  </a:cubicBezTo>
                  <a:cubicBezTo>
                    <a:pt x="49" y="248"/>
                    <a:pt x="51" y="240"/>
                    <a:pt x="51" y="226"/>
                  </a:cubicBezTo>
                  <a:cubicBezTo>
                    <a:pt x="51" y="199"/>
                    <a:pt x="49" y="170"/>
                    <a:pt x="53" y="143"/>
                  </a:cubicBezTo>
                  <a:cubicBezTo>
                    <a:pt x="68" y="55"/>
                    <a:pt x="142" y="0"/>
                    <a:pt x="230" y="8"/>
                  </a:cubicBezTo>
                  <a:cubicBezTo>
                    <a:pt x="311" y="15"/>
                    <a:pt x="373" y="87"/>
                    <a:pt x="374" y="172"/>
                  </a:cubicBezTo>
                  <a:cubicBezTo>
                    <a:pt x="374" y="181"/>
                    <a:pt x="374" y="189"/>
                    <a:pt x="374" y="198"/>
                  </a:cubicBezTo>
                  <a:cubicBezTo>
                    <a:pt x="374" y="198"/>
                    <a:pt x="374" y="198"/>
                    <a:pt x="374" y="198"/>
                  </a:cubicBezTo>
                  <a:close/>
                  <a:moveTo>
                    <a:pt x="70" y="336"/>
                  </a:moveTo>
                  <a:cubicBezTo>
                    <a:pt x="71" y="398"/>
                    <a:pt x="96" y="442"/>
                    <a:pt x="148" y="468"/>
                  </a:cubicBezTo>
                  <a:cubicBezTo>
                    <a:pt x="199" y="494"/>
                    <a:pt x="250" y="490"/>
                    <a:pt x="296" y="456"/>
                  </a:cubicBezTo>
                  <a:cubicBezTo>
                    <a:pt x="336" y="427"/>
                    <a:pt x="356" y="387"/>
                    <a:pt x="354" y="337"/>
                  </a:cubicBezTo>
                  <a:cubicBezTo>
                    <a:pt x="351" y="336"/>
                    <a:pt x="349" y="336"/>
                    <a:pt x="348" y="336"/>
                  </a:cubicBezTo>
                  <a:cubicBezTo>
                    <a:pt x="329" y="336"/>
                    <a:pt x="311" y="336"/>
                    <a:pt x="292" y="335"/>
                  </a:cubicBezTo>
                  <a:cubicBezTo>
                    <a:pt x="279" y="335"/>
                    <a:pt x="262" y="339"/>
                    <a:pt x="253" y="333"/>
                  </a:cubicBezTo>
                  <a:cubicBezTo>
                    <a:pt x="246" y="327"/>
                    <a:pt x="248" y="309"/>
                    <a:pt x="246" y="296"/>
                  </a:cubicBezTo>
                  <a:cubicBezTo>
                    <a:pt x="243" y="277"/>
                    <a:pt x="229" y="264"/>
                    <a:pt x="212" y="264"/>
                  </a:cubicBezTo>
                  <a:cubicBezTo>
                    <a:pt x="195" y="264"/>
                    <a:pt x="180" y="279"/>
                    <a:pt x="179" y="298"/>
                  </a:cubicBezTo>
                  <a:cubicBezTo>
                    <a:pt x="178" y="304"/>
                    <a:pt x="178" y="310"/>
                    <a:pt x="178" y="316"/>
                  </a:cubicBezTo>
                  <a:cubicBezTo>
                    <a:pt x="180" y="331"/>
                    <a:pt x="174" y="337"/>
                    <a:pt x="158" y="336"/>
                  </a:cubicBezTo>
                  <a:cubicBezTo>
                    <a:pt x="129" y="335"/>
                    <a:pt x="101" y="336"/>
                    <a:pt x="70" y="336"/>
                  </a:cubicBezTo>
                  <a:close/>
                  <a:moveTo>
                    <a:pt x="235" y="191"/>
                  </a:moveTo>
                  <a:cubicBezTo>
                    <a:pt x="235" y="176"/>
                    <a:pt x="235" y="162"/>
                    <a:pt x="235" y="147"/>
                  </a:cubicBezTo>
                  <a:cubicBezTo>
                    <a:pt x="250" y="147"/>
                    <a:pt x="263" y="147"/>
                    <a:pt x="277" y="147"/>
                  </a:cubicBezTo>
                  <a:cubicBezTo>
                    <a:pt x="277" y="132"/>
                    <a:pt x="277" y="119"/>
                    <a:pt x="277" y="104"/>
                  </a:cubicBezTo>
                  <a:cubicBezTo>
                    <a:pt x="262" y="104"/>
                    <a:pt x="249" y="104"/>
                    <a:pt x="234" y="104"/>
                  </a:cubicBezTo>
                  <a:cubicBezTo>
                    <a:pt x="234" y="88"/>
                    <a:pt x="234" y="75"/>
                    <a:pt x="234" y="62"/>
                  </a:cubicBezTo>
                  <a:cubicBezTo>
                    <a:pt x="218" y="62"/>
                    <a:pt x="205" y="62"/>
                    <a:pt x="190" y="62"/>
                  </a:cubicBezTo>
                  <a:cubicBezTo>
                    <a:pt x="190" y="76"/>
                    <a:pt x="190" y="89"/>
                    <a:pt x="190" y="105"/>
                  </a:cubicBezTo>
                  <a:cubicBezTo>
                    <a:pt x="175" y="105"/>
                    <a:pt x="161" y="105"/>
                    <a:pt x="148" y="105"/>
                  </a:cubicBezTo>
                  <a:cubicBezTo>
                    <a:pt x="148" y="120"/>
                    <a:pt x="148" y="133"/>
                    <a:pt x="148" y="148"/>
                  </a:cubicBezTo>
                  <a:cubicBezTo>
                    <a:pt x="162" y="148"/>
                    <a:pt x="176" y="148"/>
                    <a:pt x="192" y="148"/>
                  </a:cubicBezTo>
                  <a:cubicBezTo>
                    <a:pt x="192" y="164"/>
                    <a:pt x="192" y="178"/>
                    <a:pt x="192" y="191"/>
                  </a:cubicBezTo>
                  <a:cubicBezTo>
                    <a:pt x="206" y="191"/>
                    <a:pt x="219" y="191"/>
                    <a:pt x="235" y="191"/>
                  </a:cubicBezTo>
                  <a:close/>
                  <a:moveTo>
                    <a:pt x="264" y="251"/>
                  </a:moveTo>
                  <a:cubicBezTo>
                    <a:pt x="264" y="275"/>
                    <a:pt x="264" y="297"/>
                    <a:pt x="264" y="318"/>
                  </a:cubicBezTo>
                  <a:cubicBezTo>
                    <a:pt x="294" y="318"/>
                    <a:pt x="322" y="318"/>
                    <a:pt x="350" y="318"/>
                  </a:cubicBezTo>
                  <a:cubicBezTo>
                    <a:pt x="350" y="295"/>
                    <a:pt x="350" y="274"/>
                    <a:pt x="350" y="251"/>
                  </a:cubicBezTo>
                  <a:cubicBezTo>
                    <a:pt x="321" y="251"/>
                    <a:pt x="293" y="251"/>
                    <a:pt x="264" y="251"/>
                  </a:cubicBezTo>
                  <a:close/>
                  <a:moveTo>
                    <a:pt x="74" y="253"/>
                  </a:moveTo>
                  <a:cubicBezTo>
                    <a:pt x="74" y="275"/>
                    <a:pt x="74" y="297"/>
                    <a:pt x="74" y="318"/>
                  </a:cubicBezTo>
                  <a:cubicBezTo>
                    <a:pt x="104" y="318"/>
                    <a:pt x="132" y="318"/>
                    <a:pt x="161" y="318"/>
                  </a:cubicBezTo>
                  <a:cubicBezTo>
                    <a:pt x="161" y="296"/>
                    <a:pt x="161" y="275"/>
                    <a:pt x="161" y="253"/>
                  </a:cubicBezTo>
                  <a:cubicBezTo>
                    <a:pt x="132" y="253"/>
                    <a:pt x="104" y="253"/>
                    <a:pt x="74" y="253"/>
                  </a:cubicBezTo>
                  <a:close/>
                  <a:moveTo>
                    <a:pt x="178" y="260"/>
                  </a:moveTo>
                  <a:cubicBezTo>
                    <a:pt x="202" y="243"/>
                    <a:pt x="224" y="246"/>
                    <a:pt x="247" y="260"/>
                  </a:cubicBezTo>
                  <a:cubicBezTo>
                    <a:pt x="242" y="235"/>
                    <a:pt x="254" y="231"/>
                    <a:pt x="273" y="232"/>
                  </a:cubicBezTo>
                  <a:cubicBezTo>
                    <a:pt x="295" y="233"/>
                    <a:pt x="317" y="233"/>
                    <a:pt x="339" y="233"/>
                  </a:cubicBezTo>
                  <a:cubicBezTo>
                    <a:pt x="344" y="233"/>
                    <a:pt x="349" y="232"/>
                    <a:pt x="358" y="231"/>
                  </a:cubicBezTo>
                  <a:cubicBezTo>
                    <a:pt x="342" y="219"/>
                    <a:pt x="83" y="219"/>
                    <a:pt x="66" y="231"/>
                  </a:cubicBezTo>
                  <a:cubicBezTo>
                    <a:pt x="76" y="232"/>
                    <a:pt x="82" y="233"/>
                    <a:pt x="88" y="233"/>
                  </a:cubicBezTo>
                  <a:cubicBezTo>
                    <a:pt x="109" y="234"/>
                    <a:pt x="130" y="234"/>
                    <a:pt x="152" y="233"/>
                  </a:cubicBezTo>
                  <a:cubicBezTo>
                    <a:pt x="170" y="232"/>
                    <a:pt x="182" y="235"/>
                    <a:pt x="178" y="260"/>
                  </a:cubicBezTo>
                  <a:close/>
                  <a:moveTo>
                    <a:pt x="369" y="331"/>
                  </a:moveTo>
                  <a:cubicBezTo>
                    <a:pt x="388" y="325"/>
                    <a:pt x="396" y="312"/>
                    <a:pt x="395" y="294"/>
                  </a:cubicBezTo>
                  <a:cubicBezTo>
                    <a:pt x="394" y="279"/>
                    <a:pt x="385" y="270"/>
                    <a:pt x="369" y="265"/>
                  </a:cubicBezTo>
                  <a:cubicBezTo>
                    <a:pt x="369" y="287"/>
                    <a:pt x="369" y="308"/>
                    <a:pt x="369" y="331"/>
                  </a:cubicBezTo>
                  <a:close/>
                  <a:moveTo>
                    <a:pt x="54" y="266"/>
                  </a:moveTo>
                  <a:cubicBezTo>
                    <a:pt x="36" y="273"/>
                    <a:pt x="29" y="284"/>
                    <a:pt x="30" y="299"/>
                  </a:cubicBezTo>
                  <a:cubicBezTo>
                    <a:pt x="30" y="314"/>
                    <a:pt x="38" y="325"/>
                    <a:pt x="54" y="330"/>
                  </a:cubicBezTo>
                  <a:cubicBezTo>
                    <a:pt x="54" y="309"/>
                    <a:pt x="54" y="289"/>
                    <a:pt x="54" y="26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47" name="Freeform 64">
              <a:extLst>
                <a:ext uri="{FF2B5EF4-FFF2-40B4-BE49-F238E27FC236}">
                  <a16:creationId xmlns:a16="http://schemas.microsoft.com/office/drawing/2014/main" id="{B50F675E-3D3B-48A5-9CD7-D56CC2E0DB1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9463" y="1187450"/>
              <a:ext cx="538163" cy="441325"/>
            </a:xfrm>
            <a:custGeom>
              <a:avLst/>
              <a:gdLst>
                <a:gd name="T0" fmla="*/ 14 w 632"/>
                <a:gd name="T1" fmla="*/ 66 h 519"/>
                <a:gd name="T2" fmla="*/ 119 w 632"/>
                <a:gd name="T3" fmla="*/ 13 h 519"/>
                <a:gd name="T4" fmla="*/ 131 w 632"/>
                <a:gd name="T5" fmla="*/ 1 h 519"/>
                <a:gd name="T6" fmla="*/ 140 w 632"/>
                <a:gd name="T7" fmla="*/ 14 h 519"/>
                <a:gd name="T8" fmla="*/ 137 w 632"/>
                <a:gd name="T9" fmla="*/ 163 h 519"/>
                <a:gd name="T10" fmla="*/ 121 w 632"/>
                <a:gd name="T11" fmla="*/ 210 h 519"/>
                <a:gd name="T12" fmla="*/ 114 w 632"/>
                <a:gd name="T13" fmla="*/ 295 h 519"/>
                <a:gd name="T14" fmla="*/ 212 w 632"/>
                <a:gd name="T15" fmla="*/ 380 h 519"/>
                <a:gd name="T16" fmla="*/ 246 w 632"/>
                <a:gd name="T17" fmla="*/ 401 h 519"/>
                <a:gd name="T18" fmla="*/ 320 w 632"/>
                <a:gd name="T19" fmla="*/ 446 h 519"/>
                <a:gd name="T20" fmla="*/ 396 w 632"/>
                <a:gd name="T21" fmla="*/ 401 h 519"/>
                <a:gd name="T22" fmla="*/ 430 w 632"/>
                <a:gd name="T23" fmla="*/ 380 h 519"/>
                <a:gd name="T24" fmla="*/ 531 w 632"/>
                <a:gd name="T25" fmla="*/ 278 h 519"/>
                <a:gd name="T26" fmla="*/ 508 w 632"/>
                <a:gd name="T27" fmla="*/ 174 h 519"/>
                <a:gd name="T28" fmla="*/ 504 w 632"/>
                <a:gd name="T29" fmla="*/ 147 h 519"/>
                <a:gd name="T30" fmla="*/ 492 w 632"/>
                <a:gd name="T31" fmla="*/ 22 h 519"/>
                <a:gd name="T32" fmla="*/ 504 w 632"/>
                <a:gd name="T33" fmla="*/ 0 h 519"/>
                <a:gd name="T34" fmla="*/ 514 w 632"/>
                <a:gd name="T35" fmla="*/ 16 h 519"/>
                <a:gd name="T36" fmla="*/ 629 w 632"/>
                <a:gd name="T37" fmla="*/ 60 h 519"/>
                <a:gd name="T38" fmla="*/ 628 w 632"/>
                <a:gd name="T39" fmla="*/ 160 h 519"/>
                <a:gd name="T40" fmla="*/ 515 w 632"/>
                <a:gd name="T41" fmla="*/ 360 h 519"/>
                <a:gd name="T42" fmla="*/ 437 w 632"/>
                <a:gd name="T43" fmla="*/ 443 h 519"/>
                <a:gd name="T44" fmla="*/ 201 w 632"/>
                <a:gd name="T45" fmla="*/ 442 h 519"/>
                <a:gd name="T46" fmla="*/ 103 w 632"/>
                <a:gd name="T47" fmla="*/ 337 h 519"/>
                <a:gd name="T48" fmla="*/ 14 w 632"/>
                <a:gd name="T49" fmla="*/ 66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2" h="519">
                  <a:moveTo>
                    <a:pt x="14" y="66"/>
                  </a:moveTo>
                  <a:cubicBezTo>
                    <a:pt x="71" y="88"/>
                    <a:pt x="107" y="69"/>
                    <a:pt x="119" y="13"/>
                  </a:cubicBezTo>
                  <a:cubicBezTo>
                    <a:pt x="120" y="8"/>
                    <a:pt x="127" y="5"/>
                    <a:pt x="131" y="1"/>
                  </a:cubicBezTo>
                  <a:cubicBezTo>
                    <a:pt x="134" y="5"/>
                    <a:pt x="140" y="9"/>
                    <a:pt x="140" y="14"/>
                  </a:cubicBezTo>
                  <a:cubicBezTo>
                    <a:pt x="140" y="64"/>
                    <a:pt x="140" y="114"/>
                    <a:pt x="137" y="163"/>
                  </a:cubicBezTo>
                  <a:cubicBezTo>
                    <a:pt x="136" y="179"/>
                    <a:pt x="123" y="194"/>
                    <a:pt x="121" y="210"/>
                  </a:cubicBezTo>
                  <a:cubicBezTo>
                    <a:pt x="116" y="238"/>
                    <a:pt x="111" y="267"/>
                    <a:pt x="114" y="295"/>
                  </a:cubicBezTo>
                  <a:cubicBezTo>
                    <a:pt x="120" y="347"/>
                    <a:pt x="159" y="380"/>
                    <a:pt x="212" y="380"/>
                  </a:cubicBezTo>
                  <a:cubicBezTo>
                    <a:pt x="229" y="380"/>
                    <a:pt x="239" y="384"/>
                    <a:pt x="246" y="401"/>
                  </a:cubicBezTo>
                  <a:cubicBezTo>
                    <a:pt x="260" y="432"/>
                    <a:pt x="287" y="446"/>
                    <a:pt x="320" y="446"/>
                  </a:cubicBezTo>
                  <a:cubicBezTo>
                    <a:pt x="354" y="446"/>
                    <a:pt x="382" y="435"/>
                    <a:pt x="396" y="401"/>
                  </a:cubicBezTo>
                  <a:cubicBezTo>
                    <a:pt x="403" y="384"/>
                    <a:pt x="412" y="380"/>
                    <a:pt x="430" y="380"/>
                  </a:cubicBezTo>
                  <a:cubicBezTo>
                    <a:pt x="489" y="380"/>
                    <a:pt x="530" y="338"/>
                    <a:pt x="531" y="278"/>
                  </a:cubicBezTo>
                  <a:cubicBezTo>
                    <a:pt x="532" y="241"/>
                    <a:pt x="524" y="207"/>
                    <a:pt x="508" y="174"/>
                  </a:cubicBezTo>
                  <a:cubicBezTo>
                    <a:pt x="505" y="166"/>
                    <a:pt x="505" y="156"/>
                    <a:pt x="504" y="147"/>
                  </a:cubicBezTo>
                  <a:cubicBezTo>
                    <a:pt x="502" y="105"/>
                    <a:pt x="510" y="63"/>
                    <a:pt x="492" y="22"/>
                  </a:cubicBezTo>
                  <a:cubicBezTo>
                    <a:pt x="490" y="18"/>
                    <a:pt x="500" y="8"/>
                    <a:pt x="504" y="0"/>
                  </a:cubicBezTo>
                  <a:cubicBezTo>
                    <a:pt x="507" y="6"/>
                    <a:pt x="513" y="10"/>
                    <a:pt x="514" y="16"/>
                  </a:cubicBezTo>
                  <a:cubicBezTo>
                    <a:pt x="524" y="70"/>
                    <a:pt x="569" y="89"/>
                    <a:pt x="629" y="60"/>
                  </a:cubicBezTo>
                  <a:cubicBezTo>
                    <a:pt x="629" y="95"/>
                    <a:pt x="632" y="128"/>
                    <a:pt x="628" y="160"/>
                  </a:cubicBezTo>
                  <a:cubicBezTo>
                    <a:pt x="617" y="241"/>
                    <a:pt x="577" y="307"/>
                    <a:pt x="515" y="360"/>
                  </a:cubicBezTo>
                  <a:cubicBezTo>
                    <a:pt x="486" y="385"/>
                    <a:pt x="461" y="413"/>
                    <a:pt x="437" y="443"/>
                  </a:cubicBezTo>
                  <a:cubicBezTo>
                    <a:pt x="374" y="519"/>
                    <a:pt x="263" y="519"/>
                    <a:pt x="201" y="442"/>
                  </a:cubicBezTo>
                  <a:cubicBezTo>
                    <a:pt x="171" y="405"/>
                    <a:pt x="136" y="372"/>
                    <a:pt x="103" y="337"/>
                  </a:cubicBezTo>
                  <a:cubicBezTo>
                    <a:pt x="29" y="261"/>
                    <a:pt x="0" y="172"/>
                    <a:pt x="14" y="6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48" name="Freeform 65">
              <a:extLst>
                <a:ext uri="{FF2B5EF4-FFF2-40B4-BE49-F238E27FC236}">
                  <a16:creationId xmlns:a16="http://schemas.microsoft.com/office/drawing/2014/main" id="{80FFC947-472E-4172-A724-C631987873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12113" y="1414463"/>
              <a:ext cx="407988" cy="196850"/>
            </a:xfrm>
            <a:custGeom>
              <a:avLst/>
              <a:gdLst>
                <a:gd name="T0" fmla="*/ 361 w 480"/>
                <a:gd name="T1" fmla="*/ 0 h 231"/>
                <a:gd name="T2" fmla="*/ 471 w 480"/>
                <a:gd name="T3" fmla="*/ 231 h 231"/>
                <a:gd name="T4" fmla="*/ 10 w 480"/>
                <a:gd name="T5" fmla="*/ 231 h 231"/>
                <a:gd name="T6" fmla="*/ 68 w 480"/>
                <a:gd name="T7" fmla="*/ 42 h 231"/>
                <a:gd name="T8" fmla="*/ 81 w 480"/>
                <a:gd name="T9" fmla="*/ 29 h 231"/>
                <a:gd name="T10" fmla="*/ 114 w 480"/>
                <a:gd name="T11" fmla="*/ 5 h 231"/>
                <a:gd name="T12" fmla="*/ 147 w 480"/>
                <a:gd name="T13" fmla="*/ 25 h 231"/>
                <a:gd name="T14" fmla="*/ 361 w 480"/>
                <a:gd name="T15" fmla="*/ 0 h 231"/>
                <a:gd name="T16" fmla="*/ 276 w 480"/>
                <a:gd name="T17" fmla="*/ 115 h 231"/>
                <a:gd name="T18" fmla="*/ 276 w 480"/>
                <a:gd name="T19" fmla="*/ 214 h 231"/>
                <a:gd name="T20" fmla="*/ 415 w 480"/>
                <a:gd name="T21" fmla="*/ 214 h 231"/>
                <a:gd name="T22" fmla="*/ 415 w 480"/>
                <a:gd name="T23" fmla="*/ 115 h 231"/>
                <a:gd name="T24" fmla="*/ 276 w 480"/>
                <a:gd name="T25" fmla="*/ 115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0" h="231">
                  <a:moveTo>
                    <a:pt x="361" y="0"/>
                  </a:moveTo>
                  <a:cubicBezTo>
                    <a:pt x="458" y="67"/>
                    <a:pt x="480" y="125"/>
                    <a:pt x="471" y="231"/>
                  </a:cubicBezTo>
                  <a:cubicBezTo>
                    <a:pt x="317" y="231"/>
                    <a:pt x="164" y="231"/>
                    <a:pt x="10" y="231"/>
                  </a:cubicBezTo>
                  <a:cubicBezTo>
                    <a:pt x="0" y="159"/>
                    <a:pt x="13" y="94"/>
                    <a:pt x="68" y="42"/>
                  </a:cubicBezTo>
                  <a:cubicBezTo>
                    <a:pt x="72" y="38"/>
                    <a:pt x="76" y="33"/>
                    <a:pt x="81" y="29"/>
                  </a:cubicBezTo>
                  <a:cubicBezTo>
                    <a:pt x="91" y="21"/>
                    <a:pt x="102" y="6"/>
                    <a:pt x="114" y="5"/>
                  </a:cubicBezTo>
                  <a:cubicBezTo>
                    <a:pt x="124" y="4"/>
                    <a:pt x="136" y="17"/>
                    <a:pt x="147" y="25"/>
                  </a:cubicBezTo>
                  <a:cubicBezTo>
                    <a:pt x="206" y="67"/>
                    <a:pt x="294" y="70"/>
                    <a:pt x="361" y="0"/>
                  </a:cubicBezTo>
                  <a:close/>
                  <a:moveTo>
                    <a:pt x="276" y="115"/>
                  </a:moveTo>
                  <a:cubicBezTo>
                    <a:pt x="276" y="149"/>
                    <a:pt x="276" y="181"/>
                    <a:pt x="276" y="214"/>
                  </a:cubicBezTo>
                  <a:cubicBezTo>
                    <a:pt x="323" y="214"/>
                    <a:pt x="368" y="214"/>
                    <a:pt x="415" y="214"/>
                  </a:cubicBezTo>
                  <a:cubicBezTo>
                    <a:pt x="415" y="181"/>
                    <a:pt x="415" y="148"/>
                    <a:pt x="415" y="115"/>
                  </a:cubicBezTo>
                  <a:cubicBezTo>
                    <a:pt x="368" y="115"/>
                    <a:pt x="322" y="115"/>
                    <a:pt x="276" y="11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49" name="Freeform 66">
              <a:extLst>
                <a:ext uri="{FF2B5EF4-FFF2-40B4-BE49-F238E27FC236}">
                  <a16:creationId xmlns:a16="http://schemas.microsoft.com/office/drawing/2014/main" id="{DE953195-584D-4D15-AA10-7D82B43E0F5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5963" y="1023938"/>
              <a:ext cx="622300" cy="354012"/>
            </a:xfrm>
            <a:custGeom>
              <a:avLst/>
              <a:gdLst>
                <a:gd name="T0" fmla="*/ 366 w 730"/>
                <a:gd name="T1" fmla="*/ 0 h 415"/>
                <a:gd name="T2" fmla="*/ 730 w 730"/>
                <a:gd name="T3" fmla="*/ 363 h 415"/>
                <a:gd name="T4" fmla="*/ 679 w 730"/>
                <a:gd name="T5" fmla="*/ 411 h 415"/>
                <a:gd name="T6" fmla="*/ 368 w 730"/>
                <a:gd name="T7" fmla="*/ 100 h 415"/>
                <a:gd name="T8" fmla="*/ 53 w 730"/>
                <a:gd name="T9" fmla="*/ 415 h 415"/>
                <a:gd name="T10" fmla="*/ 0 w 730"/>
                <a:gd name="T11" fmla="*/ 364 h 415"/>
                <a:gd name="T12" fmla="*/ 366 w 730"/>
                <a:gd name="T13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0" h="415">
                  <a:moveTo>
                    <a:pt x="366" y="0"/>
                  </a:moveTo>
                  <a:cubicBezTo>
                    <a:pt x="486" y="120"/>
                    <a:pt x="608" y="241"/>
                    <a:pt x="730" y="363"/>
                  </a:cubicBezTo>
                  <a:cubicBezTo>
                    <a:pt x="713" y="379"/>
                    <a:pt x="696" y="395"/>
                    <a:pt x="679" y="411"/>
                  </a:cubicBezTo>
                  <a:cubicBezTo>
                    <a:pt x="577" y="308"/>
                    <a:pt x="473" y="204"/>
                    <a:pt x="368" y="100"/>
                  </a:cubicBezTo>
                  <a:cubicBezTo>
                    <a:pt x="262" y="206"/>
                    <a:pt x="157" y="311"/>
                    <a:pt x="53" y="415"/>
                  </a:cubicBezTo>
                  <a:cubicBezTo>
                    <a:pt x="33" y="396"/>
                    <a:pt x="17" y="380"/>
                    <a:pt x="0" y="364"/>
                  </a:cubicBezTo>
                  <a:cubicBezTo>
                    <a:pt x="122" y="242"/>
                    <a:pt x="244" y="121"/>
                    <a:pt x="366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50" name="Freeform 67">
              <a:extLst>
                <a:ext uri="{FF2B5EF4-FFF2-40B4-BE49-F238E27FC236}">
                  <a16:creationId xmlns:a16="http://schemas.microsoft.com/office/drawing/2014/main" id="{4872ADF1-C603-4C45-BFA9-A72E7DD928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43763" y="4586288"/>
              <a:ext cx="266700" cy="304800"/>
            </a:xfrm>
            <a:custGeom>
              <a:avLst/>
              <a:gdLst>
                <a:gd name="T0" fmla="*/ 223 w 314"/>
                <a:gd name="T1" fmla="*/ 180 h 358"/>
                <a:gd name="T2" fmla="*/ 90 w 314"/>
                <a:gd name="T3" fmla="*/ 180 h 358"/>
                <a:gd name="T4" fmla="*/ 90 w 314"/>
                <a:gd name="T5" fmla="*/ 212 h 358"/>
                <a:gd name="T6" fmla="*/ 86 w 314"/>
                <a:gd name="T7" fmla="*/ 321 h 358"/>
                <a:gd name="T8" fmla="*/ 36 w 314"/>
                <a:gd name="T9" fmla="*/ 354 h 358"/>
                <a:gd name="T10" fmla="*/ 3 w 314"/>
                <a:gd name="T11" fmla="*/ 309 h 358"/>
                <a:gd name="T12" fmla="*/ 11 w 314"/>
                <a:gd name="T13" fmla="*/ 291 h 358"/>
                <a:gd name="T14" fmla="*/ 24 w 314"/>
                <a:gd name="T15" fmla="*/ 248 h 358"/>
                <a:gd name="T16" fmla="*/ 28 w 314"/>
                <a:gd name="T17" fmla="*/ 81 h 358"/>
                <a:gd name="T18" fmla="*/ 48 w 314"/>
                <a:gd name="T19" fmla="*/ 0 h 358"/>
                <a:gd name="T20" fmla="*/ 264 w 314"/>
                <a:gd name="T21" fmla="*/ 0 h 358"/>
                <a:gd name="T22" fmla="*/ 289 w 314"/>
                <a:gd name="T23" fmla="*/ 169 h 358"/>
                <a:gd name="T24" fmla="*/ 288 w 314"/>
                <a:gd name="T25" fmla="*/ 251 h 358"/>
                <a:gd name="T26" fmla="*/ 301 w 314"/>
                <a:gd name="T27" fmla="*/ 290 h 358"/>
                <a:gd name="T28" fmla="*/ 304 w 314"/>
                <a:gd name="T29" fmla="*/ 336 h 358"/>
                <a:gd name="T30" fmla="*/ 259 w 314"/>
                <a:gd name="T31" fmla="*/ 353 h 358"/>
                <a:gd name="T32" fmla="*/ 224 w 314"/>
                <a:gd name="T33" fmla="*/ 313 h 358"/>
                <a:gd name="T34" fmla="*/ 223 w 314"/>
                <a:gd name="T35" fmla="*/ 207 h 358"/>
                <a:gd name="T36" fmla="*/ 223 w 314"/>
                <a:gd name="T37" fmla="*/ 180 h 358"/>
                <a:gd name="T38" fmla="*/ 164 w 314"/>
                <a:gd name="T39" fmla="*/ 163 h 358"/>
                <a:gd name="T40" fmla="*/ 222 w 314"/>
                <a:gd name="T41" fmla="*/ 132 h 358"/>
                <a:gd name="T42" fmla="*/ 227 w 314"/>
                <a:gd name="T43" fmla="*/ 106 h 358"/>
                <a:gd name="T44" fmla="*/ 200 w 314"/>
                <a:gd name="T45" fmla="*/ 97 h 358"/>
                <a:gd name="T46" fmla="*/ 113 w 314"/>
                <a:gd name="T47" fmla="*/ 97 h 358"/>
                <a:gd name="T48" fmla="*/ 86 w 314"/>
                <a:gd name="T49" fmla="*/ 106 h 358"/>
                <a:gd name="T50" fmla="*/ 92 w 314"/>
                <a:gd name="T51" fmla="*/ 134 h 358"/>
                <a:gd name="T52" fmla="*/ 164 w 314"/>
                <a:gd name="T53" fmla="*/ 163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14" h="358">
                  <a:moveTo>
                    <a:pt x="223" y="180"/>
                  </a:moveTo>
                  <a:cubicBezTo>
                    <a:pt x="178" y="197"/>
                    <a:pt x="136" y="197"/>
                    <a:pt x="90" y="180"/>
                  </a:cubicBezTo>
                  <a:cubicBezTo>
                    <a:pt x="90" y="193"/>
                    <a:pt x="90" y="202"/>
                    <a:pt x="90" y="212"/>
                  </a:cubicBezTo>
                  <a:cubicBezTo>
                    <a:pt x="89" y="248"/>
                    <a:pt x="90" y="285"/>
                    <a:pt x="86" y="321"/>
                  </a:cubicBezTo>
                  <a:cubicBezTo>
                    <a:pt x="84" y="343"/>
                    <a:pt x="58" y="358"/>
                    <a:pt x="36" y="354"/>
                  </a:cubicBezTo>
                  <a:cubicBezTo>
                    <a:pt x="14" y="350"/>
                    <a:pt x="0" y="331"/>
                    <a:pt x="3" y="309"/>
                  </a:cubicBezTo>
                  <a:cubicBezTo>
                    <a:pt x="4" y="303"/>
                    <a:pt x="6" y="295"/>
                    <a:pt x="11" y="291"/>
                  </a:cubicBezTo>
                  <a:cubicBezTo>
                    <a:pt x="26" y="279"/>
                    <a:pt x="24" y="264"/>
                    <a:pt x="24" y="248"/>
                  </a:cubicBezTo>
                  <a:cubicBezTo>
                    <a:pt x="25" y="192"/>
                    <a:pt x="24" y="136"/>
                    <a:pt x="28" y="81"/>
                  </a:cubicBezTo>
                  <a:cubicBezTo>
                    <a:pt x="30" y="53"/>
                    <a:pt x="41" y="27"/>
                    <a:pt x="48" y="0"/>
                  </a:cubicBezTo>
                  <a:cubicBezTo>
                    <a:pt x="121" y="53"/>
                    <a:pt x="193" y="54"/>
                    <a:pt x="264" y="0"/>
                  </a:cubicBezTo>
                  <a:cubicBezTo>
                    <a:pt x="284" y="54"/>
                    <a:pt x="291" y="111"/>
                    <a:pt x="289" y="169"/>
                  </a:cubicBezTo>
                  <a:cubicBezTo>
                    <a:pt x="288" y="196"/>
                    <a:pt x="289" y="223"/>
                    <a:pt x="288" y="251"/>
                  </a:cubicBezTo>
                  <a:cubicBezTo>
                    <a:pt x="288" y="266"/>
                    <a:pt x="289" y="278"/>
                    <a:pt x="301" y="290"/>
                  </a:cubicBezTo>
                  <a:cubicBezTo>
                    <a:pt x="314" y="303"/>
                    <a:pt x="314" y="320"/>
                    <a:pt x="304" y="336"/>
                  </a:cubicBezTo>
                  <a:cubicBezTo>
                    <a:pt x="293" y="353"/>
                    <a:pt x="278" y="358"/>
                    <a:pt x="259" y="353"/>
                  </a:cubicBezTo>
                  <a:cubicBezTo>
                    <a:pt x="239" y="349"/>
                    <a:pt x="224" y="333"/>
                    <a:pt x="224" y="313"/>
                  </a:cubicBezTo>
                  <a:cubicBezTo>
                    <a:pt x="223" y="277"/>
                    <a:pt x="223" y="242"/>
                    <a:pt x="223" y="207"/>
                  </a:cubicBezTo>
                  <a:cubicBezTo>
                    <a:pt x="223" y="199"/>
                    <a:pt x="223" y="191"/>
                    <a:pt x="223" y="180"/>
                  </a:cubicBezTo>
                  <a:close/>
                  <a:moveTo>
                    <a:pt x="164" y="163"/>
                  </a:moveTo>
                  <a:cubicBezTo>
                    <a:pt x="182" y="162"/>
                    <a:pt x="206" y="153"/>
                    <a:pt x="222" y="132"/>
                  </a:cubicBezTo>
                  <a:cubicBezTo>
                    <a:pt x="227" y="126"/>
                    <a:pt x="231" y="111"/>
                    <a:pt x="227" y="106"/>
                  </a:cubicBezTo>
                  <a:cubicBezTo>
                    <a:pt x="222" y="100"/>
                    <a:pt x="209" y="97"/>
                    <a:pt x="200" y="97"/>
                  </a:cubicBezTo>
                  <a:cubicBezTo>
                    <a:pt x="171" y="96"/>
                    <a:pt x="142" y="96"/>
                    <a:pt x="113" y="97"/>
                  </a:cubicBezTo>
                  <a:cubicBezTo>
                    <a:pt x="104" y="97"/>
                    <a:pt x="89" y="100"/>
                    <a:pt x="86" y="106"/>
                  </a:cubicBezTo>
                  <a:cubicBezTo>
                    <a:pt x="83" y="113"/>
                    <a:pt x="86" y="127"/>
                    <a:pt x="92" y="134"/>
                  </a:cubicBezTo>
                  <a:cubicBezTo>
                    <a:pt x="108" y="153"/>
                    <a:pt x="130" y="162"/>
                    <a:pt x="164" y="16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51" name="Freeform 68">
              <a:extLst>
                <a:ext uri="{FF2B5EF4-FFF2-40B4-BE49-F238E27FC236}">
                  <a16:creationId xmlns:a16="http://schemas.microsoft.com/office/drawing/2014/main" id="{A8EADCF3-9BA9-4EDB-9C1E-59A379A69B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3063" y="1162050"/>
              <a:ext cx="107950" cy="385762"/>
            </a:xfrm>
            <a:custGeom>
              <a:avLst/>
              <a:gdLst>
                <a:gd name="T0" fmla="*/ 2 w 127"/>
                <a:gd name="T1" fmla="*/ 0 h 453"/>
                <a:gd name="T2" fmla="*/ 127 w 127"/>
                <a:gd name="T3" fmla="*/ 122 h 453"/>
                <a:gd name="T4" fmla="*/ 127 w 127"/>
                <a:gd name="T5" fmla="*/ 390 h 453"/>
                <a:gd name="T6" fmla="*/ 65 w 127"/>
                <a:gd name="T7" fmla="*/ 453 h 453"/>
                <a:gd name="T8" fmla="*/ 1 w 127"/>
                <a:gd name="T9" fmla="*/ 393 h 453"/>
                <a:gd name="T10" fmla="*/ 0 w 127"/>
                <a:gd name="T11" fmla="*/ 13 h 453"/>
                <a:gd name="T12" fmla="*/ 2 w 127"/>
                <a:gd name="T13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453">
                  <a:moveTo>
                    <a:pt x="2" y="0"/>
                  </a:moveTo>
                  <a:cubicBezTo>
                    <a:pt x="73" y="2"/>
                    <a:pt x="126" y="56"/>
                    <a:pt x="127" y="122"/>
                  </a:cubicBezTo>
                  <a:cubicBezTo>
                    <a:pt x="127" y="212"/>
                    <a:pt x="127" y="301"/>
                    <a:pt x="127" y="390"/>
                  </a:cubicBezTo>
                  <a:cubicBezTo>
                    <a:pt x="126" y="426"/>
                    <a:pt x="100" y="452"/>
                    <a:pt x="65" y="453"/>
                  </a:cubicBezTo>
                  <a:cubicBezTo>
                    <a:pt x="30" y="453"/>
                    <a:pt x="1" y="428"/>
                    <a:pt x="1" y="393"/>
                  </a:cubicBezTo>
                  <a:cubicBezTo>
                    <a:pt x="0" y="266"/>
                    <a:pt x="0" y="139"/>
                    <a:pt x="0" y="13"/>
                  </a:cubicBezTo>
                  <a:cubicBezTo>
                    <a:pt x="0" y="9"/>
                    <a:pt x="1" y="5"/>
                    <a:pt x="2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52" name="Freeform 69">
              <a:extLst>
                <a:ext uri="{FF2B5EF4-FFF2-40B4-BE49-F238E27FC236}">
                  <a16:creationId xmlns:a16="http://schemas.microsoft.com/office/drawing/2014/main" id="{4F7AEFB6-78CD-4358-9716-E8E53BEB6B0B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0751" y="2468563"/>
              <a:ext cx="215900" cy="238125"/>
            </a:xfrm>
            <a:custGeom>
              <a:avLst/>
              <a:gdLst>
                <a:gd name="T0" fmla="*/ 178 w 254"/>
                <a:gd name="T1" fmla="*/ 143 h 279"/>
                <a:gd name="T2" fmla="*/ 74 w 254"/>
                <a:gd name="T3" fmla="*/ 143 h 279"/>
                <a:gd name="T4" fmla="*/ 74 w 254"/>
                <a:gd name="T5" fmla="*/ 164 h 279"/>
                <a:gd name="T6" fmla="*/ 73 w 254"/>
                <a:gd name="T7" fmla="*/ 242 h 279"/>
                <a:gd name="T8" fmla="*/ 45 w 254"/>
                <a:gd name="T9" fmla="*/ 274 h 279"/>
                <a:gd name="T10" fmla="*/ 8 w 254"/>
                <a:gd name="T11" fmla="*/ 260 h 279"/>
                <a:gd name="T12" fmla="*/ 14 w 254"/>
                <a:gd name="T13" fmla="*/ 219 h 279"/>
                <a:gd name="T14" fmla="*/ 21 w 254"/>
                <a:gd name="T15" fmla="*/ 200 h 279"/>
                <a:gd name="T16" fmla="*/ 21 w 254"/>
                <a:gd name="T17" fmla="*/ 108 h 279"/>
                <a:gd name="T18" fmla="*/ 36 w 254"/>
                <a:gd name="T19" fmla="*/ 0 h 279"/>
                <a:gd name="T20" fmla="*/ 209 w 254"/>
                <a:gd name="T21" fmla="*/ 6 h 279"/>
                <a:gd name="T22" fmla="*/ 230 w 254"/>
                <a:gd name="T23" fmla="*/ 173 h 279"/>
                <a:gd name="T24" fmla="*/ 243 w 254"/>
                <a:gd name="T25" fmla="*/ 230 h 279"/>
                <a:gd name="T26" fmla="*/ 233 w 254"/>
                <a:gd name="T27" fmla="*/ 270 h 279"/>
                <a:gd name="T28" fmla="*/ 187 w 254"/>
                <a:gd name="T29" fmla="*/ 261 h 279"/>
                <a:gd name="T30" fmla="*/ 178 w 254"/>
                <a:gd name="T31" fmla="*/ 229 h 279"/>
                <a:gd name="T32" fmla="*/ 178 w 254"/>
                <a:gd name="T33" fmla="*/ 143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4" h="279">
                  <a:moveTo>
                    <a:pt x="178" y="143"/>
                  </a:moveTo>
                  <a:cubicBezTo>
                    <a:pt x="143" y="143"/>
                    <a:pt x="110" y="143"/>
                    <a:pt x="74" y="143"/>
                  </a:cubicBezTo>
                  <a:cubicBezTo>
                    <a:pt x="74" y="148"/>
                    <a:pt x="74" y="156"/>
                    <a:pt x="74" y="164"/>
                  </a:cubicBezTo>
                  <a:cubicBezTo>
                    <a:pt x="74" y="190"/>
                    <a:pt x="74" y="216"/>
                    <a:pt x="73" y="242"/>
                  </a:cubicBezTo>
                  <a:cubicBezTo>
                    <a:pt x="72" y="259"/>
                    <a:pt x="60" y="270"/>
                    <a:pt x="45" y="274"/>
                  </a:cubicBezTo>
                  <a:cubicBezTo>
                    <a:pt x="30" y="278"/>
                    <a:pt x="16" y="273"/>
                    <a:pt x="8" y="260"/>
                  </a:cubicBezTo>
                  <a:cubicBezTo>
                    <a:pt x="0" y="245"/>
                    <a:pt x="3" y="232"/>
                    <a:pt x="14" y="219"/>
                  </a:cubicBezTo>
                  <a:cubicBezTo>
                    <a:pt x="18" y="215"/>
                    <a:pt x="20" y="207"/>
                    <a:pt x="21" y="200"/>
                  </a:cubicBezTo>
                  <a:cubicBezTo>
                    <a:pt x="21" y="169"/>
                    <a:pt x="19" y="139"/>
                    <a:pt x="21" y="108"/>
                  </a:cubicBezTo>
                  <a:cubicBezTo>
                    <a:pt x="24" y="73"/>
                    <a:pt x="31" y="38"/>
                    <a:pt x="36" y="0"/>
                  </a:cubicBezTo>
                  <a:cubicBezTo>
                    <a:pt x="106" y="62"/>
                    <a:pt x="147" y="62"/>
                    <a:pt x="209" y="6"/>
                  </a:cubicBezTo>
                  <a:cubicBezTo>
                    <a:pt x="237" y="59"/>
                    <a:pt x="228" y="117"/>
                    <a:pt x="230" y="173"/>
                  </a:cubicBezTo>
                  <a:cubicBezTo>
                    <a:pt x="230" y="193"/>
                    <a:pt x="225" y="213"/>
                    <a:pt x="243" y="230"/>
                  </a:cubicBezTo>
                  <a:cubicBezTo>
                    <a:pt x="254" y="240"/>
                    <a:pt x="246" y="261"/>
                    <a:pt x="233" y="270"/>
                  </a:cubicBezTo>
                  <a:cubicBezTo>
                    <a:pt x="219" y="279"/>
                    <a:pt x="196" y="276"/>
                    <a:pt x="187" y="261"/>
                  </a:cubicBezTo>
                  <a:cubicBezTo>
                    <a:pt x="181" y="252"/>
                    <a:pt x="178" y="240"/>
                    <a:pt x="178" y="229"/>
                  </a:cubicBezTo>
                  <a:cubicBezTo>
                    <a:pt x="177" y="200"/>
                    <a:pt x="178" y="170"/>
                    <a:pt x="178" y="14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53" name="Freeform 70">
              <a:extLst>
                <a:ext uri="{FF2B5EF4-FFF2-40B4-BE49-F238E27FC236}">
                  <a16:creationId xmlns:a16="http://schemas.microsoft.com/office/drawing/2014/main" id="{1B7E6F9B-DF42-4EA6-9930-E0290674A5C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2751" y="3279775"/>
              <a:ext cx="404813" cy="95250"/>
            </a:xfrm>
            <a:custGeom>
              <a:avLst/>
              <a:gdLst>
                <a:gd name="T0" fmla="*/ 0 w 474"/>
                <a:gd name="T1" fmla="*/ 111 h 111"/>
                <a:gd name="T2" fmla="*/ 21 w 474"/>
                <a:gd name="T3" fmla="*/ 96 h 111"/>
                <a:gd name="T4" fmla="*/ 65 w 474"/>
                <a:gd name="T5" fmla="*/ 61 h 111"/>
                <a:gd name="T6" fmla="*/ 110 w 474"/>
                <a:gd name="T7" fmla="*/ 54 h 111"/>
                <a:gd name="T8" fmla="*/ 119 w 474"/>
                <a:gd name="T9" fmla="*/ 69 h 111"/>
                <a:gd name="T10" fmla="*/ 158 w 474"/>
                <a:gd name="T11" fmla="*/ 19 h 111"/>
                <a:gd name="T12" fmla="*/ 200 w 474"/>
                <a:gd name="T13" fmla="*/ 11 h 111"/>
                <a:gd name="T14" fmla="*/ 237 w 474"/>
                <a:gd name="T15" fmla="*/ 11 h 111"/>
                <a:gd name="T16" fmla="*/ 258 w 474"/>
                <a:gd name="T17" fmla="*/ 6 h 111"/>
                <a:gd name="T18" fmla="*/ 314 w 474"/>
                <a:gd name="T19" fmla="*/ 6 h 111"/>
                <a:gd name="T20" fmla="*/ 340 w 474"/>
                <a:gd name="T21" fmla="*/ 23 h 111"/>
                <a:gd name="T22" fmla="*/ 366 w 474"/>
                <a:gd name="T23" fmla="*/ 36 h 111"/>
                <a:gd name="T24" fmla="*/ 401 w 474"/>
                <a:gd name="T25" fmla="*/ 57 h 111"/>
                <a:gd name="T26" fmla="*/ 412 w 474"/>
                <a:gd name="T27" fmla="*/ 73 h 111"/>
                <a:gd name="T28" fmla="*/ 434 w 474"/>
                <a:gd name="T29" fmla="*/ 97 h 111"/>
                <a:gd name="T30" fmla="*/ 474 w 474"/>
                <a:gd name="T31" fmla="*/ 111 h 111"/>
                <a:gd name="T32" fmla="*/ 0 w 474"/>
                <a:gd name="T33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4" h="111">
                  <a:moveTo>
                    <a:pt x="0" y="111"/>
                  </a:moveTo>
                  <a:cubicBezTo>
                    <a:pt x="10" y="104"/>
                    <a:pt x="15" y="98"/>
                    <a:pt x="21" y="96"/>
                  </a:cubicBezTo>
                  <a:cubicBezTo>
                    <a:pt x="39" y="88"/>
                    <a:pt x="55" y="79"/>
                    <a:pt x="65" y="61"/>
                  </a:cubicBezTo>
                  <a:cubicBezTo>
                    <a:pt x="75" y="44"/>
                    <a:pt x="94" y="41"/>
                    <a:pt x="110" y="54"/>
                  </a:cubicBezTo>
                  <a:cubicBezTo>
                    <a:pt x="113" y="57"/>
                    <a:pt x="115" y="63"/>
                    <a:pt x="119" y="69"/>
                  </a:cubicBezTo>
                  <a:cubicBezTo>
                    <a:pt x="134" y="49"/>
                    <a:pt x="147" y="35"/>
                    <a:pt x="158" y="19"/>
                  </a:cubicBezTo>
                  <a:cubicBezTo>
                    <a:pt x="167" y="6"/>
                    <a:pt x="186" y="0"/>
                    <a:pt x="200" y="11"/>
                  </a:cubicBezTo>
                  <a:cubicBezTo>
                    <a:pt x="213" y="20"/>
                    <a:pt x="224" y="21"/>
                    <a:pt x="237" y="11"/>
                  </a:cubicBezTo>
                  <a:cubicBezTo>
                    <a:pt x="242" y="7"/>
                    <a:pt x="251" y="6"/>
                    <a:pt x="258" y="6"/>
                  </a:cubicBezTo>
                  <a:cubicBezTo>
                    <a:pt x="276" y="5"/>
                    <a:pt x="295" y="4"/>
                    <a:pt x="314" y="6"/>
                  </a:cubicBezTo>
                  <a:cubicBezTo>
                    <a:pt x="323" y="8"/>
                    <a:pt x="336" y="15"/>
                    <a:pt x="340" y="23"/>
                  </a:cubicBezTo>
                  <a:cubicBezTo>
                    <a:pt x="346" y="37"/>
                    <a:pt x="353" y="39"/>
                    <a:pt x="366" y="36"/>
                  </a:cubicBezTo>
                  <a:cubicBezTo>
                    <a:pt x="383" y="32"/>
                    <a:pt x="396" y="41"/>
                    <a:pt x="401" y="57"/>
                  </a:cubicBezTo>
                  <a:cubicBezTo>
                    <a:pt x="403" y="63"/>
                    <a:pt x="408" y="68"/>
                    <a:pt x="412" y="73"/>
                  </a:cubicBezTo>
                  <a:cubicBezTo>
                    <a:pt x="419" y="81"/>
                    <a:pt x="426" y="88"/>
                    <a:pt x="434" y="97"/>
                  </a:cubicBezTo>
                  <a:cubicBezTo>
                    <a:pt x="447" y="91"/>
                    <a:pt x="461" y="93"/>
                    <a:pt x="474" y="111"/>
                  </a:cubicBezTo>
                  <a:cubicBezTo>
                    <a:pt x="316" y="111"/>
                    <a:pt x="161" y="111"/>
                    <a:pt x="0" y="11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54" name="Freeform 71">
              <a:extLst>
                <a:ext uri="{FF2B5EF4-FFF2-40B4-BE49-F238E27FC236}">
                  <a16:creationId xmlns:a16="http://schemas.microsoft.com/office/drawing/2014/main" id="{7656E338-22E4-40B5-9BB5-32BA68A8DD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8526" y="1000126"/>
              <a:ext cx="309563" cy="142875"/>
            </a:xfrm>
            <a:custGeom>
              <a:avLst/>
              <a:gdLst>
                <a:gd name="T0" fmla="*/ 364 w 364"/>
                <a:gd name="T1" fmla="*/ 85 h 167"/>
                <a:gd name="T2" fmla="*/ 254 w 364"/>
                <a:gd name="T3" fmla="*/ 140 h 167"/>
                <a:gd name="T4" fmla="*/ 197 w 364"/>
                <a:gd name="T5" fmla="*/ 166 h 167"/>
                <a:gd name="T6" fmla="*/ 131 w 364"/>
                <a:gd name="T7" fmla="*/ 165 h 167"/>
                <a:gd name="T8" fmla="*/ 115 w 364"/>
                <a:gd name="T9" fmla="*/ 160 h 167"/>
                <a:gd name="T10" fmla="*/ 0 w 364"/>
                <a:gd name="T11" fmla="*/ 86 h 167"/>
                <a:gd name="T12" fmla="*/ 364 w 364"/>
                <a:gd name="T13" fmla="*/ 85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4" h="167">
                  <a:moveTo>
                    <a:pt x="364" y="85"/>
                  </a:moveTo>
                  <a:cubicBezTo>
                    <a:pt x="317" y="88"/>
                    <a:pt x="279" y="104"/>
                    <a:pt x="254" y="140"/>
                  </a:cubicBezTo>
                  <a:cubicBezTo>
                    <a:pt x="239" y="163"/>
                    <a:pt x="221" y="167"/>
                    <a:pt x="197" y="166"/>
                  </a:cubicBezTo>
                  <a:cubicBezTo>
                    <a:pt x="175" y="164"/>
                    <a:pt x="153" y="166"/>
                    <a:pt x="131" y="165"/>
                  </a:cubicBezTo>
                  <a:cubicBezTo>
                    <a:pt x="125" y="165"/>
                    <a:pt x="117" y="163"/>
                    <a:pt x="115" y="160"/>
                  </a:cubicBezTo>
                  <a:cubicBezTo>
                    <a:pt x="89" y="117"/>
                    <a:pt x="52" y="91"/>
                    <a:pt x="0" y="86"/>
                  </a:cubicBezTo>
                  <a:cubicBezTo>
                    <a:pt x="90" y="10"/>
                    <a:pt x="255" y="0"/>
                    <a:pt x="364" y="8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55" name="Freeform 72">
              <a:extLst>
                <a:ext uri="{FF2B5EF4-FFF2-40B4-BE49-F238E27FC236}">
                  <a16:creationId xmlns:a16="http://schemas.microsoft.com/office/drawing/2014/main" id="{397FD718-6B05-4F04-97EF-3714C6A41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1051" y="1079500"/>
              <a:ext cx="198438" cy="160337"/>
            </a:xfrm>
            <a:custGeom>
              <a:avLst/>
              <a:gdLst>
                <a:gd name="T0" fmla="*/ 233 w 233"/>
                <a:gd name="T1" fmla="*/ 71 h 188"/>
                <a:gd name="T2" fmla="*/ 156 w 233"/>
                <a:gd name="T3" fmla="*/ 127 h 188"/>
                <a:gd name="T4" fmla="*/ 122 w 233"/>
                <a:gd name="T5" fmla="*/ 111 h 188"/>
                <a:gd name="T6" fmla="*/ 99 w 233"/>
                <a:gd name="T7" fmla="*/ 143 h 188"/>
                <a:gd name="T8" fmla="*/ 48 w 233"/>
                <a:gd name="T9" fmla="*/ 186 h 188"/>
                <a:gd name="T10" fmla="*/ 0 w 233"/>
                <a:gd name="T11" fmla="*/ 135 h 188"/>
                <a:gd name="T12" fmla="*/ 97 w 233"/>
                <a:gd name="T13" fmla="*/ 13 h 188"/>
                <a:gd name="T14" fmla="*/ 233 w 233"/>
                <a:gd name="T15" fmla="*/ 7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3" h="188">
                  <a:moveTo>
                    <a:pt x="233" y="71"/>
                  </a:moveTo>
                  <a:cubicBezTo>
                    <a:pt x="205" y="92"/>
                    <a:pt x="179" y="111"/>
                    <a:pt x="156" y="127"/>
                  </a:cubicBezTo>
                  <a:cubicBezTo>
                    <a:pt x="146" y="122"/>
                    <a:pt x="134" y="111"/>
                    <a:pt x="122" y="111"/>
                  </a:cubicBezTo>
                  <a:cubicBezTo>
                    <a:pt x="105" y="111"/>
                    <a:pt x="101" y="127"/>
                    <a:pt x="99" y="143"/>
                  </a:cubicBezTo>
                  <a:cubicBezTo>
                    <a:pt x="96" y="170"/>
                    <a:pt x="74" y="188"/>
                    <a:pt x="48" y="186"/>
                  </a:cubicBezTo>
                  <a:cubicBezTo>
                    <a:pt x="21" y="185"/>
                    <a:pt x="0" y="163"/>
                    <a:pt x="0" y="135"/>
                  </a:cubicBezTo>
                  <a:cubicBezTo>
                    <a:pt x="0" y="80"/>
                    <a:pt x="41" y="27"/>
                    <a:pt x="97" y="13"/>
                  </a:cubicBezTo>
                  <a:cubicBezTo>
                    <a:pt x="150" y="0"/>
                    <a:pt x="208" y="26"/>
                    <a:pt x="233" y="7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56" name="Freeform 73">
              <a:extLst>
                <a:ext uri="{FF2B5EF4-FFF2-40B4-BE49-F238E27FC236}">
                  <a16:creationId xmlns:a16="http://schemas.microsoft.com/office/drawing/2014/main" id="{55C247CE-60F4-41F1-B43A-D1FC2F4579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83338" y="1460500"/>
              <a:ext cx="312738" cy="163512"/>
            </a:xfrm>
            <a:custGeom>
              <a:avLst/>
              <a:gdLst>
                <a:gd name="T0" fmla="*/ 0 w 366"/>
                <a:gd name="T1" fmla="*/ 0 h 192"/>
                <a:gd name="T2" fmla="*/ 358 w 366"/>
                <a:gd name="T3" fmla="*/ 5 h 192"/>
                <a:gd name="T4" fmla="*/ 287 w 366"/>
                <a:gd name="T5" fmla="*/ 145 h 192"/>
                <a:gd name="T6" fmla="*/ 98 w 366"/>
                <a:gd name="T7" fmla="*/ 159 h 192"/>
                <a:gd name="T8" fmla="*/ 0 w 366"/>
                <a:gd name="T9" fmla="*/ 0 h 192"/>
                <a:gd name="T10" fmla="*/ 181 w 366"/>
                <a:gd name="T11" fmla="*/ 169 h 192"/>
                <a:gd name="T12" fmla="*/ 212 w 366"/>
                <a:gd name="T13" fmla="*/ 137 h 192"/>
                <a:gd name="T14" fmla="*/ 182 w 366"/>
                <a:gd name="T15" fmla="*/ 105 h 192"/>
                <a:gd name="T16" fmla="*/ 148 w 366"/>
                <a:gd name="T17" fmla="*/ 137 h 192"/>
                <a:gd name="T18" fmla="*/ 181 w 366"/>
                <a:gd name="T19" fmla="*/ 16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6" h="192">
                  <a:moveTo>
                    <a:pt x="0" y="0"/>
                  </a:moveTo>
                  <a:cubicBezTo>
                    <a:pt x="93" y="122"/>
                    <a:pt x="262" y="127"/>
                    <a:pt x="358" y="5"/>
                  </a:cubicBezTo>
                  <a:cubicBezTo>
                    <a:pt x="366" y="46"/>
                    <a:pt x="335" y="112"/>
                    <a:pt x="287" y="145"/>
                  </a:cubicBezTo>
                  <a:cubicBezTo>
                    <a:pt x="227" y="186"/>
                    <a:pt x="163" y="192"/>
                    <a:pt x="98" y="159"/>
                  </a:cubicBezTo>
                  <a:cubicBezTo>
                    <a:pt x="37" y="127"/>
                    <a:pt x="5" y="74"/>
                    <a:pt x="0" y="0"/>
                  </a:cubicBezTo>
                  <a:close/>
                  <a:moveTo>
                    <a:pt x="181" y="169"/>
                  </a:moveTo>
                  <a:cubicBezTo>
                    <a:pt x="197" y="169"/>
                    <a:pt x="212" y="154"/>
                    <a:pt x="212" y="137"/>
                  </a:cubicBezTo>
                  <a:cubicBezTo>
                    <a:pt x="213" y="120"/>
                    <a:pt x="198" y="105"/>
                    <a:pt x="182" y="105"/>
                  </a:cubicBezTo>
                  <a:cubicBezTo>
                    <a:pt x="164" y="104"/>
                    <a:pt x="148" y="120"/>
                    <a:pt x="148" y="137"/>
                  </a:cubicBezTo>
                  <a:cubicBezTo>
                    <a:pt x="149" y="153"/>
                    <a:pt x="165" y="169"/>
                    <a:pt x="181" y="16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57" name="Freeform 74">
              <a:extLst>
                <a:ext uri="{FF2B5EF4-FFF2-40B4-BE49-F238E27FC236}">
                  <a16:creationId xmlns:a16="http://schemas.microsoft.com/office/drawing/2014/main" id="{B2B09889-A7A8-4770-9A3B-3547696353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9188" y="1079500"/>
              <a:ext cx="196850" cy="160337"/>
            </a:xfrm>
            <a:custGeom>
              <a:avLst/>
              <a:gdLst>
                <a:gd name="T0" fmla="*/ 80 w 231"/>
                <a:gd name="T1" fmla="*/ 119 h 187"/>
                <a:gd name="T2" fmla="*/ 0 w 231"/>
                <a:gd name="T3" fmla="*/ 69 h 187"/>
                <a:gd name="T4" fmla="*/ 134 w 231"/>
                <a:gd name="T5" fmla="*/ 12 h 187"/>
                <a:gd name="T6" fmla="*/ 231 w 231"/>
                <a:gd name="T7" fmla="*/ 133 h 187"/>
                <a:gd name="T8" fmla="*/ 185 w 231"/>
                <a:gd name="T9" fmla="*/ 186 h 187"/>
                <a:gd name="T10" fmla="*/ 133 w 231"/>
                <a:gd name="T11" fmla="*/ 141 h 187"/>
                <a:gd name="T12" fmla="*/ 112 w 231"/>
                <a:gd name="T13" fmla="*/ 111 h 187"/>
                <a:gd name="T14" fmla="*/ 80 w 231"/>
                <a:gd name="T15" fmla="*/ 119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1" h="187">
                  <a:moveTo>
                    <a:pt x="80" y="119"/>
                  </a:moveTo>
                  <a:cubicBezTo>
                    <a:pt x="54" y="103"/>
                    <a:pt x="27" y="86"/>
                    <a:pt x="0" y="69"/>
                  </a:cubicBezTo>
                  <a:cubicBezTo>
                    <a:pt x="15" y="29"/>
                    <a:pt x="79" y="0"/>
                    <a:pt x="134" y="12"/>
                  </a:cubicBezTo>
                  <a:cubicBezTo>
                    <a:pt x="189" y="24"/>
                    <a:pt x="231" y="77"/>
                    <a:pt x="231" y="133"/>
                  </a:cubicBezTo>
                  <a:cubicBezTo>
                    <a:pt x="231" y="162"/>
                    <a:pt x="212" y="184"/>
                    <a:pt x="185" y="186"/>
                  </a:cubicBezTo>
                  <a:cubicBezTo>
                    <a:pt x="159" y="187"/>
                    <a:pt x="136" y="169"/>
                    <a:pt x="133" y="141"/>
                  </a:cubicBezTo>
                  <a:cubicBezTo>
                    <a:pt x="131" y="126"/>
                    <a:pt x="127" y="113"/>
                    <a:pt x="112" y="111"/>
                  </a:cubicBezTo>
                  <a:cubicBezTo>
                    <a:pt x="101" y="110"/>
                    <a:pt x="90" y="116"/>
                    <a:pt x="80" y="11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58" name="Freeform 75">
              <a:extLst>
                <a:ext uri="{FF2B5EF4-FFF2-40B4-BE49-F238E27FC236}">
                  <a16:creationId xmlns:a16="http://schemas.microsoft.com/office/drawing/2014/main" id="{70EAD340-6F41-4811-9904-6BEB87A153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0013" y="1301750"/>
              <a:ext cx="176213" cy="215900"/>
            </a:xfrm>
            <a:custGeom>
              <a:avLst/>
              <a:gdLst>
                <a:gd name="T0" fmla="*/ 116 w 207"/>
                <a:gd name="T1" fmla="*/ 219 h 253"/>
                <a:gd name="T2" fmla="*/ 197 w 207"/>
                <a:gd name="T3" fmla="*/ 192 h 253"/>
                <a:gd name="T4" fmla="*/ 207 w 207"/>
                <a:gd name="T5" fmla="*/ 205 h 253"/>
                <a:gd name="T6" fmla="*/ 0 w 207"/>
                <a:gd name="T7" fmla="*/ 207 h 253"/>
                <a:gd name="T8" fmla="*/ 11 w 207"/>
                <a:gd name="T9" fmla="*/ 191 h 253"/>
                <a:gd name="T10" fmla="*/ 92 w 207"/>
                <a:gd name="T11" fmla="*/ 219 h 253"/>
                <a:gd name="T12" fmla="*/ 91 w 207"/>
                <a:gd name="T13" fmla="*/ 136 h 253"/>
                <a:gd name="T14" fmla="*/ 82 w 207"/>
                <a:gd name="T15" fmla="*/ 123 h 253"/>
                <a:gd name="T16" fmla="*/ 42 w 207"/>
                <a:gd name="T17" fmla="*/ 51 h 253"/>
                <a:gd name="T18" fmla="*/ 105 w 207"/>
                <a:gd name="T19" fmla="*/ 1 h 253"/>
                <a:gd name="T20" fmla="*/ 166 w 207"/>
                <a:gd name="T21" fmla="*/ 53 h 253"/>
                <a:gd name="T22" fmla="*/ 123 w 207"/>
                <a:gd name="T23" fmla="*/ 125 h 253"/>
                <a:gd name="T24" fmla="*/ 116 w 207"/>
                <a:gd name="T25" fmla="*/ 128 h 253"/>
                <a:gd name="T26" fmla="*/ 116 w 207"/>
                <a:gd name="T27" fmla="*/ 219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7" h="253">
                  <a:moveTo>
                    <a:pt x="116" y="219"/>
                  </a:moveTo>
                  <a:cubicBezTo>
                    <a:pt x="144" y="209"/>
                    <a:pt x="169" y="201"/>
                    <a:pt x="197" y="192"/>
                  </a:cubicBezTo>
                  <a:cubicBezTo>
                    <a:pt x="199" y="194"/>
                    <a:pt x="203" y="200"/>
                    <a:pt x="207" y="205"/>
                  </a:cubicBezTo>
                  <a:cubicBezTo>
                    <a:pt x="162" y="249"/>
                    <a:pt x="56" y="253"/>
                    <a:pt x="0" y="207"/>
                  </a:cubicBezTo>
                  <a:cubicBezTo>
                    <a:pt x="4" y="201"/>
                    <a:pt x="8" y="195"/>
                    <a:pt x="11" y="191"/>
                  </a:cubicBezTo>
                  <a:cubicBezTo>
                    <a:pt x="38" y="200"/>
                    <a:pt x="63" y="209"/>
                    <a:pt x="92" y="219"/>
                  </a:cubicBezTo>
                  <a:cubicBezTo>
                    <a:pt x="92" y="188"/>
                    <a:pt x="92" y="162"/>
                    <a:pt x="91" y="136"/>
                  </a:cubicBezTo>
                  <a:cubicBezTo>
                    <a:pt x="91" y="132"/>
                    <a:pt x="86" y="126"/>
                    <a:pt x="82" y="123"/>
                  </a:cubicBezTo>
                  <a:cubicBezTo>
                    <a:pt x="50" y="108"/>
                    <a:pt x="35" y="81"/>
                    <a:pt x="42" y="51"/>
                  </a:cubicBezTo>
                  <a:cubicBezTo>
                    <a:pt x="49" y="20"/>
                    <a:pt x="74" y="0"/>
                    <a:pt x="105" y="1"/>
                  </a:cubicBezTo>
                  <a:cubicBezTo>
                    <a:pt x="136" y="1"/>
                    <a:pt x="160" y="22"/>
                    <a:pt x="166" y="53"/>
                  </a:cubicBezTo>
                  <a:cubicBezTo>
                    <a:pt x="172" y="83"/>
                    <a:pt x="156" y="111"/>
                    <a:pt x="123" y="125"/>
                  </a:cubicBezTo>
                  <a:cubicBezTo>
                    <a:pt x="121" y="126"/>
                    <a:pt x="119" y="127"/>
                    <a:pt x="116" y="128"/>
                  </a:cubicBezTo>
                  <a:cubicBezTo>
                    <a:pt x="116" y="156"/>
                    <a:pt x="116" y="184"/>
                    <a:pt x="116" y="21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59" name="Freeform 76">
              <a:extLst>
                <a:ext uri="{FF2B5EF4-FFF2-40B4-BE49-F238E27FC236}">
                  <a16:creationId xmlns:a16="http://schemas.microsoft.com/office/drawing/2014/main" id="{F8BB7923-38DA-4329-972D-75D67E2D4DF5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1551" y="4762500"/>
              <a:ext cx="114300" cy="123825"/>
            </a:xfrm>
            <a:custGeom>
              <a:avLst/>
              <a:gdLst>
                <a:gd name="T0" fmla="*/ 18 w 135"/>
                <a:gd name="T1" fmla="*/ 0 h 146"/>
                <a:gd name="T2" fmla="*/ 116 w 135"/>
                <a:gd name="T3" fmla="*/ 0 h 146"/>
                <a:gd name="T4" fmla="*/ 116 w 135"/>
                <a:gd name="T5" fmla="*/ 72 h 146"/>
                <a:gd name="T6" fmla="*/ 135 w 135"/>
                <a:gd name="T7" fmla="*/ 146 h 146"/>
                <a:gd name="T8" fmla="*/ 0 w 135"/>
                <a:gd name="T9" fmla="*/ 146 h 146"/>
                <a:gd name="T10" fmla="*/ 18 w 135"/>
                <a:gd name="T11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146">
                  <a:moveTo>
                    <a:pt x="18" y="0"/>
                  </a:moveTo>
                  <a:cubicBezTo>
                    <a:pt x="50" y="0"/>
                    <a:pt x="81" y="0"/>
                    <a:pt x="116" y="0"/>
                  </a:cubicBezTo>
                  <a:cubicBezTo>
                    <a:pt x="116" y="22"/>
                    <a:pt x="115" y="47"/>
                    <a:pt x="116" y="72"/>
                  </a:cubicBezTo>
                  <a:cubicBezTo>
                    <a:pt x="116" y="97"/>
                    <a:pt x="112" y="123"/>
                    <a:pt x="135" y="146"/>
                  </a:cubicBezTo>
                  <a:cubicBezTo>
                    <a:pt x="88" y="146"/>
                    <a:pt x="45" y="146"/>
                    <a:pt x="0" y="146"/>
                  </a:cubicBezTo>
                  <a:cubicBezTo>
                    <a:pt x="32" y="100"/>
                    <a:pt x="8" y="47"/>
                    <a:pt x="1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60" name="Freeform 77">
              <a:extLst>
                <a:ext uri="{FF2B5EF4-FFF2-40B4-BE49-F238E27FC236}">
                  <a16:creationId xmlns:a16="http://schemas.microsoft.com/office/drawing/2014/main" id="{2122F3C7-CADB-4FB1-85C9-621460285E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4663" y="1512888"/>
              <a:ext cx="288925" cy="101600"/>
            </a:xfrm>
            <a:custGeom>
              <a:avLst/>
              <a:gdLst>
                <a:gd name="T0" fmla="*/ 0 w 339"/>
                <a:gd name="T1" fmla="*/ 1 h 119"/>
                <a:gd name="T2" fmla="*/ 339 w 339"/>
                <a:gd name="T3" fmla="*/ 0 h 119"/>
                <a:gd name="T4" fmla="*/ 165 w 339"/>
                <a:gd name="T5" fmla="*/ 117 h 119"/>
                <a:gd name="T6" fmla="*/ 0 w 339"/>
                <a:gd name="T7" fmla="*/ 1 h 119"/>
                <a:gd name="T8" fmla="*/ 169 w 339"/>
                <a:gd name="T9" fmla="*/ 91 h 119"/>
                <a:gd name="T10" fmla="*/ 191 w 339"/>
                <a:gd name="T11" fmla="*/ 91 h 119"/>
                <a:gd name="T12" fmla="*/ 205 w 339"/>
                <a:gd name="T13" fmla="*/ 81 h 119"/>
                <a:gd name="T14" fmla="*/ 193 w 339"/>
                <a:gd name="T15" fmla="*/ 69 h 119"/>
                <a:gd name="T16" fmla="*/ 144 w 339"/>
                <a:gd name="T17" fmla="*/ 69 h 119"/>
                <a:gd name="T18" fmla="*/ 133 w 339"/>
                <a:gd name="T19" fmla="*/ 81 h 119"/>
                <a:gd name="T20" fmla="*/ 145 w 339"/>
                <a:gd name="T21" fmla="*/ 90 h 119"/>
                <a:gd name="T22" fmla="*/ 169 w 339"/>
                <a:gd name="T23" fmla="*/ 9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9" h="119">
                  <a:moveTo>
                    <a:pt x="0" y="1"/>
                  </a:moveTo>
                  <a:cubicBezTo>
                    <a:pt x="152" y="77"/>
                    <a:pt x="192" y="77"/>
                    <a:pt x="339" y="0"/>
                  </a:cubicBezTo>
                  <a:cubicBezTo>
                    <a:pt x="319" y="68"/>
                    <a:pt x="242" y="119"/>
                    <a:pt x="165" y="117"/>
                  </a:cubicBezTo>
                  <a:cubicBezTo>
                    <a:pt x="83" y="115"/>
                    <a:pt x="16" y="57"/>
                    <a:pt x="0" y="1"/>
                  </a:cubicBezTo>
                  <a:close/>
                  <a:moveTo>
                    <a:pt x="169" y="91"/>
                  </a:moveTo>
                  <a:cubicBezTo>
                    <a:pt x="176" y="91"/>
                    <a:pt x="184" y="92"/>
                    <a:pt x="191" y="91"/>
                  </a:cubicBezTo>
                  <a:cubicBezTo>
                    <a:pt x="196" y="89"/>
                    <a:pt x="201" y="84"/>
                    <a:pt x="205" y="81"/>
                  </a:cubicBezTo>
                  <a:cubicBezTo>
                    <a:pt x="201" y="77"/>
                    <a:pt x="197" y="69"/>
                    <a:pt x="193" y="69"/>
                  </a:cubicBezTo>
                  <a:cubicBezTo>
                    <a:pt x="177" y="67"/>
                    <a:pt x="160" y="68"/>
                    <a:pt x="144" y="69"/>
                  </a:cubicBezTo>
                  <a:cubicBezTo>
                    <a:pt x="140" y="69"/>
                    <a:pt x="137" y="77"/>
                    <a:pt x="133" y="81"/>
                  </a:cubicBezTo>
                  <a:cubicBezTo>
                    <a:pt x="137" y="84"/>
                    <a:pt x="141" y="89"/>
                    <a:pt x="145" y="90"/>
                  </a:cubicBezTo>
                  <a:cubicBezTo>
                    <a:pt x="153" y="92"/>
                    <a:pt x="161" y="91"/>
                    <a:pt x="169" y="9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61" name="Freeform 78">
              <a:extLst>
                <a:ext uri="{FF2B5EF4-FFF2-40B4-BE49-F238E27FC236}">
                  <a16:creationId xmlns:a16="http://schemas.microsoft.com/office/drawing/2014/main" id="{7CF047C3-4B4B-41DD-BB9F-61ADE5C0339E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1963" y="2601913"/>
              <a:ext cx="284163" cy="107950"/>
            </a:xfrm>
            <a:custGeom>
              <a:avLst/>
              <a:gdLst>
                <a:gd name="T0" fmla="*/ 0 w 334"/>
                <a:gd name="T1" fmla="*/ 0 h 127"/>
                <a:gd name="T2" fmla="*/ 124 w 334"/>
                <a:gd name="T3" fmla="*/ 55 h 127"/>
                <a:gd name="T4" fmla="*/ 150 w 334"/>
                <a:gd name="T5" fmla="*/ 79 h 127"/>
                <a:gd name="T6" fmla="*/ 132 w 334"/>
                <a:gd name="T7" fmla="*/ 91 h 127"/>
                <a:gd name="T8" fmla="*/ 135 w 334"/>
                <a:gd name="T9" fmla="*/ 98 h 127"/>
                <a:gd name="T10" fmla="*/ 168 w 334"/>
                <a:gd name="T11" fmla="*/ 87 h 127"/>
                <a:gd name="T12" fmla="*/ 202 w 334"/>
                <a:gd name="T13" fmla="*/ 98 h 127"/>
                <a:gd name="T14" fmla="*/ 206 w 334"/>
                <a:gd name="T15" fmla="*/ 93 h 127"/>
                <a:gd name="T16" fmla="*/ 190 w 334"/>
                <a:gd name="T17" fmla="*/ 79 h 127"/>
                <a:gd name="T18" fmla="*/ 260 w 334"/>
                <a:gd name="T19" fmla="*/ 42 h 127"/>
                <a:gd name="T20" fmla="*/ 334 w 334"/>
                <a:gd name="T21" fmla="*/ 6 h 127"/>
                <a:gd name="T22" fmla="*/ 191 w 334"/>
                <a:gd name="T23" fmla="*/ 118 h 127"/>
                <a:gd name="T24" fmla="*/ 0 w 334"/>
                <a:gd name="T2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4" h="127">
                  <a:moveTo>
                    <a:pt x="0" y="0"/>
                  </a:moveTo>
                  <a:cubicBezTo>
                    <a:pt x="39" y="29"/>
                    <a:pt x="79" y="47"/>
                    <a:pt x="124" y="55"/>
                  </a:cubicBezTo>
                  <a:cubicBezTo>
                    <a:pt x="133" y="57"/>
                    <a:pt x="141" y="70"/>
                    <a:pt x="150" y="79"/>
                  </a:cubicBezTo>
                  <a:cubicBezTo>
                    <a:pt x="144" y="83"/>
                    <a:pt x="138" y="87"/>
                    <a:pt x="132" y="91"/>
                  </a:cubicBezTo>
                  <a:cubicBezTo>
                    <a:pt x="133" y="94"/>
                    <a:pt x="134" y="96"/>
                    <a:pt x="135" y="98"/>
                  </a:cubicBezTo>
                  <a:cubicBezTo>
                    <a:pt x="146" y="94"/>
                    <a:pt x="157" y="87"/>
                    <a:pt x="168" y="87"/>
                  </a:cubicBezTo>
                  <a:cubicBezTo>
                    <a:pt x="180" y="87"/>
                    <a:pt x="191" y="94"/>
                    <a:pt x="202" y="98"/>
                  </a:cubicBezTo>
                  <a:cubicBezTo>
                    <a:pt x="204" y="97"/>
                    <a:pt x="205" y="95"/>
                    <a:pt x="206" y="93"/>
                  </a:cubicBezTo>
                  <a:cubicBezTo>
                    <a:pt x="200" y="88"/>
                    <a:pt x="195" y="83"/>
                    <a:pt x="190" y="79"/>
                  </a:cubicBezTo>
                  <a:cubicBezTo>
                    <a:pt x="206" y="52"/>
                    <a:pt x="236" y="53"/>
                    <a:pt x="260" y="42"/>
                  </a:cubicBezTo>
                  <a:cubicBezTo>
                    <a:pt x="286" y="31"/>
                    <a:pt x="310" y="18"/>
                    <a:pt x="334" y="6"/>
                  </a:cubicBezTo>
                  <a:cubicBezTo>
                    <a:pt x="326" y="53"/>
                    <a:pt x="259" y="110"/>
                    <a:pt x="191" y="118"/>
                  </a:cubicBezTo>
                  <a:cubicBezTo>
                    <a:pt x="109" y="127"/>
                    <a:pt x="25" y="77"/>
                    <a:pt x="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62" name="Freeform 79">
              <a:extLst>
                <a:ext uri="{FF2B5EF4-FFF2-40B4-BE49-F238E27FC236}">
                  <a16:creationId xmlns:a16="http://schemas.microsoft.com/office/drawing/2014/main" id="{BEC71526-3908-4F78-90C8-98B1EAF1617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0601" y="1406525"/>
              <a:ext cx="123825" cy="152400"/>
            </a:xfrm>
            <a:custGeom>
              <a:avLst/>
              <a:gdLst>
                <a:gd name="T0" fmla="*/ 0 w 144"/>
                <a:gd name="T1" fmla="*/ 124 h 180"/>
                <a:gd name="T2" fmla="*/ 58 w 144"/>
                <a:gd name="T3" fmla="*/ 37 h 180"/>
                <a:gd name="T4" fmla="*/ 60 w 144"/>
                <a:gd name="T5" fmla="*/ 14 h 180"/>
                <a:gd name="T6" fmla="*/ 73 w 144"/>
                <a:gd name="T7" fmla="*/ 0 h 180"/>
                <a:gd name="T8" fmla="*/ 85 w 144"/>
                <a:gd name="T9" fmla="*/ 14 h 180"/>
                <a:gd name="T10" fmla="*/ 87 w 144"/>
                <a:gd name="T11" fmla="*/ 44 h 180"/>
                <a:gd name="T12" fmla="*/ 144 w 144"/>
                <a:gd name="T13" fmla="*/ 123 h 180"/>
                <a:gd name="T14" fmla="*/ 75 w 144"/>
                <a:gd name="T15" fmla="*/ 179 h 180"/>
                <a:gd name="T16" fmla="*/ 0 w 144"/>
                <a:gd name="T17" fmla="*/ 12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80">
                  <a:moveTo>
                    <a:pt x="0" y="124"/>
                  </a:moveTo>
                  <a:cubicBezTo>
                    <a:pt x="40" y="108"/>
                    <a:pt x="55" y="76"/>
                    <a:pt x="58" y="37"/>
                  </a:cubicBezTo>
                  <a:cubicBezTo>
                    <a:pt x="59" y="29"/>
                    <a:pt x="58" y="21"/>
                    <a:pt x="60" y="14"/>
                  </a:cubicBezTo>
                  <a:cubicBezTo>
                    <a:pt x="62" y="8"/>
                    <a:pt x="68" y="4"/>
                    <a:pt x="73" y="0"/>
                  </a:cubicBezTo>
                  <a:cubicBezTo>
                    <a:pt x="77" y="4"/>
                    <a:pt x="83" y="9"/>
                    <a:pt x="85" y="14"/>
                  </a:cubicBezTo>
                  <a:cubicBezTo>
                    <a:pt x="87" y="24"/>
                    <a:pt x="85" y="34"/>
                    <a:pt x="87" y="44"/>
                  </a:cubicBezTo>
                  <a:cubicBezTo>
                    <a:pt x="92" y="80"/>
                    <a:pt x="107" y="110"/>
                    <a:pt x="144" y="123"/>
                  </a:cubicBezTo>
                  <a:cubicBezTo>
                    <a:pt x="133" y="160"/>
                    <a:pt x="111" y="178"/>
                    <a:pt x="75" y="179"/>
                  </a:cubicBezTo>
                  <a:cubicBezTo>
                    <a:pt x="38" y="180"/>
                    <a:pt x="15" y="164"/>
                    <a:pt x="0" y="12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63" name="Freeform 80">
              <a:extLst>
                <a:ext uri="{FF2B5EF4-FFF2-40B4-BE49-F238E27FC236}">
                  <a16:creationId xmlns:a16="http://schemas.microsoft.com/office/drawing/2014/main" id="{50554CBE-823C-4AD0-80B6-28A24924EBC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1713" y="1281113"/>
              <a:ext cx="101600" cy="100012"/>
            </a:xfrm>
            <a:custGeom>
              <a:avLst/>
              <a:gdLst>
                <a:gd name="T0" fmla="*/ 60 w 118"/>
                <a:gd name="T1" fmla="*/ 117 h 117"/>
                <a:gd name="T2" fmla="*/ 1 w 118"/>
                <a:gd name="T3" fmla="*/ 60 h 117"/>
                <a:gd name="T4" fmla="*/ 60 w 118"/>
                <a:gd name="T5" fmla="*/ 0 h 117"/>
                <a:gd name="T6" fmla="*/ 117 w 118"/>
                <a:gd name="T7" fmla="*/ 61 h 117"/>
                <a:gd name="T8" fmla="*/ 60 w 118"/>
                <a:gd name="T9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17">
                  <a:moveTo>
                    <a:pt x="60" y="117"/>
                  </a:moveTo>
                  <a:cubicBezTo>
                    <a:pt x="26" y="117"/>
                    <a:pt x="1" y="92"/>
                    <a:pt x="1" y="60"/>
                  </a:cubicBezTo>
                  <a:cubicBezTo>
                    <a:pt x="0" y="27"/>
                    <a:pt x="27" y="0"/>
                    <a:pt x="60" y="0"/>
                  </a:cubicBezTo>
                  <a:cubicBezTo>
                    <a:pt x="93" y="1"/>
                    <a:pt x="118" y="26"/>
                    <a:pt x="117" y="61"/>
                  </a:cubicBezTo>
                  <a:cubicBezTo>
                    <a:pt x="117" y="93"/>
                    <a:pt x="92" y="117"/>
                    <a:pt x="60" y="11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64" name="Freeform 81">
              <a:extLst>
                <a:ext uri="{FF2B5EF4-FFF2-40B4-BE49-F238E27FC236}">
                  <a16:creationId xmlns:a16="http://schemas.microsoft.com/office/drawing/2014/main" id="{89CB20F3-2DFD-469F-ADD3-A884301D3CCD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1076" y="2600325"/>
              <a:ext cx="93663" cy="101600"/>
            </a:xfrm>
            <a:custGeom>
              <a:avLst/>
              <a:gdLst>
                <a:gd name="T0" fmla="*/ 94 w 110"/>
                <a:gd name="T1" fmla="*/ 0 h 118"/>
                <a:gd name="T2" fmla="*/ 110 w 110"/>
                <a:gd name="T3" fmla="*/ 118 h 118"/>
                <a:gd name="T4" fmla="*/ 0 w 110"/>
                <a:gd name="T5" fmla="*/ 118 h 118"/>
                <a:gd name="T6" fmla="*/ 15 w 110"/>
                <a:gd name="T7" fmla="*/ 0 h 118"/>
                <a:gd name="T8" fmla="*/ 94 w 110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18">
                  <a:moveTo>
                    <a:pt x="94" y="0"/>
                  </a:moveTo>
                  <a:cubicBezTo>
                    <a:pt x="102" y="38"/>
                    <a:pt x="84" y="81"/>
                    <a:pt x="110" y="118"/>
                  </a:cubicBezTo>
                  <a:cubicBezTo>
                    <a:pt x="73" y="118"/>
                    <a:pt x="37" y="118"/>
                    <a:pt x="0" y="118"/>
                  </a:cubicBezTo>
                  <a:cubicBezTo>
                    <a:pt x="24" y="80"/>
                    <a:pt x="8" y="39"/>
                    <a:pt x="15" y="0"/>
                  </a:cubicBezTo>
                  <a:cubicBezTo>
                    <a:pt x="41" y="0"/>
                    <a:pt x="67" y="0"/>
                    <a:pt x="94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65" name="Freeform 82">
              <a:extLst>
                <a:ext uri="{FF2B5EF4-FFF2-40B4-BE49-F238E27FC236}">
                  <a16:creationId xmlns:a16="http://schemas.microsoft.com/office/drawing/2014/main" id="{DC487F80-D34D-4875-92D3-23EF0750E3A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0113" y="2084388"/>
              <a:ext cx="257175" cy="88900"/>
            </a:xfrm>
            <a:custGeom>
              <a:avLst/>
              <a:gdLst>
                <a:gd name="T0" fmla="*/ 0 w 302"/>
                <a:gd name="T1" fmla="*/ 100 h 106"/>
                <a:gd name="T2" fmla="*/ 302 w 302"/>
                <a:gd name="T3" fmla="*/ 104 h 106"/>
                <a:gd name="T4" fmla="*/ 275 w 302"/>
                <a:gd name="T5" fmla="*/ 94 h 106"/>
                <a:gd name="T6" fmla="*/ 34 w 302"/>
                <a:gd name="T7" fmla="*/ 90 h 106"/>
                <a:gd name="T8" fmla="*/ 2 w 302"/>
                <a:gd name="T9" fmla="*/ 106 h 106"/>
                <a:gd name="T10" fmla="*/ 0 w 302"/>
                <a:gd name="T11" fmla="*/ 10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2" h="106">
                  <a:moveTo>
                    <a:pt x="0" y="100"/>
                  </a:moveTo>
                  <a:cubicBezTo>
                    <a:pt x="64" y="16"/>
                    <a:pt x="218" y="0"/>
                    <a:pt x="302" y="104"/>
                  </a:cubicBezTo>
                  <a:cubicBezTo>
                    <a:pt x="293" y="100"/>
                    <a:pt x="282" y="100"/>
                    <a:pt x="275" y="94"/>
                  </a:cubicBezTo>
                  <a:cubicBezTo>
                    <a:pt x="206" y="36"/>
                    <a:pt x="107" y="34"/>
                    <a:pt x="34" y="90"/>
                  </a:cubicBezTo>
                  <a:cubicBezTo>
                    <a:pt x="25" y="97"/>
                    <a:pt x="13" y="100"/>
                    <a:pt x="2" y="106"/>
                  </a:cubicBezTo>
                  <a:cubicBezTo>
                    <a:pt x="1" y="104"/>
                    <a:pt x="0" y="102"/>
                    <a:pt x="0" y="10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66" name="Freeform 83">
              <a:extLst>
                <a:ext uri="{FF2B5EF4-FFF2-40B4-BE49-F238E27FC236}">
                  <a16:creationId xmlns:a16="http://schemas.microsoft.com/office/drawing/2014/main" id="{653D5C47-749F-4F59-8A7A-DCB33EA6112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6863" y="1393825"/>
              <a:ext cx="58738" cy="92075"/>
            </a:xfrm>
            <a:custGeom>
              <a:avLst/>
              <a:gdLst>
                <a:gd name="T0" fmla="*/ 0 w 69"/>
                <a:gd name="T1" fmla="*/ 108 h 108"/>
                <a:gd name="T2" fmla="*/ 0 w 69"/>
                <a:gd name="T3" fmla="*/ 0 h 108"/>
                <a:gd name="T4" fmla="*/ 69 w 69"/>
                <a:gd name="T5" fmla="*/ 25 h 108"/>
                <a:gd name="T6" fmla="*/ 0 w 69"/>
                <a:gd name="T7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108">
                  <a:moveTo>
                    <a:pt x="0" y="108"/>
                  </a:moveTo>
                  <a:cubicBezTo>
                    <a:pt x="0" y="69"/>
                    <a:pt x="0" y="35"/>
                    <a:pt x="0" y="0"/>
                  </a:cubicBezTo>
                  <a:cubicBezTo>
                    <a:pt x="22" y="8"/>
                    <a:pt x="45" y="16"/>
                    <a:pt x="69" y="25"/>
                  </a:cubicBezTo>
                  <a:cubicBezTo>
                    <a:pt x="54" y="57"/>
                    <a:pt x="34" y="85"/>
                    <a:pt x="0" y="10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67" name="Freeform 84">
              <a:extLst>
                <a:ext uri="{FF2B5EF4-FFF2-40B4-BE49-F238E27FC236}">
                  <a16:creationId xmlns:a16="http://schemas.microsoft.com/office/drawing/2014/main" id="{96E54ED5-E070-43EE-92EB-D84B628E09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1463" y="1244600"/>
              <a:ext cx="53975" cy="55562"/>
            </a:xfrm>
            <a:custGeom>
              <a:avLst/>
              <a:gdLst>
                <a:gd name="T0" fmla="*/ 63 w 64"/>
                <a:gd name="T1" fmla="*/ 33 h 64"/>
                <a:gd name="T2" fmla="*/ 31 w 64"/>
                <a:gd name="T3" fmla="*/ 64 h 64"/>
                <a:gd name="T4" fmla="*/ 0 w 64"/>
                <a:gd name="T5" fmla="*/ 32 h 64"/>
                <a:gd name="T6" fmla="*/ 31 w 64"/>
                <a:gd name="T7" fmla="*/ 1 h 64"/>
                <a:gd name="T8" fmla="*/ 63 w 64"/>
                <a:gd name="T9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63" y="33"/>
                  </a:moveTo>
                  <a:cubicBezTo>
                    <a:pt x="63" y="50"/>
                    <a:pt x="49" y="64"/>
                    <a:pt x="31" y="64"/>
                  </a:cubicBezTo>
                  <a:cubicBezTo>
                    <a:pt x="14" y="64"/>
                    <a:pt x="0" y="49"/>
                    <a:pt x="0" y="32"/>
                  </a:cubicBezTo>
                  <a:cubicBezTo>
                    <a:pt x="0" y="14"/>
                    <a:pt x="13" y="1"/>
                    <a:pt x="31" y="1"/>
                  </a:cubicBezTo>
                  <a:cubicBezTo>
                    <a:pt x="50" y="0"/>
                    <a:pt x="64" y="14"/>
                    <a:pt x="63" y="3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69" name="Freeform 85">
              <a:extLst>
                <a:ext uri="{FF2B5EF4-FFF2-40B4-BE49-F238E27FC236}">
                  <a16:creationId xmlns:a16="http://schemas.microsoft.com/office/drawing/2014/main" id="{A6CAA00B-776D-4FA8-B290-F75FBBE683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8713" y="1260475"/>
              <a:ext cx="50800" cy="50800"/>
            </a:xfrm>
            <a:custGeom>
              <a:avLst/>
              <a:gdLst>
                <a:gd name="T0" fmla="*/ 30 w 60"/>
                <a:gd name="T1" fmla="*/ 59 h 59"/>
                <a:gd name="T2" fmla="*/ 0 w 60"/>
                <a:gd name="T3" fmla="*/ 30 h 59"/>
                <a:gd name="T4" fmla="*/ 29 w 60"/>
                <a:gd name="T5" fmla="*/ 0 h 59"/>
                <a:gd name="T6" fmla="*/ 60 w 60"/>
                <a:gd name="T7" fmla="*/ 30 h 59"/>
                <a:gd name="T8" fmla="*/ 30 w 60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9">
                  <a:moveTo>
                    <a:pt x="30" y="59"/>
                  </a:moveTo>
                  <a:cubicBezTo>
                    <a:pt x="14" y="58"/>
                    <a:pt x="0" y="45"/>
                    <a:pt x="0" y="30"/>
                  </a:cubicBezTo>
                  <a:cubicBezTo>
                    <a:pt x="0" y="15"/>
                    <a:pt x="15" y="0"/>
                    <a:pt x="29" y="0"/>
                  </a:cubicBezTo>
                  <a:cubicBezTo>
                    <a:pt x="46" y="0"/>
                    <a:pt x="60" y="14"/>
                    <a:pt x="60" y="30"/>
                  </a:cubicBezTo>
                  <a:cubicBezTo>
                    <a:pt x="60" y="46"/>
                    <a:pt x="46" y="59"/>
                    <a:pt x="30" y="5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70" name="Freeform 86">
              <a:extLst>
                <a:ext uri="{FF2B5EF4-FFF2-40B4-BE49-F238E27FC236}">
                  <a16:creationId xmlns:a16="http://schemas.microsoft.com/office/drawing/2014/main" id="{215E44A5-232E-4330-8BA8-C0EACB4AC2C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7101" y="1260475"/>
              <a:ext cx="49213" cy="50800"/>
            </a:xfrm>
            <a:custGeom>
              <a:avLst/>
              <a:gdLst>
                <a:gd name="T0" fmla="*/ 29 w 58"/>
                <a:gd name="T1" fmla="*/ 0 h 59"/>
                <a:gd name="T2" fmla="*/ 58 w 58"/>
                <a:gd name="T3" fmla="*/ 29 h 59"/>
                <a:gd name="T4" fmla="*/ 29 w 58"/>
                <a:gd name="T5" fmla="*/ 59 h 59"/>
                <a:gd name="T6" fmla="*/ 0 w 58"/>
                <a:gd name="T7" fmla="*/ 30 h 59"/>
                <a:gd name="T8" fmla="*/ 29 w 58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9">
                  <a:moveTo>
                    <a:pt x="29" y="0"/>
                  </a:moveTo>
                  <a:cubicBezTo>
                    <a:pt x="45" y="0"/>
                    <a:pt x="58" y="13"/>
                    <a:pt x="58" y="29"/>
                  </a:cubicBezTo>
                  <a:cubicBezTo>
                    <a:pt x="58" y="47"/>
                    <a:pt x="47" y="58"/>
                    <a:pt x="29" y="59"/>
                  </a:cubicBezTo>
                  <a:cubicBezTo>
                    <a:pt x="12" y="59"/>
                    <a:pt x="0" y="47"/>
                    <a:pt x="0" y="30"/>
                  </a:cubicBezTo>
                  <a:cubicBezTo>
                    <a:pt x="0" y="13"/>
                    <a:pt x="12" y="1"/>
                    <a:pt x="2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71" name="Freeform 87">
              <a:extLst>
                <a:ext uri="{FF2B5EF4-FFF2-40B4-BE49-F238E27FC236}">
                  <a16:creationId xmlns:a16="http://schemas.microsoft.com/office/drawing/2014/main" id="{FD37A9EF-4360-4818-A2B3-C586BB8FB6A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05701" y="4732338"/>
              <a:ext cx="26988" cy="69850"/>
            </a:xfrm>
            <a:custGeom>
              <a:avLst/>
              <a:gdLst>
                <a:gd name="T0" fmla="*/ 0 w 33"/>
                <a:gd name="T1" fmla="*/ 82 h 82"/>
                <a:gd name="T2" fmla="*/ 0 w 33"/>
                <a:gd name="T3" fmla="*/ 3 h 82"/>
                <a:gd name="T4" fmla="*/ 6 w 33"/>
                <a:gd name="T5" fmla="*/ 0 h 82"/>
                <a:gd name="T6" fmla="*/ 28 w 33"/>
                <a:gd name="T7" fmla="*/ 28 h 82"/>
                <a:gd name="T8" fmla="*/ 0 w 33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82">
                  <a:moveTo>
                    <a:pt x="0" y="82"/>
                  </a:moveTo>
                  <a:cubicBezTo>
                    <a:pt x="0" y="55"/>
                    <a:pt x="0" y="29"/>
                    <a:pt x="0" y="3"/>
                  </a:cubicBezTo>
                  <a:cubicBezTo>
                    <a:pt x="2" y="2"/>
                    <a:pt x="4" y="1"/>
                    <a:pt x="6" y="0"/>
                  </a:cubicBezTo>
                  <a:cubicBezTo>
                    <a:pt x="13" y="9"/>
                    <a:pt x="23" y="17"/>
                    <a:pt x="28" y="28"/>
                  </a:cubicBezTo>
                  <a:cubicBezTo>
                    <a:pt x="33" y="41"/>
                    <a:pt x="20" y="64"/>
                    <a:pt x="0" y="8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72" name="Freeform 88">
              <a:extLst>
                <a:ext uri="{FF2B5EF4-FFF2-40B4-BE49-F238E27FC236}">
                  <a16:creationId xmlns:a16="http://schemas.microsoft.com/office/drawing/2014/main" id="{FAE7E6AE-DB05-43C1-8BDE-BE1B4E00285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5188" y="4733925"/>
              <a:ext cx="33338" cy="69850"/>
            </a:xfrm>
            <a:custGeom>
              <a:avLst/>
              <a:gdLst>
                <a:gd name="T0" fmla="*/ 39 w 39"/>
                <a:gd name="T1" fmla="*/ 82 h 82"/>
                <a:gd name="T2" fmla="*/ 39 w 39"/>
                <a:gd name="T3" fmla="*/ 0 h 82"/>
                <a:gd name="T4" fmla="*/ 39 w 39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82">
                  <a:moveTo>
                    <a:pt x="39" y="82"/>
                  </a:moveTo>
                  <a:cubicBezTo>
                    <a:pt x="0" y="43"/>
                    <a:pt x="3" y="13"/>
                    <a:pt x="39" y="0"/>
                  </a:cubicBezTo>
                  <a:cubicBezTo>
                    <a:pt x="39" y="27"/>
                    <a:pt x="39" y="54"/>
                    <a:pt x="39" y="8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73" name="Freeform 89">
              <a:extLst>
                <a:ext uri="{FF2B5EF4-FFF2-40B4-BE49-F238E27FC236}">
                  <a16:creationId xmlns:a16="http://schemas.microsoft.com/office/drawing/2014/main" id="{4D782086-C827-4636-A648-786129BF488A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0113" y="2581275"/>
              <a:ext cx="26988" cy="58737"/>
            </a:xfrm>
            <a:custGeom>
              <a:avLst/>
              <a:gdLst>
                <a:gd name="T0" fmla="*/ 32 w 32"/>
                <a:gd name="T1" fmla="*/ 70 h 70"/>
                <a:gd name="T2" fmla="*/ 32 w 32"/>
                <a:gd name="T3" fmla="*/ 0 h 70"/>
                <a:gd name="T4" fmla="*/ 32 w 32"/>
                <a:gd name="T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70">
                  <a:moveTo>
                    <a:pt x="32" y="70"/>
                  </a:moveTo>
                  <a:cubicBezTo>
                    <a:pt x="0" y="29"/>
                    <a:pt x="1" y="8"/>
                    <a:pt x="32" y="0"/>
                  </a:cubicBezTo>
                  <a:cubicBezTo>
                    <a:pt x="32" y="22"/>
                    <a:pt x="32" y="44"/>
                    <a:pt x="32" y="7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74" name="Freeform 90">
              <a:extLst>
                <a:ext uri="{FF2B5EF4-FFF2-40B4-BE49-F238E27FC236}">
                  <a16:creationId xmlns:a16="http://schemas.microsoft.com/office/drawing/2014/main" id="{D8BA8F86-9B60-4823-91D9-77AAAFB0AEF3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5538" y="2581275"/>
              <a:ext cx="30163" cy="55562"/>
            </a:xfrm>
            <a:custGeom>
              <a:avLst/>
              <a:gdLst>
                <a:gd name="T0" fmla="*/ 0 w 35"/>
                <a:gd name="T1" fmla="*/ 0 h 66"/>
                <a:gd name="T2" fmla="*/ 0 w 35"/>
                <a:gd name="T3" fmla="*/ 66 h 66"/>
                <a:gd name="T4" fmla="*/ 0 w 35"/>
                <a:gd name="T5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66">
                  <a:moveTo>
                    <a:pt x="0" y="0"/>
                  </a:moveTo>
                  <a:cubicBezTo>
                    <a:pt x="35" y="8"/>
                    <a:pt x="28" y="42"/>
                    <a:pt x="0" y="66"/>
                  </a:cubicBezTo>
                  <a:cubicBezTo>
                    <a:pt x="0" y="43"/>
                    <a:pt x="0" y="22"/>
                    <a:pt x="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75" name="Freeform 91">
              <a:extLst>
                <a:ext uri="{FF2B5EF4-FFF2-40B4-BE49-F238E27FC236}">
                  <a16:creationId xmlns:a16="http://schemas.microsoft.com/office/drawing/2014/main" id="{E1A4C2D4-5ABC-45E5-B7C6-3BC2FBF527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8213" y="1411288"/>
              <a:ext cx="22225" cy="25400"/>
            </a:xfrm>
            <a:custGeom>
              <a:avLst/>
              <a:gdLst>
                <a:gd name="T0" fmla="*/ 14 w 26"/>
                <a:gd name="T1" fmla="*/ 0 h 30"/>
                <a:gd name="T2" fmla="*/ 26 w 26"/>
                <a:gd name="T3" fmla="*/ 20 h 30"/>
                <a:gd name="T4" fmla="*/ 13 w 26"/>
                <a:gd name="T5" fmla="*/ 30 h 30"/>
                <a:gd name="T6" fmla="*/ 0 w 26"/>
                <a:gd name="T7" fmla="*/ 20 h 30"/>
                <a:gd name="T8" fmla="*/ 14 w 26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0">
                  <a:moveTo>
                    <a:pt x="14" y="0"/>
                  </a:moveTo>
                  <a:cubicBezTo>
                    <a:pt x="20" y="9"/>
                    <a:pt x="26" y="15"/>
                    <a:pt x="26" y="20"/>
                  </a:cubicBezTo>
                  <a:cubicBezTo>
                    <a:pt x="26" y="24"/>
                    <a:pt x="18" y="30"/>
                    <a:pt x="13" y="30"/>
                  </a:cubicBezTo>
                  <a:cubicBezTo>
                    <a:pt x="9" y="30"/>
                    <a:pt x="0" y="23"/>
                    <a:pt x="0" y="20"/>
                  </a:cubicBezTo>
                  <a:cubicBezTo>
                    <a:pt x="0" y="14"/>
                    <a:pt x="7" y="9"/>
                    <a:pt x="14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76" name="Freeform 92">
              <a:extLst>
                <a:ext uri="{FF2B5EF4-FFF2-40B4-BE49-F238E27FC236}">
                  <a16:creationId xmlns:a16="http://schemas.microsoft.com/office/drawing/2014/main" id="{CC9E5B1A-BCB4-4ED6-9103-4E5F32D8F1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6013" y="1355725"/>
              <a:ext cx="22225" cy="26987"/>
            </a:xfrm>
            <a:custGeom>
              <a:avLst/>
              <a:gdLst>
                <a:gd name="T0" fmla="*/ 13 w 27"/>
                <a:gd name="T1" fmla="*/ 0 h 32"/>
                <a:gd name="T2" fmla="*/ 26 w 27"/>
                <a:gd name="T3" fmla="*/ 20 h 32"/>
                <a:gd name="T4" fmla="*/ 12 w 27"/>
                <a:gd name="T5" fmla="*/ 32 h 32"/>
                <a:gd name="T6" fmla="*/ 0 w 27"/>
                <a:gd name="T7" fmla="*/ 20 h 32"/>
                <a:gd name="T8" fmla="*/ 13 w 27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2">
                  <a:moveTo>
                    <a:pt x="13" y="0"/>
                  </a:moveTo>
                  <a:cubicBezTo>
                    <a:pt x="20" y="10"/>
                    <a:pt x="27" y="16"/>
                    <a:pt x="26" y="20"/>
                  </a:cubicBezTo>
                  <a:cubicBezTo>
                    <a:pt x="25" y="25"/>
                    <a:pt x="17" y="31"/>
                    <a:pt x="12" y="32"/>
                  </a:cubicBezTo>
                  <a:cubicBezTo>
                    <a:pt x="8" y="32"/>
                    <a:pt x="0" y="24"/>
                    <a:pt x="0" y="20"/>
                  </a:cubicBezTo>
                  <a:cubicBezTo>
                    <a:pt x="0" y="15"/>
                    <a:pt x="6" y="10"/>
                    <a:pt x="1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77" name="Freeform 93">
              <a:extLst>
                <a:ext uri="{FF2B5EF4-FFF2-40B4-BE49-F238E27FC236}">
                  <a16:creationId xmlns:a16="http://schemas.microsoft.com/office/drawing/2014/main" id="{7B97206A-D125-4CCA-8EC5-650A418170C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8376" y="1362075"/>
              <a:ext cx="28575" cy="20637"/>
            </a:xfrm>
            <a:custGeom>
              <a:avLst/>
              <a:gdLst>
                <a:gd name="T0" fmla="*/ 33 w 33"/>
                <a:gd name="T1" fmla="*/ 15 h 25"/>
                <a:gd name="T2" fmla="*/ 12 w 33"/>
                <a:gd name="T3" fmla="*/ 24 h 25"/>
                <a:gd name="T4" fmla="*/ 0 w 33"/>
                <a:gd name="T5" fmla="*/ 12 h 25"/>
                <a:gd name="T6" fmla="*/ 15 w 33"/>
                <a:gd name="T7" fmla="*/ 1 h 25"/>
                <a:gd name="T8" fmla="*/ 33 w 33"/>
                <a:gd name="T9" fmla="*/ 1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5">
                  <a:moveTo>
                    <a:pt x="33" y="15"/>
                  </a:moveTo>
                  <a:cubicBezTo>
                    <a:pt x="23" y="20"/>
                    <a:pt x="17" y="25"/>
                    <a:pt x="12" y="24"/>
                  </a:cubicBezTo>
                  <a:cubicBezTo>
                    <a:pt x="7" y="24"/>
                    <a:pt x="4" y="17"/>
                    <a:pt x="0" y="12"/>
                  </a:cubicBezTo>
                  <a:cubicBezTo>
                    <a:pt x="5" y="8"/>
                    <a:pt x="9" y="2"/>
                    <a:pt x="15" y="1"/>
                  </a:cubicBezTo>
                  <a:cubicBezTo>
                    <a:pt x="19" y="0"/>
                    <a:pt x="24" y="8"/>
                    <a:pt x="33" y="1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78" name="Freeform 94">
              <a:extLst>
                <a:ext uri="{FF2B5EF4-FFF2-40B4-BE49-F238E27FC236}">
                  <a16:creationId xmlns:a16="http://schemas.microsoft.com/office/drawing/2014/main" id="{C42D4D5F-4AC2-416E-8465-6580A453BC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8051" y="1362075"/>
              <a:ext cx="26988" cy="20637"/>
            </a:xfrm>
            <a:custGeom>
              <a:avLst/>
              <a:gdLst>
                <a:gd name="T0" fmla="*/ 32 w 32"/>
                <a:gd name="T1" fmla="*/ 12 h 24"/>
                <a:gd name="T2" fmla="*/ 14 w 32"/>
                <a:gd name="T3" fmla="*/ 23 h 24"/>
                <a:gd name="T4" fmla="*/ 0 w 32"/>
                <a:gd name="T5" fmla="*/ 10 h 24"/>
                <a:gd name="T6" fmla="*/ 15 w 32"/>
                <a:gd name="T7" fmla="*/ 0 h 24"/>
                <a:gd name="T8" fmla="*/ 32 w 32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4">
                  <a:moveTo>
                    <a:pt x="32" y="12"/>
                  </a:moveTo>
                  <a:cubicBezTo>
                    <a:pt x="23" y="18"/>
                    <a:pt x="18" y="24"/>
                    <a:pt x="14" y="23"/>
                  </a:cubicBezTo>
                  <a:cubicBezTo>
                    <a:pt x="8" y="22"/>
                    <a:pt x="5" y="15"/>
                    <a:pt x="0" y="10"/>
                  </a:cubicBezTo>
                  <a:cubicBezTo>
                    <a:pt x="5" y="7"/>
                    <a:pt x="10" y="0"/>
                    <a:pt x="15" y="0"/>
                  </a:cubicBezTo>
                  <a:cubicBezTo>
                    <a:pt x="19" y="0"/>
                    <a:pt x="24" y="6"/>
                    <a:pt x="32" y="1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79" name="Freeform 95">
              <a:extLst>
                <a:ext uri="{FF2B5EF4-FFF2-40B4-BE49-F238E27FC236}">
                  <a16:creationId xmlns:a16="http://schemas.microsoft.com/office/drawing/2014/main" id="{9FBA64D1-8E76-4362-BD39-78C9EF4F880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6176" y="1411288"/>
              <a:ext cx="22225" cy="26987"/>
            </a:xfrm>
            <a:custGeom>
              <a:avLst/>
              <a:gdLst>
                <a:gd name="T0" fmla="*/ 11 w 26"/>
                <a:gd name="T1" fmla="*/ 0 h 32"/>
                <a:gd name="T2" fmla="*/ 25 w 26"/>
                <a:gd name="T3" fmla="*/ 17 h 32"/>
                <a:gd name="T4" fmla="*/ 13 w 26"/>
                <a:gd name="T5" fmla="*/ 31 h 32"/>
                <a:gd name="T6" fmla="*/ 0 w 26"/>
                <a:gd name="T7" fmla="*/ 20 h 32"/>
                <a:gd name="T8" fmla="*/ 11 w 26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2">
                  <a:moveTo>
                    <a:pt x="11" y="0"/>
                  </a:moveTo>
                  <a:cubicBezTo>
                    <a:pt x="18" y="8"/>
                    <a:pt x="26" y="13"/>
                    <a:pt x="25" y="17"/>
                  </a:cubicBezTo>
                  <a:cubicBezTo>
                    <a:pt x="24" y="22"/>
                    <a:pt x="18" y="29"/>
                    <a:pt x="13" y="31"/>
                  </a:cubicBezTo>
                  <a:cubicBezTo>
                    <a:pt x="10" y="32"/>
                    <a:pt x="0" y="24"/>
                    <a:pt x="0" y="20"/>
                  </a:cubicBezTo>
                  <a:cubicBezTo>
                    <a:pt x="0" y="15"/>
                    <a:pt x="6" y="10"/>
                    <a:pt x="11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80" name="Freeform 96">
              <a:extLst>
                <a:ext uri="{FF2B5EF4-FFF2-40B4-BE49-F238E27FC236}">
                  <a16:creationId xmlns:a16="http://schemas.microsoft.com/office/drawing/2014/main" id="{8A26909F-2ECF-4493-B223-97117C170B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6338" y="1362075"/>
              <a:ext cx="25400" cy="20637"/>
            </a:xfrm>
            <a:custGeom>
              <a:avLst/>
              <a:gdLst>
                <a:gd name="T0" fmla="*/ 28 w 28"/>
                <a:gd name="T1" fmla="*/ 16 h 24"/>
                <a:gd name="T2" fmla="*/ 11 w 28"/>
                <a:gd name="T3" fmla="*/ 24 h 24"/>
                <a:gd name="T4" fmla="*/ 0 w 28"/>
                <a:gd name="T5" fmla="*/ 12 h 24"/>
                <a:gd name="T6" fmla="*/ 12 w 28"/>
                <a:gd name="T7" fmla="*/ 0 h 24"/>
                <a:gd name="T8" fmla="*/ 28 w 28"/>
                <a:gd name="T9" fmla="*/ 9 h 24"/>
                <a:gd name="T10" fmla="*/ 28 w 28"/>
                <a:gd name="T11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24">
                  <a:moveTo>
                    <a:pt x="28" y="16"/>
                  </a:moveTo>
                  <a:cubicBezTo>
                    <a:pt x="23" y="19"/>
                    <a:pt x="17" y="24"/>
                    <a:pt x="11" y="24"/>
                  </a:cubicBezTo>
                  <a:cubicBezTo>
                    <a:pt x="7" y="23"/>
                    <a:pt x="0" y="16"/>
                    <a:pt x="0" y="12"/>
                  </a:cubicBezTo>
                  <a:cubicBezTo>
                    <a:pt x="0" y="7"/>
                    <a:pt x="8" y="0"/>
                    <a:pt x="12" y="0"/>
                  </a:cubicBezTo>
                  <a:cubicBezTo>
                    <a:pt x="17" y="0"/>
                    <a:pt x="23" y="6"/>
                    <a:pt x="28" y="9"/>
                  </a:cubicBezTo>
                  <a:cubicBezTo>
                    <a:pt x="28" y="11"/>
                    <a:pt x="28" y="13"/>
                    <a:pt x="28" y="1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81" name="Freeform 97">
              <a:extLst>
                <a:ext uri="{FF2B5EF4-FFF2-40B4-BE49-F238E27FC236}">
                  <a16:creationId xmlns:a16="http://schemas.microsoft.com/office/drawing/2014/main" id="{62E4DB8B-B60F-4933-874C-772FBFDE9E4A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9951" y="4845050"/>
              <a:ext cx="15875" cy="36512"/>
            </a:xfrm>
            <a:custGeom>
              <a:avLst/>
              <a:gdLst>
                <a:gd name="T0" fmla="*/ 19 w 19"/>
                <a:gd name="T1" fmla="*/ 43 h 43"/>
                <a:gd name="T2" fmla="*/ 12 w 19"/>
                <a:gd name="T3" fmla="*/ 0 h 43"/>
                <a:gd name="T4" fmla="*/ 19 w 19"/>
                <a:gd name="T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43">
                  <a:moveTo>
                    <a:pt x="19" y="43"/>
                  </a:moveTo>
                  <a:cubicBezTo>
                    <a:pt x="1" y="21"/>
                    <a:pt x="0" y="14"/>
                    <a:pt x="12" y="0"/>
                  </a:cubicBezTo>
                  <a:cubicBezTo>
                    <a:pt x="14" y="13"/>
                    <a:pt x="16" y="26"/>
                    <a:pt x="19" y="4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82" name="Freeform 98">
              <a:extLst>
                <a:ext uri="{FF2B5EF4-FFF2-40B4-BE49-F238E27FC236}">
                  <a16:creationId xmlns:a16="http://schemas.microsoft.com/office/drawing/2014/main" id="{F3CD21F8-558E-4BD0-B574-5AE62CBFFFD2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5838" y="2368550"/>
              <a:ext cx="88900" cy="55562"/>
            </a:xfrm>
            <a:custGeom>
              <a:avLst/>
              <a:gdLst>
                <a:gd name="T0" fmla="*/ 2 w 104"/>
                <a:gd name="T1" fmla="*/ 39 h 65"/>
                <a:gd name="T2" fmla="*/ 13 w 104"/>
                <a:gd name="T3" fmla="*/ 24 h 65"/>
                <a:gd name="T4" fmla="*/ 60 w 104"/>
                <a:gd name="T5" fmla="*/ 8 h 65"/>
                <a:gd name="T6" fmla="*/ 97 w 104"/>
                <a:gd name="T7" fmla="*/ 44 h 65"/>
                <a:gd name="T8" fmla="*/ 85 w 104"/>
                <a:gd name="T9" fmla="*/ 63 h 65"/>
                <a:gd name="T10" fmla="*/ 15 w 104"/>
                <a:gd name="T11" fmla="*/ 62 h 65"/>
                <a:gd name="T12" fmla="*/ 0 w 104"/>
                <a:gd name="T13" fmla="*/ 44 h 65"/>
                <a:gd name="T14" fmla="*/ 2 w 104"/>
                <a:gd name="T15" fmla="*/ 3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65">
                  <a:moveTo>
                    <a:pt x="2" y="39"/>
                  </a:moveTo>
                  <a:cubicBezTo>
                    <a:pt x="6" y="34"/>
                    <a:pt x="9" y="29"/>
                    <a:pt x="13" y="24"/>
                  </a:cubicBezTo>
                  <a:cubicBezTo>
                    <a:pt x="25" y="9"/>
                    <a:pt x="43" y="0"/>
                    <a:pt x="60" y="8"/>
                  </a:cubicBezTo>
                  <a:cubicBezTo>
                    <a:pt x="75" y="15"/>
                    <a:pt x="88" y="30"/>
                    <a:pt x="97" y="44"/>
                  </a:cubicBezTo>
                  <a:cubicBezTo>
                    <a:pt x="104" y="53"/>
                    <a:pt x="96" y="63"/>
                    <a:pt x="85" y="63"/>
                  </a:cubicBezTo>
                  <a:cubicBezTo>
                    <a:pt x="62" y="64"/>
                    <a:pt x="38" y="65"/>
                    <a:pt x="15" y="62"/>
                  </a:cubicBezTo>
                  <a:cubicBezTo>
                    <a:pt x="10" y="62"/>
                    <a:pt x="5" y="50"/>
                    <a:pt x="0" y="44"/>
                  </a:cubicBezTo>
                  <a:cubicBezTo>
                    <a:pt x="1" y="42"/>
                    <a:pt x="1" y="40"/>
                    <a:pt x="2" y="3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83" name="Freeform 99">
              <a:extLst>
                <a:ext uri="{FF2B5EF4-FFF2-40B4-BE49-F238E27FC236}">
                  <a16:creationId xmlns:a16="http://schemas.microsoft.com/office/drawing/2014/main" id="{80D00F0D-0737-4B93-A71E-93995D5534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5613" y="4483100"/>
              <a:ext cx="325438" cy="325437"/>
            </a:xfrm>
            <a:custGeom>
              <a:avLst/>
              <a:gdLst>
                <a:gd name="T0" fmla="*/ 0 w 382"/>
                <a:gd name="T1" fmla="*/ 125 h 382"/>
                <a:gd name="T2" fmla="*/ 127 w 382"/>
                <a:gd name="T3" fmla="*/ 125 h 382"/>
                <a:gd name="T4" fmla="*/ 127 w 382"/>
                <a:gd name="T5" fmla="*/ 0 h 382"/>
                <a:gd name="T6" fmla="*/ 254 w 382"/>
                <a:gd name="T7" fmla="*/ 0 h 382"/>
                <a:gd name="T8" fmla="*/ 254 w 382"/>
                <a:gd name="T9" fmla="*/ 125 h 382"/>
                <a:gd name="T10" fmla="*/ 382 w 382"/>
                <a:gd name="T11" fmla="*/ 125 h 382"/>
                <a:gd name="T12" fmla="*/ 382 w 382"/>
                <a:gd name="T13" fmla="*/ 254 h 382"/>
                <a:gd name="T14" fmla="*/ 256 w 382"/>
                <a:gd name="T15" fmla="*/ 254 h 382"/>
                <a:gd name="T16" fmla="*/ 256 w 382"/>
                <a:gd name="T17" fmla="*/ 382 h 382"/>
                <a:gd name="T18" fmla="*/ 127 w 382"/>
                <a:gd name="T19" fmla="*/ 382 h 382"/>
                <a:gd name="T20" fmla="*/ 127 w 382"/>
                <a:gd name="T21" fmla="*/ 255 h 382"/>
                <a:gd name="T22" fmla="*/ 0 w 382"/>
                <a:gd name="T23" fmla="*/ 255 h 382"/>
                <a:gd name="T24" fmla="*/ 0 w 382"/>
                <a:gd name="T25" fmla="*/ 125 h 382"/>
                <a:gd name="T26" fmla="*/ 192 w 382"/>
                <a:gd name="T27" fmla="*/ 241 h 382"/>
                <a:gd name="T28" fmla="*/ 218 w 382"/>
                <a:gd name="T29" fmla="*/ 250 h 382"/>
                <a:gd name="T30" fmla="*/ 250 w 382"/>
                <a:gd name="T31" fmla="*/ 233 h 382"/>
                <a:gd name="T32" fmla="*/ 207 w 382"/>
                <a:gd name="T33" fmla="*/ 181 h 382"/>
                <a:gd name="T34" fmla="*/ 175 w 382"/>
                <a:gd name="T35" fmla="*/ 182 h 382"/>
                <a:gd name="T36" fmla="*/ 146 w 382"/>
                <a:gd name="T37" fmla="*/ 203 h 382"/>
                <a:gd name="T38" fmla="*/ 136 w 382"/>
                <a:gd name="T39" fmla="*/ 239 h 382"/>
                <a:gd name="T40" fmla="*/ 169 w 382"/>
                <a:gd name="T41" fmla="*/ 249 h 382"/>
                <a:gd name="T42" fmla="*/ 192 w 382"/>
                <a:gd name="T43" fmla="*/ 241 h 382"/>
                <a:gd name="T44" fmla="*/ 192 w 382"/>
                <a:gd name="T45" fmla="*/ 136 h 382"/>
                <a:gd name="T46" fmla="*/ 214 w 382"/>
                <a:gd name="T47" fmla="*/ 158 h 382"/>
                <a:gd name="T48" fmla="*/ 233 w 382"/>
                <a:gd name="T49" fmla="*/ 131 h 382"/>
                <a:gd name="T50" fmla="*/ 219 w 382"/>
                <a:gd name="T51" fmla="*/ 109 h 382"/>
                <a:gd name="T52" fmla="*/ 192 w 382"/>
                <a:gd name="T53" fmla="*/ 136 h 382"/>
                <a:gd name="T54" fmla="*/ 142 w 382"/>
                <a:gd name="T55" fmla="*/ 131 h 382"/>
                <a:gd name="T56" fmla="*/ 168 w 382"/>
                <a:gd name="T57" fmla="*/ 159 h 382"/>
                <a:gd name="T58" fmla="*/ 182 w 382"/>
                <a:gd name="T59" fmla="*/ 138 h 382"/>
                <a:gd name="T60" fmla="*/ 164 w 382"/>
                <a:gd name="T61" fmla="*/ 109 h 382"/>
                <a:gd name="T62" fmla="*/ 142 w 382"/>
                <a:gd name="T63" fmla="*/ 131 h 382"/>
                <a:gd name="T64" fmla="*/ 156 w 382"/>
                <a:gd name="T65" fmla="*/ 173 h 382"/>
                <a:gd name="T66" fmla="*/ 128 w 382"/>
                <a:gd name="T67" fmla="*/ 148 h 382"/>
                <a:gd name="T68" fmla="*/ 114 w 382"/>
                <a:gd name="T69" fmla="*/ 164 h 382"/>
                <a:gd name="T70" fmla="*/ 134 w 382"/>
                <a:gd name="T71" fmla="*/ 189 h 382"/>
                <a:gd name="T72" fmla="*/ 156 w 382"/>
                <a:gd name="T73" fmla="*/ 173 h 382"/>
                <a:gd name="T74" fmla="*/ 227 w 382"/>
                <a:gd name="T75" fmla="*/ 172 h 382"/>
                <a:gd name="T76" fmla="*/ 249 w 382"/>
                <a:gd name="T77" fmla="*/ 190 h 382"/>
                <a:gd name="T78" fmla="*/ 269 w 382"/>
                <a:gd name="T79" fmla="*/ 164 h 382"/>
                <a:gd name="T80" fmla="*/ 255 w 382"/>
                <a:gd name="T81" fmla="*/ 147 h 382"/>
                <a:gd name="T82" fmla="*/ 227 w 382"/>
                <a:gd name="T83" fmla="*/ 172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2" h="382">
                  <a:moveTo>
                    <a:pt x="0" y="125"/>
                  </a:moveTo>
                  <a:cubicBezTo>
                    <a:pt x="43" y="125"/>
                    <a:pt x="84" y="125"/>
                    <a:pt x="127" y="125"/>
                  </a:cubicBezTo>
                  <a:cubicBezTo>
                    <a:pt x="127" y="83"/>
                    <a:pt x="127" y="42"/>
                    <a:pt x="127" y="0"/>
                  </a:cubicBezTo>
                  <a:cubicBezTo>
                    <a:pt x="170" y="0"/>
                    <a:pt x="211" y="0"/>
                    <a:pt x="254" y="0"/>
                  </a:cubicBezTo>
                  <a:cubicBezTo>
                    <a:pt x="254" y="41"/>
                    <a:pt x="254" y="82"/>
                    <a:pt x="254" y="125"/>
                  </a:cubicBezTo>
                  <a:cubicBezTo>
                    <a:pt x="298" y="125"/>
                    <a:pt x="340" y="125"/>
                    <a:pt x="382" y="125"/>
                  </a:cubicBezTo>
                  <a:cubicBezTo>
                    <a:pt x="382" y="169"/>
                    <a:pt x="382" y="211"/>
                    <a:pt x="382" y="254"/>
                  </a:cubicBezTo>
                  <a:cubicBezTo>
                    <a:pt x="340" y="254"/>
                    <a:pt x="299" y="254"/>
                    <a:pt x="256" y="254"/>
                  </a:cubicBezTo>
                  <a:cubicBezTo>
                    <a:pt x="256" y="298"/>
                    <a:pt x="256" y="339"/>
                    <a:pt x="256" y="382"/>
                  </a:cubicBezTo>
                  <a:cubicBezTo>
                    <a:pt x="212" y="382"/>
                    <a:pt x="171" y="382"/>
                    <a:pt x="127" y="382"/>
                  </a:cubicBezTo>
                  <a:cubicBezTo>
                    <a:pt x="127" y="340"/>
                    <a:pt x="127" y="299"/>
                    <a:pt x="127" y="255"/>
                  </a:cubicBezTo>
                  <a:cubicBezTo>
                    <a:pt x="84" y="255"/>
                    <a:pt x="43" y="255"/>
                    <a:pt x="0" y="255"/>
                  </a:cubicBezTo>
                  <a:cubicBezTo>
                    <a:pt x="0" y="212"/>
                    <a:pt x="0" y="170"/>
                    <a:pt x="0" y="125"/>
                  </a:cubicBezTo>
                  <a:close/>
                  <a:moveTo>
                    <a:pt x="192" y="241"/>
                  </a:moveTo>
                  <a:cubicBezTo>
                    <a:pt x="200" y="244"/>
                    <a:pt x="209" y="247"/>
                    <a:pt x="218" y="250"/>
                  </a:cubicBezTo>
                  <a:cubicBezTo>
                    <a:pt x="234" y="255"/>
                    <a:pt x="247" y="249"/>
                    <a:pt x="250" y="233"/>
                  </a:cubicBezTo>
                  <a:cubicBezTo>
                    <a:pt x="258" y="199"/>
                    <a:pt x="221" y="199"/>
                    <a:pt x="207" y="181"/>
                  </a:cubicBezTo>
                  <a:cubicBezTo>
                    <a:pt x="203" y="176"/>
                    <a:pt x="185" y="179"/>
                    <a:pt x="175" y="182"/>
                  </a:cubicBezTo>
                  <a:cubicBezTo>
                    <a:pt x="164" y="186"/>
                    <a:pt x="156" y="196"/>
                    <a:pt x="146" y="203"/>
                  </a:cubicBezTo>
                  <a:cubicBezTo>
                    <a:pt x="131" y="212"/>
                    <a:pt x="129" y="224"/>
                    <a:pt x="136" y="239"/>
                  </a:cubicBezTo>
                  <a:cubicBezTo>
                    <a:pt x="143" y="253"/>
                    <a:pt x="155" y="254"/>
                    <a:pt x="169" y="249"/>
                  </a:cubicBezTo>
                  <a:cubicBezTo>
                    <a:pt x="176" y="247"/>
                    <a:pt x="183" y="244"/>
                    <a:pt x="192" y="241"/>
                  </a:cubicBezTo>
                  <a:close/>
                  <a:moveTo>
                    <a:pt x="192" y="136"/>
                  </a:moveTo>
                  <a:cubicBezTo>
                    <a:pt x="202" y="147"/>
                    <a:pt x="208" y="158"/>
                    <a:pt x="214" y="158"/>
                  </a:cubicBezTo>
                  <a:cubicBezTo>
                    <a:pt x="230" y="159"/>
                    <a:pt x="234" y="144"/>
                    <a:pt x="233" y="131"/>
                  </a:cubicBezTo>
                  <a:cubicBezTo>
                    <a:pt x="233" y="124"/>
                    <a:pt x="224" y="116"/>
                    <a:pt x="219" y="109"/>
                  </a:cubicBezTo>
                  <a:cubicBezTo>
                    <a:pt x="211" y="117"/>
                    <a:pt x="203" y="125"/>
                    <a:pt x="192" y="136"/>
                  </a:cubicBezTo>
                  <a:close/>
                  <a:moveTo>
                    <a:pt x="142" y="131"/>
                  </a:moveTo>
                  <a:cubicBezTo>
                    <a:pt x="152" y="142"/>
                    <a:pt x="160" y="151"/>
                    <a:pt x="168" y="159"/>
                  </a:cubicBezTo>
                  <a:cubicBezTo>
                    <a:pt x="173" y="152"/>
                    <a:pt x="183" y="144"/>
                    <a:pt x="182" y="138"/>
                  </a:cubicBezTo>
                  <a:cubicBezTo>
                    <a:pt x="180" y="127"/>
                    <a:pt x="170" y="118"/>
                    <a:pt x="164" y="109"/>
                  </a:cubicBezTo>
                  <a:cubicBezTo>
                    <a:pt x="158" y="115"/>
                    <a:pt x="151" y="121"/>
                    <a:pt x="142" y="131"/>
                  </a:cubicBezTo>
                  <a:close/>
                  <a:moveTo>
                    <a:pt x="156" y="173"/>
                  </a:moveTo>
                  <a:cubicBezTo>
                    <a:pt x="144" y="162"/>
                    <a:pt x="137" y="154"/>
                    <a:pt x="128" y="148"/>
                  </a:cubicBezTo>
                  <a:cubicBezTo>
                    <a:pt x="127" y="147"/>
                    <a:pt x="112" y="161"/>
                    <a:pt x="114" y="164"/>
                  </a:cubicBezTo>
                  <a:cubicBezTo>
                    <a:pt x="118" y="173"/>
                    <a:pt x="126" y="182"/>
                    <a:pt x="134" y="189"/>
                  </a:cubicBezTo>
                  <a:cubicBezTo>
                    <a:pt x="135" y="190"/>
                    <a:pt x="145" y="181"/>
                    <a:pt x="156" y="173"/>
                  </a:cubicBezTo>
                  <a:close/>
                  <a:moveTo>
                    <a:pt x="227" y="172"/>
                  </a:moveTo>
                  <a:cubicBezTo>
                    <a:pt x="237" y="181"/>
                    <a:pt x="243" y="185"/>
                    <a:pt x="249" y="190"/>
                  </a:cubicBezTo>
                  <a:cubicBezTo>
                    <a:pt x="256" y="182"/>
                    <a:pt x="264" y="174"/>
                    <a:pt x="269" y="164"/>
                  </a:cubicBezTo>
                  <a:cubicBezTo>
                    <a:pt x="270" y="161"/>
                    <a:pt x="260" y="153"/>
                    <a:pt x="255" y="147"/>
                  </a:cubicBezTo>
                  <a:cubicBezTo>
                    <a:pt x="247" y="154"/>
                    <a:pt x="239" y="161"/>
                    <a:pt x="227" y="17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84" name="Freeform 100">
              <a:extLst>
                <a:ext uri="{FF2B5EF4-FFF2-40B4-BE49-F238E27FC236}">
                  <a16:creationId xmlns:a16="http://schemas.microsoft.com/office/drawing/2014/main" id="{4ED30279-A1F3-4DCF-B125-ABAE1100D6F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3026" y="2366963"/>
              <a:ext cx="231775" cy="231775"/>
            </a:xfrm>
            <a:custGeom>
              <a:avLst/>
              <a:gdLst>
                <a:gd name="T0" fmla="*/ 224 w 272"/>
                <a:gd name="T1" fmla="*/ 45 h 272"/>
                <a:gd name="T2" fmla="*/ 267 w 272"/>
                <a:gd name="T3" fmla="*/ 72 h 272"/>
                <a:gd name="T4" fmla="*/ 257 w 272"/>
                <a:gd name="T5" fmla="*/ 109 h 272"/>
                <a:gd name="T6" fmla="*/ 206 w 272"/>
                <a:gd name="T7" fmla="*/ 109 h 272"/>
                <a:gd name="T8" fmla="*/ 118 w 272"/>
                <a:gd name="T9" fmla="*/ 199 h 272"/>
                <a:gd name="T10" fmla="*/ 115 w 272"/>
                <a:gd name="T11" fmla="*/ 213 h 272"/>
                <a:gd name="T12" fmla="*/ 109 w 272"/>
                <a:gd name="T13" fmla="*/ 257 h 272"/>
                <a:gd name="T14" fmla="*/ 71 w 272"/>
                <a:gd name="T15" fmla="*/ 266 h 272"/>
                <a:gd name="T16" fmla="*/ 46 w 272"/>
                <a:gd name="T17" fmla="*/ 226 h 272"/>
                <a:gd name="T18" fmla="*/ 45 w 272"/>
                <a:gd name="T19" fmla="*/ 223 h 272"/>
                <a:gd name="T20" fmla="*/ 1 w 272"/>
                <a:gd name="T21" fmla="*/ 184 h 272"/>
                <a:gd name="T22" fmla="*/ 50 w 272"/>
                <a:gd name="T23" fmla="*/ 153 h 272"/>
                <a:gd name="T24" fmla="*/ 73 w 272"/>
                <a:gd name="T25" fmla="*/ 149 h 272"/>
                <a:gd name="T26" fmla="*/ 150 w 272"/>
                <a:gd name="T27" fmla="*/ 71 h 272"/>
                <a:gd name="T28" fmla="*/ 155 w 272"/>
                <a:gd name="T29" fmla="*/ 55 h 272"/>
                <a:gd name="T30" fmla="*/ 162 w 272"/>
                <a:gd name="T31" fmla="*/ 10 h 272"/>
                <a:gd name="T32" fmla="*/ 200 w 272"/>
                <a:gd name="T33" fmla="*/ 3 h 272"/>
                <a:gd name="T34" fmla="*/ 223 w 272"/>
                <a:gd name="T35" fmla="*/ 41 h 272"/>
                <a:gd name="T36" fmla="*/ 224 w 272"/>
                <a:gd name="T37" fmla="*/ 45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2" h="272">
                  <a:moveTo>
                    <a:pt x="224" y="45"/>
                  </a:moveTo>
                  <a:cubicBezTo>
                    <a:pt x="243" y="46"/>
                    <a:pt x="261" y="50"/>
                    <a:pt x="267" y="72"/>
                  </a:cubicBezTo>
                  <a:cubicBezTo>
                    <a:pt x="272" y="87"/>
                    <a:pt x="268" y="99"/>
                    <a:pt x="257" y="109"/>
                  </a:cubicBezTo>
                  <a:cubicBezTo>
                    <a:pt x="241" y="124"/>
                    <a:pt x="224" y="119"/>
                    <a:pt x="206" y="109"/>
                  </a:cubicBezTo>
                  <a:cubicBezTo>
                    <a:pt x="177" y="139"/>
                    <a:pt x="147" y="168"/>
                    <a:pt x="118" y="199"/>
                  </a:cubicBezTo>
                  <a:cubicBezTo>
                    <a:pt x="115" y="202"/>
                    <a:pt x="113" y="210"/>
                    <a:pt x="115" y="213"/>
                  </a:cubicBezTo>
                  <a:cubicBezTo>
                    <a:pt x="122" y="230"/>
                    <a:pt x="122" y="245"/>
                    <a:pt x="109" y="257"/>
                  </a:cubicBezTo>
                  <a:cubicBezTo>
                    <a:pt x="98" y="268"/>
                    <a:pt x="85" y="272"/>
                    <a:pt x="71" y="266"/>
                  </a:cubicBezTo>
                  <a:cubicBezTo>
                    <a:pt x="53" y="259"/>
                    <a:pt x="46" y="245"/>
                    <a:pt x="46" y="226"/>
                  </a:cubicBezTo>
                  <a:cubicBezTo>
                    <a:pt x="46" y="225"/>
                    <a:pt x="46" y="224"/>
                    <a:pt x="45" y="223"/>
                  </a:cubicBezTo>
                  <a:cubicBezTo>
                    <a:pt x="13" y="219"/>
                    <a:pt x="0" y="207"/>
                    <a:pt x="1" y="184"/>
                  </a:cubicBezTo>
                  <a:cubicBezTo>
                    <a:pt x="2" y="158"/>
                    <a:pt x="26" y="142"/>
                    <a:pt x="50" y="153"/>
                  </a:cubicBezTo>
                  <a:cubicBezTo>
                    <a:pt x="60" y="156"/>
                    <a:pt x="65" y="157"/>
                    <a:pt x="73" y="149"/>
                  </a:cubicBezTo>
                  <a:cubicBezTo>
                    <a:pt x="98" y="123"/>
                    <a:pt x="124" y="97"/>
                    <a:pt x="150" y="71"/>
                  </a:cubicBezTo>
                  <a:cubicBezTo>
                    <a:pt x="153" y="67"/>
                    <a:pt x="157" y="59"/>
                    <a:pt x="155" y="55"/>
                  </a:cubicBezTo>
                  <a:cubicBezTo>
                    <a:pt x="147" y="38"/>
                    <a:pt x="147" y="20"/>
                    <a:pt x="162" y="10"/>
                  </a:cubicBezTo>
                  <a:cubicBezTo>
                    <a:pt x="171" y="3"/>
                    <a:pt x="188" y="0"/>
                    <a:pt x="200" y="3"/>
                  </a:cubicBezTo>
                  <a:cubicBezTo>
                    <a:pt x="217" y="7"/>
                    <a:pt x="224" y="23"/>
                    <a:pt x="223" y="41"/>
                  </a:cubicBezTo>
                  <a:cubicBezTo>
                    <a:pt x="223" y="42"/>
                    <a:pt x="224" y="43"/>
                    <a:pt x="224" y="4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85" name="Freeform 101">
              <a:extLst>
                <a:ext uri="{FF2B5EF4-FFF2-40B4-BE49-F238E27FC236}">
                  <a16:creationId xmlns:a16="http://schemas.microsoft.com/office/drawing/2014/main" id="{9FA9B5E1-E22C-4A77-A822-9B3ADDBB8A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64501" y="3402013"/>
              <a:ext cx="301625" cy="193675"/>
            </a:xfrm>
            <a:custGeom>
              <a:avLst/>
              <a:gdLst>
                <a:gd name="T0" fmla="*/ 176 w 354"/>
                <a:gd name="T1" fmla="*/ 198 h 227"/>
                <a:gd name="T2" fmla="*/ 190 w 354"/>
                <a:gd name="T3" fmla="*/ 216 h 227"/>
                <a:gd name="T4" fmla="*/ 128 w 354"/>
                <a:gd name="T5" fmla="*/ 204 h 227"/>
                <a:gd name="T6" fmla="*/ 106 w 354"/>
                <a:gd name="T7" fmla="*/ 192 h 227"/>
                <a:gd name="T8" fmla="*/ 40 w 354"/>
                <a:gd name="T9" fmla="*/ 172 h 227"/>
                <a:gd name="T10" fmla="*/ 8 w 354"/>
                <a:gd name="T11" fmla="*/ 165 h 227"/>
                <a:gd name="T12" fmla="*/ 55 w 354"/>
                <a:gd name="T13" fmla="*/ 130 h 227"/>
                <a:gd name="T14" fmla="*/ 0 w 354"/>
                <a:gd name="T15" fmla="*/ 84 h 227"/>
                <a:gd name="T16" fmla="*/ 40 w 354"/>
                <a:gd name="T17" fmla="*/ 69 h 227"/>
                <a:gd name="T18" fmla="*/ 82 w 354"/>
                <a:gd name="T19" fmla="*/ 55 h 227"/>
                <a:gd name="T20" fmla="*/ 129 w 354"/>
                <a:gd name="T21" fmla="*/ 26 h 227"/>
                <a:gd name="T22" fmla="*/ 187 w 354"/>
                <a:gd name="T23" fmla="*/ 8 h 227"/>
                <a:gd name="T24" fmla="*/ 166 w 354"/>
                <a:gd name="T25" fmla="*/ 42 h 227"/>
                <a:gd name="T26" fmla="*/ 293 w 354"/>
                <a:gd name="T27" fmla="*/ 91 h 227"/>
                <a:gd name="T28" fmla="*/ 345 w 354"/>
                <a:gd name="T29" fmla="*/ 65 h 227"/>
                <a:gd name="T30" fmla="*/ 332 w 354"/>
                <a:gd name="T31" fmla="*/ 110 h 227"/>
                <a:gd name="T32" fmla="*/ 354 w 354"/>
                <a:gd name="T33" fmla="*/ 152 h 227"/>
                <a:gd name="T34" fmla="*/ 304 w 354"/>
                <a:gd name="T35" fmla="*/ 143 h 227"/>
                <a:gd name="T36" fmla="*/ 176 w 354"/>
                <a:gd name="T37" fmla="*/ 198 h 227"/>
                <a:gd name="T38" fmla="*/ 101 w 354"/>
                <a:gd name="T39" fmla="*/ 86 h 227"/>
                <a:gd name="T40" fmla="*/ 101 w 354"/>
                <a:gd name="T41" fmla="*/ 156 h 227"/>
                <a:gd name="T42" fmla="*/ 101 w 354"/>
                <a:gd name="T43" fmla="*/ 8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4" h="227">
                  <a:moveTo>
                    <a:pt x="176" y="198"/>
                  </a:moveTo>
                  <a:cubicBezTo>
                    <a:pt x="179" y="202"/>
                    <a:pt x="184" y="209"/>
                    <a:pt x="190" y="216"/>
                  </a:cubicBezTo>
                  <a:cubicBezTo>
                    <a:pt x="167" y="227"/>
                    <a:pt x="147" y="222"/>
                    <a:pt x="128" y="204"/>
                  </a:cubicBezTo>
                  <a:cubicBezTo>
                    <a:pt x="122" y="199"/>
                    <a:pt x="114" y="195"/>
                    <a:pt x="106" y="192"/>
                  </a:cubicBezTo>
                  <a:cubicBezTo>
                    <a:pt x="84" y="185"/>
                    <a:pt x="62" y="179"/>
                    <a:pt x="40" y="172"/>
                  </a:cubicBezTo>
                  <a:cubicBezTo>
                    <a:pt x="31" y="170"/>
                    <a:pt x="22" y="168"/>
                    <a:pt x="8" y="165"/>
                  </a:cubicBezTo>
                  <a:cubicBezTo>
                    <a:pt x="26" y="151"/>
                    <a:pt x="41" y="140"/>
                    <a:pt x="55" y="130"/>
                  </a:cubicBezTo>
                  <a:cubicBezTo>
                    <a:pt x="41" y="109"/>
                    <a:pt x="11" y="106"/>
                    <a:pt x="0" y="84"/>
                  </a:cubicBezTo>
                  <a:cubicBezTo>
                    <a:pt x="15" y="78"/>
                    <a:pt x="28" y="73"/>
                    <a:pt x="40" y="69"/>
                  </a:cubicBezTo>
                  <a:cubicBezTo>
                    <a:pt x="54" y="64"/>
                    <a:pt x="68" y="59"/>
                    <a:pt x="82" y="55"/>
                  </a:cubicBezTo>
                  <a:cubicBezTo>
                    <a:pt x="100" y="50"/>
                    <a:pt x="118" y="48"/>
                    <a:pt x="129" y="26"/>
                  </a:cubicBezTo>
                  <a:cubicBezTo>
                    <a:pt x="139" y="5"/>
                    <a:pt x="167" y="0"/>
                    <a:pt x="187" y="8"/>
                  </a:cubicBezTo>
                  <a:cubicBezTo>
                    <a:pt x="180" y="20"/>
                    <a:pt x="172" y="32"/>
                    <a:pt x="166" y="42"/>
                  </a:cubicBezTo>
                  <a:cubicBezTo>
                    <a:pt x="209" y="58"/>
                    <a:pt x="250" y="74"/>
                    <a:pt x="293" y="91"/>
                  </a:cubicBezTo>
                  <a:cubicBezTo>
                    <a:pt x="313" y="66"/>
                    <a:pt x="322" y="61"/>
                    <a:pt x="345" y="65"/>
                  </a:cubicBezTo>
                  <a:cubicBezTo>
                    <a:pt x="340" y="80"/>
                    <a:pt x="331" y="96"/>
                    <a:pt x="332" y="110"/>
                  </a:cubicBezTo>
                  <a:cubicBezTo>
                    <a:pt x="333" y="125"/>
                    <a:pt x="346" y="138"/>
                    <a:pt x="354" y="152"/>
                  </a:cubicBezTo>
                  <a:cubicBezTo>
                    <a:pt x="334" y="161"/>
                    <a:pt x="325" y="159"/>
                    <a:pt x="304" y="143"/>
                  </a:cubicBezTo>
                  <a:cubicBezTo>
                    <a:pt x="260" y="162"/>
                    <a:pt x="218" y="180"/>
                    <a:pt x="176" y="198"/>
                  </a:cubicBezTo>
                  <a:close/>
                  <a:moveTo>
                    <a:pt x="101" y="86"/>
                  </a:moveTo>
                  <a:cubicBezTo>
                    <a:pt x="101" y="109"/>
                    <a:pt x="101" y="133"/>
                    <a:pt x="101" y="156"/>
                  </a:cubicBezTo>
                  <a:cubicBezTo>
                    <a:pt x="125" y="137"/>
                    <a:pt x="125" y="103"/>
                    <a:pt x="101" y="8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86" name="Freeform 102">
              <a:extLst>
                <a:ext uri="{FF2B5EF4-FFF2-40B4-BE49-F238E27FC236}">
                  <a16:creationId xmlns:a16="http://schemas.microsoft.com/office/drawing/2014/main" id="{74BAC850-D153-4C28-87E9-578AF0B998CC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7513" y="2276475"/>
              <a:ext cx="212725" cy="184150"/>
            </a:xfrm>
            <a:custGeom>
              <a:avLst/>
              <a:gdLst>
                <a:gd name="T0" fmla="*/ 245 w 250"/>
                <a:gd name="T1" fmla="*/ 14 h 216"/>
                <a:gd name="T2" fmla="*/ 237 w 250"/>
                <a:gd name="T3" fmla="*/ 28 h 216"/>
                <a:gd name="T4" fmla="*/ 27 w 250"/>
                <a:gd name="T5" fmla="*/ 212 h 216"/>
                <a:gd name="T6" fmla="*/ 21 w 250"/>
                <a:gd name="T7" fmla="*/ 215 h 216"/>
                <a:gd name="T8" fmla="*/ 0 w 250"/>
                <a:gd name="T9" fmla="*/ 211 h 216"/>
                <a:gd name="T10" fmla="*/ 8 w 250"/>
                <a:gd name="T11" fmla="*/ 193 h 216"/>
                <a:gd name="T12" fmla="*/ 80 w 250"/>
                <a:gd name="T13" fmla="*/ 146 h 216"/>
                <a:gd name="T14" fmla="*/ 215 w 250"/>
                <a:gd name="T15" fmla="*/ 12 h 216"/>
                <a:gd name="T16" fmla="*/ 234 w 250"/>
                <a:gd name="T17" fmla="*/ 1 h 216"/>
                <a:gd name="T18" fmla="*/ 250 w 250"/>
                <a:gd name="T19" fmla="*/ 8 h 216"/>
                <a:gd name="T20" fmla="*/ 245 w 250"/>
                <a:gd name="T21" fmla="*/ 14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0" h="216">
                  <a:moveTo>
                    <a:pt x="245" y="14"/>
                  </a:moveTo>
                  <a:cubicBezTo>
                    <a:pt x="243" y="19"/>
                    <a:pt x="241" y="24"/>
                    <a:pt x="237" y="28"/>
                  </a:cubicBezTo>
                  <a:cubicBezTo>
                    <a:pt x="180" y="104"/>
                    <a:pt x="112" y="167"/>
                    <a:pt x="27" y="212"/>
                  </a:cubicBezTo>
                  <a:cubicBezTo>
                    <a:pt x="25" y="213"/>
                    <a:pt x="23" y="216"/>
                    <a:pt x="21" y="215"/>
                  </a:cubicBezTo>
                  <a:cubicBezTo>
                    <a:pt x="13" y="215"/>
                    <a:pt x="7" y="213"/>
                    <a:pt x="0" y="211"/>
                  </a:cubicBezTo>
                  <a:cubicBezTo>
                    <a:pt x="2" y="205"/>
                    <a:pt x="3" y="196"/>
                    <a:pt x="8" y="193"/>
                  </a:cubicBezTo>
                  <a:cubicBezTo>
                    <a:pt x="31" y="176"/>
                    <a:pt x="56" y="163"/>
                    <a:pt x="80" y="146"/>
                  </a:cubicBezTo>
                  <a:cubicBezTo>
                    <a:pt x="132" y="109"/>
                    <a:pt x="177" y="64"/>
                    <a:pt x="215" y="12"/>
                  </a:cubicBezTo>
                  <a:cubicBezTo>
                    <a:pt x="219" y="6"/>
                    <a:pt x="227" y="2"/>
                    <a:pt x="234" y="1"/>
                  </a:cubicBezTo>
                  <a:cubicBezTo>
                    <a:pt x="239" y="0"/>
                    <a:pt x="244" y="5"/>
                    <a:pt x="250" y="8"/>
                  </a:cubicBezTo>
                  <a:cubicBezTo>
                    <a:pt x="248" y="10"/>
                    <a:pt x="247" y="12"/>
                    <a:pt x="245" y="1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87" name="Freeform 103">
              <a:extLst>
                <a:ext uri="{FF2B5EF4-FFF2-40B4-BE49-F238E27FC236}">
                  <a16:creationId xmlns:a16="http://schemas.microsoft.com/office/drawing/2014/main" id="{ABEA1CA8-F35F-4929-BCF8-12C719E9EFF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9213" y="1244600"/>
              <a:ext cx="55563" cy="55562"/>
            </a:xfrm>
            <a:custGeom>
              <a:avLst/>
              <a:gdLst>
                <a:gd name="T0" fmla="*/ 64 w 65"/>
                <a:gd name="T1" fmla="*/ 32 h 64"/>
                <a:gd name="T2" fmla="*/ 33 w 65"/>
                <a:gd name="T3" fmla="*/ 64 h 64"/>
                <a:gd name="T4" fmla="*/ 1 w 65"/>
                <a:gd name="T5" fmla="*/ 31 h 64"/>
                <a:gd name="T6" fmla="*/ 33 w 65"/>
                <a:gd name="T7" fmla="*/ 1 h 64"/>
                <a:gd name="T8" fmla="*/ 64 w 65"/>
                <a:gd name="T9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4">
                  <a:moveTo>
                    <a:pt x="64" y="32"/>
                  </a:moveTo>
                  <a:cubicBezTo>
                    <a:pt x="64" y="49"/>
                    <a:pt x="50" y="64"/>
                    <a:pt x="33" y="64"/>
                  </a:cubicBezTo>
                  <a:cubicBezTo>
                    <a:pt x="14" y="64"/>
                    <a:pt x="0" y="50"/>
                    <a:pt x="1" y="31"/>
                  </a:cubicBezTo>
                  <a:cubicBezTo>
                    <a:pt x="1" y="13"/>
                    <a:pt x="15" y="0"/>
                    <a:pt x="33" y="1"/>
                  </a:cubicBezTo>
                  <a:cubicBezTo>
                    <a:pt x="51" y="1"/>
                    <a:pt x="65" y="15"/>
                    <a:pt x="64" y="3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88" name="Freeform 104">
              <a:extLst>
                <a:ext uri="{FF2B5EF4-FFF2-40B4-BE49-F238E27FC236}">
                  <a16:creationId xmlns:a16="http://schemas.microsoft.com/office/drawing/2014/main" id="{B945E2D1-4A55-41EC-8FF6-F1F556F1BC9C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3088" y="1257300"/>
              <a:ext cx="46038" cy="80962"/>
            </a:xfrm>
            <a:custGeom>
              <a:avLst/>
              <a:gdLst>
                <a:gd name="T0" fmla="*/ 50 w 53"/>
                <a:gd name="T1" fmla="*/ 49 h 95"/>
                <a:gd name="T2" fmla="*/ 50 w 53"/>
                <a:gd name="T3" fmla="*/ 72 h 95"/>
                <a:gd name="T4" fmla="*/ 26 w 53"/>
                <a:gd name="T5" fmla="*/ 94 h 95"/>
                <a:gd name="T6" fmla="*/ 3 w 53"/>
                <a:gd name="T7" fmla="*/ 75 h 95"/>
                <a:gd name="T8" fmla="*/ 2 w 53"/>
                <a:gd name="T9" fmla="*/ 22 h 95"/>
                <a:gd name="T10" fmla="*/ 27 w 53"/>
                <a:gd name="T11" fmla="*/ 1 h 95"/>
                <a:gd name="T12" fmla="*/ 51 w 53"/>
                <a:gd name="T13" fmla="*/ 25 h 95"/>
                <a:gd name="T14" fmla="*/ 51 w 53"/>
                <a:gd name="T15" fmla="*/ 49 h 95"/>
                <a:gd name="T16" fmla="*/ 50 w 53"/>
                <a:gd name="T17" fmla="*/ 49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95">
                  <a:moveTo>
                    <a:pt x="50" y="49"/>
                  </a:moveTo>
                  <a:cubicBezTo>
                    <a:pt x="50" y="57"/>
                    <a:pt x="53" y="66"/>
                    <a:pt x="50" y="72"/>
                  </a:cubicBezTo>
                  <a:cubicBezTo>
                    <a:pt x="44" y="81"/>
                    <a:pt x="35" y="93"/>
                    <a:pt x="26" y="94"/>
                  </a:cubicBezTo>
                  <a:cubicBezTo>
                    <a:pt x="19" y="95"/>
                    <a:pt x="5" y="83"/>
                    <a:pt x="3" y="75"/>
                  </a:cubicBezTo>
                  <a:cubicBezTo>
                    <a:pt x="0" y="58"/>
                    <a:pt x="1" y="40"/>
                    <a:pt x="2" y="22"/>
                  </a:cubicBezTo>
                  <a:cubicBezTo>
                    <a:pt x="4" y="9"/>
                    <a:pt x="12" y="0"/>
                    <a:pt x="27" y="1"/>
                  </a:cubicBezTo>
                  <a:cubicBezTo>
                    <a:pt x="41" y="2"/>
                    <a:pt x="49" y="10"/>
                    <a:pt x="51" y="25"/>
                  </a:cubicBezTo>
                  <a:cubicBezTo>
                    <a:pt x="51" y="33"/>
                    <a:pt x="51" y="41"/>
                    <a:pt x="51" y="49"/>
                  </a:cubicBezTo>
                  <a:cubicBezTo>
                    <a:pt x="51" y="49"/>
                    <a:pt x="51" y="49"/>
                    <a:pt x="50" y="4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89" name="Freeform 105">
              <a:extLst>
                <a:ext uri="{FF2B5EF4-FFF2-40B4-BE49-F238E27FC236}">
                  <a16:creationId xmlns:a16="http://schemas.microsoft.com/office/drawing/2014/main" id="{873404D2-775E-49C6-9ED1-0F93DF9A467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80388" y="1363663"/>
              <a:ext cx="71438" cy="36512"/>
            </a:xfrm>
            <a:custGeom>
              <a:avLst/>
              <a:gdLst>
                <a:gd name="T0" fmla="*/ 1 w 83"/>
                <a:gd name="T1" fmla="*/ 0 h 42"/>
                <a:gd name="T2" fmla="*/ 82 w 83"/>
                <a:gd name="T3" fmla="*/ 0 h 42"/>
                <a:gd name="T4" fmla="*/ 43 w 83"/>
                <a:gd name="T5" fmla="*/ 42 h 42"/>
                <a:gd name="T6" fmla="*/ 1 w 83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42">
                  <a:moveTo>
                    <a:pt x="1" y="0"/>
                  </a:moveTo>
                  <a:cubicBezTo>
                    <a:pt x="28" y="0"/>
                    <a:pt x="55" y="0"/>
                    <a:pt x="82" y="0"/>
                  </a:cubicBezTo>
                  <a:cubicBezTo>
                    <a:pt x="83" y="24"/>
                    <a:pt x="67" y="41"/>
                    <a:pt x="43" y="42"/>
                  </a:cubicBezTo>
                  <a:cubicBezTo>
                    <a:pt x="17" y="42"/>
                    <a:pt x="0" y="26"/>
                    <a:pt x="1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90" name="Freeform 106">
              <a:extLst>
                <a:ext uri="{FF2B5EF4-FFF2-40B4-BE49-F238E27FC236}">
                  <a16:creationId xmlns:a16="http://schemas.microsoft.com/office/drawing/2014/main" id="{88173ADC-7509-454A-9469-57141902B320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7226" y="1236663"/>
              <a:ext cx="39688" cy="41275"/>
            </a:xfrm>
            <a:custGeom>
              <a:avLst/>
              <a:gdLst>
                <a:gd name="T0" fmla="*/ 26 w 47"/>
                <a:gd name="T1" fmla="*/ 47 h 47"/>
                <a:gd name="T2" fmla="*/ 0 w 47"/>
                <a:gd name="T3" fmla="*/ 23 h 47"/>
                <a:gd name="T4" fmla="*/ 23 w 47"/>
                <a:gd name="T5" fmla="*/ 0 h 47"/>
                <a:gd name="T6" fmla="*/ 46 w 47"/>
                <a:gd name="T7" fmla="*/ 22 h 47"/>
                <a:gd name="T8" fmla="*/ 26 w 47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7">
                  <a:moveTo>
                    <a:pt x="26" y="47"/>
                  </a:moveTo>
                  <a:cubicBezTo>
                    <a:pt x="8" y="47"/>
                    <a:pt x="0" y="36"/>
                    <a:pt x="0" y="23"/>
                  </a:cubicBezTo>
                  <a:cubicBezTo>
                    <a:pt x="0" y="9"/>
                    <a:pt x="9" y="0"/>
                    <a:pt x="23" y="0"/>
                  </a:cubicBezTo>
                  <a:cubicBezTo>
                    <a:pt x="37" y="0"/>
                    <a:pt x="46" y="8"/>
                    <a:pt x="46" y="22"/>
                  </a:cubicBezTo>
                  <a:cubicBezTo>
                    <a:pt x="47" y="37"/>
                    <a:pt x="39" y="45"/>
                    <a:pt x="26" y="4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91" name="Freeform 107">
              <a:extLst>
                <a:ext uri="{FF2B5EF4-FFF2-40B4-BE49-F238E27FC236}">
                  <a16:creationId xmlns:a16="http://schemas.microsoft.com/office/drawing/2014/main" id="{EFEF25B0-79CF-4DC9-A906-29EABC1B4A8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5301" y="1236663"/>
              <a:ext cx="39688" cy="41275"/>
            </a:xfrm>
            <a:custGeom>
              <a:avLst/>
              <a:gdLst>
                <a:gd name="T0" fmla="*/ 22 w 46"/>
                <a:gd name="T1" fmla="*/ 47 h 47"/>
                <a:gd name="T2" fmla="*/ 0 w 46"/>
                <a:gd name="T3" fmla="*/ 24 h 47"/>
                <a:gd name="T4" fmla="*/ 23 w 46"/>
                <a:gd name="T5" fmla="*/ 0 h 47"/>
                <a:gd name="T6" fmla="*/ 46 w 46"/>
                <a:gd name="T7" fmla="*/ 23 h 47"/>
                <a:gd name="T8" fmla="*/ 22 w 46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22" y="47"/>
                  </a:moveTo>
                  <a:cubicBezTo>
                    <a:pt x="8" y="46"/>
                    <a:pt x="0" y="38"/>
                    <a:pt x="0" y="24"/>
                  </a:cubicBezTo>
                  <a:cubicBezTo>
                    <a:pt x="0" y="9"/>
                    <a:pt x="8" y="0"/>
                    <a:pt x="23" y="0"/>
                  </a:cubicBezTo>
                  <a:cubicBezTo>
                    <a:pt x="37" y="1"/>
                    <a:pt x="46" y="9"/>
                    <a:pt x="46" y="23"/>
                  </a:cubicBezTo>
                  <a:cubicBezTo>
                    <a:pt x="46" y="38"/>
                    <a:pt x="37" y="46"/>
                    <a:pt x="22" y="4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92" name="Freeform 108">
              <a:extLst>
                <a:ext uri="{FF2B5EF4-FFF2-40B4-BE49-F238E27FC236}">
                  <a16:creationId xmlns:a16="http://schemas.microsoft.com/office/drawing/2014/main" id="{F4629766-FAE9-48F5-AD64-D8196EF026E8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7226" y="1554163"/>
              <a:ext cx="63500" cy="36512"/>
            </a:xfrm>
            <a:custGeom>
              <a:avLst/>
              <a:gdLst>
                <a:gd name="T0" fmla="*/ 54 w 75"/>
                <a:gd name="T1" fmla="*/ 39 h 44"/>
                <a:gd name="T2" fmla="*/ 16 w 75"/>
                <a:gd name="T3" fmla="*/ 43 h 44"/>
                <a:gd name="T4" fmla="*/ 4 w 75"/>
                <a:gd name="T5" fmla="*/ 36 h 44"/>
                <a:gd name="T6" fmla="*/ 3 w 75"/>
                <a:gd name="T7" fmla="*/ 20 h 44"/>
                <a:gd name="T8" fmla="*/ 36 w 75"/>
                <a:gd name="T9" fmla="*/ 1 h 44"/>
                <a:gd name="T10" fmla="*/ 67 w 75"/>
                <a:gd name="T11" fmla="*/ 21 h 44"/>
                <a:gd name="T12" fmla="*/ 54 w 75"/>
                <a:gd name="T13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44">
                  <a:moveTo>
                    <a:pt x="54" y="39"/>
                  </a:moveTo>
                  <a:cubicBezTo>
                    <a:pt x="41" y="41"/>
                    <a:pt x="29" y="43"/>
                    <a:pt x="16" y="43"/>
                  </a:cubicBezTo>
                  <a:cubicBezTo>
                    <a:pt x="12" y="43"/>
                    <a:pt x="5" y="40"/>
                    <a:pt x="4" y="36"/>
                  </a:cubicBezTo>
                  <a:cubicBezTo>
                    <a:pt x="1" y="31"/>
                    <a:pt x="0" y="22"/>
                    <a:pt x="3" y="20"/>
                  </a:cubicBezTo>
                  <a:cubicBezTo>
                    <a:pt x="13" y="12"/>
                    <a:pt x="25" y="0"/>
                    <a:pt x="36" y="1"/>
                  </a:cubicBezTo>
                  <a:cubicBezTo>
                    <a:pt x="46" y="1"/>
                    <a:pt x="59" y="12"/>
                    <a:pt x="67" y="21"/>
                  </a:cubicBezTo>
                  <a:cubicBezTo>
                    <a:pt x="75" y="29"/>
                    <a:pt x="65" y="44"/>
                    <a:pt x="54" y="3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93" name="Freeform 109">
              <a:extLst>
                <a:ext uri="{FF2B5EF4-FFF2-40B4-BE49-F238E27FC236}">
                  <a16:creationId xmlns:a16="http://schemas.microsoft.com/office/drawing/2014/main" id="{FB66CB8D-151B-44BA-B374-DD6EA90F929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5801" y="1519238"/>
              <a:ext cx="20638" cy="30162"/>
            </a:xfrm>
            <a:custGeom>
              <a:avLst/>
              <a:gdLst>
                <a:gd name="T0" fmla="*/ 24 w 24"/>
                <a:gd name="T1" fmla="*/ 1 h 35"/>
                <a:gd name="T2" fmla="*/ 19 w 24"/>
                <a:gd name="T3" fmla="*/ 35 h 35"/>
                <a:gd name="T4" fmla="*/ 16 w 24"/>
                <a:gd name="T5" fmla="*/ 0 h 35"/>
                <a:gd name="T6" fmla="*/ 24 w 24"/>
                <a:gd name="T7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35">
                  <a:moveTo>
                    <a:pt x="24" y="1"/>
                  </a:moveTo>
                  <a:cubicBezTo>
                    <a:pt x="22" y="11"/>
                    <a:pt x="21" y="21"/>
                    <a:pt x="19" y="35"/>
                  </a:cubicBezTo>
                  <a:cubicBezTo>
                    <a:pt x="0" y="19"/>
                    <a:pt x="0" y="13"/>
                    <a:pt x="16" y="0"/>
                  </a:cubicBezTo>
                  <a:cubicBezTo>
                    <a:pt x="18" y="1"/>
                    <a:pt x="21" y="1"/>
                    <a:pt x="24" y="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94" name="Freeform 110">
              <a:extLst>
                <a:ext uri="{FF2B5EF4-FFF2-40B4-BE49-F238E27FC236}">
                  <a16:creationId xmlns:a16="http://schemas.microsoft.com/office/drawing/2014/main" id="{DE61DD8B-6376-44B4-AAD3-5091636D0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5163" y="1520825"/>
              <a:ext cx="17463" cy="22225"/>
            </a:xfrm>
            <a:custGeom>
              <a:avLst/>
              <a:gdLst>
                <a:gd name="T0" fmla="*/ 2 w 19"/>
                <a:gd name="T1" fmla="*/ 27 h 27"/>
                <a:gd name="T2" fmla="*/ 1 w 19"/>
                <a:gd name="T3" fmla="*/ 20 h 27"/>
                <a:gd name="T4" fmla="*/ 6 w 19"/>
                <a:gd name="T5" fmla="*/ 0 h 27"/>
                <a:gd name="T6" fmla="*/ 15 w 19"/>
                <a:gd name="T7" fmla="*/ 4 h 27"/>
                <a:gd name="T8" fmla="*/ 17 w 19"/>
                <a:gd name="T9" fmla="*/ 24 h 27"/>
                <a:gd name="T10" fmla="*/ 1 w 19"/>
                <a:gd name="T11" fmla="*/ 27 h 27"/>
                <a:gd name="T12" fmla="*/ 2 w 19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7">
                  <a:moveTo>
                    <a:pt x="2" y="27"/>
                  </a:moveTo>
                  <a:cubicBezTo>
                    <a:pt x="1" y="25"/>
                    <a:pt x="0" y="22"/>
                    <a:pt x="1" y="20"/>
                  </a:cubicBezTo>
                  <a:cubicBezTo>
                    <a:pt x="2" y="13"/>
                    <a:pt x="4" y="6"/>
                    <a:pt x="6" y="0"/>
                  </a:cubicBezTo>
                  <a:cubicBezTo>
                    <a:pt x="9" y="1"/>
                    <a:pt x="15" y="2"/>
                    <a:pt x="15" y="4"/>
                  </a:cubicBezTo>
                  <a:cubicBezTo>
                    <a:pt x="17" y="11"/>
                    <a:pt x="19" y="18"/>
                    <a:pt x="17" y="24"/>
                  </a:cubicBezTo>
                  <a:cubicBezTo>
                    <a:pt x="17" y="26"/>
                    <a:pt x="7" y="26"/>
                    <a:pt x="1" y="27"/>
                  </a:cubicBezTo>
                  <a:lnTo>
                    <a:pt x="2" y="2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95" name="Freeform 111">
              <a:extLst>
                <a:ext uri="{FF2B5EF4-FFF2-40B4-BE49-F238E27FC236}">
                  <a16:creationId xmlns:a16="http://schemas.microsoft.com/office/drawing/2014/main" id="{C4E9EE41-E64E-47A3-9691-080F27FB7CB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7701" y="1541463"/>
              <a:ext cx="19050" cy="17462"/>
            </a:xfrm>
            <a:custGeom>
              <a:avLst/>
              <a:gdLst>
                <a:gd name="T0" fmla="*/ 23 w 24"/>
                <a:gd name="T1" fmla="*/ 3 h 22"/>
                <a:gd name="T2" fmla="*/ 15 w 24"/>
                <a:gd name="T3" fmla="*/ 22 h 22"/>
                <a:gd name="T4" fmla="*/ 2 w 24"/>
                <a:gd name="T5" fmla="*/ 11 h 22"/>
                <a:gd name="T6" fmla="*/ 4 w 24"/>
                <a:gd name="T7" fmla="*/ 0 h 22"/>
                <a:gd name="T8" fmla="*/ 24 w 24"/>
                <a:gd name="T9" fmla="*/ 3 h 22"/>
                <a:gd name="T10" fmla="*/ 23 w 24"/>
                <a:gd name="T11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2">
                  <a:moveTo>
                    <a:pt x="23" y="3"/>
                  </a:moveTo>
                  <a:cubicBezTo>
                    <a:pt x="20" y="9"/>
                    <a:pt x="18" y="16"/>
                    <a:pt x="15" y="22"/>
                  </a:cubicBezTo>
                  <a:cubicBezTo>
                    <a:pt x="11" y="19"/>
                    <a:pt x="5" y="15"/>
                    <a:pt x="2" y="11"/>
                  </a:cubicBezTo>
                  <a:cubicBezTo>
                    <a:pt x="0" y="9"/>
                    <a:pt x="3" y="0"/>
                    <a:pt x="4" y="0"/>
                  </a:cubicBezTo>
                  <a:cubicBezTo>
                    <a:pt x="10" y="1"/>
                    <a:pt x="17" y="2"/>
                    <a:pt x="24" y="3"/>
                  </a:cubicBezTo>
                  <a:cubicBezTo>
                    <a:pt x="24" y="3"/>
                    <a:pt x="23" y="3"/>
                    <a:pt x="23" y="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996" name="Freeform 112">
              <a:extLst>
                <a:ext uri="{FF2B5EF4-FFF2-40B4-BE49-F238E27FC236}">
                  <a16:creationId xmlns:a16="http://schemas.microsoft.com/office/drawing/2014/main" id="{29233D79-A5E9-4BB6-8574-2D669E9C63BC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6438" y="1538288"/>
              <a:ext cx="22225" cy="20637"/>
            </a:xfrm>
            <a:custGeom>
              <a:avLst/>
              <a:gdLst>
                <a:gd name="T0" fmla="*/ 25 w 25"/>
                <a:gd name="T1" fmla="*/ 10 h 24"/>
                <a:gd name="T2" fmla="*/ 9 w 25"/>
                <a:gd name="T3" fmla="*/ 24 h 24"/>
                <a:gd name="T4" fmla="*/ 1 w 25"/>
                <a:gd name="T5" fmla="*/ 14 h 24"/>
                <a:gd name="T6" fmla="*/ 12 w 25"/>
                <a:gd name="T7" fmla="*/ 1 h 24"/>
                <a:gd name="T8" fmla="*/ 25 w 25"/>
                <a:gd name="T9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5" y="10"/>
                  </a:moveTo>
                  <a:cubicBezTo>
                    <a:pt x="18" y="16"/>
                    <a:pt x="14" y="20"/>
                    <a:pt x="9" y="24"/>
                  </a:cubicBezTo>
                  <a:cubicBezTo>
                    <a:pt x="6" y="21"/>
                    <a:pt x="0" y="16"/>
                    <a:pt x="1" y="14"/>
                  </a:cubicBezTo>
                  <a:cubicBezTo>
                    <a:pt x="3" y="9"/>
                    <a:pt x="7" y="4"/>
                    <a:pt x="12" y="1"/>
                  </a:cubicBezTo>
                  <a:cubicBezTo>
                    <a:pt x="13" y="0"/>
                    <a:pt x="19" y="5"/>
                    <a:pt x="25" y="1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465601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3" name="Google Shape;2893;p48"/>
          <p:cNvSpPr txBox="1">
            <a:spLocks noGrp="1"/>
          </p:cNvSpPr>
          <p:nvPr>
            <p:ph type="title"/>
          </p:nvPr>
        </p:nvSpPr>
        <p:spPr>
          <a:xfrm>
            <a:off x="720000" y="535000"/>
            <a:ext cx="7704000" cy="67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بسته آیکون</a:t>
            </a:r>
            <a:endParaRPr dirty="0">
              <a:solidFill>
                <a:schemeClr val="dk2"/>
              </a:solidFill>
              <a:cs typeface="B Nazanin" panose="00000400000000000000" pitchFamily="2" charset="-78"/>
            </a:endParaRPr>
          </a:p>
        </p:txBody>
      </p:sp>
      <p:grpSp>
        <p:nvGrpSpPr>
          <p:cNvPr id="2894" name="Google Shape;2894;p48"/>
          <p:cNvGrpSpPr/>
          <p:nvPr/>
        </p:nvGrpSpPr>
        <p:grpSpPr>
          <a:xfrm>
            <a:off x="1227647" y="1624120"/>
            <a:ext cx="261274" cy="340774"/>
            <a:chOff x="542325" y="1644025"/>
            <a:chExt cx="261850" cy="341525"/>
          </a:xfrm>
        </p:grpSpPr>
        <p:sp>
          <p:nvSpPr>
            <p:cNvPr id="2895" name="Google Shape;2895;p48"/>
            <p:cNvSpPr/>
            <p:nvPr/>
          </p:nvSpPr>
          <p:spPr>
            <a:xfrm>
              <a:off x="542325" y="1644025"/>
              <a:ext cx="261850" cy="341525"/>
            </a:xfrm>
            <a:custGeom>
              <a:avLst/>
              <a:gdLst/>
              <a:ahLst/>
              <a:cxnLst/>
              <a:rect l="l" t="t" r="r" b="b"/>
              <a:pathLst>
                <a:path w="10474" h="13661" extrusionOk="0">
                  <a:moveTo>
                    <a:pt x="9067" y="11640"/>
                  </a:moveTo>
                  <a:cubicBezTo>
                    <a:pt x="9402" y="11640"/>
                    <a:pt x="9675" y="11913"/>
                    <a:pt x="9675" y="12246"/>
                  </a:cubicBezTo>
                  <a:cubicBezTo>
                    <a:pt x="9676" y="12582"/>
                    <a:pt x="9403" y="12855"/>
                    <a:pt x="9069" y="12855"/>
                  </a:cubicBezTo>
                  <a:lnTo>
                    <a:pt x="8798" y="12855"/>
                  </a:lnTo>
                  <a:cubicBezTo>
                    <a:pt x="8846" y="12723"/>
                    <a:pt x="8874" y="12578"/>
                    <a:pt x="8874" y="12427"/>
                  </a:cubicBezTo>
                  <a:lnTo>
                    <a:pt x="8874" y="11640"/>
                  </a:lnTo>
                  <a:close/>
                  <a:moveTo>
                    <a:pt x="4899" y="1089"/>
                  </a:moveTo>
                  <a:lnTo>
                    <a:pt x="4899" y="1089"/>
                  </a:lnTo>
                  <a:cubicBezTo>
                    <a:pt x="4975" y="1536"/>
                    <a:pt x="5022" y="2245"/>
                    <a:pt x="4724" y="2860"/>
                  </a:cubicBezTo>
                  <a:cubicBezTo>
                    <a:pt x="4598" y="3123"/>
                    <a:pt x="4573" y="3148"/>
                    <a:pt x="4464" y="3257"/>
                  </a:cubicBezTo>
                  <a:cubicBezTo>
                    <a:pt x="4419" y="3302"/>
                    <a:pt x="4365" y="3357"/>
                    <a:pt x="4294" y="3433"/>
                  </a:cubicBezTo>
                  <a:lnTo>
                    <a:pt x="4062" y="3688"/>
                  </a:lnTo>
                  <a:lnTo>
                    <a:pt x="4279" y="3956"/>
                  </a:lnTo>
                  <a:cubicBezTo>
                    <a:pt x="4539" y="4280"/>
                    <a:pt x="4678" y="4671"/>
                    <a:pt x="4678" y="5087"/>
                  </a:cubicBezTo>
                  <a:lnTo>
                    <a:pt x="4678" y="5109"/>
                  </a:lnTo>
                  <a:cubicBezTo>
                    <a:pt x="4673" y="5488"/>
                    <a:pt x="4877" y="5835"/>
                    <a:pt x="5207" y="6019"/>
                  </a:cubicBezTo>
                  <a:cubicBezTo>
                    <a:pt x="6279" y="6612"/>
                    <a:pt x="8070" y="7606"/>
                    <a:pt x="8070" y="9635"/>
                  </a:cubicBezTo>
                  <a:lnTo>
                    <a:pt x="8070" y="12428"/>
                  </a:lnTo>
                  <a:cubicBezTo>
                    <a:pt x="8070" y="12663"/>
                    <a:pt x="7879" y="12857"/>
                    <a:pt x="7642" y="12857"/>
                  </a:cubicBezTo>
                  <a:lnTo>
                    <a:pt x="1918" y="12855"/>
                  </a:lnTo>
                  <a:cubicBezTo>
                    <a:pt x="1601" y="12855"/>
                    <a:pt x="1344" y="12598"/>
                    <a:pt x="1344" y="12282"/>
                  </a:cubicBezTo>
                  <a:cubicBezTo>
                    <a:pt x="1344" y="11966"/>
                    <a:pt x="1601" y="11710"/>
                    <a:pt x="1918" y="11710"/>
                  </a:cubicBezTo>
                  <a:lnTo>
                    <a:pt x="4020" y="11710"/>
                  </a:lnTo>
                  <a:lnTo>
                    <a:pt x="3939" y="11243"/>
                  </a:lnTo>
                  <a:cubicBezTo>
                    <a:pt x="3921" y="11121"/>
                    <a:pt x="3911" y="10998"/>
                    <a:pt x="3913" y="10874"/>
                  </a:cubicBezTo>
                  <a:cubicBezTo>
                    <a:pt x="3919" y="10564"/>
                    <a:pt x="3999" y="10269"/>
                    <a:pt x="4147" y="9997"/>
                  </a:cubicBezTo>
                  <a:lnTo>
                    <a:pt x="3441" y="9612"/>
                  </a:lnTo>
                  <a:cubicBezTo>
                    <a:pt x="3232" y="9994"/>
                    <a:pt x="3120" y="10425"/>
                    <a:pt x="3111" y="10857"/>
                  </a:cubicBezTo>
                  <a:lnTo>
                    <a:pt x="3111" y="10905"/>
                  </a:lnTo>
                  <a:lnTo>
                    <a:pt x="2533" y="10905"/>
                  </a:lnTo>
                  <a:cubicBezTo>
                    <a:pt x="2128" y="10421"/>
                    <a:pt x="1944" y="9833"/>
                    <a:pt x="1944" y="9034"/>
                  </a:cubicBezTo>
                  <a:cubicBezTo>
                    <a:pt x="1944" y="8615"/>
                    <a:pt x="2028" y="8213"/>
                    <a:pt x="2192" y="7832"/>
                  </a:cubicBezTo>
                  <a:cubicBezTo>
                    <a:pt x="2413" y="7315"/>
                    <a:pt x="2294" y="6707"/>
                    <a:pt x="1897" y="6318"/>
                  </a:cubicBezTo>
                  <a:cubicBezTo>
                    <a:pt x="1766" y="6190"/>
                    <a:pt x="1618" y="6084"/>
                    <a:pt x="1477" y="5981"/>
                  </a:cubicBezTo>
                  <a:cubicBezTo>
                    <a:pt x="1101" y="5709"/>
                    <a:pt x="805" y="5495"/>
                    <a:pt x="805" y="4952"/>
                  </a:cubicBezTo>
                  <a:cubicBezTo>
                    <a:pt x="807" y="4065"/>
                    <a:pt x="1874" y="3327"/>
                    <a:pt x="2793" y="3287"/>
                  </a:cubicBezTo>
                  <a:cubicBezTo>
                    <a:pt x="2820" y="3286"/>
                    <a:pt x="2846" y="3285"/>
                    <a:pt x="2873" y="3285"/>
                  </a:cubicBezTo>
                  <a:cubicBezTo>
                    <a:pt x="2931" y="3285"/>
                    <a:pt x="2990" y="3288"/>
                    <a:pt x="3050" y="3293"/>
                  </a:cubicBezTo>
                  <a:lnTo>
                    <a:pt x="3416" y="3327"/>
                  </a:lnTo>
                  <a:lnTo>
                    <a:pt x="3483" y="2967"/>
                  </a:lnTo>
                  <a:cubicBezTo>
                    <a:pt x="3509" y="2819"/>
                    <a:pt x="3516" y="2720"/>
                    <a:pt x="3519" y="2648"/>
                  </a:cubicBezTo>
                  <a:cubicBezTo>
                    <a:pt x="3525" y="2553"/>
                    <a:pt x="3527" y="2516"/>
                    <a:pt x="3618" y="2326"/>
                  </a:cubicBezTo>
                  <a:cubicBezTo>
                    <a:pt x="3916" y="1712"/>
                    <a:pt x="4500" y="1307"/>
                    <a:pt x="4899" y="1089"/>
                  </a:cubicBezTo>
                  <a:close/>
                  <a:moveTo>
                    <a:pt x="5427" y="0"/>
                  </a:moveTo>
                  <a:lnTo>
                    <a:pt x="5044" y="139"/>
                  </a:lnTo>
                  <a:cubicBezTo>
                    <a:pt x="4981" y="160"/>
                    <a:pt x="3517" y="695"/>
                    <a:pt x="2897" y="1977"/>
                  </a:cubicBezTo>
                  <a:cubicBezTo>
                    <a:pt x="2779" y="2220"/>
                    <a:pt x="2745" y="2354"/>
                    <a:pt x="2729" y="2489"/>
                  </a:cubicBezTo>
                  <a:cubicBezTo>
                    <a:pt x="2094" y="2523"/>
                    <a:pt x="1436" y="2787"/>
                    <a:pt x="918" y="3210"/>
                  </a:cubicBezTo>
                  <a:cubicBezTo>
                    <a:pt x="330" y="3692"/>
                    <a:pt x="5" y="4312"/>
                    <a:pt x="3" y="4953"/>
                  </a:cubicBezTo>
                  <a:cubicBezTo>
                    <a:pt x="0" y="5908"/>
                    <a:pt x="583" y="6329"/>
                    <a:pt x="1005" y="6636"/>
                  </a:cubicBezTo>
                  <a:cubicBezTo>
                    <a:pt x="1129" y="6726"/>
                    <a:pt x="1246" y="6812"/>
                    <a:pt x="1335" y="6897"/>
                  </a:cubicBezTo>
                  <a:cubicBezTo>
                    <a:pt x="1495" y="7055"/>
                    <a:pt x="1545" y="7305"/>
                    <a:pt x="1452" y="7517"/>
                  </a:cubicBezTo>
                  <a:cubicBezTo>
                    <a:pt x="1245" y="7998"/>
                    <a:pt x="1140" y="8511"/>
                    <a:pt x="1140" y="9039"/>
                  </a:cubicBezTo>
                  <a:cubicBezTo>
                    <a:pt x="1140" y="9791"/>
                    <a:pt x="1284" y="10417"/>
                    <a:pt x="1584" y="10950"/>
                  </a:cubicBezTo>
                  <a:cubicBezTo>
                    <a:pt x="985" y="11098"/>
                    <a:pt x="538" y="11642"/>
                    <a:pt x="538" y="12287"/>
                  </a:cubicBezTo>
                  <a:cubicBezTo>
                    <a:pt x="538" y="13044"/>
                    <a:pt x="1156" y="13660"/>
                    <a:pt x="1913" y="13660"/>
                  </a:cubicBezTo>
                  <a:lnTo>
                    <a:pt x="9064" y="13660"/>
                  </a:lnTo>
                  <a:cubicBezTo>
                    <a:pt x="9841" y="13660"/>
                    <a:pt x="10474" y="13028"/>
                    <a:pt x="10474" y="12251"/>
                  </a:cubicBezTo>
                  <a:cubicBezTo>
                    <a:pt x="10474" y="11473"/>
                    <a:pt x="9844" y="10838"/>
                    <a:pt x="9069" y="10838"/>
                  </a:cubicBezTo>
                  <a:lnTo>
                    <a:pt x="8875" y="10838"/>
                  </a:lnTo>
                  <a:lnTo>
                    <a:pt x="8875" y="9635"/>
                  </a:lnTo>
                  <a:cubicBezTo>
                    <a:pt x="8875" y="7132"/>
                    <a:pt x="6746" y="5950"/>
                    <a:pt x="5600" y="5316"/>
                  </a:cubicBezTo>
                  <a:cubicBezTo>
                    <a:pt x="5528" y="5274"/>
                    <a:pt x="5483" y="5199"/>
                    <a:pt x="5483" y="5117"/>
                  </a:cubicBezTo>
                  <a:lnTo>
                    <a:pt x="5483" y="5086"/>
                  </a:lnTo>
                  <a:cubicBezTo>
                    <a:pt x="5483" y="4612"/>
                    <a:pt x="5354" y="4148"/>
                    <a:pt x="5109" y="3745"/>
                  </a:cubicBezTo>
                  <a:cubicBezTo>
                    <a:pt x="5229" y="3615"/>
                    <a:pt x="5307" y="3502"/>
                    <a:pt x="5449" y="3209"/>
                  </a:cubicBezTo>
                  <a:cubicBezTo>
                    <a:pt x="6067" y="1930"/>
                    <a:pt x="5580" y="450"/>
                    <a:pt x="5558" y="388"/>
                  </a:cubicBezTo>
                  <a:lnTo>
                    <a:pt x="542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896" name="Google Shape;2896;p48"/>
            <p:cNvSpPr/>
            <p:nvPr/>
          </p:nvSpPr>
          <p:spPr>
            <a:xfrm>
              <a:off x="593950" y="1750525"/>
              <a:ext cx="20550" cy="20075"/>
            </a:xfrm>
            <a:custGeom>
              <a:avLst/>
              <a:gdLst/>
              <a:ahLst/>
              <a:cxnLst/>
              <a:rect l="l" t="t" r="r" b="b"/>
              <a:pathLst>
                <a:path w="822" h="803" extrusionOk="0">
                  <a:moveTo>
                    <a:pt x="410" y="0"/>
                  </a:moveTo>
                  <a:cubicBezTo>
                    <a:pt x="200" y="0"/>
                    <a:pt x="1" y="185"/>
                    <a:pt x="10" y="402"/>
                  </a:cubicBezTo>
                  <a:cubicBezTo>
                    <a:pt x="19" y="619"/>
                    <a:pt x="187" y="802"/>
                    <a:pt x="410" y="802"/>
                  </a:cubicBezTo>
                  <a:cubicBezTo>
                    <a:pt x="620" y="802"/>
                    <a:pt x="821" y="617"/>
                    <a:pt x="812" y="402"/>
                  </a:cubicBezTo>
                  <a:cubicBezTo>
                    <a:pt x="803" y="184"/>
                    <a:pt x="636" y="0"/>
                    <a:pt x="41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897" name="Google Shape;2897;p48"/>
          <p:cNvGrpSpPr/>
          <p:nvPr/>
        </p:nvGrpSpPr>
        <p:grpSpPr>
          <a:xfrm>
            <a:off x="1773444" y="1624120"/>
            <a:ext cx="338429" cy="340699"/>
            <a:chOff x="1089325" y="1644025"/>
            <a:chExt cx="339175" cy="341450"/>
          </a:xfrm>
        </p:grpSpPr>
        <p:sp>
          <p:nvSpPr>
            <p:cNvPr id="2898" name="Google Shape;2898;p48"/>
            <p:cNvSpPr/>
            <p:nvPr/>
          </p:nvSpPr>
          <p:spPr>
            <a:xfrm>
              <a:off x="1129800" y="1685675"/>
              <a:ext cx="258125" cy="258175"/>
            </a:xfrm>
            <a:custGeom>
              <a:avLst/>
              <a:gdLst/>
              <a:ahLst/>
              <a:cxnLst/>
              <a:rect l="l" t="t" r="r" b="b"/>
              <a:pathLst>
                <a:path w="10325" h="10327" extrusionOk="0">
                  <a:moveTo>
                    <a:pt x="6632" y="803"/>
                  </a:moveTo>
                  <a:lnTo>
                    <a:pt x="6632" y="3697"/>
                  </a:lnTo>
                  <a:lnTo>
                    <a:pt x="9526" y="3697"/>
                  </a:lnTo>
                  <a:lnTo>
                    <a:pt x="9526" y="6630"/>
                  </a:lnTo>
                  <a:lnTo>
                    <a:pt x="6632" y="6630"/>
                  </a:lnTo>
                  <a:lnTo>
                    <a:pt x="6632" y="9524"/>
                  </a:lnTo>
                  <a:lnTo>
                    <a:pt x="3699" y="9524"/>
                  </a:lnTo>
                  <a:lnTo>
                    <a:pt x="3699" y="6630"/>
                  </a:lnTo>
                  <a:lnTo>
                    <a:pt x="805" y="6630"/>
                  </a:lnTo>
                  <a:lnTo>
                    <a:pt x="805" y="3697"/>
                  </a:lnTo>
                  <a:lnTo>
                    <a:pt x="3699" y="3697"/>
                  </a:lnTo>
                  <a:lnTo>
                    <a:pt x="3699" y="803"/>
                  </a:lnTo>
                  <a:close/>
                  <a:moveTo>
                    <a:pt x="2893" y="1"/>
                  </a:moveTo>
                  <a:lnTo>
                    <a:pt x="2893" y="2895"/>
                  </a:lnTo>
                  <a:lnTo>
                    <a:pt x="1" y="2895"/>
                  </a:lnTo>
                  <a:lnTo>
                    <a:pt x="1" y="7432"/>
                  </a:lnTo>
                  <a:lnTo>
                    <a:pt x="2893" y="7432"/>
                  </a:lnTo>
                  <a:lnTo>
                    <a:pt x="2893" y="10326"/>
                  </a:lnTo>
                  <a:lnTo>
                    <a:pt x="7432" y="10326"/>
                  </a:lnTo>
                  <a:lnTo>
                    <a:pt x="7432" y="7432"/>
                  </a:lnTo>
                  <a:lnTo>
                    <a:pt x="10325" y="7432"/>
                  </a:lnTo>
                  <a:lnTo>
                    <a:pt x="10325" y="2895"/>
                  </a:lnTo>
                  <a:lnTo>
                    <a:pt x="7432" y="2895"/>
                  </a:lnTo>
                  <a:lnTo>
                    <a:pt x="743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899" name="Google Shape;2899;p48"/>
            <p:cNvSpPr/>
            <p:nvPr/>
          </p:nvSpPr>
          <p:spPr>
            <a:xfrm>
              <a:off x="1089325" y="1644025"/>
              <a:ext cx="339175" cy="341450"/>
            </a:xfrm>
            <a:custGeom>
              <a:avLst/>
              <a:gdLst/>
              <a:ahLst/>
              <a:cxnLst/>
              <a:rect l="l" t="t" r="r" b="b"/>
              <a:pathLst>
                <a:path w="13567" h="13658" extrusionOk="0">
                  <a:moveTo>
                    <a:pt x="12765" y="802"/>
                  </a:moveTo>
                  <a:lnTo>
                    <a:pt x="12765" y="12855"/>
                  </a:lnTo>
                  <a:lnTo>
                    <a:pt x="802" y="12855"/>
                  </a:lnTo>
                  <a:lnTo>
                    <a:pt x="802" y="802"/>
                  </a:lnTo>
                  <a:close/>
                  <a:moveTo>
                    <a:pt x="0" y="0"/>
                  </a:moveTo>
                  <a:lnTo>
                    <a:pt x="0" y="13657"/>
                  </a:lnTo>
                  <a:lnTo>
                    <a:pt x="13567" y="13657"/>
                  </a:lnTo>
                  <a:lnTo>
                    <a:pt x="1356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900" name="Google Shape;2900;p48"/>
          <p:cNvGrpSpPr/>
          <p:nvPr/>
        </p:nvGrpSpPr>
        <p:grpSpPr>
          <a:xfrm>
            <a:off x="2440922" y="1624120"/>
            <a:ext cx="170674" cy="340624"/>
            <a:chOff x="1758275" y="1644025"/>
            <a:chExt cx="171050" cy="341375"/>
          </a:xfrm>
        </p:grpSpPr>
        <p:sp>
          <p:nvSpPr>
            <p:cNvPr id="2901" name="Google Shape;2901;p48"/>
            <p:cNvSpPr/>
            <p:nvPr/>
          </p:nvSpPr>
          <p:spPr>
            <a:xfrm>
              <a:off x="1758275" y="1644025"/>
              <a:ext cx="171050" cy="341375"/>
            </a:xfrm>
            <a:custGeom>
              <a:avLst/>
              <a:gdLst/>
              <a:ahLst/>
              <a:cxnLst/>
              <a:rect l="l" t="t" r="r" b="b"/>
              <a:pathLst>
                <a:path w="6842" h="13655" extrusionOk="0">
                  <a:moveTo>
                    <a:pt x="1983" y="989"/>
                  </a:moveTo>
                  <a:lnTo>
                    <a:pt x="2768" y="1254"/>
                  </a:lnTo>
                  <a:lnTo>
                    <a:pt x="2380" y="2000"/>
                  </a:lnTo>
                  <a:lnTo>
                    <a:pt x="1714" y="1509"/>
                  </a:lnTo>
                  <a:lnTo>
                    <a:pt x="1983" y="989"/>
                  </a:lnTo>
                  <a:close/>
                  <a:moveTo>
                    <a:pt x="3687" y="1238"/>
                  </a:moveTo>
                  <a:lnTo>
                    <a:pt x="6030" y="2460"/>
                  </a:lnTo>
                  <a:lnTo>
                    <a:pt x="6030" y="12849"/>
                  </a:lnTo>
                  <a:lnTo>
                    <a:pt x="3669" y="12849"/>
                  </a:lnTo>
                  <a:lnTo>
                    <a:pt x="3669" y="3168"/>
                  </a:lnTo>
                  <a:lnTo>
                    <a:pt x="2893" y="2765"/>
                  </a:lnTo>
                  <a:lnTo>
                    <a:pt x="3687" y="1238"/>
                  </a:lnTo>
                  <a:close/>
                  <a:moveTo>
                    <a:pt x="1586" y="0"/>
                  </a:moveTo>
                  <a:lnTo>
                    <a:pt x="1318" y="516"/>
                  </a:lnTo>
                  <a:lnTo>
                    <a:pt x="648" y="168"/>
                  </a:lnTo>
                  <a:cubicBezTo>
                    <a:pt x="588" y="137"/>
                    <a:pt x="523" y="122"/>
                    <a:pt x="460" y="122"/>
                  </a:cubicBezTo>
                  <a:cubicBezTo>
                    <a:pt x="314" y="122"/>
                    <a:pt x="175" y="201"/>
                    <a:pt x="103" y="340"/>
                  </a:cubicBezTo>
                  <a:cubicBezTo>
                    <a:pt x="0" y="537"/>
                    <a:pt x="75" y="780"/>
                    <a:pt x="275" y="885"/>
                  </a:cubicBezTo>
                  <a:lnTo>
                    <a:pt x="944" y="1232"/>
                  </a:lnTo>
                  <a:lnTo>
                    <a:pt x="675" y="1749"/>
                  </a:lnTo>
                  <a:lnTo>
                    <a:pt x="2002" y="2724"/>
                  </a:lnTo>
                  <a:lnTo>
                    <a:pt x="1803" y="3106"/>
                  </a:lnTo>
                  <a:lnTo>
                    <a:pt x="2860" y="3657"/>
                  </a:lnTo>
                  <a:lnTo>
                    <a:pt x="2860" y="13654"/>
                  </a:lnTo>
                  <a:lnTo>
                    <a:pt x="6841" y="13654"/>
                  </a:lnTo>
                  <a:lnTo>
                    <a:pt x="6841" y="1964"/>
                  </a:lnTo>
                  <a:lnTo>
                    <a:pt x="3345" y="146"/>
                  </a:lnTo>
                  <a:lnTo>
                    <a:pt x="3147" y="528"/>
                  </a:lnTo>
                  <a:lnTo>
                    <a:pt x="158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02" name="Google Shape;2902;p48"/>
            <p:cNvSpPr/>
            <p:nvPr/>
          </p:nvSpPr>
          <p:spPr>
            <a:xfrm>
              <a:off x="1869825" y="1788550"/>
              <a:ext cx="20200" cy="59525"/>
            </a:xfrm>
            <a:custGeom>
              <a:avLst/>
              <a:gdLst/>
              <a:ahLst/>
              <a:cxnLst/>
              <a:rect l="l" t="t" r="r" b="b"/>
              <a:pathLst>
                <a:path w="808" h="2381" extrusionOk="0">
                  <a:moveTo>
                    <a:pt x="1" y="1"/>
                  </a:moveTo>
                  <a:lnTo>
                    <a:pt x="1" y="2381"/>
                  </a:lnTo>
                  <a:lnTo>
                    <a:pt x="808" y="2381"/>
                  </a:lnTo>
                  <a:lnTo>
                    <a:pt x="80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903" name="Google Shape;2903;p48"/>
          <p:cNvGrpSpPr/>
          <p:nvPr/>
        </p:nvGrpSpPr>
        <p:grpSpPr>
          <a:xfrm>
            <a:off x="2939348" y="1624120"/>
            <a:ext cx="343767" cy="340774"/>
            <a:chOff x="2257800" y="1644025"/>
            <a:chExt cx="344525" cy="341525"/>
          </a:xfrm>
        </p:grpSpPr>
        <p:sp>
          <p:nvSpPr>
            <p:cNvPr id="2904" name="Google Shape;2904;p48"/>
            <p:cNvSpPr/>
            <p:nvPr/>
          </p:nvSpPr>
          <p:spPr>
            <a:xfrm>
              <a:off x="2257800" y="1644025"/>
              <a:ext cx="344525" cy="341525"/>
            </a:xfrm>
            <a:custGeom>
              <a:avLst/>
              <a:gdLst/>
              <a:ahLst/>
              <a:cxnLst/>
              <a:rect l="l" t="t" r="r" b="b"/>
              <a:pathLst>
                <a:path w="13781" h="13661" extrusionOk="0">
                  <a:moveTo>
                    <a:pt x="6401" y="3676"/>
                  </a:moveTo>
                  <a:lnTo>
                    <a:pt x="8965" y="7690"/>
                  </a:lnTo>
                  <a:lnTo>
                    <a:pt x="7843" y="7690"/>
                  </a:lnTo>
                  <a:cubicBezTo>
                    <a:pt x="7047" y="7690"/>
                    <a:pt x="6401" y="7045"/>
                    <a:pt x="6401" y="6248"/>
                  </a:cubicBezTo>
                  <a:lnTo>
                    <a:pt x="6401" y="3676"/>
                  </a:lnTo>
                  <a:close/>
                  <a:moveTo>
                    <a:pt x="3653" y="810"/>
                  </a:moveTo>
                  <a:cubicBezTo>
                    <a:pt x="4228" y="810"/>
                    <a:pt x="4756" y="1098"/>
                    <a:pt x="5063" y="1583"/>
                  </a:cubicBezTo>
                  <a:lnTo>
                    <a:pt x="5591" y="2411"/>
                  </a:lnTo>
                  <a:lnTo>
                    <a:pt x="5591" y="6249"/>
                  </a:lnTo>
                  <a:cubicBezTo>
                    <a:pt x="5591" y="7492"/>
                    <a:pt x="6602" y="8500"/>
                    <a:pt x="7842" y="8500"/>
                  </a:cubicBezTo>
                  <a:lnTo>
                    <a:pt x="9482" y="8500"/>
                  </a:lnTo>
                  <a:lnTo>
                    <a:pt x="10743" y="10477"/>
                  </a:lnTo>
                  <a:lnTo>
                    <a:pt x="5977" y="10477"/>
                  </a:lnTo>
                  <a:cubicBezTo>
                    <a:pt x="3775" y="10477"/>
                    <a:pt x="1982" y="8684"/>
                    <a:pt x="1982" y="6480"/>
                  </a:cubicBezTo>
                  <a:lnTo>
                    <a:pt x="1982" y="2483"/>
                  </a:lnTo>
                  <a:cubicBezTo>
                    <a:pt x="1982" y="1559"/>
                    <a:pt x="2731" y="810"/>
                    <a:pt x="3653" y="810"/>
                  </a:cubicBezTo>
                  <a:close/>
                  <a:moveTo>
                    <a:pt x="11265" y="11285"/>
                  </a:moveTo>
                  <a:lnTo>
                    <a:pt x="12271" y="12801"/>
                  </a:lnTo>
                  <a:lnTo>
                    <a:pt x="10645" y="12801"/>
                  </a:lnTo>
                  <a:lnTo>
                    <a:pt x="10370" y="11285"/>
                  </a:lnTo>
                  <a:close/>
                  <a:moveTo>
                    <a:pt x="3653" y="0"/>
                  </a:moveTo>
                  <a:cubicBezTo>
                    <a:pt x="2286" y="0"/>
                    <a:pt x="1172" y="1114"/>
                    <a:pt x="1172" y="2483"/>
                  </a:cubicBezTo>
                  <a:lnTo>
                    <a:pt x="1172" y="2787"/>
                  </a:lnTo>
                  <a:lnTo>
                    <a:pt x="1" y="2787"/>
                  </a:lnTo>
                  <a:lnTo>
                    <a:pt x="1" y="3595"/>
                  </a:lnTo>
                  <a:lnTo>
                    <a:pt x="1172" y="3595"/>
                  </a:lnTo>
                  <a:lnTo>
                    <a:pt x="1172" y="6480"/>
                  </a:lnTo>
                  <a:cubicBezTo>
                    <a:pt x="1172" y="8980"/>
                    <a:pt x="3089" y="11039"/>
                    <a:pt x="5530" y="11266"/>
                  </a:cubicBezTo>
                  <a:lnTo>
                    <a:pt x="5530" y="12310"/>
                  </a:lnTo>
                  <a:cubicBezTo>
                    <a:pt x="4951" y="12484"/>
                    <a:pt x="4525" y="13022"/>
                    <a:pt x="4525" y="13660"/>
                  </a:cubicBezTo>
                  <a:lnTo>
                    <a:pt x="5334" y="13660"/>
                  </a:lnTo>
                  <a:cubicBezTo>
                    <a:pt x="5334" y="13330"/>
                    <a:pt x="5603" y="13059"/>
                    <a:pt x="5935" y="13059"/>
                  </a:cubicBezTo>
                  <a:cubicBezTo>
                    <a:pt x="6268" y="13059"/>
                    <a:pt x="6536" y="13327"/>
                    <a:pt x="6536" y="13660"/>
                  </a:cubicBezTo>
                  <a:lnTo>
                    <a:pt x="7345" y="13660"/>
                  </a:lnTo>
                  <a:cubicBezTo>
                    <a:pt x="7345" y="13023"/>
                    <a:pt x="6921" y="12484"/>
                    <a:pt x="6340" y="12310"/>
                  </a:cubicBezTo>
                  <a:lnTo>
                    <a:pt x="6340" y="11287"/>
                  </a:lnTo>
                  <a:lnTo>
                    <a:pt x="9547" y="11287"/>
                  </a:lnTo>
                  <a:lnTo>
                    <a:pt x="9547" y="11285"/>
                  </a:lnTo>
                  <a:lnTo>
                    <a:pt x="9972" y="13607"/>
                  </a:lnTo>
                  <a:lnTo>
                    <a:pt x="13781" y="13607"/>
                  </a:lnTo>
                  <a:lnTo>
                    <a:pt x="5745" y="1146"/>
                  </a:lnTo>
                  <a:cubicBezTo>
                    <a:pt x="5287" y="428"/>
                    <a:pt x="4505" y="0"/>
                    <a:pt x="365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05" name="Google Shape;2905;p48"/>
            <p:cNvSpPr/>
            <p:nvPr/>
          </p:nvSpPr>
          <p:spPr>
            <a:xfrm>
              <a:off x="2332250" y="1703050"/>
              <a:ext cx="20750" cy="20275"/>
            </a:xfrm>
            <a:custGeom>
              <a:avLst/>
              <a:gdLst/>
              <a:ahLst/>
              <a:cxnLst/>
              <a:rect l="l" t="t" r="r" b="b"/>
              <a:pathLst>
                <a:path w="830" h="811" extrusionOk="0">
                  <a:moveTo>
                    <a:pt x="415" y="0"/>
                  </a:moveTo>
                  <a:cubicBezTo>
                    <a:pt x="203" y="0"/>
                    <a:pt x="1" y="187"/>
                    <a:pt x="10" y="405"/>
                  </a:cubicBezTo>
                  <a:cubicBezTo>
                    <a:pt x="19" y="627"/>
                    <a:pt x="188" y="810"/>
                    <a:pt x="415" y="810"/>
                  </a:cubicBezTo>
                  <a:cubicBezTo>
                    <a:pt x="627" y="810"/>
                    <a:pt x="829" y="623"/>
                    <a:pt x="820" y="405"/>
                  </a:cubicBezTo>
                  <a:cubicBezTo>
                    <a:pt x="811" y="187"/>
                    <a:pt x="641" y="0"/>
                    <a:pt x="41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906" name="Google Shape;2906;p48"/>
          <p:cNvGrpSpPr/>
          <p:nvPr/>
        </p:nvGrpSpPr>
        <p:grpSpPr>
          <a:xfrm>
            <a:off x="3563522" y="1618308"/>
            <a:ext cx="264192" cy="352323"/>
            <a:chOff x="2883350" y="1638200"/>
            <a:chExt cx="264775" cy="353100"/>
          </a:xfrm>
        </p:grpSpPr>
        <p:sp>
          <p:nvSpPr>
            <p:cNvPr id="2907" name="Google Shape;2907;p48"/>
            <p:cNvSpPr/>
            <p:nvPr/>
          </p:nvSpPr>
          <p:spPr>
            <a:xfrm>
              <a:off x="2883350" y="1638200"/>
              <a:ext cx="264775" cy="353100"/>
            </a:xfrm>
            <a:custGeom>
              <a:avLst/>
              <a:gdLst/>
              <a:ahLst/>
              <a:cxnLst/>
              <a:rect l="l" t="t" r="r" b="b"/>
              <a:pathLst>
                <a:path w="10591" h="14124" extrusionOk="0">
                  <a:moveTo>
                    <a:pt x="5293" y="831"/>
                  </a:moveTo>
                  <a:cubicBezTo>
                    <a:pt x="5646" y="831"/>
                    <a:pt x="5936" y="1119"/>
                    <a:pt x="5936" y="1476"/>
                  </a:cubicBezTo>
                  <a:lnTo>
                    <a:pt x="5936" y="2065"/>
                  </a:lnTo>
                  <a:cubicBezTo>
                    <a:pt x="5936" y="2420"/>
                    <a:pt x="5648" y="2710"/>
                    <a:pt x="5293" y="2710"/>
                  </a:cubicBezTo>
                  <a:cubicBezTo>
                    <a:pt x="4938" y="2710"/>
                    <a:pt x="4648" y="2422"/>
                    <a:pt x="4648" y="2065"/>
                  </a:cubicBezTo>
                  <a:lnTo>
                    <a:pt x="4648" y="1476"/>
                  </a:lnTo>
                  <a:cubicBezTo>
                    <a:pt x="4648" y="1121"/>
                    <a:pt x="4936" y="831"/>
                    <a:pt x="5293" y="831"/>
                  </a:cubicBezTo>
                  <a:close/>
                  <a:moveTo>
                    <a:pt x="7977" y="3951"/>
                  </a:moveTo>
                  <a:lnTo>
                    <a:pt x="7977" y="11583"/>
                  </a:lnTo>
                  <a:lnTo>
                    <a:pt x="2606" y="11583"/>
                  </a:lnTo>
                  <a:lnTo>
                    <a:pt x="2606" y="3951"/>
                  </a:lnTo>
                  <a:close/>
                  <a:moveTo>
                    <a:pt x="9752" y="2185"/>
                  </a:moveTo>
                  <a:lnTo>
                    <a:pt x="9752" y="13292"/>
                  </a:lnTo>
                  <a:lnTo>
                    <a:pt x="827" y="13292"/>
                  </a:lnTo>
                  <a:lnTo>
                    <a:pt x="827" y="2185"/>
                  </a:lnTo>
                  <a:lnTo>
                    <a:pt x="3823" y="2186"/>
                  </a:lnTo>
                  <a:cubicBezTo>
                    <a:pt x="3852" y="2551"/>
                    <a:pt x="4016" y="2879"/>
                    <a:pt x="4262" y="3121"/>
                  </a:cubicBezTo>
                  <a:lnTo>
                    <a:pt x="1774" y="3121"/>
                  </a:lnTo>
                  <a:lnTo>
                    <a:pt x="1774" y="12415"/>
                  </a:lnTo>
                  <a:lnTo>
                    <a:pt x="8807" y="12415"/>
                  </a:lnTo>
                  <a:lnTo>
                    <a:pt x="8807" y="3121"/>
                  </a:lnTo>
                  <a:lnTo>
                    <a:pt x="6318" y="3121"/>
                  </a:lnTo>
                  <a:cubicBezTo>
                    <a:pt x="6565" y="2879"/>
                    <a:pt x="6729" y="2552"/>
                    <a:pt x="6759" y="2186"/>
                  </a:cubicBezTo>
                  <a:lnTo>
                    <a:pt x="9752" y="2185"/>
                  </a:lnTo>
                  <a:close/>
                  <a:moveTo>
                    <a:pt x="5294" y="1"/>
                  </a:moveTo>
                  <a:cubicBezTo>
                    <a:pt x="4522" y="1"/>
                    <a:pt x="3886" y="599"/>
                    <a:pt x="3826" y="1355"/>
                  </a:cubicBezTo>
                  <a:lnTo>
                    <a:pt x="0" y="1353"/>
                  </a:lnTo>
                  <a:lnTo>
                    <a:pt x="0" y="14124"/>
                  </a:lnTo>
                  <a:lnTo>
                    <a:pt x="10590" y="14124"/>
                  </a:lnTo>
                  <a:lnTo>
                    <a:pt x="10590" y="1353"/>
                  </a:lnTo>
                  <a:lnTo>
                    <a:pt x="6762" y="1355"/>
                  </a:lnTo>
                  <a:cubicBezTo>
                    <a:pt x="6699" y="598"/>
                    <a:pt x="6065" y="1"/>
                    <a:pt x="52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08" name="Google Shape;2908;p48"/>
            <p:cNvSpPr/>
            <p:nvPr/>
          </p:nvSpPr>
          <p:spPr>
            <a:xfrm>
              <a:off x="2969750" y="1757525"/>
              <a:ext cx="46600" cy="46600"/>
            </a:xfrm>
            <a:custGeom>
              <a:avLst/>
              <a:gdLst/>
              <a:ahLst/>
              <a:cxnLst/>
              <a:rect l="l" t="t" r="r" b="b"/>
              <a:pathLst>
                <a:path w="1864" h="1864" extrusionOk="0">
                  <a:moveTo>
                    <a:pt x="516" y="1"/>
                  </a:moveTo>
                  <a:lnTo>
                    <a:pt x="516" y="516"/>
                  </a:lnTo>
                  <a:lnTo>
                    <a:pt x="0" y="516"/>
                  </a:lnTo>
                  <a:lnTo>
                    <a:pt x="0" y="1348"/>
                  </a:lnTo>
                  <a:lnTo>
                    <a:pt x="516" y="1348"/>
                  </a:lnTo>
                  <a:lnTo>
                    <a:pt x="516" y="1863"/>
                  </a:lnTo>
                  <a:lnTo>
                    <a:pt x="1348" y="1863"/>
                  </a:lnTo>
                  <a:lnTo>
                    <a:pt x="1348" y="1348"/>
                  </a:lnTo>
                  <a:lnTo>
                    <a:pt x="1863" y="1348"/>
                  </a:lnTo>
                  <a:lnTo>
                    <a:pt x="1863" y="516"/>
                  </a:lnTo>
                  <a:lnTo>
                    <a:pt x="1348" y="516"/>
                  </a:lnTo>
                  <a:lnTo>
                    <a:pt x="134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09" name="Google Shape;2909;p48"/>
            <p:cNvSpPr/>
            <p:nvPr/>
          </p:nvSpPr>
          <p:spPr>
            <a:xfrm>
              <a:off x="2993000" y="1834325"/>
              <a:ext cx="60725" cy="20800"/>
            </a:xfrm>
            <a:custGeom>
              <a:avLst/>
              <a:gdLst/>
              <a:ahLst/>
              <a:cxnLst/>
              <a:rect l="l" t="t" r="r" b="b"/>
              <a:pathLst>
                <a:path w="2429" h="832" extrusionOk="0">
                  <a:moveTo>
                    <a:pt x="0" y="0"/>
                  </a:moveTo>
                  <a:lnTo>
                    <a:pt x="0" y="832"/>
                  </a:lnTo>
                  <a:lnTo>
                    <a:pt x="2429" y="832"/>
                  </a:lnTo>
                  <a:lnTo>
                    <a:pt x="242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10" name="Google Shape;2910;p48"/>
            <p:cNvSpPr/>
            <p:nvPr/>
          </p:nvSpPr>
          <p:spPr>
            <a:xfrm>
              <a:off x="2993000" y="1880725"/>
              <a:ext cx="60725" cy="20800"/>
            </a:xfrm>
            <a:custGeom>
              <a:avLst/>
              <a:gdLst/>
              <a:ahLst/>
              <a:cxnLst/>
              <a:rect l="l" t="t" r="r" b="b"/>
              <a:pathLst>
                <a:path w="2429" h="832" extrusionOk="0">
                  <a:moveTo>
                    <a:pt x="0" y="1"/>
                  </a:moveTo>
                  <a:lnTo>
                    <a:pt x="0" y="831"/>
                  </a:lnTo>
                  <a:lnTo>
                    <a:pt x="2429" y="831"/>
                  </a:lnTo>
                  <a:lnTo>
                    <a:pt x="242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911" name="Google Shape;2911;p48"/>
          <p:cNvGrpSpPr/>
          <p:nvPr/>
        </p:nvGrpSpPr>
        <p:grpSpPr>
          <a:xfrm>
            <a:off x="4173028" y="1624120"/>
            <a:ext cx="213454" cy="340724"/>
            <a:chOff x="3494200" y="1644025"/>
            <a:chExt cx="213925" cy="341475"/>
          </a:xfrm>
        </p:grpSpPr>
        <p:sp>
          <p:nvSpPr>
            <p:cNvPr id="2912" name="Google Shape;2912;p48"/>
            <p:cNvSpPr/>
            <p:nvPr/>
          </p:nvSpPr>
          <p:spPr>
            <a:xfrm>
              <a:off x="3494200" y="1644025"/>
              <a:ext cx="213925" cy="341475"/>
            </a:xfrm>
            <a:custGeom>
              <a:avLst/>
              <a:gdLst/>
              <a:ahLst/>
              <a:cxnLst/>
              <a:rect l="l" t="t" r="r" b="b"/>
              <a:pathLst>
                <a:path w="8557" h="13659" extrusionOk="0">
                  <a:moveTo>
                    <a:pt x="4295" y="804"/>
                  </a:moveTo>
                  <a:cubicBezTo>
                    <a:pt x="4530" y="804"/>
                    <a:pt x="4723" y="997"/>
                    <a:pt x="4723" y="1232"/>
                  </a:cubicBezTo>
                  <a:lnTo>
                    <a:pt x="4723" y="2361"/>
                  </a:lnTo>
                  <a:lnTo>
                    <a:pt x="3838" y="2361"/>
                  </a:lnTo>
                  <a:lnTo>
                    <a:pt x="3838" y="1232"/>
                  </a:lnTo>
                  <a:cubicBezTo>
                    <a:pt x="3838" y="997"/>
                    <a:pt x="4032" y="804"/>
                    <a:pt x="4267" y="804"/>
                  </a:cubicBezTo>
                  <a:close/>
                  <a:moveTo>
                    <a:pt x="5902" y="3164"/>
                  </a:moveTo>
                  <a:lnTo>
                    <a:pt x="5902" y="4609"/>
                  </a:lnTo>
                  <a:lnTo>
                    <a:pt x="2661" y="4609"/>
                  </a:lnTo>
                  <a:lnTo>
                    <a:pt x="2661" y="3164"/>
                  </a:lnTo>
                  <a:close/>
                  <a:moveTo>
                    <a:pt x="6851" y="5413"/>
                  </a:moveTo>
                  <a:cubicBezTo>
                    <a:pt x="7348" y="5413"/>
                    <a:pt x="7753" y="5818"/>
                    <a:pt x="7753" y="6315"/>
                  </a:cubicBezTo>
                  <a:lnTo>
                    <a:pt x="7753" y="6671"/>
                  </a:lnTo>
                  <a:lnTo>
                    <a:pt x="809" y="6671"/>
                  </a:lnTo>
                  <a:lnTo>
                    <a:pt x="809" y="6315"/>
                  </a:lnTo>
                  <a:cubicBezTo>
                    <a:pt x="809" y="5818"/>
                    <a:pt x="1214" y="5413"/>
                    <a:pt x="1711" y="5413"/>
                  </a:cubicBezTo>
                  <a:close/>
                  <a:moveTo>
                    <a:pt x="7753" y="7475"/>
                  </a:moveTo>
                  <a:lnTo>
                    <a:pt x="7753" y="10793"/>
                  </a:lnTo>
                  <a:lnTo>
                    <a:pt x="809" y="10793"/>
                  </a:lnTo>
                  <a:lnTo>
                    <a:pt x="809" y="7475"/>
                  </a:lnTo>
                  <a:close/>
                  <a:moveTo>
                    <a:pt x="7753" y="11597"/>
                  </a:moveTo>
                  <a:lnTo>
                    <a:pt x="7753" y="12855"/>
                  </a:lnTo>
                  <a:lnTo>
                    <a:pt x="809" y="12855"/>
                  </a:lnTo>
                  <a:lnTo>
                    <a:pt x="809" y="11597"/>
                  </a:lnTo>
                  <a:close/>
                  <a:moveTo>
                    <a:pt x="4265" y="0"/>
                  </a:moveTo>
                  <a:cubicBezTo>
                    <a:pt x="3586" y="0"/>
                    <a:pt x="3033" y="553"/>
                    <a:pt x="3033" y="1232"/>
                  </a:cubicBezTo>
                  <a:lnTo>
                    <a:pt x="3033" y="2361"/>
                  </a:lnTo>
                  <a:lnTo>
                    <a:pt x="1853" y="2361"/>
                  </a:lnTo>
                  <a:lnTo>
                    <a:pt x="1853" y="4609"/>
                  </a:lnTo>
                  <a:lnTo>
                    <a:pt x="1706" y="4609"/>
                  </a:lnTo>
                  <a:cubicBezTo>
                    <a:pt x="767" y="4609"/>
                    <a:pt x="0" y="5374"/>
                    <a:pt x="0" y="6315"/>
                  </a:cubicBezTo>
                  <a:lnTo>
                    <a:pt x="0" y="13659"/>
                  </a:lnTo>
                  <a:lnTo>
                    <a:pt x="8550" y="13659"/>
                  </a:lnTo>
                  <a:lnTo>
                    <a:pt x="8550" y="6315"/>
                  </a:lnTo>
                  <a:cubicBezTo>
                    <a:pt x="8556" y="5374"/>
                    <a:pt x="7792" y="4609"/>
                    <a:pt x="6851" y="4609"/>
                  </a:cubicBezTo>
                  <a:lnTo>
                    <a:pt x="6704" y="4609"/>
                  </a:lnTo>
                  <a:lnTo>
                    <a:pt x="6704" y="2361"/>
                  </a:lnTo>
                  <a:lnTo>
                    <a:pt x="5525" y="2361"/>
                  </a:lnTo>
                  <a:lnTo>
                    <a:pt x="5525" y="1232"/>
                  </a:lnTo>
                  <a:cubicBezTo>
                    <a:pt x="5525" y="553"/>
                    <a:pt x="4972" y="0"/>
                    <a:pt x="429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13" name="Google Shape;2913;p48"/>
            <p:cNvSpPr/>
            <p:nvPr/>
          </p:nvSpPr>
          <p:spPr>
            <a:xfrm>
              <a:off x="3538950" y="1850875"/>
              <a:ext cx="44300" cy="44300"/>
            </a:xfrm>
            <a:custGeom>
              <a:avLst/>
              <a:gdLst/>
              <a:ahLst/>
              <a:cxnLst/>
              <a:rect l="l" t="t" r="r" b="b"/>
              <a:pathLst>
                <a:path w="1772" h="1772" extrusionOk="0">
                  <a:moveTo>
                    <a:pt x="483" y="0"/>
                  </a:moveTo>
                  <a:lnTo>
                    <a:pt x="483" y="485"/>
                  </a:lnTo>
                  <a:lnTo>
                    <a:pt x="0" y="485"/>
                  </a:lnTo>
                  <a:lnTo>
                    <a:pt x="0" y="1288"/>
                  </a:lnTo>
                  <a:lnTo>
                    <a:pt x="483" y="1288"/>
                  </a:lnTo>
                  <a:lnTo>
                    <a:pt x="483" y="1771"/>
                  </a:lnTo>
                  <a:lnTo>
                    <a:pt x="1288" y="1771"/>
                  </a:lnTo>
                  <a:lnTo>
                    <a:pt x="1288" y="1288"/>
                  </a:lnTo>
                  <a:lnTo>
                    <a:pt x="1771" y="1288"/>
                  </a:lnTo>
                  <a:lnTo>
                    <a:pt x="1771" y="485"/>
                  </a:lnTo>
                  <a:lnTo>
                    <a:pt x="1288" y="485"/>
                  </a:lnTo>
                  <a:lnTo>
                    <a:pt x="128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14" name="Google Shape;2914;p48"/>
            <p:cNvSpPr/>
            <p:nvPr/>
          </p:nvSpPr>
          <p:spPr>
            <a:xfrm>
              <a:off x="3610125" y="1862975"/>
              <a:ext cx="49125" cy="20125"/>
            </a:xfrm>
            <a:custGeom>
              <a:avLst/>
              <a:gdLst/>
              <a:ahLst/>
              <a:cxnLst/>
              <a:rect l="l" t="t" r="r" b="b"/>
              <a:pathLst>
                <a:path w="1965" h="805" extrusionOk="0">
                  <a:moveTo>
                    <a:pt x="1" y="1"/>
                  </a:moveTo>
                  <a:lnTo>
                    <a:pt x="1" y="804"/>
                  </a:lnTo>
                  <a:lnTo>
                    <a:pt x="1965" y="804"/>
                  </a:lnTo>
                  <a:lnTo>
                    <a:pt x="196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915" name="Google Shape;2915;p48"/>
          <p:cNvGrpSpPr/>
          <p:nvPr/>
        </p:nvGrpSpPr>
        <p:grpSpPr>
          <a:xfrm>
            <a:off x="4689091" y="1624145"/>
            <a:ext cx="345413" cy="340674"/>
            <a:chOff x="4011400" y="1644050"/>
            <a:chExt cx="346175" cy="341425"/>
          </a:xfrm>
        </p:grpSpPr>
        <p:sp>
          <p:nvSpPr>
            <p:cNvPr id="2916" name="Google Shape;2916;p48"/>
            <p:cNvSpPr/>
            <p:nvPr/>
          </p:nvSpPr>
          <p:spPr>
            <a:xfrm>
              <a:off x="4011400" y="1644050"/>
              <a:ext cx="346175" cy="341425"/>
            </a:xfrm>
            <a:custGeom>
              <a:avLst/>
              <a:gdLst/>
              <a:ahLst/>
              <a:cxnLst/>
              <a:rect l="l" t="t" r="r" b="b"/>
              <a:pathLst>
                <a:path w="13847" h="13657" extrusionOk="0">
                  <a:moveTo>
                    <a:pt x="8982" y="809"/>
                  </a:moveTo>
                  <a:cubicBezTo>
                    <a:pt x="10065" y="809"/>
                    <a:pt x="11085" y="1231"/>
                    <a:pt x="11850" y="1997"/>
                  </a:cubicBezTo>
                  <a:cubicBezTo>
                    <a:pt x="12614" y="2762"/>
                    <a:pt x="13038" y="3783"/>
                    <a:pt x="13038" y="4865"/>
                  </a:cubicBezTo>
                  <a:cubicBezTo>
                    <a:pt x="13038" y="5948"/>
                    <a:pt x="12614" y="6968"/>
                    <a:pt x="11850" y="7733"/>
                  </a:cubicBezTo>
                  <a:cubicBezTo>
                    <a:pt x="11083" y="8497"/>
                    <a:pt x="10065" y="8921"/>
                    <a:pt x="8982" y="8921"/>
                  </a:cubicBezTo>
                  <a:cubicBezTo>
                    <a:pt x="7899" y="8921"/>
                    <a:pt x="6879" y="8497"/>
                    <a:pt x="6114" y="7733"/>
                  </a:cubicBezTo>
                  <a:cubicBezTo>
                    <a:pt x="5350" y="6968"/>
                    <a:pt x="4926" y="5948"/>
                    <a:pt x="4926" y="4865"/>
                  </a:cubicBezTo>
                  <a:cubicBezTo>
                    <a:pt x="4926" y="3783"/>
                    <a:pt x="5350" y="2762"/>
                    <a:pt x="6114" y="1997"/>
                  </a:cubicBezTo>
                  <a:cubicBezTo>
                    <a:pt x="6879" y="1231"/>
                    <a:pt x="7899" y="809"/>
                    <a:pt x="8982" y="809"/>
                  </a:cubicBezTo>
                  <a:close/>
                  <a:moveTo>
                    <a:pt x="4836" y="7407"/>
                  </a:moveTo>
                  <a:cubicBezTo>
                    <a:pt x="5033" y="7730"/>
                    <a:pt x="5269" y="8029"/>
                    <a:pt x="5541" y="8301"/>
                  </a:cubicBezTo>
                  <a:cubicBezTo>
                    <a:pt x="5814" y="8574"/>
                    <a:pt x="6116" y="8812"/>
                    <a:pt x="6435" y="9008"/>
                  </a:cubicBezTo>
                  <a:lnTo>
                    <a:pt x="2928" y="12516"/>
                  </a:lnTo>
                  <a:cubicBezTo>
                    <a:pt x="2713" y="12731"/>
                    <a:pt x="2429" y="12848"/>
                    <a:pt x="2127" y="12848"/>
                  </a:cubicBezTo>
                  <a:cubicBezTo>
                    <a:pt x="1825" y="12848"/>
                    <a:pt x="1538" y="12729"/>
                    <a:pt x="1326" y="12516"/>
                  </a:cubicBezTo>
                  <a:cubicBezTo>
                    <a:pt x="1114" y="12304"/>
                    <a:pt x="996" y="12021"/>
                    <a:pt x="996" y="11717"/>
                  </a:cubicBezTo>
                  <a:cubicBezTo>
                    <a:pt x="996" y="11415"/>
                    <a:pt x="1114" y="11128"/>
                    <a:pt x="1326" y="10916"/>
                  </a:cubicBezTo>
                  <a:lnTo>
                    <a:pt x="4836" y="7407"/>
                  </a:lnTo>
                  <a:close/>
                  <a:moveTo>
                    <a:pt x="8982" y="1"/>
                  </a:moveTo>
                  <a:cubicBezTo>
                    <a:pt x="7683" y="1"/>
                    <a:pt x="6460" y="507"/>
                    <a:pt x="5543" y="1426"/>
                  </a:cubicBezTo>
                  <a:cubicBezTo>
                    <a:pt x="4624" y="2345"/>
                    <a:pt x="4118" y="3566"/>
                    <a:pt x="4118" y="4865"/>
                  </a:cubicBezTo>
                  <a:cubicBezTo>
                    <a:pt x="4118" y="5487"/>
                    <a:pt x="4233" y="6088"/>
                    <a:pt x="4456" y="6649"/>
                  </a:cubicBezTo>
                  <a:lnTo>
                    <a:pt x="758" y="10346"/>
                  </a:lnTo>
                  <a:cubicBezTo>
                    <a:pt x="1" y="11102"/>
                    <a:pt x="1" y="12332"/>
                    <a:pt x="756" y="13089"/>
                  </a:cubicBezTo>
                  <a:cubicBezTo>
                    <a:pt x="1133" y="13466"/>
                    <a:pt x="1632" y="13656"/>
                    <a:pt x="2129" y="13656"/>
                  </a:cubicBezTo>
                  <a:cubicBezTo>
                    <a:pt x="2625" y="13656"/>
                    <a:pt x="3122" y="13466"/>
                    <a:pt x="3501" y="13089"/>
                  </a:cubicBezTo>
                  <a:lnTo>
                    <a:pt x="7199" y="9391"/>
                  </a:lnTo>
                  <a:cubicBezTo>
                    <a:pt x="7759" y="9611"/>
                    <a:pt x="8361" y="9728"/>
                    <a:pt x="8982" y="9728"/>
                  </a:cubicBezTo>
                  <a:cubicBezTo>
                    <a:pt x="10281" y="9728"/>
                    <a:pt x="11504" y="9222"/>
                    <a:pt x="12420" y="8303"/>
                  </a:cubicBezTo>
                  <a:cubicBezTo>
                    <a:pt x="13340" y="7384"/>
                    <a:pt x="13846" y="6164"/>
                    <a:pt x="13846" y="4865"/>
                  </a:cubicBezTo>
                  <a:cubicBezTo>
                    <a:pt x="13846" y="3566"/>
                    <a:pt x="13340" y="2343"/>
                    <a:pt x="12420" y="1426"/>
                  </a:cubicBezTo>
                  <a:cubicBezTo>
                    <a:pt x="11501" y="507"/>
                    <a:pt x="10281" y="1"/>
                    <a:pt x="898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17" name="Google Shape;2917;p48"/>
            <p:cNvSpPr/>
            <p:nvPr/>
          </p:nvSpPr>
          <p:spPr>
            <a:xfrm>
              <a:off x="4214175" y="1706275"/>
              <a:ext cx="87400" cy="93475"/>
            </a:xfrm>
            <a:custGeom>
              <a:avLst/>
              <a:gdLst/>
              <a:ahLst/>
              <a:cxnLst/>
              <a:rect l="l" t="t" r="r" b="b"/>
              <a:pathLst>
                <a:path w="3496" h="3739" extrusionOk="0">
                  <a:moveTo>
                    <a:pt x="1728" y="865"/>
                  </a:moveTo>
                  <a:cubicBezTo>
                    <a:pt x="1993" y="865"/>
                    <a:pt x="2290" y="1292"/>
                    <a:pt x="2290" y="1862"/>
                  </a:cubicBezTo>
                  <a:cubicBezTo>
                    <a:pt x="2290" y="2432"/>
                    <a:pt x="1994" y="2859"/>
                    <a:pt x="1728" y="2859"/>
                  </a:cubicBezTo>
                  <a:cubicBezTo>
                    <a:pt x="1463" y="2857"/>
                    <a:pt x="1167" y="2432"/>
                    <a:pt x="1167" y="1862"/>
                  </a:cubicBezTo>
                  <a:cubicBezTo>
                    <a:pt x="1167" y="1290"/>
                    <a:pt x="1463" y="865"/>
                    <a:pt x="1728" y="865"/>
                  </a:cubicBezTo>
                  <a:close/>
                  <a:moveTo>
                    <a:pt x="488" y="1"/>
                  </a:moveTo>
                  <a:lnTo>
                    <a:pt x="14" y="655"/>
                  </a:lnTo>
                  <a:lnTo>
                    <a:pt x="517" y="1019"/>
                  </a:lnTo>
                  <a:cubicBezTo>
                    <a:pt x="463" y="1155"/>
                    <a:pt x="421" y="1303"/>
                    <a:pt x="396" y="1459"/>
                  </a:cubicBezTo>
                  <a:lnTo>
                    <a:pt x="0" y="1459"/>
                  </a:lnTo>
                  <a:lnTo>
                    <a:pt x="0" y="2267"/>
                  </a:lnTo>
                  <a:lnTo>
                    <a:pt x="396" y="2267"/>
                  </a:lnTo>
                  <a:cubicBezTo>
                    <a:pt x="424" y="2426"/>
                    <a:pt x="464" y="2577"/>
                    <a:pt x="521" y="2717"/>
                  </a:cubicBezTo>
                  <a:lnTo>
                    <a:pt x="14" y="3085"/>
                  </a:lnTo>
                  <a:lnTo>
                    <a:pt x="489" y="3739"/>
                  </a:lnTo>
                  <a:lnTo>
                    <a:pt x="979" y="3379"/>
                  </a:lnTo>
                  <a:cubicBezTo>
                    <a:pt x="1192" y="3560"/>
                    <a:pt x="1449" y="3664"/>
                    <a:pt x="1728" y="3664"/>
                  </a:cubicBezTo>
                  <a:cubicBezTo>
                    <a:pt x="2036" y="3664"/>
                    <a:pt x="2318" y="3536"/>
                    <a:pt x="2544" y="3318"/>
                  </a:cubicBezTo>
                  <a:lnTo>
                    <a:pt x="3021" y="3663"/>
                  </a:lnTo>
                  <a:lnTo>
                    <a:pt x="3494" y="3008"/>
                  </a:lnTo>
                  <a:lnTo>
                    <a:pt x="2972" y="2630"/>
                  </a:lnTo>
                  <a:cubicBezTo>
                    <a:pt x="3013" y="2516"/>
                    <a:pt x="3044" y="2393"/>
                    <a:pt x="3066" y="2264"/>
                  </a:cubicBezTo>
                  <a:lnTo>
                    <a:pt x="3460" y="2264"/>
                  </a:lnTo>
                  <a:lnTo>
                    <a:pt x="3460" y="1459"/>
                  </a:lnTo>
                  <a:lnTo>
                    <a:pt x="3066" y="1459"/>
                  </a:lnTo>
                  <a:cubicBezTo>
                    <a:pt x="3044" y="1336"/>
                    <a:pt x="3014" y="1217"/>
                    <a:pt x="2975" y="1105"/>
                  </a:cubicBezTo>
                  <a:lnTo>
                    <a:pt x="3496" y="728"/>
                  </a:lnTo>
                  <a:lnTo>
                    <a:pt x="3022" y="74"/>
                  </a:lnTo>
                  <a:lnTo>
                    <a:pt x="2555" y="413"/>
                  </a:lnTo>
                  <a:cubicBezTo>
                    <a:pt x="2327" y="189"/>
                    <a:pt x="2044" y="58"/>
                    <a:pt x="1729" y="58"/>
                  </a:cubicBezTo>
                  <a:cubicBezTo>
                    <a:pt x="1447" y="58"/>
                    <a:pt x="1187" y="166"/>
                    <a:pt x="972" y="353"/>
                  </a:cubicBezTo>
                  <a:lnTo>
                    <a:pt x="48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18" name="Google Shape;2918;p48"/>
            <p:cNvSpPr/>
            <p:nvPr/>
          </p:nvSpPr>
          <p:spPr>
            <a:xfrm>
              <a:off x="4270175" y="1814500"/>
              <a:ext cx="20650" cy="20150"/>
            </a:xfrm>
            <a:custGeom>
              <a:avLst/>
              <a:gdLst/>
              <a:ahLst/>
              <a:cxnLst/>
              <a:rect l="l" t="t" r="r" b="b"/>
              <a:pathLst>
                <a:path w="826" h="806" extrusionOk="0">
                  <a:moveTo>
                    <a:pt x="413" y="0"/>
                  </a:moveTo>
                  <a:cubicBezTo>
                    <a:pt x="187" y="0"/>
                    <a:pt x="19" y="184"/>
                    <a:pt x="10" y="402"/>
                  </a:cubicBezTo>
                  <a:cubicBezTo>
                    <a:pt x="0" y="620"/>
                    <a:pt x="203" y="806"/>
                    <a:pt x="413" y="806"/>
                  </a:cubicBezTo>
                  <a:cubicBezTo>
                    <a:pt x="639" y="806"/>
                    <a:pt x="805" y="620"/>
                    <a:pt x="816" y="402"/>
                  </a:cubicBezTo>
                  <a:cubicBezTo>
                    <a:pt x="826" y="184"/>
                    <a:pt x="623" y="0"/>
                    <a:pt x="41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19" name="Google Shape;2919;p48"/>
            <p:cNvSpPr/>
            <p:nvPr/>
          </p:nvSpPr>
          <p:spPr>
            <a:xfrm>
              <a:off x="4167400" y="1713675"/>
              <a:ext cx="20675" cy="20150"/>
            </a:xfrm>
            <a:custGeom>
              <a:avLst/>
              <a:gdLst/>
              <a:ahLst/>
              <a:cxnLst/>
              <a:rect l="l" t="t" r="r" b="b"/>
              <a:pathLst>
                <a:path w="827" h="806" extrusionOk="0">
                  <a:moveTo>
                    <a:pt x="413" y="1"/>
                  </a:moveTo>
                  <a:cubicBezTo>
                    <a:pt x="188" y="1"/>
                    <a:pt x="21" y="186"/>
                    <a:pt x="10" y="404"/>
                  </a:cubicBezTo>
                  <a:cubicBezTo>
                    <a:pt x="1" y="621"/>
                    <a:pt x="203" y="806"/>
                    <a:pt x="413" y="806"/>
                  </a:cubicBezTo>
                  <a:cubicBezTo>
                    <a:pt x="639" y="806"/>
                    <a:pt x="807" y="621"/>
                    <a:pt x="817" y="404"/>
                  </a:cubicBezTo>
                  <a:cubicBezTo>
                    <a:pt x="826" y="186"/>
                    <a:pt x="624" y="1"/>
                    <a:pt x="41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20" name="Google Shape;2920;p48"/>
            <p:cNvSpPr/>
            <p:nvPr/>
          </p:nvSpPr>
          <p:spPr>
            <a:xfrm>
              <a:off x="4236100" y="1678400"/>
              <a:ext cx="20650" cy="20150"/>
            </a:xfrm>
            <a:custGeom>
              <a:avLst/>
              <a:gdLst/>
              <a:ahLst/>
              <a:cxnLst/>
              <a:rect l="l" t="t" r="r" b="b"/>
              <a:pathLst>
                <a:path w="826" h="806" extrusionOk="0">
                  <a:moveTo>
                    <a:pt x="413" y="0"/>
                  </a:moveTo>
                  <a:cubicBezTo>
                    <a:pt x="187" y="0"/>
                    <a:pt x="19" y="184"/>
                    <a:pt x="10" y="402"/>
                  </a:cubicBezTo>
                  <a:cubicBezTo>
                    <a:pt x="0" y="620"/>
                    <a:pt x="203" y="806"/>
                    <a:pt x="413" y="806"/>
                  </a:cubicBezTo>
                  <a:cubicBezTo>
                    <a:pt x="639" y="806"/>
                    <a:pt x="806" y="620"/>
                    <a:pt x="816" y="402"/>
                  </a:cubicBezTo>
                  <a:cubicBezTo>
                    <a:pt x="826" y="184"/>
                    <a:pt x="623" y="0"/>
                    <a:pt x="41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21" name="Google Shape;2921;p48"/>
            <p:cNvSpPr/>
            <p:nvPr/>
          </p:nvSpPr>
          <p:spPr>
            <a:xfrm>
              <a:off x="4176900" y="1806950"/>
              <a:ext cx="70275" cy="47125"/>
            </a:xfrm>
            <a:custGeom>
              <a:avLst/>
              <a:gdLst/>
              <a:ahLst/>
              <a:cxnLst/>
              <a:rect l="l" t="t" r="r" b="b"/>
              <a:pathLst>
                <a:path w="2811" h="1885" extrusionOk="0">
                  <a:moveTo>
                    <a:pt x="694" y="0"/>
                  </a:moveTo>
                  <a:lnTo>
                    <a:pt x="1" y="414"/>
                  </a:lnTo>
                  <a:lnTo>
                    <a:pt x="350" y="999"/>
                  </a:lnTo>
                  <a:cubicBezTo>
                    <a:pt x="476" y="1214"/>
                    <a:pt x="680" y="1366"/>
                    <a:pt x="923" y="1427"/>
                  </a:cubicBezTo>
                  <a:cubicBezTo>
                    <a:pt x="999" y="1447"/>
                    <a:pt x="1077" y="1456"/>
                    <a:pt x="1155" y="1456"/>
                  </a:cubicBezTo>
                  <a:cubicBezTo>
                    <a:pt x="1321" y="1456"/>
                    <a:pt x="1486" y="1411"/>
                    <a:pt x="1632" y="1324"/>
                  </a:cubicBezTo>
                  <a:cubicBezTo>
                    <a:pt x="1652" y="1312"/>
                    <a:pt x="1674" y="1306"/>
                    <a:pt x="1697" y="1306"/>
                  </a:cubicBezTo>
                  <a:cubicBezTo>
                    <a:pt x="1741" y="1306"/>
                    <a:pt x="1784" y="1329"/>
                    <a:pt x="1809" y="1369"/>
                  </a:cubicBezTo>
                  <a:lnTo>
                    <a:pt x="2117" y="1885"/>
                  </a:lnTo>
                  <a:lnTo>
                    <a:pt x="2811" y="1471"/>
                  </a:lnTo>
                  <a:lnTo>
                    <a:pt x="2502" y="953"/>
                  </a:lnTo>
                  <a:cubicBezTo>
                    <a:pt x="2327" y="662"/>
                    <a:pt x="2015" y="499"/>
                    <a:pt x="1696" y="499"/>
                  </a:cubicBezTo>
                  <a:cubicBezTo>
                    <a:pt x="1533" y="499"/>
                    <a:pt x="1367" y="541"/>
                    <a:pt x="1217" y="631"/>
                  </a:cubicBezTo>
                  <a:cubicBezTo>
                    <a:pt x="1194" y="645"/>
                    <a:pt x="1171" y="649"/>
                    <a:pt x="1152" y="649"/>
                  </a:cubicBezTo>
                  <a:cubicBezTo>
                    <a:pt x="1139" y="649"/>
                    <a:pt x="1128" y="647"/>
                    <a:pt x="1121" y="645"/>
                  </a:cubicBezTo>
                  <a:cubicBezTo>
                    <a:pt x="1100" y="640"/>
                    <a:pt x="1063" y="626"/>
                    <a:pt x="1040" y="586"/>
                  </a:cubicBezTo>
                  <a:lnTo>
                    <a:pt x="69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22" name="Google Shape;2922;p48"/>
            <p:cNvSpPr/>
            <p:nvPr/>
          </p:nvSpPr>
          <p:spPr>
            <a:xfrm>
              <a:off x="4172025" y="1765625"/>
              <a:ext cx="20675" cy="20150"/>
            </a:xfrm>
            <a:custGeom>
              <a:avLst/>
              <a:gdLst/>
              <a:ahLst/>
              <a:cxnLst/>
              <a:rect l="l" t="t" r="r" b="b"/>
              <a:pathLst>
                <a:path w="827" h="806" extrusionOk="0">
                  <a:moveTo>
                    <a:pt x="414" y="0"/>
                  </a:moveTo>
                  <a:cubicBezTo>
                    <a:pt x="186" y="0"/>
                    <a:pt x="18" y="184"/>
                    <a:pt x="10" y="402"/>
                  </a:cubicBezTo>
                  <a:cubicBezTo>
                    <a:pt x="1" y="620"/>
                    <a:pt x="203" y="806"/>
                    <a:pt x="414" y="806"/>
                  </a:cubicBezTo>
                  <a:cubicBezTo>
                    <a:pt x="640" y="806"/>
                    <a:pt x="806" y="620"/>
                    <a:pt x="817" y="402"/>
                  </a:cubicBezTo>
                  <a:cubicBezTo>
                    <a:pt x="827" y="184"/>
                    <a:pt x="624" y="0"/>
                    <a:pt x="41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23" name="Google Shape;2923;p48"/>
            <p:cNvSpPr/>
            <p:nvPr/>
          </p:nvSpPr>
          <p:spPr>
            <a:xfrm>
              <a:off x="4081100" y="1861500"/>
              <a:ext cx="59975" cy="57975"/>
            </a:xfrm>
            <a:custGeom>
              <a:avLst/>
              <a:gdLst/>
              <a:ahLst/>
              <a:cxnLst/>
              <a:rect l="l" t="t" r="r" b="b"/>
              <a:pathLst>
                <a:path w="2399" h="2319" extrusionOk="0">
                  <a:moveTo>
                    <a:pt x="1954" y="1"/>
                  </a:moveTo>
                  <a:cubicBezTo>
                    <a:pt x="1851" y="1"/>
                    <a:pt x="1748" y="40"/>
                    <a:pt x="1669" y="119"/>
                  </a:cubicBezTo>
                  <a:lnTo>
                    <a:pt x="158" y="1628"/>
                  </a:lnTo>
                  <a:cubicBezTo>
                    <a:pt x="1" y="1785"/>
                    <a:pt x="1" y="2041"/>
                    <a:pt x="158" y="2198"/>
                  </a:cubicBezTo>
                  <a:cubicBezTo>
                    <a:pt x="238" y="2279"/>
                    <a:pt x="342" y="2318"/>
                    <a:pt x="445" y="2318"/>
                  </a:cubicBezTo>
                  <a:cubicBezTo>
                    <a:pt x="548" y="2318"/>
                    <a:pt x="654" y="2276"/>
                    <a:pt x="731" y="2198"/>
                  </a:cubicBezTo>
                  <a:lnTo>
                    <a:pt x="2239" y="690"/>
                  </a:lnTo>
                  <a:cubicBezTo>
                    <a:pt x="2398" y="531"/>
                    <a:pt x="2398" y="276"/>
                    <a:pt x="2239" y="119"/>
                  </a:cubicBezTo>
                  <a:cubicBezTo>
                    <a:pt x="2161" y="40"/>
                    <a:pt x="2057" y="1"/>
                    <a:pt x="195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24" name="Google Shape;2924;p48"/>
            <p:cNvSpPr/>
            <p:nvPr/>
          </p:nvSpPr>
          <p:spPr>
            <a:xfrm>
              <a:off x="4056625" y="1924375"/>
              <a:ext cx="20650" cy="20175"/>
            </a:xfrm>
            <a:custGeom>
              <a:avLst/>
              <a:gdLst/>
              <a:ahLst/>
              <a:cxnLst/>
              <a:rect l="l" t="t" r="r" b="b"/>
              <a:pathLst>
                <a:path w="826" h="807" extrusionOk="0">
                  <a:moveTo>
                    <a:pt x="413" y="1"/>
                  </a:moveTo>
                  <a:cubicBezTo>
                    <a:pt x="187" y="1"/>
                    <a:pt x="17" y="186"/>
                    <a:pt x="10" y="404"/>
                  </a:cubicBezTo>
                  <a:cubicBezTo>
                    <a:pt x="0" y="622"/>
                    <a:pt x="203" y="806"/>
                    <a:pt x="413" y="806"/>
                  </a:cubicBezTo>
                  <a:cubicBezTo>
                    <a:pt x="639" y="806"/>
                    <a:pt x="807" y="622"/>
                    <a:pt x="816" y="404"/>
                  </a:cubicBezTo>
                  <a:cubicBezTo>
                    <a:pt x="826" y="186"/>
                    <a:pt x="623" y="1"/>
                    <a:pt x="41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2925" name="Google Shape;2925;p48"/>
          <p:cNvSpPr/>
          <p:nvPr/>
        </p:nvSpPr>
        <p:spPr>
          <a:xfrm>
            <a:off x="5301950" y="1624136"/>
            <a:ext cx="292854" cy="340699"/>
          </a:xfrm>
          <a:custGeom>
            <a:avLst/>
            <a:gdLst/>
            <a:ahLst/>
            <a:cxnLst/>
            <a:rect l="l" t="t" r="r" b="b"/>
            <a:pathLst>
              <a:path w="11740" h="13658" extrusionOk="0">
                <a:moveTo>
                  <a:pt x="8223" y="806"/>
                </a:moveTo>
                <a:lnTo>
                  <a:pt x="8223" y="1712"/>
                </a:lnTo>
                <a:lnTo>
                  <a:pt x="7466" y="1712"/>
                </a:lnTo>
                <a:lnTo>
                  <a:pt x="7466" y="806"/>
                </a:lnTo>
                <a:close/>
                <a:moveTo>
                  <a:pt x="9312" y="2515"/>
                </a:moveTo>
                <a:lnTo>
                  <a:pt x="9312" y="2516"/>
                </a:lnTo>
                <a:lnTo>
                  <a:pt x="9312" y="3521"/>
                </a:lnTo>
                <a:lnTo>
                  <a:pt x="8469" y="3521"/>
                </a:lnTo>
                <a:lnTo>
                  <a:pt x="8469" y="4326"/>
                </a:lnTo>
                <a:lnTo>
                  <a:pt x="9312" y="4326"/>
                </a:lnTo>
                <a:lnTo>
                  <a:pt x="9312" y="5331"/>
                </a:lnTo>
                <a:lnTo>
                  <a:pt x="7466" y="5331"/>
                </a:lnTo>
                <a:lnTo>
                  <a:pt x="7466" y="2515"/>
                </a:lnTo>
                <a:close/>
                <a:moveTo>
                  <a:pt x="8872" y="6136"/>
                </a:moveTo>
                <a:lnTo>
                  <a:pt x="8872" y="6761"/>
                </a:lnTo>
                <a:lnTo>
                  <a:pt x="7908" y="6761"/>
                </a:lnTo>
                <a:lnTo>
                  <a:pt x="7908" y="6136"/>
                </a:lnTo>
                <a:close/>
                <a:moveTo>
                  <a:pt x="9967" y="9234"/>
                </a:moveTo>
                <a:lnTo>
                  <a:pt x="9967" y="9907"/>
                </a:lnTo>
                <a:lnTo>
                  <a:pt x="6754" y="9907"/>
                </a:lnTo>
                <a:lnTo>
                  <a:pt x="6754" y="9234"/>
                </a:lnTo>
                <a:close/>
                <a:moveTo>
                  <a:pt x="6659" y="1234"/>
                </a:moveTo>
                <a:lnTo>
                  <a:pt x="6659" y="2965"/>
                </a:lnTo>
                <a:lnTo>
                  <a:pt x="5245" y="2965"/>
                </a:lnTo>
                <a:lnTo>
                  <a:pt x="4586" y="3619"/>
                </a:lnTo>
                <a:cubicBezTo>
                  <a:pt x="4019" y="4181"/>
                  <a:pt x="3578" y="4842"/>
                  <a:pt x="3270" y="5577"/>
                </a:cubicBezTo>
                <a:cubicBezTo>
                  <a:pt x="2963" y="6314"/>
                  <a:pt x="2809" y="7094"/>
                  <a:pt x="2809" y="7893"/>
                </a:cubicBezTo>
                <a:lnTo>
                  <a:pt x="2809" y="11421"/>
                </a:lnTo>
                <a:lnTo>
                  <a:pt x="1774" y="11421"/>
                </a:lnTo>
                <a:lnTo>
                  <a:pt x="1774" y="8159"/>
                </a:lnTo>
                <a:cubicBezTo>
                  <a:pt x="1774" y="6047"/>
                  <a:pt x="2653" y="4001"/>
                  <a:pt x="4184" y="2546"/>
                </a:cubicBezTo>
                <a:lnTo>
                  <a:pt x="5564" y="1234"/>
                </a:lnTo>
                <a:close/>
                <a:moveTo>
                  <a:pt x="10936" y="12225"/>
                </a:moveTo>
                <a:lnTo>
                  <a:pt x="10936" y="12851"/>
                </a:lnTo>
                <a:lnTo>
                  <a:pt x="807" y="12851"/>
                </a:lnTo>
                <a:lnTo>
                  <a:pt x="807" y="12225"/>
                </a:lnTo>
                <a:close/>
                <a:moveTo>
                  <a:pt x="6654" y="1"/>
                </a:moveTo>
                <a:lnTo>
                  <a:pt x="6654" y="429"/>
                </a:lnTo>
                <a:lnTo>
                  <a:pt x="5243" y="429"/>
                </a:lnTo>
                <a:lnTo>
                  <a:pt x="3628" y="1963"/>
                </a:lnTo>
                <a:cubicBezTo>
                  <a:pt x="2784" y="2769"/>
                  <a:pt x="2122" y="3719"/>
                  <a:pt x="1662" y="4789"/>
                </a:cubicBezTo>
                <a:cubicBezTo>
                  <a:pt x="1203" y="5860"/>
                  <a:pt x="969" y="6994"/>
                  <a:pt x="969" y="8161"/>
                </a:cubicBezTo>
                <a:lnTo>
                  <a:pt x="969" y="11423"/>
                </a:lnTo>
                <a:lnTo>
                  <a:pt x="0" y="11423"/>
                </a:lnTo>
                <a:lnTo>
                  <a:pt x="0" y="13658"/>
                </a:lnTo>
                <a:lnTo>
                  <a:pt x="11740" y="13658"/>
                </a:lnTo>
                <a:lnTo>
                  <a:pt x="11740" y="11423"/>
                </a:lnTo>
                <a:lnTo>
                  <a:pt x="8762" y="11423"/>
                </a:lnTo>
                <a:lnTo>
                  <a:pt x="8762" y="11421"/>
                </a:lnTo>
                <a:lnTo>
                  <a:pt x="8762" y="10714"/>
                </a:lnTo>
                <a:lnTo>
                  <a:pt x="10773" y="10714"/>
                </a:lnTo>
                <a:lnTo>
                  <a:pt x="10773" y="8429"/>
                </a:lnTo>
                <a:lnTo>
                  <a:pt x="5947" y="8429"/>
                </a:lnTo>
                <a:lnTo>
                  <a:pt x="5947" y="10714"/>
                </a:lnTo>
                <a:lnTo>
                  <a:pt x="7956" y="10714"/>
                </a:lnTo>
                <a:lnTo>
                  <a:pt x="7956" y="11421"/>
                </a:lnTo>
                <a:lnTo>
                  <a:pt x="3611" y="11421"/>
                </a:lnTo>
                <a:lnTo>
                  <a:pt x="3611" y="7893"/>
                </a:lnTo>
                <a:cubicBezTo>
                  <a:pt x="3611" y="6511"/>
                  <a:pt x="4171" y="5163"/>
                  <a:pt x="5151" y="4189"/>
                </a:cubicBezTo>
                <a:lnTo>
                  <a:pt x="5575" y="3768"/>
                </a:lnTo>
                <a:lnTo>
                  <a:pt x="6657" y="3768"/>
                </a:lnTo>
                <a:lnTo>
                  <a:pt x="6657" y="6138"/>
                </a:lnTo>
                <a:lnTo>
                  <a:pt x="7098" y="6138"/>
                </a:lnTo>
                <a:lnTo>
                  <a:pt x="7098" y="7568"/>
                </a:lnTo>
                <a:lnTo>
                  <a:pt x="9671" y="7568"/>
                </a:lnTo>
                <a:lnTo>
                  <a:pt x="9671" y="6138"/>
                </a:lnTo>
                <a:lnTo>
                  <a:pt x="10112" y="6138"/>
                </a:lnTo>
                <a:lnTo>
                  <a:pt x="10112" y="1712"/>
                </a:lnTo>
                <a:lnTo>
                  <a:pt x="9022" y="1712"/>
                </a:lnTo>
                <a:lnTo>
                  <a:pt x="9022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2926" name="Google Shape;2926;p48"/>
          <p:cNvGrpSpPr/>
          <p:nvPr/>
        </p:nvGrpSpPr>
        <p:grpSpPr>
          <a:xfrm>
            <a:off x="5848983" y="1629932"/>
            <a:ext cx="367016" cy="329025"/>
            <a:chOff x="5173850" y="1649850"/>
            <a:chExt cx="367825" cy="329750"/>
          </a:xfrm>
        </p:grpSpPr>
        <p:sp>
          <p:nvSpPr>
            <p:cNvPr id="2927" name="Google Shape;2927;p48"/>
            <p:cNvSpPr/>
            <p:nvPr/>
          </p:nvSpPr>
          <p:spPr>
            <a:xfrm>
              <a:off x="5173850" y="1649850"/>
              <a:ext cx="367825" cy="329750"/>
            </a:xfrm>
            <a:custGeom>
              <a:avLst/>
              <a:gdLst/>
              <a:ahLst/>
              <a:cxnLst/>
              <a:rect l="l" t="t" r="r" b="b"/>
              <a:pathLst>
                <a:path w="14713" h="13190" extrusionOk="0">
                  <a:moveTo>
                    <a:pt x="3529" y="3874"/>
                  </a:moveTo>
                  <a:lnTo>
                    <a:pt x="3529" y="5021"/>
                  </a:lnTo>
                  <a:lnTo>
                    <a:pt x="862" y="5021"/>
                  </a:lnTo>
                  <a:lnTo>
                    <a:pt x="862" y="4360"/>
                  </a:lnTo>
                  <a:cubicBezTo>
                    <a:pt x="864" y="4261"/>
                    <a:pt x="925" y="4167"/>
                    <a:pt x="1018" y="4128"/>
                  </a:cubicBezTo>
                  <a:lnTo>
                    <a:pt x="3529" y="3874"/>
                  </a:lnTo>
                  <a:close/>
                  <a:moveTo>
                    <a:pt x="4392" y="4462"/>
                  </a:moveTo>
                  <a:lnTo>
                    <a:pt x="4976" y="5021"/>
                  </a:lnTo>
                  <a:lnTo>
                    <a:pt x="4392" y="5021"/>
                  </a:lnTo>
                  <a:lnTo>
                    <a:pt x="4392" y="4462"/>
                  </a:lnTo>
                  <a:close/>
                  <a:moveTo>
                    <a:pt x="13675" y="864"/>
                  </a:moveTo>
                  <a:lnTo>
                    <a:pt x="12107" y="5396"/>
                  </a:lnTo>
                  <a:lnTo>
                    <a:pt x="7400" y="5396"/>
                  </a:lnTo>
                  <a:cubicBezTo>
                    <a:pt x="6890" y="5396"/>
                    <a:pt x="6404" y="5202"/>
                    <a:pt x="6035" y="4846"/>
                  </a:cubicBezTo>
                  <a:lnTo>
                    <a:pt x="4834" y="3694"/>
                  </a:lnTo>
                  <a:lnTo>
                    <a:pt x="5943" y="3505"/>
                  </a:lnTo>
                  <a:lnTo>
                    <a:pt x="5965" y="3502"/>
                  </a:lnTo>
                  <a:cubicBezTo>
                    <a:pt x="6566" y="3367"/>
                    <a:pt x="7203" y="2843"/>
                    <a:pt x="7875" y="2290"/>
                  </a:cubicBezTo>
                  <a:cubicBezTo>
                    <a:pt x="8689" y="1621"/>
                    <a:pt x="9610" y="864"/>
                    <a:pt x="10414" y="864"/>
                  </a:cubicBezTo>
                  <a:close/>
                  <a:moveTo>
                    <a:pt x="3529" y="5882"/>
                  </a:moveTo>
                  <a:lnTo>
                    <a:pt x="3529" y="6954"/>
                  </a:lnTo>
                  <a:lnTo>
                    <a:pt x="862" y="6954"/>
                  </a:lnTo>
                  <a:lnTo>
                    <a:pt x="862" y="5882"/>
                  </a:lnTo>
                  <a:close/>
                  <a:moveTo>
                    <a:pt x="5995" y="5885"/>
                  </a:moveTo>
                  <a:cubicBezTo>
                    <a:pt x="6418" y="6128"/>
                    <a:pt x="6901" y="6259"/>
                    <a:pt x="7403" y="6259"/>
                  </a:cubicBezTo>
                  <a:lnTo>
                    <a:pt x="7608" y="6259"/>
                  </a:lnTo>
                  <a:lnTo>
                    <a:pt x="7608" y="6955"/>
                  </a:lnTo>
                  <a:lnTo>
                    <a:pt x="4393" y="6955"/>
                  </a:lnTo>
                  <a:lnTo>
                    <a:pt x="4393" y="5885"/>
                  </a:lnTo>
                  <a:close/>
                  <a:moveTo>
                    <a:pt x="3529" y="7817"/>
                  </a:moveTo>
                  <a:lnTo>
                    <a:pt x="3529" y="8926"/>
                  </a:lnTo>
                  <a:lnTo>
                    <a:pt x="1115" y="8390"/>
                  </a:lnTo>
                  <a:lnTo>
                    <a:pt x="1082" y="8385"/>
                  </a:lnTo>
                  <a:cubicBezTo>
                    <a:pt x="957" y="8367"/>
                    <a:pt x="862" y="8258"/>
                    <a:pt x="862" y="8133"/>
                  </a:cubicBezTo>
                  <a:lnTo>
                    <a:pt x="862" y="7817"/>
                  </a:lnTo>
                  <a:close/>
                  <a:moveTo>
                    <a:pt x="11808" y="6256"/>
                  </a:moveTo>
                  <a:lnTo>
                    <a:pt x="11361" y="7549"/>
                  </a:lnTo>
                  <a:lnTo>
                    <a:pt x="11351" y="7580"/>
                  </a:lnTo>
                  <a:cubicBezTo>
                    <a:pt x="11301" y="7767"/>
                    <a:pt x="11275" y="7959"/>
                    <a:pt x="11273" y="8149"/>
                  </a:cubicBezTo>
                  <a:cubicBezTo>
                    <a:pt x="11177" y="8223"/>
                    <a:pt x="11086" y="8295"/>
                    <a:pt x="10995" y="8370"/>
                  </a:cubicBezTo>
                  <a:cubicBezTo>
                    <a:pt x="10326" y="8901"/>
                    <a:pt x="9750" y="9360"/>
                    <a:pt x="8675" y="9360"/>
                  </a:cubicBezTo>
                  <a:lnTo>
                    <a:pt x="8470" y="9360"/>
                  </a:lnTo>
                  <a:lnTo>
                    <a:pt x="8470" y="6256"/>
                  </a:lnTo>
                  <a:close/>
                  <a:moveTo>
                    <a:pt x="7607" y="7817"/>
                  </a:moveTo>
                  <a:lnTo>
                    <a:pt x="7607" y="9829"/>
                  </a:lnTo>
                  <a:lnTo>
                    <a:pt x="4392" y="9117"/>
                  </a:lnTo>
                  <a:lnTo>
                    <a:pt x="4392" y="7817"/>
                  </a:lnTo>
                  <a:close/>
                  <a:moveTo>
                    <a:pt x="13851" y="2993"/>
                  </a:moveTo>
                  <a:lnTo>
                    <a:pt x="13851" y="9892"/>
                  </a:lnTo>
                  <a:lnTo>
                    <a:pt x="13290" y="9694"/>
                  </a:lnTo>
                  <a:lnTo>
                    <a:pt x="13264" y="9686"/>
                  </a:lnTo>
                  <a:cubicBezTo>
                    <a:pt x="12462" y="9460"/>
                    <a:pt x="11979" y="8622"/>
                    <a:pt x="12181" y="7814"/>
                  </a:cubicBezTo>
                  <a:lnTo>
                    <a:pt x="13851" y="2993"/>
                  </a:lnTo>
                  <a:close/>
                  <a:moveTo>
                    <a:pt x="11452" y="9107"/>
                  </a:moveTo>
                  <a:cubicBezTo>
                    <a:pt x="11491" y="9205"/>
                    <a:pt x="11538" y="9300"/>
                    <a:pt x="11590" y="9392"/>
                  </a:cubicBezTo>
                  <a:cubicBezTo>
                    <a:pt x="11904" y="9938"/>
                    <a:pt x="12407" y="10335"/>
                    <a:pt x="13013" y="10513"/>
                  </a:cubicBezTo>
                  <a:lnTo>
                    <a:pt x="13851" y="10809"/>
                  </a:lnTo>
                  <a:lnTo>
                    <a:pt x="13851" y="12329"/>
                  </a:lnTo>
                  <a:lnTo>
                    <a:pt x="9666" y="12329"/>
                  </a:lnTo>
                  <a:lnTo>
                    <a:pt x="8470" y="10251"/>
                  </a:lnTo>
                  <a:lnTo>
                    <a:pt x="8470" y="10223"/>
                  </a:lnTo>
                  <a:lnTo>
                    <a:pt x="8675" y="10223"/>
                  </a:lnTo>
                  <a:cubicBezTo>
                    <a:pt x="9999" y="10223"/>
                    <a:pt x="10778" y="9642"/>
                    <a:pt x="11452" y="9107"/>
                  </a:cubicBezTo>
                  <a:close/>
                  <a:moveTo>
                    <a:pt x="10414" y="1"/>
                  </a:moveTo>
                  <a:cubicBezTo>
                    <a:pt x="9300" y="1"/>
                    <a:pt x="8253" y="864"/>
                    <a:pt x="7328" y="1625"/>
                  </a:cubicBezTo>
                  <a:cubicBezTo>
                    <a:pt x="6767" y="2086"/>
                    <a:pt x="6189" y="2563"/>
                    <a:pt x="5787" y="2658"/>
                  </a:cubicBezTo>
                  <a:lnTo>
                    <a:pt x="3973" y="2966"/>
                  </a:lnTo>
                  <a:lnTo>
                    <a:pt x="842" y="3279"/>
                  </a:lnTo>
                  <a:lnTo>
                    <a:pt x="803" y="3290"/>
                  </a:lnTo>
                  <a:cubicBezTo>
                    <a:pt x="331" y="3429"/>
                    <a:pt x="1" y="3870"/>
                    <a:pt x="1" y="4362"/>
                  </a:cubicBezTo>
                  <a:lnTo>
                    <a:pt x="1" y="8131"/>
                  </a:lnTo>
                  <a:cubicBezTo>
                    <a:pt x="1" y="8678"/>
                    <a:pt x="404" y="9150"/>
                    <a:pt x="943" y="9233"/>
                  </a:cubicBezTo>
                  <a:lnTo>
                    <a:pt x="7759" y="10744"/>
                  </a:lnTo>
                  <a:lnTo>
                    <a:pt x="9169" y="13189"/>
                  </a:lnTo>
                  <a:lnTo>
                    <a:pt x="14713" y="13189"/>
                  </a:lnTo>
                  <a:lnTo>
                    <a:pt x="1471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28" name="Google Shape;2928;p48"/>
            <p:cNvSpPr/>
            <p:nvPr/>
          </p:nvSpPr>
          <p:spPr>
            <a:xfrm>
              <a:off x="5396025" y="1728625"/>
              <a:ext cx="58025" cy="29050"/>
            </a:xfrm>
            <a:custGeom>
              <a:avLst/>
              <a:gdLst/>
              <a:ahLst/>
              <a:cxnLst/>
              <a:rect l="l" t="t" r="r" b="b"/>
              <a:pathLst>
                <a:path w="2321" h="1162" extrusionOk="0">
                  <a:moveTo>
                    <a:pt x="0" y="1"/>
                  </a:moveTo>
                  <a:cubicBezTo>
                    <a:pt x="0" y="641"/>
                    <a:pt x="522" y="1161"/>
                    <a:pt x="1161" y="1161"/>
                  </a:cubicBezTo>
                  <a:cubicBezTo>
                    <a:pt x="1799" y="1161"/>
                    <a:pt x="2321" y="641"/>
                    <a:pt x="2321" y="1"/>
                  </a:cubicBezTo>
                  <a:lnTo>
                    <a:pt x="1460" y="1"/>
                  </a:lnTo>
                  <a:cubicBezTo>
                    <a:pt x="1460" y="164"/>
                    <a:pt x="1324" y="298"/>
                    <a:pt x="1161" y="298"/>
                  </a:cubicBezTo>
                  <a:cubicBezTo>
                    <a:pt x="997" y="298"/>
                    <a:pt x="863" y="164"/>
                    <a:pt x="86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929" name="Google Shape;2929;p48"/>
          <p:cNvGrpSpPr/>
          <p:nvPr/>
        </p:nvGrpSpPr>
        <p:grpSpPr>
          <a:xfrm>
            <a:off x="6433719" y="1650761"/>
            <a:ext cx="366592" cy="287366"/>
            <a:chOff x="5759875" y="1670725"/>
            <a:chExt cx="367400" cy="288000"/>
          </a:xfrm>
        </p:grpSpPr>
        <p:sp>
          <p:nvSpPr>
            <p:cNvPr id="2930" name="Google Shape;2930;p48"/>
            <p:cNvSpPr/>
            <p:nvPr/>
          </p:nvSpPr>
          <p:spPr>
            <a:xfrm>
              <a:off x="5759875" y="1670725"/>
              <a:ext cx="367400" cy="288000"/>
            </a:xfrm>
            <a:custGeom>
              <a:avLst/>
              <a:gdLst/>
              <a:ahLst/>
              <a:cxnLst/>
              <a:rect l="l" t="t" r="r" b="b"/>
              <a:pathLst>
                <a:path w="14696" h="11520" extrusionOk="0">
                  <a:moveTo>
                    <a:pt x="13507" y="865"/>
                  </a:moveTo>
                  <a:lnTo>
                    <a:pt x="11089" y="8395"/>
                  </a:lnTo>
                  <a:lnTo>
                    <a:pt x="10421" y="8395"/>
                  </a:lnTo>
                  <a:lnTo>
                    <a:pt x="10421" y="9259"/>
                  </a:lnTo>
                  <a:lnTo>
                    <a:pt x="10971" y="9259"/>
                  </a:lnTo>
                  <a:lnTo>
                    <a:pt x="10971" y="10658"/>
                  </a:lnTo>
                  <a:lnTo>
                    <a:pt x="9321" y="10658"/>
                  </a:lnTo>
                  <a:lnTo>
                    <a:pt x="9321" y="3466"/>
                  </a:lnTo>
                  <a:lnTo>
                    <a:pt x="8457" y="3466"/>
                  </a:lnTo>
                  <a:lnTo>
                    <a:pt x="8457" y="10658"/>
                  </a:lnTo>
                  <a:lnTo>
                    <a:pt x="3784" y="10658"/>
                  </a:lnTo>
                  <a:lnTo>
                    <a:pt x="3784" y="9259"/>
                  </a:lnTo>
                  <a:lnTo>
                    <a:pt x="5764" y="9259"/>
                  </a:lnTo>
                  <a:lnTo>
                    <a:pt x="5764" y="8395"/>
                  </a:lnTo>
                  <a:lnTo>
                    <a:pt x="3666" y="8395"/>
                  </a:lnTo>
                  <a:lnTo>
                    <a:pt x="1192" y="865"/>
                  </a:lnTo>
                  <a:close/>
                  <a:moveTo>
                    <a:pt x="0" y="1"/>
                  </a:moveTo>
                  <a:lnTo>
                    <a:pt x="2921" y="8895"/>
                  </a:lnTo>
                  <a:lnTo>
                    <a:pt x="2921" y="11519"/>
                  </a:lnTo>
                  <a:lnTo>
                    <a:pt x="11835" y="11519"/>
                  </a:lnTo>
                  <a:lnTo>
                    <a:pt x="11835" y="8893"/>
                  </a:lnTo>
                  <a:lnTo>
                    <a:pt x="1469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31" name="Google Shape;2931;p48"/>
            <p:cNvSpPr/>
            <p:nvPr/>
          </p:nvSpPr>
          <p:spPr>
            <a:xfrm>
              <a:off x="5928575" y="1766050"/>
              <a:ext cx="22125" cy="21650"/>
            </a:xfrm>
            <a:custGeom>
              <a:avLst/>
              <a:gdLst/>
              <a:ahLst/>
              <a:cxnLst/>
              <a:rect l="l" t="t" r="r" b="b"/>
              <a:pathLst>
                <a:path w="885" h="866" extrusionOk="0">
                  <a:moveTo>
                    <a:pt x="442" y="1"/>
                  </a:moveTo>
                  <a:cubicBezTo>
                    <a:pt x="217" y="1"/>
                    <a:pt x="0" y="198"/>
                    <a:pt x="11" y="432"/>
                  </a:cubicBezTo>
                  <a:cubicBezTo>
                    <a:pt x="20" y="666"/>
                    <a:pt x="199" y="865"/>
                    <a:pt x="442" y="865"/>
                  </a:cubicBezTo>
                  <a:cubicBezTo>
                    <a:pt x="668" y="865"/>
                    <a:pt x="885" y="666"/>
                    <a:pt x="875" y="432"/>
                  </a:cubicBezTo>
                  <a:cubicBezTo>
                    <a:pt x="866" y="197"/>
                    <a:pt x="687" y="1"/>
                    <a:pt x="44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32" name="Google Shape;2932;p48"/>
            <p:cNvSpPr/>
            <p:nvPr/>
          </p:nvSpPr>
          <p:spPr>
            <a:xfrm>
              <a:off x="5928575" y="1808500"/>
              <a:ext cx="22125" cy="21625"/>
            </a:xfrm>
            <a:custGeom>
              <a:avLst/>
              <a:gdLst/>
              <a:ahLst/>
              <a:cxnLst/>
              <a:rect l="l" t="t" r="r" b="b"/>
              <a:pathLst>
                <a:path w="885" h="865" extrusionOk="0">
                  <a:moveTo>
                    <a:pt x="442" y="0"/>
                  </a:moveTo>
                  <a:cubicBezTo>
                    <a:pt x="217" y="0"/>
                    <a:pt x="0" y="198"/>
                    <a:pt x="11" y="432"/>
                  </a:cubicBezTo>
                  <a:cubicBezTo>
                    <a:pt x="20" y="666"/>
                    <a:pt x="199" y="865"/>
                    <a:pt x="442" y="865"/>
                  </a:cubicBezTo>
                  <a:cubicBezTo>
                    <a:pt x="668" y="865"/>
                    <a:pt x="885" y="666"/>
                    <a:pt x="875" y="432"/>
                  </a:cubicBezTo>
                  <a:cubicBezTo>
                    <a:pt x="866" y="198"/>
                    <a:pt x="687" y="0"/>
                    <a:pt x="44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33" name="Google Shape;2933;p48"/>
            <p:cNvSpPr/>
            <p:nvPr/>
          </p:nvSpPr>
          <p:spPr>
            <a:xfrm>
              <a:off x="5928575" y="1850975"/>
              <a:ext cx="22125" cy="21650"/>
            </a:xfrm>
            <a:custGeom>
              <a:avLst/>
              <a:gdLst/>
              <a:ahLst/>
              <a:cxnLst/>
              <a:rect l="l" t="t" r="r" b="b"/>
              <a:pathLst>
                <a:path w="885" h="866" extrusionOk="0">
                  <a:moveTo>
                    <a:pt x="442" y="1"/>
                  </a:moveTo>
                  <a:cubicBezTo>
                    <a:pt x="217" y="1"/>
                    <a:pt x="0" y="200"/>
                    <a:pt x="11" y="434"/>
                  </a:cubicBezTo>
                  <a:cubicBezTo>
                    <a:pt x="20" y="667"/>
                    <a:pt x="199" y="865"/>
                    <a:pt x="442" y="865"/>
                  </a:cubicBezTo>
                  <a:cubicBezTo>
                    <a:pt x="668" y="865"/>
                    <a:pt x="885" y="667"/>
                    <a:pt x="875" y="434"/>
                  </a:cubicBezTo>
                  <a:cubicBezTo>
                    <a:pt x="866" y="197"/>
                    <a:pt x="687" y="1"/>
                    <a:pt x="44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34" name="Google Shape;2934;p48"/>
            <p:cNvSpPr/>
            <p:nvPr/>
          </p:nvSpPr>
          <p:spPr>
            <a:xfrm>
              <a:off x="5928575" y="1893425"/>
              <a:ext cx="22125" cy="21650"/>
            </a:xfrm>
            <a:custGeom>
              <a:avLst/>
              <a:gdLst/>
              <a:ahLst/>
              <a:cxnLst/>
              <a:rect l="l" t="t" r="r" b="b"/>
              <a:pathLst>
                <a:path w="885" h="866" extrusionOk="0">
                  <a:moveTo>
                    <a:pt x="442" y="1"/>
                  </a:moveTo>
                  <a:cubicBezTo>
                    <a:pt x="217" y="1"/>
                    <a:pt x="0" y="198"/>
                    <a:pt x="11" y="432"/>
                  </a:cubicBezTo>
                  <a:cubicBezTo>
                    <a:pt x="20" y="666"/>
                    <a:pt x="199" y="865"/>
                    <a:pt x="442" y="865"/>
                  </a:cubicBezTo>
                  <a:cubicBezTo>
                    <a:pt x="668" y="865"/>
                    <a:pt x="885" y="666"/>
                    <a:pt x="875" y="432"/>
                  </a:cubicBezTo>
                  <a:cubicBezTo>
                    <a:pt x="866" y="200"/>
                    <a:pt x="687" y="1"/>
                    <a:pt x="44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2935" name="Google Shape;2935;p48"/>
          <p:cNvSpPr/>
          <p:nvPr/>
        </p:nvSpPr>
        <p:spPr>
          <a:xfrm>
            <a:off x="7057873" y="1624161"/>
            <a:ext cx="286793" cy="340599"/>
          </a:xfrm>
          <a:custGeom>
            <a:avLst/>
            <a:gdLst/>
            <a:ahLst/>
            <a:cxnLst/>
            <a:rect l="l" t="t" r="r" b="b"/>
            <a:pathLst>
              <a:path w="11497" h="13654" extrusionOk="0">
                <a:moveTo>
                  <a:pt x="2592" y="834"/>
                </a:moveTo>
                <a:lnTo>
                  <a:pt x="2592" y="834"/>
                </a:lnTo>
                <a:cubicBezTo>
                  <a:pt x="2812" y="917"/>
                  <a:pt x="3056" y="1158"/>
                  <a:pt x="3324" y="1556"/>
                </a:cubicBezTo>
                <a:lnTo>
                  <a:pt x="3421" y="1702"/>
                </a:lnTo>
                <a:lnTo>
                  <a:pt x="3594" y="1729"/>
                </a:lnTo>
                <a:cubicBezTo>
                  <a:pt x="3826" y="1766"/>
                  <a:pt x="3997" y="1863"/>
                  <a:pt x="4224" y="2091"/>
                </a:cubicBezTo>
                <a:cubicBezTo>
                  <a:pt x="4469" y="2334"/>
                  <a:pt x="4603" y="2657"/>
                  <a:pt x="4603" y="3000"/>
                </a:cubicBezTo>
                <a:lnTo>
                  <a:pt x="4603" y="3042"/>
                </a:lnTo>
                <a:cubicBezTo>
                  <a:pt x="4603" y="3224"/>
                  <a:pt x="4567" y="3401"/>
                  <a:pt x="4500" y="3571"/>
                </a:cubicBezTo>
                <a:cubicBezTo>
                  <a:pt x="4189" y="4345"/>
                  <a:pt x="4365" y="5210"/>
                  <a:pt x="4949" y="5772"/>
                </a:cubicBezTo>
                <a:cubicBezTo>
                  <a:pt x="5003" y="5825"/>
                  <a:pt x="5061" y="5873"/>
                  <a:pt x="5117" y="5920"/>
                </a:cubicBezTo>
                <a:cubicBezTo>
                  <a:pt x="6022" y="6657"/>
                  <a:pt x="6511" y="7886"/>
                  <a:pt x="6511" y="8668"/>
                </a:cubicBezTo>
                <a:lnTo>
                  <a:pt x="6511" y="8691"/>
                </a:lnTo>
                <a:lnTo>
                  <a:pt x="6989" y="12858"/>
                </a:lnTo>
                <a:lnTo>
                  <a:pt x="1178" y="12858"/>
                </a:lnTo>
                <a:cubicBezTo>
                  <a:pt x="972" y="12856"/>
                  <a:pt x="802" y="12685"/>
                  <a:pt x="802" y="12476"/>
                </a:cubicBezTo>
                <a:cubicBezTo>
                  <a:pt x="802" y="12266"/>
                  <a:pt x="974" y="12098"/>
                  <a:pt x="1182" y="12098"/>
                </a:cubicBezTo>
                <a:lnTo>
                  <a:pt x="3371" y="12098"/>
                </a:lnTo>
                <a:lnTo>
                  <a:pt x="3371" y="10971"/>
                </a:lnTo>
                <a:cubicBezTo>
                  <a:pt x="3371" y="10386"/>
                  <a:pt x="3847" y="9908"/>
                  <a:pt x="4433" y="9908"/>
                </a:cubicBezTo>
                <a:lnTo>
                  <a:pt x="4832" y="9908"/>
                </a:lnTo>
                <a:lnTo>
                  <a:pt x="4832" y="9109"/>
                </a:lnTo>
                <a:lnTo>
                  <a:pt x="4433" y="9109"/>
                </a:lnTo>
                <a:cubicBezTo>
                  <a:pt x="4037" y="9109"/>
                  <a:pt x="3671" y="9233"/>
                  <a:pt x="3371" y="9443"/>
                </a:cubicBezTo>
                <a:lnTo>
                  <a:pt x="3371" y="8576"/>
                </a:lnTo>
                <a:lnTo>
                  <a:pt x="2570" y="8576"/>
                </a:lnTo>
                <a:lnTo>
                  <a:pt x="2570" y="11297"/>
                </a:lnTo>
                <a:lnTo>
                  <a:pt x="1903" y="11297"/>
                </a:lnTo>
                <a:lnTo>
                  <a:pt x="1903" y="8355"/>
                </a:lnTo>
                <a:cubicBezTo>
                  <a:pt x="1903" y="7855"/>
                  <a:pt x="2291" y="5993"/>
                  <a:pt x="2500" y="4993"/>
                </a:cubicBezTo>
                <a:cubicBezTo>
                  <a:pt x="2617" y="4433"/>
                  <a:pt x="2310" y="3877"/>
                  <a:pt x="1774" y="3672"/>
                </a:cubicBezTo>
                <a:cubicBezTo>
                  <a:pt x="1675" y="3634"/>
                  <a:pt x="1637" y="3607"/>
                  <a:pt x="1629" y="3602"/>
                </a:cubicBezTo>
                <a:cubicBezTo>
                  <a:pt x="1603" y="3574"/>
                  <a:pt x="1547" y="3363"/>
                  <a:pt x="1513" y="3264"/>
                </a:cubicBezTo>
                <a:lnTo>
                  <a:pt x="1449" y="2936"/>
                </a:lnTo>
                <a:cubicBezTo>
                  <a:pt x="1886" y="2649"/>
                  <a:pt x="2531" y="2154"/>
                  <a:pt x="2618" y="2087"/>
                </a:cubicBezTo>
                <a:lnTo>
                  <a:pt x="2815" y="1936"/>
                </a:lnTo>
                <a:lnTo>
                  <a:pt x="2592" y="834"/>
                </a:lnTo>
                <a:close/>
                <a:moveTo>
                  <a:pt x="2434" y="0"/>
                </a:moveTo>
                <a:cubicBezTo>
                  <a:pt x="2246" y="0"/>
                  <a:pt x="2082" y="45"/>
                  <a:pt x="1949" y="102"/>
                </a:cubicBezTo>
                <a:lnTo>
                  <a:pt x="1653" y="232"/>
                </a:lnTo>
                <a:lnTo>
                  <a:pt x="1933" y="1604"/>
                </a:lnTo>
                <a:cubicBezTo>
                  <a:pt x="1542" y="1900"/>
                  <a:pt x="553" y="2520"/>
                  <a:pt x="553" y="2520"/>
                </a:cubicBezTo>
                <a:lnTo>
                  <a:pt x="751" y="3506"/>
                </a:lnTo>
                <a:cubicBezTo>
                  <a:pt x="779" y="3584"/>
                  <a:pt x="794" y="3641"/>
                  <a:pt x="808" y="3693"/>
                </a:cubicBezTo>
                <a:cubicBezTo>
                  <a:pt x="844" y="3831"/>
                  <a:pt x="882" y="3976"/>
                  <a:pt x="1058" y="4157"/>
                </a:cubicBezTo>
                <a:cubicBezTo>
                  <a:pt x="1154" y="4258"/>
                  <a:pt x="1291" y="4339"/>
                  <a:pt x="1489" y="4415"/>
                </a:cubicBezTo>
                <a:cubicBezTo>
                  <a:pt x="1659" y="4479"/>
                  <a:pt x="1754" y="4654"/>
                  <a:pt x="1717" y="4828"/>
                </a:cubicBezTo>
                <a:cubicBezTo>
                  <a:pt x="1408" y="6316"/>
                  <a:pt x="1104" y="7816"/>
                  <a:pt x="1104" y="8353"/>
                </a:cubicBezTo>
                <a:lnTo>
                  <a:pt x="1104" y="11299"/>
                </a:lnTo>
                <a:cubicBezTo>
                  <a:pt x="489" y="11338"/>
                  <a:pt x="0" y="11852"/>
                  <a:pt x="0" y="12475"/>
                </a:cubicBezTo>
                <a:cubicBezTo>
                  <a:pt x="0" y="13124"/>
                  <a:pt x="530" y="13654"/>
                  <a:pt x="1179" y="13654"/>
                </a:cubicBezTo>
                <a:lnTo>
                  <a:pt x="9798" y="13654"/>
                </a:lnTo>
                <a:cubicBezTo>
                  <a:pt x="10734" y="13654"/>
                  <a:pt x="11495" y="12894"/>
                  <a:pt x="11495" y="11956"/>
                </a:cubicBezTo>
                <a:cubicBezTo>
                  <a:pt x="11495" y="11020"/>
                  <a:pt x="10734" y="10258"/>
                  <a:pt x="9798" y="10258"/>
                </a:cubicBezTo>
                <a:lnTo>
                  <a:pt x="9768" y="10258"/>
                </a:lnTo>
                <a:cubicBezTo>
                  <a:pt x="9274" y="10258"/>
                  <a:pt x="8871" y="9856"/>
                  <a:pt x="8871" y="9361"/>
                </a:cubicBezTo>
                <a:lnTo>
                  <a:pt x="8871" y="9305"/>
                </a:lnTo>
                <a:cubicBezTo>
                  <a:pt x="8872" y="8813"/>
                  <a:pt x="9276" y="8409"/>
                  <a:pt x="9769" y="8409"/>
                </a:cubicBezTo>
                <a:lnTo>
                  <a:pt x="11497" y="8409"/>
                </a:lnTo>
                <a:lnTo>
                  <a:pt x="11497" y="7609"/>
                </a:lnTo>
                <a:lnTo>
                  <a:pt x="9769" y="7609"/>
                </a:lnTo>
                <a:cubicBezTo>
                  <a:pt x="8833" y="7609"/>
                  <a:pt x="8072" y="8370"/>
                  <a:pt x="8072" y="9306"/>
                </a:cubicBezTo>
                <a:lnTo>
                  <a:pt x="8072" y="9362"/>
                </a:lnTo>
                <a:cubicBezTo>
                  <a:pt x="8072" y="10300"/>
                  <a:pt x="8833" y="11060"/>
                  <a:pt x="9769" y="11060"/>
                </a:cubicBezTo>
                <a:lnTo>
                  <a:pt x="9799" y="11060"/>
                </a:lnTo>
                <a:cubicBezTo>
                  <a:pt x="10294" y="11060"/>
                  <a:pt x="10696" y="11464"/>
                  <a:pt x="10696" y="11959"/>
                </a:cubicBezTo>
                <a:cubicBezTo>
                  <a:pt x="10696" y="12453"/>
                  <a:pt x="10294" y="12856"/>
                  <a:pt x="9799" y="12856"/>
                </a:cubicBezTo>
                <a:lnTo>
                  <a:pt x="7798" y="12856"/>
                </a:lnTo>
                <a:lnTo>
                  <a:pt x="7313" y="8643"/>
                </a:lnTo>
                <a:cubicBezTo>
                  <a:pt x="7308" y="8109"/>
                  <a:pt x="7150" y="7492"/>
                  <a:pt x="6868" y="6905"/>
                </a:cubicBezTo>
                <a:cubicBezTo>
                  <a:pt x="6558" y="6263"/>
                  <a:pt x="6128" y="5708"/>
                  <a:pt x="5623" y="5297"/>
                </a:cubicBezTo>
                <a:cubicBezTo>
                  <a:pt x="5583" y="5264"/>
                  <a:pt x="5544" y="5230"/>
                  <a:pt x="5506" y="5194"/>
                </a:cubicBezTo>
                <a:cubicBezTo>
                  <a:pt x="5157" y="4858"/>
                  <a:pt x="5055" y="4338"/>
                  <a:pt x="5243" y="3867"/>
                </a:cubicBezTo>
                <a:cubicBezTo>
                  <a:pt x="5351" y="3602"/>
                  <a:pt x="5403" y="3324"/>
                  <a:pt x="5403" y="3039"/>
                </a:cubicBezTo>
                <a:lnTo>
                  <a:pt x="5403" y="2998"/>
                </a:lnTo>
                <a:cubicBezTo>
                  <a:pt x="5403" y="2442"/>
                  <a:pt x="5187" y="1917"/>
                  <a:pt x="4791" y="1523"/>
                </a:cubicBezTo>
                <a:cubicBezTo>
                  <a:pt x="4575" y="1306"/>
                  <a:pt x="4302" y="1079"/>
                  <a:pt x="3894" y="973"/>
                </a:cubicBezTo>
                <a:cubicBezTo>
                  <a:pt x="3773" y="802"/>
                  <a:pt x="3581" y="557"/>
                  <a:pt x="3336" y="358"/>
                </a:cubicBezTo>
                <a:cubicBezTo>
                  <a:pt x="3005" y="89"/>
                  <a:pt x="2696" y="0"/>
                  <a:pt x="2434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2936" name="Google Shape;2936;p48"/>
          <p:cNvGrpSpPr/>
          <p:nvPr/>
        </p:nvGrpSpPr>
        <p:grpSpPr>
          <a:xfrm>
            <a:off x="7615264" y="1624145"/>
            <a:ext cx="340649" cy="340699"/>
            <a:chOff x="6944025" y="1644050"/>
            <a:chExt cx="341400" cy="341450"/>
          </a:xfrm>
        </p:grpSpPr>
        <p:sp>
          <p:nvSpPr>
            <p:cNvPr id="2937" name="Google Shape;2937;p48"/>
            <p:cNvSpPr/>
            <p:nvPr/>
          </p:nvSpPr>
          <p:spPr>
            <a:xfrm>
              <a:off x="7008825" y="1900400"/>
              <a:ext cx="20525" cy="20075"/>
            </a:xfrm>
            <a:custGeom>
              <a:avLst/>
              <a:gdLst/>
              <a:ahLst/>
              <a:cxnLst/>
              <a:rect l="l" t="t" r="r" b="b"/>
              <a:pathLst>
                <a:path w="821" h="803" extrusionOk="0">
                  <a:moveTo>
                    <a:pt x="410" y="0"/>
                  </a:moveTo>
                  <a:cubicBezTo>
                    <a:pt x="199" y="0"/>
                    <a:pt x="0" y="186"/>
                    <a:pt x="9" y="401"/>
                  </a:cubicBezTo>
                  <a:cubicBezTo>
                    <a:pt x="19" y="619"/>
                    <a:pt x="184" y="803"/>
                    <a:pt x="410" y="803"/>
                  </a:cubicBezTo>
                  <a:cubicBezTo>
                    <a:pt x="620" y="803"/>
                    <a:pt x="821" y="617"/>
                    <a:pt x="812" y="401"/>
                  </a:cubicBezTo>
                  <a:cubicBezTo>
                    <a:pt x="802" y="183"/>
                    <a:pt x="636" y="0"/>
                    <a:pt x="41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38" name="Google Shape;2938;p48"/>
            <p:cNvSpPr/>
            <p:nvPr/>
          </p:nvSpPr>
          <p:spPr>
            <a:xfrm>
              <a:off x="7040675" y="1868500"/>
              <a:ext cx="20575" cy="20075"/>
            </a:xfrm>
            <a:custGeom>
              <a:avLst/>
              <a:gdLst/>
              <a:ahLst/>
              <a:cxnLst/>
              <a:rect l="l" t="t" r="r" b="b"/>
              <a:pathLst>
                <a:path w="823" h="803" extrusionOk="0">
                  <a:moveTo>
                    <a:pt x="411" y="1"/>
                  </a:moveTo>
                  <a:cubicBezTo>
                    <a:pt x="201" y="1"/>
                    <a:pt x="0" y="186"/>
                    <a:pt x="11" y="403"/>
                  </a:cubicBezTo>
                  <a:cubicBezTo>
                    <a:pt x="20" y="619"/>
                    <a:pt x="186" y="803"/>
                    <a:pt x="411" y="803"/>
                  </a:cubicBezTo>
                  <a:cubicBezTo>
                    <a:pt x="622" y="803"/>
                    <a:pt x="823" y="618"/>
                    <a:pt x="813" y="403"/>
                  </a:cubicBezTo>
                  <a:cubicBezTo>
                    <a:pt x="802" y="185"/>
                    <a:pt x="637" y="1"/>
                    <a:pt x="41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39" name="Google Shape;2939;p48"/>
            <p:cNvSpPr/>
            <p:nvPr/>
          </p:nvSpPr>
          <p:spPr>
            <a:xfrm>
              <a:off x="7072550" y="1836625"/>
              <a:ext cx="20600" cy="20075"/>
            </a:xfrm>
            <a:custGeom>
              <a:avLst/>
              <a:gdLst/>
              <a:ahLst/>
              <a:cxnLst/>
              <a:rect l="l" t="t" r="r" b="b"/>
              <a:pathLst>
                <a:path w="824" h="803" extrusionOk="0">
                  <a:moveTo>
                    <a:pt x="412" y="0"/>
                  </a:moveTo>
                  <a:cubicBezTo>
                    <a:pt x="202" y="0"/>
                    <a:pt x="1" y="185"/>
                    <a:pt x="10" y="402"/>
                  </a:cubicBezTo>
                  <a:cubicBezTo>
                    <a:pt x="21" y="620"/>
                    <a:pt x="186" y="802"/>
                    <a:pt x="412" y="802"/>
                  </a:cubicBezTo>
                  <a:cubicBezTo>
                    <a:pt x="622" y="802"/>
                    <a:pt x="823" y="618"/>
                    <a:pt x="812" y="402"/>
                  </a:cubicBezTo>
                  <a:cubicBezTo>
                    <a:pt x="803" y="184"/>
                    <a:pt x="638" y="0"/>
                    <a:pt x="41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40" name="Google Shape;2940;p48"/>
            <p:cNvSpPr/>
            <p:nvPr/>
          </p:nvSpPr>
          <p:spPr>
            <a:xfrm>
              <a:off x="7104450" y="1804750"/>
              <a:ext cx="20550" cy="20100"/>
            </a:xfrm>
            <a:custGeom>
              <a:avLst/>
              <a:gdLst/>
              <a:ahLst/>
              <a:cxnLst/>
              <a:rect l="l" t="t" r="r" b="b"/>
              <a:pathLst>
                <a:path w="822" h="804" extrusionOk="0">
                  <a:moveTo>
                    <a:pt x="412" y="1"/>
                  </a:moveTo>
                  <a:cubicBezTo>
                    <a:pt x="201" y="1"/>
                    <a:pt x="1" y="185"/>
                    <a:pt x="10" y="401"/>
                  </a:cubicBezTo>
                  <a:cubicBezTo>
                    <a:pt x="19" y="619"/>
                    <a:pt x="186" y="803"/>
                    <a:pt x="412" y="803"/>
                  </a:cubicBezTo>
                  <a:cubicBezTo>
                    <a:pt x="622" y="803"/>
                    <a:pt x="821" y="618"/>
                    <a:pt x="812" y="401"/>
                  </a:cubicBezTo>
                  <a:cubicBezTo>
                    <a:pt x="803" y="183"/>
                    <a:pt x="638" y="1"/>
                    <a:pt x="41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41" name="Google Shape;2941;p48"/>
            <p:cNvSpPr/>
            <p:nvPr/>
          </p:nvSpPr>
          <p:spPr>
            <a:xfrm>
              <a:off x="7136350" y="1772875"/>
              <a:ext cx="20550" cy="20075"/>
            </a:xfrm>
            <a:custGeom>
              <a:avLst/>
              <a:gdLst/>
              <a:ahLst/>
              <a:cxnLst/>
              <a:rect l="l" t="t" r="r" b="b"/>
              <a:pathLst>
                <a:path w="822" h="803" extrusionOk="0">
                  <a:moveTo>
                    <a:pt x="410" y="0"/>
                  </a:moveTo>
                  <a:cubicBezTo>
                    <a:pt x="200" y="0"/>
                    <a:pt x="0" y="186"/>
                    <a:pt x="10" y="401"/>
                  </a:cubicBezTo>
                  <a:cubicBezTo>
                    <a:pt x="19" y="619"/>
                    <a:pt x="184" y="802"/>
                    <a:pt x="410" y="802"/>
                  </a:cubicBezTo>
                  <a:cubicBezTo>
                    <a:pt x="620" y="802"/>
                    <a:pt x="821" y="617"/>
                    <a:pt x="812" y="401"/>
                  </a:cubicBezTo>
                  <a:cubicBezTo>
                    <a:pt x="802" y="182"/>
                    <a:pt x="636" y="0"/>
                    <a:pt x="41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42" name="Google Shape;2942;p48"/>
            <p:cNvSpPr/>
            <p:nvPr/>
          </p:nvSpPr>
          <p:spPr>
            <a:xfrm>
              <a:off x="7168200" y="1740975"/>
              <a:ext cx="20575" cy="20075"/>
            </a:xfrm>
            <a:custGeom>
              <a:avLst/>
              <a:gdLst/>
              <a:ahLst/>
              <a:cxnLst/>
              <a:rect l="l" t="t" r="r" b="b"/>
              <a:pathLst>
                <a:path w="823" h="803" extrusionOk="0">
                  <a:moveTo>
                    <a:pt x="412" y="1"/>
                  </a:moveTo>
                  <a:cubicBezTo>
                    <a:pt x="201" y="1"/>
                    <a:pt x="0" y="186"/>
                    <a:pt x="11" y="402"/>
                  </a:cubicBezTo>
                  <a:cubicBezTo>
                    <a:pt x="21" y="619"/>
                    <a:pt x="186" y="803"/>
                    <a:pt x="412" y="803"/>
                  </a:cubicBezTo>
                  <a:cubicBezTo>
                    <a:pt x="622" y="803"/>
                    <a:pt x="823" y="617"/>
                    <a:pt x="813" y="402"/>
                  </a:cubicBezTo>
                  <a:cubicBezTo>
                    <a:pt x="803" y="184"/>
                    <a:pt x="637" y="1"/>
                    <a:pt x="41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43" name="Google Shape;2943;p48"/>
            <p:cNvSpPr/>
            <p:nvPr/>
          </p:nvSpPr>
          <p:spPr>
            <a:xfrm>
              <a:off x="7200100" y="1709075"/>
              <a:ext cx="20575" cy="20100"/>
            </a:xfrm>
            <a:custGeom>
              <a:avLst/>
              <a:gdLst/>
              <a:ahLst/>
              <a:cxnLst/>
              <a:rect l="l" t="t" r="r" b="b"/>
              <a:pathLst>
                <a:path w="823" h="804" extrusionOk="0">
                  <a:moveTo>
                    <a:pt x="411" y="1"/>
                  </a:moveTo>
                  <a:cubicBezTo>
                    <a:pt x="201" y="1"/>
                    <a:pt x="0" y="186"/>
                    <a:pt x="9" y="403"/>
                  </a:cubicBezTo>
                  <a:cubicBezTo>
                    <a:pt x="20" y="621"/>
                    <a:pt x="185" y="803"/>
                    <a:pt x="411" y="803"/>
                  </a:cubicBezTo>
                  <a:cubicBezTo>
                    <a:pt x="622" y="803"/>
                    <a:pt x="822" y="619"/>
                    <a:pt x="812" y="403"/>
                  </a:cubicBezTo>
                  <a:cubicBezTo>
                    <a:pt x="802" y="185"/>
                    <a:pt x="637" y="1"/>
                    <a:pt x="41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44" name="Google Shape;2944;p48"/>
            <p:cNvSpPr/>
            <p:nvPr/>
          </p:nvSpPr>
          <p:spPr>
            <a:xfrm>
              <a:off x="6944025" y="1644050"/>
              <a:ext cx="341400" cy="341450"/>
            </a:xfrm>
            <a:custGeom>
              <a:avLst/>
              <a:gdLst/>
              <a:ahLst/>
              <a:cxnLst/>
              <a:rect l="l" t="t" r="r" b="b"/>
              <a:pathLst>
                <a:path w="13656" h="13658" extrusionOk="0">
                  <a:moveTo>
                    <a:pt x="10131" y="8955"/>
                  </a:moveTo>
                  <a:cubicBezTo>
                    <a:pt x="10432" y="8955"/>
                    <a:pt x="10732" y="9071"/>
                    <a:pt x="10961" y="9300"/>
                  </a:cubicBezTo>
                  <a:cubicBezTo>
                    <a:pt x="11184" y="9522"/>
                    <a:pt x="11307" y="9818"/>
                    <a:pt x="11307" y="10131"/>
                  </a:cubicBezTo>
                  <a:cubicBezTo>
                    <a:pt x="11307" y="10444"/>
                    <a:pt x="11187" y="10740"/>
                    <a:pt x="10964" y="10963"/>
                  </a:cubicBezTo>
                  <a:cubicBezTo>
                    <a:pt x="10734" y="11193"/>
                    <a:pt x="10433" y="11308"/>
                    <a:pt x="10132" y="11308"/>
                  </a:cubicBezTo>
                  <a:cubicBezTo>
                    <a:pt x="9830" y="11308"/>
                    <a:pt x="9529" y="11193"/>
                    <a:pt x="9299" y="10963"/>
                  </a:cubicBezTo>
                  <a:cubicBezTo>
                    <a:pt x="9076" y="10740"/>
                    <a:pt x="8953" y="10444"/>
                    <a:pt x="8953" y="10131"/>
                  </a:cubicBezTo>
                  <a:cubicBezTo>
                    <a:pt x="8953" y="9818"/>
                    <a:pt x="9076" y="9522"/>
                    <a:pt x="9299" y="9300"/>
                  </a:cubicBezTo>
                  <a:cubicBezTo>
                    <a:pt x="9528" y="9071"/>
                    <a:pt x="9830" y="8955"/>
                    <a:pt x="10131" y="8955"/>
                  </a:cubicBezTo>
                  <a:close/>
                  <a:moveTo>
                    <a:pt x="10847" y="1133"/>
                  </a:moveTo>
                  <a:lnTo>
                    <a:pt x="12525" y="2811"/>
                  </a:lnTo>
                  <a:lnTo>
                    <a:pt x="2813" y="12522"/>
                  </a:lnTo>
                  <a:lnTo>
                    <a:pt x="1136" y="10843"/>
                  </a:lnTo>
                  <a:lnTo>
                    <a:pt x="10847" y="1133"/>
                  </a:lnTo>
                  <a:close/>
                  <a:moveTo>
                    <a:pt x="10844" y="1"/>
                  </a:moveTo>
                  <a:lnTo>
                    <a:pt x="0" y="10846"/>
                  </a:lnTo>
                  <a:lnTo>
                    <a:pt x="2812" y="13658"/>
                  </a:lnTo>
                  <a:lnTo>
                    <a:pt x="7949" y="8519"/>
                  </a:lnTo>
                  <a:lnTo>
                    <a:pt x="8477" y="9047"/>
                  </a:lnTo>
                  <a:cubicBezTo>
                    <a:pt x="8266" y="9367"/>
                    <a:pt x="8151" y="9742"/>
                    <a:pt x="8151" y="10133"/>
                  </a:cubicBezTo>
                  <a:cubicBezTo>
                    <a:pt x="8151" y="10661"/>
                    <a:pt x="8358" y="11159"/>
                    <a:pt x="8732" y="11532"/>
                  </a:cubicBezTo>
                  <a:cubicBezTo>
                    <a:pt x="9117" y="11916"/>
                    <a:pt x="9623" y="12110"/>
                    <a:pt x="10129" y="12110"/>
                  </a:cubicBezTo>
                  <a:cubicBezTo>
                    <a:pt x="10636" y="12110"/>
                    <a:pt x="11142" y="11916"/>
                    <a:pt x="11528" y="11532"/>
                  </a:cubicBezTo>
                  <a:cubicBezTo>
                    <a:pt x="11902" y="11158"/>
                    <a:pt x="12108" y="10661"/>
                    <a:pt x="12108" y="10133"/>
                  </a:cubicBezTo>
                  <a:cubicBezTo>
                    <a:pt x="12108" y="9606"/>
                    <a:pt x="11902" y="9108"/>
                    <a:pt x="11528" y="8736"/>
                  </a:cubicBezTo>
                  <a:cubicBezTo>
                    <a:pt x="11144" y="8349"/>
                    <a:pt x="10637" y="8155"/>
                    <a:pt x="10130" y="8155"/>
                  </a:cubicBezTo>
                  <a:cubicBezTo>
                    <a:pt x="9752" y="8155"/>
                    <a:pt x="9373" y="8263"/>
                    <a:pt x="9045" y="8479"/>
                  </a:cubicBezTo>
                  <a:lnTo>
                    <a:pt x="8519" y="7951"/>
                  </a:lnTo>
                  <a:lnTo>
                    <a:pt x="13656" y="2812"/>
                  </a:lnTo>
                  <a:lnTo>
                    <a:pt x="1084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945" name="Google Shape;2945;p48"/>
          <p:cNvGrpSpPr/>
          <p:nvPr/>
        </p:nvGrpSpPr>
        <p:grpSpPr>
          <a:xfrm>
            <a:off x="1186987" y="2121224"/>
            <a:ext cx="344441" cy="340699"/>
            <a:chOff x="501575" y="2142225"/>
            <a:chExt cx="345200" cy="341450"/>
          </a:xfrm>
        </p:grpSpPr>
        <p:sp>
          <p:nvSpPr>
            <p:cNvPr id="2946" name="Google Shape;2946;p48"/>
            <p:cNvSpPr/>
            <p:nvPr/>
          </p:nvSpPr>
          <p:spPr>
            <a:xfrm>
              <a:off x="501575" y="2142225"/>
              <a:ext cx="345200" cy="341450"/>
            </a:xfrm>
            <a:custGeom>
              <a:avLst/>
              <a:gdLst/>
              <a:ahLst/>
              <a:cxnLst/>
              <a:rect l="l" t="t" r="r" b="b"/>
              <a:pathLst>
                <a:path w="13808" h="13658" extrusionOk="0">
                  <a:moveTo>
                    <a:pt x="11180" y="804"/>
                  </a:moveTo>
                  <a:cubicBezTo>
                    <a:pt x="11267" y="804"/>
                    <a:pt x="11348" y="837"/>
                    <a:pt x="11410" y="899"/>
                  </a:cubicBezTo>
                  <a:lnTo>
                    <a:pt x="12800" y="2288"/>
                  </a:lnTo>
                  <a:cubicBezTo>
                    <a:pt x="12926" y="2415"/>
                    <a:pt x="12926" y="2623"/>
                    <a:pt x="12797" y="2749"/>
                  </a:cubicBezTo>
                  <a:lnTo>
                    <a:pt x="9233" y="6315"/>
                  </a:lnTo>
                  <a:lnTo>
                    <a:pt x="6384" y="8489"/>
                  </a:lnTo>
                  <a:lnTo>
                    <a:pt x="5208" y="7313"/>
                  </a:lnTo>
                  <a:lnTo>
                    <a:pt x="7382" y="4464"/>
                  </a:lnTo>
                  <a:lnTo>
                    <a:pt x="10948" y="899"/>
                  </a:lnTo>
                  <a:cubicBezTo>
                    <a:pt x="11010" y="837"/>
                    <a:pt x="11091" y="804"/>
                    <a:pt x="11180" y="804"/>
                  </a:cubicBezTo>
                  <a:close/>
                  <a:moveTo>
                    <a:pt x="4689" y="7932"/>
                  </a:moveTo>
                  <a:lnTo>
                    <a:pt x="5764" y="9006"/>
                  </a:lnTo>
                  <a:lnTo>
                    <a:pt x="3046" y="11452"/>
                  </a:lnTo>
                  <a:cubicBezTo>
                    <a:pt x="2939" y="11549"/>
                    <a:pt x="2803" y="11598"/>
                    <a:pt x="2668" y="11598"/>
                  </a:cubicBezTo>
                  <a:cubicBezTo>
                    <a:pt x="2522" y="11598"/>
                    <a:pt x="2377" y="11542"/>
                    <a:pt x="2266" y="11432"/>
                  </a:cubicBezTo>
                  <a:cubicBezTo>
                    <a:pt x="2052" y="11217"/>
                    <a:pt x="2044" y="10874"/>
                    <a:pt x="2244" y="10650"/>
                  </a:cubicBezTo>
                  <a:lnTo>
                    <a:pt x="4689" y="7932"/>
                  </a:lnTo>
                  <a:close/>
                  <a:moveTo>
                    <a:pt x="11180" y="0"/>
                  </a:moveTo>
                  <a:cubicBezTo>
                    <a:pt x="10878" y="0"/>
                    <a:pt x="10593" y="117"/>
                    <a:pt x="10379" y="330"/>
                  </a:cubicBezTo>
                  <a:lnTo>
                    <a:pt x="6795" y="3916"/>
                  </a:lnTo>
                  <a:lnTo>
                    <a:pt x="6775" y="3935"/>
                  </a:lnTo>
                  <a:lnTo>
                    <a:pt x="4365" y="7092"/>
                  </a:lnTo>
                  <a:lnTo>
                    <a:pt x="1647" y="10114"/>
                  </a:lnTo>
                  <a:cubicBezTo>
                    <a:pt x="1252" y="10553"/>
                    <a:pt x="1191" y="11179"/>
                    <a:pt x="1454" y="11676"/>
                  </a:cubicBezTo>
                  <a:lnTo>
                    <a:pt x="160" y="12970"/>
                  </a:lnTo>
                  <a:cubicBezTo>
                    <a:pt x="1" y="13128"/>
                    <a:pt x="1" y="13383"/>
                    <a:pt x="160" y="13539"/>
                  </a:cubicBezTo>
                  <a:cubicBezTo>
                    <a:pt x="238" y="13617"/>
                    <a:pt x="340" y="13657"/>
                    <a:pt x="443" y="13657"/>
                  </a:cubicBezTo>
                  <a:cubicBezTo>
                    <a:pt x="546" y="13657"/>
                    <a:pt x="650" y="13618"/>
                    <a:pt x="728" y="13539"/>
                  </a:cubicBezTo>
                  <a:lnTo>
                    <a:pt x="2023" y="12245"/>
                  </a:lnTo>
                  <a:cubicBezTo>
                    <a:pt x="2224" y="12352"/>
                    <a:pt x="2445" y="12404"/>
                    <a:pt x="2664" y="12404"/>
                  </a:cubicBezTo>
                  <a:cubicBezTo>
                    <a:pt x="2991" y="12404"/>
                    <a:pt x="3322" y="12287"/>
                    <a:pt x="3582" y="12051"/>
                  </a:cubicBezTo>
                  <a:lnTo>
                    <a:pt x="6605" y="9332"/>
                  </a:lnTo>
                  <a:lnTo>
                    <a:pt x="9764" y="6922"/>
                  </a:lnTo>
                  <a:lnTo>
                    <a:pt x="13368" y="3318"/>
                  </a:lnTo>
                  <a:cubicBezTo>
                    <a:pt x="13808" y="2877"/>
                    <a:pt x="13808" y="2159"/>
                    <a:pt x="13368" y="1720"/>
                  </a:cubicBezTo>
                  <a:lnTo>
                    <a:pt x="11979" y="330"/>
                  </a:lnTo>
                  <a:cubicBezTo>
                    <a:pt x="11766" y="117"/>
                    <a:pt x="11481" y="0"/>
                    <a:pt x="1118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47" name="Google Shape;2947;p48"/>
            <p:cNvSpPr/>
            <p:nvPr/>
          </p:nvSpPr>
          <p:spPr>
            <a:xfrm>
              <a:off x="697725" y="2203775"/>
              <a:ext cx="86175" cy="86200"/>
            </a:xfrm>
            <a:custGeom>
              <a:avLst/>
              <a:gdLst/>
              <a:ahLst/>
              <a:cxnLst/>
              <a:rect l="l" t="t" r="r" b="b"/>
              <a:pathLst>
                <a:path w="3447" h="3448" extrusionOk="0">
                  <a:moveTo>
                    <a:pt x="2878" y="1"/>
                  </a:moveTo>
                  <a:lnTo>
                    <a:pt x="1" y="2879"/>
                  </a:lnTo>
                  <a:lnTo>
                    <a:pt x="569" y="3448"/>
                  </a:lnTo>
                  <a:lnTo>
                    <a:pt x="3446" y="569"/>
                  </a:lnTo>
                  <a:lnTo>
                    <a:pt x="28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948" name="Google Shape;2948;p48"/>
          <p:cNvGrpSpPr/>
          <p:nvPr/>
        </p:nvGrpSpPr>
        <p:grpSpPr>
          <a:xfrm>
            <a:off x="1826128" y="2121149"/>
            <a:ext cx="232986" cy="340699"/>
            <a:chOff x="1142125" y="2142150"/>
            <a:chExt cx="233500" cy="341450"/>
          </a:xfrm>
        </p:grpSpPr>
        <p:sp>
          <p:nvSpPr>
            <p:cNvPr id="2949" name="Google Shape;2949;p48"/>
            <p:cNvSpPr/>
            <p:nvPr/>
          </p:nvSpPr>
          <p:spPr>
            <a:xfrm>
              <a:off x="1142125" y="2142150"/>
              <a:ext cx="233500" cy="341450"/>
            </a:xfrm>
            <a:custGeom>
              <a:avLst/>
              <a:gdLst/>
              <a:ahLst/>
              <a:cxnLst/>
              <a:rect l="l" t="t" r="r" b="b"/>
              <a:pathLst>
                <a:path w="9340" h="13658" extrusionOk="0">
                  <a:moveTo>
                    <a:pt x="4670" y="816"/>
                  </a:moveTo>
                  <a:cubicBezTo>
                    <a:pt x="4955" y="816"/>
                    <a:pt x="5189" y="1050"/>
                    <a:pt x="5189" y="1337"/>
                  </a:cubicBezTo>
                  <a:lnTo>
                    <a:pt x="5189" y="1918"/>
                  </a:lnTo>
                  <a:lnTo>
                    <a:pt x="5597" y="1918"/>
                  </a:lnTo>
                  <a:cubicBezTo>
                    <a:pt x="5765" y="1918"/>
                    <a:pt x="5902" y="2055"/>
                    <a:pt x="5902" y="2223"/>
                  </a:cubicBezTo>
                  <a:lnTo>
                    <a:pt x="5902" y="3000"/>
                  </a:lnTo>
                  <a:lnTo>
                    <a:pt x="3433" y="3000"/>
                  </a:lnTo>
                  <a:lnTo>
                    <a:pt x="3436" y="2223"/>
                  </a:lnTo>
                  <a:cubicBezTo>
                    <a:pt x="3436" y="2053"/>
                    <a:pt x="3575" y="1918"/>
                    <a:pt x="3743" y="1918"/>
                  </a:cubicBezTo>
                  <a:lnTo>
                    <a:pt x="4150" y="1918"/>
                  </a:lnTo>
                  <a:lnTo>
                    <a:pt x="4150" y="1337"/>
                  </a:lnTo>
                  <a:cubicBezTo>
                    <a:pt x="4150" y="1050"/>
                    <a:pt x="4383" y="816"/>
                    <a:pt x="4670" y="816"/>
                  </a:cubicBezTo>
                  <a:close/>
                  <a:moveTo>
                    <a:pt x="6928" y="3815"/>
                  </a:moveTo>
                  <a:cubicBezTo>
                    <a:pt x="6932" y="3815"/>
                    <a:pt x="6933" y="3818"/>
                    <a:pt x="6933" y="3821"/>
                  </a:cubicBezTo>
                  <a:lnTo>
                    <a:pt x="6933" y="4889"/>
                  </a:lnTo>
                  <a:lnTo>
                    <a:pt x="2407" y="4889"/>
                  </a:lnTo>
                  <a:lnTo>
                    <a:pt x="2407" y="3821"/>
                  </a:lnTo>
                  <a:lnTo>
                    <a:pt x="2408" y="3821"/>
                  </a:lnTo>
                  <a:cubicBezTo>
                    <a:pt x="2408" y="3818"/>
                    <a:pt x="2411" y="3815"/>
                    <a:pt x="2414" y="3815"/>
                  </a:cubicBezTo>
                  <a:close/>
                  <a:moveTo>
                    <a:pt x="7221" y="5706"/>
                  </a:moveTo>
                  <a:cubicBezTo>
                    <a:pt x="8053" y="6460"/>
                    <a:pt x="8527" y="7525"/>
                    <a:pt x="8527" y="8650"/>
                  </a:cubicBezTo>
                  <a:lnTo>
                    <a:pt x="8527" y="12844"/>
                  </a:lnTo>
                  <a:lnTo>
                    <a:pt x="816" y="12844"/>
                  </a:lnTo>
                  <a:lnTo>
                    <a:pt x="816" y="8650"/>
                  </a:lnTo>
                  <a:cubicBezTo>
                    <a:pt x="816" y="7522"/>
                    <a:pt x="1290" y="6458"/>
                    <a:pt x="2120" y="5706"/>
                  </a:cubicBezTo>
                  <a:close/>
                  <a:moveTo>
                    <a:pt x="4671" y="0"/>
                  </a:moveTo>
                  <a:cubicBezTo>
                    <a:pt x="3989" y="0"/>
                    <a:pt x="3425" y="514"/>
                    <a:pt x="3346" y="1175"/>
                  </a:cubicBezTo>
                  <a:cubicBezTo>
                    <a:pt x="2922" y="1337"/>
                    <a:pt x="2623" y="1746"/>
                    <a:pt x="2623" y="2223"/>
                  </a:cubicBezTo>
                  <a:lnTo>
                    <a:pt x="2623" y="3000"/>
                  </a:lnTo>
                  <a:lnTo>
                    <a:pt x="2414" y="3000"/>
                  </a:lnTo>
                  <a:cubicBezTo>
                    <a:pt x="1963" y="3000"/>
                    <a:pt x="1594" y="3368"/>
                    <a:pt x="1594" y="3821"/>
                  </a:cubicBezTo>
                  <a:lnTo>
                    <a:pt x="1594" y="5084"/>
                  </a:lnTo>
                  <a:cubicBezTo>
                    <a:pt x="578" y="5992"/>
                    <a:pt x="0" y="7284"/>
                    <a:pt x="0" y="8650"/>
                  </a:cubicBezTo>
                  <a:lnTo>
                    <a:pt x="0" y="13657"/>
                  </a:lnTo>
                  <a:lnTo>
                    <a:pt x="9340" y="13657"/>
                  </a:lnTo>
                  <a:lnTo>
                    <a:pt x="9340" y="8650"/>
                  </a:lnTo>
                  <a:cubicBezTo>
                    <a:pt x="9340" y="7284"/>
                    <a:pt x="8762" y="5992"/>
                    <a:pt x="7749" y="5084"/>
                  </a:cubicBezTo>
                  <a:lnTo>
                    <a:pt x="7749" y="3821"/>
                  </a:lnTo>
                  <a:cubicBezTo>
                    <a:pt x="7749" y="3369"/>
                    <a:pt x="7382" y="3000"/>
                    <a:pt x="6928" y="3000"/>
                  </a:cubicBezTo>
                  <a:lnTo>
                    <a:pt x="6720" y="3000"/>
                  </a:lnTo>
                  <a:lnTo>
                    <a:pt x="6720" y="2223"/>
                  </a:lnTo>
                  <a:cubicBezTo>
                    <a:pt x="6720" y="1743"/>
                    <a:pt x="6418" y="1335"/>
                    <a:pt x="5997" y="1175"/>
                  </a:cubicBezTo>
                  <a:cubicBezTo>
                    <a:pt x="5918" y="514"/>
                    <a:pt x="5352" y="0"/>
                    <a:pt x="467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50" name="Google Shape;2950;p48"/>
            <p:cNvSpPr/>
            <p:nvPr/>
          </p:nvSpPr>
          <p:spPr>
            <a:xfrm>
              <a:off x="1189550" y="2339225"/>
              <a:ext cx="138725" cy="95425"/>
            </a:xfrm>
            <a:custGeom>
              <a:avLst/>
              <a:gdLst/>
              <a:ahLst/>
              <a:cxnLst/>
              <a:rect l="l" t="t" r="r" b="b"/>
              <a:pathLst>
                <a:path w="5549" h="3817" extrusionOk="0">
                  <a:moveTo>
                    <a:pt x="4732" y="813"/>
                  </a:moveTo>
                  <a:lnTo>
                    <a:pt x="4732" y="3002"/>
                  </a:lnTo>
                  <a:lnTo>
                    <a:pt x="813" y="3002"/>
                  </a:lnTo>
                  <a:lnTo>
                    <a:pt x="813" y="813"/>
                  </a:lnTo>
                  <a:close/>
                  <a:moveTo>
                    <a:pt x="0" y="0"/>
                  </a:moveTo>
                  <a:lnTo>
                    <a:pt x="0" y="3816"/>
                  </a:lnTo>
                  <a:lnTo>
                    <a:pt x="5549" y="3816"/>
                  </a:lnTo>
                  <a:lnTo>
                    <a:pt x="554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51" name="Google Shape;2951;p48"/>
            <p:cNvSpPr/>
            <p:nvPr/>
          </p:nvSpPr>
          <p:spPr>
            <a:xfrm>
              <a:off x="1227275" y="2376675"/>
              <a:ext cx="20900" cy="20400"/>
            </a:xfrm>
            <a:custGeom>
              <a:avLst/>
              <a:gdLst/>
              <a:ahLst/>
              <a:cxnLst/>
              <a:rect l="l" t="t" r="r" b="b"/>
              <a:pathLst>
                <a:path w="836" h="816" extrusionOk="0">
                  <a:moveTo>
                    <a:pt x="418" y="1"/>
                  </a:moveTo>
                  <a:cubicBezTo>
                    <a:pt x="206" y="1"/>
                    <a:pt x="1" y="188"/>
                    <a:pt x="12" y="407"/>
                  </a:cubicBezTo>
                  <a:cubicBezTo>
                    <a:pt x="21" y="628"/>
                    <a:pt x="191" y="815"/>
                    <a:pt x="418" y="815"/>
                  </a:cubicBezTo>
                  <a:cubicBezTo>
                    <a:pt x="630" y="815"/>
                    <a:pt x="836" y="628"/>
                    <a:pt x="825" y="407"/>
                  </a:cubicBezTo>
                  <a:cubicBezTo>
                    <a:pt x="815" y="188"/>
                    <a:pt x="646" y="1"/>
                    <a:pt x="41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52" name="Google Shape;2952;p48"/>
            <p:cNvSpPr/>
            <p:nvPr/>
          </p:nvSpPr>
          <p:spPr>
            <a:xfrm>
              <a:off x="1268325" y="2376675"/>
              <a:ext cx="20850" cy="20400"/>
            </a:xfrm>
            <a:custGeom>
              <a:avLst/>
              <a:gdLst/>
              <a:ahLst/>
              <a:cxnLst/>
              <a:rect l="l" t="t" r="r" b="b"/>
              <a:pathLst>
                <a:path w="834" h="816" extrusionOk="0">
                  <a:moveTo>
                    <a:pt x="418" y="1"/>
                  </a:moveTo>
                  <a:cubicBezTo>
                    <a:pt x="206" y="1"/>
                    <a:pt x="0" y="188"/>
                    <a:pt x="11" y="407"/>
                  </a:cubicBezTo>
                  <a:cubicBezTo>
                    <a:pt x="21" y="628"/>
                    <a:pt x="189" y="815"/>
                    <a:pt x="418" y="815"/>
                  </a:cubicBezTo>
                  <a:cubicBezTo>
                    <a:pt x="630" y="815"/>
                    <a:pt x="834" y="628"/>
                    <a:pt x="824" y="407"/>
                  </a:cubicBezTo>
                  <a:cubicBezTo>
                    <a:pt x="815" y="188"/>
                    <a:pt x="647" y="1"/>
                    <a:pt x="41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953" name="Google Shape;2953;p48"/>
          <p:cNvGrpSpPr/>
          <p:nvPr/>
        </p:nvGrpSpPr>
        <p:grpSpPr>
          <a:xfrm>
            <a:off x="2356883" y="2121224"/>
            <a:ext cx="340150" cy="340624"/>
            <a:chOff x="1674050" y="2142225"/>
            <a:chExt cx="340900" cy="341375"/>
          </a:xfrm>
        </p:grpSpPr>
        <p:sp>
          <p:nvSpPr>
            <p:cNvPr id="2954" name="Google Shape;2954;p48"/>
            <p:cNvSpPr/>
            <p:nvPr/>
          </p:nvSpPr>
          <p:spPr>
            <a:xfrm>
              <a:off x="1674050" y="2142225"/>
              <a:ext cx="340900" cy="341375"/>
            </a:xfrm>
            <a:custGeom>
              <a:avLst/>
              <a:gdLst/>
              <a:ahLst/>
              <a:cxnLst/>
              <a:rect l="l" t="t" r="r" b="b"/>
              <a:pathLst>
                <a:path w="13636" h="13655" extrusionOk="0">
                  <a:moveTo>
                    <a:pt x="8201" y="802"/>
                  </a:moveTo>
                  <a:cubicBezTo>
                    <a:pt x="9098" y="802"/>
                    <a:pt x="9829" y="1533"/>
                    <a:pt x="9829" y="2430"/>
                  </a:cubicBezTo>
                  <a:lnTo>
                    <a:pt x="9829" y="2771"/>
                  </a:lnTo>
                  <a:lnTo>
                    <a:pt x="3802" y="2771"/>
                  </a:lnTo>
                  <a:lnTo>
                    <a:pt x="3802" y="2430"/>
                  </a:lnTo>
                  <a:lnTo>
                    <a:pt x="3805" y="2430"/>
                  </a:lnTo>
                  <a:cubicBezTo>
                    <a:pt x="3805" y="1533"/>
                    <a:pt x="4534" y="802"/>
                    <a:pt x="5433" y="802"/>
                  </a:cubicBezTo>
                  <a:close/>
                  <a:moveTo>
                    <a:pt x="6341" y="3570"/>
                  </a:moveTo>
                  <a:cubicBezTo>
                    <a:pt x="6181" y="3989"/>
                    <a:pt x="5776" y="4285"/>
                    <a:pt x="5301" y="4285"/>
                  </a:cubicBezTo>
                  <a:lnTo>
                    <a:pt x="3805" y="4285"/>
                  </a:lnTo>
                  <a:lnTo>
                    <a:pt x="3805" y="3570"/>
                  </a:lnTo>
                  <a:close/>
                  <a:moveTo>
                    <a:pt x="9830" y="3573"/>
                  </a:moveTo>
                  <a:lnTo>
                    <a:pt x="9830" y="4287"/>
                  </a:lnTo>
                  <a:lnTo>
                    <a:pt x="8335" y="4287"/>
                  </a:lnTo>
                  <a:cubicBezTo>
                    <a:pt x="7860" y="4287"/>
                    <a:pt x="7455" y="3989"/>
                    <a:pt x="7295" y="3573"/>
                  </a:cubicBezTo>
                  <a:close/>
                  <a:moveTo>
                    <a:pt x="6816" y="4341"/>
                  </a:moveTo>
                  <a:cubicBezTo>
                    <a:pt x="7167" y="4796"/>
                    <a:pt x="7718" y="5089"/>
                    <a:pt x="8333" y="5089"/>
                  </a:cubicBezTo>
                  <a:lnTo>
                    <a:pt x="9829" y="5089"/>
                  </a:lnTo>
                  <a:lnTo>
                    <a:pt x="9829" y="5206"/>
                  </a:lnTo>
                  <a:cubicBezTo>
                    <a:pt x="9829" y="6868"/>
                    <a:pt x="8478" y="8218"/>
                    <a:pt x="6816" y="8218"/>
                  </a:cubicBezTo>
                  <a:cubicBezTo>
                    <a:pt x="5156" y="8218"/>
                    <a:pt x="3805" y="6866"/>
                    <a:pt x="3805" y="5206"/>
                  </a:cubicBezTo>
                  <a:lnTo>
                    <a:pt x="3805" y="5089"/>
                  </a:lnTo>
                  <a:lnTo>
                    <a:pt x="5301" y="5089"/>
                  </a:lnTo>
                  <a:cubicBezTo>
                    <a:pt x="5918" y="5089"/>
                    <a:pt x="6466" y="4798"/>
                    <a:pt x="6816" y="4341"/>
                  </a:cubicBezTo>
                  <a:close/>
                  <a:moveTo>
                    <a:pt x="3024" y="5601"/>
                  </a:moveTo>
                  <a:cubicBezTo>
                    <a:pt x="3161" y="6911"/>
                    <a:pt x="3961" y="8027"/>
                    <a:pt x="5083" y="8601"/>
                  </a:cubicBezTo>
                  <a:lnTo>
                    <a:pt x="5083" y="9478"/>
                  </a:lnTo>
                  <a:lnTo>
                    <a:pt x="2559" y="9478"/>
                  </a:lnTo>
                  <a:cubicBezTo>
                    <a:pt x="2112" y="9478"/>
                    <a:pt x="1692" y="9620"/>
                    <a:pt x="1349" y="9868"/>
                  </a:cubicBezTo>
                  <a:cubicBezTo>
                    <a:pt x="1005" y="8628"/>
                    <a:pt x="1310" y="7696"/>
                    <a:pt x="2382" y="6522"/>
                  </a:cubicBezTo>
                  <a:cubicBezTo>
                    <a:pt x="2637" y="6242"/>
                    <a:pt x="2849" y="5927"/>
                    <a:pt x="3024" y="5601"/>
                  </a:cubicBezTo>
                  <a:close/>
                  <a:moveTo>
                    <a:pt x="10612" y="5601"/>
                  </a:moveTo>
                  <a:cubicBezTo>
                    <a:pt x="10787" y="5927"/>
                    <a:pt x="10999" y="6242"/>
                    <a:pt x="11254" y="6522"/>
                  </a:cubicBezTo>
                  <a:cubicBezTo>
                    <a:pt x="12326" y="7696"/>
                    <a:pt x="12631" y="8628"/>
                    <a:pt x="12287" y="9868"/>
                  </a:cubicBezTo>
                  <a:cubicBezTo>
                    <a:pt x="11944" y="9620"/>
                    <a:pt x="11525" y="9478"/>
                    <a:pt x="11076" y="9478"/>
                  </a:cubicBezTo>
                  <a:lnTo>
                    <a:pt x="8553" y="9478"/>
                  </a:lnTo>
                  <a:lnTo>
                    <a:pt x="8553" y="8601"/>
                  </a:lnTo>
                  <a:cubicBezTo>
                    <a:pt x="9675" y="8025"/>
                    <a:pt x="10475" y="6910"/>
                    <a:pt x="10612" y="5601"/>
                  </a:cubicBezTo>
                  <a:close/>
                  <a:moveTo>
                    <a:pt x="7751" y="8905"/>
                  </a:moveTo>
                  <a:lnTo>
                    <a:pt x="7751" y="9726"/>
                  </a:lnTo>
                  <a:cubicBezTo>
                    <a:pt x="7502" y="9969"/>
                    <a:pt x="7170" y="10108"/>
                    <a:pt x="6816" y="10108"/>
                  </a:cubicBezTo>
                  <a:cubicBezTo>
                    <a:pt x="6464" y="10108"/>
                    <a:pt x="6131" y="9969"/>
                    <a:pt x="5882" y="9726"/>
                  </a:cubicBezTo>
                  <a:lnTo>
                    <a:pt x="5882" y="8905"/>
                  </a:lnTo>
                  <a:cubicBezTo>
                    <a:pt x="6182" y="8981"/>
                    <a:pt x="6496" y="9022"/>
                    <a:pt x="6816" y="9022"/>
                  </a:cubicBezTo>
                  <a:cubicBezTo>
                    <a:pt x="7140" y="9022"/>
                    <a:pt x="7452" y="8981"/>
                    <a:pt x="7751" y="8905"/>
                  </a:cubicBezTo>
                  <a:close/>
                  <a:moveTo>
                    <a:pt x="11080" y="10280"/>
                  </a:moveTo>
                  <a:cubicBezTo>
                    <a:pt x="11657" y="10280"/>
                    <a:pt x="12162" y="10670"/>
                    <a:pt x="12305" y="11231"/>
                  </a:cubicBezTo>
                  <a:lnTo>
                    <a:pt x="12648" y="12852"/>
                  </a:lnTo>
                  <a:lnTo>
                    <a:pt x="988" y="12852"/>
                  </a:lnTo>
                  <a:lnTo>
                    <a:pt x="1330" y="11231"/>
                  </a:lnTo>
                  <a:cubicBezTo>
                    <a:pt x="1474" y="10671"/>
                    <a:pt x="1978" y="10280"/>
                    <a:pt x="2556" y="10280"/>
                  </a:cubicBezTo>
                  <a:lnTo>
                    <a:pt x="5305" y="10280"/>
                  </a:lnTo>
                  <a:cubicBezTo>
                    <a:pt x="5704" y="10681"/>
                    <a:pt x="6246" y="10907"/>
                    <a:pt x="6818" y="10907"/>
                  </a:cubicBezTo>
                  <a:cubicBezTo>
                    <a:pt x="7391" y="10907"/>
                    <a:pt x="7930" y="10681"/>
                    <a:pt x="8332" y="10280"/>
                  </a:cubicBezTo>
                  <a:close/>
                  <a:moveTo>
                    <a:pt x="5435" y="0"/>
                  </a:moveTo>
                  <a:cubicBezTo>
                    <a:pt x="4095" y="0"/>
                    <a:pt x="3005" y="1091"/>
                    <a:pt x="3005" y="2430"/>
                  </a:cubicBezTo>
                  <a:lnTo>
                    <a:pt x="3005" y="3142"/>
                  </a:lnTo>
                  <a:cubicBezTo>
                    <a:pt x="2972" y="3360"/>
                    <a:pt x="2693" y="4994"/>
                    <a:pt x="1791" y="5983"/>
                  </a:cubicBezTo>
                  <a:cubicBezTo>
                    <a:pt x="394" y="7516"/>
                    <a:pt x="87" y="8818"/>
                    <a:pt x="737" y="10572"/>
                  </a:cubicBezTo>
                  <a:cubicBezTo>
                    <a:pt x="659" y="10718"/>
                    <a:pt x="597" y="10877"/>
                    <a:pt x="553" y="11045"/>
                  </a:cubicBezTo>
                  <a:lnTo>
                    <a:pt x="0" y="13654"/>
                  </a:lnTo>
                  <a:lnTo>
                    <a:pt x="13636" y="13654"/>
                  </a:lnTo>
                  <a:lnTo>
                    <a:pt x="13089" y="11058"/>
                  </a:lnTo>
                  <a:lnTo>
                    <a:pt x="13084" y="11042"/>
                  </a:lnTo>
                  <a:cubicBezTo>
                    <a:pt x="13042" y="10874"/>
                    <a:pt x="12980" y="10717"/>
                    <a:pt x="12902" y="10570"/>
                  </a:cubicBezTo>
                  <a:cubicBezTo>
                    <a:pt x="13550" y="8816"/>
                    <a:pt x="13245" y="7514"/>
                    <a:pt x="11846" y="5981"/>
                  </a:cubicBezTo>
                  <a:cubicBezTo>
                    <a:pt x="10947" y="4995"/>
                    <a:pt x="10667" y="3358"/>
                    <a:pt x="10633" y="3140"/>
                  </a:cubicBezTo>
                  <a:lnTo>
                    <a:pt x="10633" y="2430"/>
                  </a:lnTo>
                  <a:cubicBezTo>
                    <a:pt x="10633" y="1091"/>
                    <a:pt x="9542" y="0"/>
                    <a:pt x="820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55" name="Google Shape;2955;p48"/>
            <p:cNvSpPr/>
            <p:nvPr/>
          </p:nvSpPr>
          <p:spPr>
            <a:xfrm>
              <a:off x="1816100" y="2295375"/>
              <a:ext cx="56750" cy="28400"/>
            </a:xfrm>
            <a:custGeom>
              <a:avLst/>
              <a:gdLst/>
              <a:ahLst/>
              <a:cxnLst/>
              <a:rect l="l" t="t" r="r" b="b"/>
              <a:pathLst>
                <a:path w="2270" h="1136" extrusionOk="0">
                  <a:moveTo>
                    <a:pt x="0" y="0"/>
                  </a:moveTo>
                  <a:cubicBezTo>
                    <a:pt x="2" y="628"/>
                    <a:pt x="510" y="1136"/>
                    <a:pt x="1134" y="1136"/>
                  </a:cubicBezTo>
                  <a:cubicBezTo>
                    <a:pt x="1761" y="1136"/>
                    <a:pt x="2270" y="628"/>
                    <a:pt x="2270" y="0"/>
                  </a:cubicBezTo>
                  <a:lnTo>
                    <a:pt x="1468" y="0"/>
                  </a:lnTo>
                  <a:cubicBezTo>
                    <a:pt x="1468" y="184"/>
                    <a:pt x="1318" y="334"/>
                    <a:pt x="1134" y="334"/>
                  </a:cubicBezTo>
                  <a:cubicBezTo>
                    <a:pt x="952" y="334"/>
                    <a:pt x="803" y="184"/>
                    <a:pt x="80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956" name="Google Shape;2956;p48"/>
          <p:cNvGrpSpPr/>
          <p:nvPr/>
        </p:nvGrpSpPr>
        <p:grpSpPr>
          <a:xfrm>
            <a:off x="2927974" y="2188201"/>
            <a:ext cx="366542" cy="206644"/>
            <a:chOff x="2246400" y="2209350"/>
            <a:chExt cx="367350" cy="207100"/>
          </a:xfrm>
        </p:grpSpPr>
        <p:sp>
          <p:nvSpPr>
            <p:cNvPr id="2957" name="Google Shape;2957;p48"/>
            <p:cNvSpPr/>
            <p:nvPr/>
          </p:nvSpPr>
          <p:spPr>
            <a:xfrm>
              <a:off x="2352900" y="2278000"/>
              <a:ext cx="21625" cy="33125"/>
            </a:xfrm>
            <a:custGeom>
              <a:avLst/>
              <a:gdLst/>
              <a:ahLst/>
              <a:cxnLst/>
              <a:rect l="l" t="t" r="r" b="b"/>
              <a:pathLst>
                <a:path w="865" h="1325" extrusionOk="0">
                  <a:moveTo>
                    <a:pt x="432" y="1"/>
                  </a:moveTo>
                  <a:cubicBezTo>
                    <a:pt x="192" y="1"/>
                    <a:pt x="0" y="194"/>
                    <a:pt x="0" y="434"/>
                  </a:cubicBezTo>
                  <a:lnTo>
                    <a:pt x="0" y="893"/>
                  </a:lnTo>
                  <a:cubicBezTo>
                    <a:pt x="0" y="1133"/>
                    <a:pt x="192" y="1325"/>
                    <a:pt x="432" y="1325"/>
                  </a:cubicBezTo>
                  <a:cubicBezTo>
                    <a:pt x="672" y="1325"/>
                    <a:pt x="865" y="1131"/>
                    <a:pt x="865" y="893"/>
                  </a:cubicBezTo>
                  <a:lnTo>
                    <a:pt x="865" y="434"/>
                  </a:lnTo>
                  <a:cubicBezTo>
                    <a:pt x="865" y="194"/>
                    <a:pt x="672" y="1"/>
                    <a:pt x="43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58" name="Google Shape;2958;p48"/>
            <p:cNvSpPr/>
            <p:nvPr/>
          </p:nvSpPr>
          <p:spPr>
            <a:xfrm>
              <a:off x="2320100" y="2344900"/>
              <a:ext cx="22150" cy="21650"/>
            </a:xfrm>
            <a:custGeom>
              <a:avLst/>
              <a:gdLst/>
              <a:ahLst/>
              <a:cxnLst/>
              <a:rect l="l" t="t" r="r" b="b"/>
              <a:pathLst>
                <a:path w="886" h="866" extrusionOk="0">
                  <a:moveTo>
                    <a:pt x="443" y="1"/>
                  </a:moveTo>
                  <a:cubicBezTo>
                    <a:pt x="217" y="1"/>
                    <a:pt x="1" y="198"/>
                    <a:pt x="12" y="432"/>
                  </a:cubicBezTo>
                  <a:cubicBezTo>
                    <a:pt x="21" y="666"/>
                    <a:pt x="202" y="865"/>
                    <a:pt x="443" y="865"/>
                  </a:cubicBezTo>
                  <a:cubicBezTo>
                    <a:pt x="669" y="865"/>
                    <a:pt x="885" y="666"/>
                    <a:pt x="876" y="432"/>
                  </a:cubicBezTo>
                  <a:cubicBezTo>
                    <a:pt x="865" y="198"/>
                    <a:pt x="686" y="1"/>
                    <a:pt x="44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59" name="Google Shape;2959;p48"/>
            <p:cNvSpPr/>
            <p:nvPr/>
          </p:nvSpPr>
          <p:spPr>
            <a:xfrm>
              <a:off x="2246400" y="2209350"/>
              <a:ext cx="367350" cy="207100"/>
            </a:xfrm>
            <a:custGeom>
              <a:avLst/>
              <a:gdLst/>
              <a:ahLst/>
              <a:cxnLst/>
              <a:rect l="l" t="t" r="r" b="b"/>
              <a:pathLst>
                <a:path w="14694" h="8284" extrusionOk="0">
                  <a:moveTo>
                    <a:pt x="4674" y="1999"/>
                  </a:moveTo>
                  <a:cubicBezTo>
                    <a:pt x="4678" y="1999"/>
                    <a:pt x="4682" y="1999"/>
                    <a:pt x="4685" y="1999"/>
                  </a:cubicBezTo>
                  <a:cubicBezTo>
                    <a:pt x="5170" y="2004"/>
                    <a:pt x="5586" y="2337"/>
                    <a:pt x="5693" y="2809"/>
                  </a:cubicBezTo>
                  <a:lnTo>
                    <a:pt x="5802" y="3292"/>
                  </a:lnTo>
                  <a:lnTo>
                    <a:pt x="6265" y="3119"/>
                  </a:lnTo>
                  <a:cubicBezTo>
                    <a:pt x="6604" y="2993"/>
                    <a:pt x="7597" y="2663"/>
                    <a:pt x="8111" y="2663"/>
                  </a:cubicBezTo>
                  <a:cubicBezTo>
                    <a:pt x="10299" y="2663"/>
                    <a:pt x="12081" y="4444"/>
                    <a:pt x="12081" y="6633"/>
                  </a:cubicBezTo>
                  <a:lnTo>
                    <a:pt x="12084" y="7419"/>
                  </a:lnTo>
                  <a:lnTo>
                    <a:pt x="1256" y="7419"/>
                  </a:lnTo>
                  <a:cubicBezTo>
                    <a:pt x="1039" y="7419"/>
                    <a:pt x="865" y="7245"/>
                    <a:pt x="865" y="7029"/>
                  </a:cubicBezTo>
                  <a:lnTo>
                    <a:pt x="865" y="7019"/>
                  </a:lnTo>
                  <a:cubicBezTo>
                    <a:pt x="865" y="6803"/>
                    <a:pt x="1039" y="6628"/>
                    <a:pt x="1256" y="6628"/>
                  </a:cubicBezTo>
                  <a:lnTo>
                    <a:pt x="1623" y="6628"/>
                  </a:lnTo>
                  <a:lnTo>
                    <a:pt x="1682" y="6264"/>
                  </a:lnTo>
                  <a:cubicBezTo>
                    <a:pt x="1819" y="5401"/>
                    <a:pt x="2444" y="4754"/>
                    <a:pt x="3274" y="4620"/>
                  </a:cubicBezTo>
                  <a:lnTo>
                    <a:pt x="3637" y="4561"/>
                  </a:lnTo>
                  <a:lnTo>
                    <a:pt x="3637" y="3066"/>
                  </a:lnTo>
                  <a:cubicBezTo>
                    <a:pt x="3637" y="2782"/>
                    <a:pt x="3754" y="2504"/>
                    <a:pt x="3958" y="2301"/>
                  </a:cubicBezTo>
                  <a:cubicBezTo>
                    <a:pt x="4153" y="2108"/>
                    <a:pt x="4409" y="1999"/>
                    <a:pt x="4674" y="1999"/>
                  </a:cubicBezTo>
                  <a:close/>
                  <a:moveTo>
                    <a:pt x="12193" y="1"/>
                  </a:moveTo>
                  <a:lnTo>
                    <a:pt x="12193" y="1532"/>
                  </a:lnTo>
                  <a:cubicBezTo>
                    <a:pt x="12193" y="2396"/>
                    <a:pt x="12528" y="3208"/>
                    <a:pt x="13136" y="3821"/>
                  </a:cubicBezTo>
                  <a:cubicBezTo>
                    <a:pt x="13581" y="4272"/>
                    <a:pt x="13829" y="4870"/>
                    <a:pt x="13829" y="5504"/>
                  </a:cubicBezTo>
                  <a:lnTo>
                    <a:pt x="13829" y="6761"/>
                  </a:lnTo>
                  <a:cubicBezTo>
                    <a:pt x="13829" y="7124"/>
                    <a:pt x="13533" y="7419"/>
                    <a:pt x="13170" y="7419"/>
                  </a:cubicBezTo>
                  <a:lnTo>
                    <a:pt x="12949" y="7419"/>
                  </a:lnTo>
                  <a:lnTo>
                    <a:pt x="12949" y="6633"/>
                  </a:lnTo>
                  <a:cubicBezTo>
                    <a:pt x="12949" y="3968"/>
                    <a:pt x="10780" y="1798"/>
                    <a:pt x="8115" y="1798"/>
                  </a:cubicBezTo>
                  <a:cubicBezTo>
                    <a:pt x="7594" y="1798"/>
                    <a:pt x="6841" y="2015"/>
                    <a:pt x="6375" y="2167"/>
                  </a:cubicBezTo>
                  <a:cubicBezTo>
                    <a:pt x="6059" y="1547"/>
                    <a:pt x="5422" y="1141"/>
                    <a:pt x="4698" y="1134"/>
                  </a:cubicBezTo>
                  <a:cubicBezTo>
                    <a:pt x="4694" y="1134"/>
                    <a:pt x="4690" y="1134"/>
                    <a:pt x="4686" y="1134"/>
                  </a:cubicBezTo>
                  <a:cubicBezTo>
                    <a:pt x="4187" y="1134"/>
                    <a:pt x="3714" y="1330"/>
                    <a:pt x="3352" y="1687"/>
                  </a:cubicBezTo>
                  <a:cubicBezTo>
                    <a:pt x="2986" y="2052"/>
                    <a:pt x="2774" y="2555"/>
                    <a:pt x="2774" y="3066"/>
                  </a:cubicBezTo>
                  <a:lnTo>
                    <a:pt x="2774" y="3851"/>
                  </a:lnTo>
                  <a:cubicBezTo>
                    <a:pt x="1851" y="4128"/>
                    <a:pt x="1153" y="4857"/>
                    <a:pt x="896" y="5815"/>
                  </a:cubicBezTo>
                  <a:cubicBezTo>
                    <a:pt x="377" y="5971"/>
                    <a:pt x="0" y="6451"/>
                    <a:pt x="0" y="7019"/>
                  </a:cubicBezTo>
                  <a:lnTo>
                    <a:pt x="0" y="7029"/>
                  </a:lnTo>
                  <a:cubicBezTo>
                    <a:pt x="0" y="7722"/>
                    <a:pt x="562" y="8284"/>
                    <a:pt x="1256" y="8284"/>
                  </a:cubicBezTo>
                  <a:lnTo>
                    <a:pt x="13170" y="8284"/>
                  </a:lnTo>
                  <a:cubicBezTo>
                    <a:pt x="14009" y="8284"/>
                    <a:pt x="14693" y="7602"/>
                    <a:pt x="14693" y="6761"/>
                  </a:cubicBezTo>
                  <a:lnTo>
                    <a:pt x="14693" y="5504"/>
                  </a:lnTo>
                  <a:cubicBezTo>
                    <a:pt x="14693" y="4639"/>
                    <a:pt x="14358" y="3826"/>
                    <a:pt x="13751" y="3214"/>
                  </a:cubicBezTo>
                  <a:cubicBezTo>
                    <a:pt x="13305" y="2765"/>
                    <a:pt x="13058" y="2167"/>
                    <a:pt x="13058" y="1532"/>
                  </a:cubicBezTo>
                  <a:lnTo>
                    <a:pt x="1305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960" name="Google Shape;2960;p48"/>
          <p:cNvGrpSpPr/>
          <p:nvPr/>
        </p:nvGrpSpPr>
        <p:grpSpPr>
          <a:xfrm>
            <a:off x="3512260" y="2153902"/>
            <a:ext cx="366592" cy="275218"/>
            <a:chOff x="2831975" y="2174975"/>
            <a:chExt cx="367400" cy="275825"/>
          </a:xfrm>
        </p:grpSpPr>
        <p:sp>
          <p:nvSpPr>
            <p:cNvPr id="2961" name="Google Shape;2961;p48"/>
            <p:cNvSpPr/>
            <p:nvPr/>
          </p:nvSpPr>
          <p:spPr>
            <a:xfrm>
              <a:off x="2831975" y="2174975"/>
              <a:ext cx="367400" cy="275825"/>
            </a:xfrm>
            <a:custGeom>
              <a:avLst/>
              <a:gdLst/>
              <a:ahLst/>
              <a:cxnLst/>
              <a:rect l="l" t="t" r="r" b="b"/>
              <a:pathLst>
                <a:path w="14696" h="11033" extrusionOk="0">
                  <a:moveTo>
                    <a:pt x="12873" y="863"/>
                  </a:moveTo>
                  <a:lnTo>
                    <a:pt x="12873" y="1938"/>
                  </a:lnTo>
                  <a:cubicBezTo>
                    <a:pt x="12873" y="2619"/>
                    <a:pt x="12320" y="3171"/>
                    <a:pt x="11639" y="3171"/>
                  </a:cubicBezTo>
                  <a:lnTo>
                    <a:pt x="3058" y="3171"/>
                  </a:lnTo>
                  <a:cubicBezTo>
                    <a:pt x="2376" y="3171"/>
                    <a:pt x="1823" y="2617"/>
                    <a:pt x="1823" y="1938"/>
                  </a:cubicBezTo>
                  <a:lnTo>
                    <a:pt x="1823" y="863"/>
                  </a:lnTo>
                  <a:close/>
                  <a:moveTo>
                    <a:pt x="9287" y="4034"/>
                  </a:moveTo>
                  <a:lnTo>
                    <a:pt x="9287" y="4791"/>
                  </a:lnTo>
                  <a:lnTo>
                    <a:pt x="9284" y="4791"/>
                  </a:lnTo>
                  <a:cubicBezTo>
                    <a:pt x="9284" y="4838"/>
                    <a:pt x="9276" y="4891"/>
                    <a:pt x="9264" y="4947"/>
                  </a:cubicBezTo>
                  <a:lnTo>
                    <a:pt x="5429" y="4947"/>
                  </a:lnTo>
                  <a:cubicBezTo>
                    <a:pt x="5416" y="4891"/>
                    <a:pt x="5410" y="4838"/>
                    <a:pt x="5410" y="4791"/>
                  </a:cubicBezTo>
                  <a:lnTo>
                    <a:pt x="5410" y="4034"/>
                  </a:lnTo>
                  <a:close/>
                  <a:moveTo>
                    <a:pt x="12659" y="5809"/>
                  </a:moveTo>
                  <a:cubicBezTo>
                    <a:pt x="13067" y="5810"/>
                    <a:pt x="13401" y="6142"/>
                    <a:pt x="13401" y="6550"/>
                  </a:cubicBezTo>
                  <a:lnTo>
                    <a:pt x="13401" y="10171"/>
                  </a:lnTo>
                  <a:lnTo>
                    <a:pt x="1561" y="10171"/>
                  </a:lnTo>
                  <a:lnTo>
                    <a:pt x="1561" y="6550"/>
                  </a:lnTo>
                  <a:cubicBezTo>
                    <a:pt x="1561" y="6142"/>
                    <a:pt x="1893" y="5809"/>
                    <a:pt x="2303" y="5809"/>
                  </a:cubicBezTo>
                  <a:close/>
                  <a:moveTo>
                    <a:pt x="432" y="0"/>
                  </a:moveTo>
                  <a:cubicBezTo>
                    <a:pt x="194" y="0"/>
                    <a:pt x="1" y="193"/>
                    <a:pt x="1" y="430"/>
                  </a:cubicBezTo>
                  <a:cubicBezTo>
                    <a:pt x="1" y="668"/>
                    <a:pt x="194" y="862"/>
                    <a:pt x="432" y="862"/>
                  </a:cubicBezTo>
                  <a:lnTo>
                    <a:pt x="959" y="862"/>
                  </a:lnTo>
                  <a:lnTo>
                    <a:pt x="959" y="1935"/>
                  </a:lnTo>
                  <a:cubicBezTo>
                    <a:pt x="959" y="3092"/>
                    <a:pt x="1899" y="4033"/>
                    <a:pt x="3057" y="4033"/>
                  </a:cubicBezTo>
                  <a:lnTo>
                    <a:pt x="4547" y="4033"/>
                  </a:lnTo>
                  <a:lnTo>
                    <a:pt x="4547" y="4790"/>
                  </a:lnTo>
                  <a:cubicBezTo>
                    <a:pt x="4547" y="4840"/>
                    <a:pt x="4552" y="4893"/>
                    <a:pt x="4557" y="4946"/>
                  </a:cubicBezTo>
                  <a:lnTo>
                    <a:pt x="2303" y="4946"/>
                  </a:lnTo>
                  <a:cubicBezTo>
                    <a:pt x="1418" y="4946"/>
                    <a:pt x="700" y="5664"/>
                    <a:pt x="700" y="6548"/>
                  </a:cubicBezTo>
                  <a:lnTo>
                    <a:pt x="700" y="11033"/>
                  </a:lnTo>
                  <a:lnTo>
                    <a:pt x="14264" y="11033"/>
                  </a:lnTo>
                  <a:lnTo>
                    <a:pt x="14264" y="6548"/>
                  </a:lnTo>
                  <a:cubicBezTo>
                    <a:pt x="14264" y="5664"/>
                    <a:pt x="13544" y="4946"/>
                    <a:pt x="12661" y="4946"/>
                  </a:cubicBezTo>
                  <a:lnTo>
                    <a:pt x="10139" y="4946"/>
                  </a:lnTo>
                  <a:cubicBezTo>
                    <a:pt x="10145" y="4894"/>
                    <a:pt x="10148" y="4843"/>
                    <a:pt x="10148" y="4790"/>
                  </a:cubicBezTo>
                  <a:lnTo>
                    <a:pt x="10148" y="4033"/>
                  </a:lnTo>
                  <a:lnTo>
                    <a:pt x="11641" y="4033"/>
                  </a:lnTo>
                  <a:cubicBezTo>
                    <a:pt x="12796" y="4033"/>
                    <a:pt x="13737" y="3092"/>
                    <a:pt x="13737" y="1935"/>
                  </a:cubicBezTo>
                  <a:lnTo>
                    <a:pt x="13737" y="862"/>
                  </a:lnTo>
                  <a:lnTo>
                    <a:pt x="14265" y="862"/>
                  </a:lnTo>
                  <a:cubicBezTo>
                    <a:pt x="14502" y="862"/>
                    <a:pt x="14695" y="668"/>
                    <a:pt x="14695" y="430"/>
                  </a:cubicBezTo>
                  <a:cubicBezTo>
                    <a:pt x="14694" y="193"/>
                    <a:pt x="14500" y="0"/>
                    <a:pt x="1426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62" name="Google Shape;2962;p48"/>
            <p:cNvSpPr/>
            <p:nvPr/>
          </p:nvSpPr>
          <p:spPr>
            <a:xfrm>
              <a:off x="2962975" y="2341350"/>
              <a:ext cx="112100" cy="66825"/>
            </a:xfrm>
            <a:custGeom>
              <a:avLst/>
              <a:gdLst/>
              <a:ahLst/>
              <a:cxnLst/>
              <a:rect l="l" t="t" r="r" b="b"/>
              <a:pathLst>
                <a:path w="4484" h="2673" extrusionOk="0">
                  <a:moveTo>
                    <a:pt x="2242" y="861"/>
                  </a:moveTo>
                  <a:cubicBezTo>
                    <a:pt x="2851" y="861"/>
                    <a:pt x="3371" y="1258"/>
                    <a:pt x="3552" y="1809"/>
                  </a:cubicBezTo>
                  <a:lnTo>
                    <a:pt x="2672" y="1809"/>
                  </a:lnTo>
                  <a:lnTo>
                    <a:pt x="2672" y="1744"/>
                  </a:lnTo>
                  <a:cubicBezTo>
                    <a:pt x="2672" y="1507"/>
                    <a:pt x="2479" y="1314"/>
                    <a:pt x="2242" y="1314"/>
                  </a:cubicBezTo>
                  <a:cubicBezTo>
                    <a:pt x="2004" y="1314"/>
                    <a:pt x="1810" y="1507"/>
                    <a:pt x="1810" y="1744"/>
                  </a:cubicBezTo>
                  <a:lnTo>
                    <a:pt x="1810" y="1809"/>
                  </a:lnTo>
                  <a:lnTo>
                    <a:pt x="930" y="1809"/>
                  </a:lnTo>
                  <a:cubicBezTo>
                    <a:pt x="1113" y="1258"/>
                    <a:pt x="1631" y="861"/>
                    <a:pt x="2242" y="861"/>
                  </a:cubicBezTo>
                  <a:close/>
                  <a:moveTo>
                    <a:pt x="2242" y="1"/>
                  </a:moveTo>
                  <a:cubicBezTo>
                    <a:pt x="1005" y="1"/>
                    <a:pt x="0" y="1006"/>
                    <a:pt x="0" y="2241"/>
                  </a:cubicBezTo>
                  <a:lnTo>
                    <a:pt x="0" y="2672"/>
                  </a:lnTo>
                  <a:lnTo>
                    <a:pt x="4483" y="2672"/>
                  </a:lnTo>
                  <a:lnTo>
                    <a:pt x="4483" y="2241"/>
                  </a:lnTo>
                  <a:cubicBezTo>
                    <a:pt x="4483" y="1006"/>
                    <a:pt x="3475" y="1"/>
                    <a:pt x="224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63" name="Google Shape;2963;p48"/>
            <p:cNvSpPr/>
            <p:nvPr/>
          </p:nvSpPr>
          <p:spPr>
            <a:xfrm>
              <a:off x="2903000" y="2370025"/>
              <a:ext cx="22150" cy="21525"/>
            </a:xfrm>
            <a:custGeom>
              <a:avLst/>
              <a:gdLst/>
              <a:ahLst/>
              <a:cxnLst/>
              <a:rect l="l" t="t" r="r" b="b"/>
              <a:pathLst>
                <a:path w="886" h="861" extrusionOk="0">
                  <a:moveTo>
                    <a:pt x="443" y="0"/>
                  </a:moveTo>
                  <a:cubicBezTo>
                    <a:pt x="217" y="0"/>
                    <a:pt x="1" y="198"/>
                    <a:pt x="13" y="430"/>
                  </a:cubicBezTo>
                  <a:cubicBezTo>
                    <a:pt x="23" y="664"/>
                    <a:pt x="202" y="860"/>
                    <a:pt x="443" y="860"/>
                  </a:cubicBezTo>
                  <a:cubicBezTo>
                    <a:pt x="669" y="860"/>
                    <a:pt x="885" y="662"/>
                    <a:pt x="873" y="430"/>
                  </a:cubicBezTo>
                  <a:cubicBezTo>
                    <a:pt x="864" y="198"/>
                    <a:pt x="685" y="0"/>
                    <a:pt x="44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64" name="Google Shape;2964;p48"/>
            <p:cNvSpPr/>
            <p:nvPr/>
          </p:nvSpPr>
          <p:spPr>
            <a:xfrm>
              <a:off x="3112850" y="2370050"/>
              <a:ext cx="22100" cy="21575"/>
            </a:xfrm>
            <a:custGeom>
              <a:avLst/>
              <a:gdLst/>
              <a:ahLst/>
              <a:cxnLst/>
              <a:rect l="l" t="t" r="r" b="b"/>
              <a:pathLst>
                <a:path w="884" h="863" extrusionOk="0">
                  <a:moveTo>
                    <a:pt x="443" y="1"/>
                  </a:moveTo>
                  <a:cubicBezTo>
                    <a:pt x="217" y="1"/>
                    <a:pt x="1" y="200"/>
                    <a:pt x="12" y="431"/>
                  </a:cubicBezTo>
                  <a:cubicBezTo>
                    <a:pt x="23" y="664"/>
                    <a:pt x="202" y="862"/>
                    <a:pt x="443" y="862"/>
                  </a:cubicBezTo>
                  <a:cubicBezTo>
                    <a:pt x="669" y="862"/>
                    <a:pt x="884" y="663"/>
                    <a:pt x="873" y="431"/>
                  </a:cubicBezTo>
                  <a:cubicBezTo>
                    <a:pt x="864" y="197"/>
                    <a:pt x="685" y="1"/>
                    <a:pt x="44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965" name="Google Shape;2965;p48"/>
          <p:cNvGrpSpPr/>
          <p:nvPr/>
        </p:nvGrpSpPr>
        <p:grpSpPr>
          <a:xfrm>
            <a:off x="4103781" y="2121174"/>
            <a:ext cx="352124" cy="340674"/>
            <a:chOff x="3424800" y="2142175"/>
            <a:chExt cx="352900" cy="341425"/>
          </a:xfrm>
          <a:solidFill>
            <a:schemeClr val="bg1"/>
          </a:solidFill>
        </p:grpSpPr>
        <p:sp>
          <p:nvSpPr>
            <p:cNvPr id="2966" name="Google Shape;2966;p48"/>
            <p:cNvSpPr/>
            <p:nvPr/>
          </p:nvSpPr>
          <p:spPr>
            <a:xfrm>
              <a:off x="3424800" y="2142175"/>
              <a:ext cx="352900" cy="341425"/>
            </a:xfrm>
            <a:custGeom>
              <a:avLst/>
              <a:gdLst/>
              <a:ahLst/>
              <a:cxnLst/>
              <a:rect l="l" t="t" r="r" b="b"/>
              <a:pathLst>
                <a:path w="14116" h="13657" extrusionOk="0">
                  <a:moveTo>
                    <a:pt x="8787" y="807"/>
                  </a:moveTo>
                  <a:cubicBezTo>
                    <a:pt x="9200" y="807"/>
                    <a:pt x="9586" y="968"/>
                    <a:pt x="9878" y="1259"/>
                  </a:cubicBezTo>
                  <a:cubicBezTo>
                    <a:pt x="10171" y="1552"/>
                    <a:pt x="10329" y="1937"/>
                    <a:pt x="10329" y="2350"/>
                  </a:cubicBezTo>
                  <a:cubicBezTo>
                    <a:pt x="10329" y="2761"/>
                    <a:pt x="10171" y="3147"/>
                    <a:pt x="9882" y="3437"/>
                  </a:cubicBezTo>
                  <a:lnTo>
                    <a:pt x="9881" y="3438"/>
                  </a:lnTo>
                  <a:lnTo>
                    <a:pt x="9876" y="3443"/>
                  </a:lnTo>
                  <a:lnTo>
                    <a:pt x="9862" y="3455"/>
                  </a:lnTo>
                  <a:lnTo>
                    <a:pt x="9572" y="3739"/>
                  </a:lnTo>
                  <a:lnTo>
                    <a:pt x="10146" y="4323"/>
                  </a:lnTo>
                  <a:lnTo>
                    <a:pt x="10434" y="4024"/>
                  </a:lnTo>
                  <a:cubicBezTo>
                    <a:pt x="10437" y="4018"/>
                    <a:pt x="10443" y="4015"/>
                    <a:pt x="10446" y="4008"/>
                  </a:cubicBezTo>
                  <a:lnTo>
                    <a:pt x="10451" y="4005"/>
                  </a:lnTo>
                  <a:cubicBezTo>
                    <a:pt x="10752" y="3704"/>
                    <a:pt x="11146" y="3553"/>
                    <a:pt x="11541" y="3553"/>
                  </a:cubicBezTo>
                  <a:cubicBezTo>
                    <a:pt x="11936" y="3553"/>
                    <a:pt x="12331" y="3704"/>
                    <a:pt x="12632" y="4005"/>
                  </a:cubicBezTo>
                  <a:cubicBezTo>
                    <a:pt x="13233" y="4607"/>
                    <a:pt x="13233" y="5583"/>
                    <a:pt x="12632" y="6186"/>
                  </a:cubicBezTo>
                  <a:cubicBezTo>
                    <a:pt x="12331" y="6487"/>
                    <a:pt x="11936" y="6637"/>
                    <a:pt x="11541" y="6637"/>
                  </a:cubicBezTo>
                  <a:cubicBezTo>
                    <a:pt x="11146" y="6637"/>
                    <a:pt x="10752" y="6487"/>
                    <a:pt x="10451" y="6186"/>
                  </a:cubicBezTo>
                  <a:lnTo>
                    <a:pt x="9937" y="5672"/>
                  </a:lnTo>
                  <a:lnTo>
                    <a:pt x="5901" y="9708"/>
                  </a:lnTo>
                  <a:lnTo>
                    <a:pt x="6415" y="10222"/>
                  </a:lnTo>
                  <a:cubicBezTo>
                    <a:pt x="6706" y="10515"/>
                    <a:pt x="6867" y="10899"/>
                    <a:pt x="6867" y="11312"/>
                  </a:cubicBezTo>
                  <a:cubicBezTo>
                    <a:pt x="6867" y="11725"/>
                    <a:pt x="6706" y="12111"/>
                    <a:pt x="6415" y="12402"/>
                  </a:cubicBezTo>
                  <a:cubicBezTo>
                    <a:pt x="6122" y="12695"/>
                    <a:pt x="5738" y="12854"/>
                    <a:pt x="5325" y="12854"/>
                  </a:cubicBezTo>
                  <a:cubicBezTo>
                    <a:pt x="4912" y="12854"/>
                    <a:pt x="4526" y="12695"/>
                    <a:pt x="4234" y="12402"/>
                  </a:cubicBezTo>
                  <a:cubicBezTo>
                    <a:pt x="3942" y="12111"/>
                    <a:pt x="3783" y="11725"/>
                    <a:pt x="3783" y="11312"/>
                  </a:cubicBezTo>
                  <a:cubicBezTo>
                    <a:pt x="3783" y="10899"/>
                    <a:pt x="3942" y="10515"/>
                    <a:pt x="4234" y="10222"/>
                  </a:cubicBezTo>
                  <a:lnTo>
                    <a:pt x="3661" y="9658"/>
                  </a:lnTo>
                  <a:cubicBezTo>
                    <a:pt x="3361" y="9958"/>
                    <a:pt x="2966" y="10109"/>
                    <a:pt x="2571" y="10109"/>
                  </a:cubicBezTo>
                  <a:cubicBezTo>
                    <a:pt x="2176" y="10109"/>
                    <a:pt x="1781" y="9958"/>
                    <a:pt x="1481" y="9658"/>
                  </a:cubicBezTo>
                  <a:cubicBezTo>
                    <a:pt x="879" y="9055"/>
                    <a:pt x="879" y="8078"/>
                    <a:pt x="1481" y="7477"/>
                  </a:cubicBezTo>
                  <a:cubicBezTo>
                    <a:pt x="1781" y="7176"/>
                    <a:pt x="2176" y="7025"/>
                    <a:pt x="2571" y="7025"/>
                  </a:cubicBezTo>
                  <a:cubicBezTo>
                    <a:pt x="2966" y="7025"/>
                    <a:pt x="3361" y="7176"/>
                    <a:pt x="3661" y="7477"/>
                  </a:cubicBezTo>
                  <a:lnTo>
                    <a:pt x="4220" y="8035"/>
                  </a:lnTo>
                  <a:lnTo>
                    <a:pt x="8256" y="3999"/>
                  </a:lnTo>
                  <a:lnTo>
                    <a:pt x="7697" y="3440"/>
                  </a:lnTo>
                  <a:cubicBezTo>
                    <a:pt x="7406" y="3149"/>
                    <a:pt x="7245" y="2762"/>
                    <a:pt x="7245" y="2350"/>
                  </a:cubicBezTo>
                  <a:cubicBezTo>
                    <a:pt x="7245" y="1937"/>
                    <a:pt x="7406" y="1552"/>
                    <a:pt x="7697" y="1259"/>
                  </a:cubicBezTo>
                  <a:cubicBezTo>
                    <a:pt x="7990" y="968"/>
                    <a:pt x="8375" y="807"/>
                    <a:pt x="8787" y="807"/>
                  </a:cubicBezTo>
                  <a:close/>
                  <a:moveTo>
                    <a:pt x="8794" y="1"/>
                  </a:moveTo>
                  <a:cubicBezTo>
                    <a:pt x="8166" y="1"/>
                    <a:pt x="7579" y="244"/>
                    <a:pt x="7135" y="688"/>
                  </a:cubicBezTo>
                  <a:cubicBezTo>
                    <a:pt x="6691" y="1131"/>
                    <a:pt x="6448" y="1719"/>
                    <a:pt x="6448" y="2346"/>
                  </a:cubicBezTo>
                  <a:cubicBezTo>
                    <a:pt x="6448" y="2969"/>
                    <a:pt x="6686" y="3554"/>
                    <a:pt x="7125" y="3996"/>
                  </a:cubicBezTo>
                  <a:lnTo>
                    <a:pt x="4224" y="6896"/>
                  </a:lnTo>
                  <a:cubicBezTo>
                    <a:pt x="3768" y="6445"/>
                    <a:pt x="3172" y="6220"/>
                    <a:pt x="2575" y="6220"/>
                  </a:cubicBezTo>
                  <a:cubicBezTo>
                    <a:pt x="1974" y="6220"/>
                    <a:pt x="1373" y="6448"/>
                    <a:pt x="915" y="6906"/>
                  </a:cubicBezTo>
                  <a:cubicBezTo>
                    <a:pt x="1" y="7820"/>
                    <a:pt x="1" y="9307"/>
                    <a:pt x="915" y="10222"/>
                  </a:cubicBezTo>
                  <a:cubicBezTo>
                    <a:pt x="1374" y="10678"/>
                    <a:pt x="1976" y="10907"/>
                    <a:pt x="2576" y="10907"/>
                  </a:cubicBezTo>
                  <a:cubicBezTo>
                    <a:pt x="2725" y="10907"/>
                    <a:pt x="2874" y="10893"/>
                    <a:pt x="3021" y="10865"/>
                  </a:cubicBezTo>
                  <a:lnTo>
                    <a:pt x="3021" y="10865"/>
                  </a:lnTo>
                  <a:cubicBezTo>
                    <a:pt x="2991" y="11008"/>
                    <a:pt x="2977" y="11158"/>
                    <a:pt x="2977" y="11310"/>
                  </a:cubicBezTo>
                  <a:cubicBezTo>
                    <a:pt x="2977" y="11937"/>
                    <a:pt x="3222" y="12525"/>
                    <a:pt x="3666" y="12969"/>
                  </a:cubicBezTo>
                  <a:cubicBezTo>
                    <a:pt x="4110" y="13413"/>
                    <a:pt x="4697" y="13656"/>
                    <a:pt x="5325" y="13656"/>
                  </a:cubicBezTo>
                  <a:cubicBezTo>
                    <a:pt x="5949" y="13656"/>
                    <a:pt x="6540" y="13413"/>
                    <a:pt x="6982" y="12969"/>
                  </a:cubicBezTo>
                  <a:cubicBezTo>
                    <a:pt x="7426" y="12525"/>
                    <a:pt x="7671" y="11937"/>
                    <a:pt x="7671" y="11310"/>
                  </a:cubicBezTo>
                  <a:cubicBezTo>
                    <a:pt x="7671" y="10711"/>
                    <a:pt x="7446" y="10144"/>
                    <a:pt x="7037" y="9708"/>
                  </a:cubicBezTo>
                  <a:lnTo>
                    <a:pt x="9940" y="6804"/>
                  </a:lnTo>
                  <a:cubicBezTo>
                    <a:pt x="10390" y="7225"/>
                    <a:pt x="10966" y="7436"/>
                    <a:pt x="11543" y="7436"/>
                  </a:cubicBezTo>
                  <a:cubicBezTo>
                    <a:pt x="12144" y="7436"/>
                    <a:pt x="12744" y="7207"/>
                    <a:pt x="13202" y="6750"/>
                  </a:cubicBezTo>
                  <a:cubicBezTo>
                    <a:pt x="14116" y="5837"/>
                    <a:pt x="14116" y="4350"/>
                    <a:pt x="13202" y="3435"/>
                  </a:cubicBezTo>
                  <a:cubicBezTo>
                    <a:pt x="12743" y="2978"/>
                    <a:pt x="12142" y="2749"/>
                    <a:pt x="11543" y="2749"/>
                  </a:cubicBezTo>
                  <a:cubicBezTo>
                    <a:pt x="11393" y="2749"/>
                    <a:pt x="11244" y="2764"/>
                    <a:pt x="11097" y="2792"/>
                  </a:cubicBezTo>
                  <a:cubicBezTo>
                    <a:pt x="11125" y="2649"/>
                    <a:pt x="11139" y="2498"/>
                    <a:pt x="11139" y="2346"/>
                  </a:cubicBezTo>
                  <a:cubicBezTo>
                    <a:pt x="11139" y="1719"/>
                    <a:pt x="10896" y="1131"/>
                    <a:pt x="10452" y="688"/>
                  </a:cubicBezTo>
                  <a:cubicBezTo>
                    <a:pt x="10009" y="244"/>
                    <a:pt x="9420" y="1"/>
                    <a:pt x="87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67" name="Google Shape;2967;p48"/>
            <p:cNvSpPr/>
            <p:nvPr/>
          </p:nvSpPr>
          <p:spPr>
            <a:xfrm>
              <a:off x="3476450" y="2345825"/>
              <a:ext cx="20575" cy="20100"/>
            </a:xfrm>
            <a:custGeom>
              <a:avLst/>
              <a:gdLst/>
              <a:ahLst/>
              <a:cxnLst/>
              <a:rect l="l" t="t" r="r" b="b"/>
              <a:pathLst>
                <a:path w="823" h="804" extrusionOk="0">
                  <a:moveTo>
                    <a:pt x="411" y="1"/>
                  </a:moveTo>
                  <a:cubicBezTo>
                    <a:pt x="201" y="1"/>
                    <a:pt x="0" y="185"/>
                    <a:pt x="11" y="401"/>
                  </a:cubicBezTo>
                  <a:cubicBezTo>
                    <a:pt x="20" y="619"/>
                    <a:pt x="187" y="803"/>
                    <a:pt x="411" y="803"/>
                  </a:cubicBezTo>
                  <a:cubicBezTo>
                    <a:pt x="622" y="803"/>
                    <a:pt x="823" y="618"/>
                    <a:pt x="813" y="401"/>
                  </a:cubicBezTo>
                  <a:cubicBezTo>
                    <a:pt x="802" y="183"/>
                    <a:pt x="636" y="1"/>
                    <a:pt x="4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68" name="Google Shape;2968;p48"/>
            <p:cNvSpPr/>
            <p:nvPr/>
          </p:nvSpPr>
          <p:spPr>
            <a:xfrm>
              <a:off x="3547125" y="2416525"/>
              <a:ext cx="20575" cy="20075"/>
            </a:xfrm>
            <a:custGeom>
              <a:avLst/>
              <a:gdLst/>
              <a:ahLst/>
              <a:cxnLst/>
              <a:rect l="l" t="t" r="r" b="b"/>
              <a:pathLst>
                <a:path w="823" h="803" extrusionOk="0">
                  <a:moveTo>
                    <a:pt x="412" y="0"/>
                  </a:moveTo>
                  <a:cubicBezTo>
                    <a:pt x="201" y="0"/>
                    <a:pt x="0" y="184"/>
                    <a:pt x="11" y="400"/>
                  </a:cubicBezTo>
                  <a:cubicBezTo>
                    <a:pt x="19" y="617"/>
                    <a:pt x="186" y="802"/>
                    <a:pt x="412" y="802"/>
                  </a:cubicBezTo>
                  <a:cubicBezTo>
                    <a:pt x="622" y="802"/>
                    <a:pt x="823" y="617"/>
                    <a:pt x="813" y="400"/>
                  </a:cubicBezTo>
                  <a:cubicBezTo>
                    <a:pt x="802" y="182"/>
                    <a:pt x="636" y="0"/>
                    <a:pt x="4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69" name="Google Shape;2969;p48"/>
            <p:cNvSpPr/>
            <p:nvPr/>
          </p:nvSpPr>
          <p:spPr>
            <a:xfrm>
              <a:off x="3634700" y="2188250"/>
              <a:ext cx="20575" cy="20075"/>
            </a:xfrm>
            <a:custGeom>
              <a:avLst/>
              <a:gdLst/>
              <a:ahLst/>
              <a:cxnLst/>
              <a:rect l="l" t="t" r="r" b="b"/>
              <a:pathLst>
                <a:path w="823" h="803" extrusionOk="0">
                  <a:moveTo>
                    <a:pt x="412" y="0"/>
                  </a:moveTo>
                  <a:cubicBezTo>
                    <a:pt x="201" y="0"/>
                    <a:pt x="0" y="186"/>
                    <a:pt x="10" y="402"/>
                  </a:cubicBezTo>
                  <a:cubicBezTo>
                    <a:pt x="21" y="619"/>
                    <a:pt x="187" y="802"/>
                    <a:pt x="412" y="802"/>
                  </a:cubicBezTo>
                  <a:cubicBezTo>
                    <a:pt x="622" y="802"/>
                    <a:pt x="823" y="619"/>
                    <a:pt x="812" y="402"/>
                  </a:cubicBezTo>
                  <a:cubicBezTo>
                    <a:pt x="803" y="184"/>
                    <a:pt x="636" y="0"/>
                    <a:pt x="4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70" name="Google Shape;2970;p48"/>
            <p:cNvSpPr/>
            <p:nvPr/>
          </p:nvSpPr>
          <p:spPr>
            <a:xfrm>
              <a:off x="3705375" y="2258875"/>
              <a:ext cx="20575" cy="20075"/>
            </a:xfrm>
            <a:custGeom>
              <a:avLst/>
              <a:gdLst/>
              <a:ahLst/>
              <a:cxnLst/>
              <a:rect l="l" t="t" r="r" b="b"/>
              <a:pathLst>
                <a:path w="823" h="803" extrusionOk="0">
                  <a:moveTo>
                    <a:pt x="412" y="1"/>
                  </a:moveTo>
                  <a:cubicBezTo>
                    <a:pt x="201" y="1"/>
                    <a:pt x="0" y="186"/>
                    <a:pt x="10" y="403"/>
                  </a:cubicBezTo>
                  <a:cubicBezTo>
                    <a:pt x="18" y="621"/>
                    <a:pt x="186" y="803"/>
                    <a:pt x="412" y="803"/>
                  </a:cubicBezTo>
                  <a:cubicBezTo>
                    <a:pt x="622" y="803"/>
                    <a:pt x="823" y="618"/>
                    <a:pt x="812" y="403"/>
                  </a:cubicBezTo>
                  <a:cubicBezTo>
                    <a:pt x="803" y="185"/>
                    <a:pt x="636" y="1"/>
                    <a:pt x="4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71" name="Google Shape;2971;p48"/>
            <p:cNvSpPr/>
            <p:nvPr/>
          </p:nvSpPr>
          <p:spPr>
            <a:xfrm>
              <a:off x="3568525" y="2281575"/>
              <a:ext cx="65375" cy="65350"/>
            </a:xfrm>
            <a:custGeom>
              <a:avLst/>
              <a:gdLst/>
              <a:ahLst/>
              <a:cxnLst/>
              <a:rect l="l" t="t" r="r" b="b"/>
              <a:pathLst>
                <a:path w="2615" h="2614" extrusionOk="0">
                  <a:moveTo>
                    <a:pt x="2046" y="1"/>
                  </a:moveTo>
                  <a:lnTo>
                    <a:pt x="1" y="2045"/>
                  </a:lnTo>
                  <a:lnTo>
                    <a:pt x="570" y="2613"/>
                  </a:lnTo>
                  <a:lnTo>
                    <a:pt x="2615" y="569"/>
                  </a:lnTo>
                  <a:lnTo>
                    <a:pt x="204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972" name="Google Shape;2972;p48"/>
          <p:cNvGrpSpPr/>
          <p:nvPr/>
        </p:nvGrpSpPr>
        <p:grpSpPr>
          <a:xfrm>
            <a:off x="4680834" y="2209953"/>
            <a:ext cx="366567" cy="163140"/>
            <a:chOff x="4003125" y="2231150"/>
            <a:chExt cx="367375" cy="163500"/>
          </a:xfrm>
        </p:grpSpPr>
        <p:sp>
          <p:nvSpPr>
            <p:cNvPr id="2973" name="Google Shape;2973;p48"/>
            <p:cNvSpPr/>
            <p:nvPr/>
          </p:nvSpPr>
          <p:spPr>
            <a:xfrm>
              <a:off x="4003125" y="2231150"/>
              <a:ext cx="367375" cy="163500"/>
            </a:xfrm>
            <a:custGeom>
              <a:avLst/>
              <a:gdLst/>
              <a:ahLst/>
              <a:cxnLst/>
              <a:rect l="l" t="t" r="r" b="b"/>
              <a:pathLst>
                <a:path w="14695" h="6540" extrusionOk="0">
                  <a:moveTo>
                    <a:pt x="13533" y="865"/>
                  </a:moveTo>
                  <a:cubicBezTo>
                    <a:pt x="13696" y="865"/>
                    <a:pt x="13830" y="999"/>
                    <a:pt x="13830" y="1163"/>
                  </a:cubicBezTo>
                  <a:lnTo>
                    <a:pt x="13830" y="3900"/>
                  </a:lnTo>
                  <a:lnTo>
                    <a:pt x="865" y="3900"/>
                  </a:lnTo>
                  <a:lnTo>
                    <a:pt x="865" y="1163"/>
                  </a:lnTo>
                  <a:cubicBezTo>
                    <a:pt x="865" y="999"/>
                    <a:pt x="1000" y="865"/>
                    <a:pt x="1164" y="865"/>
                  </a:cubicBezTo>
                  <a:close/>
                  <a:moveTo>
                    <a:pt x="1164" y="1"/>
                  </a:moveTo>
                  <a:cubicBezTo>
                    <a:pt x="522" y="1"/>
                    <a:pt x="0" y="523"/>
                    <a:pt x="0" y="1163"/>
                  </a:cubicBezTo>
                  <a:lnTo>
                    <a:pt x="0" y="6540"/>
                  </a:lnTo>
                  <a:lnTo>
                    <a:pt x="865" y="6540"/>
                  </a:lnTo>
                  <a:lnTo>
                    <a:pt x="865" y="4764"/>
                  </a:lnTo>
                  <a:lnTo>
                    <a:pt x="1745" y="4764"/>
                  </a:lnTo>
                  <a:lnTo>
                    <a:pt x="1745" y="6540"/>
                  </a:lnTo>
                  <a:lnTo>
                    <a:pt x="2609" y="6540"/>
                  </a:lnTo>
                  <a:lnTo>
                    <a:pt x="2609" y="4764"/>
                  </a:lnTo>
                  <a:lnTo>
                    <a:pt x="3474" y="4764"/>
                  </a:lnTo>
                  <a:lnTo>
                    <a:pt x="3474" y="6540"/>
                  </a:lnTo>
                  <a:lnTo>
                    <a:pt x="4338" y="6540"/>
                  </a:lnTo>
                  <a:lnTo>
                    <a:pt x="4338" y="4764"/>
                  </a:lnTo>
                  <a:lnTo>
                    <a:pt x="5202" y="4764"/>
                  </a:lnTo>
                  <a:lnTo>
                    <a:pt x="5202" y="6540"/>
                  </a:lnTo>
                  <a:lnTo>
                    <a:pt x="6067" y="6540"/>
                  </a:lnTo>
                  <a:lnTo>
                    <a:pt x="6067" y="4764"/>
                  </a:lnTo>
                  <a:lnTo>
                    <a:pt x="6931" y="4764"/>
                  </a:lnTo>
                  <a:lnTo>
                    <a:pt x="6931" y="6540"/>
                  </a:lnTo>
                  <a:lnTo>
                    <a:pt x="7796" y="6540"/>
                  </a:lnTo>
                  <a:lnTo>
                    <a:pt x="7796" y="4764"/>
                  </a:lnTo>
                  <a:lnTo>
                    <a:pt x="8660" y="4764"/>
                  </a:lnTo>
                  <a:lnTo>
                    <a:pt x="8660" y="6540"/>
                  </a:lnTo>
                  <a:lnTo>
                    <a:pt x="9525" y="6540"/>
                  </a:lnTo>
                  <a:lnTo>
                    <a:pt x="9525" y="4764"/>
                  </a:lnTo>
                  <a:lnTo>
                    <a:pt x="10389" y="4764"/>
                  </a:lnTo>
                  <a:lnTo>
                    <a:pt x="10389" y="6540"/>
                  </a:lnTo>
                  <a:lnTo>
                    <a:pt x="11254" y="6540"/>
                  </a:lnTo>
                  <a:lnTo>
                    <a:pt x="11254" y="4764"/>
                  </a:lnTo>
                  <a:lnTo>
                    <a:pt x="12118" y="4764"/>
                  </a:lnTo>
                  <a:lnTo>
                    <a:pt x="12118" y="6540"/>
                  </a:lnTo>
                  <a:lnTo>
                    <a:pt x="12983" y="6540"/>
                  </a:lnTo>
                  <a:lnTo>
                    <a:pt x="12983" y="4764"/>
                  </a:lnTo>
                  <a:lnTo>
                    <a:pt x="13829" y="4764"/>
                  </a:lnTo>
                  <a:lnTo>
                    <a:pt x="13829" y="6540"/>
                  </a:lnTo>
                  <a:lnTo>
                    <a:pt x="14693" y="6540"/>
                  </a:lnTo>
                  <a:lnTo>
                    <a:pt x="14693" y="1163"/>
                  </a:lnTo>
                  <a:cubicBezTo>
                    <a:pt x="14695" y="523"/>
                    <a:pt x="14173" y="1"/>
                    <a:pt x="1353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74" name="Google Shape;2974;p48"/>
            <p:cNvSpPr/>
            <p:nvPr/>
          </p:nvSpPr>
          <p:spPr>
            <a:xfrm>
              <a:off x="4125200" y="2279525"/>
              <a:ext cx="127700" cy="21625"/>
            </a:xfrm>
            <a:custGeom>
              <a:avLst/>
              <a:gdLst/>
              <a:ahLst/>
              <a:cxnLst/>
              <a:rect l="l" t="t" r="r" b="b"/>
              <a:pathLst>
                <a:path w="5108" h="865" extrusionOk="0">
                  <a:moveTo>
                    <a:pt x="0" y="0"/>
                  </a:moveTo>
                  <a:lnTo>
                    <a:pt x="0" y="865"/>
                  </a:lnTo>
                  <a:lnTo>
                    <a:pt x="5108" y="865"/>
                  </a:lnTo>
                  <a:lnTo>
                    <a:pt x="5108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2975" name="Google Shape;2975;p48"/>
          <p:cNvSpPr/>
          <p:nvPr/>
        </p:nvSpPr>
        <p:spPr>
          <a:xfrm>
            <a:off x="5305393" y="2121213"/>
            <a:ext cx="286069" cy="340649"/>
          </a:xfrm>
          <a:custGeom>
            <a:avLst/>
            <a:gdLst/>
            <a:ahLst/>
            <a:cxnLst/>
            <a:rect l="l" t="t" r="r" b="b"/>
            <a:pathLst>
              <a:path w="11468" h="13656" extrusionOk="0">
                <a:moveTo>
                  <a:pt x="9825" y="7125"/>
                </a:moveTo>
                <a:cubicBezTo>
                  <a:pt x="10287" y="7125"/>
                  <a:pt x="10663" y="7500"/>
                  <a:pt x="10663" y="7963"/>
                </a:cubicBezTo>
                <a:cubicBezTo>
                  <a:pt x="10663" y="8427"/>
                  <a:pt x="10287" y="8802"/>
                  <a:pt x="9825" y="8802"/>
                </a:cubicBezTo>
                <a:cubicBezTo>
                  <a:pt x="9360" y="8802"/>
                  <a:pt x="8985" y="8427"/>
                  <a:pt x="8985" y="7963"/>
                </a:cubicBezTo>
                <a:cubicBezTo>
                  <a:pt x="8985" y="7500"/>
                  <a:pt x="9360" y="7125"/>
                  <a:pt x="9825" y="7125"/>
                </a:cubicBezTo>
                <a:close/>
                <a:moveTo>
                  <a:pt x="977" y="0"/>
                </a:moveTo>
                <a:lnTo>
                  <a:pt x="977" y="514"/>
                </a:lnTo>
                <a:cubicBezTo>
                  <a:pt x="412" y="686"/>
                  <a:pt x="1" y="1210"/>
                  <a:pt x="1" y="1830"/>
                </a:cubicBezTo>
                <a:lnTo>
                  <a:pt x="1" y="5491"/>
                </a:lnTo>
                <a:cubicBezTo>
                  <a:pt x="1" y="7145"/>
                  <a:pt x="1245" y="8514"/>
                  <a:pt x="2848" y="8714"/>
                </a:cubicBezTo>
                <a:lnTo>
                  <a:pt x="2848" y="9967"/>
                </a:lnTo>
                <a:cubicBezTo>
                  <a:pt x="2848" y="12002"/>
                  <a:pt x="4502" y="13656"/>
                  <a:pt x="6538" y="13656"/>
                </a:cubicBezTo>
                <a:cubicBezTo>
                  <a:pt x="8572" y="13656"/>
                  <a:pt x="10227" y="12002"/>
                  <a:pt x="10227" y="9967"/>
                </a:cubicBezTo>
                <a:lnTo>
                  <a:pt x="10227" y="9555"/>
                </a:lnTo>
                <a:cubicBezTo>
                  <a:pt x="10940" y="9375"/>
                  <a:pt x="11468" y="8729"/>
                  <a:pt x="11468" y="7963"/>
                </a:cubicBezTo>
                <a:cubicBezTo>
                  <a:pt x="11465" y="7058"/>
                  <a:pt x="10730" y="6323"/>
                  <a:pt x="9825" y="6323"/>
                </a:cubicBezTo>
                <a:cubicBezTo>
                  <a:pt x="8918" y="6323"/>
                  <a:pt x="8183" y="7058"/>
                  <a:pt x="8183" y="7963"/>
                </a:cubicBezTo>
                <a:cubicBezTo>
                  <a:pt x="8183" y="8731"/>
                  <a:pt x="8711" y="9375"/>
                  <a:pt x="9423" y="9555"/>
                </a:cubicBezTo>
                <a:lnTo>
                  <a:pt x="9423" y="9967"/>
                </a:lnTo>
                <a:cubicBezTo>
                  <a:pt x="9423" y="11559"/>
                  <a:pt x="8128" y="12854"/>
                  <a:pt x="6535" y="12854"/>
                </a:cubicBezTo>
                <a:cubicBezTo>
                  <a:pt x="4943" y="12854"/>
                  <a:pt x="3649" y="11559"/>
                  <a:pt x="3649" y="9967"/>
                </a:cubicBezTo>
                <a:lnTo>
                  <a:pt x="3649" y="8714"/>
                </a:lnTo>
                <a:cubicBezTo>
                  <a:pt x="5250" y="8514"/>
                  <a:pt x="6494" y="7145"/>
                  <a:pt x="6494" y="5491"/>
                </a:cubicBezTo>
                <a:lnTo>
                  <a:pt x="6494" y="1830"/>
                </a:lnTo>
                <a:cubicBezTo>
                  <a:pt x="6494" y="1210"/>
                  <a:pt x="6082" y="686"/>
                  <a:pt x="5518" y="514"/>
                </a:cubicBezTo>
                <a:lnTo>
                  <a:pt x="5518" y="0"/>
                </a:lnTo>
                <a:lnTo>
                  <a:pt x="4716" y="0"/>
                </a:lnTo>
                <a:lnTo>
                  <a:pt x="4716" y="1791"/>
                </a:lnTo>
                <a:lnTo>
                  <a:pt x="5518" y="1791"/>
                </a:lnTo>
                <a:lnTo>
                  <a:pt x="5518" y="1419"/>
                </a:lnTo>
                <a:cubicBezTo>
                  <a:pt x="5624" y="1525"/>
                  <a:pt x="5692" y="1670"/>
                  <a:pt x="5692" y="1832"/>
                </a:cubicBezTo>
                <a:lnTo>
                  <a:pt x="5692" y="5492"/>
                </a:lnTo>
                <a:cubicBezTo>
                  <a:pt x="5692" y="6840"/>
                  <a:pt x="4596" y="7938"/>
                  <a:pt x="3247" y="7938"/>
                </a:cubicBezTo>
                <a:cubicBezTo>
                  <a:pt x="1899" y="7938"/>
                  <a:pt x="801" y="6841"/>
                  <a:pt x="801" y="5492"/>
                </a:cubicBezTo>
                <a:lnTo>
                  <a:pt x="801" y="1832"/>
                </a:lnTo>
                <a:cubicBezTo>
                  <a:pt x="801" y="1670"/>
                  <a:pt x="868" y="1527"/>
                  <a:pt x="974" y="1421"/>
                </a:cubicBezTo>
                <a:lnTo>
                  <a:pt x="974" y="1791"/>
                </a:lnTo>
                <a:lnTo>
                  <a:pt x="1776" y="1791"/>
                </a:lnTo>
                <a:lnTo>
                  <a:pt x="1776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2976" name="Google Shape;2976;p48"/>
          <p:cNvGrpSpPr/>
          <p:nvPr/>
        </p:nvGrpSpPr>
        <p:grpSpPr>
          <a:xfrm>
            <a:off x="5862853" y="2122920"/>
            <a:ext cx="339327" cy="337207"/>
            <a:chOff x="5187750" y="2143925"/>
            <a:chExt cx="340075" cy="337950"/>
          </a:xfrm>
        </p:grpSpPr>
        <p:sp>
          <p:nvSpPr>
            <p:cNvPr id="2977" name="Google Shape;2977;p48"/>
            <p:cNvSpPr/>
            <p:nvPr/>
          </p:nvSpPr>
          <p:spPr>
            <a:xfrm>
              <a:off x="5187750" y="2143925"/>
              <a:ext cx="340075" cy="337950"/>
            </a:xfrm>
            <a:custGeom>
              <a:avLst/>
              <a:gdLst/>
              <a:ahLst/>
              <a:cxnLst/>
              <a:rect l="l" t="t" r="r" b="b"/>
              <a:pathLst>
                <a:path w="13603" h="13518" extrusionOk="0">
                  <a:moveTo>
                    <a:pt x="12806" y="797"/>
                  </a:moveTo>
                  <a:lnTo>
                    <a:pt x="12806" y="9870"/>
                  </a:lnTo>
                  <a:lnTo>
                    <a:pt x="797" y="9870"/>
                  </a:lnTo>
                  <a:lnTo>
                    <a:pt x="797" y="797"/>
                  </a:lnTo>
                  <a:close/>
                  <a:moveTo>
                    <a:pt x="3457" y="10666"/>
                  </a:moveTo>
                  <a:cubicBezTo>
                    <a:pt x="3378" y="11052"/>
                    <a:pt x="3035" y="11342"/>
                    <a:pt x="2627" y="11342"/>
                  </a:cubicBezTo>
                  <a:cubicBezTo>
                    <a:pt x="2217" y="11342"/>
                    <a:pt x="1875" y="11052"/>
                    <a:pt x="1795" y="10666"/>
                  </a:cubicBezTo>
                  <a:close/>
                  <a:moveTo>
                    <a:pt x="1" y="1"/>
                  </a:moveTo>
                  <a:lnTo>
                    <a:pt x="1" y="10666"/>
                  </a:lnTo>
                  <a:lnTo>
                    <a:pt x="992" y="10666"/>
                  </a:lnTo>
                  <a:cubicBezTo>
                    <a:pt x="1063" y="11359"/>
                    <a:pt x="1568" y="11924"/>
                    <a:pt x="2230" y="12089"/>
                  </a:cubicBezTo>
                  <a:lnTo>
                    <a:pt x="2230" y="13518"/>
                  </a:lnTo>
                  <a:lnTo>
                    <a:pt x="3026" y="13518"/>
                  </a:lnTo>
                  <a:lnTo>
                    <a:pt x="3026" y="12089"/>
                  </a:lnTo>
                  <a:cubicBezTo>
                    <a:pt x="3688" y="11924"/>
                    <a:pt x="4189" y="11359"/>
                    <a:pt x="4264" y="10666"/>
                  </a:cubicBezTo>
                  <a:lnTo>
                    <a:pt x="13602" y="10666"/>
                  </a:lnTo>
                  <a:lnTo>
                    <a:pt x="1360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78" name="Google Shape;2978;p48"/>
            <p:cNvSpPr/>
            <p:nvPr/>
          </p:nvSpPr>
          <p:spPr>
            <a:xfrm>
              <a:off x="5228175" y="2184750"/>
              <a:ext cx="171825" cy="138650"/>
            </a:xfrm>
            <a:custGeom>
              <a:avLst/>
              <a:gdLst/>
              <a:ahLst/>
              <a:cxnLst/>
              <a:rect l="l" t="t" r="r" b="b"/>
              <a:pathLst>
                <a:path w="6873" h="5546" extrusionOk="0">
                  <a:moveTo>
                    <a:pt x="6079" y="795"/>
                  </a:moveTo>
                  <a:lnTo>
                    <a:pt x="6079" y="2453"/>
                  </a:lnTo>
                  <a:lnTo>
                    <a:pt x="4966" y="2453"/>
                  </a:lnTo>
                  <a:lnTo>
                    <a:pt x="4222" y="1550"/>
                  </a:lnTo>
                  <a:lnTo>
                    <a:pt x="3526" y="2810"/>
                  </a:lnTo>
                  <a:lnTo>
                    <a:pt x="2650" y="1153"/>
                  </a:lnTo>
                  <a:lnTo>
                    <a:pt x="1931" y="2453"/>
                  </a:lnTo>
                  <a:lnTo>
                    <a:pt x="800" y="2453"/>
                  </a:lnTo>
                  <a:lnTo>
                    <a:pt x="800" y="795"/>
                  </a:lnTo>
                  <a:close/>
                  <a:moveTo>
                    <a:pt x="2633" y="2826"/>
                  </a:moveTo>
                  <a:lnTo>
                    <a:pt x="3510" y="4484"/>
                  </a:lnTo>
                  <a:lnTo>
                    <a:pt x="4351" y="2960"/>
                  </a:lnTo>
                  <a:lnTo>
                    <a:pt x="4588" y="3249"/>
                  </a:lnTo>
                  <a:lnTo>
                    <a:pt x="6075" y="3249"/>
                  </a:lnTo>
                  <a:lnTo>
                    <a:pt x="6075" y="4749"/>
                  </a:lnTo>
                  <a:lnTo>
                    <a:pt x="798" y="4749"/>
                  </a:lnTo>
                  <a:lnTo>
                    <a:pt x="798" y="3251"/>
                  </a:lnTo>
                  <a:lnTo>
                    <a:pt x="2398" y="3251"/>
                  </a:lnTo>
                  <a:lnTo>
                    <a:pt x="2633" y="2826"/>
                  </a:lnTo>
                  <a:close/>
                  <a:moveTo>
                    <a:pt x="1" y="0"/>
                  </a:moveTo>
                  <a:lnTo>
                    <a:pt x="1" y="5545"/>
                  </a:lnTo>
                  <a:lnTo>
                    <a:pt x="6873" y="5545"/>
                  </a:lnTo>
                  <a:lnTo>
                    <a:pt x="687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79" name="Google Shape;2979;p48"/>
            <p:cNvSpPr/>
            <p:nvPr/>
          </p:nvSpPr>
          <p:spPr>
            <a:xfrm>
              <a:off x="5424325" y="2204675"/>
              <a:ext cx="20350" cy="19875"/>
            </a:xfrm>
            <a:custGeom>
              <a:avLst/>
              <a:gdLst/>
              <a:ahLst/>
              <a:cxnLst/>
              <a:rect l="l" t="t" r="r" b="b"/>
              <a:pathLst>
                <a:path w="814" h="795" extrusionOk="0">
                  <a:moveTo>
                    <a:pt x="407" y="1"/>
                  </a:moveTo>
                  <a:cubicBezTo>
                    <a:pt x="198" y="1"/>
                    <a:pt x="0" y="183"/>
                    <a:pt x="10" y="398"/>
                  </a:cubicBezTo>
                  <a:cubicBezTo>
                    <a:pt x="18" y="613"/>
                    <a:pt x="183" y="795"/>
                    <a:pt x="407" y="795"/>
                  </a:cubicBezTo>
                  <a:cubicBezTo>
                    <a:pt x="616" y="795"/>
                    <a:pt x="814" y="611"/>
                    <a:pt x="804" y="398"/>
                  </a:cubicBezTo>
                  <a:cubicBezTo>
                    <a:pt x="795" y="181"/>
                    <a:pt x="628" y="1"/>
                    <a:pt x="4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80" name="Google Shape;2980;p48"/>
            <p:cNvSpPr/>
            <p:nvPr/>
          </p:nvSpPr>
          <p:spPr>
            <a:xfrm>
              <a:off x="5464350" y="2204675"/>
              <a:ext cx="20400" cy="19875"/>
            </a:xfrm>
            <a:custGeom>
              <a:avLst/>
              <a:gdLst/>
              <a:ahLst/>
              <a:cxnLst/>
              <a:rect l="l" t="t" r="r" b="b"/>
              <a:pathLst>
                <a:path w="816" h="795" extrusionOk="0">
                  <a:moveTo>
                    <a:pt x="409" y="1"/>
                  </a:moveTo>
                  <a:cubicBezTo>
                    <a:pt x="200" y="1"/>
                    <a:pt x="1" y="183"/>
                    <a:pt x="12" y="398"/>
                  </a:cubicBezTo>
                  <a:cubicBezTo>
                    <a:pt x="21" y="613"/>
                    <a:pt x="184" y="795"/>
                    <a:pt x="409" y="795"/>
                  </a:cubicBezTo>
                  <a:cubicBezTo>
                    <a:pt x="616" y="795"/>
                    <a:pt x="815" y="611"/>
                    <a:pt x="806" y="398"/>
                  </a:cubicBezTo>
                  <a:cubicBezTo>
                    <a:pt x="795" y="181"/>
                    <a:pt x="630" y="1"/>
                    <a:pt x="40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81" name="Google Shape;2981;p48"/>
            <p:cNvSpPr/>
            <p:nvPr/>
          </p:nvSpPr>
          <p:spPr>
            <a:xfrm>
              <a:off x="5424325" y="2240150"/>
              <a:ext cx="20350" cy="19875"/>
            </a:xfrm>
            <a:custGeom>
              <a:avLst/>
              <a:gdLst/>
              <a:ahLst/>
              <a:cxnLst/>
              <a:rect l="l" t="t" r="r" b="b"/>
              <a:pathLst>
                <a:path w="814" h="795" extrusionOk="0">
                  <a:moveTo>
                    <a:pt x="407" y="1"/>
                  </a:moveTo>
                  <a:cubicBezTo>
                    <a:pt x="198" y="1"/>
                    <a:pt x="0" y="183"/>
                    <a:pt x="10" y="398"/>
                  </a:cubicBezTo>
                  <a:cubicBezTo>
                    <a:pt x="18" y="611"/>
                    <a:pt x="183" y="795"/>
                    <a:pt x="407" y="795"/>
                  </a:cubicBezTo>
                  <a:cubicBezTo>
                    <a:pt x="616" y="795"/>
                    <a:pt x="814" y="611"/>
                    <a:pt x="804" y="398"/>
                  </a:cubicBezTo>
                  <a:cubicBezTo>
                    <a:pt x="795" y="181"/>
                    <a:pt x="628" y="1"/>
                    <a:pt x="4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82" name="Google Shape;2982;p48"/>
            <p:cNvSpPr/>
            <p:nvPr/>
          </p:nvSpPr>
          <p:spPr>
            <a:xfrm>
              <a:off x="5464350" y="2240150"/>
              <a:ext cx="20400" cy="19875"/>
            </a:xfrm>
            <a:custGeom>
              <a:avLst/>
              <a:gdLst/>
              <a:ahLst/>
              <a:cxnLst/>
              <a:rect l="l" t="t" r="r" b="b"/>
              <a:pathLst>
                <a:path w="816" h="795" extrusionOk="0">
                  <a:moveTo>
                    <a:pt x="409" y="1"/>
                  </a:moveTo>
                  <a:cubicBezTo>
                    <a:pt x="200" y="1"/>
                    <a:pt x="1" y="183"/>
                    <a:pt x="12" y="398"/>
                  </a:cubicBezTo>
                  <a:cubicBezTo>
                    <a:pt x="21" y="611"/>
                    <a:pt x="184" y="795"/>
                    <a:pt x="409" y="795"/>
                  </a:cubicBezTo>
                  <a:cubicBezTo>
                    <a:pt x="616" y="795"/>
                    <a:pt x="815" y="611"/>
                    <a:pt x="806" y="398"/>
                  </a:cubicBezTo>
                  <a:cubicBezTo>
                    <a:pt x="795" y="181"/>
                    <a:pt x="630" y="1"/>
                    <a:pt x="40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83" name="Google Shape;2983;p48"/>
            <p:cNvSpPr/>
            <p:nvPr/>
          </p:nvSpPr>
          <p:spPr>
            <a:xfrm>
              <a:off x="5424325" y="2275625"/>
              <a:ext cx="20350" cy="19875"/>
            </a:xfrm>
            <a:custGeom>
              <a:avLst/>
              <a:gdLst/>
              <a:ahLst/>
              <a:cxnLst/>
              <a:rect l="l" t="t" r="r" b="b"/>
              <a:pathLst>
                <a:path w="814" h="795" extrusionOk="0">
                  <a:moveTo>
                    <a:pt x="407" y="1"/>
                  </a:moveTo>
                  <a:cubicBezTo>
                    <a:pt x="198" y="1"/>
                    <a:pt x="0" y="184"/>
                    <a:pt x="10" y="398"/>
                  </a:cubicBezTo>
                  <a:cubicBezTo>
                    <a:pt x="18" y="613"/>
                    <a:pt x="183" y="795"/>
                    <a:pt x="407" y="795"/>
                  </a:cubicBezTo>
                  <a:cubicBezTo>
                    <a:pt x="616" y="795"/>
                    <a:pt x="814" y="613"/>
                    <a:pt x="804" y="398"/>
                  </a:cubicBezTo>
                  <a:cubicBezTo>
                    <a:pt x="795" y="181"/>
                    <a:pt x="628" y="1"/>
                    <a:pt x="40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84" name="Google Shape;2984;p48"/>
            <p:cNvSpPr/>
            <p:nvPr/>
          </p:nvSpPr>
          <p:spPr>
            <a:xfrm>
              <a:off x="5464350" y="2275625"/>
              <a:ext cx="20400" cy="19875"/>
            </a:xfrm>
            <a:custGeom>
              <a:avLst/>
              <a:gdLst/>
              <a:ahLst/>
              <a:cxnLst/>
              <a:rect l="l" t="t" r="r" b="b"/>
              <a:pathLst>
                <a:path w="816" h="795" extrusionOk="0">
                  <a:moveTo>
                    <a:pt x="409" y="1"/>
                  </a:moveTo>
                  <a:cubicBezTo>
                    <a:pt x="200" y="1"/>
                    <a:pt x="1" y="184"/>
                    <a:pt x="12" y="398"/>
                  </a:cubicBezTo>
                  <a:cubicBezTo>
                    <a:pt x="21" y="613"/>
                    <a:pt x="184" y="795"/>
                    <a:pt x="409" y="795"/>
                  </a:cubicBezTo>
                  <a:cubicBezTo>
                    <a:pt x="616" y="795"/>
                    <a:pt x="815" y="613"/>
                    <a:pt x="806" y="398"/>
                  </a:cubicBezTo>
                  <a:cubicBezTo>
                    <a:pt x="795" y="181"/>
                    <a:pt x="630" y="1"/>
                    <a:pt x="40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85" name="Google Shape;2985;p48"/>
            <p:cNvSpPr/>
            <p:nvPr/>
          </p:nvSpPr>
          <p:spPr>
            <a:xfrm>
              <a:off x="5228175" y="2347250"/>
              <a:ext cx="95900" cy="19900"/>
            </a:xfrm>
            <a:custGeom>
              <a:avLst/>
              <a:gdLst/>
              <a:ahLst/>
              <a:cxnLst/>
              <a:rect l="l" t="t" r="r" b="b"/>
              <a:pathLst>
                <a:path w="3836" h="796" extrusionOk="0">
                  <a:moveTo>
                    <a:pt x="1" y="0"/>
                  </a:moveTo>
                  <a:lnTo>
                    <a:pt x="1" y="796"/>
                  </a:lnTo>
                  <a:lnTo>
                    <a:pt x="3836" y="796"/>
                  </a:lnTo>
                  <a:lnTo>
                    <a:pt x="383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86" name="Google Shape;2986;p48"/>
            <p:cNvSpPr/>
            <p:nvPr/>
          </p:nvSpPr>
          <p:spPr>
            <a:xfrm>
              <a:off x="5424525" y="2310725"/>
              <a:ext cx="59975" cy="58375"/>
            </a:xfrm>
            <a:custGeom>
              <a:avLst/>
              <a:gdLst/>
              <a:ahLst/>
              <a:cxnLst/>
              <a:rect l="l" t="t" r="r" b="b"/>
              <a:pathLst>
                <a:path w="2399" h="2335" extrusionOk="0">
                  <a:moveTo>
                    <a:pt x="1605" y="799"/>
                  </a:moveTo>
                  <a:lnTo>
                    <a:pt x="1605" y="1540"/>
                  </a:lnTo>
                  <a:lnTo>
                    <a:pt x="796" y="1540"/>
                  </a:lnTo>
                  <a:lnTo>
                    <a:pt x="796" y="799"/>
                  </a:lnTo>
                  <a:close/>
                  <a:moveTo>
                    <a:pt x="0" y="0"/>
                  </a:moveTo>
                  <a:lnTo>
                    <a:pt x="0" y="2335"/>
                  </a:lnTo>
                  <a:lnTo>
                    <a:pt x="2399" y="2335"/>
                  </a:lnTo>
                  <a:lnTo>
                    <a:pt x="239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987" name="Google Shape;2987;p48"/>
          <p:cNvGrpSpPr/>
          <p:nvPr/>
        </p:nvGrpSpPr>
        <p:grpSpPr>
          <a:xfrm>
            <a:off x="6446590" y="2121224"/>
            <a:ext cx="340923" cy="340649"/>
            <a:chOff x="5772775" y="2142225"/>
            <a:chExt cx="341675" cy="341400"/>
          </a:xfrm>
        </p:grpSpPr>
        <p:sp>
          <p:nvSpPr>
            <p:cNvPr id="2988" name="Google Shape;2988;p48"/>
            <p:cNvSpPr/>
            <p:nvPr/>
          </p:nvSpPr>
          <p:spPr>
            <a:xfrm>
              <a:off x="5772775" y="2142225"/>
              <a:ext cx="341675" cy="341400"/>
            </a:xfrm>
            <a:custGeom>
              <a:avLst/>
              <a:gdLst/>
              <a:ahLst/>
              <a:cxnLst/>
              <a:rect l="l" t="t" r="r" b="b"/>
              <a:pathLst>
                <a:path w="13667" h="13656" extrusionOk="0">
                  <a:moveTo>
                    <a:pt x="8216" y="802"/>
                  </a:moveTo>
                  <a:cubicBezTo>
                    <a:pt x="9117" y="802"/>
                    <a:pt x="9849" y="1534"/>
                    <a:pt x="9849" y="2433"/>
                  </a:cubicBezTo>
                  <a:lnTo>
                    <a:pt x="9849" y="2774"/>
                  </a:lnTo>
                  <a:lnTo>
                    <a:pt x="3810" y="2774"/>
                  </a:lnTo>
                  <a:lnTo>
                    <a:pt x="3810" y="2433"/>
                  </a:lnTo>
                  <a:lnTo>
                    <a:pt x="3813" y="2433"/>
                  </a:lnTo>
                  <a:cubicBezTo>
                    <a:pt x="3813" y="1534"/>
                    <a:pt x="4545" y="802"/>
                    <a:pt x="5444" y="802"/>
                  </a:cubicBezTo>
                  <a:close/>
                  <a:moveTo>
                    <a:pt x="6347" y="3578"/>
                  </a:moveTo>
                  <a:cubicBezTo>
                    <a:pt x="6192" y="3944"/>
                    <a:pt x="5829" y="4201"/>
                    <a:pt x="5405" y="4201"/>
                  </a:cubicBezTo>
                  <a:lnTo>
                    <a:pt x="3813" y="4201"/>
                  </a:lnTo>
                  <a:lnTo>
                    <a:pt x="3813" y="3578"/>
                  </a:lnTo>
                  <a:close/>
                  <a:moveTo>
                    <a:pt x="9850" y="3578"/>
                  </a:moveTo>
                  <a:lnTo>
                    <a:pt x="9850" y="4201"/>
                  </a:lnTo>
                  <a:lnTo>
                    <a:pt x="8259" y="4201"/>
                  </a:lnTo>
                  <a:cubicBezTo>
                    <a:pt x="7835" y="4201"/>
                    <a:pt x="7472" y="3944"/>
                    <a:pt x="7316" y="3578"/>
                  </a:cubicBezTo>
                  <a:close/>
                  <a:moveTo>
                    <a:pt x="6832" y="4318"/>
                  </a:moveTo>
                  <a:cubicBezTo>
                    <a:pt x="7167" y="4737"/>
                    <a:pt x="7684" y="5006"/>
                    <a:pt x="8260" y="5006"/>
                  </a:cubicBezTo>
                  <a:lnTo>
                    <a:pt x="9852" y="5006"/>
                  </a:lnTo>
                  <a:lnTo>
                    <a:pt x="9852" y="5218"/>
                  </a:lnTo>
                  <a:cubicBezTo>
                    <a:pt x="9852" y="6883"/>
                    <a:pt x="8498" y="8235"/>
                    <a:pt x="6835" y="8235"/>
                  </a:cubicBezTo>
                  <a:cubicBezTo>
                    <a:pt x="5170" y="8235"/>
                    <a:pt x="3813" y="6880"/>
                    <a:pt x="3813" y="5218"/>
                  </a:cubicBezTo>
                  <a:lnTo>
                    <a:pt x="3813" y="5006"/>
                  </a:lnTo>
                  <a:lnTo>
                    <a:pt x="5405" y="5006"/>
                  </a:lnTo>
                  <a:cubicBezTo>
                    <a:pt x="5981" y="5006"/>
                    <a:pt x="6498" y="4737"/>
                    <a:pt x="6832" y="4318"/>
                  </a:cubicBezTo>
                  <a:close/>
                  <a:moveTo>
                    <a:pt x="7769" y="8924"/>
                  </a:moveTo>
                  <a:lnTo>
                    <a:pt x="7769" y="9743"/>
                  </a:lnTo>
                  <a:cubicBezTo>
                    <a:pt x="7520" y="9986"/>
                    <a:pt x="7185" y="10125"/>
                    <a:pt x="6833" y="10125"/>
                  </a:cubicBezTo>
                  <a:cubicBezTo>
                    <a:pt x="6480" y="10125"/>
                    <a:pt x="6145" y="9986"/>
                    <a:pt x="5896" y="9743"/>
                  </a:cubicBezTo>
                  <a:lnTo>
                    <a:pt x="5896" y="8924"/>
                  </a:lnTo>
                  <a:cubicBezTo>
                    <a:pt x="6196" y="8999"/>
                    <a:pt x="6509" y="9041"/>
                    <a:pt x="6833" y="9041"/>
                  </a:cubicBezTo>
                  <a:cubicBezTo>
                    <a:pt x="7156" y="9041"/>
                    <a:pt x="7469" y="8999"/>
                    <a:pt x="7769" y="8924"/>
                  </a:cubicBezTo>
                  <a:close/>
                  <a:moveTo>
                    <a:pt x="11103" y="10302"/>
                  </a:moveTo>
                  <a:cubicBezTo>
                    <a:pt x="11682" y="10302"/>
                    <a:pt x="12187" y="10693"/>
                    <a:pt x="12332" y="11254"/>
                  </a:cubicBezTo>
                  <a:lnTo>
                    <a:pt x="12671" y="12852"/>
                  </a:lnTo>
                  <a:lnTo>
                    <a:pt x="994" y="12852"/>
                  </a:lnTo>
                  <a:lnTo>
                    <a:pt x="1335" y="11254"/>
                  </a:lnTo>
                  <a:cubicBezTo>
                    <a:pt x="1478" y="10693"/>
                    <a:pt x="1983" y="10302"/>
                    <a:pt x="2562" y="10302"/>
                  </a:cubicBezTo>
                  <a:lnTo>
                    <a:pt x="5318" y="10302"/>
                  </a:lnTo>
                  <a:cubicBezTo>
                    <a:pt x="5720" y="10703"/>
                    <a:pt x="6260" y="10928"/>
                    <a:pt x="6833" y="10928"/>
                  </a:cubicBezTo>
                  <a:cubicBezTo>
                    <a:pt x="7405" y="10928"/>
                    <a:pt x="7949" y="10703"/>
                    <a:pt x="8347" y="10302"/>
                  </a:cubicBezTo>
                  <a:close/>
                  <a:moveTo>
                    <a:pt x="5447" y="0"/>
                  </a:moveTo>
                  <a:cubicBezTo>
                    <a:pt x="4103" y="0"/>
                    <a:pt x="3011" y="1092"/>
                    <a:pt x="3011" y="2436"/>
                  </a:cubicBezTo>
                  <a:lnTo>
                    <a:pt x="3011" y="5218"/>
                  </a:lnTo>
                  <a:cubicBezTo>
                    <a:pt x="3011" y="6700"/>
                    <a:pt x="3857" y="7986"/>
                    <a:pt x="5092" y="8622"/>
                  </a:cubicBezTo>
                  <a:lnTo>
                    <a:pt x="5092" y="9500"/>
                  </a:lnTo>
                  <a:lnTo>
                    <a:pt x="2562" y="9500"/>
                  </a:lnTo>
                  <a:cubicBezTo>
                    <a:pt x="1612" y="9500"/>
                    <a:pt x="785" y="10143"/>
                    <a:pt x="553" y="11066"/>
                  </a:cubicBezTo>
                  <a:lnTo>
                    <a:pt x="0" y="13656"/>
                  </a:lnTo>
                  <a:lnTo>
                    <a:pt x="13667" y="13656"/>
                  </a:lnTo>
                  <a:lnTo>
                    <a:pt x="13115" y="11078"/>
                  </a:lnTo>
                  <a:lnTo>
                    <a:pt x="13112" y="11066"/>
                  </a:lnTo>
                  <a:cubicBezTo>
                    <a:pt x="12880" y="10142"/>
                    <a:pt x="12053" y="9500"/>
                    <a:pt x="11103" y="9500"/>
                  </a:cubicBezTo>
                  <a:lnTo>
                    <a:pt x="8573" y="9500"/>
                  </a:lnTo>
                  <a:lnTo>
                    <a:pt x="8573" y="8622"/>
                  </a:lnTo>
                  <a:cubicBezTo>
                    <a:pt x="9808" y="7986"/>
                    <a:pt x="10654" y="6700"/>
                    <a:pt x="10654" y="5218"/>
                  </a:cubicBezTo>
                  <a:lnTo>
                    <a:pt x="10654" y="2436"/>
                  </a:lnTo>
                  <a:cubicBezTo>
                    <a:pt x="10654" y="1092"/>
                    <a:pt x="9562" y="0"/>
                    <a:pt x="821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89" name="Google Shape;2989;p48"/>
            <p:cNvSpPr/>
            <p:nvPr/>
          </p:nvSpPr>
          <p:spPr>
            <a:xfrm>
              <a:off x="5915175" y="2295675"/>
              <a:ext cx="56875" cy="28450"/>
            </a:xfrm>
            <a:custGeom>
              <a:avLst/>
              <a:gdLst/>
              <a:ahLst/>
              <a:cxnLst/>
              <a:rect l="l" t="t" r="r" b="b"/>
              <a:pathLst>
                <a:path w="2275" h="1138" extrusionOk="0">
                  <a:moveTo>
                    <a:pt x="0" y="1"/>
                  </a:moveTo>
                  <a:cubicBezTo>
                    <a:pt x="0" y="628"/>
                    <a:pt x="510" y="1138"/>
                    <a:pt x="1137" y="1138"/>
                  </a:cubicBezTo>
                  <a:cubicBezTo>
                    <a:pt x="1763" y="1138"/>
                    <a:pt x="2274" y="628"/>
                    <a:pt x="2274" y="1"/>
                  </a:cubicBezTo>
                  <a:lnTo>
                    <a:pt x="1469" y="1"/>
                  </a:lnTo>
                  <a:cubicBezTo>
                    <a:pt x="1469" y="185"/>
                    <a:pt x="1320" y="334"/>
                    <a:pt x="1137" y="334"/>
                  </a:cubicBezTo>
                  <a:cubicBezTo>
                    <a:pt x="954" y="334"/>
                    <a:pt x="804" y="185"/>
                    <a:pt x="80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990" name="Google Shape;2990;p48"/>
          <p:cNvGrpSpPr/>
          <p:nvPr/>
        </p:nvGrpSpPr>
        <p:grpSpPr>
          <a:xfrm>
            <a:off x="7030578" y="2121174"/>
            <a:ext cx="341472" cy="340674"/>
            <a:chOff x="6358050" y="2142175"/>
            <a:chExt cx="342225" cy="341425"/>
          </a:xfrm>
        </p:grpSpPr>
        <p:sp>
          <p:nvSpPr>
            <p:cNvPr id="2991" name="Google Shape;2991;p48"/>
            <p:cNvSpPr/>
            <p:nvPr/>
          </p:nvSpPr>
          <p:spPr>
            <a:xfrm>
              <a:off x="6399075" y="2278925"/>
              <a:ext cx="109425" cy="85125"/>
            </a:xfrm>
            <a:custGeom>
              <a:avLst/>
              <a:gdLst/>
              <a:ahLst/>
              <a:cxnLst/>
              <a:rect l="l" t="t" r="r" b="b"/>
              <a:pathLst>
                <a:path w="4377" h="3405" extrusionOk="0">
                  <a:moveTo>
                    <a:pt x="3574" y="805"/>
                  </a:moveTo>
                  <a:lnTo>
                    <a:pt x="3574" y="2602"/>
                  </a:lnTo>
                  <a:lnTo>
                    <a:pt x="805" y="2602"/>
                  </a:lnTo>
                  <a:lnTo>
                    <a:pt x="805" y="805"/>
                  </a:lnTo>
                  <a:close/>
                  <a:moveTo>
                    <a:pt x="1" y="1"/>
                  </a:moveTo>
                  <a:lnTo>
                    <a:pt x="1" y="3404"/>
                  </a:lnTo>
                  <a:lnTo>
                    <a:pt x="4376" y="3404"/>
                  </a:lnTo>
                  <a:lnTo>
                    <a:pt x="4376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92" name="Google Shape;2992;p48"/>
            <p:cNvSpPr/>
            <p:nvPr/>
          </p:nvSpPr>
          <p:spPr>
            <a:xfrm>
              <a:off x="6436700" y="2178600"/>
              <a:ext cx="44525" cy="44475"/>
            </a:xfrm>
            <a:custGeom>
              <a:avLst/>
              <a:gdLst/>
              <a:ahLst/>
              <a:cxnLst/>
              <a:rect l="l" t="t" r="r" b="b"/>
              <a:pathLst>
                <a:path w="1781" h="1779" extrusionOk="0">
                  <a:moveTo>
                    <a:pt x="490" y="0"/>
                  </a:moveTo>
                  <a:lnTo>
                    <a:pt x="490" y="488"/>
                  </a:lnTo>
                  <a:lnTo>
                    <a:pt x="0" y="488"/>
                  </a:lnTo>
                  <a:lnTo>
                    <a:pt x="0" y="1290"/>
                  </a:lnTo>
                  <a:lnTo>
                    <a:pt x="490" y="1290"/>
                  </a:lnTo>
                  <a:lnTo>
                    <a:pt x="490" y="1779"/>
                  </a:lnTo>
                  <a:lnTo>
                    <a:pt x="1292" y="1779"/>
                  </a:lnTo>
                  <a:lnTo>
                    <a:pt x="1292" y="1290"/>
                  </a:lnTo>
                  <a:lnTo>
                    <a:pt x="1781" y="1290"/>
                  </a:lnTo>
                  <a:lnTo>
                    <a:pt x="1781" y="488"/>
                  </a:lnTo>
                  <a:lnTo>
                    <a:pt x="1292" y="488"/>
                  </a:lnTo>
                  <a:lnTo>
                    <a:pt x="129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93" name="Google Shape;2993;p48"/>
            <p:cNvSpPr/>
            <p:nvPr/>
          </p:nvSpPr>
          <p:spPr>
            <a:xfrm>
              <a:off x="6358050" y="2142175"/>
              <a:ext cx="342225" cy="341425"/>
            </a:xfrm>
            <a:custGeom>
              <a:avLst/>
              <a:gdLst/>
              <a:ahLst/>
              <a:cxnLst/>
              <a:rect l="l" t="t" r="r" b="b"/>
              <a:pathLst>
                <a:path w="13689" h="13657" extrusionOk="0">
                  <a:moveTo>
                    <a:pt x="12886" y="804"/>
                  </a:moveTo>
                  <a:lnTo>
                    <a:pt x="12886" y="3882"/>
                  </a:lnTo>
                  <a:lnTo>
                    <a:pt x="805" y="3882"/>
                  </a:lnTo>
                  <a:lnTo>
                    <a:pt x="805" y="804"/>
                  </a:lnTo>
                  <a:close/>
                  <a:moveTo>
                    <a:pt x="11145" y="6273"/>
                  </a:moveTo>
                  <a:lnTo>
                    <a:pt x="11145" y="8832"/>
                  </a:lnTo>
                  <a:cubicBezTo>
                    <a:pt x="10729" y="8463"/>
                    <a:pt x="10182" y="8240"/>
                    <a:pt x="9583" y="8240"/>
                  </a:cubicBezTo>
                  <a:lnTo>
                    <a:pt x="9319" y="8240"/>
                  </a:lnTo>
                  <a:cubicBezTo>
                    <a:pt x="8720" y="8240"/>
                    <a:pt x="8173" y="8463"/>
                    <a:pt x="7754" y="8832"/>
                  </a:cubicBezTo>
                  <a:lnTo>
                    <a:pt x="7754" y="6273"/>
                  </a:lnTo>
                  <a:close/>
                  <a:moveTo>
                    <a:pt x="12888" y="4739"/>
                  </a:moveTo>
                  <a:lnTo>
                    <a:pt x="12885" y="9971"/>
                  </a:lnTo>
                  <a:cubicBezTo>
                    <a:pt x="12740" y="9912"/>
                    <a:pt x="12583" y="9881"/>
                    <a:pt x="12417" y="9881"/>
                  </a:cubicBezTo>
                  <a:cubicBezTo>
                    <a:pt x="12251" y="9881"/>
                    <a:pt x="12093" y="9912"/>
                    <a:pt x="11950" y="9971"/>
                  </a:cubicBezTo>
                  <a:lnTo>
                    <a:pt x="11950" y="5471"/>
                  </a:lnTo>
                  <a:lnTo>
                    <a:pt x="6952" y="5471"/>
                  </a:lnTo>
                  <a:lnTo>
                    <a:pt x="6952" y="9971"/>
                  </a:lnTo>
                  <a:cubicBezTo>
                    <a:pt x="6807" y="9912"/>
                    <a:pt x="6650" y="9881"/>
                    <a:pt x="6484" y="9881"/>
                  </a:cubicBezTo>
                  <a:cubicBezTo>
                    <a:pt x="6148" y="9881"/>
                    <a:pt x="5844" y="10011"/>
                    <a:pt x="5615" y="10226"/>
                  </a:cubicBezTo>
                  <a:cubicBezTo>
                    <a:pt x="5388" y="10011"/>
                    <a:pt x="5083" y="9881"/>
                    <a:pt x="4748" y="9881"/>
                  </a:cubicBezTo>
                  <a:cubicBezTo>
                    <a:pt x="4411" y="9881"/>
                    <a:pt x="4108" y="10011"/>
                    <a:pt x="3879" y="10226"/>
                  </a:cubicBezTo>
                  <a:cubicBezTo>
                    <a:pt x="3651" y="10011"/>
                    <a:pt x="3346" y="9881"/>
                    <a:pt x="3011" y="9881"/>
                  </a:cubicBezTo>
                  <a:cubicBezTo>
                    <a:pt x="2676" y="9881"/>
                    <a:pt x="2369" y="10011"/>
                    <a:pt x="2142" y="10226"/>
                  </a:cubicBezTo>
                  <a:cubicBezTo>
                    <a:pt x="1914" y="10011"/>
                    <a:pt x="1609" y="9881"/>
                    <a:pt x="1274" y="9881"/>
                  </a:cubicBezTo>
                  <a:cubicBezTo>
                    <a:pt x="1108" y="9881"/>
                    <a:pt x="950" y="9912"/>
                    <a:pt x="807" y="9971"/>
                  </a:cubicBezTo>
                  <a:lnTo>
                    <a:pt x="807" y="4739"/>
                  </a:lnTo>
                  <a:close/>
                  <a:moveTo>
                    <a:pt x="1273" y="10683"/>
                  </a:moveTo>
                  <a:cubicBezTo>
                    <a:pt x="1530" y="10683"/>
                    <a:pt x="1740" y="10893"/>
                    <a:pt x="1740" y="11150"/>
                  </a:cubicBezTo>
                  <a:lnTo>
                    <a:pt x="1740" y="12854"/>
                  </a:lnTo>
                  <a:lnTo>
                    <a:pt x="805" y="12854"/>
                  </a:lnTo>
                  <a:lnTo>
                    <a:pt x="805" y="11150"/>
                  </a:lnTo>
                  <a:cubicBezTo>
                    <a:pt x="805" y="10893"/>
                    <a:pt x="1016" y="10683"/>
                    <a:pt x="1273" y="10683"/>
                  </a:cubicBezTo>
                  <a:close/>
                  <a:moveTo>
                    <a:pt x="3009" y="10683"/>
                  </a:moveTo>
                  <a:cubicBezTo>
                    <a:pt x="3266" y="10683"/>
                    <a:pt x="3477" y="10893"/>
                    <a:pt x="3477" y="11150"/>
                  </a:cubicBezTo>
                  <a:lnTo>
                    <a:pt x="3477" y="12854"/>
                  </a:lnTo>
                  <a:lnTo>
                    <a:pt x="2542" y="12854"/>
                  </a:lnTo>
                  <a:lnTo>
                    <a:pt x="2542" y="11150"/>
                  </a:lnTo>
                  <a:cubicBezTo>
                    <a:pt x="2542" y="10893"/>
                    <a:pt x="2752" y="10683"/>
                    <a:pt x="3009" y="10683"/>
                  </a:cubicBezTo>
                  <a:close/>
                  <a:moveTo>
                    <a:pt x="4748" y="10683"/>
                  </a:moveTo>
                  <a:cubicBezTo>
                    <a:pt x="5005" y="10683"/>
                    <a:pt x="5215" y="10893"/>
                    <a:pt x="5215" y="11150"/>
                  </a:cubicBezTo>
                  <a:lnTo>
                    <a:pt x="5215" y="12854"/>
                  </a:lnTo>
                  <a:lnTo>
                    <a:pt x="4280" y="12854"/>
                  </a:lnTo>
                  <a:lnTo>
                    <a:pt x="4280" y="11150"/>
                  </a:lnTo>
                  <a:cubicBezTo>
                    <a:pt x="4280" y="10893"/>
                    <a:pt x="4491" y="10683"/>
                    <a:pt x="4748" y="10683"/>
                  </a:cubicBezTo>
                  <a:close/>
                  <a:moveTo>
                    <a:pt x="6484" y="10683"/>
                  </a:moveTo>
                  <a:cubicBezTo>
                    <a:pt x="6741" y="10683"/>
                    <a:pt x="6952" y="10893"/>
                    <a:pt x="6952" y="11150"/>
                  </a:cubicBezTo>
                  <a:lnTo>
                    <a:pt x="6952" y="12854"/>
                  </a:lnTo>
                  <a:lnTo>
                    <a:pt x="6017" y="12854"/>
                  </a:lnTo>
                  <a:lnTo>
                    <a:pt x="6017" y="11150"/>
                  </a:lnTo>
                  <a:cubicBezTo>
                    <a:pt x="6017" y="10893"/>
                    <a:pt x="6227" y="10683"/>
                    <a:pt x="6484" y="10683"/>
                  </a:cubicBezTo>
                  <a:close/>
                  <a:moveTo>
                    <a:pt x="9050" y="9068"/>
                  </a:moveTo>
                  <a:lnTo>
                    <a:pt x="9050" y="12854"/>
                  </a:lnTo>
                  <a:lnTo>
                    <a:pt x="7755" y="12854"/>
                  </a:lnTo>
                  <a:lnTo>
                    <a:pt x="7755" y="10649"/>
                  </a:lnTo>
                  <a:lnTo>
                    <a:pt x="7755" y="10608"/>
                  </a:lnTo>
                  <a:cubicBezTo>
                    <a:pt x="7755" y="9837"/>
                    <a:pt x="8316" y="9195"/>
                    <a:pt x="9050" y="9068"/>
                  </a:cubicBezTo>
                  <a:close/>
                  <a:moveTo>
                    <a:pt x="9852" y="9068"/>
                  </a:moveTo>
                  <a:cubicBezTo>
                    <a:pt x="10587" y="9195"/>
                    <a:pt x="11148" y="9839"/>
                    <a:pt x="11148" y="10608"/>
                  </a:cubicBezTo>
                  <a:lnTo>
                    <a:pt x="11148" y="10611"/>
                  </a:lnTo>
                  <a:lnTo>
                    <a:pt x="11148" y="12854"/>
                  </a:lnTo>
                  <a:lnTo>
                    <a:pt x="9852" y="12854"/>
                  </a:lnTo>
                  <a:lnTo>
                    <a:pt x="9852" y="9068"/>
                  </a:lnTo>
                  <a:close/>
                  <a:moveTo>
                    <a:pt x="12417" y="10683"/>
                  </a:moveTo>
                  <a:cubicBezTo>
                    <a:pt x="12674" y="10683"/>
                    <a:pt x="12885" y="10893"/>
                    <a:pt x="12885" y="11150"/>
                  </a:cubicBezTo>
                  <a:lnTo>
                    <a:pt x="12885" y="12854"/>
                  </a:lnTo>
                  <a:lnTo>
                    <a:pt x="11950" y="12854"/>
                  </a:lnTo>
                  <a:lnTo>
                    <a:pt x="11950" y="11150"/>
                  </a:lnTo>
                  <a:cubicBezTo>
                    <a:pt x="11950" y="10893"/>
                    <a:pt x="12160" y="10683"/>
                    <a:pt x="12417" y="10683"/>
                  </a:cubicBezTo>
                  <a:close/>
                  <a:moveTo>
                    <a:pt x="0" y="1"/>
                  </a:moveTo>
                  <a:lnTo>
                    <a:pt x="0" y="13656"/>
                  </a:lnTo>
                  <a:lnTo>
                    <a:pt x="13688" y="13656"/>
                  </a:lnTo>
                  <a:lnTo>
                    <a:pt x="1368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94" name="Google Shape;2994;p48"/>
            <p:cNvSpPr/>
            <p:nvPr/>
          </p:nvSpPr>
          <p:spPr>
            <a:xfrm>
              <a:off x="6515250" y="2190775"/>
              <a:ext cx="104225" cy="20075"/>
            </a:xfrm>
            <a:custGeom>
              <a:avLst/>
              <a:gdLst/>
              <a:ahLst/>
              <a:cxnLst/>
              <a:rect l="l" t="t" r="r" b="b"/>
              <a:pathLst>
                <a:path w="4169" h="803" extrusionOk="0">
                  <a:moveTo>
                    <a:pt x="0" y="1"/>
                  </a:moveTo>
                  <a:lnTo>
                    <a:pt x="0" y="803"/>
                  </a:lnTo>
                  <a:lnTo>
                    <a:pt x="4168" y="803"/>
                  </a:lnTo>
                  <a:lnTo>
                    <a:pt x="416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995" name="Google Shape;2995;p48"/>
          <p:cNvGrpSpPr/>
          <p:nvPr/>
        </p:nvGrpSpPr>
        <p:grpSpPr>
          <a:xfrm>
            <a:off x="7610250" y="2121773"/>
            <a:ext cx="350727" cy="339526"/>
            <a:chOff x="6939000" y="2142775"/>
            <a:chExt cx="351500" cy="340275"/>
          </a:xfrm>
        </p:grpSpPr>
        <p:sp>
          <p:nvSpPr>
            <p:cNvPr id="2996" name="Google Shape;2996;p48"/>
            <p:cNvSpPr/>
            <p:nvPr/>
          </p:nvSpPr>
          <p:spPr>
            <a:xfrm>
              <a:off x="7040600" y="2268025"/>
              <a:ext cx="112975" cy="113075"/>
            </a:xfrm>
            <a:custGeom>
              <a:avLst/>
              <a:gdLst/>
              <a:ahLst/>
              <a:cxnLst/>
              <a:rect l="l" t="t" r="r" b="b"/>
              <a:pathLst>
                <a:path w="4519" h="4523" extrusionOk="0">
                  <a:moveTo>
                    <a:pt x="2713" y="1439"/>
                  </a:moveTo>
                  <a:cubicBezTo>
                    <a:pt x="2813" y="1439"/>
                    <a:pt x="2924" y="1459"/>
                    <a:pt x="3000" y="1537"/>
                  </a:cubicBezTo>
                  <a:cubicBezTo>
                    <a:pt x="3195" y="1731"/>
                    <a:pt x="3101" y="2264"/>
                    <a:pt x="2682" y="2680"/>
                  </a:cubicBezTo>
                  <a:cubicBezTo>
                    <a:pt x="2403" y="2960"/>
                    <a:pt x="2073" y="3095"/>
                    <a:pt x="1827" y="3095"/>
                  </a:cubicBezTo>
                  <a:cubicBezTo>
                    <a:pt x="1706" y="3095"/>
                    <a:pt x="1605" y="3062"/>
                    <a:pt x="1541" y="2998"/>
                  </a:cubicBezTo>
                  <a:cubicBezTo>
                    <a:pt x="1421" y="2875"/>
                    <a:pt x="1436" y="2672"/>
                    <a:pt x="1458" y="2563"/>
                  </a:cubicBezTo>
                  <a:cubicBezTo>
                    <a:pt x="1503" y="2322"/>
                    <a:pt x="1650" y="2063"/>
                    <a:pt x="1860" y="1853"/>
                  </a:cubicBezTo>
                  <a:cubicBezTo>
                    <a:pt x="2070" y="1643"/>
                    <a:pt x="2330" y="1495"/>
                    <a:pt x="2570" y="1451"/>
                  </a:cubicBezTo>
                  <a:cubicBezTo>
                    <a:pt x="2609" y="1443"/>
                    <a:pt x="2659" y="1439"/>
                    <a:pt x="2713" y="1439"/>
                  </a:cubicBezTo>
                  <a:close/>
                  <a:moveTo>
                    <a:pt x="2720" y="1"/>
                  </a:moveTo>
                  <a:lnTo>
                    <a:pt x="1908" y="132"/>
                  </a:lnTo>
                  <a:lnTo>
                    <a:pt x="2009" y="769"/>
                  </a:lnTo>
                  <a:cubicBezTo>
                    <a:pt x="1868" y="831"/>
                    <a:pt x="1727" y="909"/>
                    <a:pt x="1595" y="1004"/>
                  </a:cubicBezTo>
                  <a:lnTo>
                    <a:pt x="1302" y="711"/>
                  </a:lnTo>
                  <a:lnTo>
                    <a:pt x="720" y="1294"/>
                  </a:lnTo>
                  <a:lnTo>
                    <a:pt x="1012" y="1587"/>
                  </a:lnTo>
                  <a:cubicBezTo>
                    <a:pt x="913" y="1724"/>
                    <a:pt x="833" y="1867"/>
                    <a:pt x="771" y="2010"/>
                  </a:cubicBezTo>
                  <a:lnTo>
                    <a:pt x="128" y="1909"/>
                  </a:lnTo>
                  <a:lnTo>
                    <a:pt x="0" y="2720"/>
                  </a:lnTo>
                  <a:lnTo>
                    <a:pt x="625" y="2820"/>
                  </a:lnTo>
                  <a:cubicBezTo>
                    <a:pt x="648" y="3110"/>
                    <a:pt x="757" y="3373"/>
                    <a:pt x="961" y="3577"/>
                  </a:cubicBezTo>
                  <a:cubicBezTo>
                    <a:pt x="1185" y="3801"/>
                    <a:pt x="1486" y="3915"/>
                    <a:pt x="1810" y="3918"/>
                  </a:cubicBezTo>
                  <a:lnTo>
                    <a:pt x="1908" y="4523"/>
                  </a:lnTo>
                  <a:lnTo>
                    <a:pt x="2720" y="4390"/>
                  </a:lnTo>
                  <a:lnTo>
                    <a:pt x="2612" y="3730"/>
                  </a:lnTo>
                  <a:cubicBezTo>
                    <a:pt x="2729" y="3674"/>
                    <a:pt x="2843" y="3607"/>
                    <a:pt x="2953" y="3527"/>
                  </a:cubicBezTo>
                  <a:lnTo>
                    <a:pt x="3246" y="3819"/>
                  </a:lnTo>
                  <a:lnTo>
                    <a:pt x="3827" y="3238"/>
                  </a:lnTo>
                  <a:lnTo>
                    <a:pt x="3536" y="2945"/>
                  </a:lnTo>
                  <a:cubicBezTo>
                    <a:pt x="3612" y="2837"/>
                    <a:pt x="3678" y="2727"/>
                    <a:pt x="3732" y="2616"/>
                  </a:cubicBezTo>
                  <a:lnTo>
                    <a:pt x="4388" y="2720"/>
                  </a:lnTo>
                  <a:lnTo>
                    <a:pt x="4519" y="1909"/>
                  </a:lnTo>
                  <a:lnTo>
                    <a:pt x="3927" y="1814"/>
                  </a:lnTo>
                  <a:cubicBezTo>
                    <a:pt x="3925" y="1485"/>
                    <a:pt x="3815" y="1182"/>
                    <a:pt x="3586" y="953"/>
                  </a:cubicBezTo>
                  <a:cubicBezTo>
                    <a:pt x="3388" y="755"/>
                    <a:pt x="3118" y="639"/>
                    <a:pt x="2819" y="618"/>
                  </a:cubicBezTo>
                  <a:lnTo>
                    <a:pt x="272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97" name="Google Shape;2997;p48"/>
            <p:cNvSpPr/>
            <p:nvPr/>
          </p:nvSpPr>
          <p:spPr>
            <a:xfrm>
              <a:off x="6939000" y="2142775"/>
              <a:ext cx="351500" cy="340275"/>
            </a:xfrm>
            <a:custGeom>
              <a:avLst/>
              <a:gdLst/>
              <a:ahLst/>
              <a:cxnLst/>
              <a:rect l="l" t="t" r="r" b="b"/>
              <a:pathLst>
                <a:path w="14060" h="13611" extrusionOk="0">
                  <a:moveTo>
                    <a:pt x="11776" y="1164"/>
                  </a:moveTo>
                  <a:lnTo>
                    <a:pt x="12447" y="1835"/>
                  </a:lnTo>
                  <a:lnTo>
                    <a:pt x="11762" y="2520"/>
                  </a:lnTo>
                  <a:lnTo>
                    <a:pt x="11090" y="1849"/>
                  </a:lnTo>
                  <a:lnTo>
                    <a:pt x="11776" y="1164"/>
                  </a:lnTo>
                  <a:close/>
                  <a:moveTo>
                    <a:pt x="9771" y="1693"/>
                  </a:moveTo>
                  <a:lnTo>
                    <a:pt x="11918" y="3841"/>
                  </a:lnTo>
                  <a:lnTo>
                    <a:pt x="11245" y="4514"/>
                  </a:lnTo>
                  <a:lnTo>
                    <a:pt x="9097" y="2366"/>
                  </a:lnTo>
                  <a:lnTo>
                    <a:pt x="9771" y="1693"/>
                  </a:lnTo>
                  <a:close/>
                  <a:moveTo>
                    <a:pt x="7710" y="2143"/>
                  </a:moveTo>
                  <a:lnTo>
                    <a:pt x="11469" y="5900"/>
                  </a:lnTo>
                  <a:lnTo>
                    <a:pt x="4922" y="12447"/>
                  </a:lnTo>
                  <a:lnTo>
                    <a:pt x="1165" y="8688"/>
                  </a:lnTo>
                  <a:lnTo>
                    <a:pt x="7710" y="2143"/>
                  </a:lnTo>
                  <a:close/>
                  <a:moveTo>
                    <a:pt x="11777" y="0"/>
                  </a:moveTo>
                  <a:lnTo>
                    <a:pt x="10511" y="1266"/>
                  </a:lnTo>
                  <a:lnTo>
                    <a:pt x="9773" y="530"/>
                  </a:lnTo>
                  <a:lnTo>
                    <a:pt x="8517" y="1785"/>
                  </a:lnTo>
                  <a:lnTo>
                    <a:pt x="7710" y="978"/>
                  </a:lnTo>
                  <a:lnTo>
                    <a:pt x="0" y="8688"/>
                  </a:lnTo>
                  <a:lnTo>
                    <a:pt x="4922" y="13610"/>
                  </a:lnTo>
                  <a:lnTo>
                    <a:pt x="12633" y="5900"/>
                  </a:lnTo>
                  <a:lnTo>
                    <a:pt x="11827" y="5095"/>
                  </a:lnTo>
                  <a:lnTo>
                    <a:pt x="13083" y="3840"/>
                  </a:lnTo>
                  <a:lnTo>
                    <a:pt x="12344" y="3101"/>
                  </a:lnTo>
                  <a:lnTo>
                    <a:pt x="13030" y="2416"/>
                  </a:lnTo>
                  <a:lnTo>
                    <a:pt x="13478" y="2863"/>
                  </a:lnTo>
                  <a:lnTo>
                    <a:pt x="14059" y="2282"/>
                  </a:lnTo>
                  <a:lnTo>
                    <a:pt x="1177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2998" name="Google Shape;2998;p48"/>
          <p:cNvSpPr/>
          <p:nvPr/>
        </p:nvSpPr>
        <p:spPr>
          <a:xfrm>
            <a:off x="1239644" y="2617640"/>
            <a:ext cx="237427" cy="337256"/>
          </a:xfrm>
          <a:custGeom>
            <a:avLst/>
            <a:gdLst/>
            <a:ahLst/>
            <a:cxnLst/>
            <a:rect l="l" t="t" r="r" b="b"/>
            <a:pathLst>
              <a:path w="9518" h="13520" extrusionOk="0">
                <a:moveTo>
                  <a:pt x="4759" y="792"/>
                </a:moveTo>
                <a:cubicBezTo>
                  <a:pt x="4977" y="792"/>
                  <a:pt x="5156" y="970"/>
                  <a:pt x="5156" y="1189"/>
                </a:cubicBezTo>
                <a:cubicBezTo>
                  <a:pt x="5156" y="1407"/>
                  <a:pt x="4980" y="1587"/>
                  <a:pt x="4759" y="1587"/>
                </a:cubicBezTo>
                <a:cubicBezTo>
                  <a:pt x="4541" y="1587"/>
                  <a:pt x="4362" y="1409"/>
                  <a:pt x="4362" y="1189"/>
                </a:cubicBezTo>
                <a:cubicBezTo>
                  <a:pt x="4362" y="971"/>
                  <a:pt x="4539" y="792"/>
                  <a:pt x="4759" y="792"/>
                </a:cubicBezTo>
                <a:close/>
                <a:moveTo>
                  <a:pt x="5155" y="2418"/>
                </a:moveTo>
                <a:cubicBezTo>
                  <a:pt x="6081" y="2602"/>
                  <a:pt x="6781" y="3420"/>
                  <a:pt x="6781" y="4401"/>
                </a:cubicBezTo>
                <a:lnTo>
                  <a:pt x="6781" y="5611"/>
                </a:lnTo>
                <a:lnTo>
                  <a:pt x="5155" y="5611"/>
                </a:lnTo>
                <a:lnTo>
                  <a:pt x="5155" y="2418"/>
                </a:lnTo>
                <a:close/>
                <a:moveTo>
                  <a:pt x="6781" y="6403"/>
                </a:moveTo>
                <a:lnTo>
                  <a:pt x="6781" y="7270"/>
                </a:lnTo>
                <a:lnTo>
                  <a:pt x="6370" y="7270"/>
                </a:lnTo>
                <a:lnTo>
                  <a:pt x="6370" y="8062"/>
                </a:lnTo>
                <a:lnTo>
                  <a:pt x="6781" y="8062"/>
                </a:lnTo>
                <a:lnTo>
                  <a:pt x="6781" y="8931"/>
                </a:lnTo>
                <a:lnTo>
                  <a:pt x="5155" y="8931"/>
                </a:lnTo>
                <a:lnTo>
                  <a:pt x="5155" y="6403"/>
                </a:lnTo>
                <a:close/>
                <a:moveTo>
                  <a:pt x="4362" y="2415"/>
                </a:moveTo>
                <a:lnTo>
                  <a:pt x="4362" y="10660"/>
                </a:lnTo>
                <a:lnTo>
                  <a:pt x="2737" y="10660"/>
                </a:lnTo>
                <a:lnTo>
                  <a:pt x="2737" y="4400"/>
                </a:lnTo>
                <a:cubicBezTo>
                  <a:pt x="2737" y="3420"/>
                  <a:pt x="3438" y="2601"/>
                  <a:pt x="4362" y="2415"/>
                </a:cubicBezTo>
                <a:close/>
                <a:moveTo>
                  <a:pt x="2155" y="3334"/>
                </a:moveTo>
                <a:lnTo>
                  <a:pt x="2155" y="3334"/>
                </a:lnTo>
                <a:cubicBezTo>
                  <a:pt x="2018" y="3664"/>
                  <a:pt x="1944" y="4024"/>
                  <a:pt x="1944" y="4401"/>
                </a:cubicBezTo>
                <a:lnTo>
                  <a:pt x="1944" y="10661"/>
                </a:lnTo>
                <a:lnTo>
                  <a:pt x="792" y="10661"/>
                </a:lnTo>
                <a:lnTo>
                  <a:pt x="792" y="6308"/>
                </a:lnTo>
                <a:cubicBezTo>
                  <a:pt x="792" y="5121"/>
                  <a:pt x="1321" y="4055"/>
                  <a:pt x="2155" y="3334"/>
                </a:cubicBezTo>
                <a:close/>
                <a:moveTo>
                  <a:pt x="6781" y="9720"/>
                </a:moveTo>
                <a:lnTo>
                  <a:pt x="6781" y="10661"/>
                </a:lnTo>
                <a:lnTo>
                  <a:pt x="5155" y="10661"/>
                </a:lnTo>
                <a:lnTo>
                  <a:pt x="5155" y="9720"/>
                </a:lnTo>
                <a:close/>
                <a:moveTo>
                  <a:pt x="7363" y="3334"/>
                </a:moveTo>
                <a:cubicBezTo>
                  <a:pt x="8198" y="4055"/>
                  <a:pt x="8726" y="5122"/>
                  <a:pt x="8726" y="6308"/>
                </a:cubicBezTo>
                <a:lnTo>
                  <a:pt x="8726" y="10661"/>
                </a:lnTo>
                <a:lnTo>
                  <a:pt x="7572" y="10661"/>
                </a:lnTo>
                <a:lnTo>
                  <a:pt x="7572" y="4401"/>
                </a:lnTo>
                <a:cubicBezTo>
                  <a:pt x="7572" y="4024"/>
                  <a:pt x="7499" y="3664"/>
                  <a:pt x="7363" y="3334"/>
                </a:cubicBezTo>
                <a:close/>
                <a:moveTo>
                  <a:pt x="8726" y="11452"/>
                </a:moveTo>
                <a:lnTo>
                  <a:pt x="8726" y="12727"/>
                </a:lnTo>
                <a:lnTo>
                  <a:pt x="792" y="12727"/>
                </a:lnTo>
                <a:lnTo>
                  <a:pt x="792" y="11452"/>
                </a:lnTo>
                <a:close/>
                <a:moveTo>
                  <a:pt x="4759" y="1"/>
                </a:moveTo>
                <a:cubicBezTo>
                  <a:pt x="4103" y="1"/>
                  <a:pt x="3572" y="535"/>
                  <a:pt x="3572" y="1189"/>
                </a:cubicBezTo>
                <a:cubicBezTo>
                  <a:pt x="3572" y="1372"/>
                  <a:pt x="3613" y="1546"/>
                  <a:pt x="3687" y="1702"/>
                </a:cubicBezTo>
                <a:cubicBezTo>
                  <a:pt x="1580" y="2174"/>
                  <a:pt x="0" y="4058"/>
                  <a:pt x="0" y="6308"/>
                </a:cubicBezTo>
                <a:lnTo>
                  <a:pt x="0" y="13519"/>
                </a:lnTo>
                <a:lnTo>
                  <a:pt x="9517" y="13519"/>
                </a:lnTo>
                <a:lnTo>
                  <a:pt x="9517" y="6308"/>
                </a:lnTo>
                <a:cubicBezTo>
                  <a:pt x="9517" y="4058"/>
                  <a:pt x="7940" y="2174"/>
                  <a:pt x="5832" y="1702"/>
                </a:cubicBezTo>
                <a:cubicBezTo>
                  <a:pt x="5907" y="1546"/>
                  <a:pt x="5947" y="1372"/>
                  <a:pt x="5947" y="1189"/>
                </a:cubicBezTo>
                <a:cubicBezTo>
                  <a:pt x="5947" y="534"/>
                  <a:pt x="5413" y="1"/>
                  <a:pt x="4759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999" name="Google Shape;2999;p48"/>
          <p:cNvSpPr/>
          <p:nvPr/>
        </p:nvSpPr>
        <p:spPr>
          <a:xfrm>
            <a:off x="1774214" y="2617715"/>
            <a:ext cx="341971" cy="337132"/>
          </a:xfrm>
          <a:custGeom>
            <a:avLst/>
            <a:gdLst/>
            <a:ahLst/>
            <a:cxnLst/>
            <a:rect l="l" t="t" r="r" b="b"/>
            <a:pathLst>
              <a:path w="13709" h="13515" extrusionOk="0">
                <a:moveTo>
                  <a:pt x="10458" y="788"/>
                </a:moveTo>
                <a:cubicBezTo>
                  <a:pt x="10569" y="788"/>
                  <a:pt x="10678" y="800"/>
                  <a:pt x="10780" y="828"/>
                </a:cubicBezTo>
                <a:cubicBezTo>
                  <a:pt x="10645" y="897"/>
                  <a:pt x="10520" y="984"/>
                  <a:pt x="10411" y="1093"/>
                </a:cubicBezTo>
                <a:cubicBezTo>
                  <a:pt x="9924" y="1579"/>
                  <a:pt x="9868" y="2334"/>
                  <a:pt x="10242" y="2884"/>
                </a:cubicBezTo>
                <a:lnTo>
                  <a:pt x="9801" y="4118"/>
                </a:lnTo>
                <a:lnTo>
                  <a:pt x="8201" y="2518"/>
                </a:lnTo>
                <a:lnTo>
                  <a:pt x="9559" y="1158"/>
                </a:lnTo>
                <a:cubicBezTo>
                  <a:pt x="9799" y="920"/>
                  <a:pt x="10118" y="788"/>
                  <a:pt x="10458" y="788"/>
                </a:cubicBezTo>
                <a:close/>
                <a:moveTo>
                  <a:pt x="12675" y="2730"/>
                </a:moveTo>
                <a:lnTo>
                  <a:pt x="12675" y="2730"/>
                </a:lnTo>
                <a:cubicBezTo>
                  <a:pt x="12787" y="3149"/>
                  <a:pt x="12678" y="3616"/>
                  <a:pt x="12346" y="3946"/>
                </a:cubicBezTo>
                <a:lnTo>
                  <a:pt x="10984" y="5308"/>
                </a:lnTo>
                <a:lnTo>
                  <a:pt x="10416" y="4739"/>
                </a:lnTo>
                <a:lnTo>
                  <a:pt x="10889" y="3412"/>
                </a:lnTo>
                <a:cubicBezTo>
                  <a:pt x="11053" y="3476"/>
                  <a:pt x="11231" y="3510"/>
                  <a:pt x="11411" y="3510"/>
                </a:cubicBezTo>
                <a:cubicBezTo>
                  <a:pt x="11790" y="3510"/>
                  <a:pt x="12143" y="3365"/>
                  <a:pt x="12410" y="3098"/>
                </a:cubicBezTo>
                <a:cubicBezTo>
                  <a:pt x="12519" y="2988"/>
                  <a:pt x="12608" y="2864"/>
                  <a:pt x="12675" y="2730"/>
                </a:cubicBezTo>
                <a:close/>
                <a:moveTo>
                  <a:pt x="8773" y="4741"/>
                </a:moveTo>
                <a:lnTo>
                  <a:pt x="8671" y="5146"/>
                </a:lnTo>
                <a:cubicBezTo>
                  <a:pt x="8569" y="5554"/>
                  <a:pt x="8427" y="5946"/>
                  <a:pt x="8249" y="6322"/>
                </a:cubicBezTo>
                <a:cubicBezTo>
                  <a:pt x="8209" y="6280"/>
                  <a:pt x="8181" y="6235"/>
                  <a:pt x="8175" y="6202"/>
                </a:cubicBezTo>
                <a:cubicBezTo>
                  <a:pt x="8103" y="5756"/>
                  <a:pt x="7757" y="5409"/>
                  <a:pt x="7310" y="5337"/>
                </a:cubicBezTo>
                <a:cubicBezTo>
                  <a:pt x="7276" y="5331"/>
                  <a:pt x="7231" y="5305"/>
                  <a:pt x="7189" y="5267"/>
                </a:cubicBezTo>
                <a:cubicBezTo>
                  <a:pt x="7566" y="5088"/>
                  <a:pt x="7961" y="4946"/>
                  <a:pt x="8368" y="4842"/>
                </a:cubicBezTo>
                <a:lnTo>
                  <a:pt x="8773" y="4741"/>
                </a:lnTo>
                <a:close/>
                <a:moveTo>
                  <a:pt x="7533" y="2971"/>
                </a:moveTo>
                <a:lnTo>
                  <a:pt x="8545" y="3984"/>
                </a:lnTo>
                <a:lnTo>
                  <a:pt x="8175" y="4077"/>
                </a:lnTo>
                <a:cubicBezTo>
                  <a:pt x="6908" y="4395"/>
                  <a:pt x="5751" y="5052"/>
                  <a:pt x="4829" y="5976"/>
                </a:cubicBezTo>
                <a:lnTo>
                  <a:pt x="1902" y="8903"/>
                </a:lnTo>
                <a:cubicBezTo>
                  <a:pt x="1774" y="9030"/>
                  <a:pt x="1607" y="9093"/>
                  <a:pt x="1440" y="9093"/>
                </a:cubicBezTo>
                <a:cubicBezTo>
                  <a:pt x="1273" y="9093"/>
                  <a:pt x="1106" y="9030"/>
                  <a:pt x="980" y="8903"/>
                </a:cubicBezTo>
                <a:cubicBezTo>
                  <a:pt x="857" y="8780"/>
                  <a:pt x="788" y="8613"/>
                  <a:pt x="788" y="8440"/>
                </a:cubicBezTo>
                <a:cubicBezTo>
                  <a:pt x="788" y="8266"/>
                  <a:pt x="857" y="8102"/>
                  <a:pt x="980" y="7979"/>
                </a:cubicBezTo>
                <a:lnTo>
                  <a:pt x="3436" y="5523"/>
                </a:lnTo>
                <a:cubicBezTo>
                  <a:pt x="4586" y="4373"/>
                  <a:pt x="5997" y="3495"/>
                  <a:pt x="7533" y="2971"/>
                </a:cubicBezTo>
                <a:close/>
                <a:moveTo>
                  <a:pt x="9531" y="4970"/>
                </a:moveTo>
                <a:lnTo>
                  <a:pt x="10537" y="5976"/>
                </a:lnTo>
                <a:cubicBezTo>
                  <a:pt x="10016" y="7513"/>
                  <a:pt x="9137" y="8929"/>
                  <a:pt x="7989" y="10080"/>
                </a:cubicBezTo>
                <a:lnTo>
                  <a:pt x="5536" y="12534"/>
                </a:lnTo>
                <a:cubicBezTo>
                  <a:pt x="5413" y="12657"/>
                  <a:pt x="5248" y="12724"/>
                  <a:pt x="5073" y="12724"/>
                </a:cubicBezTo>
                <a:cubicBezTo>
                  <a:pt x="4899" y="12724"/>
                  <a:pt x="4735" y="12657"/>
                  <a:pt x="4612" y="12534"/>
                </a:cubicBezTo>
                <a:cubicBezTo>
                  <a:pt x="4489" y="12411"/>
                  <a:pt x="4422" y="12245"/>
                  <a:pt x="4422" y="12073"/>
                </a:cubicBezTo>
                <a:cubicBezTo>
                  <a:pt x="4422" y="11897"/>
                  <a:pt x="4489" y="11733"/>
                  <a:pt x="4612" y="11610"/>
                </a:cubicBezTo>
                <a:lnTo>
                  <a:pt x="7539" y="8685"/>
                </a:lnTo>
                <a:cubicBezTo>
                  <a:pt x="8461" y="7761"/>
                  <a:pt x="9118" y="6605"/>
                  <a:pt x="9438" y="5339"/>
                </a:cubicBezTo>
                <a:lnTo>
                  <a:pt x="9531" y="4970"/>
                </a:lnTo>
                <a:close/>
                <a:moveTo>
                  <a:pt x="10458" y="1"/>
                </a:moveTo>
                <a:cubicBezTo>
                  <a:pt x="9931" y="1"/>
                  <a:pt x="9404" y="201"/>
                  <a:pt x="9003" y="602"/>
                </a:cubicBezTo>
                <a:lnTo>
                  <a:pt x="7430" y="2175"/>
                </a:lnTo>
                <a:cubicBezTo>
                  <a:pt x="5721" y="2731"/>
                  <a:pt x="4148" y="3694"/>
                  <a:pt x="2879" y="4965"/>
                </a:cubicBezTo>
                <a:lnTo>
                  <a:pt x="422" y="7423"/>
                </a:lnTo>
                <a:cubicBezTo>
                  <a:pt x="150" y="7696"/>
                  <a:pt x="0" y="8057"/>
                  <a:pt x="0" y="8442"/>
                </a:cubicBezTo>
                <a:cubicBezTo>
                  <a:pt x="0" y="8828"/>
                  <a:pt x="150" y="9189"/>
                  <a:pt x="422" y="9462"/>
                </a:cubicBezTo>
                <a:cubicBezTo>
                  <a:pt x="704" y="9745"/>
                  <a:pt x="1072" y="9886"/>
                  <a:pt x="1443" y="9886"/>
                </a:cubicBezTo>
                <a:cubicBezTo>
                  <a:pt x="1812" y="9886"/>
                  <a:pt x="2182" y="9745"/>
                  <a:pt x="2463" y="9462"/>
                </a:cubicBezTo>
                <a:lnTo>
                  <a:pt x="5390" y="6537"/>
                </a:lnTo>
                <a:cubicBezTo>
                  <a:pt x="5720" y="6205"/>
                  <a:pt x="6086" y="5911"/>
                  <a:pt x="6480" y="5660"/>
                </a:cubicBezTo>
                <a:cubicBezTo>
                  <a:pt x="6659" y="5898"/>
                  <a:pt x="6918" y="6074"/>
                  <a:pt x="7185" y="6118"/>
                </a:cubicBezTo>
                <a:cubicBezTo>
                  <a:pt x="7294" y="6135"/>
                  <a:pt x="7379" y="6219"/>
                  <a:pt x="7396" y="6328"/>
                </a:cubicBezTo>
                <a:cubicBezTo>
                  <a:pt x="7439" y="6594"/>
                  <a:pt x="7620" y="6851"/>
                  <a:pt x="7860" y="7029"/>
                </a:cubicBezTo>
                <a:cubicBezTo>
                  <a:pt x="7609" y="7425"/>
                  <a:pt x="7315" y="7792"/>
                  <a:pt x="6980" y="8126"/>
                </a:cubicBezTo>
                <a:lnTo>
                  <a:pt x="4053" y="11051"/>
                </a:lnTo>
                <a:cubicBezTo>
                  <a:pt x="3781" y="11323"/>
                  <a:pt x="3631" y="11686"/>
                  <a:pt x="3631" y="12071"/>
                </a:cubicBezTo>
                <a:cubicBezTo>
                  <a:pt x="3631" y="12457"/>
                  <a:pt x="3781" y="12819"/>
                  <a:pt x="4053" y="13091"/>
                </a:cubicBezTo>
                <a:cubicBezTo>
                  <a:pt x="4326" y="13364"/>
                  <a:pt x="4689" y="13515"/>
                  <a:pt x="5073" y="13515"/>
                </a:cubicBezTo>
                <a:cubicBezTo>
                  <a:pt x="5460" y="13515"/>
                  <a:pt x="5821" y="13364"/>
                  <a:pt x="6094" y="13091"/>
                </a:cubicBezTo>
                <a:lnTo>
                  <a:pt x="8547" y="10638"/>
                </a:lnTo>
                <a:cubicBezTo>
                  <a:pt x="9821" y="9365"/>
                  <a:pt x="10782" y="7791"/>
                  <a:pt x="11333" y="6079"/>
                </a:cubicBezTo>
                <a:lnTo>
                  <a:pt x="12905" y="4507"/>
                </a:lnTo>
                <a:cubicBezTo>
                  <a:pt x="13709" y="3702"/>
                  <a:pt x="13709" y="2397"/>
                  <a:pt x="12907" y="1594"/>
                </a:cubicBezTo>
                <a:lnTo>
                  <a:pt x="12618" y="1306"/>
                </a:lnTo>
                <a:lnTo>
                  <a:pt x="12027" y="1898"/>
                </a:lnTo>
                <a:lnTo>
                  <a:pt x="12034" y="2073"/>
                </a:lnTo>
                <a:cubicBezTo>
                  <a:pt x="12042" y="2249"/>
                  <a:pt x="11978" y="2415"/>
                  <a:pt x="11854" y="2540"/>
                </a:cubicBezTo>
                <a:cubicBezTo>
                  <a:pt x="11733" y="2661"/>
                  <a:pt x="11574" y="2721"/>
                  <a:pt x="11414" y="2721"/>
                </a:cubicBezTo>
                <a:cubicBezTo>
                  <a:pt x="11255" y="2721"/>
                  <a:pt x="11096" y="2661"/>
                  <a:pt x="10975" y="2540"/>
                </a:cubicBezTo>
                <a:lnTo>
                  <a:pt x="10969" y="2534"/>
                </a:lnTo>
                <a:cubicBezTo>
                  <a:pt x="10727" y="2292"/>
                  <a:pt x="10727" y="1897"/>
                  <a:pt x="10969" y="1655"/>
                </a:cubicBezTo>
                <a:cubicBezTo>
                  <a:pt x="11085" y="1540"/>
                  <a:pt x="11240" y="1474"/>
                  <a:pt x="11403" y="1474"/>
                </a:cubicBezTo>
                <a:cubicBezTo>
                  <a:pt x="11411" y="1474"/>
                  <a:pt x="11418" y="1474"/>
                  <a:pt x="11425" y="1474"/>
                </a:cubicBezTo>
                <a:lnTo>
                  <a:pt x="11594" y="1478"/>
                </a:lnTo>
                <a:lnTo>
                  <a:pt x="12192" y="881"/>
                </a:lnTo>
                <a:lnTo>
                  <a:pt x="11913" y="602"/>
                </a:lnTo>
                <a:cubicBezTo>
                  <a:pt x="11512" y="201"/>
                  <a:pt x="10985" y="1"/>
                  <a:pt x="10458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3000" name="Google Shape;3000;p48"/>
          <p:cNvSpPr/>
          <p:nvPr/>
        </p:nvSpPr>
        <p:spPr>
          <a:xfrm>
            <a:off x="2343707" y="2667855"/>
            <a:ext cx="366567" cy="236803"/>
          </a:xfrm>
          <a:custGeom>
            <a:avLst/>
            <a:gdLst/>
            <a:ahLst/>
            <a:cxnLst/>
            <a:rect l="l" t="t" r="r" b="b"/>
            <a:pathLst>
              <a:path w="14695" h="9493" extrusionOk="0">
                <a:moveTo>
                  <a:pt x="8438" y="862"/>
                </a:moveTo>
                <a:cubicBezTo>
                  <a:pt x="9143" y="862"/>
                  <a:pt x="9812" y="1025"/>
                  <a:pt x="10410" y="1313"/>
                </a:cubicBezTo>
                <a:lnTo>
                  <a:pt x="9539" y="2820"/>
                </a:lnTo>
                <a:lnTo>
                  <a:pt x="7450" y="2820"/>
                </a:lnTo>
                <a:lnTo>
                  <a:pt x="6558" y="1273"/>
                </a:lnTo>
                <a:cubicBezTo>
                  <a:pt x="7136" y="1008"/>
                  <a:pt x="7773" y="862"/>
                  <a:pt x="8438" y="862"/>
                </a:cubicBezTo>
                <a:close/>
                <a:moveTo>
                  <a:pt x="5810" y="1706"/>
                </a:moveTo>
                <a:lnTo>
                  <a:pt x="6703" y="3249"/>
                </a:lnTo>
                <a:lnTo>
                  <a:pt x="5700" y="4972"/>
                </a:lnTo>
                <a:lnTo>
                  <a:pt x="4017" y="4972"/>
                </a:lnTo>
                <a:lnTo>
                  <a:pt x="4017" y="4357"/>
                </a:lnTo>
                <a:cubicBezTo>
                  <a:pt x="4274" y="3264"/>
                  <a:pt x="4933" y="2331"/>
                  <a:pt x="5810" y="1706"/>
                </a:cubicBezTo>
                <a:close/>
                <a:moveTo>
                  <a:pt x="9541" y="3683"/>
                </a:moveTo>
                <a:lnTo>
                  <a:pt x="10291" y="4974"/>
                </a:lnTo>
                <a:lnTo>
                  <a:pt x="6698" y="4974"/>
                </a:lnTo>
                <a:lnTo>
                  <a:pt x="7450" y="3683"/>
                </a:lnTo>
                <a:close/>
                <a:moveTo>
                  <a:pt x="11147" y="1762"/>
                </a:moveTo>
                <a:cubicBezTo>
                  <a:pt x="12150" y="2510"/>
                  <a:pt x="12835" y="3662"/>
                  <a:pt x="12960" y="4974"/>
                </a:cubicBezTo>
                <a:lnTo>
                  <a:pt x="11290" y="4974"/>
                </a:lnTo>
                <a:lnTo>
                  <a:pt x="10288" y="3251"/>
                </a:lnTo>
                <a:lnTo>
                  <a:pt x="11147" y="1762"/>
                </a:lnTo>
                <a:close/>
                <a:moveTo>
                  <a:pt x="2006" y="2217"/>
                </a:moveTo>
                <a:cubicBezTo>
                  <a:pt x="2637" y="2217"/>
                  <a:pt x="3151" y="2731"/>
                  <a:pt x="3151" y="3362"/>
                </a:cubicBezTo>
                <a:lnTo>
                  <a:pt x="3151" y="5030"/>
                </a:lnTo>
                <a:cubicBezTo>
                  <a:pt x="2608" y="5197"/>
                  <a:pt x="2210" y="5700"/>
                  <a:pt x="2210" y="6298"/>
                </a:cubicBezTo>
                <a:lnTo>
                  <a:pt x="2210" y="6396"/>
                </a:lnTo>
                <a:cubicBezTo>
                  <a:pt x="2210" y="6427"/>
                  <a:pt x="2212" y="6457"/>
                  <a:pt x="2215" y="6486"/>
                </a:cubicBezTo>
                <a:cubicBezTo>
                  <a:pt x="1407" y="6013"/>
                  <a:pt x="862" y="5134"/>
                  <a:pt x="862" y="4131"/>
                </a:cubicBezTo>
                <a:lnTo>
                  <a:pt x="862" y="4077"/>
                </a:lnTo>
                <a:lnTo>
                  <a:pt x="1673" y="4077"/>
                </a:lnTo>
                <a:lnTo>
                  <a:pt x="1673" y="3214"/>
                </a:lnTo>
                <a:lnTo>
                  <a:pt x="871" y="3214"/>
                </a:lnTo>
                <a:cubicBezTo>
                  <a:pt x="943" y="2651"/>
                  <a:pt x="1425" y="2217"/>
                  <a:pt x="2006" y="2217"/>
                </a:cubicBezTo>
                <a:close/>
                <a:moveTo>
                  <a:pt x="13369" y="5837"/>
                </a:moveTo>
                <a:cubicBezTo>
                  <a:pt x="13622" y="5837"/>
                  <a:pt x="13829" y="6044"/>
                  <a:pt x="13829" y="6296"/>
                </a:cubicBezTo>
                <a:lnTo>
                  <a:pt x="13829" y="6394"/>
                </a:lnTo>
                <a:cubicBezTo>
                  <a:pt x="13829" y="6647"/>
                  <a:pt x="13622" y="6854"/>
                  <a:pt x="13369" y="6854"/>
                </a:cubicBezTo>
                <a:lnTo>
                  <a:pt x="3520" y="6854"/>
                </a:lnTo>
                <a:cubicBezTo>
                  <a:pt x="3274" y="6846"/>
                  <a:pt x="3076" y="6644"/>
                  <a:pt x="3076" y="6394"/>
                </a:cubicBezTo>
                <a:lnTo>
                  <a:pt x="3076" y="6296"/>
                </a:lnTo>
                <a:cubicBezTo>
                  <a:pt x="3076" y="6044"/>
                  <a:pt x="3284" y="5837"/>
                  <a:pt x="3536" y="5837"/>
                </a:cubicBezTo>
                <a:close/>
                <a:moveTo>
                  <a:pt x="5690" y="7718"/>
                </a:moveTo>
                <a:lnTo>
                  <a:pt x="5690" y="8631"/>
                </a:lnTo>
                <a:lnTo>
                  <a:pt x="4552" y="8631"/>
                </a:lnTo>
                <a:lnTo>
                  <a:pt x="4552" y="7718"/>
                </a:lnTo>
                <a:close/>
                <a:moveTo>
                  <a:pt x="12355" y="7718"/>
                </a:moveTo>
                <a:lnTo>
                  <a:pt x="12355" y="8631"/>
                </a:lnTo>
                <a:lnTo>
                  <a:pt x="11215" y="8631"/>
                </a:lnTo>
                <a:lnTo>
                  <a:pt x="11215" y="7718"/>
                </a:lnTo>
                <a:close/>
                <a:moveTo>
                  <a:pt x="8439" y="0"/>
                </a:moveTo>
                <a:cubicBezTo>
                  <a:pt x="7196" y="0"/>
                  <a:pt x="5981" y="432"/>
                  <a:pt x="5022" y="1217"/>
                </a:cubicBezTo>
                <a:cubicBezTo>
                  <a:pt x="4556" y="1597"/>
                  <a:pt x="4162" y="2050"/>
                  <a:pt x="3848" y="2553"/>
                </a:cubicBezTo>
                <a:cubicBezTo>
                  <a:pt x="3536" y="1848"/>
                  <a:pt x="2830" y="1354"/>
                  <a:pt x="2010" y="1354"/>
                </a:cubicBezTo>
                <a:cubicBezTo>
                  <a:pt x="902" y="1354"/>
                  <a:pt x="0" y="2256"/>
                  <a:pt x="0" y="3363"/>
                </a:cubicBezTo>
                <a:lnTo>
                  <a:pt x="0" y="4133"/>
                </a:lnTo>
                <a:cubicBezTo>
                  <a:pt x="0" y="6069"/>
                  <a:pt x="1541" y="7650"/>
                  <a:pt x="3461" y="7715"/>
                </a:cubicBezTo>
                <a:cubicBezTo>
                  <a:pt x="3486" y="7717"/>
                  <a:pt x="3511" y="7717"/>
                  <a:pt x="3539" y="7717"/>
                </a:cubicBezTo>
                <a:lnTo>
                  <a:pt x="3690" y="7717"/>
                </a:lnTo>
                <a:lnTo>
                  <a:pt x="3690" y="9492"/>
                </a:lnTo>
                <a:lnTo>
                  <a:pt x="6555" y="9492"/>
                </a:lnTo>
                <a:lnTo>
                  <a:pt x="6555" y="7717"/>
                </a:lnTo>
                <a:lnTo>
                  <a:pt x="10355" y="7717"/>
                </a:lnTo>
                <a:lnTo>
                  <a:pt x="10355" y="9492"/>
                </a:lnTo>
                <a:lnTo>
                  <a:pt x="13220" y="9492"/>
                </a:lnTo>
                <a:lnTo>
                  <a:pt x="13220" y="7717"/>
                </a:lnTo>
                <a:lnTo>
                  <a:pt x="13371" y="7717"/>
                </a:lnTo>
                <a:cubicBezTo>
                  <a:pt x="14101" y="7717"/>
                  <a:pt x="14695" y="7123"/>
                  <a:pt x="14695" y="6393"/>
                </a:cubicBezTo>
                <a:lnTo>
                  <a:pt x="14695" y="6296"/>
                </a:lnTo>
                <a:cubicBezTo>
                  <a:pt x="14693" y="5729"/>
                  <a:pt x="14335" y="5245"/>
                  <a:pt x="13832" y="5058"/>
                </a:cubicBezTo>
                <a:cubicBezTo>
                  <a:pt x="13653" y="2239"/>
                  <a:pt x="11301" y="0"/>
                  <a:pt x="8439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3001" name="Google Shape;3001;p48"/>
          <p:cNvGrpSpPr/>
          <p:nvPr/>
        </p:nvGrpSpPr>
        <p:grpSpPr>
          <a:xfrm>
            <a:off x="2935183" y="2615883"/>
            <a:ext cx="346436" cy="340724"/>
            <a:chOff x="2253625" y="2637975"/>
            <a:chExt cx="347200" cy="341475"/>
          </a:xfrm>
        </p:grpSpPr>
        <p:sp>
          <p:nvSpPr>
            <p:cNvPr id="3002" name="Google Shape;3002;p48"/>
            <p:cNvSpPr/>
            <p:nvPr/>
          </p:nvSpPr>
          <p:spPr>
            <a:xfrm>
              <a:off x="2415200" y="2754200"/>
              <a:ext cx="69425" cy="66225"/>
            </a:xfrm>
            <a:custGeom>
              <a:avLst/>
              <a:gdLst/>
              <a:ahLst/>
              <a:cxnLst/>
              <a:rect l="l" t="t" r="r" b="b"/>
              <a:pathLst>
                <a:path w="2777" h="2649" extrusionOk="0">
                  <a:moveTo>
                    <a:pt x="1452" y="803"/>
                  </a:moveTo>
                  <a:cubicBezTo>
                    <a:pt x="1592" y="803"/>
                    <a:pt x="1723" y="857"/>
                    <a:pt x="1823" y="957"/>
                  </a:cubicBezTo>
                  <a:cubicBezTo>
                    <a:pt x="1919" y="1054"/>
                    <a:pt x="1974" y="1186"/>
                    <a:pt x="1974" y="1325"/>
                  </a:cubicBezTo>
                  <a:cubicBezTo>
                    <a:pt x="1974" y="1465"/>
                    <a:pt x="1919" y="1596"/>
                    <a:pt x="1820" y="1695"/>
                  </a:cubicBezTo>
                  <a:cubicBezTo>
                    <a:pt x="1718" y="1797"/>
                    <a:pt x="1584" y="1848"/>
                    <a:pt x="1451" y="1848"/>
                  </a:cubicBezTo>
                  <a:cubicBezTo>
                    <a:pt x="1317" y="1848"/>
                    <a:pt x="1184" y="1797"/>
                    <a:pt x="1083" y="1695"/>
                  </a:cubicBezTo>
                  <a:cubicBezTo>
                    <a:pt x="877" y="1490"/>
                    <a:pt x="877" y="1160"/>
                    <a:pt x="1083" y="957"/>
                  </a:cubicBezTo>
                  <a:cubicBezTo>
                    <a:pt x="1181" y="857"/>
                    <a:pt x="1312" y="803"/>
                    <a:pt x="1452" y="803"/>
                  </a:cubicBezTo>
                  <a:close/>
                  <a:moveTo>
                    <a:pt x="1452" y="1"/>
                  </a:moveTo>
                  <a:cubicBezTo>
                    <a:pt x="1099" y="1"/>
                    <a:pt x="765" y="139"/>
                    <a:pt x="516" y="389"/>
                  </a:cubicBezTo>
                  <a:cubicBezTo>
                    <a:pt x="0" y="904"/>
                    <a:pt x="0" y="1744"/>
                    <a:pt x="516" y="2261"/>
                  </a:cubicBezTo>
                  <a:cubicBezTo>
                    <a:pt x="775" y="2519"/>
                    <a:pt x="1114" y="2649"/>
                    <a:pt x="1452" y="2649"/>
                  </a:cubicBezTo>
                  <a:cubicBezTo>
                    <a:pt x="1792" y="2649"/>
                    <a:pt x="2130" y="2519"/>
                    <a:pt x="2388" y="2261"/>
                  </a:cubicBezTo>
                  <a:cubicBezTo>
                    <a:pt x="2637" y="2012"/>
                    <a:pt x="2776" y="1680"/>
                    <a:pt x="2776" y="1325"/>
                  </a:cubicBezTo>
                  <a:cubicBezTo>
                    <a:pt x="2776" y="970"/>
                    <a:pt x="2637" y="639"/>
                    <a:pt x="2388" y="389"/>
                  </a:cubicBezTo>
                  <a:cubicBezTo>
                    <a:pt x="2139" y="139"/>
                    <a:pt x="1807" y="1"/>
                    <a:pt x="145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03" name="Google Shape;3003;p48"/>
            <p:cNvSpPr/>
            <p:nvPr/>
          </p:nvSpPr>
          <p:spPr>
            <a:xfrm>
              <a:off x="2388025" y="2830500"/>
              <a:ext cx="20575" cy="20075"/>
            </a:xfrm>
            <a:custGeom>
              <a:avLst/>
              <a:gdLst/>
              <a:ahLst/>
              <a:cxnLst/>
              <a:rect l="l" t="t" r="r" b="b"/>
              <a:pathLst>
                <a:path w="823" h="803" extrusionOk="0">
                  <a:moveTo>
                    <a:pt x="411" y="0"/>
                  </a:moveTo>
                  <a:cubicBezTo>
                    <a:pt x="201" y="0"/>
                    <a:pt x="0" y="185"/>
                    <a:pt x="10" y="400"/>
                  </a:cubicBezTo>
                  <a:cubicBezTo>
                    <a:pt x="19" y="618"/>
                    <a:pt x="186" y="802"/>
                    <a:pt x="411" y="802"/>
                  </a:cubicBezTo>
                  <a:cubicBezTo>
                    <a:pt x="622" y="802"/>
                    <a:pt x="823" y="617"/>
                    <a:pt x="812" y="400"/>
                  </a:cubicBezTo>
                  <a:cubicBezTo>
                    <a:pt x="802" y="182"/>
                    <a:pt x="637" y="0"/>
                    <a:pt x="41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04" name="Google Shape;3004;p48"/>
            <p:cNvSpPr/>
            <p:nvPr/>
          </p:nvSpPr>
          <p:spPr>
            <a:xfrm>
              <a:off x="2253625" y="2637975"/>
              <a:ext cx="347200" cy="341475"/>
            </a:xfrm>
            <a:custGeom>
              <a:avLst/>
              <a:gdLst/>
              <a:ahLst/>
              <a:cxnLst/>
              <a:rect l="l" t="t" r="r" b="b"/>
              <a:pathLst>
                <a:path w="13888" h="13659" extrusionOk="0">
                  <a:moveTo>
                    <a:pt x="9353" y="1485"/>
                  </a:moveTo>
                  <a:lnTo>
                    <a:pt x="12403" y="4534"/>
                  </a:lnTo>
                  <a:lnTo>
                    <a:pt x="11585" y="5352"/>
                  </a:lnTo>
                  <a:lnTo>
                    <a:pt x="8535" y="2302"/>
                  </a:lnTo>
                  <a:lnTo>
                    <a:pt x="9353" y="1485"/>
                  </a:lnTo>
                  <a:close/>
                  <a:moveTo>
                    <a:pt x="7970" y="2868"/>
                  </a:moveTo>
                  <a:lnTo>
                    <a:pt x="11021" y="5919"/>
                  </a:lnTo>
                  <a:lnTo>
                    <a:pt x="10116" y="6824"/>
                  </a:lnTo>
                  <a:cubicBezTo>
                    <a:pt x="9677" y="7263"/>
                    <a:pt x="9178" y="7629"/>
                    <a:pt x="8630" y="7913"/>
                  </a:cubicBezTo>
                  <a:cubicBezTo>
                    <a:pt x="8009" y="8237"/>
                    <a:pt x="7442" y="8651"/>
                    <a:pt x="6945" y="9145"/>
                  </a:cubicBezTo>
                  <a:lnTo>
                    <a:pt x="3688" y="12404"/>
                  </a:lnTo>
                  <a:cubicBezTo>
                    <a:pt x="3385" y="12706"/>
                    <a:pt x="2987" y="12858"/>
                    <a:pt x="2589" y="12858"/>
                  </a:cubicBezTo>
                  <a:cubicBezTo>
                    <a:pt x="2319" y="12858"/>
                    <a:pt x="2048" y="12788"/>
                    <a:pt x="1808" y="12648"/>
                  </a:cubicBezTo>
                  <a:lnTo>
                    <a:pt x="3898" y="10558"/>
                  </a:lnTo>
                  <a:cubicBezTo>
                    <a:pt x="4054" y="10402"/>
                    <a:pt x="4054" y="10147"/>
                    <a:pt x="3898" y="9991"/>
                  </a:cubicBezTo>
                  <a:cubicBezTo>
                    <a:pt x="3820" y="9913"/>
                    <a:pt x="3717" y="9874"/>
                    <a:pt x="3615" y="9874"/>
                  </a:cubicBezTo>
                  <a:cubicBezTo>
                    <a:pt x="3512" y="9874"/>
                    <a:pt x="3409" y="9913"/>
                    <a:pt x="3331" y="9991"/>
                  </a:cubicBezTo>
                  <a:lnTo>
                    <a:pt x="1241" y="12081"/>
                  </a:lnTo>
                  <a:cubicBezTo>
                    <a:pt x="896" y="11486"/>
                    <a:pt x="977" y="10709"/>
                    <a:pt x="1485" y="10201"/>
                  </a:cubicBezTo>
                  <a:lnTo>
                    <a:pt x="4744" y="6943"/>
                  </a:lnTo>
                  <a:cubicBezTo>
                    <a:pt x="5238" y="6449"/>
                    <a:pt x="5652" y="5882"/>
                    <a:pt x="5976" y="5259"/>
                  </a:cubicBezTo>
                  <a:cubicBezTo>
                    <a:pt x="6261" y="4710"/>
                    <a:pt x="6625" y="4209"/>
                    <a:pt x="7065" y="3773"/>
                  </a:cubicBezTo>
                  <a:lnTo>
                    <a:pt x="7970" y="2868"/>
                  </a:lnTo>
                  <a:close/>
                  <a:moveTo>
                    <a:pt x="10013" y="0"/>
                  </a:moveTo>
                  <a:lnTo>
                    <a:pt x="9507" y="506"/>
                  </a:lnTo>
                  <a:lnTo>
                    <a:pt x="9351" y="351"/>
                  </a:lnTo>
                  <a:lnTo>
                    <a:pt x="6496" y="3207"/>
                  </a:lnTo>
                  <a:cubicBezTo>
                    <a:pt x="6001" y="3701"/>
                    <a:pt x="5586" y="4268"/>
                    <a:pt x="5262" y="4891"/>
                  </a:cubicBezTo>
                  <a:cubicBezTo>
                    <a:pt x="4979" y="5441"/>
                    <a:pt x="4613" y="5941"/>
                    <a:pt x="4175" y="6377"/>
                  </a:cubicBezTo>
                  <a:lnTo>
                    <a:pt x="920" y="9634"/>
                  </a:lnTo>
                  <a:cubicBezTo>
                    <a:pt x="1" y="10553"/>
                    <a:pt x="1" y="12050"/>
                    <a:pt x="920" y="12969"/>
                  </a:cubicBezTo>
                  <a:cubicBezTo>
                    <a:pt x="1379" y="13428"/>
                    <a:pt x="1982" y="13659"/>
                    <a:pt x="2588" y="13659"/>
                  </a:cubicBezTo>
                  <a:cubicBezTo>
                    <a:pt x="3194" y="13659"/>
                    <a:pt x="3795" y="13428"/>
                    <a:pt x="4256" y="12969"/>
                  </a:cubicBezTo>
                  <a:lnTo>
                    <a:pt x="7513" y="9712"/>
                  </a:lnTo>
                  <a:cubicBezTo>
                    <a:pt x="7952" y="9274"/>
                    <a:pt x="8451" y="8908"/>
                    <a:pt x="8999" y="8623"/>
                  </a:cubicBezTo>
                  <a:cubicBezTo>
                    <a:pt x="9621" y="8301"/>
                    <a:pt x="10188" y="7886"/>
                    <a:pt x="10683" y="7391"/>
                  </a:cubicBezTo>
                  <a:lnTo>
                    <a:pt x="13540" y="4534"/>
                  </a:lnTo>
                  <a:lnTo>
                    <a:pt x="13381" y="4379"/>
                  </a:lnTo>
                  <a:lnTo>
                    <a:pt x="13887" y="3872"/>
                  </a:lnTo>
                  <a:lnTo>
                    <a:pt x="13320" y="3307"/>
                  </a:lnTo>
                  <a:lnTo>
                    <a:pt x="12814" y="3813"/>
                  </a:lnTo>
                  <a:lnTo>
                    <a:pt x="12278" y="3277"/>
                  </a:lnTo>
                  <a:lnTo>
                    <a:pt x="12784" y="2771"/>
                  </a:lnTo>
                  <a:lnTo>
                    <a:pt x="12217" y="2204"/>
                  </a:lnTo>
                  <a:lnTo>
                    <a:pt x="11711" y="2710"/>
                  </a:lnTo>
                  <a:lnTo>
                    <a:pt x="11177" y="2175"/>
                  </a:lnTo>
                  <a:lnTo>
                    <a:pt x="11683" y="1668"/>
                  </a:lnTo>
                  <a:lnTo>
                    <a:pt x="11116" y="1103"/>
                  </a:lnTo>
                  <a:lnTo>
                    <a:pt x="10610" y="1609"/>
                  </a:lnTo>
                  <a:lnTo>
                    <a:pt x="10074" y="1073"/>
                  </a:lnTo>
                  <a:lnTo>
                    <a:pt x="10580" y="567"/>
                  </a:lnTo>
                  <a:lnTo>
                    <a:pt x="1001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3005" name="Google Shape;3005;p48"/>
          <p:cNvSpPr/>
          <p:nvPr/>
        </p:nvSpPr>
        <p:spPr>
          <a:xfrm>
            <a:off x="3525048" y="2616293"/>
            <a:ext cx="340973" cy="339851"/>
          </a:xfrm>
          <a:custGeom>
            <a:avLst/>
            <a:gdLst/>
            <a:ahLst/>
            <a:cxnLst/>
            <a:rect l="l" t="t" r="r" b="b"/>
            <a:pathLst>
              <a:path w="13669" h="13624" extrusionOk="0">
                <a:moveTo>
                  <a:pt x="10771" y="1787"/>
                </a:moveTo>
                <a:lnTo>
                  <a:pt x="11844" y="2859"/>
                </a:lnTo>
                <a:lnTo>
                  <a:pt x="10103" y="4600"/>
                </a:lnTo>
                <a:lnTo>
                  <a:pt x="9031" y="3527"/>
                </a:lnTo>
                <a:lnTo>
                  <a:pt x="10771" y="1787"/>
                </a:lnTo>
                <a:close/>
                <a:moveTo>
                  <a:pt x="8089" y="3723"/>
                </a:moveTo>
                <a:lnTo>
                  <a:pt x="9916" y="5552"/>
                </a:lnTo>
                <a:lnTo>
                  <a:pt x="3542" y="11927"/>
                </a:lnTo>
                <a:lnTo>
                  <a:pt x="1713" y="10098"/>
                </a:lnTo>
                <a:lnTo>
                  <a:pt x="2810" y="9002"/>
                </a:lnTo>
                <a:lnTo>
                  <a:pt x="3738" y="9930"/>
                </a:lnTo>
                <a:lnTo>
                  <a:pt x="4305" y="9365"/>
                </a:lnTo>
                <a:lnTo>
                  <a:pt x="3377" y="8435"/>
                </a:lnTo>
                <a:lnTo>
                  <a:pt x="4016" y="7796"/>
                </a:lnTo>
                <a:lnTo>
                  <a:pt x="4539" y="8320"/>
                </a:lnTo>
                <a:lnTo>
                  <a:pt x="5106" y="7754"/>
                </a:lnTo>
                <a:lnTo>
                  <a:pt x="4581" y="7229"/>
                </a:lnTo>
                <a:lnTo>
                  <a:pt x="5220" y="6591"/>
                </a:lnTo>
                <a:lnTo>
                  <a:pt x="6150" y="7521"/>
                </a:lnTo>
                <a:lnTo>
                  <a:pt x="6715" y="6954"/>
                </a:lnTo>
                <a:lnTo>
                  <a:pt x="5787" y="6025"/>
                </a:lnTo>
                <a:lnTo>
                  <a:pt x="6425" y="5387"/>
                </a:lnTo>
                <a:lnTo>
                  <a:pt x="6949" y="5910"/>
                </a:lnTo>
                <a:lnTo>
                  <a:pt x="7516" y="5343"/>
                </a:lnTo>
                <a:lnTo>
                  <a:pt x="6992" y="4820"/>
                </a:lnTo>
                <a:lnTo>
                  <a:pt x="8089" y="3723"/>
                </a:lnTo>
                <a:close/>
                <a:moveTo>
                  <a:pt x="1687" y="11204"/>
                </a:moveTo>
                <a:lnTo>
                  <a:pt x="2421" y="11938"/>
                </a:lnTo>
                <a:lnTo>
                  <a:pt x="1868" y="12491"/>
                </a:lnTo>
                <a:lnTo>
                  <a:pt x="1134" y="11757"/>
                </a:lnTo>
                <a:lnTo>
                  <a:pt x="1687" y="11204"/>
                </a:lnTo>
                <a:close/>
                <a:moveTo>
                  <a:pt x="10121" y="0"/>
                </a:moveTo>
                <a:lnTo>
                  <a:pt x="9555" y="567"/>
                </a:lnTo>
                <a:lnTo>
                  <a:pt x="10204" y="1218"/>
                </a:lnTo>
                <a:lnTo>
                  <a:pt x="8464" y="2958"/>
                </a:lnTo>
                <a:lnTo>
                  <a:pt x="7508" y="2002"/>
                </a:lnTo>
                <a:lnTo>
                  <a:pt x="6941" y="2569"/>
                </a:lnTo>
                <a:lnTo>
                  <a:pt x="7523" y="3151"/>
                </a:lnTo>
                <a:lnTo>
                  <a:pt x="581" y="10098"/>
                </a:lnTo>
                <a:lnTo>
                  <a:pt x="1120" y="10637"/>
                </a:lnTo>
                <a:lnTo>
                  <a:pt x="0" y="11757"/>
                </a:lnTo>
                <a:lnTo>
                  <a:pt x="1868" y="13623"/>
                </a:lnTo>
                <a:lnTo>
                  <a:pt x="2988" y="12505"/>
                </a:lnTo>
                <a:lnTo>
                  <a:pt x="3542" y="13059"/>
                </a:lnTo>
                <a:lnTo>
                  <a:pt x="10486" y="6114"/>
                </a:lnTo>
                <a:lnTo>
                  <a:pt x="11100" y="6728"/>
                </a:lnTo>
                <a:lnTo>
                  <a:pt x="11667" y="6161"/>
                </a:lnTo>
                <a:lnTo>
                  <a:pt x="10670" y="5164"/>
                </a:lnTo>
                <a:lnTo>
                  <a:pt x="12411" y="3424"/>
                </a:lnTo>
                <a:lnTo>
                  <a:pt x="13101" y="4117"/>
                </a:lnTo>
                <a:lnTo>
                  <a:pt x="13668" y="3550"/>
                </a:lnTo>
                <a:lnTo>
                  <a:pt x="10121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3006" name="Google Shape;3006;p48"/>
          <p:cNvSpPr/>
          <p:nvPr/>
        </p:nvSpPr>
        <p:spPr>
          <a:xfrm>
            <a:off x="4134204" y="2615869"/>
            <a:ext cx="291407" cy="340824"/>
          </a:xfrm>
          <a:custGeom>
            <a:avLst/>
            <a:gdLst/>
            <a:ahLst/>
            <a:cxnLst/>
            <a:rect l="l" t="t" r="r" b="b"/>
            <a:pathLst>
              <a:path w="11682" h="13663" extrusionOk="0">
                <a:moveTo>
                  <a:pt x="5835" y="4566"/>
                </a:moveTo>
                <a:cubicBezTo>
                  <a:pt x="6239" y="4566"/>
                  <a:pt x="6567" y="4902"/>
                  <a:pt x="6567" y="5318"/>
                </a:cubicBezTo>
                <a:cubicBezTo>
                  <a:pt x="6567" y="5413"/>
                  <a:pt x="6550" y="5505"/>
                  <a:pt x="6516" y="5592"/>
                </a:cubicBezTo>
                <a:cubicBezTo>
                  <a:pt x="6365" y="5985"/>
                  <a:pt x="6444" y="6425"/>
                  <a:pt x="6723" y="6740"/>
                </a:cubicBezTo>
                <a:cubicBezTo>
                  <a:pt x="6921" y="6964"/>
                  <a:pt x="7030" y="7254"/>
                  <a:pt x="7030" y="7558"/>
                </a:cubicBezTo>
                <a:cubicBezTo>
                  <a:pt x="7033" y="7975"/>
                  <a:pt x="6394" y="8670"/>
                  <a:pt x="5835" y="9137"/>
                </a:cubicBezTo>
                <a:cubicBezTo>
                  <a:pt x="5276" y="8670"/>
                  <a:pt x="4639" y="7977"/>
                  <a:pt x="4639" y="7558"/>
                </a:cubicBezTo>
                <a:cubicBezTo>
                  <a:pt x="4639" y="7257"/>
                  <a:pt x="4748" y="6967"/>
                  <a:pt x="4947" y="6740"/>
                </a:cubicBezTo>
                <a:cubicBezTo>
                  <a:pt x="5226" y="6425"/>
                  <a:pt x="5306" y="5985"/>
                  <a:pt x="5153" y="5592"/>
                </a:cubicBezTo>
                <a:cubicBezTo>
                  <a:pt x="5120" y="5505"/>
                  <a:pt x="5103" y="5413"/>
                  <a:pt x="5103" y="5318"/>
                </a:cubicBezTo>
                <a:cubicBezTo>
                  <a:pt x="5103" y="4902"/>
                  <a:pt x="5432" y="4566"/>
                  <a:pt x="5835" y="4566"/>
                </a:cubicBezTo>
                <a:close/>
                <a:moveTo>
                  <a:pt x="4067" y="0"/>
                </a:moveTo>
                <a:lnTo>
                  <a:pt x="2438" y="1598"/>
                </a:lnTo>
                <a:lnTo>
                  <a:pt x="2438" y="4695"/>
                </a:lnTo>
                <a:lnTo>
                  <a:pt x="4261" y="5770"/>
                </a:lnTo>
                <a:lnTo>
                  <a:pt x="2368" y="5770"/>
                </a:lnTo>
                <a:lnTo>
                  <a:pt x="974" y="4315"/>
                </a:lnTo>
                <a:lnTo>
                  <a:pt x="974" y="1885"/>
                </a:lnTo>
                <a:lnTo>
                  <a:pt x="169" y="1885"/>
                </a:lnTo>
                <a:lnTo>
                  <a:pt x="169" y="4640"/>
                </a:lnTo>
                <a:lnTo>
                  <a:pt x="2022" y="6575"/>
                </a:lnTo>
                <a:lnTo>
                  <a:pt x="4086" y="6575"/>
                </a:lnTo>
                <a:cubicBezTo>
                  <a:pt x="3966" y="6796"/>
                  <a:pt x="3885" y="7034"/>
                  <a:pt x="3852" y="7284"/>
                </a:cubicBezTo>
                <a:lnTo>
                  <a:pt x="1854" y="7284"/>
                </a:lnTo>
                <a:lnTo>
                  <a:pt x="0" y="9220"/>
                </a:lnTo>
                <a:lnTo>
                  <a:pt x="0" y="11974"/>
                </a:lnTo>
                <a:lnTo>
                  <a:pt x="804" y="11974"/>
                </a:lnTo>
                <a:lnTo>
                  <a:pt x="804" y="9542"/>
                </a:lnTo>
                <a:lnTo>
                  <a:pt x="2198" y="8087"/>
                </a:lnTo>
                <a:lnTo>
                  <a:pt x="3926" y="8087"/>
                </a:lnTo>
                <a:lnTo>
                  <a:pt x="2276" y="8871"/>
                </a:lnTo>
                <a:lnTo>
                  <a:pt x="2276" y="11956"/>
                </a:lnTo>
                <a:lnTo>
                  <a:pt x="3896" y="13661"/>
                </a:lnTo>
                <a:lnTo>
                  <a:pt x="4479" y="13108"/>
                </a:lnTo>
                <a:lnTo>
                  <a:pt x="3080" y="11637"/>
                </a:lnTo>
                <a:lnTo>
                  <a:pt x="3080" y="9382"/>
                </a:lnTo>
                <a:lnTo>
                  <a:pt x="4357" y="8776"/>
                </a:lnTo>
                <a:cubicBezTo>
                  <a:pt x="4471" y="8921"/>
                  <a:pt x="4600" y="9072"/>
                  <a:pt x="4751" y="9226"/>
                </a:cubicBezTo>
                <a:cubicBezTo>
                  <a:pt x="5167" y="9654"/>
                  <a:pt x="5580" y="9963"/>
                  <a:pt x="5597" y="9977"/>
                </a:cubicBezTo>
                <a:lnTo>
                  <a:pt x="5838" y="10156"/>
                </a:lnTo>
                <a:lnTo>
                  <a:pt x="6080" y="9977"/>
                </a:lnTo>
                <a:cubicBezTo>
                  <a:pt x="6097" y="9963"/>
                  <a:pt x="6510" y="9654"/>
                  <a:pt x="6927" y="9226"/>
                </a:cubicBezTo>
                <a:cubicBezTo>
                  <a:pt x="7077" y="9072"/>
                  <a:pt x="7209" y="8921"/>
                  <a:pt x="7323" y="8776"/>
                </a:cubicBezTo>
                <a:lnTo>
                  <a:pt x="8602" y="9383"/>
                </a:lnTo>
                <a:lnTo>
                  <a:pt x="8602" y="11639"/>
                </a:lnTo>
                <a:lnTo>
                  <a:pt x="7203" y="13109"/>
                </a:lnTo>
                <a:lnTo>
                  <a:pt x="7785" y="13662"/>
                </a:lnTo>
                <a:lnTo>
                  <a:pt x="9405" y="11958"/>
                </a:lnTo>
                <a:lnTo>
                  <a:pt x="9405" y="8872"/>
                </a:lnTo>
                <a:lnTo>
                  <a:pt x="7756" y="8090"/>
                </a:lnTo>
                <a:lnTo>
                  <a:pt x="9483" y="8090"/>
                </a:lnTo>
                <a:lnTo>
                  <a:pt x="10877" y="9544"/>
                </a:lnTo>
                <a:lnTo>
                  <a:pt x="10877" y="11977"/>
                </a:lnTo>
                <a:lnTo>
                  <a:pt x="11681" y="11977"/>
                </a:lnTo>
                <a:lnTo>
                  <a:pt x="11681" y="9221"/>
                </a:lnTo>
                <a:lnTo>
                  <a:pt x="9821" y="7284"/>
                </a:lnTo>
                <a:lnTo>
                  <a:pt x="7817" y="7284"/>
                </a:lnTo>
                <a:cubicBezTo>
                  <a:pt x="7784" y="7034"/>
                  <a:pt x="7704" y="6793"/>
                  <a:pt x="7583" y="6575"/>
                </a:cubicBezTo>
                <a:lnTo>
                  <a:pt x="9650" y="6575"/>
                </a:lnTo>
                <a:lnTo>
                  <a:pt x="11503" y="4640"/>
                </a:lnTo>
                <a:lnTo>
                  <a:pt x="11503" y="1885"/>
                </a:lnTo>
                <a:lnTo>
                  <a:pt x="10701" y="1885"/>
                </a:lnTo>
                <a:lnTo>
                  <a:pt x="10701" y="4316"/>
                </a:lnTo>
                <a:lnTo>
                  <a:pt x="9307" y="5771"/>
                </a:lnTo>
                <a:lnTo>
                  <a:pt x="7405" y="5771"/>
                </a:lnTo>
                <a:lnTo>
                  <a:pt x="9229" y="4696"/>
                </a:lnTo>
                <a:lnTo>
                  <a:pt x="9229" y="1600"/>
                </a:lnTo>
                <a:lnTo>
                  <a:pt x="7598" y="2"/>
                </a:lnTo>
                <a:lnTo>
                  <a:pt x="7036" y="577"/>
                </a:lnTo>
                <a:lnTo>
                  <a:pt x="8424" y="1938"/>
                </a:lnTo>
                <a:lnTo>
                  <a:pt x="8424" y="4237"/>
                </a:lnTo>
                <a:lnTo>
                  <a:pt x="7310" y="4893"/>
                </a:lnTo>
                <a:cubicBezTo>
                  <a:pt x="7246" y="4664"/>
                  <a:pt x="7131" y="4457"/>
                  <a:pt x="6979" y="4284"/>
                </a:cubicBezTo>
                <a:cubicBezTo>
                  <a:pt x="7236" y="3939"/>
                  <a:pt x="7438" y="3528"/>
                  <a:pt x="7570" y="3077"/>
                </a:cubicBezTo>
                <a:lnTo>
                  <a:pt x="6799" y="2849"/>
                </a:lnTo>
                <a:cubicBezTo>
                  <a:pt x="6687" y="3226"/>
                  <a:pt x="6519" y="3564"/>
                  <a:pt x="6304" y="3838"/>
                </a:cubicBezTo>
                <a:cubicBezTo>
                  <a:pt x="6155" y="3790"/>
                  <a:pt x="5997" y="3762"/>
                  <a:pt x="5831" y="3762"/>
                </a:cubicBezTo>
                <a:cubicBezTo>
                  <a:pt x="5664" y="3762"/>
                  <a:pt x="5503" y="3790"/>
                  <a:pt x="5352" y="3840"/>
                </a:cubicBezTo>
                <a:cubicBezTo>
                  <a:pt x="5114" y="3550"/>
                  <a:pt x="4933" y="3210"/>
                  <a:pt x="4826" y="2849"/>
                </a:cubicBezTo>
                <a:lnTo>
                  <a:pt x="4055" y="3077"/>
                </a:lnTo>
                <a:cubicBezTo>
                  <a:pt x="4186" y="3517"/>
                  <a:pt x="4398" y="3930"/>
                  <a:pt x="4680" y="4288"/>
                </a:cubicBezTo>
                <a:cubicBezTo>
                  <a:pt x="4530" y="4460"/>
                  <a:pt x="4418" y="4665"/>
                  <a:pt x="4352" y="4891"/>
                </a:cubicBezTo>
                <a:lnTo>
                  <a:pt x="3242" y="4235"/>
                </a:lnTo>
                <a:lnTo>
                  <a:pt x="3242" y="1936"/>
                </a:lnTo>
                <a:lnTo>
                  <a:pt x="4630" y="575"/>
                </a:lnTo>
                <a:lnTo>
                  <a:pt x="4067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3007" name="Google Shape;3007;p48"/>
          <p:cNvGrpSpPr/>
          <p:nvPr/>
        </p:nvGrpSpPr>
        <p:grpSpPr>
          <a:xfrm>
            <a:off x="4674573" y="2634991"/>
            <a:ext cx="379089" cy="302433"/>
            <a:chOff x="3996850" y="2657125"/>
            <a:chExt cx="379925" cy="303100"/>
          </a:xfrm>
        </p:grpSpPr>
        <p:sp>
          <p:nvSpPr>
            <p:cNvPr id="3008" name="Google Shape;3008;p48"/>
            <p:cNvSpPr/>
            <p:nvPr/>
          </p:nvSpPr>
          <p:spPr>
            <a:xfrm>
              <a:off x="3996850" y="2657125"/>
              <a:ext cx="379925" cy="303100"/>
            </a:xfrm>
            <a:custGeom>
              <a:avLst/>
              <a:gdLst/>
              <a:ahLst/>
              <a:cxnLst/>
              <a:rect l="l" t="t" r="r" b="b"/>
              <a:pathLst>
                <a:path w="15197" h="12124" extrusionOk="0">
                  <a:moveTo>
                    <a:pt x="8868" y="895"/>
                  </a:moveTo>
                  <a:cubicBezTo>
                    <a:pt x="9072" y="895"/>
                    <a:pt x="9237" y="1061"/>
                    <a:pt x="9237" y="1265"/>
                  </a:cubicBezTo>
                  <a:lnTo>
                    <a:pt x="9237" y="1600"/>
                  </a:lnTo>
                  <a:lnTo>
                    <a:pt x="8497" y="1600"/>
                  </a:lnTo>
                  <a:lnTo>
                    <a:pt x="8497" y="1265"/>
                  </a:lnTo>
                  <a:cubicBezTo>
                    <a:pt x="8497" y="1061"/>
                    <a:pt x="8662" y="895"/>
                    <a:pt x="8868" y="895"/>
                  </a:cubicBezTo>
                  <a:close/>
                  <a:moveTo>
                    <a:pt x="11774" y="3904"/>
                  </a:moveTo>
                  <a:lnTo>
                    <a:pt x="12645" y="4384"/>
                  </a:lnTo>
                  <a:cubicBezTo>
                    <a:pt x="12950" y="4553"/>
                    <a:pt x="13140" y="4874"/>
                    <a:pt x="13140" y="5225"/>
                  </a:cubicBezTo>
                  <a:lnTo>
                    <a:pt x="13140" y="5821"/>
                  </a:lnTo>
                  <a:lnTo>
                    <a:pt x="11774" y="5821"/>
                  </a:lnTo>
                  <a:lnTo>
                    <a:pt x="11774" y="3904"/>
                  </a:lnTo>
                  <a:close/>
                  <a:moveTo>
                    <a:pt x="10882" y="2491"/>
                  </a:moveTo>
                  <a:lnTo>
                    <a:pt x="10882" y="8776"/>
                  </a:lnTo>
                  <a:cubicBezTo>
                    <a:pt x="10390" y="8901"/>
                    <a:pt x="9981" y="9240"/>
                    <a:pt x="9765" y="9687"/>
                  </a:cubicBezTo>
                  <a:lnTo>
                    <a:pt x="5715" y="9687"/>
                  </a:lnTo>
                  <a:cubicBezTo>
                    <a:pt x="5441" y="9119"/>
                    <a:pt x="4857" y="8726"/>
                    <a:pt x="4182" y="8726"/>
                  </a:cubicBezTo>
                  <a:cubicBezTo>
                    <a:pt x="3510" y="8726"/>
                    <a:pt x="2927" y="9119"/>
                    <a:pt x="2650" y="9687"/>
                  </a:cubicBezTo>
                  <a:lnTo>
                    <a:pt x="893" y="9687"/>
                  </a:lnTo>
                  <a:lnTo>
                    <a:pt x="893" y="8951"/>
                  </a:lnTo>
                  <a:lnTo>
                    <a:pt x="1832" y="8951"/>
                  </a:lnTo>
                  <a:lnTo>
                    <a:pt x="1832" y="8058"/>
                  </a:lnTo>
                  <a:lnTo>
                    <a:pt x="893" y="8058"/>
                  </a:lnTo>
                  <a:lnTo>
                    <a:pt x="893" y="2491"/>
                  </a:lnTo>
                  <a:close/>
                  <a:moveTo>
                    <a:pt x="13394" y="6712"/>
                  </a:moveTo>
                  <a:lnTo>
                    <a:pt x="14106" y="7474"/>
                  </a:lnTo>
                  <a:cubicBezTo>
                    <a:pt x="14226" y="7650"/>
                    <a:pt x="14291" y="7849"/>
                    <a:pt x="14304" y="8060"/>
                  </a:cubicBezTo>
                  <a:lnTo>
                    <a:pt x="13634" y="8060"/>
                  </a:lnTo>
                  <a:lnTo>
                    <a:pt x="13634" y="8952"/>
                  </a:lnTo>
                  <a:lnTo>
                    <a:pt x="14305" y="8952"/>
                  </a:lnTo>
                  <a:lnTo>
                    <a:pt x="14305" y="9490"/>
                  </a:lnTo>
                  <a:cubicBezTo>
                    <a:pt x="14305" y="9599"/>
                    <a:pt x="14215" y="9687"/>
                    <a:pt x="14106" y="9687"/>
                  </a:cubicBezTo>
                  <a:lnTo>
                    <a:pt x="12829" y="9687"/>
                  </a:lnTo>
                  <a:cubicBezTo>
                    <a:pt x="12620" y="9259"/>
                    <a:pt x="12240" y="8930"/>
                    <a:pt x="11776" y="8795"/>
                  </a:cubicBezTo>
                  <a:lnTo>
                    <a:pt x="11776" y="6712"/>
                  </a:lnTo>
                  <a:close/>
                  <a:moveTo>
                    <a:pt x="4182" y="9617"/>
                  </a:moveTo>
                  <a:cubicBezTo>
                    <a:pt x="4628" y="9617"/>
                    <a:pt x="4991" y="9980"/>
                    <a:pt x="4991" y="10426"/>
                  </a:cubicBezTo>
                  <a:cubicBezTo>
                    <a:pt x="4991" y="10871"/>
                    <a:pt x="4628" y="11234"/>
                    <a:pt x="4182" y="11234"/>
                  </a:cubicBezTo>
                  <a:cubicBezTo>
                    <a:pt x="3737" y="11234"/>
                    <a:pt x="3374" y="10871"/>
                    <a:pt x="3374" y="10426"/>
                  </a:cubicBezTo>
                  <a:cubicBezTo>
                    <a:pt x="3374" y="9980"/>
                    <a:pt x="3737" y="9617"/>
                    <a:pt x="4182" y="9617"/>
                  </a:cubicBezTo>
                  <a:close/>
                  <a:moveTo>
                    <a:pt x="11298" y="9617"/>
                  </a:moveTo>
                  <a:cubicBezTo>
                    <a:pt x="11743" y="9617"/>
                    <a:pt x="12105" y="9980"/>
                    <a:pt x="12105" y="10426"/>
                  </a:cubicBezTo>
                  <a:cubicBezTo>
                    <a:pt x="12105" y="10871"/>
                    <a:pt x="11743" y="11234"/>
                    <a:pt x="11298" y="11234"/>
                  </a:cubicBezTo>
                  <a:cubicBezTo>
                    <a:pt x="10851" y="11234"/>
                    <a:pt x="10489" y="10871"/>
                    <a:pt x="10489" y="10426"/>
                  </a:cubicBezTo>
                  <a:cubicBezTo>
                    <a:pt x="10489" y="9980"/>
                    <a:pt x="10851" y="9617"/>
                    <a:pt x="11298" y="9617"/>
                  </a:cubicBezTo>
                  <a:close/>
                  <a:moveTo>
                    <a:pt x="8869" y="1"/>
                  </a:moveTo>
                  <a:cubicBezTo>
                    <a:pt x="8175" y="1"/>
                    <a:pt x="7608" y="568"/>
                    <a:pt x="7608" y="1262"/>
                  </a:cubicBezTo>
                  <a:lnTo>
                    <a:pt x="7608" y="1597"/>
                  </a:lnTo>
                  <a:lnTo>
                    <a:pt x="0" y="1597"/>
                  </a:lnTo>
                  <a:lnTo>
                    <a:pt x="0" y="10577"/>
                  </a:lnTo>
                  <a:lnTo>
                    <a:pt x="2489" y="10577"/>
                  </a:lnTo>
                  <a:cubicBezTo>
                    <a:pt x="2567" y="11444"/>
                    <a:pt x="3296" y="12123"/>
                    <a:pt x="4181" y="12123"/>
                  </a:cubicBezTo>
                  <a:cubicBezTo>
                    <a:pt x="5064" y="12123"/>
                    <a:pt x="5795" y="11441"/>
                    <a:pt x="5872" y="10577"/>
                  </a:cubicBezTo>
                  <a:lnTo>
                    <a:pt x="9601" y="10577"/>
                  </a:lnTo>
                  <a:cubicBezTo>
                    <a:pt x="9679" y="11444"/>
                    <a:pt x="10408" y="12123"/>
                    <a:pt x="11293" y="12123"/>
                  </a:cubicBezTo>
                  <a:cubicBezTo>
                    <a:pt x="12179" y="12123"/>
                    <a:pt x="12907" y="11441"/>
                    <a:pt x="12985" y="10577"/>
                  </a:cubicBezTo>
                  <a:lnTo>
                    <a:pt x="14100" y="10577"/>
                  </a:lnTo>
                  <a:cubicBezTo>
                    <a:pt x="14703" y="10577"/>
                    <a:pt x="15193" y="10086"/>
                    <a:pt x="15193" y="9485"/>
                  </a:cubicBezTo>
                  <a:lnTo>
                    <a:pt x="15193" y="8122"/>
                  </a:lnTo>
                  <a:cubicBezTo>
                    <a:pt x="15196" y="7697"/>
                    <a:pt x="15066" y="7286"/>
                    <a:pt x="14818" y="6935"/>
                  </a:cubicBezTo>
                  <a:lnTo>
                    <a:pt x="14799" y="6909"/>
                  </a:lnTo>
                  <a:lnTo>
                    <a:pt x="14033" y="6089"/>
                  </a:lnTo>
                  <a:lnTo>
                    <a:pt x="14033" y="5223"/>
                  </a:lnTo>
                  <a:cubicBezTo>
                    <a:pt x="14033" y="4549"/>
                    <a:pt x="13667" y="3929"/>
                    <a:pt x="13076" y="3602"/>
                  </a:cubicBezTo>
                  <a:lnTo>
                    <a:pt x="11776" y="2882"/>
                  </a:lnTo>
                  <a:lnTo>
                    <a:pt x="11776" y="1597"/>
                  </a:lnTo>
                  <a:lnTo>
                    <a:pt x="10131" y="1597"/>
                  </a:lnTo>
                  <a:lnTo>
                    <a:pt x="10131" y="1262"/>
                  </a:lnTo>
                  <a:cubicBezTo>
                    <a:pt x="10131" y="568"/>
                    <a:pt x="9564" y="1"/>
                    <a:pt x="886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09" name="Google Shape;3009;p48"/>
            <p:cNvSpPr/>
            <p:nvPr/>
          </p:nvSpPr>
          <p:spPr>
            <a:xfrm>
              <a:off x="4105125" y="2791425"/>
              <a:ext cx="84275" cy="65025"/>
            </a:xfrm>
            <a:custGeom>
              <a:avLst/>
              <a:gdLst/>
              <a:ahLst/>
              <a:cxnLst/>
              <a:rect l="l" t="t" r="r" b="b"/>
              <a:pathLst>
                <a:path w="3371" h="2601" extrusionOk="0">
                  <a:moveTo>
                    <a:pt x="1686" y="892"/>
                  </a:moveTo>
                  <a:cubicBezTo>
                    <a:pt x="2057" y="892"/>
                    <a:pt x="2411" y="1253"/>
                    <a:pt x="2470" y="1667"/>
                  </a:cubicBezTo>
                  <a:lnTo>
                    <a:pt x="2423" y="1657"/>
                  </a:lnTo>
                  <a:cubicBezTo>
                    <a:pt x="2221" y="1605"/>
                    <a:pt x="1970" y="1541"/>
                    <a:pt x="1686" y="1541"/>
                  </a:cubicBezTo>
                  <a:cubicBezTo>
                    <a:pt x="1401" y="1541"/>
                    <a:pt x="1151" y="1605"/>
                    <a:pt x="948" y="1657"/>
                  </a:cubicBezTo>
                  <a:cubicBezTo>
                    <a:pt x="932" y="1660"/>
                    <a:pt x="918" y="1664"/>
                    <a:pt x="901" y="1667"/>
                  </a:cubicBezTo>
                  <a:cubicBezTo>
                    <a:pt x="959" y="1255"/>
                    <a:pt x="1314" y="892"/>
                    <a:pt x="1686" y="892"/>
                  </a:cubicBezTo>
                  <a:close/>
                  <a:moveTo>
                    <a:pt x="1686" y="1"/>
                  </a:moveTo>
                  <a:cubicBezTo>
                    <a:pt x="1232" y="1"/>
                    <a:pt x="803" y="202"/>
                    <a:pt x="479" y="563"/>
                  </a:cubicBezTo>
                  <a:cubicBezTo>
                    <a:pt x="175" y="903"/>
                    <a:pt x="1" y="1348"/>
                    <a:pt x="1" y="1789"/>
                  </a:cubicBezTo>
                  <a:cubicBezTo>
                    <a:pt x="1" y="1903"/>
                    <a:pt x="1" y="2250"/>
                    <a:pt x="274" y="2462"/>
                  </a:cubicBezTo>
                  <a:cubicBezTo>
                    <a:pt x="407" y="2565"/>
                    <a:pt x="552" y="2600"/>
                    <a:pt x="698" y="2600"/>
                  </a:cubicBezTo>
                  <a:cubicBezTo>
                    <a:pt x="857" y="2600"/>
                    <a:pt x="1018" y="2559"/>
                    <a:pt x="1168" y="2521"/>
                  </a:cubicBezTo>
                  <a:cubicBezTo>
                    <a:pt x="1337" y="2477"/>
                    <a:pt x="1512" y="2432"/>
                    <a:pt x="1686" y="2432"/>
                  </a:cubicBezTo>
                  <a:cubicBezTo>
                    <a:pt x="1859" y="2432"/>
                    <a:pt x="2034" y="2477"/>
                    <a:pt x="2203" y="2521"/>
                  </a:cubicBezTo>
                  <a:cubicBezTo>
                    <a:pt x="2356" y="2560"/>
                    <a:pt x="2515" y="2600"/>
                    <a:pt x="2675" y="2600"/>
                  </a:cubicBezTo>
                  <a:cubicBezTo>
                    <a:pt x="2820" y="2600"/>
                    <a:pt x="2965" y="2566"/>
                    <a:pt x="3098" y="2462"/>
                  </a:cubicBezTo>
                  <a:cubicBezTo>
                    <a:pt x="3370" y="2250"/>
                    <a:pt x="3370" y="1904"/>
                    <a:pt x="3370" y="1789"/>
                  </a:cubicBezTo>
                  <a:cubicBezTo>
                    <a:pt x="3370" y="1348"/>
                    <a:pt x="3197" y="901"/>
                    <a:pt x="2893" y="563"/>
                  </a:cubicBezTo>
                  <a:cubicBezTo>
                    <a:pt x="2570" y="200"/>
                    <a:pt x="2140" y="1"/>
                    <a:pt x="168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10" name="Google Shape;3010;p48"/>
            <p:cNvSpPr/>
            <p:nvPr/>
          </p:nvSpPr>
          <p:spPr>
            <a:xfrm>
              <a:off x="4090450" y="2781125"/>
              <a:ext cx="22850" cy="22325"/>
            </a:xfrm>
            <a:custGeom>
              <a:avLst/>
              <a:gdLst/>
              <a:ahLst/>
              <a:cxnLst/>
              <a:rect l="l" t="t" r="r" b="b"/>
              <a:pathLst>
                <a:path w="914" h="893" extrusionOk="0">
                  <a:moveTo>
                    <a:pt x="459" y="0"/>
                  </a:moveTo>
                  <a:cubicBezTo>
                    <a:pt x="225" y="0"/>
                    <a:pt x="1" y="206"/>
                    <a:pt x="12" y="447"/>
                  </a:cubicBezTo>
                  <a:cubicBezTo>
                    <a:pt x="24" y="687"/>
                    <a:pt x="209" y="893"/>
                    <a:pt x="459" y="893"/>
                  </a:cubicBezTo>
                  <a:cubicBezTo>
                    <a:pt x="692" y="893"/>
                    <a:pt x="914" y="688"/>
                    <a:pt x="904" y="447"/>
                  </a:cubicBezTo>
                  <a:cubicBezTo>
                    <a:pt x="892" y="206"/>
                    <a:pt x="708" y="0"/>
                    <a:pt x="45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11" name="Google Shape;3011;p48"/>
            <p:cNvSpPr/>
            <p:nvPr/>
          </p:nvSpPr>
          <p:spPr>
            <a:xfrm>
              <a:off x="4181225" y="2781125"/>
              <a:ext cx="22925" cy="22325"/>
            </a:xfrm>
            <a:custGeom>
              <a:avLst/>
              <a:gdLst/>
              <a:ahLst/>
              <a:cxnLst/>
              <a:rect l="l" t="t" r="r" b="b"/>
              <a:pathLst>
                <a:path w="917" h="893" extrusionOk="0">
                  <a:moveTo>
                    <a:pt x="459" y="0"/>
                  </a:moveTo>
                  <a:cubicBezTo>
                    <a:pt x="225" y="0"/>
                    <a:pt x="1" y="206"/>
                    <a:pt x="13" y="447"/>
                  </a:cubicBezTo>
                  <a:cubicBezTo>
                    <a:pt x="24" y="687"/>
                    <a:pt x="209" y="893"/>
                    <a:pt x="459" y="893"/>
                  </a:cubicBezTo>
                  <a:cubicBezTo>
                    <a:pt x="692" y="893"/>
                    <a:pt x="916" y="687"/>
                    <a:pt x="904" y="447"/>
                  </a:cubicBezTo>
                  <a:cubicBezTo>
                    <a:pt x="893" y="206"/>
                    <a:pt x="708" y="0"/>
                    <a:pt x="45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12" name="Google Shape;3012;p48"/>
            <p:cNvSpPr/>
            <p:nvPr/>
          </p:nvSpPr>
          <p:spPr>
            <a:xfrm>
              <a:off x="4116700" y="2749875"/>
              <a:ext cx="22300" cy="29275"/>
            </a:xfrm>
            <a:custGeom>
              <a:avLst/>
              <a:gdLst/>
              <a:ahLst/>
              <a:cxnLst/>
              <a:rect l="l" t="t" r="r" b="b"/>
              <a:pathLst>
                <a:path w="892" h="1171" extrusionOk="0">
                  <a:moveTo>
                    <a:pt x="446" y="1"/>
                  </a:moveTo>
                  <a:cubicBezTo>
                    <a:pt x="200" y="1"/>
                    <a:pt x="1" y="202"/>
                    <a:pt x="1" y="446"/>
                  </a:cubicBezTo>
                  <a:lnTo>
                    <a:pt x="1" y="727"/>
                  </a:lnTo>
                  <a:cubicBezTo>
                    <a:pt x="1" y="973"/>
                    <a:pt x="200" y="1171"/>
                    <a:pt x="446" y="1171"/>
                  </a:cubicBezTo>
                  <a:cubicBezTo>
                    <a:pt x="691" y="1171"/>
                    <a:pt x="892" y="970"/>
                    <a:pt x="892" y="725"/>
                  </a:cubicBezTo>
                  <a:lnTo>
                    <a:pt x="892" y="446"/>
                  </a:lnTo>
                  <a:cubicBezTo>
                    <a:pt x="892" y="200"/>
                    <a:pt x="691" y="1"/>
                    <a:pt x="4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13" name="Google Shape;3013;p48"/>
            <p:cNvSpPr/>
            <p:nvPr/>
          </p:nvSpPr>
          <p:spPr>
            <a:xfrm>
              <a:off x="4155525" y="2749875"/>
              <a:ext cx="22300" cy="29275"/>
            </a:xfrm>
            <a:custGeom>
              <a:avLst/>
              <a:gdLst/>
              <a:ahLst/>
              <a:cxnLst/>
              <a:rect l="l" t="t" r="r" b="b"/>
              <a:pathLst>
                <a:path w="892" h="1171" extrusionOk="0">
                  <a:moveTo>
                    <a:pt x="446" y="1"/>
                  </a:moveTo>
                  <a:cubicBezTo>
                    <a:pt x="201" y="1"/>
                    <a:pt x="1" y="202"/>
                    <a:pt x="1" y="446"/>
                  </a:cubicBezTo>
                  <a:lnTo>
                    <a:pt x="1" y="727"/>
                  </a:lnTo>
                  <a:cubicBezTo>
                    <a:pt x="1" y="973"/>
                    <a:pt x="201" y="1171"/>
                    <a:pt x="446" y="1171"/>
                  </a:cubicBezTo>
                  <a:cubicBezTo>
                    <a:pt x="692" y="1171"/>
                    <a:pt x="892" y="970"/>
                    <a:pt x="892" y="725"/>
                  </a:cubicBezTo>
                  <a:lnTo>
                    <a:pt x="892" y="446"/>
                  </a:lnTo>
                  <a:cubicBezTo>
                    <a:pt x="892" y="200"/>
                    <a:pt x="692" y="1"/>
                    <a:pt x="44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3014" name="Google Shape;3014;p48"/>
          <p:cNvSpPr/>
          <p:nvPr/>
        </p:nvSpPr>
        <p:spPr>
          <a:xfrm>
            <a:off x="5293693" y="2615919"/>
            <a:ext cx="310590" cy="340649"/>
          </a:xfrm>
          <a:custGeom>
            <a:avLst/>
            <a:gdLst/>
            <a:ahLst/>
            <a:cxnLst/>
            <a:rect l="l" t="t" r="r" b="b"/>
            <a:pathLst>
              <a:path w="12451" h="13656" extrusionOk="0">
                <a:moveTo>
                  <a:pt x="1870" y="6596"/>
                </a:moveTo>
                <a:cubicBezTo>
                  <a:pt x="2136" y="6596"/>
                  <a:pt x="2403" y="6696"/>
                  <a:pt x="2610" y="6897"/>
                </a:cubicBezTo>
                <a:cubicBezTo>
                  <a:pt x="2812" y="7095"/>
                  <a:pt x="2928" y="7360"/>
                  <a:pt x="2931" y="7643"/>
                </a:cubicBezTo>
                <a:cubicBezTo>
                  <a:pt x="2935" y="7925"/>
                  <a:pt x="2828" y="8193"/>
                  <a:pt x="2629" y="8395"/>
                </a:cubicBezTo>
                <a:cubicBezTo>
                  <a:pt x="2421" y="8609"/>
                  <a:pt x="2145" y="8716"/>
                  <a:pt x="1869" y="8716"/>
                </a:cubicBezTo>
                <a:cubicBezTo>
                  <a:pt x="1603" y="8716"/>
                  <a:pt x="1336" y="8616"/>
                  <a:pt x="1130" y="8416"/>
                </a:cubicBezTo>
                <a:cubicBezTo>
                  <a:pt x="711" y="8006"/>
                  <a:pt x="702" y="7335"/>
                  <a:pt x="1110" y="6916"/>
                </a:cubicBezTo>
                <a:cubicBezTo>
                  <a:pt x="1319" y="6704"/>
                  <a:pt x="1593" y="6596"/>
                  <a:pt x="1870" y="6596"/>
                </a:cubicBezTo>
                <a:close/>
                <a:moveTo>
                  <a:pt x="11582" y="4953"/>
                </a:moveTo>
                <a:lnTo>
                  <a:pt x="11582" y="4953"/>
                </a:lnTo>
                <a:cubicBezTo>
                  <a:pt x="11560" y="5107"/>
                  <a:pt x="11516" y="5268"/>
                  <a:pt x="11448" y="5414"/>
                </a:cubicBezTo>
                <a:cubicBezTo>
                  <a:pt x="11319" y="5699"/>
                  <a:pt x="11132" y="5894"/>
                  <a:pt x="10949" y="5937"/>
                </a:cubicBezTo>
                <a:lnTo>
                  <a:pt x="6520" y="7095"/>
                </a:lnTo>
                <a:lnTo>
                  <a:pt x="6041" y="9236"/>
                </a:lnTo>
                <a:cubicBezTo>
                  <a:pt x="5801" y="9117"/>
                  <a:pt x="5538" y="9048"/>
                  <a:pt x="5266" y="9039"/>
                </a:cubicBezTo>
                <a:lnTo>
                  <a:pt x="5644" y="7180"/>
                </a:lnTo>
                <a:lnTo>
                  <a:pt x="5644" y="7180"/>
                </a:lnTo>
                <a:lnTo>
                  <a:pt x="3731" y="7659"/>
                </a:lnTo>
                <a:lnTo>
                  <a:pt x="3731" y="7632"/>
                </a:lnTo>
                <a:cubicBezTo>
                  <a:pt x="3727" y="7363"/>
                  <a:pt x="3668" y="7099"/>
                  <a:pt x="3554" y="6861"/>
                </a:cubicBezTo>
                <a:lnTo>
                  <a:pt x="5496" y="6391"/>
                </a:lnTo>
                <a:lnTo>
                  <a:pt x="11582" y="4953"/>
                </a:lnTo>
                <a:close/>
                <a:moveTo>
                  <a:pt x="5202" y="9839"/>
                </a:moveTo>
                <a:cubicBezTo>
                  <a:pt x="5479" y="9839"/>
                  <a:pt x="5741" y="9945"/>
                  <a:pt x="5942" y="10140"/>
                </a:cubicBezTo>
                <a:cubicBezTo>
                  <a:pt x="6144" y="10339"/>
                  <a:pt x="6258" y="10604"/>
                  <a:pt x="6263" y="10886"/>
                </a:cubicBezTo>
                <a:cubicBezTo>
                  <a:pt x="6264" y="11171"/>
                  <a:pt x="6158" y="11437"/>
                  <a:pt x="5960" y="11640"/>
                </a:cubicBezTo>
                <a:cubicBezTo>
                  <a:pt x="5753" y="11853"/>
                  <a:pt x="5477" y="11960"/>
                  <a:pt x="5201" y="11960"/>
                </a:cubicBezTo>
                <a:cubicBezTo>
                  <a:pt x="4935" y="11960"/>
                  <a:pt x="4668" y="11860"/>
                  <a:pt x="4462" y="11659"/>
                </a:cubicBezTo>
                <a:cubicBezTo>
                  <a:pt x="4259" y="11461"/>
                  <a:pt x="4144" y="11196"/>
                  <a:pt x="4141" y="10914"/>
                </a:cubicBezTo>
                <a:cubicBezTo>
                  <a:pt x="4136" y="10629"/>
                  <a:pt x="4244" y="10363"/>
                  <a:pt x="4442" y="10160"/>
                </a:cubicBezTo>
                <a:cubicBezTo>
                  <a:pt x="4641" y="9958"/>
                  <a:pt x="4906" y="9842"/>
                  <a:pt x="5188" y="9839"/>
                </a:cubicBezTo>
                <a:close/>
                <a:moveTo>
                  <a:pt x="7576" y="0"/>
                </a:moveTo>
                <a:cubicBezTo>
                  <a:pt x="7259" y="0"/>
                  <a:pt x="6949" y="92"/>
                  <a:pt x="6677" y="269"/>
                </a:cubicBezTo>
                <a:cubicBezTo>
                  <a:pt x="6309" y="511"/>
                  <a:pt x="6058" y="880"/>
                  <a:pt x="5968" y="1311"/>
                </a:cubicBezTo>
                <a:lnTo>
                  <a:pt x="5062" y="5670"/>
                </a:lnTo>
                <a:lnTo>
                  <a:pt x="2996" y="6171"/>
                </a:lnTo>
                <a:cubicBezTo>
                  <a:pt x="2664" y="5919"/>
                  <a:pt x="2267" y="5794"/>
                  <a:pt x="1870" y="5794"/>
                </a:cubicBezTo>
                <a:cubicBezTo>
                  <a:pt x="1385" y="5794"/>
                  <a:pt x="901" y="5981"/>
                  <a:pt x="537" y="6355"/>
                </a:cubicBezTo>
                <a:cubicBezTo>
                  <a:pt x="189" y="6712"/>
                  <a:pt x="1" y="7184"/>
                  <a:pt x="9" y="7679"/>
                </a:cubicBezTo>
                <a:cubicBezTo>
                  <a:pt x="15" y="8177"/>
                  <a:pt x="216" y="8641"/>
                  <a:pt x="571" y="8990"/>
                </a:cubicBezTo>
                <a:cubicBezTo>
                  <a:pt x="921" y="9330"/>
                  <a:pt x="1381" y="9517"/>
                  <a:pt x="1870" y="9517"/>
                </a:cubicBezTo>
                <a:lnTo>
                  <a:pt x="1895" y="9517"/>
                </a:lnTo>
                <a:cubicBezTo>
                  <a:pt x="2393" y="9512"/>
                  <a:pt x="2858" y="9311"/>
                  <a:pt x="3206" y="8955"/>
                </a:cubicBezTo>
                <a:cubicBezTo>
                  <a:pt x="3328" y="8828"/>
                  <a:pt x="3429" y="8688"/>
                  <a:pt x="3512" y="8539"/>
                </a:cubicBezTo>
                <a:lnTo>
                  <a:pt x="4605" y="8266"/>
                </a:lnTo>
                <a:lnTo>
                  <a:pt x="4414" y="9210"/>
                </a:lnTo>
                <a:cubicBezTo>
                  <a:pt x="4211" y="9303"/>
                  <a:pt x="4026" y="9434"/>
                  <a:pt x="3865" y="9599"/>
                </a:cubicBezTo>
                <a:cubicBezTo>
                  <a:pt x="3520" y="9956"/>
                  <a:pt x="3331" y="10426"/>
                  <a:pt x="3339" y="10923"/>
                </a:cubicBezTo>
                <a:cubicBezTo>
                  <a:pt x="3342" y="11283"/>
                  <a:pt x="3449" y="11624"/>
                  <a:pt x="3643" y="11919"/>
                </a:cubicBezTo>
                <a:lnTo>
                  <a:pt x="3583" y="11976"/>
                </a:lnTo>
                <a:cubicBezTo>
                  <a:pt x="3141" y="12419"/>
                  <a:pt x="3029" y="13092"/>
                  <a:pt x="3305" y="13655"/>
                </a:cubicBezTo>
                <a:lnTo>
                  <a:pt x="4026" y="13302"/>
                </a:lnTo>
                <a:cubicBezTo>
                  <a:pt x="3901" y="13049"/>
                  <a:pt x="3951" y="12744"/>
                  <a:pt x="4152" y="12545"/>
                </a:cubicBezTo>
                <a:lnTo>
                  <a:pt x="4216" y="12481"/>
                </a:lnTo>
                <a:cubicBezTo>
                  <a:pt x="4510" y="12663"/>
                  <a:pt x="4850" y="12763"/>
                  <a:pt x="5202" y="12763"/>
                </a:cubicBezTo>
                <a:lnTo>
                  <a:pt x="5227" y="12763"/>
                </a:lnTo>
                <a:cubicBezTo>
                  <a:pt x="5725" y="12757"/>
                  <a:pt x="6189" y="12557"/>
                  <a:pt x="6537" y="12201"/>
                </a:cubicBezTo>
                <a:cubicBezTo>
                  <a:pt x="6884" y="11844"/>
                  <a:pt x="7073" y="11373"/>
                  <a:pt x="7065" y="10877"/>
                </a:cubicBezTo>
                <a:cubicBezTo>
                  <a:pt x="7058" y="10498"/>
                  <a:pt x="6942" y="10140"/>
                  <a:pt x="6731" y="9836"/>
                </a:cubicBezTo>
                <a:lnTo>
                  <a:pt x="7199" y="7749"/>
                </a:lnTo>
                <a:lnTo>
                  <a:pt x="11143" y="6718"/>
                </a:lnTo>
                <a:cubicBezTo>
                  <a:pt x="11568" y="6615"/>
                  <a:pt x="11946" y="6261"/>
                  <a:pt x="12180" y="5747"/>
                </a:cubicBezTo>
                <a:cubicBezTo>
                  <a:pt x="12386" y="5293"/>
                  <a:pt x="12451" y="4772"/>
                  <a:pt x="12353" y="4360"/>
                </a:cubicBezTo>
                <a:lnTo>
                  <a:pt x="12261" y="3970"/>
                </a:lnTo>
                <a:lnTo>
                  <a:pt x="5920" y="5465"/>
                </a:lnTo>
                <a:lnTo>
                  <a:pt x="6041" y="4888"/>
                </a:lnTo>
                <a:lnTo>
                  <a:pt x="6876" y="5065"/>
                </a:lnTo>
                <a:lnTo>
                  <a:pt x="7043" y="4280"/>
                </a:lnTo>
                <a:lnTo>
                  <a:pt x="6205" y="4101"/>
                </a:lnTo>
                <a:lnTo>
                  <a:pt x="6326" y="3515"/>
                </a:lnTo>
                <a:lnTo>
                  <a:pt x="7164" y="3663"/>
                </a:lnTo>
                <a:lnTo>
                  <a:pt x="7305" y="2872"/>
                </a:lnTo>
                <a:lnTo>
                  <a:pt x="6490" y="2729"/>
                </a:lnTo>
                <a:lnTo>
                  <a:pt x="6621" y="2099"/>
                </a:lnTo>
                <a:lnTo>
                  <a:pt x="7443" y="2271"/>
                </a:lnTo>
                <a:lnTo>
                  <a:pt x="7607" y="1486"/>
                </a:lnTo>
                <a:lnTo>
                  <a:pt x="6801" y="1319"/>
                </a:lnTo>
                <a:cubicBezTo>
                  <a:pt x="6867" y="1165"/>
                  <a:pt x="6976" y="1034"/>
                  <a:pt x="7118" y="941"/>
                </a:cubicBezTo>
                <a:cubicBezTo>
                  <a:pt x="7257" y="850"/>
                  <a:pt x="7416" y="803"/>
                  <a:pt x="7579" y="803"/>
                </a:cubicBezTo>
                <a:cubicBezTo>
                  <a:pt x="7636" y="803"/>
                  <a:pt x="7694" y="809"/>
                  <a:pt x="7752" y="821"/>
                </a:cubicBezTo>
                <a:lnTo>
                  <a:pt x="7915" y="36"/>
                </a:lnTo>
                <a:cubicBezTo>
                  <a:pt x="7802" y="12"/>
                  <a:pt x="7689" y="0"/>
                  <a:pt x="757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3015" name="Google Shape;3015;p48"/>
          <p:cNvSpPr/>
          <p:nvPr/>
        </p:nvSpPr>
        <p:spPr>
          <a:xfrm>
            <a:off x="5861914" y="2616019"/>
            <a:ext cx="341173" cy="340474"/>
          </a:xfrm>
          <a:custGeom>
            <a:avLst/>
            <a:gdLst/>
            <a:ahLst/>
            <a:cxnLst/>
            <a:rect l="l" t="t" r="r" b="b"/>
            <a:pathLst>
              <a:path w="13677" h="13649" extrusionOk="0">
                <a:moveTo>
                  <a:pt x="11231" y="1622"/>
                </a:moveTo>
                <a:lnTo>
                  <a:pt x="12018" y="2409"/>
                </a:lnTo>
                <a:lnTo>
                  <a:pt x="10678" y="3748"/>
                </a:lnTo>
                <a:lnTo>
                  <a:pt x="9891" y="2961"/>
                </a:lnTo>
                <a:lnTo>
                  <a:pt x="11231" y="1622"/>
                </a:lnTo>
                <a:close/>
                <a:moveTo>
                  <a:pt x="9013" y="3223"/>
                </a:moveTo>
                <a:lnTo>
                  <a:pt x="10002" y="4212"/>
                </a:lnTo>
                <a:lnTo>
                  <a:pt x="10424" y="4634"/>
                </a:lnTo>
                <a:lnTo>
                  <a:pt x="6511" y="8547"/>
                </a:lnTo>
                <a:lnTo>
                  <a:pt x="5549" y="8097"/>
                </a:lnTo>
                <a:lnTo>
                  <a:pt x="5100" y="7136"/>
                </a:lnTo>
                <a:lnTo>
                  <a:pt x="5557" y="6678"/>
                </a:lnTo>
                <a:lnTo>
                  <a:pt x="5938" y="7060"/>
                </a:lnTo>
                <a:lnTo>
                  <a:pt x="6507" y="6491"/>
                </a:lnTo>
                <a:lnTo>
                  <a:pt x="6125" y="6109"/>
                </a:lnTo>
                <a:lnTo>
                  <a:pt x="6701" y="5533"/>
                </a:lnTo>
                <a:lnTo>
                  <a:pt x="7421" y="6251"/>
                </a:lnTo>
                <a:lnTo>
                  <a:pt x="7990" y="5683"/>
                </a:lnTo>
                <a:lnTo>
                  <a:pt x="7270" y="4965"/>
                </a:lnTo>
                <a:lnTo>
                  <a:pt x="7846" y="4388"/>
                </a:lnTo>
                <a:lnTo>
                  <a:pt x="8228" y="4770"/>
                </a:lnTo>
                <a:lnTo>
                  <a:pt x="8796" y="4201"/>
                </a:lnTo>
                <a:lnTo>
                  <a:pt x="8415" y="3820"/>
                </a:lnTo>
                <a:lnTo>
                  <a:pt x="9013" y="3223"/>
                </a:lnTo>
                <a:close/>
                <a:moveTo>
                  <a:pt x="4787" y="8365"/>
                </a:moveTo>
                <a:lnTo>
                  <a:pt x="4946" y="8703"/>
                </a:lnTo>
                <a:lnTo>
                  <a:pt x="5275" y="8857"/>
                </a:lnTo>
                <a:lnTo>
                  <a:pt x="4100" y="10032"/>
                </a:lnTo>
                <a:cubicBezTo>
                  <a:pt x="4036" y="10095"/>
                  <a:pt x="3948" y="10133"/>
                  <a:pt x="3857" y="10133"/>
                </a:cubicBezTo>
                <a:lnTo>
                  <a:pt x="3853" y="10133"/>
                </a:lnTo>
                <a:cubicBezTo>
                  <a:pt x="3666" y="10130"/>
                  <a:pt x="3516" y="9980"/>
                  <a:pt x="3513" y="9795"/>
                </a:cubicBezTo>
                <a:lnTo>
                  <a:pt x="3513" y="9790"/>
                </a:lnTo>
                <a:cubicBezTo>
                  <a:pt x="3510" y="9697"/>
                  <a:pt x="3547" y="9605"/>
                  <a:pt x="3614" y="9538"/>
                </a:cubicBezTo>
                <a:lnTo>
                  <a:pt x="4787" y="8365"/>
                </a:lnTo>
                <a:close/>
                <a:moveTo>
                  <a:pt x="10743" y="0"/>
                </a:moveTo>
                <a:lnTo>
                  <a:pt x="10175" y="569"/>
                </a:lnTo>
                <a:lnTo>
                  <a:pt x="10662" y="1055"/>
                </a:lnTo>
                <a:lnTo>
                  <a:pt x="9323" y="2395"/>
                </a:lnTo>
                <a:lnTo>
                  <a:pt x="8583" y="1655"/>
                </a:lnTo>
                <a:lnTo>
                  <a:pt x="8014" y="2223"/>
                </a:lnTo>
                <a:lnTo>
                  <a:pt x="8446" y="2656"/>
                </a:lnTo>
                <a:lnTo>
                  <a:pt x="4134" y="6968"/>
                </a:lnTo>
                <a:lnTo>
                  <a:pt x="4424" y="7589"/>
                </a:lnTo>
                <a:lnTo>
                  <a:pt x="3044" y="8969"/>
                </a:lnTo>
                <a:cubicBezTo>
                  <a:pt x="2823" y="9190"/>
                  <a:pt x="2701" y="9496"/>
                  <a:pt x="2706" y="9806"/>
                </a:cubicBezTo>
                <a:lnTo>
                  <a:pt x="2706" y="9810"/>
                </a:lnTo>
                <a:cubicBezTo>
                  <a:pt x="2711" y="9974"/>
                  <a:pt x="2748" y="10128"/>
                  <a:pt x="2812" y="10268"/>
                </a:cubicBezTo>
                <a:lnTo>
                  <a:pt x="1" y="13080"/>
                </a:lnTo>
                <a:lnTo>
                  <a:pt x="569" y="13648"/>
                </a:lnTo>
                <a:lnTo>
                  <a:pt x="3382" y="10835"/>
                </a:lnTo>
                <a:cubicBezTo>
                  <a:pt x="3522" y="10898"/>
                  <a:pt x="3677" y="10935"/>
                  <a:pt x="3842" y="10936"/>
                </a:cubicBezTo>
                <a:lnTo>
                  <a:pt x="3857" y="10936"/>
                </a:lnTo>
                <a:cubicBezTo>
                  <a:pt x="4161" y="10936"/>
                  <a:pt x="4455" y="10813"/>
                  <a:pt x="4672" y="10600"/>
                </a:cubicBezTo>
                <a:lnTo>
                  <a:pt x="6052" y="9218"/>
                </a:lnTo>
                <a:lnTo>
                  <a:pt x="6684" y="9514"/>
                </a:lnTo>
                <a:lnTo>
                  <a:pt x="10997" y="5203"/>
                </a:lnTo>
                <a:lnTo>
                  <a:pt x="11455" y="5659"/>
                </a:lnTo>
                <a:lnTo>
                  <a:pt x="12024" y="5091"/>
                </a:lnTo>
                <a:lnTo>
                  <a:pt x="11250" y="4318"/>
                </a:lnTo>
                <a:lnTo>
                  <a:pt x="12589" y="2979"/>
                </a:lnTo>
                <a:lnTo>
                  <a:pt x="13108" y="3500"/>
                </a:lnTo>
                <a:lnTo>
                  <a:pt x="13676" y="2932"/>
                </a:lnTo>
                <a:lnTo>
                  <a:pt x="10743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3016" name="Google Shape;3016;p48"/>
          <p:cNvGrpSpPr/>
          <p:nvPr/>
        </p:nvGrpSpPr>
        <p:grpSpPr>
          <a:xfrm>
            <a:off x="6469615" y="2615908"/>
            <a:ext cx="294700" cy="340699"/>
            <a:chOff x="5795850" y="2638000"/>
            <a:chExt cx="295350" cy="341450"/>
          </a:xfrm>
        </p:grpSpPr>
        <p:sp>
          <p:nvSpPr>
            <p:cNvPr id="3017" name="Google Shape;3017;p48"/>
            <p:cNvSpPr/>
            <p:nvPr/>
          </p:nvSpPr>
          <p:spPr>
            <a:xfrm>
              <a:off x="5869525" y="2683675"/>
              <a:ext cx="147525" cy="147425"/>
            </a:xfrm>
            <a:custGeom>
              <a:avLst/>
              <a:gdLst/>
              <a:ahLst/>
              <a:cxnLst/>
              <a:rect l="l" t="t" r="r" b="b"/>
              <a:pathLst>
                <a:path w="5901" h="5897" extrusionOk="0">
                  <a:moveTo>
                    <a:pt x="2951" y="803"/>
                  </a:moveTo>
                  <a:cubicBezTo>
                    <a:pt x="4135" y="803"/>
                    <a:pt x="5097" y="1764"/>
                    <a:pt x="5097" y="2948"/>
                  </a:cubicBezTo>
                  <a:cubicBezTo>
                    <a:pt x="5097" y="4132"/>
                    <a:pt x="4135" y="5094"/>
                    <a:pt x="2951" y="5094"/>
                  </a:cubicBezTo>
                  <a:cubicBezTo>
                    <a:pt x="1767" y="5094"/>
                    <a:pt x="804" y="4132"/>
                    <a:pt x="804" y="2948"/>
                  </a:cubicBezTo>
                  <a:cubicBezTo>
                    <a:pt x="804" y="1764"/>
                    <a:pt x="1767" y="803"/>
                    <a:pt x="2951" y="803"/>
                  </a:cubicBezTo>
                  <a:close/>
                  <a:moveTo>
                    <a:pt x="2951" y="1"/>
                  </a:moveTo>
                  <a:cubicBezTo>
                    <a:pt x="1325" y="1"/>
                    <a:pt x="1" y="1323"/>
                    <a:pt x="1" y="2948"/>
                  </a:cubicBezTo>
                  <a:cubicBezTo>
                    <a:pt x="1" y="4574"/>
                    <a:pt x="1323" y="5896"/>
                    <a:pt x="2951" y="5896"/>
                  </a:cubicBezTo>
                  <a:cubicBezTo>
                    <a:pt x="4577" y="5896"/>
                    <a:pt x="5899" y="4574"/>
                    <a:pt x="5899" y="2948"/>
                  </a:cubicBezTo>
                  <a:cubicBezTo>
                    <a:pt x="5901" y="1323"/>
                    <a:pt x="4577" y="1"/>
                    <a:pt x="295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18" name="Google Shape;3018;p48"/>
            <p:cNvSpPr/>
            <p:nvPr/>
          </p:nvSpPr>
          <p:spPr>
            <a:xfrm>
              <a:off x="5795850" y="2638000"/>
              <a:ext cx="295350" cy="341450"/>
            </a:xfrm>
            <a:custGeom>
              <a:avLst/>
              <a:gdLst/>
              <a:ahLst/>
              <a:cxnLst/>
              <a:rect l="l" t="t" r="r" b="b"/>
              <a:pathLst>
                <a:path w="11814" h="13658" extrusionOk="0">
                  <a:moveTo>
                    <a:pt x="5899" y="803"/>
                  </a:moveTo>
                  <a:cubicBezTo>
                    <a:pt x="8091" y="803"/>
                    <a:pt x="9871" y="2585"/>
                    <a:pt x="9871" y="4775"/>
                  </a:cubicBezTo>
                  <a:cubicBezTo>
                    <a:pt x="9871" y="6966"/>
                    <a:pt x="8091" y="8747"/>
                    <a:pt x="5899" y="8747"/>
                  </a:cubicBezTo>
                  <a:cubicBezTo>
                    <a:pt x="3709" y="8747"/>
                    <a:pt x="1927" y="6966"/>
                    <a:pt x="1927" y="4775"/>
                  </a:cubicBezTo>
                  <a:cubicBezTo>
                    <a:pt x="1927" y="2585"/>
                    <a:pt x="3709" y="803"/>
                    <a:pt x="5899" y="803"/>
                  </a:cubicBezTo>
                  <a:close/>
                  <a:moveTo>
                    <a:pt x="2181" y="7769"/>
                  </a:moveTo>
                  <a:cubicBezTo>
                    <a:pt x="2839" y="8583"/>
                    <a:pt x="3758" y="9180"/>
                    <a:pt x="4812" y="9424"/>
                  </a:cubicBezTo>
                  <a:lnTo>
                    <a:pt x="4027" y="12111"/>
                  </a:lnTo>
                  <a:lnTo>
                    <a:pt x="2829" y="10884"/>
                  </a:lnTo>
                  <a:lnTo>
                    <a:pt x="1160" y="11275"/>
                  </a:lnTo>
                  <a:lnTo>
                    <a:pt x="2181" y="7769"/>
                  </a:lnTo>
                  <a:close/>
                  <a:moveTo>
                    <a:pt x="9633" y="7750"/>
                  </a:moveTo>
                  <a:lnTo>
                    <a:pt x="10661" y="11276"/>
                  </a:lnTo>
                  <a:lnTo>
                    <a:pt x="8990" y="10884"/>
                  </a:lnTo>
                  <a:lnTo>
                    <a:pt x="7792" y="12111"/>
                  </a:lnTo>
                  <a:lnTo>
                    <a:pt x="7008" y="9421"/>
                  </a:lnTo>
                  <a:cubicBezTo>
                    <a:pt x="8061" y="9170"/>
                    <a:pt x="8979" y="8571"/>
                    <a:pt x="9633" y="7750"/>
                  </a:cubicBezTo>
                  <a:close/>
                  <a:moveTo>
                    <a:pt x="5898" y="1"/>
                  </a:moveTo>
                  <a:cubicBezTo>
                    <a:pt x="3265" y="1"/>
                    <a:pt x="1124" y="2142"/>
                    <a:pt x="1124" y="4775"/>
                  </a:cubicBezTo>
                  <a:cubicBezTo>
                    <a:pt x="1124" y="5526"/>
                    <a:pt x="1297" y="6233"/>
                    <a:pt x="1607" y="6867"/>
                  </a:cubicBezTo>
                  <a:lnTo>
                    <a:pt x="1" y="12370"/>
                  </a:lnTo>
                  <a:lnTo>
                    <a:pt x="2568" y="11769"/>
                  </a:lnTo>
                  <a:lnTo>
                    <a:pt x="4410" y="13658"/>
                  </a:lnTo>
                  <a:lnTo>
                    <a:pt x="5611" y="9541"/>
                  </a:lnTo>
                  <a:cubicBezTo>
                    <a:pt x="5705" y="9547"/>
                    <a:pt x="5801" y="9549"/>
                    <a:pt x="5896" y="9549"/>
                  </a:cubicBezTo>
                  <a:cubicBezTo>
                    <a:pt x="5999" y="9549"/>
                    <a:pt x="6100" y="9546"/>
                    <a:pt x="6202" y="9540"/>
                  </a:cubicBezTo>
                  <a:lnTo>
                    <a:pt x="7403" y="13658"/>
                  </a:lnTo>
                  <a:lnTo>
                    <a:pt x="9245" y="11769"/>
                  </a:lnTo>
                  <a:lnTo>
                    <a:pt x="11814" y="12370"/>
                  </a:lnTo>
                  <a:lnTo>
                    <a:pt x="11814" y="12370"/>
                  </a:lnTo>
                  <a:lnTo>
                    <a:pt x="10203" y="6839"/>
                  </a:lnTo>
                  <a:cubicBezTo>
                    <a:pt x="10505" y="6214"/>
                    <a:pt x="10672" y="5513"/>
                    <a:pt x="10672" y="4775"/>
                  </a:cubicBezTo>
                  <a:cubicBezTo>
                    <a:pt x="10672" y="2142"/>
                    <a:pt x="8530" y="1"/>
                    <a:pt x="589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19" name="Google Shape;3019;p48"/>
            <p:cNvSpPr/>
            <p:nvPr/>
          </p:nvSpPr>
          <p:spPr>
            <a:xfrm>
              <a:off x="5933275" y="2735525"/>
              <a:ext cx="20125" cy="43750"/>
            </a:xfrm>
            <a:custGeom>
              <a:avLst/>
              <a:gdLst/>
              <a:ahLst/>
              <a:cxnLst/>
              <a:rect l="l" t="t" r="r" b="b"/>
              <a:pathLst>
                <a:path w="805" h="1750" extrusionOk="0">
                  <a:moveTo>
                    <a:pt x="1" y="0"/>
                  </a:moveTo>
                  <a:lnTo>
                    <a:pt x="1" y="1749"/>
                  </a:lnTo>
                  <a:lnTo>
                    <a:pt x="804" y="1749"/>
                  </a:lnTo>
                  <a:lnTo>
                    <a:pt x="80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3020" name="Google Shape;3020;p48"/>
          <p:cNvSpPr/>
          <p:nvPr/>
        </p:nvSpPr>
        <p:spPr>
          <a:xfrm>
            <a:off x="7017962" y="2624301"/>
            <a:ext cx="366567" cy="323636"/>
          </a:xfrm>
          <a:custGeom>
            <a:avLst/>
            <a:gdLst/>
            <a:ahLst/>
            <a:cxnLst/>
            <a:rect l="l" t="t" r="r" b="b"/>
            <a:pathLst>
              <a:path w="14695" h="12974" extrusionOk="0">
                <a:moveTo>
                  <a:pt x="7770" y="855"/>
                </a:moveTo>
                <a:lnTo>
                  <a:pt x="7770" y="1982"/>
                </a:lnTo>
                <a:lnTo>
                  <a:pt x="854" y="1982"/>
                </a:lnTo>
                <a:lnTo>
                  <a:pt x="854" y="855"/>
                </a:lnTo>
                <a:close/>
                <a:moveTo>
                  <a:pt x="7770" y="2832"/>
                </a:moveTo>
                <a:lnTo>
                  <a:pt x="7770" y="10092"/>
                </a:lnTo>
                <a:lnTo>
                  <a:pt x="854" y="10092"/>
                </a:lnTo>
                <a:lnTo>
                  <a:pt x="854" y="2832"/>
                </a:lnTo>
                <a:close/>
                <a:moveTo>
                  <a:pt x="13072" y="2834"/>
                </a:moveTo>
                <a:lnTo>
                  <a:pt x="12799" y="3226"/>
                </a:lnTo>
                <a:lnTo>
                  <a:pt x="13366" y="4044"/>
                </a:lnTo>
                <a:lnTo>
                  <a:pt x="12799" y="4862"/>
                </a:lnTo>
                <a:lnTo>
                  <a:pt x="13366" y="5675"/>
                </a:lnTo>
                <a:lnTo>
                  <a:pt x="12799" y="6492"/>
                </a:lnTo>
                <a:lnTo>
                  <a:pt x="13366" y="7310"/>
                </a:lnTo>
                <a:lnTo>
                  <a:pt x="12799" y="8128"/>
                </a:lnTo>
                <a:lnTo>
                  <a:pt x="13366" y="8946"/>
                </a:lnTo>
                <a:lnTo>
                  <a:pt x="12799" y="9763"/>
                </a:lnTo>
                <a:lnTo>
                  <a:pt x="13072" y="10154"/>
                </a:lnTo>
                <a:lnTo>
                  <a:pt x="8623" y="10154"/>
                </a:lnTo>
                <a:lnTo>
                  <a:pt x="8623" y="2834"/>
                </a:lnTo>
                <a:close/>
                <a:moveTo>
                  <a:pt x="7770" y="10944"/>
                </a:moveTo>
                <a:lnTo>
                  <a:pt x="7770" y="12129"/>
                </a:lnTo>
                <a:lnTo>
                  <a:pt x="854" y="12129"/>
                </a:lnTo>
                <a:lnTo>
                  <a:pt x="854" y="10944"/>
                </a:lnTo>
                <a:close/>
                <a:moveTo>
                  <a:pt x="0" y="0"/>
                </a:moveTo>
                <a:lnTo>
                  <a:pt x="0" y="12974"/>
                </a:lnTo>
                <a:lnTo>
                  <a:pt x="8619" y="12974"/>
                </a:lnTo>
                <a:lnTo>
                  <a:pt x="8619" y="10997"/>
                </a:lnTo>
                <a:lnTo>
                  <a:pt x="14695" y="10997"/>
                </a:lnTo>
                <a:lnTo>
                  <a:pt x="13834" y="9762"/>
                </a:lnTo>
                <a:lnTo>
                  <a:pt x="14399" y="8944"/>
                </a:lnTo>
                <a:lnTo>
                  <a:pt x="13834" y="8126"/>
                </a:lnTo>
                <a:lnTo>
                  <a:pt x="14399" y="7309"/>
                </a:lnTo>
                <a:lnTo>
                  <a:pt x="13834" y="6491"/>
                </a:lnTo>
                <a:lnTo>
                  <a:pt x="14399" y="5673"/>
                </a:lnTo>
                <a:lnTo>
                  <a:pt x="13834" y="4855"/>
                </a:lnTo>
                <a:lnTo>
                  <a:pt x="14399" y="4038"/>
                </a:lnTo>
                <a:lnTo>
                  <a:pt x="13834" y="3220"/>
                </a:lnTo>
                <a:lnTo>
                  <a:pt x="14695" y="1977"/>
                </a:lnTo>
                <a:lnTo>
                  <a:pt x="8619" y="1977"/>
                </a:lnTo>
                <a:lnTo>
                  <a:pt x="8619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3021" name="Google Shape;3021;p48"/>
          <p:cNvGrpSpPr/>
          <p:nvPr/>
        </p:nvGrpSpPr>
        <p:grpSpPr>
          <a:xfrm>
            <a:off x="7602392" y="2617629"/>
            <a:ext cx="366542" cy="337306"/>
            <a:chOff x="6931125" y="2639725"/>
            <a:chExt cx="367350" cy="338050"/>
          </a:xfrm>
        </p:grpSpPr>
        <p:sp>
          <p:nvSpPr>
            <p:cNvPr id="3022" name="Google Shape;3022;p48"/>
            <p:cNvSpPr/>
            <p:nvPr/>
          </p:nvSpPr>
          <p:spPr>
            <a:xfrm>
              <a:off x="6931125" y="2639725"/>
              <a:ext cx="367350" cy="338050"/>
            </a:xfrm>
            <a:custGeom>
              <a:avLst/>
              <a:gdLst/>
              <a:ahLst/>
              <a:cxnLst/>
              <a:rect l="l" t="t" r="r" b="b"/>
              <a:pathLst>
                <a:path w="14694" h="13522" extrusionOk="0">
                  <a:moveTo>
                    <a:pt x="9085" y="1331"/>
                  </a:moveTo>
                  <a:lnTo>
                    <a:pt x="9085" y="2273"/>
                  </a:lnTo>
                  <a:lnTo>
                    <a:pt x="7775" y="2273"/>
                  </a:lnTo>
                  <a:lnTo>
                    <a:pt x="7775" y="1331"/>
                  </a:lnTo>
                  <a:lnTo>
                    <a:pt x="7776" y="1331"/>
                  </a:lnTo>
                  <a:lnTo>
                    <a:pt x="8430" y="1625"/>
                  </a:lnTo>
                  <a:lnTo>
                    <a:pt x="9085" y="1331"/>
                  </a:lnTo>
                  <a:close/>
                  <a:moveTo>
                    <a:pt x="6913" y="3131"/>
                  </a:moveTo>
                  <a:lnTo>
                    <a:pt x="6913" y="12661"/>
                  </a:lnTo>
                  <a:lnTo>
                    <a:pt x="859" y="12661"/>
                  </a:lnTo>
                  <a:lnTo>
                    <a:pt x="859" y="3131"/>
                  </a:lnTo>
                  <a:close/>
                  <a:moveTo>
                    <a:pt x="13832" y="3131"/>
                  </a:moveTo>
                  <a:lnTo>
                    <a:pt x="13832" y="12661"/>
                  </a:lnTo>
                  <a:lnTo>
                    <a:pt x="7776" y="12661"/>
                  </a:lnTo>
                  <a:lnTo>
                    <a:pt x="7776" y="3131"/>
                  </a:lnTo>
                  <a:close/>
                  <a:moveTo>
                    <a:pt x="6916" y="0"/>
                  </a:moveTo>
                  <a:lnTo>
                    <a:pt x="6916" y="2273"/>
                  </a:lnTo>
                  <a:lnTo>
                    <a:pt x="1" y="2273"/>
                  </a:lnTo>
                  <a:lnTo>
                    <a:pt x="1" y="13522"/>
                  </a:lnTo>
                  <a:lnTo>
                    <a:pt x="14694" y="13522"/>
                  </a:lnTo>
                  <a:lnTo>
                    <a:pt x="14694" y="2273"/>
                  </a:lnTo>
                  <a:lnTo>
                    <a:pt x="9946" y="2273"/>
                  </a:lnTo>
                  <a:lnTo>
                    <a:pt x="9946" y="0"/>
                  </a:lnTo>
                  <a:lnTo>
                    <a:pt x="8430" y="683"/>
                  </a:lnTo>
                  <a:lnTo>
                    <a:pt x="691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23" name="Google Shape;3023;p48"/>
            <p:cNvSpPr/>
            <p:nvPr/>
          </p:nvSpPr>
          <p:spPr>
            <a:xfrm>
              <a:off x="6973425" y="2741750"/>
              <a:ext cx="46750" cy="46750"/>
            </a:xfrm>
            <a:custGeom>
              <a:avLst/>
              <a:gdLst/>
              <a:ahLst/>
              <a:cxnLst/>
              <a:rect l="l" t="t" r="r" b="b"/>
              <a:pathLst>
                <a:path w="1870" h="1870" extrusionOk="0">
                  <a:moveTo>
                    <a:pt x="505" y="0"/>
                  </a:moveTo>
                  <a:lnTo>
                    <a:pt x="505" y="505"/>
                  </a:lnTo>
                  <a:lnTo>
                    <a:pt x="0" y="505"/>
                  </a:lnTo>
                  <a:lnTo>
                    <a:pt x="0" y="1365"/>
                  </a:lnTo>
                  <a:lnTo>
                    <a:pt x="505" y="1365"/>
                  </a:lnTo>
                  <a:lnTo>
                    <a:pt x="505" y="1869"/>
                  </a:lnTo>
                  <a:lnTo>
                    <a:pt x="1365" y="1869"/>
                  </a:lnTo>
                  <a:lnTo>
                    <a:pt x="1365" y="1365"/>
                  </a:lnTo>
                  <a:lnTo>
                    <a:pt x="1869" y="1365"/>
                  </a:lnTo>
                  <a:lnTo>
                    <a:pt x="1869" y="505"/>
                  </a:lnTo>
                  <a:lnTo>
                    <a:pt x="1365" y="505"/>
                  </a:lnTo>
                  <a:lnTo>
                    <a:pt x="136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24" name="Google Shape;3024;p48"/>
            <p:cNvSpPr/>
            <p:nvPr/>
          </p:nvSpPr>
          <p:spPr>
            <a:xfrm>
              <a:off x="6989350" y="2814925"/>
              <a:ext cx="77925" cy="21500"/>
            </a:xfrm>
            <a:custGeom>
              <a:avLst/>
              <a:gdLst/>
              <a:ahLst/>
              <a:cxnLst/>
              <a:rect l="l" t="t" r="r" b="b"/>
              <a:pathLst>
                <a:path w="3117" h="860" extrusionOk="0">
                  <a:moveTo>
                    <a:pt x="0" y="0"/>
                  </a:moveTo>
                  <a:lnTo>
                    <a:pt x="0" y="860"/>
                  </a:lnTo>
                  <a:lnTo>
                    <a:pt x="3117" y="860"/>
                  </a:lnTo>
                  <a:lnTo>
                    <a:pt x="311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25" name="Google Shape;3025;p48"/>
            <p:cNvSpPr/>
            <p:nvPr/>
          </p:nvSpPr>
          <p:spPr>
            <a:xfrm>
              <a:off x="6989350" y="2860825"/>
              <a:ext cx="77925" cy="21525"/>
            </a:xfrm>
            <a:custGeom>
              <a:avLst/>
              <a:gdLst/>
              <a:ahLst/>
              <a:cxnLst/>
              <a:rect l="l" t="t" r="r" b="b"/>
              <a:pathLst>
                <a:path w="3117" h="861" extrusionOk="0">
                  <a:moveTo>
                    <a:pt x="0" y="0"/>
                  </a:moveTo>
                  <a:lnTo>
                    <a:pt x="0" y="860"/>
                  </a:lnTo>
                  <a:lnTo>
                    <a:pt x="3117" y="860"/>
                  </a:lnTo>
                  <a:lnTo>
                    <a:pt x="311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26" name="Google Shape;3026;p48"/>
            <p:cNvSpPr/>
            <p:nvPr/>
          </p:nvSpPr>
          <p:spPr>
            <a:xfrm>
              <a:off x="7026525" y="2906700"/>
              <a:ext cx="40750" cy="21550"/>
            </a:xfrm>
            <a:custGeom>
              <a:avLst/>
              <a:gdLst/>
              <a:ahLst/>
              <a:cxnLst/>
              <a:rect l="l" t="t" r="r" b="b"/>
              <a:pathLst>
                <a:path w="1630" h="862" extrusionOk="0">
                  <a:moveTo>
                    <a:pt x="1" y="0"/>
                  </a:moveTo>
                  <a:lnTo>
                    <a:pt x="1" y="862"/>
                  </a:lnTo>
                  <a:lnTo>
                    <a:pt x="1630" y="862"/>
                  </a:lnTo>
                  <a:lnTo>
                    <a:pt x="163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27" name="Google Shape;3027;p48"/>
            <p:cNvSpPr/>
            <p:nvPr/>
          </p:nvSpPr>
          <p:spPr>
            <a:xfrm>
              <a:off x="7162250" y="2814925"/>
              <a:ext cx="77925" cy="21500"/>
            </a:xfrm>
            <a:custGeom>
              <a:avLst/>
              <a:gdLst/>
              <a:ahLst/>
              <a:cxnLst/>
              <a:rect l="l" t="t" r="r" b="b"/>
              <a:pathLst>
                <a:path w="3117" h="860" extrusionOk="0">
                  <a:moveTo>
                    <a:pt x="0" y="0"/>
                  </a:moveTo>
                  <a:lnTo>
                    <a:pt x="0" y="860"/>
                  </a:lnTo>
                  <a:lnTo>
                    <a:pt x="3117" y="860"/>
                  </a:lnTo>
                  <a:lnTo>
                    <a:pt x="311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28" name="Google Shape;3028;p48"/>
            <p:cNvSpPr/>
            <p:nvPr/>
          </p:nvSpPr>
          <p:spPr>
            <a:xfrm>
              <a:off x="7162250" y="2860825"/>
              <a:ext cx="77925" cy="21525"/>
            </a:xfrm>
            <a:custGeom>
              <a:avLst/>
              <a:gdLst/>
              <a:ahLst/>
              <a:cxnLst/>
              <a:rect l="l" t="t" r="r" b="b"/>
              <a:pathLst>
                <a:path w="3117" h="861" extrusionOk="0">
                  <a:moveTo>
                    <a:pt x="0" y="0"/>
                  </a:moveTo>
                  <a:lnTo>
                    <a:pt x="0" y="860"/>
                  </a:lnTo>
                  <a:lnTo>
                    <a:pt x="3117" y="860"/>
                  </a:lnTo>
                  <a:lnTo>
                    <a:pt x="311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29" name="Google Shape;3029;p48"/>
            <p:cNvSpPr/>
            <p:nvPr/>
          </p:nvSpPr>
          <p:spPr>
            <a:xfrm>
              <a:off x="7162250" y="2906700"/>
              <a:ext cx="77925" cy="21550"/>
            </a:xfrm>
            <a:custGeom>
              <a:avLst/>
              <a:gdLst/>
              <a:ahLst/>
              <a:cxnLst/>
              <a:rect l="l" t="t" r="r" b="b"/>
              <a:pathLst>
                <a:path w="3117" h="862" extrusionOk="0">
                  <a:moveTo>
                    <a:pt x="0" y="0"/>
                  </a:moveTo>
                  <a:lnTo>
                    <a:pt x="0" y="862"/>
                  </a:lnTo>
                  <a:lnTo>
                    <a:pt x="3117" y="862"/>
                  </a:lnTo>
                  <a:lnTo>
                    <a:pt x="311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30" name="Google Shape;3030;p48"/>
            <p:cNvSpPr/>
            <p:nvPr/>
          </p:nvSpPr>
          <p:spPr>
            <a:xfrm>
              <a:off x="7205500" y="2758925"/>
              <a:ext cx="34675" cy="21550"/>
            </a:xfrm>
            <a:custGeom>
              <a:avLst/>
              <a:gdLst/>
              <a:ahLst/>
              <a:cxnLst/>
              <a:rect l="l" t="t" r="r" b="b"/>
              <a:pathLst>
                <a:path w="1387" h="862" extrusionOk="0">
                  <a:moveTo>
                    <a:pt x="1" y="0"/>
                  </a:moveTo>
                  <a:lnTo>
                    <a:pt x="1" y="862"/>
                  </a:lnTo>
                  <a:lnTo>
                    <a:pt x="1387" y="862"/>
                  </a:lnTo>
                  <a:lnTo>
                    <a:pt x="1387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031" name="Google Shape;3031;p48"/>
          <p:cNvGrpSpPr/>
          <p:nvPr/>
        </p:nvGrpSpPr>
        <p:grpSpPr>
          <a:xfrm>
            <a:off x="1175063" y="3114534"/>
            <a:ext cx="366592" cy="328700"/>
            <a:chOff x="489625" y="3137725"/>
            <a:chExt cx="367400" cy="329425"/>
          </a:xfrm>
        </p:grpSpPr>
        <p:sp>
          <p:nvSpPr>
            <p:cNvPr id="3032" name="Google Shape;3032;p48"/>
            <p:cNvSpPr/>
            <p:nvPr/>
          </p:nvSpPr>
          <p:spPr>
            <a:xfrm>
              <a:off x="489625" y="3137725"/>
              <a:ext cx="367400" cy="329425"/>
            </a:xfrm>
            <a:custGeom>
              <a:avLst/>
              <a:gdLst/>
              <a:ahLst/>
              <a:cxnLst/>
              <a:rect l="l" t="t" r="r" b="b"/>
              <a:pathLst>
                <a:path w="14696" h="13177" extrusionOk="0">
                  <a:moveTo>
                    <a:pt x="7348" y="860"/>
                  </a:moveTo>
                  <a:cubicBezTo>
                    <a:pt x="8359" y="860"/>
                    <a:pt x="9189" y="1639"/>
                    <a:pt x="9272" y="2628"/>
                  </a:cubicBezTo>
                  <a:lnTo>
                    <a:pt x="5423" y="2628"/>
                  </a:lnTo>
                  <a:cubicBezTo>
                    <a:pt x="5507" y="1639"/>
                    <a:pt x="6339" y="860"/>
                    <a:pt x="7348" y="860"/>
                  </a:cubicBezTo>
                  <a:close/>
                  <a:moveTo>
                    <a:pt x="13832" y="3491"/>
                  </a:moveTo>
                  <a:lnTo>
                    <a:pt x="13832" y="12314"/>
                  </a:lnTo>
                  <a:lnTo>
                    <a:pt x="864" y="12314"/>
                  </a:lnTo>
                  <a:lnTo>
                    <a:pt x="864" y="3491"/>
                  </a:lnTo>
                  <a:close/>
                  <a:moveTo>
                    <a:pt x="7348" y="1"/>
                  </a:moveTo>
                  <a:cubicBezTo>
                    <a:pt x="5864" y="1"/>
                    <a:pt x="4645" y="1164"/>
                    <a:pt x="4560" y="2628"/>
                  </a:cubicBezTo>
                  <a:lnTo>
                    <a:pt x="1" y="2628"/>
                  </a:lnTo>
                  <a:lnTo>
                    <a:pt x="1" y="13177"/>
                  </a:lnTo>
                  <a:lnTo>
                    <a:pt x="14695" y="13177"/>
                  </a:lnTo>
                  <a:lnTo>
                    <a:pt x="14695" y="2628"/>
                  </a:lnTo>
                  <a:lnTo>
                    <a:pt x="10136" y="2628"/>
                  </a:lnTo>
                  <a:cubicBezTo>
                    <a:pt x="10050" y="1164"/>
                    <a:pt x="8834" y="1"/>
                    <a:pt x="73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33" name="Google Shape;3033;p48"/>
            <p:cNvSpPr/>
            <p:nvPr/>
          </p:nvSpPr>
          <p:spPr>
            <a:xfrm>
              <a:off x="624325" y="3320000"/>
              <a:ext cx="98025" cy="74375"/>
            </a:xfrm>
            <a:custGeom>
              <a:avLst/>
              <a:gdLst/>
              <a:ahLst/>
              <a:cxnLst/>
              <a:rect l="l" t="t" r="r" b="b"/>
              <a:pathLst>
                <a:path w="3921" h="2975" extrusionOk="0">
                  <a:moveTo>
                    <a:pt x="1960" y="864"/>
                  </a:moveTo>
                  <a:cubicBezTo>
                    <a:pt x="2535" y="864"/>
                    <a:pt x="3058" y="1448"/>
                    <a:pt x="3058" y="2090"/>
                  </a:cubicBezTo>
                  <a:lnTo>
                    <a:pt x="3058" y="2094"/>
                  </a:lnTo>
                  <a:cubicBezTo>
                    <a:pt x="2991" y="2080"/>
                    <a:pt x="2909" y="2058"/>
                    <a:pt x="2843" y="2041"/>
                  </a:cubicBezTo>
                  <a:cubicBezTo>
                    <a:pt x="2599" y="1979"/>
                    <a:pt x="2298" y="1903"/>
                    <a:pt x="1960" y="1903"/>
                  </a:cubicBezTo>
                  <a:cubicBezTo>
                    <a:pt x="1624" y="1903"/>
                    <a:pt x="1321" y="1979"/>
                    <a:pt x="1078" y="2041"/>
                  </a:cubicBezTo>
                  <a:cubicBezTo>
                    <a:pt x="1010" y="2058"/>
                    <a:pt x="930" y="2079"/>
                    <a:pt x="862" y="2094"/>
                  </a:cubicBezTo>
                  <a:lnTo>
                    <a:pt x="862" y="2090"/>
                  </a:lnTo>
                  <a:cubicBezTo>
                    <a:pt x="862" y="1448"/>
                    <a:pt x="1387" y="864"/>
                    <a:pt x="1960" y="864"/>
                  </a:cubicBezTo>
                  <a:close/>
                  <a:moveTo>
                    <a:pt x="1960" y="1"/>
                  </a:moveTo>
                  <a:cubicBezTo>
                    <a:pt x="1435" y="1"/>
                    <a:pt x="937" y="235"/>
                    <a:pt x="558" y="657"/>
                  </a:cubicBezTo>
                  <a:cubicBezTo>
                    <a:pt x="205" y="1052"/>
                    <a:pt x="0" y="1576"/>
                    <a:pt x="0" y="2090"/>
                  </a:cubicBezTo>
                  <a:cubicBezTo>
                    <a:pt x="0" y="2217"/>
                    <a:pt x="0" y="2602"/>
                    <a:pt x="290" y="2828"/>
                  </a:cubicBezTo>
                  <a:cubicBezTo>
                    <a:pt x="429" y="2936"/>
                    <a:pt x="582" y="2973"/>
                    <a:pt x="740" y="2973"/>
                  </a:cubicBezTo>
                  <a:cubicBezTo>
                    <a:pt x="920" y="2973"/>
                    <a:pt x="1107" y="2926"/>
                    <a:pt x="1290" y="2879"/>
                  </a:cubicBezTo>
                  <a:cubicBezTo>
                    <a:pt x="1497" y="2826"/>
                    <a:pt x="1731" y="2767"/>
                    <a:pt x="1960" y="2767"/>
                  </a:cubicBezTo>
                  <a:cubicBezTo>
                    <a:pt x="2190" y="2767"/>
                    <a:pt x="2424" y="2828"/>
                    <a:pt x="2630" y="2879"/>
                  </a:cubicBezTo>
                  <a:cubicBezTo>
                    <a:pt x="2815" y="2926"/>
                    <a:pt x="3002" y="2974"/>
                    <a:pt x="3181" y="2974"/>
                  </a:cubicBezTo>
                  <a:cubicBezTo>
                    <a:pt x="3338" y="2974"/>
                    <a:pt x="3493" y="2937"/>
                    <a:pt x="3631" y="2830"/>
                  </a:cubicBezTo>
                  <a:cubicBezTo>
                    <a:pt x="3921" y="2604"/>
                    <a:pt x="3921" y="2219"/>
                    <a:pt x="3921" y="2093"/>
                  </a:cubicBezTo>
                  <a:cubicBezTo>
                    <a:pt x="3921" y="1576"/>
                    <a:pt x="3719" y="1054"/>
                    <a:pt x="3362" y="660"/>
                  </a:cubicBezTo>
                  <a:cubicBezTo>
                    <a:pt x="2983" y="233"/>
                    <a:pt x="2486" y="1"/>
                    <a:pt x="196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34" name="Google Shape;3034;p48"/>
            <p:cNvSpPr/>
            <p:nvPr/>
          </p:nvSpPr>
          <p:spPr>
            <a:xfrm>
              <a:off x="607650" y="3313750"/>
              <a:ext cx="22150" cy="21500"/>
            </a:xfrm>
            <a:custGeom>
              <a:avLst/>
              <a:gdLst/>
              <a:ahLst/>
              <a:cxnLst/>
              <a:rect l="l" t="t" r="r" b="b"/>
              <a:pathLst>
                <a:path w="886" h="860" extrusionOk="0">
                  <a:moveTo>
                    <a:pt x="443" y="0"/>
                  </a:moveTo>
                  <a:cubicBezTo>
                    <a:pt x="217" y="0"/>
                    <a:pt x="1" y="198"/>
                    <a:pt x="13" y="430"/>
                  </a:cubicBezTo>
                  <a:cubicBezTo>
                    <a:pt x="23" y="664"/>
                    <a:pt x="202" y="860"/>
                    <a:pt x="443" y="860"/>
                  </a:cubicBezTo>
                  <a:cubicBezTo>
                    <a:pt x="445" y="860"/>
                    <a:pt x="447" y="860"/>
                    <a:pt x="448" y="860"/>
                  </a:cubicBezTo>
                  <a:cubicBezTo>
                    <a:pt x="672" y="860"/>
                    <a:pt x="885" y="662"/>
                    <a:pt x="873" y="430"/>
                  </a:cubicBezTo>
                  <a:cubicBezTo>
                    <a:pt x="864" y="196"/>
                    <a:pt x="685" y="0"/>
                    <a:pt x="44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35" name="Google Shape;3035;p48"/>
            <p:cNvSpPr/>
            <p:nvPr/>
          </p:nvSpPr>
          <p:spPr>
            <a:xfrm>
              <a:off x="716850" y="3313750"/>
              <a:ext cx="22100" cy="21500"/>
            </a:xfrm>
            <a:custGeom>
              <a:avLst/>
              <a:gdLst/>
              <a:ahLst/>
              <a:cxnLst/>
              <a:rect l="l" t="t" r="r" b="b"/>
              <a:pathLst>
                <a:path w="884" h="860" extrusionOk="0">
                  <a:moveTo>
                    <a:pt x="443" y="0"/>
                  </a:moveTo>
                  <a:cubicBezTo>
                    <a:pt x="217" y="0"/>
                    <a:pt x="0" y="198"/>
                    <a:pt x="11" y="430"/>
                  </a:cubicBezTo>
                  <a:cubicBezTo>
                    <a:pt x="22" y="664"/>
                    <a:pt x="201" y="860"/>
                    <a:pt x="443" y="860"/>
                  </a:cubicBezTo>
                  <a:cubicBezTo>
                    <a:pt x="669" y="860"/>
                    <a:pt x="884" y="662"/>
                    <a:pt x="873" y="430"/>
                  </a:cubicBezTo>
                  <a:cubicBezTo>
                    <a:pt x="863" y="196"/>
                    <a:pt x="686" y="0"/>
                    <a:pt x="44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36" name="Google Shape;3036;p48"/>
            <p:cNvSpPr/>
            <p:nvPr/>
          </p:nvSpPr>
          <p:spPr>
            <a:xfrm>
              <a:off x="638575" y="3277325"/>
              <a:ext cx="21525" cy="30175"/>
            </a:xfrm>
            <a:custGeom>
              <a:avLst/>
              <a:gdLst/>
              <a:ahLst/>
              <a:cxnLst/>
              <a:rect l="l" t="t" r="r" b="b"/>
              <a:pathLst>
                <a:path w="861" h="1207" extrusionOk="0">
                  <a:moveTo>
                    <a:pt x="430" y="1"/>
                  </a:moveTo>
                  <a:cubicBezTo>
                    <a:pt x="192" y="1"/>
                    <a:pt x="1" y="194"/>
                    <a:pt x="1" y="431"/>
                  </a:cubicBezTo>
                  <a:lnTo>
                    <a:pt x="1" y="775"/>
                  </a:lnTo>
                  <a:cubicBezTo>
                    <a:pt x="1" y="1013"/>
                    <a:pt x="194" y="1206"/>
                    <a:pt x="430" y="1206"/>
                  </a:cubicBezTo>
                  <a:cubicBezTo>
                    <a:pt x="669" y="1206"/>
                    <a:pt x="860" y="1013"/>
                    <a:pt x="860" y="775"/>
                  </a:cubicBezTo>
                  <a:lnTo>
                    <a:pt x="860" y="431"/>
                  </a:lnTo>
                  <a:cubicBezTo>
                    <a:pt x="860" y="194"/>
                    <a:pt x="669" y="1"/>
                    <a:pt x="43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37" name="Google Shape;3037;p48"/>
            <p:cNvSpPr/>
            <p:nvPr/>
          </p:nvSpPr>
          <p:spPr>
            <a:xfrm>
              <a:off x="686500" y="3277325"/>
              <a:ext cx="21575" cy="30175"/>
            </a:xfrm>
            <a:custGeom>
              <a:avLst/>
              <a:gdLst/>
              <a:ahLst/>
              <a:cxnLst/>
              <a:rect l="l" t="t" r="r" b="b"/>
              <a:pathLst>
                <a:path w="863" h="1207" extrusionOk="0">
                  <a:moveTo>
                    <a:pt x="431" y="1"/>
                  </a:moveTo>
                  <a:cubicBezTo>
                    <a:pt x="194" y="1"/>
                    <a:pt x="1" y="194"/>
                    <a:pt x="1" y="431"/>
                  </a:cubicBezTo>
                  <a:lnTo>
                    <a:pt x="1" y="775"/>
                  </a:lnTo>
                  <a:cubicBezTo>
                    <a:pt x="1" y="1013"/>
                    <a:pt x="194" y="1206"/>
                    <a:pt x="431" y="1206"/>
                  </a:cubicBezTo>
                  <a:cubicBezTo>
                    <a:pt x="669" y="1206"/>
                    <a:pt x="862" y="1013"/>
                    <a:pt x="862" y="775"/>
                  </a:cubicBezTo>
                  <a:lnTo>
                    <a:pt x="862" y="431"/>
                  </a:lnTo>
                  <a:cubicBezTo>
                    <a:pt x="862" y="194"/>
                    <a:pt x="669" y="1"/>
                    <a:pt x="43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38" name="Google Shape;3038;p48"/>
            <p:cNvSpPr/>
            <p:nvPr/>
          </p:nvSpPr>
          <p:spPr>
            <a:xfrm>
              <a:off x="536175" y="3247775"/>
              <a:ext cx="60725" cy="60725"/>
            </a:xfrm>
            <a:custGeom>
              <a:avLst/>
              <a:gdLst/>
              <a:ahLst/>
              <a:cxnLst/>
              <a:rect l="l" t="t" r="r" b="b"/>
              <a:pathLst>
                <a:path w="2429" h="2429" extrusionOk="0">
                  <a:moveTo>
                    <a:pt x="782" y="0"/>
                  </a:moveTo>
                  <a:lnTo>
                    <a:pt x="782" y="784"/>
                  </a:lnTo>
                  <a:lnTo>
                    <a:pt x="0" y="784"/>
                  </a:lnTo>
                  <a:lnTo>
                    <a:pt x="0" y="1645"/>
                  </a:lnTo>
                  <a:lnTo>
                    <a:pt x="782" y="1645"/>
                  </a:lnTo>
                  <a:lnTo>
                    <a:pt x="782" y="2429"/>
                  </a:lnTo>
                  <a:lnTo>
                    <a:pt x="1645" y="2429"/>
                  </a:lnTo>
                  <a:lnTo>
                    <a:pt x="1645" y="1645"/>
                  </a:lnTo>
                  <a:lnTo>
                    <a:pt x="2428" y="1645"/>
                  </a:lnTo>
                  <a:lnTo>
                    <a:pt x="2428" y="784"/>
                  </a:lnTo>
                  <a:lnTo>
                    <a:pt x="1645" y="784"/>
                  </a:lnTo>
                  <a:lnTo>
                    <a:pt x="1645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39" name="Google Shape;3039;p48"/>
            <p:cNvSpPr/>
            <p:nvPr/>
          </p:nvSpPr>
          <p:spPr>
            <a:xfrm>
              <a:off x="749800" y="3362025"/>
              <a:ext cx="60725" cy="60725"/>
            </a:xfrm>
            <a:custGeom>
              <a:avLst/>
              <a:gdLst/>
              <a:ahLst/>
              <a:cxnLst/>
              <a:rect l="l" t="t" r="r" b="b"/>
              <a:pathLst>
                <a:path w="2429" h="2429" extrusionOk="0">
                  <a:moveTo>
                    <a:pt x="784" y="1"/>
                  </a:moveTo>
                  <a:lnTo>
                    <a:pt x="784" y="782"/>
                  </a:lnTo>
                  <a:lnTo>
                    <a:pt x="0" y="782"/>
                  </a:lnTo>
                  <a:lnTo>
                    <a:pt x="0" y="1645"/>
                  </a:lnTo>
                  <a:lnTo>
                    <a:pt x="784" y="1645"/>
                  </a:lnTo>
                  <a:lnTo>
                    <a:pt x="784" y="2429"/>
                  </a:lnTo>
                  <a:lnTo>
                    <a:pt x="1645" y="2429"/>
                  </a:lnTo>
                  <a:lnTo>
                    <a:pt x="1645" y="1645"/>
                  </a:lnTo>
                  <a:lnTo>
                    <a:pt x="2428" y="1645"/>
                  </a:lnTo>
                  <a:lnTo>
                    <a:pt x="2428" y="782"/>
                  </a:lnTo>
                  <a:lnTo>
                    <a:pt x="1645" y="782"/>
                  </a:lnTo>
                  <a:lnTo>
                    <a:pt x="164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040" name="Google Shape;3040;p48"/>
          <p:cNvGrpSpPr/>
          <p:nvPr/>
        </p:nvGrpSpPr>
        <p:grpSpPr>
          <a:xfrm>
            <a:off x="1775964" y="3108173"/>
            <a:ext cx="333315" cy="341347"/>
            <a:chOff x="1091850" y="3131350"/>
            <a:chExt cx="334050" cy="342100"/>
          </a:xfrm>
        </p:grpSpPr>
        <p:sp>
          <p:nvSpPr>
            <p:cNvPr id="3041" name="Google Shape;3041;p48"/>
            <p:cNvSpPr/>
            <p:nvPr/>
          </p:nvSpPr>
          <p:spPr>
            <a:xfrm>
              <a:off x="1091850" y="3131350"/>
              <a:ext cx="334050" cy="342100"/>
            </a:xfrm>
            <a:custGeom>
              <a:avLst/>
              <a:gdLst/>
              <a:ahLst/>
              <a:cxnLst/>
              <a:rect l="l" t="t" r="r" b="b"/>
              <a:pathLst>
                <a:path w="13362" h="13684" extrusionOk="0">
                  <a:moveTo>
                    <a:pt x="2999" y="1196"/>
                  </a:moveTo>
                  <a:cubicBezTo>
                    <a:pt x="3063" y="1196"/>
                    <a:pt x="3125" y="1198"/>
                    <a:pt x="3189" y="1203"/>
                  </a:cubicBezTo>
                  <a:lnTo>
                    <a:pt x="9572" y="1743"/>
                  </a:lnTo>
                  <a:lnTo>
                    <a:pt x="9572" y="2994"/>
                  </a:lnTo>
                  <a:lnTo>
                    <a:pt x="6918" y="2994"/>
                  </a:lnTo>
                  <a:lnTo>
                    <a:pt x="6918" y="3799"/>
                  </a:lnTo>
                  <a:lnTo>
                    <a:pt x="9572" y="3799"/>
                  </a:lnTo>
                  <a:lnTo>
                    <a:pt x="9572" y="5052"/>
                  </a:lnTo>
                  <a:lnTo>
                    <a:pt x="3189" y="5591"/>
                  </a:lnTo>
                  <a:cubicBezTo>
                    <a:pt x="3126" y="5596"/>
                    <a:pt x="3063" y="5598"/>
                    <a:pt x="3001" y="5598"/>
                  </a:cubicBezTo>
                  <a:cubicBezTo>
                    <a:pt x="2450" y="5598"/>
                    <a:pt x="1927" y="5395"/>
                    <a:pt x="1514" y="5017"/>
                  </a:cubicBezTo>
                  <a:cubicBezTo>
                    <a:pt x="1058" y="4594"/>
                    <a:pt x="804" y="4019"/>
                    <a:pt x="804" y="3396"/>
                  </a:cubicBezTo>
                  <a:cubicBezTo>
                    <a:pt x="804" y="2773"/>
                    <a:pt x="1058" y="2196"/>
                    <a:pt x="1514" y="1776"/>
                  </a:cubicBezTo>
                  <a:cubicBezTo>
                    <a:pt x="1925" y="1399"/>
                    <a:pt x="2447" y="1196"/>
                    <a:pt x="2999" y="1196"/>
                  </a:cubicBezTo>
                  <a:close/>
                  <a:moveTo>
                    <a:pt x="12561" y="1061"/>
                  </a:moveTo>
                  <a:lnTo>
                    <a:pt x="12561" y="5729"/>
                  </a:lnTo>
                  <a:lnTo>
                    <a:pt x="10377" y="5112"/>
                  </a:lnTo>
                  <a:lnTo>
                    <a:pt x="10377" y="1676"/>
                  </a:lnTo>
                  <a:lnTo>
                    <a:pt x="12561" y="1061"/>
                  </a:lnTo>
                  <a:close/>
                  <a:moveTo>
                    <a:pt x="4739" y="8391"/>
                  </a:moveTo>
                  <a:lnTo>
                    <a:pt x="4739" y="9327"/>
                  </a:lnTo>
                  <a:lnTo>
                    <a:pt x="4151" y="9327"/>
                  </a:lnTo>
                  <a:cubicBezTo>
                    <a:pt x="3925" y="9327"/>
                    <a:pt x="3740" y="9142"/>
                    <a:pt x="3740" y="8916"/>
                  </a:cubicBezTo>
                  <a:lnTo>
                    <a:pt x="3740" y="8802"/>
                  </a:lnTo>
                  <a:cubicBezTo>
                    <a:pt x="3740" y="8576"/>
                    <a:pt x="3925" y="8391"/>
                    <a:pt x="4151" y="8391"/>
                  </a:cubicBezTo>
                  <a:close/>
                  <a:moveTo>
                    <a:pt x="1941" y="6201"/>
                  </a:moveTo>
                  <a:cubicBezTo>
                    <a:pt x="2281" y="6330"/>
                    <a:pt x="2642" y="6399"/>
                    <a:pt x="3008" y="6399"/>
                  </a:cubicBezTo>
                  <a:cubicBezTo>
                    <a:pt x="3092" y="6399"/>
                    <a:pt x="3175" y="6394"/>
                    <a:pt x="3259" y="6388"/>
                  </a:cubicBezTo>
                  <a:lnTo>
                    <a:pt x="4739" y="6263"/>
                  </a:lnTo>
                  <a:lnTo>
                    <a:pt x="4739" y="7590"/>
                  </a:lnTo>
                  <a:lnTo>
                    <a:pt x="4151" y="7590"/>
                  </a:lnTo>
                  <a:cubicBezTo>
                    <a:pt x="3482" y="7590"/>
                    <a:pt x="2938" y="8136"/>
                    <a:pt x="2938" y="8802"/>
                  </a:cubicBezTo>
                  <a:lnTo>
                    <a:pt x="2938" y="8916"/>
                  </a:lnTo>
                  <a:cubicBezTo>
                    <a:pt x="2938" y="9586"/>
                    <a:pt x="3483" y="10129"/>
                    <a:pt x="4151" y="10129"/>
                  </a:cubicBezTo>
                  <a:lnTo>
                    <a:pt x="4739" y="10129"/>
                  </a:lnTo>
                  <a:lnTo>
                    <a:pt x="4739" y="10933"/>
                  </a:lnTo>
                  <a:lnTo>
                    <a:pt x="1941" y="10933"/>
                  </a:lnTo>
                  <a:lnTo>
                    <a:pt x="1941" y="6201"/>
                  </a:lnTo>
                  <a:close/>
                  <a:moveTo>
                    <a:pt x="4737" y="11738"/>
                  </a:moveTo>
                  <a:lnTo>
                    <a:pt x="4737" y="12302"/>
                  </a:lnTo>
                  <a:lnTo>
                    <a:pt x="4739" y="12302"/>
                  </a:lnTo>
                  <a:cubicBezTo>
                    <a:pt x="4739" y="12622"/>
                    <a:pt x="4480" y="12880"/>
                    <a:pt x="4161" y="12880"/>
                  </a:cubicBezTo>
                  <a:lnTo>
                    <a:pt x="2517" y="12880"/>
                  </a:lnTo>
                  <a:cubicBezTo>
                    <a:pt x="2198" y="12880"/>
                    <a:pt x="1939" y="12622"/>
                    <a:pt x="1939" y="12302"/>
                  </a:cubicBezTo>
                  <a:lnTo>
                    <a:pt x="1939" y="11738"/>
                  </a:lnTo>
                  <a:close/>
                  <a:moveTo>
                    <a:pt x="13362" y="0"/>
                  </a:moveTo>
                  <a:lnTo>
                    <a:pt x="9935" y="966"/>
                  </a:lnTo>
                  <a:lnTo>
                    <a:pt x="3257" y="402"/>
                  </a:lnTo>
                  <a:cubicBezTo>
                    <a:pt x="3174" y="395"/>
                    <a:pt x="3090" y="392"/>
                    <a:pt x="3007" y="392"/>
                  </a:cubicBezTo>
                  <a:cubicBezTo>
                    <a:pt x="2258" y="392"/>
                    <a:pt x="1527" y="672"/>
                    <a:pt x="971" y="1182"/>
                  </a:cubicBezTo>
                  <a:cubicBezTo>
                    <a:pt x="354" y="1749"/>
                    <a:pt x="0" y="2555"/>
                    <a:pt x="0" y="3394"/>
                  </a:cubicBezTo>
                  <a:cubicBezTo>
                    <a:pt x="0" y="4234"/>
                    <a:pt x="354" y="5039"/>
                    <a:pt x="971" y="5606"/>
                  </a:cubicBezTo>
                  <a:cubicBezTo>
                    <a:pt x="1024" y="5654"/>
                    <a:pt x="1078" y="5701"/>
                    <a:pt x="1134" y="5746"/>
                  </a:cubicBezTo>
                  <a:lnTo>
                    <a:pt x="1134" y="12302"/>
                  </a:lnTo>
                  <a:cubicBezTo>
                    <a:pt x="1134" y="13062"/>
                    <a:pt x="1754" y="13684"/>
                    <a:pt x="2517" y="13684"/>
                  </a:cubicBezTo>
                  <a:lnTo>
                    <a:pt x="4161" y="13684"/>
                  </a:lnTo>
                  <a:cubicBezTo>
                    <a:pt x="4922" y="13684"/>
                    <a:pt x="5544" y="13066"/>
                    <a:pt x="5544" y="12302"/>
                  </a:cubicBezTo>
                  <a:lnTo>
                    <a:pt x="5544" y="6196"/>
                  </a:lnTo>
                  <a:lnTo>
                    <a:pt x="9938" y="5824"/>
                  </a:lnTo>
                  <a:lnTo>
                    <a:pt x="13362" y="6790"/>
                  </a:lnTo>
                  <a:lnTo>
                    <a:pt x="1336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42" name="Google Shape;3042;p48"/>
            <p:cNvSpPr/>
            <p:nvPr/>
          </p:nvSpPr>
          <p:spPr>
            <a:xfrm>
              <a:off x="1142750" y="3183650"/>
              <a:ext cx="65150" cy="65125"/>
            </a:xfrm>
            <a:custGeom>
              <a:avLst/>
              <a:gdLst/>
              <a:ahLst/>
              <a:cxnLst/>
              <a:rect l="l" t="t" r="r" b="b"/>
              <a:pathLst>
                <a:path w="2606" h="2605" extrusionOk="0">
                  <a:moveTo>
                    <a:pt x="1304" y="804"/>
                  </a:moveTo>
                  <a:cubicBezTo>
                    <a:pt x="1578" y="804"/>
                    <a:pt x="1802" y="1028"/>
                    <a:pt x="1802" y="1302"/>
                  </a:cubicBezTo>
                  <a:cubicBezTo>
                    <a:pt x="1802" y="1576"/>
                    <a:pt x="1578" y="1801"/>
                    <a:pt x="1304" y="1801"/>
                  </a:cubicBezTo>
                  <a:cubicBezTo>
                    <a:pt x="1028" y="1801"/>
                    <a:pt x="805" y="1576"/>
                    <a:pt x="805" y="1302"/>
                  </a:cubicBezTo>
                  <a:cubicBezTo>
                    <a:pt x="805" y="1028"/>
                    <a:pt x="1028" y="804"/>
                    <a:pt x="1304" y="804"/>
                  </a:cubicBezTo>
                  <a:close/>
                  <a:moveTo>
                    <a:pt x="1304" y="0"/>
                  </a:moveTo>
                  <a:cubicBezTo>
                    <a:pt x="584" y="0"/>
                    <a:pt x="0" y="584"/>
                    <a:pt x="0" y="1302"/>
                  </a:cubicBezTo>
                  <a:cubicBezTo>
                    <a:pt x="0" y="2020"/>
                    <a:pt x="584" y="2604"/>
                    <a:pt x="1304" y="2604"/>
                  </a:cubicBezTo>
                  <a:cubicBezTo>
                    <a:pt x="2022" y="2604"/>
                    <a:pt x="2606" y="2020"/>
                    <a:pt x="2606" y="1302"/>
                  </a:cubicBezTo>
                  <a:cubicBezTo>
                    <a:pt x="2606" y="584"/>
                    <a:pt x="2022" y="0"/>
                    <a:pt x="13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043" name="Google Shape;3043;p48"/>
          <p:cNvGrpSpPr/>
          <p:nvPr/>
        </p:nvGrpSpPr>
        <p:grpSpPr>
          <a:xfrm>
            <a:off x="2345458" y="3133068"/>
            <a:ext cx="363000" cy="291707"/>
            <a:chOff x="1662600" y="3156300"/>
            <a:chExt cx="363800" cy="292350"/>
          </a:xfrm>
        </p:grpSpPr>
        <p:sp>
          <p:nvSpPr>
            <p:cNvPr id="3044" name="Google Shape;3044;p48"/>
            <p:cNvSpPr/>
            <p:nvPr/>
          </p:nvSpPr>
          <p:spPr>
            <a:xfrm>
              <a:off x="1662600" y="3156300"/>
              <a:ext cx="363800" cy="292350"/>
            </a:xfrm>
            <a:custGeom>
              <a:avLst/>
              <a:gdLst/>
              <a:ahLst/>
              <a:cxnLst/>
              <a:rect l="l" t="t" r="r" b="b"/>
              <a:pathLst>
                <a:path w="14552" h="11694" extrusionOk="0">
                  <a:moveTo>
                    <a:pt x="6938" y="856"/>
                  </a:moveTo>
                  <a:cubicBezTo>
                    <a:pt x="8354" y="856"/>
                    <a:pt x="9506" y="2008"/>
                    <a:pt x="9506" y="3424"/>
                  </a:cubicBezTo>
                  <a:lnTo>
                    <a:pt x="9506" y="5170"/>
                  </a:lnTo>
                  <a:lnTo>
                    <a:pt x="7846" y="5170"/>
                  </a:lnTo>
                  <a:lnTo>
                    <a:pt x="7846" y="3776"/>
                  </a:lnTo>
                  <a:cubicBezTo>
                    <a:pt x="7843" y="3239"/>
                    <a:pt x="7407" y="2803"/>
                    <a:pt x="6869" y="2803"/>
                  </a:cubicBezTo>
                  <a:lnTo>
                    <a:pt x="6309" y="2803"/>
                  </a:lnTo>
                  <a:cubicBezTo>
                    <a:pt x="5771" y="2803"/>
                    <a:pt x="5335" y="2367"/>
                    <a:pt x="5335" y="1829"/>
                  </a:cubicBezTo>
                  <a:cubicBezTo>
                    <a:pt x="5335" y="1292"/>
                    <a:pt x="5771" y="856"/>
                    <a:pt x="6309" y="856"/>
                  </a:cubicBezTo>
                  <a:close/>
                  <a:moveTo>
                    <a:pt x="11366" y="6027"/>
                  </a:moveTo>
                  <a:cubicBezTo>
                    <a:pt x="11901" y="6027"/>
                    <a:pt x="12335" y="6462"/>
                    <a:pt x="12335" y="6997"/>
                  </a:cubicBezTo>
                  <a:lnTo>
                    <a:pt x="12335" y="7032"/>
                  </a:lnTo>
                  <a:cubicBezTo>
                    <a:pt x="12335" y="7568"/>
                    <a:pt x="11901" y="8002"/>
                    <a:pt x="11366" y="8002"/>
                  </a:cubicBezTo>
                  <a:lnTo>
                    <a:pt x="3184" y="8002"/>
                  </a:lnTo>
                  <a:cubicBezTo>
                    <a:pt x="2648" y="8002"/>
                    <a:pt x="2215" y="7568"/>
                    <a:pt x="2215" y="7032"/>
                  </a:cubicBezTo>
                  <a:lnTo>
                    <a:pt x="2215" y="6997"/>
                  </a:lnTo>
                  <a:cubicBezTo>
                    <a:pt x="2215" y="6462"/>
                    <a:pt x="2648" y="6027"/>
                    <a:pt x="3184" y="6027"/>
                  </a:cubicBezTo>
                  <a:close/>
                  <a:moveTo>
                    <a:pt x="12724" y="8859"/>
                  </a:moveTo>
                  <a:cubicBezTo>
                    <a:pt x="13260" y="8859"/>
                    <a:pt x="13695" y="9292"/>
                    <a:pt x="13695" y="9828"/>
                  </a:cubicBezTo>
                  <a:lnTo>
                    <a:pt x="13695" y="9863"/>
                  </a:lnTo>
                  <a:cubicBezTo>
                    <a:pt x="13695" y="10398"/>
                    <a:pt x="13260" y="10832"/>
                    <a:pt x="12724" y="10832"/>
                  </a:cubicBezTo>
                  <a:lnTo>
                    <a:pt x="1829" y="10832"/>
                  </a:lnTo>
                  <a:cubicBezTo>
                    <a:pt x="1293" y="10832"/>
                    <a:pt x="860" y="10398"/>
                    <a:pt x="860" y="9863"/>
                  </a:cubicBezTo>
                  <a:lnTo>
                    <a:pt x="860" y="9828"/>
                  </a:lnTo>
                  <a:cubicBezTo>
                    <a:pt x="860" y="9292"/>
                    <a:pt x="1293" y="8859"/>
                    <a:pt x="1829" y="8859"/>
                  </a:cubicBezTo>
                  <a:close/>
                  <a:moveTo>
                    <a:pt x="6309" y="1"/>
                  </a:moveTo>
                  <a:cubicBezTo>
                    <a:pt x="5449" y="1"/>
                    <a:pt x="4725" y="599"/>
                    <a:pt x="4531" y="1403"/>
                  </a:cubicBezTo>
                  <a:lnTo>
                    <a:pt x="3145" y="1403"/>
                  </a:lnTo>
                  <a:lnTo>
                    <a:pt x="3145" y="2259"/>
                  </a:lnTo>
                  <a:lnTo>
                    <a:pt x="4530" y="2259"/>
                  </a:lnTo>
                  <a:cubicBezTo>
                    <a:pt x="4723" y="3061"/>
                    <a:pt x="5447" y="3661"/>
                    <a:pt x="6307" y="3661"/>
                  </a:cubicBezTo>
                  <a:lnTo>
                    <a:pt x="6868" y="3661"/>
                  </a:lnTo>
                  <a:cubicBezTo>
                    <a:pt x="6935" y="3661"/>
                    <a:pt x="6986" y="3714"/>
                    <a:pt x="6986" y="3781"/>
                  </a:cubicBezTo>
                  <a:lnTo>
                    <a:pt x="6986" y="5175"/>
                  </a:lnTo>
                  <a:lnTo>
                    <a:pt x="3184" y="5175"/>
                  </a:lnTo>
                  <a:cubicBezTo>
                    <a:pt x="2178" y="5175"/>
                    <a:pt x="1359" y="5994"/>
                    <a:pt x="1359" y="7001"/>
                  </a:cubicBezTo>
                  <a:lnTo>
                    <a:pt x="1359" y="7036"/>
                  </a:lnTo>
                  <a:cubicBezTo>
                    <a:pt x="1359" y="7396"/>
                    <a:pt x="1463" y="7731"/>
                    <a:pt x="1644" y="8015"/>
                  </a:cubicBezTo>
                  <a:cubicBezTo>
                    <a:pt x="723" y="8106"/>
                    <a:pt x="0" y="8887"/>
                    <a:pt x="0" y="9832"/>
                  </a:cubicBezTo>
                  <a:lnTo>
                    <a:pt x="0" y="9867"/>
                  </a:lnTo>
                  <a:cubicBezTo>
                    <a:pt x="0" y="10873"/>
                    <a:pt x="820" y="11694"/>
                    <a:pt x="1827" y="11694"/>
                  </a:cubicBezTo>
                  <a:lnTo>
                    <a:pt x="12724" y="11694"/>
                  </a:lnTo>
                  <a:cubicBezTo>
                    <a:pt x="13731" y="11694"/>
                    <a:pt x="14552" y="10873"/>
                    <a:pt x="14552" y="9867"/>
                  </a:cubicBezTo>
                  <a:lnTo>
                    <a:pt x="14552" y="9832"/>
                  </a:lnTo>
                  <a:cubicBezTo>
                    <a:pt x="14548" y="8882"/>
                    <a:pt x="13827" y="8103"/>
                    <a:pt x="12905" y="8011"/>
                  </a:cubicBezTo>
                  <a:cubicBezTo>
                    <a:pt x="13087" y="7730"/>
                    <a:pt x="13192" y="7392"/>
                    <a:pt x="13192" y="7032"/>
                  </a:cubicBezTo>
                  <a:lnTo>
                    <a:pt x="13192" y="6997"/>
                  </a:lnTo>
                  <a:cubicBezTo>
                    <a:pt x="13192" y="5990"/>
                    <a:pt x="12372" y="5170"/>
                    <a:pt x="11366" y="5170"/>
                  </a:cubicBezTo>
                  <a:lnTo>
                    <a:pt x="10362" y="5170"/>
                  </a:lnTo>
                  <a:lnTo>
                    <a:pt x="10362" y="3424"/>
                  </a:lnTo>
                  <a:cubicBezTo>
                    <a:pt x="10362" y="1535"/>
                    <a:pt x="8824" y="1"/>
                    <a:pt x="69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45" name="Google Shape;3045;p48"/>
            <p:cNvSpPr/>
            <p:nvPr/>
          </p:nvSpPr>
          <p:spPr>
            <a:xfrm>
              <a:off x="1814775" y="3187375"/>
              <a:ext cx="21900" cy="21450"/>
            </a:xfrm>
            <a:custGeom>
              <a:avLst/>
              <a:gdLst/>
              <a:ahLst/>
              <a:cxnLst/>
              <a:rect l="l" t="t" r="r" b="b"/>
              <a:pathLst>
                <a:path w="876" h="858" extrusionOk="0">
                  <a:moveTo>
                    <a:pt x="438" y="1"/>
                  </a:moveTo>
                  <a:cubicBezTo>
                    <a:pt x="214" y="1"/>
                    <a:pt x="0" y="197"/>
                    <a:pt x="10" y="429"/>
                  </a:cubicBezTo>
                  <a:cubicBezTo>
                    <a:pt x="19" y="660"/>
                    <a:pt x="198" y="857"/>
                    <a:pt x="438" y="857"/>
                  </a:cubicBezTo>
                  <a:cubicBezTo>
                    <a:pt x="662" y="857"/>
                    <a:pt x="876" y="660"/>
                    <a:pt x="867" y="429"/>
                  </a:cubicBezTo>
                  <a:cubicBezTo>
                    <a:pt x="856" y="195"/>
                    <a:pt x="678" y="1"/>
                    <a:pt x="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3046" name="Google Shape;3046;p48"/>
          <p:cNvSpPr/>
          <p:nvPr/>
        </p:nvSpPr>
        <p:spPr>
          <a:xfrm>
            <a:off x="2968028" y="3108506"/>
            <a:ext cx="286369" cy="340649"/>
          </a:xfrm>
          <a:custGeom>
            <a:avLst/>
            <a:gdLst/>
            <a:ahLst/>
            <a:cxnLst/>
            <a:rect l="l" t="t" r="r" b="b"/>
            <a:pathLst>
              <a:path w="11480" h="13656" extrusionOk="0">
                <a:moveTo>
                  <a:pt x="3584" y="804"/>
                </a:moveTo>
                <a:cubicBezTo>
                  <a:pt x="3727" y="804"/>
                  <a:pt x="3844" y="921"/>
                  <a:pt x="3844" y="1066"/>
                </a:cubicBezTo>
                <a:lnTo>
                  <a:pt x="3844" y="1499"/>
                </a:lnTo>
                <a:lnTo>
                  <a:pt x="3288" y="1499"/>
                </a:lnTo>
                <a:lnTo>
                  <a:pt x="3288" y="1066"/>
                </a:lnTo>
                <a:cubicBezTo>
                  <a:pt x="3288" y="921"/>
                  <a:pt x="3405" y="804"/>
                  <a:pt x="3548" y="804"/>
                </a:cubicBezTo>
                <a:close/>
                <a:moveTo>
                  <a:pt x="10676" y="5795"/>
                </a:moveTo>
                <a:lnTo>
                  <a:pt x="10676" y="6584"/>
                </a:lnTo>
                <a:lnTo>
                  <a:pt x="808" y="6584"/>
                </a:lnTo>
                <a:lnTo>
                  <a:pt x="808" y="5795"/>
                </a:lnTo>
                <a:close/>
                <a:moveTo>
                  <a:pt x="6581" y="7390"/>
                </a:moveTo>
                <a:lnTo>
                  <a:pt x="6224" y="10421"/>
                </a:lnTo>
                <a:lnTo>
                  <a:pt x="4972" y="10421"/>
                </a:lnTo>
                <a:lnTo>
                  <a:pt x="4615" y="7390"/>
                </a:lnTo>
                <a:close/>
                <a:moveTo>
                  <a:pt x="2048" y="0"/>
                </a:moveTo>
                <a:cubicBezTo>
                  <a:pt x="1366" y="0"/>
                  <a:pt x="812" y="555"/>
                  <a:pt x="812" y="1237"/>
                </a:cubicBezTo>
                <a:lnTo>
                  <a:pt x="812" y="4991"/>
                </a:lnTo>
                <a:lnTo>
                  <a:pt x="0" y="4991"/>
                </a:lnTo>
                <a:lnTo>
                  <a:pt x="0" y="7390"/>
                </a:lnTo>
                <a:lnTo>
                  <a:pt x="3802" y="7390"/>
                </a:lnTo>
                <a:lnTo>
                  <a:pt x="4252" y="11224"/>
                </a:lnTo>
                <a:lnTo>
                  <a:pt x="5193" y="11224"/>
                </a:lnTo>
                <a:lnTo>
                  <a:pt x="5193" y="12410"/>
                </a:lnTo>
                <a:lnTo>
                  <a:pt x="1660" y="12410"/>
                </a:lnTo>
                <a:lnTo>
                  <a:pt x="1660" y="13656"/>
                </a:lnTo>
                <a:lnTo>
                  <a:pt x="2464" y="13656"/>
                </a:lnTo>
                <a:lnTo>
                  <a:pt x="2464" y="13215"/>
                </a:lnTo>
                <a:lnTo>
                  <a:pt x="8662" y="13215"/>
                </a:lnTo>
                <a:lnTo>
                  <a:pt x="8662" y="13656"/>
                </a:lnTo>
                <a:lnTo>
                  <a:pt x="9466" y="13656"/>
                </a:lnTo>
                <a:lnTo>
                  <a:pt x="9466" y="12410"/>
                </a:lnTo>
                <a:lnTo>
                  <a:pt x="5997" y="12410"/>
                </a:lnTo>
                <a:lnTo>
                  <a:pt x="5997" y="11224"/>
                </a:lnTo>
                <a:lnTo>
                  <a:pt x="6939" y="11224"/>
                </a:lnTo>
                <a:lnTo>
                  <a:pt x="7389" y="7390"/>
                </a:lnTo>
                <a:lnTo>
                  <a:pt x="11480" y="7390"/>
                </a:lnTo>
                <a:lnTo>
                  <a:pt x="11480" y="4991"/>
                </a:lnTo>
                <a:lnTo>
                  <a:pt x="1618" y="4991"/>
                </a:lnTo>
                <a:lnTo>
                  <a:pt x="1618" y="1237"/>
                </a:lnTo>
                <a:cubicBezTo>
                  <a:pt x="1618" y="999"/>
                  <a:pt x="1813" y="804"/>
                  <a:pt x="2050" y="804"/>
                </a:cubicBezTo>
                <a:lnTo>
                  <a:pt x="2517" y="804"/>
                </a:lnTo>
                <a:cubicBezTo>
                  <a:pt x="2495" y="888"/>
                  <a:pt x="2484" y="975"/>
                  <a:pt x="2484" y="1066"/>
                </a:cubicBezTo>
                <a:lnTo>
                  <a:pt x="2484" y="2304"/>
                </a:lnTo>
                <a:lnTo>
                  <a:pt x="4650" y="2304"/>
                </a:lnTo>
                <a:lnTo>
                  <a:pt x="4650" y="1066"/>
                </a:lnTo>
                <a:cubicBezTo>
                  <a:pt x="4650" y="477"/>
                  <a:pt x="4173" y="0"/>
                  <a:pt x="3584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3047" name="Google Shape;3047;p48"/>
          <p:cNvGrpSpPr/>
          <p:nvPr/>
        </p:nvGrpSpPr>
        <p:grpSpPr>
          <a:xfrm>
            <a:off x="3525057" y="3108372"/>
            <a:ext cx="340998" cy="340923"/>
            <a:chOff x="2844800" y="3131550"/>
            <a:chExt cx="341750" cy="341675"/>
          </a:xfrm>
        </p:grpSpPr>
        <p:sp>
          <p:nvSpPr>
            <p:cNvPr id="3048" name="Google Shape;3048;p48"/>
            <p:cNvSpPr/>
            <p:nvPr/>
          </p:nvSpPr>
          <p:spPr>
            <a:xfrm>
              <a:off x="2957475" y="3244650"/>
              <a:ext cx="107850" cy="107850"/>
            </a:xfrm>
            <a:custGeom>
              <a:avLst/>
              <a:gdLst/>
              <a:ahLst/>
              <a:cxnLst/>
              <a:rect l="l" t="t" r="r" b="b"/>
              <a:pathLst>
                <a:path w="4314" h="4314" extrusionOk="0">
                  <a:moveTo>
                    <a:pt x="2167" y="1027"/>
                  </a:moveTo>
                  <a:cubicBezTo>
                    <a:pt x="2462" y="1027"/>
                    <a:pt x="2750" y="1143"/>
                    <a:pt x="2962" y="1356"/>
                  </a:cubicBezTo>
                  <a:cubicBezTo>
                    <a:pt x="3174" y="1568"/>
                    <a:pt x="3291" y="1851"/>
                    <a:pt x="3291" y="2149"/>
                  </a:cubicBezTo>
                  <a:cubicBezTo>
                    <a:pt x="3287" y="2448"/>
                    <a:pt x="3171" y="2731"/>
                    <a:pt x="2960" y="2943"/>
                  </a:cubicBezTo>
                  <a:cubicBezTo>
                    <a:pt x="2748" y="3155"/>
                    <a:pt x="2468" y="3272"/>
                    <a:pt x="2167" y="3272"/>
                  </a:cubicBezTo>
                  <a:cubicBezTo>
                    <a:pt x="1868" y="3272"/>
                    <a:pt x="1585" y="3155"/>
                    <a:pt x="1375" y="2943"/>
                  </a:cubicBezTo>
                  <a:cubicBezTo>
                    <a:pt x="1097" y="2664"/>
                    <a:pt x="984" y="2253"/>
                    <a:pt x="1082" y="1870"/>
                  </a:cubicBezTo>
                  <a:cubicBezTo>
                    <a:pt x="1130" y="1677"/>
                    <a:pt x="1233" y="1498"/>
                    <a:pt x="1375" y="1356"/>
                  </a:cubicBezTo>
                  <a:cubicBezTo>
                    <a:pt x="1515" y="1216"/>
                    <a:pt x="1691" y="1115"/>
                    <a:pt x="1881" y="1065"/>
                  </a:cubicBezTo>
                  <a:cubicBezTo>
                    <a:pt x="1974" y="1038"/>
                    <a:pt x="2072" y="1027"/>
                    <a:pt x="2167" y="1027"/>
                  </a:cubicBezTo>
                  <a:close/>
                  <a:moveTo>
                    <a:pt x="3745" y="1"/>
                  </a:moveTo>
                  <a:lnTo>
                    <a:pt x="3213" y="532"/>
                  </a:lnTo>
                  <a:cubicBezTo>
                    <a:pt x="2900" y="330"/>
                    <a:pt x="2534" y="223"/>
                    <a:pt x="2165" y="223"/>
                  </a:cubicBezTo>
                  <a:cubicBezTo>
                    <a:pt x="2000" y="223"/>
                    <a:pt x="1835" y="244"/>
                    <a:pt x="1674" y="287"/>
                  </a:cubicBezTo>
                  <a:cubicBezTo>
                    <a:pt x="1343" y="373"/>
                    <a:pt x="1044" y="546"/>
                    <a:pt x="803" y="787"/>
                  </a:cubicBezTo>
                  <a:cubicBezTo>
                    <a:pt x="557" y="1034"/>
                    <a:pt x="384" y="1337"/>
                    <a:pt x="298" y="1672"/>
                  </a:cubicBezTo>
                  <a:cubicBezTo>
                    <a:pt x="164" y="2196"/>
                    <a:pt x="261" y="2752"/>
                    <a:pt x="548" y="3197"/>
                  </a:cubicBezTo>
                  <a:lnTo>
                    <a:pt x="1" y="3745"/>
                  </a:lnTo>
                  <a:lnTo>
                    <a:pt x="569" y="4314"/>
                  </a:lnTo>
                  <a:lnTo>
                    <a:pt x="1116" y="3766"/>
                  </a:lnTo>
                  <a:cubicBezTo>
                    <a:pt x="1426" y="3967"/>
                    <a:pt x="1786" y="4076"/>
                    <a:pt x="2164" y="4076"/>
                  </a:cubicBezTo>
                  <a:cubicBezTo>
                    <a:pt x="2678" y="4076"/>
                    <a:pt x="3163" y="3875"/>
                    <a:pt x="3527" y="3512"/>
                  </a:cubicBezTo>
                  <a:cubicBezTo>
                    <a:pt x="3890" y="3147"/>
                    <a:pt x="4091" y="2663"/>
                    <a:pt x="4091" y="2149"/>
                  </a:cubicBezTo>
                  <a:cubicBezTo>
                    <a:pt x="4091" y="1770"/>
                    <a:pt x="3982" y="1411"/>
                    <a:pt x="3781" y="1101"/>
                  </a:cubicBezTo>
                  <a:lnTo>
                    <a:pt x="4314" y="569"/>
                  </a:lnTo>
                  <a:lnTo>
                    <a:pt x="374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49" name="Google Shape;3049;p48"/>
            <p:cNvSpPr/>
            <p:nvPr/>
          </p:nvSpPr>
          <p:spPr>
            <a:xfrm>
              <a:off x="2844800" y="3131550"/>
              <a:ext cx="341750" cy="341675"/>
            </a:xfrm>
            <a:custGeom>
              <a:avLst/>
              <a:gdLst/>
              <a:ahLst/>
              <a:cxnLst/>
              <a:rect l="l" t="t" r="r" b="b"/>
              <a:pathLst>
                <a:path w="13670" h="13667" extrusionOk="0">
                  <a:moveTo>
                    <a:pt x="11011" y="806"/>
                  </a:moveTo>
                  <a:cubicBezTo>
                    <a:pt x="11485" y="806"/>
                    <a:pt x="11960" y="986"/>
                    <a:pt x="12321" y="1347"/>
                  </a:cubicBezTo>
                  <a:cubicBezTo>
                    <a:pt x="12671" y="1698"/>
                    <a:pt x="12864" y="2164"/>
                    <a:pt x="12864" y="2657"/>
                  </a:cubicBezTo>
                  <a:cubicBezTo>
                    <a:pt x="12864" y="3139"/>
                    <a:pt x="12681" y="3592"/>
                    <a:pt x="12350" y="3939"/>
                  </a:cubicBezTo>
                  <a:lnTo>
                    <a:pt x="9732" y="1318"/>
                  </a:lnTo>
                  <a:cubicBezTo>
                    <a:pt x="10089" y="976"/>
                    <a:pt x="10550" y="806"/>
                    <a:pt x="11011" y="806"/>
                  </a:cubicBezTo>
                  <a:close/>
                  <a:moveTo>
                    <a:pt x="8352" y="1081"/>
                  </a:moveTo>
                  <a:lnTo>
                    <a:pt x="11907" y="4634"/>
                  </a:lnTo>
                  <a:cubicBezTo>
                    <a:pt x="12329" y="5054"/>
                    <a:pt x="12445" y="5701"/>
                    <a:pt x="12198" y="6240"/>
                  </a:cubicBezTo>
                  <a:cubicBezTo>
                    <a:pt x="11597" y="7561"/>
                    <a:pt x="10780" y="8740"/>
                    <a:pt x="9779" y="9748"/>
                  </a:cubicBezTo>
                  <a:lnTo>
                    <a:pt x="9737" y="9788"/>
                  </a:lnTo>
                  <a:cubicBezTo>
                    <a:pt x="8731" y="10791"/>
                    <a:pt x="7550" y="11604"/>
                    <a:pt x="6231" y="12209"/>
                  </a:cubicBezTo>
                  <a:lnTo>
                    <a:pt x="6229" y="12210"/>
                  </a:lnTo>
                  <a:cubicBezTo>
                    <a:pt x="6041" y="12295"/>
                    <a:pt x="5840" y="12337"/>
                    <a:pt x="5640" y="12337"/>
                  </a:cubicBezTo>
                  <a:cubicBezTo>
                    <a:pt x="5267" y="12337"/>
                    <a:pt x="4899" y="12192"/>
                    <a:pt x="4625" y="11920"/>
                  </a:cubicBezTo>
                  <a:lnTo>
                    <a:pt x="1069" y="8364"/>
                  </a:lnTo>
                  <a:cubicBezTo>
                    <a:pt x="1550" y="7413"/>
                    <a:pt x="1805" y="6324"/>
                    <a:pt x="1813" y="5204"/>
                  </a:cubicBezTo>
                  <a:cubicBezTo>
                    <a:pt x="1816" y="4456"/>
                    <a:pt x="2221" y="3611"/>
                    <a:pt x="2893" y="2936"/>
                  </a:cubicBezTo>
                  <a:cubicBezTo>
                    <a:pt x="3567" y="2263"/>
                    <a:pt x="4414" y="1860"/>
                    <a:pt x="5164" y="1854"/>
                  </a:cubicBezTo>
                  <a:cubicBezTo>
                    <a:pt x="6287" y="1847"/>
                    <a:pt x="7385" y="1581"/>
                    <a:pt x="8352" y="1081"/>
                  </a:cubicBezTo>
                  <a:close/>
                  <a:moveTo>
                    <a:pt x="1308" y="9740"/>
                  </a:moveTo>
                  <a:lnTo>
                    <a:pt x="3930" y="12360"/>
                  </a:lnTo>
                  <a:cubicBezTo>
                    <a:pt x="3573" y="12695"/>
                    <a:pt x="3115" y="12863"/>
                    <a:pt x="2657" y="12863"/>
                  </a:cubicBezTo>
                  <a:cubicBezTo>
                    <a:pt x="2183" y="12863"/>
                    <a:pt x="1708" y="12682"/>
                    <a:pt x="1347" y="12321"/>
                  </a:cubicBezTo>
                  <a:cubicBezTo>
                    <a:pt x="997" y="11970"/>
                    <a:pt x="804" y="11505"/>
                    <a:pt x="804" y="11011"/>
                  </a:cubicBezTo>
                  <a:cubicBezTo>
                    <a:pt x="804" y="10534"/>
                    <a:pt x="983" y="10086"/>
                    <a:pt x="1308" y="9740"/>
                  </a:cubicBezTo>
                  <a:close/>
                  <a:moveTo>
                    <a:pt x="11012" y="0"/>
                  </a:moveTo>
                  <a:cubicBezTo>
                    <a:pt x="10344" y="0"/>
                    <a:pt x="9676" y="249"/>
                    <a:pt x="9160" y="748"/>
                  </a:cubicBezTo>
                  <a:lnTo>
                    <a:pt x="8762" y="349"/>
                  </a:lnTo>
                  <a:cubicBezTo>
                    <a:pt x="8666" y="254"/>
                    <a:pt x="8539" y="204"/>
                    <a:pt x="8411" y="204"/>
                  </a:cubicBezTo>
                  <a:cubicBezTo>
                    <a:pt x="8330" y="204"/>
                    <a:pt x="8248" y="224"/>
                    <a:pt x="8174" y="265"/>
                  </a:cubicBezTo>
                  <a:lnTo>
                    <a:pt x="8120" y="296"/>
                  </a:lnTo>
                  <a:cubicBezTo>
                    <a:pt x="7234" y="782"/>
                    <a:pt x="6212" y="1044"/>
                    <a:pt x="5164" y="1050"/>
                  </a:cubicBezTo>
                  <a:cubicBezTo>
                    <a:pt x="4207" y="1055"/>
                    <a:pt x="3148" y="1548"/>
                    <a:pt x="2329" y="2368"/>
                  </a:cubicBezTo>
                  <a:cubicBezTo>
                    <a:pt x="1509" y="3187"/>
                    <a:pt x="1017" y="4245"/>
                    <a:pt x="1011" y="5198"/>
                  </a:cubicBezTo>
                  <a:cubicBezTo>
                    <a:pt x="1003" y="6268"/>
                    <a:pt x="745" y="7297"/>
                    <a:pt x="257" y="8181"/>
                  </a:cubicBezTo>
                  <a:cubicBezTo>
                    <a:pt x="153" y="8374"/>
                    <a:pt x="185" y="8615"/>
                    <a:pt x="341" y="8769"/>
                  </a:cubicBezTo>
                  <a:lnTo>
                    <a:pt x="740" y="9168"/>
                  </a:lnTo>
                  <a:cubicBezTo>
                    <a:pt x="263" y="9665"/>
                    <a:pt x="0" y="10318"/>
                    <a:pt x="0" y="11008"/>
                  </a:cubicBezTo>
                  <a:cubicBezTo>
                    <a:pt x="0" y="11720"/>
                    <a:pt x="277" y="12386"/>
                    <a:pt x="779" y="12889"/>
                  </a:cubicBezTo>
                  <a:cubicBezTo>
                    <a:pt x="1298" y="13406"/>
                    <a:pt x="1978" y="13667"/>
                    <a:pt x="2660" y="13667"/>
                  </a:cubicBezTo>
                  <a:cubicBezTo>
                    <a:pt x="3341" y="13667"/>
                    <a:pt x="4020" y="13406"/>
                    <a:pt x="4541" y="12889"/>
                  </a:cubicBezTo>
                  <a:lnTo>
                    <a:pt x="4565" y="12864"/>
                  </a:lnTo>
                  <a:cubicBezTo>
                    <a:pt x="4897" y="13045"/>
                    <a:pt x="5269" y="13139"/>
                    <a:pt x="5645" y="13139"/>
                  </a:cubicBezTo>
                  <a:cubicBezTo>
                    <a:pt x="5958" y="13139"/>
                    <a:pt x="6274" y="13073"/>
                    <a:pt x="6567" y="12938"/>
                  </a:cubicBezTo>
                  <a:lnTo>
                    <a:pt x="6570" y="12936"/>
                  </a:lnTo>
                  <a:cubicBezTo>
                    <a:pt x="7977" y="12293"/>
                    <a:pt x="9235" y="11425"/>
                    <a:pt x="10310" y="10353"/>
                  </a:cubicBezTo>
                  <a:lnTo>
                    <a:pt x="10352" y="10311"/>
                  </a:lnTo>
                  <a:cubicBezTo>
                    <a:pt x="11424" y="9237"/>
                    <a:pt x="12291" y="7977"/>
                    <a:pt x="12935" y="6568"/>
                  </a:cubicBezTo>
                  <a:cubicBezTo>
                    <a:pt x="13230" y="5921"/>
                    <a:pt x="13192" y="5174"/>
                    <a:pt x="12858" y="4565"/>
                  </a:cubicBezTo>
                  <a:lnTo>
                    <a:pt x="12891" y="4539"/>
                  </a:lnTo>
                  <a:cubicBezTo>
                    <a:pt x="13394" y="4036"/>
                    <a:pt x="13670" y="3369"/>
                    <a:pt x="13670" y="2657"/>
                  </a:cubicBezTo>
                  <a:cubicBezTo>
                    <a:pt x="13670" y="1947"/>
                    <a:pt x="13394" y="1279"/>
                    <a:pt x="12891" y="777"/>
                  </a:cubicBezTo>
                  <a:cubicBezTo>
                    <a:pt x="12374" y="259"/>
                    <a:pt x="11693" y="0"/>
                    <a:pt x="1101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50" name="Google Shape;3050;p48"/>
            <p:cNvSpPr/>
            <p:nvPr/>
          </p:nvSpPr>
          <p:spPr>
            <a:xfrm>
              <a:off x="2913625" y="3200375"/>
              <a:ext cx="72650" cy="72575"/>
            </a:xfrm>
            <a:custGeom>
              <a:avLst/>
              <a:gdLst/>
              <a:ahLst/>
              <a:cxnLst/>
              <a:rect l="l" t="t" r="r" b="b"/>
              <a:pathLst>
                <a:path w="2906" h="2903" extrusionOk="0">
                  <a:moveTo>
                    <a:pt x="2696" y="1"/>
                  </a:moveTo>
                  <a:cubicBezTo>
                    <a:pt x="2197" y="136"/>
                    <a:pt x="1470" y="378"/>
                    <a:pt x="925" y="923"/>
                  </a:cubicBezTo>
                  <a:cubicBezTo>
                    <a:pt x="379" y="1468"/>
                    <a:pt x="136" y="2194"/>
                    <a:pt x="1" y="2692"/>
                  </a:cubicBezTo>
                  <a:lnTo>
                    <a:pt x="777" y="2903"/>
                  </a:lnTo>
                  <a:cubicBezTo>
                    <a:pt x="889" y="2492"/>
                    <a:pt x="1083" y="1901"/>
                    <a:pt x="1493" y="1492"/>
                  </a:cubicBezTo>
                  <a:cubicBezTo>
                    <a:pt x="1903" y="1083"/>
                    <a:pt x="2496" y="886"/>
                    <a:pt x="2906" y="775"/>
                  </a:cubicBezTo>
                  <a:lnTo>
                    <a:pt x="2696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051" name="Google Shape;3051;p48"/>
          <p:cNvGrpSpPr/>
          <p:nvPr/>
        </p:nvGrpSpPr>
        <p:grpSpPr>
          <a:xfrm>
            <a:off x="4145140" y="3108522"/>
            <a:ext cx="267560" cy="340624"/>
            <a:chOff x="3466250" y="3131700"/>
            <a:chExt cx="268150" cy="341375"/>
          </a:xfrm>
        </p:grpSpPr>
        <p:sp>
          <p:nvSpPr>
            <p:cNvPr id="3052" name="Google Shape;3052;p48"/>
            <p:cNvSpPr/>
            <p:nvPr/>
          </p:nvSpPr>
          <p:spPr>
            <a:xfrm>
              <a:off x="3466250" y="3131700"/>
              <a:ext cx="268150" cy="341375"/>
            </a:xfrm>
            <a:custGeom>
              <a:avLst/>
              <a:gdLst/>
              <a:ahLst/>
              <a:cxnLst/>
              <a:rect l="l" t="t" r="r" b="b"/>
              <a:pathLst>
                <a:path w="10726" h="13655" extrusionOk="0">
                  <a:moveTo>
                    <a:pt x="9706" y="806"/>
                  </a:moveTo>
                  <a:lnTo>
                    <a:pt x="9573" y="1598"/>
                  </a:lnTo>
                  <a:lnTo>
                    <a:pt x="1271" y="1598"/>
                  </a:lnTo>
                  <a:lnTo>
                    <a:pt x="1139" y="818"/>
                  </a:lnTo>
                  <a:lnTo>
                    <a:pt x="9706" y="806"/>
                  </a:lnTo>
                  <a:close/>
                  <a:moveTo>
                    <a:pt x="9555" y="2402"/>
                  </a:moveTo>
                  <a:lnTo>
                    <a:pt x="9690" y="3629"/>
                  </a:lnTo>
                  <a:cubicBezTo>
                    <a:pt x="9924" y="5751"/>
                    <a:pt x="9924" y="7904"/>
                    <a:pt x="9690" y="10025"/>
                  </a:cubicBezTo>
                  <a:lnTo>
                    <a:pt x="9555" y="11252"/>
                  </a:lnTo>
                  <a:lnTo>
                    <a:pt x="1276" y="11252"/>
                  </a:lnTo>
                  <a:lnTo>
                    <a:pt x="1276" y="11254"/>
                  </a:lnTo>
                  <a:cubicBezTo>
                    <a:pt x="824" y="8316"/>
                    <a:pt x="824" y="5341"/>
                    <a:pt x="1276" y="2402"/>
                  </a:cubicBezTo>
                  <a:close/>
                  <a:moveTo>
                    <a:pt x="9573" y="12058"/>
                  </a:moveTo>
                  <a:lnTo>
                    <a:pt x="9706" y="12838"/>
                  </a:lnTo>
                  <a:lnTo>
                    <a:pt x="1139" y="12851"/>
                  </a:lnTo>
                  <a:lnTo>
                    <a:pt x="1271" y="12058"/>
                  </a:lnTo>
                  <a:close/>
                  <a:moveTo>
                    <a:pt x="10654" y="0"/>
                  </a:moveTo>
                  <a:lnTo>
                    <a:pt x="185" y="13"/>
                  </a:lnTo>
                  <a:lnTo>
                    <a:pt x="522" y="2002"/>
                  </a:lnTo>
                  <a:cubicBezTo>
                    <a:pt x="0" y="5204"/>
                    <a:pt x="0" y="8450"/>
                    <a:pt x="522" y="11653"/>
                  </a:cubicBezTo>
                  <a:lnTo>
                    <a:pt x="185" y="13654"/>
                  </a:lnTo>
                  <a:lnTo>
                    <a:pt x="10654" y="13640"/>
                  </a:lnTo>
                  <a:lnTo>
                    <a:pt x="10315" y="11643"/>
                  </a:lnTo>
                  <a:lnTo>
                    <a:pt x="10486" y="10115"/>
                  </a:lnTo>
                  <a:cubicBezTo>
                    <a:pt x="10726" y="7935"/>
                    <a:pt x="10726" y="5721"/>
                    <a:pt x="10486" y="3541"/>
                  </a:cubicBezTo>
                  <a:lnTo>
                    <a:pt x="10318" y="2011"/>
                  </a:lnTo>
                  <a:lnTo>
                    <a:pt x="106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53" name="Google Shape;3053;p48"/>
            <p:cNvSpPr/>
            <p:nvPr/>
          </p:nvSpPr>
          <p:spPr>
            <a:xfrm>
              <a:off x="3514225" y="3218300"/>
              <a:ext cx="175050" cy="169600"/>
            </a:xfrm>
            <a:custGeom>
              <a:avLst/>
              <a:gdLst/>
              <a:ahLst/>
              <a:cxnLst/>
              <a:rect l="l" t="t" r="r" b="b"/>
              <a:pathLst>
                <a:path w="7002" h="6784" extrusionOk="0">
                  <a:moveTo>
                    <a:pt x="4305" y="806"/>
                  </a:moveTo>
                  <a:cubicBezTo>
                    <a:pt x="4438" y="806"/>
                    <a:pt x="4562" y="859"/>
                    <a:pt x="4656" y="952"/>
                  </a:cubicBezTo>
                  <a:cubicBezTo>
                    <a:pt x="4851" y="1147"/>
                    <a:pt x="4851" y="1463"/>
                    <a:pt x="4657" y="1661"/>
                  </a:cubicBezTo>
                  <a:lnTo>
                    <a:pt x="4650" y="1669"/>
                  </a:lnTo>
                  <a:lnTo>
                    <a:pt x="5210" y="2246"/>
                  </a:lnTo>
                  <a:lnTo>
                    <a:pt x="5226" y="2231"/>
                  </a:lnTo>
                  <a:cubicBezTo>
                    <a:pt x="5319" y="2137"/>
                    <a:pt x="5444" y="2084"/>
                    <a:pt x="5576" y="2084"/>
                  </a:cubicBezTo>
                  <a:cubicBezTo>
                    <a:pt x="5709" y="2084"/>
                    <a:pt x="5833" y="2137"/>
                    <a:pt x="5927" y="2231"/>
                  </a:cubicBezTo>
                  <a:cubicBezTo>
                    <a:pt x="6122" y="2426"/>
                    <a:pt x="6122" y="2745"/>
                    <a:pt x="5927" y="2940"/>
                  </a:cubicBezTo>
                  <a:cubicBezTo>
                    <a:pt x="5833" y="3033"/>
                    <a:pt x="5709" y="3086"/>
                    <a:pt x="5576" y="3086"/>
                  </a:cubicBezTo>
                  <a:cubicBezTo>
                    <a:pt x="5444" y="3086"/>
                    <a:pt x="5319" y="3033"/>
                    <a:pt x="5226" y="2940"/>
                  </a:cubicBezTo>
                  <a:lnTo>
                    <a:pt x="4835" y="2547"/>
                  </a:lnTo>
                  <a:lnTo>
                    <a:pt x="2664" y="4729"/>
                  </a:lnTo>
                  <a:lnTo>
                    <a:pt x="3051" y="5119"/>
                  </a:lnTo>
                  <a:cubicBezTo>
                    <a:pt x="3246" y="5315"/>
                    <a:pt x="3246" y="5633"/>
                    <a:pt x="3051" y="5829"/>
                  </a:cubicBezTo>
                  <a:cubicBezTo>
                    <a:pt x="2958" y="5922"/>
                    <a:pt x="2833" y="5975"/>
                    <a:pt x="2701" y="5975"/>
                  </a:cubicBezTo>
                  <a:cubicBezTo>
                    <a:pt x="2569" y="5975"/>
                    <a:pt x="2444" y="5922"/>
                    <a:pt x="2351" y="5829"/>
                  </a:cubicBezTo>
                  <a:cubicBezTo>
                    <a:pt x="2156" y="5633"/>
                    <a:pt x="2156" y="5315"/>
                    <a:pt x="2351" y="5119"/>
                  </a:cubicBezTo>
                  <a:lnTo>
                    <a:pt x="1780" y="4552"/>
                  </a:lnTo>
                  <a:cubicBezTo>
                    <a:pt x="1687" y="4645"/>
                    <a:pt x="1562" y="4698"/>
                    <a:pt x="1430" y="4698"/>
                  </a:cubicBezTo>
                  <a:cubicBezTo>
                    <a:pt x="1298" y="4698"/>
                    <a:pt x="1173" y="4645"/>
                    <a:pt x="1080" y="4552"/>
                  </a:cubicBezTo>
                  <a:cubicBezTo>
                    <a:pt x="885" y="4355"/>
                    <a:pt x="885" y="4038"/>
                    <a:pt x="1080" y="3841"/>
                  </a:cubicBezTo>
                  <a:cubicBezTo>
                    <a:pt x="1173" y="3748"/>
                    <a:pt x="1298" y="3695"/>
                    <a:pt x="1430" y="3695"/>
                  </a:cubicBezTo>
                  <a:cubicBezTo>
                    <a:pt x="1562" y="3695"/>
                    <a:pt x="1687" y="3748"/>
                    <a:pt x="1780" y="3841"/>
                  </a:cubicBezTo>
                  <a:lnTo>
                    <a:pt x="2193" y="4256"/>
                  </a:lnTo>
                  <a:lnTo>
                    <a:pt x="4363" y="2074"/>
                  </a:lnTo>
                  <a:lnTo>
                    <a:pt x="3955" y="1662"/>
                  </a:lnTo>
                  <a:cubicBezTo>
                    <a:pt x="3760" y="1466"/>
                    <a:pt x="3760" y="1148"/>
                    <a:pt x="3955" y="952"/>
                  </a:cubicBezTo>
                  <a:cubicBezTo>
                    <a:pt x="4048" y="859"/>
                    <a:pt x="4173" y="806"/>
                    <a:pt x="4305" y="806"/>
                  </a:cubicBezTo>
                  <a:close/>
                  <a:moveTo>
                    <a:pt x="4304" y="0"/>
                  </a:moveTo>
                  <a:cubicBezTo>
                    <a:pt x="3955" y="0"/>
                    <a:pt x="3628" y="136"/>
                    <a:pt x="3383" y="384"/>
                  </a:cubicBezTo>
                  <a:cubicBezTo>
                    <a:pt x="2928" y="838"/>
                    <a:pt x="2882" y="1550"/>
                    <a:pt x="3240" y="2060"/>
                  </a:cubicBezTo>
                  <a:lnTo>
                    <a:pt x="2178" y="3128"/>
                  </a:lnTo>
                  <a:cubicBezTo>
                    <a:pt x="1960" y="2975"/>
                    <a:pt x="1699" y="2891"/>
                    <a:pt x="1427" y="2891"/>
                  </a:cubicBezTo>
                  <a:cubicBezTo>
                    <a:pt x="1080" y="2891"/>
                    <a:pt x="752" y="3027"/>
                    <a:pt x="506" y="3274"/>
                  </a:cubicBezTo>
                  <a:cubicBezTo>
                    <a:pt x="0" y="3782"/>
                    <a:pt x="0" y="4611"/>
                    <a:pt x="506" y="5120"/>
                  </a:cubicBezTo>
                  <a:cubicBezTo>
                    <a:pt x="746" y="5360"/>
                    <a:pt x="1061" y="5496"/>
                    <a:pt x="1399" y="5503"/>
                  </a:cubicBezTo>
                  <a:cubicBezTo>
                    <a:pt x="1405" y="5829"/>
                    <a:pt x="1531" y="6153"/>
                    <a:pt x="1777" y="6399"/>
                  </a:cubicBezTo>
                  <a:cubicBezTo>
                    <a:pt x="2023" y="6647"/>
                    <a:pt x="2351" y="6784"/>
                    <a:pt x="2699" y="6784"/>
                  </a:cubicBezTo>
                  <a:cubicBezTo>
                    <a:pt x="3047" y="6784"/>
                    <a:pt x="3374" y="6647"/>
                    <a:pt x="3620" y="6399"/>
                  </a:cubicBezTo>
                  <a:cubicBezTo>
                    <a:pt x="4065" y="5952"/>
                    <a:pt x="4118" y="5257"/>
                    <a:pt x="3780" y="4748"/>
                  </a:cubicBezTo>
                  <a:lnTo>
                    <a:pt x="4851" y="3672"/>
                  </a:lnTo>
                  <a:cubicBezTo>
                    <a:pt x="5062" y="3817"/>
                    <a:pt x="5312" y="3891"/>
                    <a:pt x="5575" y="3891"/>
                  </a:cubicBezTo>
                  <a:cubicBezTo>
                    <a:pt x="5924" y="3891"/>
                    <a:pt x="6251" y="3756"/>
                    <a:pt x="6495" y="3508"/>
                  </a:cubicBezTo>
                  <a:cubicBezTo>
                    <a:pt x="7002" y="3000"/>
                    <a:pt x="7002" y="2173"/>
                    <a:pt x="6495" y="1662"/>
                  </a:cubicBezTo>
                  <a:cubicBezTo>
                    <a:pt x="6259" y="1422"/>
                    <a:pt x="5941" y="1287"/>
                    <a:pt x="5604" y="1279"/>
                  </a:cubicBezTo>
                  <a:cubicBezTo>
                    <a:pt x="5598" y="954"/>
                    <a:pt x="5472" y="631"/>
                    <a:pt x="5224" y="384"/>
                  </a:cubicBezTo>
                  <a:cubicBezTo>
                    <a:pt x="4980" y="136"/>
                    <a:pt x="4653" y="0"/>
                    <a:pt x="43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3054" name="Google Shape;3054;p48"/>
          <p:cNvSpPr/>
          <p:nvPr/>
        </p:nvSpPr>
        <p:spPr>
          <a:xfrm>
            <a:off x="4731834" y="3108356"/>
            <a:ext cx="264766" cy="340799"/>
          </a:xfrm>
          <a:custGeom>
            <a:avLst/>
            <a:gdLst/>
            <a:ahLst/>
            <a:cxnLst/>
            <a:rect l="l" t="t" r="r" b="b"/>
            <a:pathLst>
              <a:path w="10614" h="13662" extrusionOk="0">
                <a:moveTo>
                  <a:pt x="7265" y="815"/>
                </a:moveTo>
                <a:cubicBezTo>
                  <a:pt x="7732" y="815"/>
                  <a:pt x="8114" y="1196"/>
                  <a:pt x="8114" y="1664"/>
                </a:cubicBezTo>
                <a:lnTo>
                  <a:pt x="8114" y="2235"/>
                </a:lnTo>
                <a:lnTo>
                  <a:pt x="2494" y="2235"/>
                </a:lnTo>
                <a:lnTo>
                  <a:pt x="2494" y="1664"/>
                </a:lnTo>
                <a:cubicBezTo>
                  <a:pt x="2494" y="1196"/>
                  <a:pt x="2876" y="815"/>
                  <a:pt x="3343" y="815"/>
                </a:cubicBezTo>
                <a:close/>
                <a:moveTo>
                  <a:pt x="8114" y="3044"/>
                </a:moveTo>
                <a:lnTo>
                  <a:pt x="8114" y="4135"/>
                </a:lnTo>
                <a:cubicBezTo>
                  <a:pt x="8083" y="4128"/>
                  <a:pt x="8052" y="4120"/>
                  <a:pt x="8017" y="4112"/>
                </a:cubicBezTo>
                <a:cubicBezTo>
                  <a:pt x="7844" y="4070"/>
                  <a:pt x="7647" y="4023"/>
                  <a:pt x="7274" y="4023"/>
                </a:cubicBezTo>
                <a:cubicBezTo>
                  <a:pt x="6902" y="4023"/>
                  <a:pt x="6704" y="4072"/>
                  <a:pt x="6530" y="4112"/>
                </a:cubicBezTo>
                <a:cubicBezTo>
                  <a:pt x="6382" y="4149"/>
                  <a:pt x="6254" y="4181"/>
                  <a:pt x="5977" y="4181"/>
                </a:cubicBezTo>
                <a:cubicBezTo>
                  <a:pt x="5703" y="4181"/>
                  <a:pt x="5575" y="4149"/>
                  <a:pt x="5424" y="4112"/>
                </a:cubicBezTo>
                <a:cubicBezTo>
                  <a:pt x="5251" y="4070"/>
                  <a:pt x="5053" y="4023"/>
                  <a:pt x="4681" y="4023"/>
                </a:cubicBezTo>
                <a:cubicBezTo>
                  <a:pt x="4309" y="4023"/>
                  <a:pt x="4111" y="4072"/>
                  <a:pt x="3936" y="4112"/>
                </a:cubicBezTo>
                <a:cubicBezTo>
                  <a:pt x="3788" y="4149"/>
                  <a:pt x="3661" y="4181"/>
                  <a:pt x="3383" y="4181"/>
                </a:cubicBezTo>
                <a:cubicBezTo>
                  <a:pt x="3109" y="4181"/>
                  <a:pt x="2981" y="4149"/>
                  <a:pt x="2830" y="4112"/>
                </a:cubicBezTo>
                <a:cubicBezTo>
                  <a:pt x="2734" y="4089"/>
                  <a:pt x="2631" y="4064"/>
                  <a:pt x="2492" y="4047"/>
                </a:cubicBezTo>
                <a:lnTo>
                  <a:pt x="2492" y="3044"/>
                </a:lnTo>
                <a:close/>
                <a:moveTo>
                  <a:pt x="7276" y="4829"/>
                </a:moveTo>
                <a:cubicBezTo>
                  <a:pt x="7550" y="4829"/>
                  <a:pt x="7679" y="4860"/>
                  <a:pt x="7829" y="4897"/>
                </a:cubicBezTo>
                <a:cubicBezTo>
                  <a:pt x="7913" y="4919"/>
                  <a:pt x="8002" y="4939"/>
                  <a:pt x="8115" y="4958"/>
                </a:cubicBezTo>
                <a:lnTo>
                  <a:pt x="8115" y="5941"/>
                </a:lnTo>
                <a:lnTo>
                  <a:pt x="2494" y="5941"/>
                </a:lnTo>
                <a:lnTo>
                  <a:pt x="2494" y="4864"/>
                </a:lnTo>
                <a:cubicBezTo>
                  <a:pt x="2545" y="4874"/>
                  <a:pt x="2594" y="4885"/>
                  <a:pt x="2642" y="4897"/>
                </a:cubicBezTo>
                <a:cubicBezTo>
                  <a:pt x="2815" y="4939"/>
                  <a:pt x="3014" y="4986"/>
                  <a:pt x="3386" y="4986"/>
                </a:cubicBezTo>
                <a:cubicBezTo>
                  <a:pt x="3757" y="4986"/>
                  <a:pt x="3957" y="4938"/>
                  <a:pt x="4129" y="4897"/>
                </a:cubicBezTo>
                <a:cubicBezTo>
                  <a:pt x="4277" y="4860"/>
                  <a:pt x="4407" y="4829"/>
                  <a:pt x="4682" y="4829"/>
                </a:cubicBezTo>
                <a:cubicBezTo>
                  <a:pt x="4957" y="4829"/>
                  <a:pt x="5086" y="4860"/>
                  <a:pt x="5235" y="4897"/>
                </a:cubicBezTo>
                <a:cubicBezTo>
                  <a:pt x="5408" y="4939"/>
                  <a:pt x="5608" y="4986"/>
                  <a:pt x="5978" y="4986"/>
                </a:cubicBezTo>
                <a:cubicBezTo>
                  <a:pt x="6351" y="4986"/>
                  <a:pt x="6550" y="4938"/>
                  <a:pt x="6723" y="4897"/>
                </a:cubicBezTo>
                <a:cubicBezTo>
                  <a:pt x="6871" y="4860"/>
                  <a:pt x="7000" y="4829"/>
                  <a:pt x="7276" y="4829"/>
                </a:cubicBezTo>
                <a:close/>
                <a:moveTo>
                  <a:pt x="8114" y="6749"/>
                </a:moveTo>
                <a:lnTo>
                  <a:pt x="8114" y="7506"/>
                </a:lnTo>
                <a:cubicBezTo>
                  <a:pt x="8114" y="7973"/>
                  <a:pt x="7732" y="8355"/>
                  <a:pt x="7265" y="8355"/>
                </a:cubicBezTo>
                <a:lnTo>
                  <a:pt x="3343" y="8355"/>
                </a:lnTo>
                <a:cubicBezTo>
                  <a:pt x="2876" y="8355"/>
                  <a:pt x="2494" y="7973"/>
                  <a:pt x="2494" y="7506"/>
                </a:cubicBezTo>
                <a:lnTo>
                  <a:pt x="2494" y="6749"/>
                </a:lnTo>
                <a:close/>
                <a:moveTo>
                  <a:pt x="7843" y="9056"/>
                </a:moveTo>
                <a:lnTo>
                  <a:pt x="8094" y="10567"/>
                </a:lnTo>
                <a:lnTo>
                  <a:pt x="2564" y="10567"/>
                </a:lnTo>
                <a:lnTo>
                  <a:pt x="2804" y="9072"/>
                </a:lnTo>
                <a:cubicBezTo>
                  <a:pt x="2974" y="9129"/>
                  <a:pt x="3154" y="9160"/>
                  <a:pt x="3343" y="9160"/>
                </a:cubicBezTo>
                <a:lnTo>
                  <a:pt x="7265" y="9160"/>
                </a:lnTo>
                <a:cubicBezTo>
                  <a:pt x="7469" y="9160"/>
                  <a:pt x="7664" y="9125"/>
                  <a:pt x="7843" y="9056"/>
                </a:cubicBezTo>
                <a:close/>
                <a:moveTo>
                  <a:pt x="9340" y="11378"/>
                </a:moveTo>
                <a:lnTo>
                  <a:pt x="9629" y="12855"/>
                </a:lnTo>
                <a:lnTo>
                  <a:pt x="980" y="12855"/>
                </a:lnTo>
                <a:lnTo>
                  <a:pt x="1270" y="11378"/>
                </a:lnTo>
                <a:close/>
                <a:moveTo>
                  <a:pt x="3344" y="0"/>
                </a:moveTo>
                <a:cubicBezTo>
                  <a:pt x="2432" y="0"/>
                  <a:pt x="1689" y="743"/>
                  <a:pt x="1689" y="1657"/>
                </a:cubicBezTo>
                <a:lnTo>
                  <a:pt x="1689" y="2229"/>
                </a:lnTo>
                <a:lnTo>
                  <a:pt x="1673" y="2229"/>
                </a:lnTo>
                <a:cubicBezTo>
                  <a:pt x="1449" y="2229"/>
                  <a:pt x="1268" y="2410"/>
                  <a:pt x="1268" y="2634"/>
                </a:cubicBezTo>
                <a:cubicBezTo>
                  <a:pt x="1268" y="2858"/>
                  <a:pt x="1449" y="3039"/>
                  <a:pt x="1673" y="3039"/>
                </a:cubicBezTo>
                <a:lnTo>
                  <a:pt x="1689" y="3039"/>
                </a:lnTo>
                <a:lnTo>
                  <a:pt x="1689" y="5936"/>
                </a:lnTo>
                <a:lnTo>
                  <a:pt x="1673" y="5936"/>
                </a:lnTo>
                <a:cubicBezTo>
                  <a:pt x="1449" y="5936"/>
                  <a:pt x="1268" y="6118"/>
                  <a:pt x="1268" y="6341"/>
                </a:cubicBezTo>
                <a:cubicBezTo>
                  <a:pt x="1268" y="6565"/>
                  <a:pt x="1449" y="6746"/>
                  <a:pt x="1673" y="6746"/>
                </a:cubicBezTo>
                <a:lnTo>
                  <a:pt x="1689" y="6746"/>
                </a:lnTo>
                <a:lnTo>
                  <a:pt x="1689" y="7505"/>
                </a:lnTo>
                <a:cubicBezTo>
                  <a:pt x="1689" y="7905"/>
                  <a:pt x="1832" y="8273"/>
                  <a:pt x="2070" y="8561"/>
                </a:cubicBezTo>
                <a:lnTo>
                  <a:pt x="1748" y="10568"/>
                </a:lnTo>
                <a:lnTo>
                  <a:pt x="606" y="10568"/>
                </a:lnTo>
                <a:lnTo>
                  <a:pt x="0" y="13662"/>
                </a:lnTo>
                <a:lnTo>
                  <a:pt x="10614" y="13662"/>
                </a:lnTo>
                <a:lnTo>
                  <a:pt x="10003" y="10568"/>
                </a:lnTo>
                <a:lnTo>
                  <a:pt x="8913" y="10568"/>
                </a:lnTo>
                <a:lnTo>
                  <a:pt x="8575" y="8519"/>
                </a:lnTo>
                <a:cubicBezTo>
                  <a:pt x="8793" y="8238"/>
                  <a:pt x="8924" y="7886"/>
                  <a:pt x="8924" y="7505"/>
                </a:cubicBezTo>
                <a:lnTo>
                  <a:pt x="8924" y="6746"/>
                </a:lnTo>
                <a:lnTo>
                  <a:pt x="8939" y="6746"/>
                </a:lnTo>
                <a:cubicBezTo>
                  <a:pt x="9162" y="6746"/>
                  <a:pt x="9343" y="6565"/>
                  <a:pt x="9343" y="6341"/>
                </a:cubicBezTo>
                <a:cubicBezTo>
                  <a:pt x="9343" y="6118"/>
                  <a:pt x="9162" y="5936"/>
                  <a:pt x="8939" y="5936"/>
                </a:cubicBezTo>
                <a:lnTo>
                  <a:pt x="8924" y="5936"/>
                </a:lnTo>
                <a:lnTo>
                  <a:pt x="8924" y="3039"/>
                </a:lnTo>
                <a:lnTo>
                  <a:pt x="8939" y="3039"/>
                </a:lnTo>
                <a:cubicBezTo>
                  <a:pt x="9162" y="3039"/>
                  <a:pt x="9343" y="2858"/>
                  <a:pt x="9343" y="2634"/>
                </a:cubicBezTo>
                <a:cubicBezTo>
                  <a:pt x="9343" y="2410"/>
                  <a:pt x="9162" y="2229"/>
                  <a:pt x="8939" y="2229"/>
                </a:cubicBezTo>
                <a:lnTo>
                  <a:pt x="8924" y="2229"/>
                </a:lnTo>
                <a:lnTo>
                  <a:pt x="8924" y="1657"/>
                </a:lnTo>
                <a:cubicBezTo>
                  <a:pt x="8924" y="743"/>
                  <a:pt x="8179" y="0"/>
                  <a:pt x="7266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3055" name="Google Shape;3055;p48"/>
          <p:cNvGrpSpPr/>
          <p:nvPr/>
        </p:nvGrpSpPr>
        <p:grpSpPr>
          <a:xfrm>
            <a:off x="5265170" y="3128029"/>
            <a:ext cx="366492" cy="301735"/>
            <a:chOff x="4588750" y="3151250"/>
            <a:chExt cx="367300" cy="302400"/>
          </a:xfrm>
        </p:grpSpPr>
        <p:sp>
          <p:nvSpPr>
            <p:cNvPr id="3056" name="Google Shape;3056;p48"/>
            <p:cNvSpPr/>
            <p:nvPr/>
          </p:nvSpPr>
          <p:spPr>
            <a:xfrm>
              <a:off x="4588750" y="3151250"/>
              <a:ext cx="367300" cy="302400"/>
            </a:xfrm>
            <a:custGeom>
              <a:avLst/>
              <a:gdLst/>
              <a:ahLst/>
              <a:cxnLst/>
              <a:rect l="l" t="t" r="r" b="b"/>
              <a:pathLst>
                <a:path w="14692" h="12096" extrusionOk="0">
                  <a:moveTo>
                    <a:pt x="9241" y="860"/>
                  </a:moveTo>
                  <a:lnTo>
                    <a:pt x="9241" y="2086"/>
                  </a:lnTo>
                  <a:lnTo>
                    <a:pt x="5452" y="2086"/>
                  </a:lnTo>
                  <a:lnTo>
                    <a:pt x="5452" y="860"/>
                  </a:lnTo>
                  <a:close/>
                  <a:moveTo>
                    <a:pt x="11866" y="2944"/>
                  </a:moveTo>
                  <a:cubicBezTo>
                    <a:pt x="12120" y="2944"/>
                    <a:pt x="12341" y="3115"/>
                    <a:pt x="12391" y="3352"/>
                  </a:cubicBezTo>
                  <a:lnTo>
                    <a:pt x="13128" y="6802"/>
                  </a:lnTo>
                  <a:lnTo>
                    <a:pt x="1564" y="6802"/>
                  </a:lnTo>
                  <a:lnTo>
                    <a:pt x="2302" y="3352"/>
                  </a:lnTo>
                  <a:cubicBezTo>
                    <a:pt x="2352" y="3115"/>
                    <a:pt x="2572" y="2944"/>
                    <a:pt x="2827" y="2944"/>
                  </a:cubicBezTo>
                  <a:close/>
                  <a:moveTo>
                    <a:pt x="13179" y="7664"/>
                  </a:moveTo>
                  <a:lnTo>
                    <a:pt x="12403" y="10826"/>
                  </a:lnTo>
                  <a:lnTo>
                    <a:pt x="12400" y="10833"/>
                  </a:lnTo>
                  <a:cubicBezTo>
                    <a:pt x="12347" y="11065"/>
                    <a:pt x="12128" y="11234"/>
                    <a:pt x="11877" y="11234"/>
                  </a:cubicBezTo>
                  <a:lnTo>
                    <a:pt x="2819" y="11234"/>
                  </a:lnTo>
                  <a:cubicBezTo>
                    <a:pt x="2569" y="11234"/>
                    <a:pt x="2347" y="11065"/>
                    <a:pt x="2296" y="10833"/>
                  </a:cubicBezTo>
                  <a:lnTo>
                    <a:pt x="1519" y="7664"/>
                  </a:lnTo>
                  <a:close/>
                  <a:moveTo>
                    <a:pt x="4589" y="0"/>
                  </a:moveTo>
                  <a:lnTo>
                    <a:pt x="4589" y="2087"/>
                  </a:lnTo>
                  <a:lnTo>
                    <a:pt x="2826" y="2087"/>
                  </a:lnTo>
                  <a:cubicBezTo>
                    <a:pt x="2167" y="2087"/>
                    <a:pt x="1594" y="2545"/>
                    <a:pt x="1456" y="3175"/>
                  </a:cubicBezTo>
                  <a:lnTo>
                    <a:pt x="682" y="6804"/>
                  </a:lnTo>
                  <a:lnTo>
                    <a:pt x="0" y="6804"/>
                  </a:lnTo>
                  <a:lnTo>
                    <a:pt x="0" y="7664"/>
                  </a:lnTo>
                  <a:lnTo>
                    <a:pt x="631" y="7664"/>
                  </a:lnTo>
                  <a:lnTo>
                    <a:pt x="1455" y="11028"/>
                  </a:lnTo>
                  <a:cubicBezTo>
                    <a:pt x="1598" y="11657"/>
                    <a:pt x="2159" y="12095"/>
                    <a:pt x="2818" y="12095"/>
                  </a:cubicBezTo>
                  <a:lnTo>
                    <a:pt x="11875" y="12095"/>
                  </a:lnTo>
                  <a:cubicBezTo>
                    <a:pt x="12533" y="12095"/>
                    <a:pt x="13093" y="11657"/>
                    <a:pt x="13238" y="11028"/>
                  </a:cubicBezTo>
                  <a:lnTo>
                    <a:pt x="14061" y="7664"/>
                  </a:lnTo>
                  <a:lnTo>
                    <a:pt x="14692" y="7664"/>
                  </a:lnTo>
                  <a:lnTo>
                    <a:pt x="14692" y="6804"/>
                  </a:lnTo>
                  <a:lnTo>
                    <a:pt x="14008" y="6804"/>
                  </a:lnTo>
                  <a:lnTo>
                    <a:pt x="13232" y="3175"/>
                  </a:lnTo>
                  <a:cubicBezTo>
                    <a:pt x="13098" y="2544"/>
                    <a:pt x="12523" y="2087"/>
                    <a:pt x="11863" y="2087"/>
                  </a:cubicBezTo>
                  <a:lnTo>
                    <a:pt x="10100" y="2087"/>
                  </a:lnTo>
                  <a:lnTo>
                    <a:pt x="1010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57" name="Google Shape;3057;p48"/>
            <p:cNvSpPr/>
            <p:nvPr/>
          </p:nvSpPr>
          <p:spPr>
            <a:xfrm>
              <a:off x="4703500" y="3250100"/>
              <a:ext cx="21550" cy="45250"/>
            </a:xfrm>
            <a:custGeom>
              <a:avLst/>
              <a:gdLst/>
              <a:ahLst/>
              <a:cxnLst/>
              <a:rect l="l" t="t" r="r" b="b"/>
              <a:pathLst>
                <a:path w="862" h="1810" extrusionOk="0">
                  <a:moveTo>
                    <a:pt x="0" y="1"/>
                  </a:moveTo>
                  <a:lnTo>
                    <a:pt x="0" y="1809"/>
                  </a:lnTo>
                  <a:lnTo>
                    <a:pt x="862" y="1809"/>
                  </a:lnTo>
                  <a:lnTo>
                    <a:pt x="86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58" name="Google Shape;3058;p48"/>
            <p:cNvSpPr/>
            <p:nvPr/>
          </p:nvSpPr>
          <p:spPr>
            <a:xfrm>
              <a:off x="4761625" y="3250100"/>
              <a:ext cx="21575" cy="45250"/>
            </a:xfrm>
            <a:custGeom>
              <a:avLst/>
              <a:gdLst/>
              <a:ahLst/>
              <a:cxnLst/>
              <a:rect l="l" t="t" r="r" b="b"/>
              <a:pathLst>
                <a:path w="863" h="1810" extrusionOk="0">
                  <a:moveTo>
                    <a:pt x="1" y="1"/>
                  </a:moveTo>
                  <a:lnTo>
                    <a:pt x="1" y="1809"/>
                  </a:lnTo>
                  <a:lnTo>
                    <a:pt x="862" y="1809"/>
                  </a:lnTo>
                  <a:lnTo>
                    <a:pt x="86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59" name="Google Shape;3059;p48"/>
            <p:cNvSpPr/>
            <p:nvPr/>
          </p:nvSpPr>
          <p:spPr>
            <a:xfrm>
              <a:off x="4819775" y="3250100"/>
              <a:ext cx="21525" cy="45250"/>
            </a:xfrm>
            <a:custGeom>
              <a:avLst/>
              <a:gdLst/>
              <a:ahLst/>
              <a:cxnLst/>
              <a:rect l="l" t="t" r="r" b="b"/>
              <a:pathLst>
                <a:path w="861" h="1810" extrusionOk="0">
                  <a:moveTo>
                    <a:pt x="0" y="1"/>
                  </a:moveTo>
                  <a:lnTo>
                    <a:pt x="0" y="1809"/>
                  </a:lnTo>
                  <a:lnTo>
                    <a:pt x="860" y="1809"/>
                  </a:lnTo>
                  <a:lnTo>
                    <a:pt x="86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060" name="Google Shape;3060;p48"/>
          <p:cNvGrpSpPr/>
          <p:nvPr/>
        </p:nvGrpSpPr>
        <p:grpSpPr>
          <a:xfrm>
            <a:off x="5888421" y="3108497"/>
            <a:ext cx="291707" cy="340674"/>
            <a:chOff x="5213375" y="3131675"/>
            <a:chExt cx="292350" cy="341425"/>
          </a:xfrm>
        </p:grpSpPr>
        <p:sp>
          <p:nvSpPr>
            <p:cNvPr id="3061" name="Google Shape;3061;p48"/>
            <p:cNvSpPr/>
            <p:nvPr/>
          </p:nvSpPr>
          <p:spPr>
            <a:xfrm>
              <a:off x="5250875" y="3131675"/>
              <a:ext cx="254850" cy="250625"/>
            </a:xfrm>
            <a:custGeom>
              <a:avLst/>
              <a:gdLst/>
              <a:ahLst/>
              <a:cxnLst/>
              <a:rect l="l" t="t" r="r" b="b"/>
              <a:pathLst>
                <a:path w="10194" h="10025" extrusionOk="0">
                  <a:moveTo>
                    <a:pt x="8562" y="809"/>
                  </a:moveTo>
                  <a:cubicBezTo>
                    <a:pt x="8736" y="809"/>
                    <a:pt x="8910" y="875"/>
                    <a:pt x="9043" y="1007"/>
                  </a:cubicBezTo>
                  <a:cubicBezTo>
                    <a:pt x="9309" y="1272"/>
                    <a:pt x="9309" y="1705"/>
                    <a:pt x="9043" y="1970"/>
                  </a:cubicBezTo>
                  <a:lnTo>
                    <a:pt x="8356" y="2657"/>
                  </a:lnTo>
                  <a:lnTo>
                    <a:pt x="7393" y="1694"/>
                  </a:lnTo>
                  <a:lnTo>
                    <a:pt x="8080" y="1007"/>
                  </a:lnTo>
                  <a:cubicBezTo>
                    <a:pt x="8213" y="875"/>
                    <a:pt x="8387" y="809"/>
                    <a:pt x="8562" y="809"/>
                  </a:cubicBezTo>
                  <a:close/>
                  <a:moveTo>
                    <a:pt x="6231" y="1671"/>
                  </a:moveTo>
                  <a:lnTo>
                    <a:pt x="6255" y="1694"/>
                  </a:lnTo>
                  <a:lnTo>
                    <a:pt x="8357" y="3797"/>
                  </a:lnTo>
                  <a:lnTo>
                    <a:pt x="8381" y="3821"/>
                  </a:lnTo>
                  <a:lnTo>
                    <a:pt x="7604" y="4598"/>
                  </a:lnTo>
                  <a:lnTo>
                    <a:pt x="7580" y="4574"/>
                  </a:lnTo>
                  <a:lnTo>
                    <a:pt x="5477" y="2472"/>
                  </a:lnTo>
                  <a:lnTo>
                    <a:pt x="5454" y="2448"/>
                  </a:lnTo>
                  <a:lnTo>
                    <a:pt x="6231" y="1671"/>
                  </a:lnTo>
                  <a:close/>
                  <a:moveTo>
                    <a:pt x="5474" y="3613"/>
                  </a:moveTo>
                  <a:lnTo>
                    <a:pt x="6435" y="4574"/>
                  </a:lnTo>
                  <a:lnTo>
                    <a:pt x="5856" y="5157"/>
                  </a:lnTo>
                  <a:lnTo>
                    <a:pt x="3929" y="5157"/>
                  </a:lnTo>
                  <a:lnTo>
                    <a:pt x="5474" y="3613"/>
                  </a:lnTo>
                  <a:close/>
                  <a:moveTo>
                    <a:pt x="5049" y="5962"/>
                  </a:moveTo>
                  <a:lnTo>
                    <a:pt x="2129" y="8883"/>
                  </a:lnTo>
                  <a:lnTo>
                    <a:pt x="1164" y="7922"/>
                  </a:lnTo>
                  <a:lnTo>
                    <a:pt x="3124" y="5962"/>
                  </a:lnTo>
                  <a:close/>
                  <a:moveTo>
                    <a:pt x="8561" y="0"/>
                  </a:moveTo>
                  <a:cubicBezTo>
                    <a:pt x="8180" y="0"/>
                    <a:pt x="7799" y="145"/>
                    <a:pt x="7510" y="436"/>
                  </a:cubicBezTo>
                  <a:lnTo>
                    <a:pt x="6823" y="1123"/>
                  </a:lnTo>
                  <a:lnTo>
                    <a:pt x="6230" y="529"/>
                  </a:lnTo>
                  <a:lnTo>
                    <a:pt x="4311" y="2447"/>
                  </a:lnTo>
                  <a:lnTo>
                    <a:pt x="4906" y="3040"/>
                  </a:lnTo>
                  <a:lnTo>
                    <a:pt x="2672" y="5274"/>
                  </a:lnTo>
                  <a:lnTo>
                    <a:pt x="26" y="7920"/>
                  </a:lnTo>
                  <a:lnTo>
                    <a:pt x="794" y="8687"/>
                  </a:lnTo>
                  <a:lnTo>
                    <a:pt x="158" y="9322"/>
                  </a:lnTo>
                  <a:cubicBezTo>
                    <a:pt x="1" y="9479"/>
                    <a:pt x="1" y="9735"/>
                    <a:pt x="158" y="9892"/>
                  </a:cubicBezTo>
                  <a:cubicBezTo>
                    <a:pt x="236" y="9970"/>
                    <a:pt x="339" y="10010"/>
                    <a:pt x="443" y="10010"/>
                  </a:cubicBezTo>
                  <a:cubicBezTo>
                    <a:pt x="546" y="10010"/>
                    <a:pt x="649" y="9972"/>
                    <a:pt x="727" y="9892"/>
                  </a:cubicBezTo>
                  <a:lnTo>
                    <a:pt x="1362" y="9257"/>
                  </a:lnTo>
                  <a:lnTo>
                    <a:pt x="2129" y="10025"/>
                  </a:lnTo>
                  <a:lnTo>
                    <a:pt x="7009" y="5144"/>
                  </a:lnTo>
                  <a:lnTo>
                    <a:pt x="7602" y="5738"/>
                  </a:lnTo>
                  <a:lnTo>
                    <a:pt x="9519" y="3821"/>
                  </a:lnTo>
                  <a:lnTo>
                    <a:pt x="8926" y="3227"/>
                  </a:lnTo>
                  <a:lnTo>
                    <a:pt x="9613" y="2540"/>
                  </a:lnTo>
                  <a:cubicBezTo>
                    <a:pt x="10194" y="1959"/>
                    <a:pt x="10194" y="1015"/>
                    <a:pt x="9613" y="436"/>
                  </a:cubicBezTo>
                  <a:cubicBezTo>
                    <a:pt x="9323" y="145"/>
                    <a:pt x="8942" y="0"/>
                    <a:pt x="856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62" name="Google Shape;3062;p48"/>
            <p:cNvSpPr/>
            <p:nvPr/>
          </p:nvSpPr>
          <p:spPr>
            <a:xfrm>
              <a:off x="5213375" y="3396050"/>
              <a:ext cx="62725" cy="77050"/>
            </a:xfrm>
            <a:custGeom>
              <a:avLst/>
              <a:gdLst/>
              <a:ahLst/>
              <a:cxnLst/>
              <a:rect l="l" t="t" r="r" b="b"/>
              <a:pathLst>
                <a:path w="2509" h="3082" extrusionOk="0">
                  <a:moveTo>
                    <a:pt x="1255" y="1140"/>
                  </a:moveTo>
                  <a:cubicBezTo>
                    <a:pt x="1504" y="1426"/>
                    <a:pt x="1699" y="1716"/>
                    <a:pt x="1702" y="1831"/>
                  </a:cubicBezTo>
                  <a:cubicBezTo>
                    <a:pt x="1702" y="2076"/>
                    <a:pt x="1502" y="2277"/>
                    <a:pt x="1255" y="2277"/>
                  </a:cubicBezTo>
                  <a:cubicBezTo>
                    <a:pt x="1010" y="2277"/>
                    <a:pt x="809" y="2076"/>
                    <a:pt x="809" y="1831"/>
                  </a:cubicBezTo>
                  <a:cubicBezTo>
                    <a:pt x="811" y="1716"/>
                    <a:pt x="1006" y="1426"/>
                    <a:pt x="1255" y="1140"/>
                  </a:cubicBezTo>
                  <a:close/>
                  <a:moveTo>
                    <a:pt x="1255" y="1"/>
                  </a:moveTo>
                  <a:lnTo>
                    <a:pt x="977" y="263"/>
                  </a:lnTo>
                  <a:cubicBezTo>
                    <a:pt x="747" y="479"/>
                    <a:pt x="1" y="1235"/>
                    <a:pt x="1" y="1831"/>
                  </a:cubicBezTo>
                  <a:cubicBezTo>
                    <a:pt x="1" y="2521"/>
                    <a:pt x="565" y="3082"/>
                    <a:pt x="1253" y="3082"/>
                  </a:cubicBezTo>
                  <a:cubicBezTo>
                    <a:pt x="1943" y="3082"/>
                    <a:pt x="2505" y="2520"/>
                    <a:pt x="2505" y="1831"/>
                  </a:cubicBezTo>
                  <a:cubicBezTo>
                    <a:pt x="2509" y="1233"/>
                    <a:pt x="1761" y="479"/>
                    <a:pt x="1534" y="263"/>
                  </a:cubicBezTo>
                  <a:lnTo>
                    <a:pt x="1255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063" name="Google Shape;3063;p48"/>
          <p:cNvGrpSpPr/>
          <p:nvPr/>
        </p:nvGrpSpPr>
        <p:grpSpPr>
          <a:xfrm>
            <a:off x="6444745" y="3108672"/>
            <a:ext cx="344515" cy="340399"/>
            <a:chOff x="5770925" y="3131850"/>
            <a:chExt cx="345275" cy="341150"/>
          </a:xfrm>
        </p:grpSpPr>
        <p:sp>
          <p:nvSpPr>
            <p:cNvPr id="3064" name="Google Shape;3064;p48"/>
            <p:cNvSpPr/>
            <p:nvPr/>
          </p:nvSpPr>
          <p:spPr>
            <a:xfrm>
              <a:off x="5818450" y="3185500"/>
              <a:ext cx="99400" cy="96100"/>
            </a:xfrm>
            <a:custGeom>
              <a:avLst/>
              <a:gdLst/>
              <a:ahLst/>
              <a:cxnLst/>
              <a:rect l="l" t="t" r="r" b="b"/>
              <a:pathLst>
                <a:path w="3976" h="3844" extrusionOk="0">
                  <a:moveTo>
                    <a:pt x="2467" y="814"/>
                  </a:moveTo>
                  <a:cubicBezTo>
                    <a:pt x="2606" y="814"/>
                    <a:pt x="2744" y="866"/>
                    <a:pt x="2849" y="971"/>
                  </a:cubicBezTo>
                  <a:lnTo>
                    <a:pt x="2872" y="995"/>
                  </a:lnTo>
                  <a:cubicBezTo>
                    <a:pt x="3083" y="1205"/>
                    <a:pt x="3083" y="1549"/>
                    <a:pt x="2872" y="1759"/>
                  </a:cubicBezTo>
                  <a:lnTo>
                    <a:pt x="2603" y="2029"/>
                  </a:lnTo>
                  <a:lnTo>
                    <a:pt x="1815" y="1239"/>
                  </a:lnTo>
                  <a:lnTo>
                    <a:pt x="2083" y="971"/>
                  </a:lnTo>
                  <a:cubicBezTo>
                    <a:pt x="2189" y="866"/>
                    <a:pt x="2328" y="814"/>
                    <a:pt x="2467" y="814"/>
                  </a:cubicBezTo>
                  <a:close/>
                  <a:moveTo>
                    <a:pt x="1238" y="1815"/>
                  </a:moveTo>
                  <a:lnTo>
                    <a:pt x="2027" y="2605"/>
                  </a:lnTo>
                  <a:lnTo>
                    <a:pt x="1759" y="2873"/>
                  </a:lnTo>
                  <a:cubicBezTo>
                    <a:pt x="1654" y="2978"/>
                    <a:pt x="1515" y="3031"/>
                    <a:pt x="1376" y="3031"/>
                  </a:cubicBezTo>
                  <a:cubicBezTo>
                    <a:pt x="1236" y="3031"/>
                    <a:pt x="1097" y="2978"/>
                    <a:pt x="992" y="2873"/>
                  </a:cubicBezTo>
                  <a:lnTo>
                    <a:pt x="969" y="2850"/>
                  </a:lnTo>
                  <a:cubicBezTo>
                    <a:pt x="866" y="2747"/>
                    <a:pt x="812" y="2613"/>
                    <a:pt x="812" y="2467"/>
                  </a:cubicBezTo>
                  <a:cubicBezTo>
                    <a:pt x="812" y="2322"/>
                    <a:pt x="868" y="2186"/>
                    <a:pt x="969" y="2085"/>
                  </a:cubicBezTo>
                  <a:lnTo>
                    <a:pt x="1238" y="1815"/>
                  </a:lnTo>
                  <a:close/>
                  <a:moveTo>
                    <a:pt x="2468" y="0"/>
                  </a:moveTo>
                  <a:cubicBezTo>
                    <a:pt x="2122" y="0"/>
                    <a:pt x="1775" y="132"/>
                    <a:pt x="1511" y="396"/>
                  </a:cubicBezTo>
                  <a:lnTo>
                    <a:pt x="397" y="1510"/>
                  </a:lnTo>
                  <a:cubicBezTo>
                    <a:pt x="142" y="1766"/>
                    <a:pt x="0" y="2107"/>
                    <a:pt x="0" y="2468"/>
                  </a:cubicBezTo>
                  <a:cubicBezTo>
                    <a:pt x="0" y="2831"/>
                    <a:pt x="140" y="3169"/>
                    <a:pt x="397" y="3426"/>
                  </a:cubicBezTo>
                  <a:lnTo>
                    <a:pt x="419" y="3448"/>
                  </a:lnTo>
                  <a:cubicBezTo>
                    <a:pt x="684" y="3713"/>
                    <a:pt x="1030" y="3844"/>
                    <a:pt x="1377" y="3844"/>
                  </a:cubicBezTo>
                  <a:cubicBezTo>
                    <a:pt x="1723" y="3844"/>
                    <a:pt x="2070" y="3711"/>
                    <a:pt x="2335" y="3448"/>
                  </a:cubicBezTo>
                  <a:lnTo>
                    <a:pt x="3449" y="2334"/>
                  </a:lnTo>
                  <a:cubicBezTo>
                    <a:pt x="3975" y="1806"/>
                    <a:pt x="3975" y="948"/>
                    <a:pt x="3449" y="420"/>
                  </a:cubicBezTo>
                  <a:lnTo>
                    <a:pt x="3425" y="396"/>
                  </a:lnTo>
                  <a:cubicBezTo>
                    <a:pt x="3161" y="132"/>
                    <a:pt x="2815" y="0"/>
                    <a:pt x="246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65" name="Google Shape;3065;p48"/>
            <p:cNvSpPr/>
            <p:nvPr/>
          </p:nvSpPr>
          <p:spPr>
            <a:xfrm>
              <a:off x="5976225" y="3185500"/>
              <a:ext cx="99450" cy="96100"/>
            </a:xfrm>
            <a:custGeom>
              <a:avLst/>
              <a:gdLst/>
              <a:ahLst/>
              <a:cxnLst/>
              <a:rect l="l" t="t" r="r" b="b"/>
              <a:pathLst>
                <a:path w="3978" h="3844" extrusionOk="0">
                  <a:moveTo>
                    <a:pt x="2468" y="814"/>
                  </a:moveTo>
                  <a:cubicBezTo>
                    <a:pt x="2607" y="814"/>
                    <a:pt x="2745" y="866"/>
                    <a:pt x="2851" y="971"/>
                  </a:cubicBezTo>
                  <a:lnTo>
                    <a:pt x="2874" y="995"/>
                  </a:lnTo>
                  <a:cubicBezTo>
                    <a:pt x="3085" y="1205"/>
                    <a:pt x="3085" y="1549"/>
                    <a:pt x="2874" y="1759"/>
                  </a:cubicBezTo>
                  <a:lnTo>
                    <a:pt x="2607" y="2029"/>
                  </a:lnTo>
                  <a:lnTo>
                    <a:pt x="1818" y="1239"/>
                  </a:lnTo>
                  <a:lnTo>
                    <a:pt x="2086" y="971"/>
                  </a:lnTo>
                  <a:cubicBezTo>
                    <a:pt x="2191" y="866"/>
                    <a:pt x="2330" y="814"/>
                    <a:pt x="2468" y="814"/>
                  </a:cubicBezTo>
                  <a:close/>
                  <a:moveTo>
                    <a:pt x="1242" y="1815"/>
                  </a:moveTo>
                  <a:lnTo>
                    <a:pt x="2030" y="2605"/>
                  </a:lnTo>
                  <a:lnTo>
                    <a:pt x="1761" y="2873"/>
                  </a:lnTo>
                  <a:cubicBezTo>
                    <a:pt x="1656" y="2978"/>
                    <a:pt x="1517" y="3031"/>
                    <a:pt x="1378" y="3031"/>
                  </a:cubicBezTo>
                  <a:cubicBezTo>
                    <a:pt x="1240" y="3031"/>
                    <a:pt x="1101" y="2978"/>
                    <a:pt x="996" y="2873"/>
                  </a:cubicBezTo>
                  <a:lnTo>
                    <a:pt x="973" y="2850"/>
                  </a:lnTo>
                  <a:cubicBezTo>
                    <a:pt x="870" y="2747"/>
                    <a:pt x="815" y="2613"/>
                    <a:pt x="815" y="2467"/>
                  </a:cubicBezTo>
                  <a:cubicBezTo>
                    <a:pt x="814" y="2322"/>
                    <a:pt x="870" y="2186"/>
                    <a:pt x="973" y="2085"/>
                  </a:cubicBezTo>
                  <a:lnTo>
                    <a:pt x="1242" y="1815"/>
                  </a:lnTo>
                  <a:close/>
                  <a:moveTo>
                    <a:pt x="2469" y="0"/>
                  </a:moveTo>
                  <a:cubicBezTo>
                    <a:pt x="2122" y="0"/>
                    <a:pt x="1776" y="132"/>
                    <a:pt x="1512" y="396"/>
                  </a:cubicBezTo>
                  <a:lnTo>
                    <a:pt x="398" y="1510"/>
                  </a:lnTo>
                  <a:cubicBezTo>
                    <a:pt x="144" y="1766"/>
                    <a:pt x="1" y="2107"/>
                    <a:pt x="1" y="2468"/>
                  </a:cubicBezTo>
                  <a:cubicBezTo>
                    <a:pt x="1" y="2831"/>
                    <a:pt x="141" y="3169"/>
                    <a:pt x="398" y="3426"/>
                  </a:cubicBezTo>
                  <a:lnTo>
                    <a:pt x="420" y="3448"/>
                  </a:lnTo>
                  <a:cubicBezTo>
                    <a:pt x="684" y="3713"/>
                    <a:pt x="1032" y="3844"/>
                    <a:pt x="1378" y="3844"/>
                  </a:cubicBezTo>
                  <a:cubicBezTo>
                    <a:pt x="1725" y="3844"/>
                    <a:pt x="2071" y="3711"/>
                    <a:pt x="2335" y="3448"/>
                  </a:cubicBezTo>
                  <a:lnTo>
                    <a:pt x="3449" y="2334"/>
                  </a:lnTo>
                  <a:cubicBezTo>
                    <a:pt x="3977" y="1806"/>
                    <a:pt x="3977" y="948"/>
                    <a:pt x="3449" y="420"/>
                  </a:cubicBezTo>
                  <a:lnTo>
                    <a:pt x="3426" y="396"/>
                  </a:lnTo>
                  <a:cubicBezTo>
                    <a:pt x="3162" y="132"/>
                    <a:pt x="2815" y="0"/>
                    <a:pt x="246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66" name="Google Shape;3066;p48"/>
            <p:cNvSpPr/>
            <p:nvPr/>
          </p:nvSpPr>
          <p:spPr>
            <a:xfrm>
              <a:off x="5818450" y="3326150"/>
              <a:ext cx="99400" cy="96100"/>
            </a:xfrm>
            <a:custGeom>
              <a:avLst/>
              <a:gdLst/>
              <a:ahLst/>
              <a:cxnLst/>
              <a:rect l="l" t="t" r="r" b="b"/>
              <a:pathLst>
                <a:path w="3976" h="3844" extrusionOk="0">
                  <a:moveTo>
                    <a:pt x="2467" y="812"/>
                  </a:moveTo>
                  <a:cubicBezTo>
                    <a:pt x="2604" y="812"/>
                    <a:pt x="2743" y="865"/>
                    <a:pt x="2851" y="970"/>
                  </a:cubicBezTo>
                  <a:lnTo>
                    <a:pt x="2874" y="993"/>
                  </a:lnTo>
                  <a:cubicBezTo>
                    <a:pt x="3084" y="1203"/>
                    <a:pt x="3084" y="1548"/>
                    <a:pt x="2874" y="1758"/>
                  </a:cubicBezTo>
                  <a:lnTo>
                    <a:pt x="2604" y="2027"/>
                  </a:lnTo>
                  <a:lnTo>
                    <a:pt x="1816" y="1239"/>
                  </a:lnTo>
                  <a:lnTo>
                    <a:pt x="2086" y="970"/>
                  </a:lnTo>
                  <a:cubicBezTo>
                    <a:pt x="2189" y="865"/>
                    <a:pt x="2329" y="812"/>
                    <a:pt x="2467" y="812"/>
                  </a:cubicBezTo>
                  <a:close/>
                  <a:moveTo>
                    <a:pt x="1238" y="1816"/>
                  </a:moveTo>
                  <a:lnTo>
                    <a:pt x="2027" y="2604"/>
                  </a:lnTo>
                  <a:lnTo>
                    <a:pt x="1759" y="2872"/>
                  </a:lnTo>
                  <a:cubicBezTo>
                    <a:pt x="1654" y="2976"/>
                    <a:pt x="1520" y="3031"/>
                    <a:pt x="1374" y="3031"/>
                  </a:cubicBezTo>
                  <a:cubicBezTo>
                    <a:pt x="1231" y="3031"/>
                    <a:pt x="1094" y="2973"/>
                    <a:pt x="991" y="2872"/>
                  </a:cubicBezTo>
                  <a:lnTo>
                    <a:pt x="967" y="2848"/>
                  </a:lnTo>
                  <a:cubicBezTo>
                    <a:pt x="865" y="2746"/>
                    <a:pt x="810" y="2612"/>
                    <a:pt x="810" y="2465"/>
                  </a:cubicBezTo>
                  <a:cubicBezTo>
                    <a:pt x="812" y="2322"/>
                    <a:pt x="868" y="2185"/>
                    <a:pt x="969" y="2084"/>
                  </a:cubicBezTo>
                  <a:lnTo>
                    <a:pt x="1238" y="1816"/>
                  </a:lnTo>
                  <a:close/>
                  <a:moveTo>
                    <a:pt x="2468" y="0"/>
                  </a:moveTo>
                  <a:cubicBezTo>
                    <a:pt x="2122" y="0"/>
                    <a:pt x="1775" y="132"/>
                    <a:pt x="1511" y="395"/>
                  </a:cubicBezTo>
                  <a:lnTo>
                    <a:pt x="397" y="1509"/>
                  </a:lnTo>
                  <a:cubicBezTo>
                    <a:pt x="142" y="1764"/>
                    <a:pt x="0" y="2105"/>
                    <a:pt x="0" y="2467"/>
                  </a:cubicBezTo>
                  <a:cubicBezTo>
                    <a:pt x="0" y="2830"/>
                    <a:pt x="140" y="3168"/>
                    <a:pt x="397" y="3425"/>
                  </a:cubicBezTo>
                  <a:lnTo>
                    <a:pt x="419" y="3446"/>
                  </a:lnTo>
                  <a:cubicBezTo>
                    <a:pt x="673" y="3702"/>
                    <a:pt x="1014" y="3844"/>
                    <a:pt x="1377" y="3844"/>
                  </a:cubicBezTo>
                  <a:cubicBezTo>
                    <a:pt x="1738" y="3844"/>
                    <a:pt x="2078" y="3703"/>
                    <a:pt x="2335" y="3446"/>
                  </a:cubicBezTo>
                  <a:lnTo>
                    <a:pt x="3449" y="2333"/>
                  </a:lnTo>
                  <a:cubicBezTo>
                    <a:pt x="3975" y="1805"/>
                    <a:pt x="3975" y="946"/>
                    <a:pt x="3449" y="418"/>
                  </a:cubicBezTo>
                  <a:lnTo>
                    <a:pt x="3425" y="395"/>
                  </a:lnTo>
                  <a:cubicBezTo>
                    <a:pt x="3161" y="132"/>
                    <a:pt x="2815" y="0"/>
                    <a:pt x="246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67" name="Google Shape;3067;p48"/>
            <p:cNvSpPr/>
            <p:nvPr/>
          </p:nvSpPr>
          <p:spPr>
            <a:xfrm>
              <a:off x="5976225" y="3326150"/>
              <a:ext cx="99450" cy="96100"/>
            </a:xfrm>
            <a:custGeom>
              <a:avLst/>
              <a:gdLst/>
              <a:ahLst/>
              <a:cxnLst/>
              <a:rect l="l" t="t" r="r" b="b"/>
              <a:pathLst>
                <a:path w="3978" h="3844" extrusionOk="0">
                  <a:moveTo>
                    <a:pt x="2468" y="812"/>
                  </a:moveTo>
                  <a:cubicBezTo>
                    <a:pt x="2607" y="812"/>
                    <a:pt x="2745" y="865"/>
                    <a:pt x="2851" y="970"/>
                  </a:cubicBezTo>
                  <a:lnTo>
                    <a:pt x="2874" y="993"/>
                  </a:lnTo>
                  <a:cubicBezTo>
                    <a:pt x="3085" y="1203"/>
                    <a:pt x="3085" y="1548"/>
                    <a:pt x="2874" y="1758"/>
                  </a:cubicBezTo>
                  <a:lnTo>
                    <a:pt x="2607" y="2027"/>
                  </a:lnTo>
                  <a:lnTo>
                    <a:pt x="1818" y="1239"/>
                  </a:lnTo>
                  <a:lnTo>
                    <a:pt x="2086" y="970"/>
                  </a:lnTo>
                  <a:cubicBezTo>
                    <a:pt x="2192" y="865"/>
                    <a:pt x="2329" y="812"/>
                    <a:pt x="2468" y="812"/>
                  </a:cubicBezTo>
                  <a:close/>
                  <a:moveTo>
                    <a:pt x="1242" y="1816"/>
                  </a:moveTo>
                  <a:lnTo>
                    <a:pt x="2030" y="2604"/>
                  </a:lnTo>
                  <a:lnTo>
                    <a:pt x="1761" y="2872"/>
                  </a:lnTo>
                  <a:cubicBezTo>
                    <a:pt x="1658" y="2976"/>
                    <a:pt x="1524" y="3031"/>
                    <a:pt x="1378" y="3031"/>
                  </a:cubicBezTo>
                  <a:cubicBezTo>
                    <a:pt x="1234" y="3031"/>
                    <a:pt x="1097" y="2973"/>
                    <a:pt x="994" y="2872"/>
                  </a:cubicBezTo>
                  <a:lnTo>
                    <a:pt x="971" y="2848"/>
                  </a:lnTo>
                  <a:cubicBezTo>
                    <a:pt x="867" y="2746"/>
                    <a:pt x="812" y="2612"/>
                    <a:pt x="812" y="2465"/>
                  </a:cubicBezTo>
                  <a:cubicBezTo>
                    <a:pt x="814" y="2322"/>
                    <a:pt x="870" y="2185"/>
                    <a:pt x="973" y="2084"/>
                  </a:cubicBezTo>
                  <a:lnTo>
                    <a:pt x="1242" y="1816"/>
                  </a:lnTo>
                  <a:close/>
                  <a:moveTo>
                    <a:pt x="2469" y="0"/>
                  </a:moveTo>
                  <a:cubicBezTo>
                    <a:pt x="2122" y="0"/>
                    <a:pt x="1776" y="132"/>
                    <a:pt x="1512" y="395"/>
                  </a:cubicBezTo>
                  <a:lnTo>
                    <a:pt x="398" y="1509"/>
                  </a:lnTo>
                  <a:cubicBezTo>
                    <a:pt x="144" y="1764"/>
                    <a:pt x="1" y="2105"/>
                    <a:pt x="1" y="2467"/>
                  </a:cubicBezTo>
                  <a:cubicBezTo>
                    <a:pt x="1" y="2830"/>
                    <a:pt x="141" y="3168"/>
                    <a:pt x="398" y="3425"/>
                  </a:cubicBezTo>
                  <a:lnTo>
                    <a:pt x="420" y="3446"/>
                  </a:lnTo>
                  <a:cubicBezTo>
                    <a:pt x="675" y="3702"/>
                    <a:pt x="1016" y="3844"/>
                    <a:pt x="1378" y="3844"/>
                  </a:cubicBezTo>
                  <a:cubicBezTo>
                    <a:pt x="1740" y="3844"/>
                    <a:pt x="2078" y="3703"/>
                    <a:pt x="2335" y="3446"/>
                  </a:cubicBezTo>
                  <a:lnTo>
                    <a:pt x="3449" y="2333"/>
                  </a:lnTo>
                  <a:cubicBezTo>
                    <a:pt x="3977" y="1805"/>
                    <a:pt x="3977" y="946"/>
                    <a:pt x="3449" y="418"/>
                  </a:cubicBezTo>
                  <a:lnTo>
                    <a:pt x="3426" y="395"/>
                  </a:lnTo>
                  <a:cubicBezTo>
                    <a:pt x="3162" y="132"/>
                    <a:pt x="2815" y="0"/>
                    <a:pt x="246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68" name="Google Shape;3068;p48"/>
            <p:cNvSpPr/>
            <p:nvPr/>
          </p:nvSpPr>
          <p:spPr>
            <a:xfrm>
              <a:off x="5933400" y="3285700"/>
              <a:ext cx="20350" cy="28500"/>
            </a:xfrm>
            <a:custGeom>
              <a:avLst/>
              <a:gdLst/>
              <a:ahLst/>
              <a:cxnLst/>
              <a:rect l="l" t="t" r="r" b="b"/>
              <a:pathLst>
                <a:path w="814" h="1140" extrusionOk="0">
                  <a:moveTo>
                    <a:pt x="0" y="1"/>
                  </a:moveTo>
                  <a:lnTo>
                    <a:pt x="0" y="1139"/>
                  </a:lnTo>
                  <a:lnTo>
                    <a:pt x="813" y="1139"/>
                  </a:lnTo>
                  <a:lnTo>
                    <a:pt x="81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69" name="Google Shape;3069;p48"/>
            <p:cNvSpPr/>
            <p:nvPr/>
          </p:nvSpPr>
          <p:spPr>
            <a:xfrm>
              <a:off x="5770925" y="3131850"/>
              <a:ext cx="345275" cy="341150"/>
            </a:xfrm>
            <a:custGeom>
              <a:avLst/>
              <a:gdLst/>
              <a:ahLst/>
              <a:cxnLst/>
              <a:rect l="l" t="t" r="r" b="b"/>
              <a:pathLst>
                <a:path w="13811" h="13646" extrusionOk="0">
                  <a:moveTo>
                    <a:pt x="12999" y="814"/>
                  </a:moveTo>
                  <a:lnTo>
                    <a:pt x="12999" y="12832"/>
                  </a:lnTo>
                  <a:lnTo>
                    <a:pt x="814" y="12832"/>
                  </a:lnTo>
                  <a:lnTo>
                    <a:pt x="814" y="814"/>
                  </a:lnTo>
                  <a:close/>
                  <a:moveTo>
                    <a:pt x="1" y="0"/>
                  </a:moveTo>
                  <a:lnTo>
                    <a:pt x="1" y="13645"/>
                  </a:lnTo>
                  <a:lnTo>
                    <a:pt x="13811" y="13645"/>
                  </a:lnTo>
                  <a:lnTo>
                    <a:pt x="1381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3070" name="Google Shape;3070;p48"/>
          <p:cNvSpPr/>
          <p:nvPr/>
        </p:nvSpPr>
        <p:spPr>
          <a:xfrm>
            <a:off x="7055379" y="3108531"/>
            <a:ext cx="292006" cy="340624"/>
          </a:xfrm>
          <a:custGeom>
            <a:avLst/>
            <a:gdLst/>
            <a:ahLst/>
            <a:cxnLst/>
            <a:rect l="l" t="t" r="r" b="b"/>
            <a:pathLst>
              <a:path w="11706" h="13655" extrusionOk="0">
                <a:moveTo>
                  <a:pt x="5123" y="805"/>
                </a:moveTo>
                <a:cubicBezTo>
                  <a:pt x="5321" y="805"/>
                  <a:pt x="5483" y="967"/>
                  <a:pt x="5483" y="1164"/>
                </a:cubicBezTo>
                <a:lnTo>
                  <a:pt x="5480" y="2099"/>
                </a:lnTo>
                <a:lnTo>
                  <a:pt x="5480" y="2146"/>
                </a:lnTo>
                <a:cubicBezTo>
                  <a:pt x="5457" y="2322"/>
                  <a:pt x="5304" y="2457"/>
                  <a:pt x="5123" y="2457"/>
                </a:cubicBezTo>
                <a:cubicBezTo>
                  <a:pt x="4924" y="2457"/>
                  <a:pt x="4764" y="2297"/>
                  <a:pt x="4764" y="2097"/>
                </a:cubicBezTo>
                <a:lnTo>
                  <a:pt x="4764" y="805"/>
                </a:lnTo>
                <a:close/>
                <a:moveTo>
                  <a:pt x="3957" y="803"/>
                </a:moveTo>
                <a:lnTo>
                  <a:pt x="3957" y="2096"/>
                </a:lnTo>
                <a:cubicBezTo>
                  <a:pt x="3957" y="2738"/>
                  <a:pt x="4480" y="3262"/>
                  <a:pt x="5123" y="3262"/>
                </a:cubicBezTo>
                <a:cubicBezTo>
                  <a:pt x="5256" y="3262"/>
                  <a:pt x="5384" y="3239"/>
                  <a:pt x="5502" y="3197"/>
                </a:cubicBezTo>
                <a:cubicBezTo>
                  <a:pt x="5563" y="4166"/>
                  <a:pt x="5779" y="5147"/>
                  <a:pt x="6553" y="5772"/>
                </a:cubicBezTo>
                <a:cubicBezTo>
                  <a:pt x="7479" y="6521"/>
                  <a:pt x="7977" y="7775"/>
                  <a:pt x="7977" y="8574"/>
                </a:cubicBezTo>
                <a:lnTo>
                  <a:pt x="7977" y="8597"/>
                </a:lnTo>
                <a:lnTo>
                  <a:pt x="8306" y="11460"/>
                </a:lnTo>
                <a:cubicBezTo>
                  <a:pt x="8348" y="11814"/>
                  <a:pt x="8234" y="12166"/>
                  <a:pt x="7999" y="12431"/>
                </a:cubicBezTo>
                <a:cubicBezTo>
                  <a:pt x="7764" y="12695"/>
                  <a:pt x="7427" y="12845"/>
                  <a:pt x="7072" y="12845"/>
                </a:cubicBezTo>
                <a:lnTo>
                  <a:pt x="1194" y="12850"/>
                </a:lnTo>
                <a:cubicBezTo>
                  <a:pt x="979" y="12850"/>
                  <a:pt x="803" y="12674"/>
                  <a:pt x="803" y="12459"/>
                </a:cubicBezTo>
                <a:cubicBezTo>
                  <a:pt x="803" y="12242"/>
                  <a:pt x="979" y="12066"/>
                  <a:pt x="1194" y="12066"/>
                </a:cubicBezTo>
                <a:lnTo>
                  <a:pt x="3661" y="12066"/>
                </a:lnTo>
                <a:lnTo>
                  <a:pt x="3661" y="10924"/>
                </a:lnTo>
                <a:cubicBezTo>
                  <a:pt x="3661" y="10323"/>
                  <a:pt x="4148" y="9837"/>
                  <a:pt x="4748" y="9837"/>
                </a:cubicBezTo>
                <a:lnTo>
                  <a:pt x="5150" y="9837"/>
                </a:lnTo>
                <a:lnTo>
                  <a:pt x="5150" y="9032"/>
                </a:lnTo>
                <a:lnTo>
                  <a:pt x="4748" y="9032"/>
                </a:lnTo>
                <a:cubicBezTo>
                  <a:pt x="4343" y="9032"/>
                  <a:pt x="3969" y="9160"/>
                  <a:pt x="3661" y="9376"/>
                </a:cubicBezTo>
                <a:lnTo>
                  <a:pt x="3661" y="8488"/>
                </a:lnTo>
                <a:lnTo>
                  <a:pt x="2856" y="8488"/>
                </a:lnTo>
                <a:lnTo>
                  <a:pt x="2856" y="11261"/>
                </a:lnTo>
                <a:lnTo>
                  <a:pt x="1926" y="11261"/>
                </a:lnTo>
                <a:lnTo>
                  <a:pt x="1926" y="8258"/>
                </a:lnTo>
                <a:cubicBezTo>
                  <a:pt x="1926" y="7756"/>
                  <a:pt x="2306" y="5664"/>
                  <a:pt x="2679" y="3859"/>
                </a:cubicBezTo>
                <a:lnTo>
                  <a:pt x="2743" y="3547"/>
                </a:lnTo>
                <a:lnTo>
                  <a:pt x="1497" y="2962"/>
                </a:lnTo>
                <a:cubicBezTo>
                  <a:pt x="1384" y="2907"/>
                  <a:pt x="1303" y="2797"/>
                  <a:pt x="1290" y="2671"/>
                </a:cubicBezTo>
                <a:lnTo>
                  <a:pt x="1218" y="2049"/>
                </a:lnTo>
                <a:cubicBezTo>
                  <a:pt x="1209" y="1959"/>
                  <a:pt x="1251" y="1896"/>
                  <a:pt x="1278" y="1868"/>
                </a:cubicBezTo>
                <a:cubicBezTo>
                  <a:pt x="1303" y="1839"/>
                  <a:pt x="1360" y="1790"/>
                  <a:pt x="1451" y="1790"/>
                </a:cubicBezTo>
                <a:lnTo>
                  <a:pt x="1856" y="1790"/>
                </a:lnTo>
                <a:cubicBezTo>
                  <a:pt x="2253" y="1790"/>
                  <a:pt x="2628" y="1599"/>
                  <a:pt x="2866" y="1281"/>
                </a:cubicBezTo>
                <a:lnTo>
                  <a:pt x="3084" y="985"/>
                </a:lnTo>
                <a:cubicBezTo>
                  <a:pt x="3169" y="872"/>
                  <a:pt x="3304" y="803"/>
                  <a:pt x="3446" y="803"/>
                </a:cubicBezTo>
                <a:close/>
                <a:moveTo>
                  <a:pt x="3449" y="1"/>
                </a:moveTo>
                <a:cubicBezTo>
                  <a:pt x="3052" y="1"/>
                  <a:pt x="2675" y="192"/>
                  <a:pt x="2438" y="509"/>
                </a:cubicBezTo>
                <a:lnTo>
                  <a:pt x="2220" y="805"/>
                </a:lnTo>
                <a:cubicBezTo>
                  <a:pt x="2136" y="920"/>
                  <a:pt x="2000" y="988"/>
                  <a:pt x="1857" y="988"/>
                </a:cubicBezTo>
                <a:lnTo>
                  <a:pt x="1452" y="988"/>
                </a:lnTo>
                <a:cubicBezTo>
                  <a:pt x="1156" y="988"/>
                  <a:pt x="874" y="1114"/>
                  <a:pt x="678" y="1334"/>
                </a:cubicBezTo>
                <a:cubicBezTo>
                  <a:pt x="482" y="1555"/>
                  <a:pt x="388" y="1848"/>
                  <a:pt x="421" y="2143"/>
                </a:cubicBezTo>
                <a:lnTo>
                  <a:pt x="491" y="2764"/>
                </a:lnTo>
                <a:cubicBezTo>
                  <a:pt x="536" y="3167"/>
                  <a:pt x="793" y="3523"/>
                  <a:pt x="1159" y="3695"/>
                </a:cubicBezTo>
                <a:lnTo>
                  <a:pt x="1831" y="4012"/>
                </a:lnTo>
                <a:cubicBezTo>
                  <a:pt x="1637" y="4956"/>
                  <a:pt x="1123" y="7549"/>
                  <a:pt x="1123" y="8262"/>
                </a:cubicBezTo>
                <a:lnTo>
                  <a:pt x="1123" y="11262"/>
                </a:lnTo>
                <a:cubicBezTo>
                  <a:pt x="497" y="11301"/>
                  <a:pt x="0" y="11822"/>
                  <a:pt x="0" y="12459"/>
                </a:cubicBezTo>
                <a:cubicBezTo>
                  <a:pt x="0" y="13117"/>
                  <a:pt x="538" y="13655"/>
                  <a:pt x="1198" y="13655"/>
                </a:cubicBezTo>
                <a:lnTo>
                  <a:pt x="9449" y="13655"/>
                </a:lnTo>
                <a:cubicBezTo>
                  <a:pt x="10693" y="13655"/>
                  <a:pt x="11706" y="12642"/>
                  <a:pt x="11706" y="11399"/>
                </a:cubicBezTo>
                <a:lnTo>
                  <a:pt x="11706" y="8713"/>
                </a:lnTo>
                <a:lnTo>
                  <a:pt x="10896" y="8713"/>
                </a:lnTo>
                <a:lnTo>
                  <a:pt x="10896" y="11399"/>
                </a:lnTo>
                <a:cubicBezTo>
                  <a:pt x="10896" y="12198"/>
                  <a:pt x="10246" y="12850"/>
                  <a:pt x="9446" y="12850"/>
                </a:cubicBezTo>
                <a:lnTo>
                  <a:pt x="8701" y="12850"/>
                </a:lnTo>
                <a:cubicBezTo>
                  <a:pt x="9021" y="12431"/>
                  <a:pt x="9169" y="11901"/>
                  <a:pt x="9109" y="11373"/>
                </a:cubicBezTo>
                <a:lnTo>
                  <a:pt x="8784" y="8554"/>
                </a:lnTo>
                <a:cubicBezTo>
                  <a:pt x="8779" y="8012"/>
                  <a:pt x="8617" y="7384"/>
                  <a:pt x="8327" y="6784"/>
                </a:cubicBezTo>
                <a:cubicBezTo>
                  <a:pt x="8013" y="6132"/>
                  <a:pt x="7574" y="5565"/>
                  <a:pt x="7063" y="5150"/>
                </a:cubicBezTo>
                <a:lnTo>
                  <a:pt x="7060" y="5149"/>
                </a:lnTo>
                <a:cubicBezTo>
                  <a:pt x="6307" y="4540"/>
                  <a:pt x="6287" y="3301"/>
                  <a:pt x="6287" y="2188"/>
                </a:cubicBezTo>
                <a:cubicBezTo>
                  <a:pt x="6289" y="2158"/>
                  <a:pt x="6292" y="1167"/>
                  <a:pt x="6292" y="1167"/>
                </a:cubicBezTo>
                <a:cubicBezTo>
                  <a:pt x="6292" y="524"/>
                  <a:pt x="5768" y="1"/>
                  <a:pt x="5125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3071" name="Google Shape;3071;p48"/>
          <p:cNvGrpSpPr/>
          <p:nvPr/>
        </p:nvGrpSpPr>
        <p:grpSpPr>
          <a:xfrm>
            <a:off x="7607631" y="3108522"/>
            <a:ext cx="351275" cy="340649"/>
            <a:chOff x="6936375" y="3131700"/>
            <a:chExt cx="352050" cy="341400"/>
          </a:xfrm>
          <a:solidFill>
            <a:schemeClr val="bg1"/>
          </a:solidFill>
        </p:grpSpPr>
        <p:sp>
          <p:nvSpPr>
            <p:cNvPr id="3072" name="Google Shape;3072;p48"/>
            <p:cNvSpPr/>
            <p:nvPr/>
          </p:nvSpPr>
          <p:spPr>
            <a:xfrm>
              <a:off x="6936375" y="3245150"/>
              <a:ext cx="236125" cy="227950"/>
            </a:xfrm>
            <a:custGeom>
              <a:avLst/>
              <a:gdLst/>
              <a:ahLst/>
              <a:cxnLst/>
              <a:rect l="l" t="t" r="r" b="b"/>
              <a:pathLst>
                <a:path w="9445" h="9118" extrusionOk="0">
                  <a:moveTo>
                    <a:pt x="5118" y="808"/>
                  </a:moveTo>
                  <a:cubicBezTo>
                    <a:pt x="5896" y="808"/>
                    <a:pt x="6772" y="1180"/>
                    <a:pt x="7473" y="1883"/>
                  </a:cubicBezTo>
                  <a:cubicBezTo>
                    <a:pt x="8057" y="2467"/>
                    <a:pt x="8429" y="3186"/>
                    <a:pt x="8523" y="3906"/>
                  </a:cubicBezTo>
                  <a:cubicBezTo>
                    <a:pt x="8610" y="4588"/>
                    <a:pt x="8432" y="5190"/>
                    <a:pt x="8026" y="5596"/>
                  </a:cubicBezTo>
                  <a:lnTo>
                    <a:pt x="8016" y="5605"/>
                  </a:lnTo>
                  <a:cubicBezTo>
                    <a:pt x="7674" y="5943"/>
                    <a:pt x="7456" y="6376"/>
                    <a:pt x="7382" y="6862"/>
                  </a:cubicBezTo>
                  <a:cubicBezTo>
                    <a:pt x="7328" y="7232"/>
                    <a:pt x="7157" y="7565"/>
                    <a:pt x="6890" y="7828"/>
                  </a:cubicBezTo>
                  <a:cubicBezTo>
                    <a:pt x="6562" y="8151"/>
                    <a:pt x="6128" y="8312"/>
                    <a:pt x="5695" y="8312"/>
                  </a:cubicBezTo>
                  <a:cubicBezTo>
                    <a:pt x="5264" y="8312"/>
                    <a:pt x="4833" y="8152"/>
                    <a:pt x="4505" y="7831"/>
                  </a:cubicBezTo>
                  <a:cubicBezTo>
                    <a:pt x="4350" y="7680"/>
                    <a:pt x="4227" y="7504"/>
                    <a:pt x="4139" y="7308"/>
                  </a:cubicBezTo>
                  <a:cubicBezTo>
                    <a:pt x="3722" y="6375"/>
                    <a:pt x="2979" y="5633"/>
                    <a:pt x="2048" y="5216"/>
                  </a:cubicBezTo>
                  <a:cubicBezTo>
                    <a:pt x="1853" y="5129"/>
                    <a:pt x="1677" y="5006"/>
                    <a:pt x="1524" y="4850"/>
                  </a:cubicBezTo>
                  <a:cubicBezTo>
                    <a:pt x="882" y="4193"/>
                    <a:pt x="884" y="3121"/>
                    <a:pt x="1529" y="2465"/>
                  </a:cubicBezTo>
                  <a:cubicBezTo>
                    <a:pt x="1791" y="2197"/>
                    <a:pt x="2127" y="2028"/>
                    <a:pt x="2495" y="1973"/>
                  </a:cubicBezTo>
                  <a:cubicBezTo>
                    <a:pt x="2979" y="1901"/>
                    <a:pt x="3414" y="1683"/>
                    <a:pt x="3748" y="1341"/>
                  </a:cubicBezTo>
                  <a:lnTo>
                    <a:pt x="3759" y="1328"/>
                  </a:lnTo>
                  <a:cubicBezTo>
                    <a:pt x="4113" y="978"/>
                    <a:pt x="4591" y="808"/>
                    <a:pt x="5118" y="808"/>
                  </a:cubicBezTo>
                  <a:close/>
                  <a:moveTo>
                    <a:pt x="5110" y="0"/>
                  </a:moveTo>
                  <a:cubicBezTo>
                    <a:pt x="4353" y="0"/>
                    <a:pt x="3682" y="261"/>
                    <a:pt x="3188" y="757"/>
                  </a:cubicBezTo>
                  <a:lnTo>
                    <a:pt x="3172" y="774"/>
                  </a:lnTo>
                  <a:cubicBezTo>
                    <a:pt x="2960" y="987"/>
                    <a:pt x="2685" y="1126"/>
                    <a:pt x="2376" y="1172"/>
                  </a:cubicBezTo>
                  <a:cubicBezTo>
                    <a:pt x="1831" y="1252"/>
                    <a:pt x="1340" y="1504"/>
                    <a:pt x="953" y="1897"/>
                  </a:cubicBezTo>
                  <a:cubicBezTo>
                    <a:pt x="2" y="2864"/>
                    <a:pt x="1" y="4442"/>
                    <a:pt x="946" y="5414"/>
                  </a:cubicBezTo>
                  <a:cubicBezTo>
                    <a:pt x="1171" y="5643"/>
                    <a:pt x="1429" y="5824"/>
                    <a:pt x="1719" y="5954"/>
                  </a:cubicBezTo>
                  <a:cubicBezTo>
                    <a:pt x="2470" y="6289"/>
                    <a:pt x="3066" y="6887"/>
                    <a:pt x="3401" y="7637"/>
                  </a:cubicBezTo>
                  <a:cubicBezTo>
                    <a:pt x="3532" y="7926"/>
                    <a:pt x="3713" y="8186"/>
                    <a:pt x="3943" y="8409"/>
                  </a:cubicBezTo>
                  <a:cubicBezTo>
                    <a:pt x="4428" y="8883"/>
                    <a:pt x="5063" y="9118"/>
                    <a:pt x="5697" y="9118"/>
                  </a:cubicBezTo>
                  <a:cubicBezTo>
                    <a:pt x="6336" y="9118"/>
                    <a:pt x="6974" y="8881"/>
                    <a:pt x="7459" y="8401"/>
                  </a:cubicBezTo>
                  <a:cubicBezTo>
                    <a:pt x="7853" y="8017"/>
                    <a:pt x="8104" y="7524"/>
                    <a:pt x="8183" y="6979"/>
                  </a:cubicBezTo>
                  <a:cubicBezTo>
                    <a:pt x="8228" y="6671"/>
                    <a:pt x="8367" y="6395"/>
                    <a:pt x="8583" y="6182"/>
                  </a:cubicBezTo>
                  <a:lnTo>
                    <a:pt x="8599" y="6166"/>
                  </a:lnTo>
                  <a:cubicBezTo>
                    <a:pt x="9188" y="5577"/>
                    <a:pt x="9445" y="4738"/>
                    <a:pt x="9325" y="3802"/>
                  </a:cubicBezTo>
                  <a:cubicBezTo>
                    <a:pt x="9209" y="2903"/>
                    <a:pt x="8756" y="2018"/>
                    <a:pt x="8046" y="1310"/>
                  </a:cubicBezTo>
                  <a:cubicBezTo>
                    <a:pt x="7334" y="601"/>
                    <a:pt x="6451" y="146"/>
                    <a:pt x="5554" y="29"/>
                  </a:cubicBezTo>
                  <a:cubicBezTo>
                    <a:pt x="5403" y="10"/>
                    <a:pt x="5255" y="0"/>
                    <a:pt x="51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73" name="Google Shape;3073;p48"/>
            <p:cNvSpPr/>
            <p:nvPr/>
          </p:nvSpPr>
          <p:spPr>
            <a:xfrm>
              <a:off x="7103125" y="3131700"/>
              <a:ext cx="104975" cy="102425"/>
            </a:xfrm>
            <a:custGeom>
              <a:avLst/>
              <a:gdLst/>
              <a:ahLst/>
              <a:cxnLst/>
              <a:rect l="l" t="t" r="r" b="b"/>
              <a:pathLst>
                <a:path w="4199" h="4097" extrusionOk="0">
                  <a:moveTo>
                    <a:pt x="2476" y="809"/>
                  </a:moveTo>
                  <a:cubicBezTo>
                    <a:pt x="2728" y="809"/>
                    <a:pt x="2946" y="891"/>
                    <a:pt x="3100" y="1045"/>
                  </a:cubicBezTo>
                  <a:cubicBezTo>
                    <a:pt x="3286" y="1228"/>
                    <a:pt x="3365" y="1500"/>
                    <a:pt x="3331" y="1812"/>
                  </a:cubicBezTo>
                  <a:cubicBezTo>
                    <a:pt x="3289" y="2158"/>
                    <a:pt x="3114" y="2502"/>
                    <a:pt x="2834" y="2782"/>
                  </a:cubicBezTo>
                  <a:cubicBezTo>
                    <a:pt x="2555" y="3063"/>
                    <a:pt x="2211" y="3237"/>
                    <a:pt x="1863" y="3279"/>
                  </a:cubicBezTo>
                  <a:cubicBezTo>
                    <a:pt x="1817" y="3284"/>
                    <a:pt x="1771" y="3287"/>
                    <a:pt x="1726" y="3287"/>
                  </a:cubicBezTo>
                  <a:cubicBezTo>
                    <a:pt x="1472" y="3287"/>
                    <a:pt x="1252" y="3205"/>
                    <a:pt x="1097" y="3048"/>
                  </a:cubicBezTo>
                  <a:cubicBezTo>
                    <a:pt x="912" y="2866"/>
                    <a:pt x="832" y="2594"/>
                    <a:pt x="867" y="2282"/>
                  </a:cubicBezTo>
                  <a:cubicBezTo>
                    <a:pt x="909" y="1938"/>
                    <a:pt x="1083" y="1592"/>
                    <a:pt x="1363" y="1312"/>
                  </a:cubicBezTo>
                  <a:cubicBezTo>
                    <a:pt x="1642" y="1031"/>
                    <a:pt x="1987" y="857"/>
                    <a:pt x="2334" y="815"/>
                  </a:cubicBezTo>
                  <a:cubicBezTo>
                    <a:pt x="2382" y="810"/>
                    <a:pt x="2429" y="809"/>
                    <a:pt x="2476" y="809"/>
                  </a:cubicBezTo>
                  <a:close/>
                  <a:moveTo>
                    <a:pt x="2481" y="0"/>
                  </a:moveTo>
                  <a:cubicBezTo>
                    <a:pt x="2403" y="0"/>
                    <a:pt x="2323" y="5"/>
                    <a:pt x="2242" y="14"/>
                  </a:cubicBezTo>
                  <a:cubicBezTo>
                    <a:pt x="1716" y="77"/>
                    <a:pt x="1201" y="334"/>
                    <a:pt x="793" y="742"/>
                  </a:cubicBezTo>
                  <a:cubicBezTo>
                    <a:pt x="384" y="1148"/>
                    <a:pt x="125" y="1665"/>
                    <a:pt x="64" y="2190"/>
                  </a:cubicBezTo>
                  <a:cubicBezTo>
                    <a:pt x="1" y="2751"/>
                    <a:pt x="164" y="3259"/>
                    <a:pt x="527" y="3622"/>
                  </a:cubicBezTo>
                  <a:cubicBezTo>
                    <a:pt x="835" y="3933"/>
                    <a:pt x="1253" y="4097"/>
                    <a:pt x="1720" y="4097"/>
                  </a:cubicBezTo>
                  <a:cubicBezTo>
                    <a:pt x="1798" y="4097"/>
                    <a:pt x="1878" y="4092"/>
                    <a:pt x="1957" y="4083"/>
                  </a:cubicBezTo>
                  <a:cubicBezTo>
                    <a:pt x="2483" y="4020"/>
                    <a:pt x="2997" y="3763"/>
                    <a:pt x="3406" y="3355"/>
                  </a:cubicBezTo>
                  <a:cubicBezTo>
                    <a:pt x="3815" y="2947"/>
                    <a:pt x="4074" y="2432"/>
                    <a:pt x="4134" y="1907"/>
                  </a:cubicBezTo>
                  <a:cubicBezTo>
                    <a:pt x="4198" y="1346"/>
                    <a:pt x="4035" y="837"/>
                    <a:pt x="3673" y="475"/>
                  </a:cubicBezTo>
                  <a:cubicBezTo>
                    <a:pt x="3363" y="165"/>
                    <a:pt x="2946" y="0"/>
                    <a:pt x="248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74" name="Google Shape;3074;p48"/>
            <p:cNvSpPr/>
            <p:nvPr/>
          </p:nvSpPr>
          <p:spPr>
            <a:xfrm>
              <a:off x="6967425" y="3136850"/>
              <a:ext cx="104975" cy="102425"/>
            </a:xfrm>
            <a:custGeom>
              <a:avLst/>
              <a:gdLst/>
              <a:ahLst/>
              <a:cxnLst/>
              <a:rect l="l" t="t" r="r" b="b"/>
              <a:pathLst>
                <a:path w="4199" h="4097" extrusionOk="0">
                  <a:moveTo>
                    <a:pt x="2477" y="808"/>
                  </a:moveTo>
                  <a:cubicBezTo>
                    <a:pt x="2728" y="808"/>
                    <a:pt x="2946" y="891"/>
                    <a:pt x="3101" y="1047"/>
                  </a:cubicBezTo>
                  <a:cubicBezTo>
                    <a:pt x="3287" y="1229"/>
                    <a:pt x="3366" y="1501"/>
                    <a:pt x="3332" y="1813"/>
                  </a:cubicBezTo>
                  <a:cubicBezTo>
                    <a:pt x="3292" y="2157"/>
                    <a:pt x="3116" y="2503"/>
                    <a:pt x="2835" y="2783"/>
                  </a:cubicBezTo>
                  <a:cubicBezTo>
                    <a:pt x="2556" y="3062"/>
                    <a:pt x="2212" y="3238"/>
                    <a:pt x="1866" y="3279"/>
                  </a:cubicBezTo>
                  <a:cubicBezTo>
                    <a:pt x="1819" y="3284"/>
                    <a:pt x="1772" y="3287"/>
                    <a:pt x="1726" y="3287"/>
                  </a:cubicBezTo>
                  <a:cubicBezTo>
                    <a:pt x="1473" y="3287"/>
                    <a:pt x="1254" y="3204"/>
                    <a:pt x="1098" y="3050"/>
                  </a:cubicBezTo>
                  <a:cubicBezTo>
                    <a:pt x="913" y="2866"/>
                    <a:pt x="834" y="2593"/>
                    <a:pt x="869" y="2282"/>
                  </a:cubicBezTo>
                  <a:cubicBezTo>
                    <a:pt x="910" y="1938"/>
                    <a:pt x="1084" y="1593"/>
                    <a:pt x="1365" y="1313"/>
                  </a:cubicBezTo>
                  <a:cubicBezTo>
                    <a:pt x="1644" y="1033"/>
                    <a:pt x="1988" y="857"/>
                    <a:pt x="2335" y="816"/>
                  </a:cubicBezTo>
                  <a:cubicBezTo>
                    <a:pt x="2383" y="810"/>
                    <a:pt x="2430" y="808"/>
                    <a:pt x="2477" y="808"/>
                  </a:cubicBezTo>
                  <a:close/>
                  <a:moveTo>
                    <a:pt x="2477" y="0"/>
                  </a:moveTo>
                  <a:cubicBezTo>
                    <a:pt x="2400" y="0"/>
                    <a:pt x="2321" y="5"/>
                    <a:pt x="2242" y="14"/>
                  </a:cubicBezTo>
                  <a:cubicBezTo>
                    <a:pt x="1715" y="76"/>
                    <a:pt x="1201" y="333"/>
                    <a:pt x="793" y="743"/>
                  </a:cubicBezTo>
                  <a:cubicBezTo>
                    <a:pt x="383" y="1149"/>
                    <a:pt x="125" y="1665"/>
                    <a:pt x="64" y="2191"/>
                  </a:cubicBezTo>
                  <a:cubicBezTo>
                    <a:pt x="0" y="2752"/>
                    <a:pt x="164" y="3260"/>
                    <a:pt x="527" y="3621"/>
                  </a:cubicBezTo>
                  <a:cubicBezTo>
                    <a:pt x="835" y="3933"/>
                    <a:pt x="1253" y="4096"/>
                    <a:pt x="1720" y="4096"/>
                  </a:cubicBezTo>
                  <a:cubicBezTo>
                    <a:pt x="1798" y="4096"/>
                    <a:pt x="1877" y="4093"/>
                    <a:pt x="1957" y="4084"/>
                  </a:cubicBezTo>
                  <a:cubicBezTo>
                    <a:pt x="2483" y="4022"/>
                    <a:pt x="2997" y="3765"/>
                    <a:pt x="3405" y="3355"/>
                  </a:cubicBezTo>
                  <a:cubicBezTo>
                    <a:pt x="3815" y="2948"/>
                    <a:pt x="4073" y="2433"/>
                    <a:pt x="4134" y="1906"/>
                  </a:cubicBezTo>
                  <a:cubicBezTo>
                    <a:pt x="4198" y="1346"/>
                    <a:pt x="4035" y="838"/>
                    <a:pt x="3673" y="475"/>
                  </a:cubicBezTo>
                  <a:cubicBezTo>
                    <a:pt x="3362" y="165"/>
                    <a:pt x="2943" y="0"/>
                    <a:pt x="24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75" name="Google Shape;3075;p48"/>
            <p:cNvSpPr/>
            <p:nvPr/>
          </p:nvSpPr>
          <p:spPr>
            <a:xfrm>
              <a:off x="7183450" y="3212050"/>
              <a:ext cx="104975" cy="102450"/>
            </a:xfrm>
            <a:custGeom>
              <a:avLst/>
              <a:gdLst/>
              <a:ahLst/>
              <a:cxnLst/>
              <a:rect l="l" t="t" r="r" b="b"/>
              <a:pathLst>
                <a:path w="4199" h="4098" extrusionOk="0">
                  <a:moveTo>
                    <a:pt x="2474" y="808"/>
                  </a:moveTo>
                  <a:cubicBezTo>
                    <a:pt x="2728" y="808"/>
                    <a:pt x="2946" y="891"/>
                    <a:pt x="3101" y="1046"/>
                  </a:cubicBezTo>
                  <a:cubicBezTo>
                    <a:pt x="3284" y="1229"/>
                    <a:pt x="3365" y="1501"/>
                    <a:pt x="3330" y="1813"/>
                  </a:cubicBezTo>
                  <a:cubicBezTo>
                    <a:pt x="3289" y="2157"/>
                    <a:pt x="3113" y="2503"/>
                    <a:pt x="2833" y="2783"/>
                  </a:cubicBezTo>
                  <a:cubicBezTo>
                    <a:pt x="2555" y="3063"/>
                    <a:pt x="2210" y="3238"/>
                    <a:pt x="1864" y="3280"/>
                  </a:cubicBezTo>
                  <a:cubicBezTo>
                    <a:pt x="1817" y="3285"/>
                    <a:pt x="1771" y="3288"/>
                    <a:pt x="1727" y="3288"/>
                  </a:cubicBezTo>
                  <a:cubicBezTo>
                    <a:pt x="1473" y="3288"/>
                    <a:pt x="1252" y="3206"/>
                    <a:pt x="1096" y="3049"/>
                  </a:cubicBezTo>
                  <a:cubicBezTo>
                    <a:pt x="912" y="2867"/>
                    <a:pt x="831" y="2595"/>
                    <a:pt x="867" y="2283"/>
                  </a:cubicBezTo>
                  <a:cubicBezTo>
                    <a:pt x="907" y="1937"/>
                    <a:pt x="1083" y="1593"/>
                    <a:pt x="1364" y="1313"/>
                  </a:cubicBezTo>
                  <a:cubicBezTo>
                    <a:pt x="1641" y="1032"/>
                    <a:pt x="1987" y="858"/>
                    <a:pt x="2333" y="816"/>
                  </a:cubicBezTo>
                  <a:cubicBezTo>
                    <a:pt x="2381" y="811"/>
                    <a:pt x="2428" y="808"/>
                    <a:pt x="2474" y="808"/>
                  </a:cubicBezTo>
                  <a:close/>
                  <a:moveTo>
                    <a:pt x="2476" y="0"/>
                  </a:moveTo>
                  <a:cubicBezTo>
                    <a:pt x="2399" y="0"/>
                    <a:pt x="2320" y="5"/>
                    <a:pt x="2241" y="14"/>
                  </a:cubicBezTo>
                  <a:cubicBezTo>
                    <a:pt x="1716" y="76"/>
                    <a:pt x="1202" y="333"/>
                    <a:pt x="792" y="743"/>
                  </a:cubicBezTo>
                  <a:cubicBezTo>
                    <a:pt x="384" y="1149"/>
                    <a:pt x="126" y="1665"/>
                    <a:pt x="65" y="2191"/>
                  </a:cubicBezTo>
                  <a:cubicBezTo>
                    <a:pt x="1" y="2752"/>
                    <a:pt x="164" y="3260"/>
                    <a:pt x="526" y="3623"/>
                  </a:cubicBezTo>
                  <a:cubicBezTo>
                    <a:pt x="836" y="3934"/>
                    <a:pt x="1252" y="4098"/>
                    <a:pt x="1719" y="4098"/>
                  </a:cubicBezTo>
                  <a:cubicBezTo>
                    <a:pt x="1797" y="4098"/>
                    <a:pt x="1878" y="4091"/>
                    <a:pt x="1957" y="4084"/>
                  </a:cubicBezTo>
                  <a:cubicBezTo>
                    <a:pt x="2482" y="4021"/>
                    <a:pt x="2996" y="3764"/>
                    <a:pt x="3406" y="3355"/>
                  </a:cubicBezTo>
                  <a:cubicBezTo>
                    <a:pt x="3814" y="2948"/>
                    <a:pt x="4074" y="2433"/>
                    <a:pt x="4133" y="1906"/>
                  </a:cubicBezTo>
                  <a:cubicBezTo>
                    <a:pt x="4199" y="1345"/>
                    <a:pt x="4035" y="838"/>
                    <a:pt x="3672" y="476"/>
                  </a:cubicBezTo>
                  <a:cubicBezTo>
                    <a:pt x="3361" y="165"/>
                    <a:pt x="2942" y="0"/>
                    <a:pt x="24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76" name="Google Shape;3076;p48"/>
            <p:cNvSpPr/>
            <p:nvPr/>
          </p:nvSpPr>
          <p:spPr>
            <a:xfrm>
              <a:off x="7176675" y="3346050"/>
              <a:ext cx="104975" cy="102450"/>
            </a:xfrm>
            <a:custGeom>
              <a:avLst/>
              <a:gdLst/>
              <a:ahLst/>
              <a:cxnLst/>
              <a:rect l="l" t="t" r="r" b="b"/>
              <a:pathLst>
                <a:path w="4199" h="4098" extrusionOk="0">
                  <a:moveTo>
                    <a:pt x="2476" y="809"/>
                  </a:moveTo>
                  <a:cubicBezTo>
                    <a:pt x="2727" y="809"/>
                    <a:pt x="2946" y="892"/>
                    <a:pt x="3101" y="1046"/>
                  </a:cubicBezTo>
                  <a:cubicBezTo>
                    <a:pt x="3286" y="1228"/>
                    <a:pt x="3365" y="1501"/>
                    <a:pt x="3330" y="1812"/>
                  </a:cubicBezTo>
                  <a:cubicBezTo>
                    <a:pt x="3289" y="2158"/>
                    <a:pt x="3113" y="2502"/>
                    <a:pt x="2834" y="2783"/>
                  </a:cubicBezTo>
                  <a:cubicBezTo>
                    <a:pt x="2555" y="3063"/>
                    <a:pt x="2211" y="3238"/>
                    <a:pt x="1864" y="3280"/>
                  </a:cubicBezTo>
                  <a:cubicBezTo>
                    <a:pt x="1817" y="3285"/>
                    <a:pt x="1771" y="3287"/>
                    <a:pt x="1727" y="3287"/>
                  </a:cubicBezTo>
                  <a:cubicBezTo>
                    <a:pt x="1473" y="3287"/>
                    <a:pt x="1252" y="3205"/>
                    <a:pt x="1097" y="3049"/>
                  </a:cubicBezTo>
                  <a:cubicBezTo>
                    <a:pt x="912" y="2867"/>
                    <a:pt x="833" y="2594"/>
                    <a:pt x="867" y="2283"/>
                  </a:cubicBezTo>
                  <a:cubicBezTo>
                    <a:pt x="907" y="1939"/>
                    <a:pt x="1083" y="1593"/>
                    <a:pt x="1364" y="1312"/>
                  </a:cubicBezTo>
                  <a:cubicBezTo>
                    <a:pt x="1643" y="1032"/>
                    <a:pt x="1987" y="858"/>
                    <a:pt x="2333" y="816"/>
                  </a:cubicBezTo>
                  <a:cubicBezTo>
                    <a:pt x="2383" y="811"/>
                    <a:pt x="2429" y="809"/>
                    <a:pt x="2476" y="809"/>
                  </a:cubicBezTo>
                  <a:close/>
                  <a:moveTo>
                    <a:pt x="2481" y="1"/>
                  </a:moveTo>
                  <a:cubicBezTo>
                    <a:pt x="2403" y="1"/>
                    <a:pt x="2323" y="6"/>
                    <a:pt x="2242" y="15"/>
                  </a:cubicBezTo>
                  <a:cubicBezTo>
                    <a:pt x="1716" y="77"/>
                    <a:pt x="1202" y="334"/>
                    <a:pt x="794" y="742"/>
                  </a:cubicBezTo>
                  <a:cubicBezTo>
                    <a:pt x="384" y="1149"/>
                    <a:pt x="126" y="1666"/>
                    <a:pt x="65" y="2191"/>
                  </a:cubicBezTo>
                  <a:cubicBezTo>
                    <a:pt x="1" y="2752"/>
                    <a:pt x="164" y="3259"/>
                    <a:pt x="526" y="3622"/>
                  </a:cubicBezTo>
                  <a:cubicBezTo>
                    <a:pt x="836" y="3934"/>
                    <a:pt x="1253" y="4097"/>
                    <a:pt x="1721" y="4097"/>
                  </a:cubicBezTo>
                  <a:cubicBezTo>
                    <a:pt x="1798" y="4097"/>
                    <a:pt x="1876" y="4093"/>
                    <a:pt x="1957" y="4083"/>
                  </a:cubicBezTo>
                  <a:cubicBezTo>
                    <a:pt x="2484" y="4021"/>
                    <a:pt x="2998" y="3764"/>
                    <a:pt x="3406" y="3356"/>
                  </a:cubicBezTo>
                  <a:cubicBezTo>
                    <a:pt x="3816" y="2948"/>
                    <a:pt x="4074" y="2432"/>
                    <a:pt x="4135" y="1907"/>
                  </a:cubicBezTo>
                  <a:cubicBezTo>
                    <a:pt x="4199" y="1347"/>
                    <a:pt x="4035" y="837"/>
                    <a:pt x="3672" y="476"/>
                  </a:cubicBezTo>
                  <a:cubicBezTo>
                    <a:pt x="3363" y="165"/>
                    <a:pt x="2945" y="1"/>
                    <a:pt x="24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077" name="Google Shape;3077;p48"/>
          <p:cNvGrpSpPr/>
          <p:nvPr/>
        </p:nvGrpSpPr>
        <p:grpSpPr>
          <a:xfrm>
            <a:off x="4096472" y="3611762"/>
            <a:ext cx="366667" cy="332542"/>
            <a:chOff x="3417475" y="3636050"/>
            <a:chExt cx="367475" cy="333275"/>
          </a:xfrm>
        </p:grpSpPr>
        <p:sp>
          <p:nvSpPr>
            <p:cNvPr id="3078" name="Google Shape;3078;p48"/>
            <p:cNvSpPr/>
            <p:nvPr/>
          </p:nvSpPr>
          <p:spPr>
            <a:xfrm>
              <a:off x="3417475" y="3636050"/>
              <a:ext cx="367475" cy="333275"/>
            </a:xfrm>
            <a:custGeom>
              <a:avLst/>
              <a:gdLst/>
              <a:ahLst/>
              <a:cxnLst/>
              <a:rect l="l" t="t" r="r" b="b"/>
              <a:pathLst>
                <a:path w="14699" h="13331" extrusionOk="0">
                  <a:moveTo>
                    <a:pt x="11580" y="865"/>
                  </a:moveTo>
                  <a:lnTo>
                    <a:pt x="11158" y="2363"/>
                  </a:lnTo>
                  <a:lnTo>
                    <a:pt x="11376" y="2543"/>
                  </a:lnTo>
                  <a:cubicBezTo>
                    <a:pt x="11490" y="2636"/>
                    <a:pt x="11599" y="2731"/>
                    <a:pt x="11703" y="2831"/>
                  </a:cubicBezTo>
                  <a:lnTo>
                    <a:pt x="2996" y="2831"/>
                  </a:lnTo>
                  <a:cubicBezTo>
                    <a:pt x="3102" y="2731"/>
                    <a:pt x="3211" y="2636"/>
                    <a:pt x="3323" y="2543"/>
                  </a:cubicBezTo>
                  <a:lnTo>
                    <a:pt x="3541" y="2363"/>
                  </a:lnTo>
                  <a:lnTo>
                    <a:pt x="3121" y="865"/>
                  </a:lnTo>
                  <a:close/>
                  <a:moveTo>
                    <a:pt x="12481" y="3695"/>
                  </a:moveTo>
                  <a:cubicBezTo>
                    <a:pt x="13353" y="4857"/>
                    <a:pt x="13836" y="6290"/>
                    <a:pt x="13836" y="7801"/>
                  </a:cubicBezTo>
                  <a:cubicBezTo>
                    <a:pt x="13836" y="8666"/>
                    <a:pt x="13680" y="9502"/>
                    <a:pt x="13379" y="10279"/>
                  </a:cubicBezTo>
                  <a:cubicBezTo>
                    <a:pt x="12831" y="10303"/>
                    <a:pt x="12518" y="10477"/>
                    <a:pt x="12264" y="10620"/>
                  </a:cubicBezTo>
                  <a:cubicBezTo>
                    <a:pt x="12023" y="10754"/>
                    <a:pt x="11850" y="10854"/>
                    <a:pt x="11446" y="10854"/>
                  </a:cubicBezTo>
                  <a:cubicBezTo>
                    <a:pt x="11046" y="10854"/>
                    <a:pt x="10870" y="10756"/>
                    <a:pt x="10629" y="10620"/>
                  </a:cubicBezTo>
                  <a:cubicBezTo>
                    <a:pt x="10356" y="10468"/>
                    <a:pt x="10018" y="10278"/>
                    <a:pt x="9390" y="10278"/>
                  </a:cubicBezTo>
                  <a:cubicBezTo>
                    <a:pt x="8764" y="10278"/>
                    <a:pt x="8425" y="10468"/>
                    <a:pt x="8152" y="10620"/>
                  </a:cubicBezTo>
                  <a:cubicBezTo>
                    <a:pt x="7911" y="10754"/>
                    <a:pt x="7738" y="10854"/>
                    <a:pt x="7334" y="10854"/>
                  </a:cubicBezTo>
                  <a:cubicBezTo>
                    <a:pt x="6931" y="10854"/>
                    <a:pt x="6758" y="10756"/>
                    <a:pt x="6517" y="10620"/>
                  </a:cubicBezTo>
                  <a:cubicBezTo>
                    <a:pt x="6244" y="10468"/>
                    <a:pt x="5906" y="10278"/>
                    <a:pt x="5278" y="10278"/>
                  </a:cubicBezTo>
                  <a:cubicBezTo>
                    <a:pt x="4652" y="10278"/>
                    <a:pt x="4312" y="10468"/>
                    <a:pt x="4040" y="10620"/>
                  </a:cubicBezTo>
                  <a:cubicBezTo>
                    <a:pt x="3798" y="10754"/>
                    <a:pt x="3626" y="10854"/>
                    <a:pt x="3222" y="10854"/>
                  </a:cubicBezTo>
                  <a:cubicBezTo>
                    <a:pt x="2820" y="10854"/>
                    <a:pt x="2646" y="10756"/>
                    <a:pt x="2404" y="10620"/>
                  </a:cubicBezTo>
                  <a:cubicBezTo>
                    <a:pt x="2155" y="10480"/>
                    <a:pt x="1851" y="10310"/>
                    <a:pt x="1322" y="10281"/>
                  </a:cubicBezTo>
                  <a:cubicBezTo>
                    <a:pt x="1021" y="9502"/>
                    <a:pt x="865" y="8666"/>
                    <a:pt x="865" y="7801"/>
                  </a:cubicBezTo>
                  <a:cubicBezTo>
                    <a:pt x="869" y="6290"/>
                    <a:pt x="1350" y="4857"/>
                    <a:pt x="2224" y="3695"/>
                  </a:cubicBezTo>
                  <a:close/>
                  <a:moveTo>
                    <a:pt x="9389" y="11141"/>
                  </a:moveTo>
                  <a:cubicBezTo>
                    <a:pt x="9789" y="11141"/>
                    <a:pt x="9965" y="11237"/>
                    <a:pt x="10207" y="11374"/>
                  </a:cubicBezTo>
                  <a:cubicBezTo>
                    <a:pt x="10479" y="11525"/>
                    <a:pt x="10817" y="11717"/>
                    <a:pt x="11445" y="11717"/>
                  </a:cubicBezTo>
                  <a:cubicBezTo>
                    <a:pt x="12071" y="11717"/>
                    <a:pt x="12411" y="11525"/>
                    <a:pt x="12683" y="11374"/>
                  </a:cubicBezTo>
                  <a:cubicBezTo>
                    <a:pt x="12763" y="11329"/>
                    <a:pt x="12834" y="11290"/>
                    <a:pt x="12909" y="11254"/>
                  </a:cubicBezTo>
                  <a:lnTo>
                    <a:pt x="12909" y="11254"/>
                  </a:lnTo>
                  <a:cubicBezTo>
                    <a:pt x="12658" y="11689"/>
                    <a:pt x="12356" y="12095"/>
                    <a:pt x="12006" y="12468"/>
                  </a:cubicBezTo>
                  <a:lnTo>
                    <a:pt x="2694" y="12468"/>
                  </a:lnTo>
                  <a:cubicBezTo>
                    <a:pt x="2351" y="12102"/>
                    <a:pt x="2054" y="11703"/>
                    <a:pt x="1803" y="11276"/>
                  </a:cubicBezTo>
                  <a:lnTo>
                    <a:pt x="1803" y="11276"/>
                  </a:lnTo>
                  <a:cubicBezTo>
                    <a:pt x="1861" y="11306"/>
                    <a:pt x="1920" y="11338"/>
                    <a:pt x="1982" y="11374"/>
                  </a:cubicBezTo>
                  <a:cubicBezTo>
                    <a:pt x="2255" y="11525"/>
                    <a:pt x="2593" y="11717"/>
                    <a:pt x="3221" y="11717"/>
                  </a:cubicBezTo>
                  <a:cubicBezTo>
                    <a:pt x="3847" y="11717"/>
                    <a:pt x="4186" y="11525"/>
                    <a:pt x="4459" y="11374"/>
                  </a:cubicBezTo>
                  <a:cubicBezTo>
                    <a:pt x="4700" y="11239"/>
                    <a:pt x="4873" y="11141"/>
                    <a:pt x="5277" y="11141"/>
                  </a:cubicBezTo>
                  <a:cubicBezTo>
                    <a:pt x="5677" y="11141"/>
                    <a:pt x="5853" y="11237"/>
                    <a:pt x="6094" y="11374"/>
                  </a:cubicBezTo>
                  <a:cubicBezTo>
                    <a:pt x="6367" y="11525"/>
                    <a:pt x="6705" y="11717"/>
                    <a:pt x="7333" y="11717"/>
                  </a:cubicBezTo>
                  <a:cubicBezTo>
                    <a:pt x="7959" y="11717"/>
                    <a:pt x="8298" y="11525"/>
                    <a:pt x="8571" y="11374"/>
                  </a:cubicBezTo>
                  <a:cubicBezTo>
                    <a:pt x="8812" y="11239"/>
                    <a:pt x="8985" y="11141"/>
                    <a:pt x="9389" y="11141"/>
                  </a:cubicBezTo>
                  <a:close/>
                  <a:moveTo>
                    <a:pt x="1981" y="0"/>
                  </a:moveTo>
                  <a:lnTo>
                    <a:pt x="2559" y="2060"/>
                  </a:lnTo>
                  <a:cubicBezTo>
                    <a:pt x="931" y="3502"/>
                    <a:pt x="1" y="5577"/>
                    <a:pt x="1" y="7799"/>
                  </a:cubicBezTo>
                  <a:cubicBezTo>
                    <a:pt x="1" y="9848"/>
                    <a:pt x="783" y="11767"/>
                    <a:pt x="2202" y="13201"/>
                  </a:cubicBezTo>
                  <a:lnTo>
                    <a:pt x="2328" y="13331"/>
                  </a:lnTo>
                  <a:lnTo>
                    <a:pt x="12370" y="13331"/>
                  </a:lnTo>
                  <a:lnTo>
                    <a:pt x="12496" y="13201"/>
                  </a:lnTo>
                  <a:cubicBezTo>
                    <a:pt x="13915" y="11767"/>
                    <a:pt x="14696" y="9848"/>
                    <a:pt x="14696" y="7799"/>
                  </a:cubicBezTo>
                  <a:cubicBezTo>
                    <a:pt x="14699" y="5577"/>
                    <a:pt x="13769" y="3502"/>
                    <a:pt x="12141" y="2060"/>
                  </a:cubicBezTo>
                  <a:lnTo>
                    <a:pt x="1272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79" name="Google Shape;3079;p48"/>
            <p:cNvSpPr/>
            <p:nvPr/>
          </p:nvSpPr>
          <p:spPr>
            <a:xfrm>
              <a:off x="3501275" y="3758075"/>
              <a:ext cx="200650" cy="109100"/>
            </a:xfrm>
            <a:custGeom>
              <a:avLst/>
              <a:gdLst/>
              <a:ahLst/>
              <a:cxnLst/>
              <a:rect l="l" t="t" r="r" b="b"/>
              <a:pathLst>
                <a:path w="8026" h="4364" extrusionOk="0">
                  <a:moveTo>
                    <a:pt x="2127" y="1252"/>
                  </a:moveTo>
                  <a:lnTo>
                    <a:pt x="2127" y="1252"/>
                  </a:lnTo>
                  <a:cubicBezTo>
                    <a:pt x="2331" y="1767"/>
                    <a:pt x="2330" y="2342"/>
                    <a:pt x="2118" y="2858"/>
                  </a:cubicBezTo>
                  <a:cubicBezTo>
                    <a:pt x="1677" y="2710"/>
                    <a:pt x="1292" y="2510"/>
                    <a:pt x="996" y="2330"/>
                  </a:cubicBezTo>
                  <a:cubicBezTo>
                    <a:pt x="906" y="2275"/>
                    <a:pt x="889" y="2191"/>
                    <a:pt x="884" y="2147"/>
                  </a:cubicBezTo>
                  <a:cubicBezTo>
                    <a:pt x="883" y="2110"/>
                    <a:pt x="887" y="2017"/>
                    <a:pt x="973" y="1948"/>
                  </a:cubicBezTo>
                  <a:cubicBezTo>
                    <a:pt x="1278" y="1708"/>
                    <a:pt x="1674" y="1443"/>
                    <a:pt x="2127" y="1252"/>
                  </a:cubicBezTo>
                  <a:close/>
                  <a:moveTo>
                    <a:pt x="6656" y="864"/>
                  </a:moveTo>
                  <a:cubicBezTo>
                    <a:pt x="6754" y="864"/>
                    <a:pt x="6851" y="872"/>
                    <a:pt x="6942" y="887"/>
                  </a:cubicBezTo>
                  <a:lnTo>
                    <a:pt x="6957" y="889"/>
                  </a:lnTo>
                  <a:cubicBezTo>
                    <a:pt x="6833" y="1300"/>
                    <a:pt x="6666" y="1739"/>
                    <a:pt x="6526" y="1895"/>
                  </a:cubicBezTo>
                  <a:lnTo>
                    <a:pt x="6264" y="2186"/>
                  </a:lnTo>
                  <a:lnTo>
                    <a:pt x="6526" y="2476"/>
                  </a:lnTo>
                  <a:cubicBezTo>
                    <a:pt x="6666" y="2632"/>
                    <a:pt x="6833" y="3071"/>
                    <a:pt x="6957" y="3482"/>
                  </a:cubicBezTo>
                  <a:cubicBezTo>
                    <a:pt x="6886" y="3494"/>
                    <a:pt x="6815" y="3499"/>
                    <a:pt x="6744" y="3499"/>
                  </a:cubicBezTo>
                  <a:cubicBezTo>
                    <a:pt x="6334" y="3499"/>
                    <a:pt x="5945" y="3310"/>
                    <a:pt x="5694" y="2976"/>
                  </a:cubicBezTo>
                  <a:cubicBezTo>
                    <a:pt x="5619" y="2878"/>
                    <a:pt x="5515" y="2808"/>
                    <a:pt x="5378" y="2772"/>
                  </a:cubicBezTo>
                  <a:cubicBezTo>
                    <a:pt x="5303" y="2750"/>
                    <a:pt x="5225" y="2741"/>
                    <a:pt x="5144" y="2741"/>
                  </a:cubicBezTo>
                  <a:cubicBezTo>
                    <a:pt x="5031" y="2741"/>
                    <a:pt x="4915" y="2761"/>
                    <a:pt x="4805" y="2806"/>
                  </a:cubicBezTo>
                  <a:cubicBezTo>
                    <a:pt x="4339" y="2995"/>
                    <a:pt x="3912" y="3076"/>
                    <a:pt x="3381" y="3076"/>
                  </a:cubicBezTo>
                  <a:cubicBezTo>
                    <a:pt x="3241" y="3076"/>
                    <a:pt x="3102" y="3065"/>
                    <a:pt x="2967" y="3049"/>
                  </a:cubicBezTo>
                  <a:cubicBezTo>
                    <a:pt x="3202" y="2387"/>
                    <a:pt x="3197" y="1668"/>
                    <a:pt x="2956" y="1007"/>
                  </a:cubicBezTo>
                  <a:cubicBezTo>
                    <a:pt x="3094" y="985"/>
                    <a:pt x="3236" y="975"/>
                    <a:pt x="3381" y="975"/>
                  </a:cubicBezTo>
                  <a:cubicBezTo>
                    <a:pt x="3981" y="975"/>
                    <a:pt x="4401" y="1080"/>
                    <a:pt x="4884" y="1347"/>
                  </a:cubicBezTo>
                  <a:cubicBezTo>
                    <a:pt x="4934" y="1373"/>
                    <a:pt x="4984" y="1395"/>
                    <a:pt x="5032" y="1412"/>
                  </a:cubicBezTo>
                  <a:cubicBezTo>
                    <a:pt x="5040" y="1415"/>
                    <a:pt x="5049" y="1418"/>
                    <a:pt x="5059" y="1423"/>
                  </a:cubicBezTo>
                  <a:cubicBezTo>
                    <a:pt x="5098" y="1436"/>
                    <a:pt x="5144" y="1456"/>
                    <a:pt x="5196" y="1467"/>
                  </a:cubicBezTo>
                  <a:cubicBezTo>
                    <a:pt x="5254" y="1483"/>
                    <a:pt x="5306" y="1489"/>
                    <a:pt x="5354" y="1489"/>
                  </a:cubicBezTo>
                  <a:cubicBezTo>
                    <a:pt x="5603" y="1489"/>
                    <a:pt x="5722" y="1307"/>
                    <a:pt x="5744" y="1263"/>
                  </a:cubicBezTo>
                  <a:cubicBezTo>
                    <a:pt x="5906" y="978"/>
                    <a:pt x="6289" y="864"/>
                    <a:pt x="6656" y="864"/>
                  </a:cubicBezTo>
                  <a:close/>
                  <a:moveTo>
                    <a:pt x="6652" y="0"/>
                  </a:moveTo>
                  <a:cubicBezTo>
                    <a:pt x="6146" y="0"/>
                    <a:pt x="5591" y="144"/>
                    <a:pt x="5213" y="542"/>
                  </a:cubicBezTo>
                  <a:cubicBezTo>
                    <a:pt x="4632" y="236"/>
                    <a:pt x="4096" y="110"/>
                    <a:pt x="3383" y="110"/>
                  </a:cubicBezTo>
                  <a:cubicBezTo>
                    <a:pt x="2169" y="110"/>
                    <a:pt x="1112" y="741"/>
                    <a:pt x="439" y="1269"/>
                  </a:cubicBezTo>
                  <a:cubicBezTo>
                    <a:pt x="157" y="1490"/>
                    <a:pt x="1" y="1837"/>
                    <a:pt x="23" y="2196"/>
                  </a:cubicBezTo>
                  <a:cubicBezTo>
                    <a:pt x="43" y="2556"/>
                    <a:pt x="238" y="2881"/>
                    <a:pt x="546" y="3068"/>
                  </a:cubicBezTo>
                  <a:cubicBezTo>
                    <a:pt x="1200" y="3465"/>
                    <a:pt x="2222" y="3940"/>
                    <a:pt x="3383" y="3940"/>
                  </a:cubicBezTo>
                  <a:cubicBezTo>
                    <a:pt x="4013" y="3940"/>
                    <a:pt x="4545" y="3841"/>
                    <a:pt x="5102" y="3619"/>
                  </a:cubicBezTo>
                  <a:cubicBezTo>
                    <a:pt x="5517" y="4096"/>
                    <a:pt x="6115" y="4364"/>
                    <a:pt x="6741" y="4364"/>
                  </a:cubicBezTo>
                  <a:cubicBezTo>
                    <a:pt x="6862" y="4364"/>
                    <a:pt x="6982" y="4355"/>
                    <a:pt x="7105" y="4336"/>
                  </a:cubicBezTo>
                  <a:lnTo>
                    <a:pt x="8026" y="4182"/>
                  </a:lnTo>
                  <a:lnTo>
                    <a:pt x="7920" y="3732"/>
                  </a:lnTo>
                  <a:cubicBezTo>
                    <a:pt x="7875" y="3545"/>
                    <a:pt x="7669" y="2724"/>
                    <a:pt x="7369" y="2188"/>
                  </a:cubicBezTo>
                  <a:cubicBezTo>
                    <a:pt x="7669" y="1652"/>
                    <a:pt x="7876" y="831"/>
                    <a:pt x="7920" y="644"/>
                  </a:cubicBezTo>
                  <a:lnTo>
                    <a:pt x="8026" y="194"/>
                  </a:lnTo>
                  <a:lnTo>
                    <a:pt x="7083" y="35"/>
                  </a:lnTo>
                  <a:cubicBezTo>
                    <a:pt x="6948" y="13"/>
                    <a:pt x="6802" y="0"/>
                    <a:pt x="665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80" name="Google Shape;3080;p48"/>
            <p:cNvSpPr/>
            <p:nvPr/>
          </p:nvSpPr>
          <p:spPr>
            <a:xfrm>
              <a:off x="3466525" y="3766075"/>
              <a:ext cx="22125" cy="21625"/>
            </a:xfrm>
            <a:custGeom>
              <a:avLst/>
              <a:gdLst/>
              <a:ahLst/>
              <a:cxnLst/>
              <a:rect l="l" t="t" r="r" b="b"/>
              <a:pathLst>
                <a:path w="885" h="865" extrusionOk="0">
                  <a:moveTo>
                    <a:pt x="442" y="0"/>
                  </a:moveTo>
                  <a:cubicBezTo>
                    <a:pt x="217" y="0"/>
                    <a:pt x="0" y="200"/>
                    <a:pt x="11" y="433"/>
                  </a:cubicBezTo>
                  <a:cubicBezTo>
                    <a:pt x="20" y="667"/>
                    <a:pt x="199" y="865"/>
                    <a:pt x="442" y="865"/>
                  </a:cubicBezTo>
                  <a:cubicBezTo>
                    <a:pt x="668" y="865"/>
                    <a:pt x="885" y="667"/>
                    <a:pt x="875" y="433"/>
                  </a:cubicBezTo>
                  <a:cubicBezTo>
                    <a:pt x="865" y="200"/>
                    <a:pt x="685" y="0"/>
                    <a:pt x="44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81" name="Google Shape;3081;p48"/>
            <p:cNvSpPr/>
            <p:nvPr/>
          </p:nvSpPr>
          <p:spPr>
            <a:xfrm>
              <a:off x="3488825" y="3859650"/>
              <a:ext cx="22100" cy="21625"/>
            </a:xfrm>
            <a:custGeom>
              <a:avLst/>
              <a:gdLst/>
              <a:ahLst/>
              <a:cxnLst/>
              <a:rect l="l" t="t" r="r" b="b"/>
              <a:pathLst>
                <a:path w="884" h="865" extrusionOk="0">
                  <a:moveTo>
                    <a:pt x="443" y="0"/>
                  </a:moveTo>
                  <a:cubicBezTo>
                    <a:pt x="217" y="0"/>
                    <a:pt x="1" y="198"/>
                    <a:pt x="10" y="432"/>
                  </a:cubicBezTo>
                  <a:cubicBezTo>
                    <a:pt x="22" y="665"/>
                    <a:pt x="201" y="865"/>
                    <a:pt x="443" y="865"/>
                  </a:cubicBezTo>
                  <a:cubicBezTo>
                    <a:pt x="669" y="865"/>
                    <a:pt x="884" y="665"/>
                    <a:pt x="874" y="432"/>
                  </a:cubicBezTo>
                  <a:cubicBezTo>
                    <a:pt x="865" y="198"/>
                    <a:pt x="686" y="0"/>
                    <a:pt x="44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82" name="Google Shape;3082;p48"/>
            <p:cNvSpPr/>
            <p:nvPr/>
          </p:nvSpPr>
          <p:spPr>
            <a:xfrm>
              <a:off x="3717025" y="3795600"/>
              <a:ext cx="22100" cy="21625"/>
            </a:xfrm>
            <a:custGeom>
              <a:avLst/>
              <a:gdLst/>
              <a:ahLst/>
              <a:cxnLst/>
              <a:rect l="l" t="t" r="r" b="b"/>
              <a:pathLst>
                <a:path w="884" h="865" extrusionOk="0">
                  <a:moveTo>
                    <a:pt x="443" y="0"/>
                  </a:moveTo>
                  <a:cubicBezTo>
                    <a:pt x="217" y="0"/>
                    <a:pt x="0" y="198"/>
                    <a:pt x="10" y="432"/>
                  </a:cubicBezTo>
                  <a:cubicBezTo>
                    <a:pt x="19" y="665"/>
                    <a:pt x="198" y="865"/>
                    <a:pt x="443" y="865"/>
                  </a:cubicBezTo>
                  <a:cubicBezTo>
                    <a:pt x="668" y="865"/>
                    <a:pt x="883" y="665"/>
                    <a:pt x="874" y="432"/>
                  </a:cubicBezTo>
                  <a:cubicBezTo>
                    <a:pt x="865" y="198"/>
                    <a:pt x="686" y="0"/>
                    <a:pt x="44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3083" name="Google Shape;3083;p48"/>
          <p:cNvSpPr/>
          <p:nvPr/>
        </p:nvSpPr>
        <p:spPr>
          <a:xfrm>
            <a:off x="4688854" y="3607553"/>
            <a:ext cx="350577" cy="340973"/>
          </a:xfrm>
          <a:custGeom>
            <a:avLst/>
            <a:gdLst/>
            <a:ahLst/>
            <a:cxnLst/>
            <a:rect l="l" t="t" r="r" b="b"/>
            <a:pathLst>
              <a:path w="14054" h="13669" extrusionOk="0">
                <a:moveTo>
                  <a:pt x="9644" y="805"/>
                </a:moveTo>
                <a:cubicBezTo>
                  <a:pt x="9945" y="805"/>
                  <a:pt x="10247" y="920"/>
                  <a:pt x="10477" y="1150"/>
                </a:cubicBezTo>
                <a:cubicBezTo>
                  <a:pt x="10936" y="1609"/>
                  <a:pt x="10936" y="2355"/>
                  <a:pt x="10479" y="2815"/>
                </a:cubicBezTo>
                <a:lnTo>
                  <a:pt x="10477" y="2816"/>
                </a:lnTo>
                <a:cubicBezTo>
                  <a:pt x="10472" y="2823"/>
                  <a:pt x="10468" y="2827"/>
                  <a:pt x="10463" y="2830"/>
                </a:cubicBezTo>
                <a:lnTo>
                  <a:pt x="10169" y="3117"/>
                </a:lnTo>
                <a:lnTo>
                  <a:pt x="10748" y="3695"/>
                </a:lnTo>
                <a:lnTo>
                  <a:pt x="11032" y="3401"/>
                </a:lnTo>
                <a:cubicBezTo>
                  <a:pt x="11036" y="3397"/>
                  <a:pt x="11039" y="3391"/>
                  <a:pt x="11044" y="3388"/>
                </a:cubicBezTo>
                <a:lnTo>
                  <a:pt x="11046" y="3385"/>
                </a:lnTo>
                <a:cubicBezTo>
                  <a:pt x="11267" y="3164"/>
                  <a:pt x="11563" y="3041"/>
                  <a:pt x="11879" y="3041"/>
                </a:cubicBezTo>
                <a:cubicBezTo>
                  <a:pt x="12193" y="3041"/>
                  <a:pt x="12489" y="3164"/>
                  <a:pt x="12712" y="3385"/>
                </a:cubicBezTo>
                <a:cubicBezTo>
                  <a:pt x="13172" y="3844"/>
                  <a:pt x="13172" y="4592"/>
                  <a:pt x="12712" y="5052"/>
                </a:cubicBezTo>
                <a:cubicBezTo>
                  <a:pt x="12489" y="5274"/>
                  <a:pt x="12193" y="5397"/>
                  <a:pt x="11879" y="5397"/>
                </a:cubicBezTo>
                <a:cubicBezTo>
                  <a:pt x="11563" y="5397"/>
                  <a:pt x="11267" y="5274"/>
                  <a:pt x="11046" y="5052"/>
                </a:cubicBezTo>
                <a:lnTo>
                  <a:pt x="10574" y="4581"/>
                </a:lnTo>
                <a:lnTo>
                  <a:pt x="4771" y="10383"/>
                </a:lnTo>
                <a:lnTo>
                  <a:pt x="5243" y="10854"/>
                </a:lnTo>
                <a:cubicBezTo>
                  <a:pt x="5703" y="11313"/>
                  <a:pt x="5703" y="12061"/>
                  <a:pt x="5243" y="12520"/>
                </a:cubicBezTo>
                <a:cubicBezTo>
                  <a:pt x="5014" y="12750"/>
                  <a:pt x="4712" y="12865"/>
                  <a:pt x="4410" y="12865"/>
                </a:cubicBezTo>
                <a:cubicBezTo>
                  <a:pt x="4108" y="12865"/>
                  <a:pt x="3806" y="12750"/>
                  <a:pt x="3577" y="12520"/>
                </a:cubicBezTo>
                <a:cubicBezTo>
                  <a:pt x="3117" y="12061"/>
                  <a:pt x="3117" y="11313"/>
                  <a:pt x="3577" y="10854"/>
                </a:cubicBezTo>
                <a:lnTo>
                  <a:pt x="3008" y="10285"/>
                </a:lnTo>
                <a:cubicBezTo>
                  <a:pt x="2785" y="10508"/>
                  <a:pt x="2490" y="10631"/>
                  <a:pt x="2175" y="10631"/>
                </a:cubicBezTo>
                <a:cubicBezTo>
                  <a:pt x="1859" y="10631"/>
                  <a:pt x="1563" y="10508"/>
                  <a:pt x="1342" y="10285"/>
                </a:cubicBezTo>
                <a:cubicBezTo>
                  <a:pt x="882" y="9826"/>
                  <a:pt x="882" y="9078"/>
                  <a:pt x="1342" y="8619"/>
                </a:cubicBezTo>
                <a:cubicBezTo>
                  <a:pt x="1571" y="8389"/>
                  <a:pt x="1873" y="8274"/>
                  <a:pt x="2175" y="8274"/>
                </a:cubicBezTo>
                <a:cubicBezTo>
                  <a:pt x="2477" y="8274"/>
                  <a:pt x="2778" y="8389"/>
                  <a:pt x="3008" y="8619"/>
                </a:cubicBezTo>
                <a:lnTo>
                  <a:pt x="3516" y="9128"/>
                </a:lnTo>
                <a:lnTo>
                  <a:pt x="9318" y="3326"/>
                </a:lnTo>
                <a:lnTo>
                  <a:pt x="8810" y="2816"/>
                </a:lnTo>
                <a:cubicBezTo>
                  <a:pt x="8351" y="2357"/>
                  <a:pt x="8351" y="1609"/>
                  <a:pt x="8810" y="1150"/>
                </a:cubicBezTo>
                <a:cubicBezTo>
                  <a:pt x="9040" y="920"/>
                  <a:pt x="9342" y="805"/>
                  <a:pt x="9644" y="805"/>
                </a:cubicBezTo>
                <a:close/>
                <a:moveTo>
                  <a:pt x="9644" y="0"/>
                </a:moveTo>
                <a:cubicBezTo>
                  <a:pt x="9136" y="0"/>
                  <a:pt x="8628" y="193"/>
                  <a:pt x="8242" y="580"/>
                </a:cubicBezTo>
                <a:cubicBezTo>
                  <a:pt x="7488" y="1332"/>
                  <a:pt x="7468" y="2544"/>
                  <a:pt x="8181" y="3321"/>
                </a:cubicBezTo>
                <a:lnTo>
                  <a:pt x="3514" y="7988"/>
                </a:lnTo>
                <a:cubicBezTo>
                  <a:pt x="3136" y="7641"/>
                  <a:pt x="2655" y="7468"/>
                  <a:pt x="2175" y="7468"/>
                </a:cubicBezTo>
                <a:cubicBezTo>
                  <a:pt x="1667" y="7468"/>
                  <a:pt x="1159" y="7661"/>
                  <a:pt x="773" y="8048"/>
                </a:cubicBezTo>
                <a:cubicBezTo>
                  <a:pt x="0" y="8821"/>
                  <a:pt x="0" y="10080"/>
                  <a:pt x="773" y="10852"/>
                </a:cubicBezTo>
                <a:cubicBezTo>
                  <a:pt x="1147" y="11226"/>
                  <a:pt x="1645" y="11433"/>
                  <a:pt x="2175" y="11433"/>
                </a:cubicBezTo>
                <a:cubicBezTo>
                  <a:pt x="2265" y="11433"/>
                  <a:pt x="2357" y="11427"/>
                  <a:pt x="2447" y="11414"/>
                </a:cubicBezTo>
                <a:lnTo>
                  <a:pt x="2447" y="11414"/>
                </a:lnTo>
                <a:cubicBezTo>
                  <a:pt x="2365" y="12009"/>
                  <a:pt x="2552" y="12633"/>
                  <a:pt x="3008" y="13087"/>
                </a:cubicBezTo>
                <a:cubicBezTo>
                  <a:pt x="3393" y="13475"/>
                  <a:pt x="3901" y="13668"/>
                  <a:pt x="4410" y="13668"/>
                </a:cubicBezTo>
                <a:cubicBezTo>
                  <a:pt x="4916" y="13668"/>
                  <a:pt x="5424" y="13475"/>
                  <a:pt x="5810" y="13087"/>
                </a:cubicBezTo>
                <a:cubicBezTo>
                  <a:pt x="6550" y="12347"/>
                  <a:pt x="6583" y="11164"/>
                  <a:pt x="5905" y="10385"/>
                </a:cubicBezTo>
                <a:lnTo>
                  <a:pt x="10578" y="5712"/>
                </a:lnTo>
                <a:cubicBezTo>
                  <a:pt x="10938" y="6028"/>
                  <a:pt x="11396" y="6200"/>
                  <a:pt x="11879" y="6200"/>
                </a:cubicBezTo>
                <a:cubicBezTo>
                  <a:pt x="12408" y="6200"/>
                  <a:pt x="12907" y="5992"/>
                  <a:pt x="13281" y="5619"/>
                </a:cubicBezTo>
                <a:cubicBezTo>
                  <a:pt x="14053" y="4846"/>
                  <a:pt x="14053" y="3587"/>
                  <a:pt x="13281" y="2815"/>
                </a:cubicBezTo>
                <a:cubicBezTo>
                  <a:pt x="12907" y="2441"/>
                  <a:pt x="12408" y="2234"/>
                  <a:pt x="11879" y="2234"/>
                </a:cubicBezTo>
                <a:cubicBezTo>
                  <a:pt x="11787" y="2234"/>
                  <a:pt x="11695" y="2240"/>
                  <a:pt x="11606" y="2253"/>
                </a:cubicBezTo>
                <a:cubicBezTo>
                  <a:pt x="11687" y="1658"/>
                  <a:pt x="11500" y="1035"/>
                  <a:pt x="11046" y="580"/>
                </a:cubicBezTo>
                <a:cubicBezTo>
                  <a:pt x="10659" y="193"/>
                  <a:pt x="10151" y="0"/>
                  <a:pt x="9644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" name="Google Shape;1342;p6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بسته آیکون: دامپزشکی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1343" name="Google Shape;1343;p66"/>
          <p:cNvGrpSpPr/>
          <p:nvPr/>
        </p:nvGrpSpPr>
        <p:grpSpPr>
          <a:xfrm>
            <a:off x="1213133" y="1439587"/>
            <a:ext cx="445232" cy="445232"/>
            <a:chOff x="238125" y="1305800"/>
            <a:chExt cx="473450" cy="473450"/>
          </a:xfrm>
        </p:grpSpPr>
        <p:sp>
          <p:nvSpPr>
            <p:cNvPr id="1344" name="Google Shape;1344;p66"/>
            <p:cNvSpPr/>
            <p:nvPr/>
          </p:nvSpPr>
          <p:spPr>
            <a:xfrm>
              <a:off x="447575" y="1556150"/>
              <a:ext cx="54550" cy="28525"/>
            </a:xfrm>
            <a:custGeom>
              <a:avLst/>
              <a:gdLst/>
              <a:ahLst/>
              <a:cxnLst/>
              <a:rect l="l" t="t" r="r" b="b"/>
              <a:pathLst>
                <a:path w="2182" h="1141" extrusionOk="0">
                  <a:moveTo>
                    <a:pt x="1091" y="0"/>
                  </a:moveTo>
                  <a:lnTo>
                    <a:pt x="843" y="50"/>
                  </a:lnTo>
                  <a:lnTo>
                    <a:pt x="645" y="50"/>
                  </a:lnTo>
                  <a:lnTo>
                    <a:pt x="298" y="198"/>
                  </a:lnTo>
                  <a:lnTo>
                    <a:pt x="50" y="397"/>
                  </a:lnTo>
                  <a:lnTo>
                    <a:pt x="0" y="496"/>
                  </a:lnTo>
                  <a:lnTo>
                    <a:pt x="0" y="595"/>
                  </a:lnTo>
                  <a:lnTo>
                    <a:pt x="0" y="645"/>
                  </a:lnTo>
                  <a:lnTo>
                    <a:pt x="50" y="744"/>
                  </a:lnTo>
                  <a:lnTo>
                    <a:pt x="298" y="942"/>
                  </a:lnTo>
                  <a:lnTo>
                    <a:pt x="645" y="1091"/>
                  </a:lnTo>
                  <a:lnTo>
                    <a:pt x="843" y="1091"/>
                  </a:lnTo>
                  <a:lnTo>
                    <a:pt x="1091" y="1140"/>
                  </a:lnTo>
                  <a:lnTo>
                    <a:pt x="1339" y="1091"/>
                  </a:lnTo>
                  <a:lnTo>
                    <a:pt x="1537" y="1091"/>
                  </a:lnTo>
                  <a:lnTo>
                    <a:pt x="1884" y="942"/>
                  </a:lnTo>
                  <a:lnTo>
                    <a:pt x="2132" y="744"/>
                  </a:lnTo>
                  <a:lnTo>
                    <a:pt x="2181" y="645"/>
                  </a:lnTo>
                  <a:lnTo>
                    <a:pt x="2181" y="595"/>
                  </a:lnTo>
                  <a:lnTo>
                    <a:pt x="2181" y="496"/>
                  </a:lnTo>
                  <a:lnTo>
                    <a:pt x="2132" y="397"/>
                  </a:lnTo>
                  <a:lnTo>
                    <a:pt x="1884" y="198"/>
                  </a:lnTo>
                  <a:lnTo>
                    <a:pt x="1537" y="50"/>
                  </a:lnTo>
                  <a:lnTo>
                    <a:pt x="1339" y="50"/>
                  </a:lnTo>
                  <a:lnTo>
                    <a:pt x="109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45" name="Google Shape;1345;p66"/>
            <p:cNvSpPr/>
            <p:nvPr/>
          </p:nvSpPr>
          <p:spPr>
            <a:xfrm>
              <a:off x="447575" y="1556150"/>
              <a:ext cx="54550" cy="28525"/>
            </a:xfrm>
            <a:custGeom>
              <a:avLst/>
              <a:gdLst/>
              <a:ahLst/>
              <a:cxnLst/>
              <a:rect l="l" t="t" r="r" b="b"/>
              <a:pathLst>
                <a:path w="2182" h="1141" fill="none" extrusionOk="0">
                  <a:moveTo>
                    <a:pt x="1091" y="0"/>
                  </a:moveTo>
                  <a:lnTo>
                    <a:pt x="1091" y="0"/>
                  </a:lnTo>
                  <a:lnTo>
                    <a:pt x="843" y="50"/>
                  </a:lnTo>
                  <a:lnTo>
                    <a:pt x="645" y="50"/>
                  </a:lnTo>
                  <a:lnTo>
                    <a:pt x="298" y="198"/>
                  </a:lnTo>
                  <a:lnTo>
                    <a:pt x="50" y="397"/>
                  </a:lnTo>
                  <a:lnTo>
                    <a:pt x="0" y="496"/>
                  </a:lnTo>
                  <a:lnTo>
                    <a:pt x="0" y="595"/>
                  </a:lnTo>
                  <a:lnTo>
                    <a:pt x="0" y="595"/>
                  </a:lnTo>
                  <a:lnTo>
                    <a:pt x="0" y="645"/>
                  </a:lnTo>
                  <a:lnTo>
                    <a:pt x="50" y="744"/>
                  </a:lnTo>
                  <a:lnTo>
                    <a:pt x="298" y="942"/>
                  </a:lnTo>
                  <a:lnTo>
                    <a:pt x="645" y="1091"/>
                  </a:lnTo>
                  <a:lnTo>
                    <a:pt x="843" y="1091"/>
                  </a:lnTo>
                  <a:lnTo>
                    <a:pt x="1091" y="1140"/>
                  </a:lnTo>
                  <a:lnTo>
                    <a:pt x="1091" y="1140"/>
                  </a:lnTo>
                  <a:lnTo>
                    <a:pt x="1339" y="1091"/>
                  </a:lnTo>
                  <a:lnTo>
                    <a:pt x="1537" y="1091"/>
                  </a:lnTo>
                  <a:lnTo>
                    <a:pt x="1884" y="942"/>
                  </a:lnTo>
                  <a:lnTo>
                    <a:pt x="2132" y="744"/>
                  </a:lnTo>
                  <a:lnTo>
                    <a:pt x="2181" y="645"/>
                  </a:lnTo>
                  <a:lnTo>
                    <a:pt x="2181" y="595"/>
                  </a:lnTo>
                  <a:lnTo>
                    <a:pt x="2181" y="595"/>
                  </a:lnTo>
                  <a:lnTo>
                    <a:pt x="2181" y="496"/>
                  </a:lnTo>
                  <a:lnTo>
                    <a:pt x="2132" y="397"/>
                  </a:lnTo>
                  <a:lnTo>
                    <a:pt x="1884" y="198"/>
                  </a:lnTo>
                  <a:lnTo>
                    <a:pt x="1537" y="50"/>
                  </a:lnTo>
                  <a:lnTo>
                    <a:pt x="1339" y="50"/>
                  </a:lnTo>
                  <a:lnTo>
                    <a:pt x="1091" y="0"/>
                  </a:lnTo>
                  <a:lnTo>
                    <a:pt x="109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46" name="Google Shape;1346;p66"/>
            <p:cNvSpPr/>
            <p:nvPr/>
          </p:nvSpPr>
          <p:spPr>
            <a:xfrm>
              <a:off x="474825" y="1556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47" name="Google Shape;1347;p66"/>
            <p:cNvSpPr/>
            <p:nvPr/>
          </p:nvSpPr>
          <p:spPr>
            <a:xfrm>
              <a:off x="238125" y="1305800"/>
              <a:ext cx="473450" cy="473450"/>
            </a:xfrm>
            <a:custGeom>
              <a:avLst/>
              <a:gdLst/>
              <a:ahLst/>
              <a:cxnLst/>
              <a:rect l="l" t="t" r="r" b="b"/>
              <a:pathLst>
                <a:path w="18938" h="18938" extrusionOk="0">
                  <a:moveTo>
                    <a:pt x="9469" y="6693"/>
                  </a:moveTo>
                  <a:lnTo>
                    <a:pt x="9667" y="6742"/>
                  </a:lnTo>
                  <a:lnTo>
                    <a:pt x="9865" y="6841"/>
                  </a:lnTo>
                  <a:lnTo>
                    <a:pt x="9965" y="7040"/>
                  </a:lnTo>
                  <a:lnTo>
                    <a:pt x="10014" y="7238"/>
                  </a:lnTo>
                  <a:lnTo>
                    <a:pt x="9965" y="7486"/>
                  </a:lnTo>
                  <a:lnTo>
                    <a:pt x="9865" y="7635"/>
                  </a:lnTo>
                  <a:lnTo>
                    <a:pt x="9667" y="7783"/>
                  </a:lnTo>
                  <a:lnTo>
                    <a:pt x="9469" y="7833"/>
                  </a:lnTo>
                  <a:lnTo>
                    <a:pt x="9271" y="7783"/>
                  </a:lnTo>
                  <a:lnTo>
                    <a:pt x="9072" y="7635"/>
                  </a:lnTo>
                  <a:lnTo>
                    <a:pt x="8973" y="7486"/>
                  </a:lnTo>
                  <a:lnTo>
                    <a:pt x="8923" y="7238"/>
                  </a:lnTo>
                  <a:lnTo>
                    <a:pt x="8973" y="7040"/>
                  </a:lnTo>
                  <a:lnTo>
                    <a:pt x="9072" y="6841"/>
                  </a:lnTo>
                  <a:lnTo>
                    <a:pt x="9271" y="6742"/>
                  </a:lnTo>
                  <a:lnTo>
                    <a:pt x="9469" y="6693"/>
                  </a:lnTo>
                  <a:close/>
                  <a:moveTo>
                    <a:pt x="7486" y="7833"/>
                  </a:moveTo>
                  <a:lnTo>
                    <a:pt x="7635" y="7982"/>
                  </a:lnTo>
                  <a:lnTo>
                    <a:pt x="7783" y="8130"/>
                  </a:lnTo>
                  <a:lnTo>
                    <a:pt x="7783" y="8378"/>
                  </a:lnTo>
                  <a:lnTo>
                    <a:pt x="7783" y="8576"/>
                  </a:lnTo>
                  <a:lnTo>
                    <a:pt x="7635" y="8775"/>
                  </a:lnTo>
                  <a:lnTo>
                    <a:pt x="7486" y="8874"/>
                  </a:lnTo>
                  <a:lnTo>
                    <a:pt x="7238" y="8923"/>
                  </a:lnTo>
                  <a:lnTo>
                    <a:pt x="7040" y="8874"/>
                  </a:lnTo>
                  <a:lnTo>
                    <a:pt x="6841" y="8775"/>
                  </a:lnTo>
                  <a:lnTo>
                    <a:pt x="6742" y="8576"/>
                  </a:lnTo>
                  <a:lnTo>
                    <a:pt x="6693" y="8378"/>
                  </a:lnTo>
                  <a:lnTo>
                    <a:pt x="6742" y="8130"/>
                  </a:lnTo>
                  <a:lnTo>
                    <a:pt x="6841" y="7982"/>
                  </a:lnTo>
                  <a:lnTo>
                    <a:pt x="7040" y="7833"/>
                  </a:lnTo>
                  <a:close/>
                  <a:moveTo>
                    <a:pt x="11898" y="7833"/>
                  </a:moveTo>
                  <a:lnTo>
                    <a:pt x="12096" y="7982"/>
                  </a:lnTo>
                  <a:lnTo>
                    <a:pt x="12195" y="8130"/>
                  </a:lnTo>
                  <a:lnTo>
                    <a:pt x="12245" y="8378"/>
                  </a:lnTo>
                  <a:lnTo>
                    <a:pt x="12195" y="8576"/>
                  </a:lnTo>
                  <a:lnTo>
                    <a:pt x="12096" y="8775"/>
                  </a:lnTo>
                  <a:lnTo>
                    <a:pt x="11898" y="8874"/>
                  </a:lnTo>
                  <a:lnTo>
                    <a:pt x="11700" y="8923"/>
                  </a:lnTo>
                  <a:lnTo>
                    <a:pt x="11452" y="8874"/>
                  </a:lnTo>
                  <a:lnTo>
                    <a:pt x="11303" y="8775"/>
                  </a:lnTo>
                  <a:lnTo>
                    <a:pt x="11154" y="8576"/>
                  </a:lnTo>
                  <a:lnTo>
                    <a:pt x="11154" y="8378"/>
                  </a:lnTo>
                  <a:lnTo>
                    <a:pt x="11154" y="8130"/>
                  </a:lnTo>
                  <a:lnTo>
                    <a:pt x="11303" y="7982"/>
                  </a:lnTo>
                  <a:lnTo>
                    <a:pt x="11452" y="7833"/>
                  </a:lnTo>
                  <a:close/>
                  <a:moveTo>
                    <a:pt x="9469" y="8923"/>
                  </a:moveTo>
                  <a:lnTo>
                    <a:pt x="9915" y="8973"/>
                  </a:lnTo>
                  <a:lnTo>
                    <a:pt x="10361" y="9072"/>
                  </a:lnTo>
                  <a:lnTo>
                    <a:pt x="10708" y="9221"/>
                  </a:lnTo>
                  <a:lnTo>
                    <a:pt x="11055" y="9419"/>
                  </a:lnTo>
                  <a:lnTo>
                    <a:pt x="11303" y="9667"/>
                  </a:lnTo>
                  <a:lnTo>
                    <a:pt x="11501" y="9915"/>
                  </a:lnTo>
                  <a:lnTo>
                    <a:pt x="11650" y="10262"/>
                  </a:lnTo>
                  <a:lnTo>
                    <a:pt x="11700" y="10609"/>
                  </a:lnTo>
                  <a:lnTo>
                    <a:pt x="11650" y="10906"/>
                  </a:lnTo>
                  <a:lnTo>
                    <a:pt x="11501" y="11253"/>
                  </a:lnTo>
                  <a:lnTo>
                    <a:pt x="11303" y="11501"/>
                  </a:lnTo>
                  <a:lnTo>
                    <a:pt x="11055" y="11749"/>
                  </a:lnTo>
                  <a:lnTo>
                    <a:pt x="10708" y="11947"/>
                  </a:lnTo>
                  <a:lnTo>
                    <a:pt x="10361" y="12146"/>
                  </a:lnTo>
                  <a:lnTo>
                    <a:pt x="9915" y="12195"/>
                  </a:lnTo>
                  <a:lnTo>
                    <a:pt x="9469" y="12245"/>
                  </a:lnTo>
                  <a:lnTo>
                    <a:pt x="9023" y="12195"/>
                  </a:lnTo>
                  <a:lnTo>
                    <a:pt x="8576" y="12146"/>
                  </a:lnTo>
                  <a:lnTo>
                    <a:pt x="8229" y="11947"/>
                  </a:lnTo>
                  <a:lnTo>
                    <a:pt x="7882" y="11749"/>
                  </a:lnTo>
                  <a:lnTo>
                    <a:pt x="7635" y="11501"/>
                  </a:lnTo>
                  <a:lnTo>
                    <a:pt x="7436" y="11253"/>
                  </a:lnTo>
                  <a:lnTo>
                    <a:pt x="7288" y="10906"/>
                  </a:lnTo>
                  <a:lnTo>
                    <a:pt x="7238" y="10609"/>
                  </a:lnTo>
                  <a:lnTo>
                    <a:pt x="7288" y="10262"/>
                  </a:lnTo>
                  <a:lnTo>
                    <a:pt x="7436" y="9915"/>
                  </a:lnTo>
                  <a:lnTo>
                    <a:pt x="7635" y="9667"/>
                  </a:lnTo>
                  <a:lnTo>
                    <a:pt x="7882" y="9419"/>
                  </a:lnTo>
                  <a:lnTo>
                    <a:pt x="8229" y="9221"/>
                  </a:lnTo>
                  <a:lnTo>
                    <a:pt x="8576" y="9072"/>
                  </a:lnTo>
                  <a:lnTo>
                    <a:pt x="9023" y="8973"/>
                  </a:lnTo>
                  <a:lnTo>
                    <a:pt x="9469" y="8923"/>
                  </a:lnTo>
                  <a:close/>
                  <a:moveTo>
                    <a:pt x="6147" y="0"/>
                  </a:moveTo>
                  <a:lnTo>
                    <a:pt x="5899" y="50"/>
                  </a:lnTo>
                  <a:lnTo>
                    <a:pt x="5751" y="149"/>
                  </a:lnTo>
                  <a:lnTo>
                    <a:pt x="5602" y="347"/>
                  </a:lnTo>
                  <a:lnTo>
                    <a:pt x="5602" y="545"/>
                  </a:lnTo>
                  <a:lnTo>
                    <a:pt x="5602" y="5602"/>
                  </a:lnTo>
                  <a:lnTo>
                    <a:pt x="545" y="5602"/>
                  </a:lnTo>
                  <a:lnTo>
                    <a:pt x="347" y="5652"/>
                  </a:lnTo>
                  <a:lnTo>
                    <a:pt x="149" y="5751"/>
                  </a:lnTo>
                  <a:lnTo>
                    <a:pt x="50" y="5949"/>
                  </a:lnTo>
                  <a:lnTo>
                    <a:pt x="0" y="6147"/>
                  </a:lnTo>
                  <a:lnTo>
                    <a:pt x="0" y="12790"/>
                  </a:lnTo>
                  <a:lnTo>
                    <a:pt x="50" y="13038"/>
                  </a:lnTo>
                  <a:lnTo>
                    <a:pt x="149" y="13187"/>
                  </a:lnTo>
                  <a:lnTo>
                    <a:pt x="347" y="13336"/>
                  </a:lnTo>
                  <a:lnTo>
                    <a:pt x="545" y="13385"/>
                  </a:lnTo>
                  <a:lnTo>
                    <a:pt x="5602" y="13385"/>
                  </a:lnTo>
                  <a:lnTo>
                    <a:pt x="5602" y="18392"/>
                  </a:lnTo>
                  <a:lnTo>
                    <a:pt x="5602" y="18591"/>
                  </a:lnTo>
                  <a:lnTo>
                    <a:pt x="5751" y="18789"/>
                  </a:lnTo>
                  <a:lnTo>
                    <a:pt x="5899" y="18888"/>
                  </a:lnTo>
                  <a:lnTo>
                    <a:pt x="6147" y="18938"/>
                  </a:lnTo>
                  <a:lnTo>
                    <a:pt x="12790" y="18938"/>
                  </a:lnTo>
                  <a:lnTo>
                    <a:pt x="13038" y="18888"/>
                  </a:lnTo>
                  <a:lnTo>
                    <a:pt x="13187" y="18789"/>
                  </a:lnTo>
                  <a:lnTo>
                    <a:pt x="13286" y="18591"/>
                  </a:lnTo>
                  <a:lnTo>
                    <a:pt x="13336" y="18392"/>
                  </a:lnTo>
                  <a:lnTo>
                    <a:pt x="13336" y="13385"/>
                  </a:lnTo>
                  <a:lnTo>
                    <a:pt x="18392" y="13385"/>
                  </a:lnTo>
                  <a:lnTo>
                    <a:pt x="18591" y="13336"/>
                  </a:lnTo>
                  <a:lnTo>
                    <a:pt x="18789" y="13187"/>
                  </a:lnTo>
                  <a:lnTo>
                    <a:pt x="18888" y="13038"/>
                  </a:lnTo>
                  <a:lnTo>
                    <a:pt x="18938" y="12790"/>
                  </a:lnTo>
                  <a:lnTo>
                    <a:pt x="18938" y="6147"/>
                  </a:lnTo>
                  <a:lnTo>
                    <a:pt x="18888" y="5949"/>
                  </a:lnTo>
                  <a:lnTo>
                    <a:pt x="18789" y="5751"/>
                  </a:lnTo>
                  <a:lnTo>
                    <a:pt x="18591" y="5652"/>
                  </a:lnTo>
                  <a:lnTo>
                    <a:pt x="18392" y="5602"/>
                  </a:lnTo>
                  <a:lnTo>
                    <a:pt x="13336" y="5602"/>
                  </a:lnTo>
                  <a:lnTo>
                    <a:pt x="13336" y="545"/>
                  </a:lnTo>
                  <a:lnTo>
                    <a:pt x="13286" y="347"/>
                  </a:lnTo>
                  <a:lnTo>
                    <a:pt x="13187" y="149"/>
                  </a:lnTo>
                  <a:lnTo>
                    <a:pt x="13038" y="50"/>
                  </a:lnTo>
                  <a:lnTo>
                    <a:pt x="1279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48" name="Google Shape;1348;p66"/>
            <p:cNvSpPr/>
            <p:nvPr/>
          </p:nvSpPr>
          <p:spPr>
            <a:xfrm>
              <a:off x="238125" y="1305800"/>
              <a:ext cx="473450" cy="473450"/>
            </a:xfrm>
            <a:custGeom>
              <a:avLst/>
              <a:gdLst/>
              <a:ahLst/>
              <a:cxnLst/>
              <a:rect l="l" t="t" r="r" b="b"/>
              <a:pathLst>
                <a:path w="18938" h="18938" fill="none" extrusionOk="0">
                  <a:moveTo>
                    <a:pt x="545" y="13385"/>
                  </a:moveTo>
                  <a:lnTo>
                    <a:pt x="5602" y="13385"/>
                  </a:lnTo>
                  <a:lnTo>
                    <a:pt x="5602" y="18392"/>
                  </a:lnTo>
                  <a:lnTo>
                    <a:pt x="5602" y="18392"/>
                  </a:lnTo>
                  <a:lnTo>
                    <a:pt x="5602" y="18591"/>
                  </a:lnTo>
                  <a:lnTo>
                    <a:pt x="5751" y="18789"/>
                  </a:lnTo>
                  <a:lnTo>
                    <a:pt x="5899" y="18888"/>
                  </a:lnTo>
                  <a:lnTo>
                    <a:pt x="6147" y="18938"/>
                  </a:lnTo>
                  <a:lnTo>
                    <a:pt x="12790" y="18938"/>
                  </a:lnTo>
                  <a:lnTo>
                    <a:pt x="12790" y="18938"/>
                  </a:lnTo>
                  <a:lnTo>
                    <a:pt x="13038" y="18888"/>
                  </a:lnTo>
                  <a:lnTo>
                    <a:pt x="13187" y="18789"/>
                  </a:lnTo>
                  <a:lnTo>
                    <a:pt x="13286" y="18591"/>
                  </a:lnTo>
                  <a:lnTo>
                    <a:pt x="13336" y="18392"/>
                  </a:lnTo>
                  <a:lnTo>
                    <a:pt x="13336" y="13385"/>
                  </a:lnTo>
                  <a:lnTo>
                    <a:pt x="18392" y="13385"/>
                  </a:lnTo>
                  <a:lnTo>
                    <a:pt x="18392" y="13385"/>
                  </a:lnTo>
                  <a:lnTo>
                    <a:pt x="18591" y="13336"/>
                  </a:lnTo>
                  <a:lnTo>
                    <a:pt x="18789" y="13187"/>
                  </a:lnTo>
                  <a:lnTo>
                    <a:pt x="18888" y="13038"/>
                  </a:lnTo>
                  <a:lnTo>
                    <a:pt x="18938" y="12790"/>
                  </a:lnTo>
                  <a:lnTo>
                    <a:pt x="18938" y="6147"/>
                  </a:lnTo>
                  <a:lnTo>
                    <a:pt x="18938" y="6147"/>
                  </a:lnTo>
                  <a:lnTo>
                    <a:pt x="18888" y="5949"/>
                  </a:lnTo>
                  <a:lnTo>
                    <a:pt x="18789" y="5751"/>
                  </a:lnTo>
                  <a:lnTo>
                    <a:pt x="18591" y="5652"/>
                  </a:lnTo>
                  <a:lnTo>
                    <a:pt x="18392" y="5602"/>
                  </a:lnTo>
                  <a:lnTo>
                    <a:pt x="13336" y="5602"/>
                  </a:lnTo>
                  <a:lnTo>
                    <a:pt x="13336" y="545"/>
                  </a:lnTo>
                  <a:lnTo>
                    <a:pt x="13336" y="545"/>
                  </a:lnTo>
                  <a:lnTo>
                    <a:pt x="13286" y="347"/>
                  </a:lnTo>
                  <a:lnTo>
                    <a:pt x="13187" y="149"/>
                  </a:lnTo>
                  <a:lnTo>
                    <a:pt x="13038" y="50"/>
                  </a:lnTo>
                  <a:lnTo>
                    <a:pt x="12790" y="0"/>
                  </a:lnTo>
                  <a:lnTo>
                    <a:pt x="6147" y="0"/>
                  </a:lnTo>
                  <a:lnTo>
                    <a:pt x="6147" y="0"/>
                  </a:lnTo>
                  <a:lnTo>
                    <a:pt x="5899" y="50"/>
                  </a:lnTo>
                  <a:lnTo>
                    <a:pt x="5751" y="149"/>
                  </a:lnTo>
                  <a:lnTo>
                    <a:pt x="5602" y="347"/>
                  </a:lnTo>
                  <a:lnTo>
                    <a:pt x="5602" y="545"/>
                  </a:lnTo>
                  <a:lnTo>
                    <a:pt x="5602" y="5602"/>
                  </a:lnTo>
                  <a:lnTo>
                    <a:pt x="545" y="5602"/>
                  </a:lnTo>
                  <a:lnTo>
                    <a:pt x="545" y="5602"/>
                  </a:lnTo>
                  <a:lnTo>
                    <a:pt x="347" y="5652"/>
                  </a:lnTo>
                  <a:lnTo>
                    <a:pt x="149" y="5751"/>
                  </a:lnTo>
                  <a:lnTo>
                    <a:pt x="50" y="5949"/>
                  </a:lnTo>
                  <a:lnTo>
                    <a:pt x="0" y="6147"/>
                  </a:lnTo>
                  <a:lnTo>
                    <a:pt x="0" y="12790"/>
                  </a:lnTo>
                  <a:lnTo>
                    <a:pt x="0" y="12790"/>
                  </a:lnTo>
                  <a:lnTo>
                    <a:pt x="50" y="13038"/>
                  </a:lnTo>
                  <a:lnTo>
                    <a:pt x="149" y="13187"/>
                  </a:lnTo>
                  <a:lnTo>
                    <a:pt x="347" y="13336"/>
                  </a:lnTo>
                  <a:lnTo>
                    <a:pt x="545" y="13385"/>
                  </a:lnTo>
                  <a:lnTo>
                    <a:pt x="545" y="1338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49" name="Google Shape;1349;p66"/>
            <p:cNvSpPr/>
            <p:nvPr/>
          </p:nvSpPr>
          <p:spPr>
            <a:xfrm>
              <a:off x="419050" y="1528875"/>
              <a:ext cx="111575" cy="83050"/>
            </a:xfrm>
            <a:custGeom>
              <a:avLst/>
              <a:gdLst/>
              <a:ahLst/>
              <a:cxnLst/>
              <a:rect l="l" t="t" r="r" b="b"/>
              <a:pathLst>
                <a:path w="4463" h="3322" fill="none" extrusionOk="0">
                  <a:moveTo>
                    <a:pt x="2232" y="3322"/>
                  </a:moveTo>
                  <a:lnTo>
                    <a:pt x="2232" y="3322"/>
                  </a:lnTo>
                  <a:lnTo>
                    <a:pt x="1786" y="3272"/>
                  </a:lnTo>
                  <a:lnTo>
                    <a:pt x="1339" y="3223"/>
                  </a:lnTo>
                  <a:lnTo>
                    <a:pt x="992" y="3024"/>
                  </a:lnTo>
                  <a:lnTo>
                    <a:pt x="645" y="2826"/>
                  </a:lnTo>
                  <a:lnTo>
                    <a:pt x="398" y="2578"/>
                  </a:lnTo>
                  <a:lnTo>
                    <a:pt x="199" y="2330"/>
                  </a:lnTo>
                  <a:lnTo>
                    <a:pt x="51" y="1983"/>
                  </a:lnTo>
                  <a:lnTo>
                    <a:pt x="1" y="1686"/>
                  </a:lnTo>
                  <a:lnTo>
                    <a:pt x="1" y="1686"/>
                  </a:lnTo>
                  <a:lnTo>
                    <a:pt x="51" y="1339"/>
                  </a:lnTo>
                  <a:lnTo>
                    <a:pt x="199" y="992"/>
                  </a:lnTo>
                  <a:lnTo>
                    <a:pt x="398" y="744"/>
                  </a:lnTo>
                  <a:lnTo>
                    <a:pt x="645" y="496"/>
                  </a:lnTo>
                  <a:lnTo>
                    <a:pt x="992" y="298"/>
                  </a:lnTo>
                  <a:lnTo>
                    <a:pt x="1339" y="149"/>
                  </a:lnTo>
                  <a:lnTo>
                    <a:pt x="1786" y="50"/>
                  </a:lnTo>
                  <a:lnTo>
                    <a:pt x="2232" y="0"/>
                  </a:lnTo>
                  <a:lnTo>
                    <a:pt x="2232" y="0"/>
                  </a:lnTo>
                  <a:lnTo>
                    <a:pt x="2678" y="50"/>
                  </a:lnTo>
                  <a:lnTo>
                    <a:pt x="3124" y="149"/>
                  </a:lnTo>
                  <a:lnTo>
                    <a:pt x="3471" y="298"/>
                  </a:lnTo>
                  <a:lnTo>
                    <a:pt x="3818" y="496"/>
                  </a:lnTo>
                  <a:lnTo>
                    <a:pt x="4066" y="744"/>
                  </a:lnTo>
                  <a:lnTo>
                    <a:pt x="4264" y="992"/>
                  </a:lnTo>
                  <a:lnTo>
                    <a:pt x="4413" y="1339"/>
                  </a:lnTo>
                  <a:lnTo>
                    <a:pt x="4463" y="1686"/>
                  </a:lnTo>
                  <a:lnTo>
                    <a:pt x="4463" y="1686"/>
                  </a:lnTo>
                  <a:lnTo>
                    <a:pt x="4413" y="1983"/>
                  </a:lnTo>
                  <a:lnTo>
                    <a:pt x="4264" y="2330"/>
                  </a:lnTo>
                  <a:lnTo>
                    <a:pt x="4066" y="2578"/>
                  </a:lnTo>
                  <a:lnTo>
                    <a:pt x="3818" y="2826"/>
                  </a:lnTo>
                  <a:lnTo>
                    <a:pt x="3471" y="3024"/>
                  </a:lnTo>
                  <a:lnTo>
                    <a:pt x="3124" y="3223"/>
                  </a:lnTo>
                  <a:lnTo>
                    <a:pt x="2678" y="3272"/>
                  </a:lnTo>
                  <a:lnTo>
                    <a:pt x="2232" y="3322"/>
                  </a:lnTo>
                  <a:lnTo>
                    <a:pt x="2232" y="332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50" name="Google Shape;1350;p66"/>
            <p:cNvSpPr/>
            <p:nvPr/>
          </p:nvSpPr>
          <p:spPr>
            <a:xfrm>
              <a:off x="516975" y="1501600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fill="none" extrusionOk="0">
                  <a:moveTo>
                    <a:pt x="546" y="1"/>
                  </a:moveTo>
                  <a:lnTo>
                    <a:pt x="546" y="1"/>
                  </a:lnTo>
                  <a:lnTo>
                    <a:pt x="744" y="1"/>
                  </a:lnTo>
                  <a:lnTo>
                    <a:pt x="942" y="150"/>
                  </a:lnTo>
                  <a:lnTo>
                    <a:pt x="1041" y="298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41" y="744"/>
                  </a:lnTo>
                  <a:lnTo>
                    <a:pt x="942" y="943"/>
                  </a:lnTo>
                  <a:lnTo>
                    <a:pt x="744" y="1042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298" y="1042"/>
                  </a:lnTo>
                  <a:lnTo>
                    <a:pt x="149" y="943"/>
                  </a:lnTo>
                  <a:lnTo>
                    <a:pt x="0" y="744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0" y="298"/>
                  </a:lnTo>
                  <a:lnTo>
                    <a:pt x="149" y="150"/>
                  </a:lnTo>
                  <a:lnTo>
                    <a:pt x="298" y="1"/>
                  </a:lnTo>
                  <a:lnTo>
                    <a:pt x="546" y="1"/>
                  </a:lnTo>
                  <a:lnTo>
                    <a:pt x="54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51" name="Google Shape;1351;p66"/>
            <p:cNvSpPr/>
            <p:nvPr/>
          </p:nvSpPr>
          <p:spPr>
            <a:xfrm>
              <a:off x="461200" y="1473100"/>
              <a:ext cx="27300" cy="28525"/>
            </a:xfrm>
            <a:custGeom>
              <a:avLst/>
              <a:gdLst/>
              <a:ahLst/>
              <a:cxnLst/>
              <a:rect l="l" t="t" r="r" b="b"/>
              <a:pathLst>
                <a:path w="1092" h="1141" fill="none" extrusionOk="0">
                  <a:moveTo>
                    <a:pt x="546" y="1"/>
                  </a:moveTo>
                  <a:lnTo>
                    <a:pt x="546" y="1"/>
                  </a:lnTo>
                  <a:lnTo>
                    <a:pt x="744" y="50"/>
                  </a:lnTo>
                  <a:lnTo>
                    <a:pt x="942" y="149"/>
                  </a:lnTo>
                  <a:lnTo>
                    <a:pt x="1042" y="348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42" y="794"/>
                  </a:lnTo>
                  <a:lnTo>
                    <a:pt x="942" y="943"/>
                  </a:lnTo>
                  <a:lnTo>
                    <a:pt x="744" y="1091"/>
                  </a:lnTo>
                  <a:lnTo>
                    <a:pt x="546" y="1141"/>
                  </a:lnTo>
                  <a:lnTo>
                    <a:pt x="546" y="1141"/>
                  </a:lnTo>
                  <a:lnTo>
                    <a:pt x="348" y="1091"/>
                  </a:lnTo>
                  <a:lnTo>
                    <a:pt x="149" y="943"/>
                  </a:lnTo>
                  <a:lnTo>
                    <a:pt x="50" y="794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50" y="348"/>
                  </a:lnTo>
                  <a:lnTo>
                    <a:pt x="149" y="149"/>
                  </a:lnTo>
                  <a:lnTo>
                    <a:pt x="348" y="50"/>
                  </a:lnTo>
                  <a:lnTo>
                    <a:pt x="546" y="1"/>
                  </a:lnTo>
                  <a:lnTo>
                    <a:pt x="54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52" name="Google Shape;1352;p66"/>
            <p:cNvSpPr/>
            <p:nvPr/>
          </p:nvSpPr>
          <p:spPr>
            <a:xfrm>
              <a:off x="405425" y="1501600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fill="none" extrusionOk="0">
                  <a:moveTo>
                    <a:pt x="546" y="1"/>
                  </a:moveTo>
                  <a:lnTo>
                    <a:pt x="546" y="1"/>
                  </a:lnTo>
                  <a:lnTo>
                    <a:pt x="794" y="1"/>
                  </a:lnTo>
                  <a:lnTo>
                    <a:pt x="943" y="150"/>
                  </a:lnTo>
                  <a:lnTo>
                    <a:pt x="1091" y="298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91" y="744"/>
                  </a:lnTo>
                  <a:lnTo>
                    <a:pt x="943" y="943"/>
                  </a:lnTo>
                  <a:lnTo>
                    <a:pt x="794" y="1042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8" y="1042"/>
                  </a:lnTo>
                  <a:lnTo>
                    <a:pt x="149" y="943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298"/>
                  </a:lnTo>
                  <a:lnTo>
                    <a:pt x="149" y="150"/>
                  </a:lnTo>
                  <a:lnTo>
                    <a:pt x="348" y="1"/>
                  </a:lnTo>
                  <a:lnTo>
                    <a:pt x="546" y="1"/>
                  </a:lnTo>
                  <a:lnTo>
                    <a:pt x="54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53" name="Google Shape;1353;p66"/>
            <p:cNvSpPr/>
            <p:nvPr/>
          </p:nvSpPr>
          <p:spPr>
            <a:xfrm>
              <a:off x="419050" y="1501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354" name="Google Shape;1354;p66"/>
          <p:cNvGrpSpPr/>
          <p:nvPr/>
        </p:nvGrpSpPr>
        <p:grpSpPr>
          <a:xfrm>
            <a:off x="1942719" y="1468716"/>
            <a:ext cx="445256" cy="391630"/>
            <a:chOff x="1013950" y="1336775"/>
            <a:chExt cx="473475" cy="416450"/>
          </a:xfrm>
        </p:grpSpPr>
        <p:sp>
          <p:nvSpPr>
            <p:cNvPr id="1355" name="Google Shape;1355;p66"/>
            <p:cNvSpPr/>
            <p:nvPr/>
          </p:nvSpPr>
          <p:spPr>
            <a:xfrm>
              <a:off x="1013950" y="1502850"/>
              <a:ext cx="473475" cy="250375"/>
            </a:xfrm>
            <a:custGeom>
              <a:avLst/>
              <a:gdLst/>
              <a:ahLst/>
              <a:cxnLst/>
              <a:rect l="l" t="t" r="r" b="b"/>
              <a:pathLst>
                <a:path w="18939" h="10015" extrusionOk="0">
                  <a:moveTo>
                    <a:pt x="9470" y="2231"/>
                  </a:moveTo>
                  <a:lnTo>
                    <a:pt x="9718" y="2281"/>
                  </a:lnTo>
                  <a:lnTo>
                    <a:pt x="9866" y="2380"/>
                  </a:lnTo>
                  <a:lnTo>
                    <a:pt x="10015" y="2578"/>
                  </a:lnTo>
                  <a:lnTo>
                    <a:pt x="10015" y="2777"/>
                  </a:lnTo>
                  <a:lnTo>
                    <a:pt x="10015" y="3024"/>
                  </a:lnTo>
                  <a:lnTo>
                    <a:pt x="9866" y="3173"/>
                  </a:lnTo>
                  <a:lnTo>
                    <a:pt x="9718" y="3322"/>
                  </a:lnTo>
                  <a:lnTo>
                    <a:pt x="9271" y="3322"/>
                  </a:lnTo>
                  <a:lnTo>
                    <a:pt x="9073" y="3173"/>
                  </a:lnTo>
                  <a:lnTo>
                    <a:pt x="8974" y="3024"/>
                  </a:lnTo>
                  <a:lnTo>
                    <a:pt x="8924" y="2777"/>
                  </a:lnTo>
                  <a:lnTo>
                    <a:pt x="8974" y="2578"/>
                  </a:lnTo>
                  <a:lnTo>
                    <a:pt x="9073" y="2380"/>
                  </a:lnTo>
                  <a:lnTo>
                    <a:pt x="9271" y="2281"/>
                  </a:lnTo>
                  <a:lnTo>
                    <a:pt x="9470" y="2231"/>
                  </a:lnTo>
                  <a:close/>
                  <a:moveTo>
                    <a:pt x="7239" y="3322"/>
                  </a:moveTo>
                  <a:lnTo>
                    <a:pt x="7487" y="3371"/>
                  </a:lnTo>
                  <a:lnTo>
                    <a:pt x="7635" y="3520"/>
                  </a:lnTo>
                  <a:lnTo>
                    <a:pt x="7784" y="3669"/>
                  </a:lnTo>
                  <a:lnTo>
                    <a:pt x="7834" y="3917"/>
                  </a:lnTo>
                  <a:lnTo>
                    <a:pt x="7784" y="4115"/>
                  </a:lnTo>
                  <a:lnTo>
                    <a:pt x="7635" y="4313"/>
                  </a:lnTo>
                  <a:lnTo>
                    <a:pt x="7487" y="4413"/>
                  </a:lnTo>
                  <a:lnTo>
                    <a:pt x="7239" y="4462"/>
                  </a:lnTo>
                  <a:lnTo>
                    <a:pt x="7041" y="4413"/>
                  </a:lnTo>
                  <a:lnTo>
                    <a:pt x="6842" y="4264"/>
                  </a:lnTo>
                  <a:lnTo>
                    <a:pt x="6743" y="4115"/>
                  </a:lnTo>
                  <a:lnTo>
                    <a:pt x="6694" y="3917"/>
                  </a:lnTo>
                  <a:lnTo>
                    <a:pt x="6743" y="3669"/>
                  </a:lnTo>
                  <a:lnTo>
                    <a:pt x="6842" y="3520"/>
                  </a:lnTo>
                  <a:lnTo>
                    <a:pt x="7041" y="3371"/>
                  </a:lnTo>
                  <a:lnTo>
                    <a:pt x="7239" y="3322"/>
                  </a:lnTo>
                  <a:close/>
                  <a:moveTo>
                    <a:pt x="11701" y="3322"/>
                  </a:moveTo>
                  <a:lnTo>
                    <a:pt x="11899" y="3371"/>
                  </a:lnTo>
                  <a:lnTo>
                    <a:pt x="12097" y="3520"/>
                  </a:lnTo>
                  <a:lnTo>
                    <a:pt x="12196" y="3669"/>
                  </a:lnTo>
                  <a:lnTo>
                    <a:pt x="12246" y="3917"/>
                  </a:lnTo>
                  <a:lnTo>
                    <a:pt x="12196" y="4115"/>
                  </a:lnTo>
                  <a:lnTo>
                    <a:pt x="12097" y="4264"/>
                  </a:lnTo>
                  <a:lnTo>
                    <a:pt x="11899" y="4413"/>
                  </a:lnTo>
                  <a:lnTo>
                    <a:pt x="11701" y="4462"/>
                  </a:lnTo>
                  <a:lnTo>
                    <a:pt x="11502" y="4413"/>
                  </a:lnTo>
                  <a:lnTo>
                    <a:pt x="11304" y="4313"/>
                  </a:lnTo>
                  <a:lnTo>
                    <a:pt x="11205" y="4115"/>
                  </a:lnTo>
                  <a:lnTo>
                    <a:pt x="11155" y="3917"/>
                  </a:lnTo>
                  <a:lnTo>
                    <a:pt x="11205" y="3669"/>
                  </a:lnTo>
                  <a:lnTo>
                    <a:pt x="11304" y="3520"/>
                  </a:lnTo>
                  <a:lnTo>
                    <a:pt x="11502" y="3371"/>
                  </a:lnTo>
                  <a:lnTo>
                    <a:pt x="11701" y="3322"/>
                  </a:lnTo>
                  <a:close/>
                  <a:moveTo>
                    <a:pt x="9916" y="4462"/>
                  </a:moveTo>
                  <a:lnTo>
                    <a:pt x="10362" y="4561"/>
                  </a:lnTo>
                  <a:lnTo>
                    <a:pt x="10709" y="4710"/>
                  </a:lnTo>
                  <a:lnTo>
                    <a:pt x="11056" y="4958"/>
                  </a:lnTo>
                  <a:lnTo>
                    <a:pt x="11304" y="5156"/>
                  </a:lnTo>
                  <a:lnTo>
                    <a:pt x="11552" y="5454"/>
                  </a:lnTo>
                  <a:lnTo>
                    <a:pt x="11651" y="5801"/>
                  </a:lnTo>
                  <a:lnTo>
                    <a:pt x="11701" y="6098"/>
                  </a:lnTo>
                  <a:lnTo>
                    <a:pt x="11651" y="6445"/>
                  </a:lnTo>
                  <a:lnTo>
                    <a:pt x="11552" y="6792"/>
                  </a:lnTo>
                  <a:lnTo>
                    <a:pt x="11304" y="7040"/>
                  </a:lnTo>
                  <a:lnTo>
                    <a:pt x="11056" y="7288"/>
                  </a:lnTo>
                  <a:lnTo>
                    <a:pt x="10709" y="7486"/>
                  </a:lnTo>
                  <a:lnTo>
                    <a:pt x="10362" y="7635"/>
                  </a:lnTo>
                  <a:lnTo>
                    <a:pt x="9916" y="7734"/>
                  </a:lnTo>
                  <a:lnTo>
                    <a:pt x="9470" y="7784"/>
                  </a:lnTo>
                  <a:lnTo>
                    <a:pt x="9024" y="7734"/>
                  </a:lnTo>
                  <a:lnTo>
                    <a:pt x="8627" y="7635"/>
                  </a:lnTo>
                  <a:lnTo>
                    <a:pt x="8230" y="7486"/>
                  </a:lnTo>
                  <a:lnTo>
                    <a:pt x="7883" y="7288"/>
                  </a:lnTo>
                  <a:lnTo>
                    <a:pt x="7635" y="7040"/>
                  </a:lnTo>
                  <a:lnTo>
                    <a:pt x="7437" y="6792"/>
                  </a:lnTo>
                  <a:lnTo>
                    <a:pt x="7288" y="6445"/>
                  </a:lnTo>
                  <a:lnTo>
                    <a:pt x="7239" y="6098"/>
                  </a:lnTo>
                  <a:lnTo>
                    <a:pt x="7288" y="5801"/>
                  </a:lnTo>
                  <a:lnTo>
                    <a:pt x="7437" y="5454"/>
                  </a:lnTo>
                  <a:lnTo>
                    <a:pt x="7635" y="5156"/>
                  </a:lnTo>
                  <a:lnTo>
                    <a:pt x="7883" y="4958"/>
                  </a:lnTo>
                  <a:lnTo>
                    <a:pt x="8230" y="4710"/>
                  </a:lnTo>
                  <a:lnTo>
                    <a:pt x="8627" y="4561"/>
                  </a:lnTo>
                  <a:lnTo>
                    <a:pt x="9024" y="4462"/>
                  </a:lnTo>
                  <a:close/>
                  <a:moveTo>
                    <a:pt x="546" y="0"/>
                  </a:moveTo>
                  <a:lnTo>
                    <a:pt x="348" y="50"/>
                  </a:lnTo>
                  <a:lnTo>
                    <a:pt x="150" y="149"/>
                  </a:lnTo>
                  <a:lnTo>
                    <a:pt x="50" y="347"/>
                  </a:lnTo>
                  <a:lnTo>
                    <a:pt x="1" y="546"/>
                  </a:lnTo>
                  <a:lnTo>
                    <a:pt x="50" y="794"/>
                  </a:lnTo>
                  <a:lnTo>
                    <a:pt x="150" y="942"/>
                  </a:lnTo>
                  <a:lnTo>
                    <a:pt x="348" y="1091"/>
                  </a:lnTo>
                  <a:lnTo>
                    <a:pt x="546" y="1141"/>
                  </a:lnTo>
                  <a:lnTo>
                    <a:pt x="1042" y="1141"/>
                  </a:lnTo>
                  <a:lnTo>
                    <a:pt x="1" y="9370"/>
                  </a:lnTo>
                  <a:lnTo>
                    <a:pt x="50" y="9618"/>
                  </a:lnTo>
                  <a:lnTo>
                    <a:pt x="150" y="9816"/>
                  </a:lnTo>
                  <a:lnTo>
                    <a:pt x="348" y="9965"/>
                  </a:lnTo>
                  <a:lnTo>
                    <a:pt x="546" y="10014"/>
                  </a:lnTo>
                  <a:lnTo>
                    <a:pt x="18393" y="10014"/>
                  </a:lnTo>
                  <a:lnTo>
                    <a:pt x="18641" y="9965"/>
                  </a:lnTo>
                  <a:lnTo>
                    <a:pt x="18839" y="9816"/>
                  </a:lnTo>
                  <a:lnTo>
                    <a:pt x="18939" y="9618"/>
                  </a:lnTo>
                  <a:lnTo>
                    <a:pt x="18939" y="9370"/>
                  </a:lnTo>
                  <a:lnTo>
                    <a:pt x="17897" y="1141"/>
                  </a:lnTo>
                  <a:lnTo>
                    <a:pt x="18393" y="1141"/>
                  </a:lnTo>
                  <a:lnTo>
                    <a:pt x="18592" y="1091"/>
                  </a:lnTo>
                  <a:lnTo>
                    <a:pt x="18790" y="942"/>
                  </a:lnTo>
                  <a:lnTo>
                    <a:pt x="18889" y="794"/>
                  </a:lnTo>
                  <a:lnTo>
                    <a:pt x="18939" y="546"/>
                  </a:lnTo>
                  <a:lnTo>
                    <a:pt x="18889" y="347"/>
                  </a:lnTo>
                  <a:lnTo>
                    <a:pt x="18790" y="149"/>
                  </a:lnTo>
                  <a:lnTo>
                    <a:pt x="18592" y="50"/>
                  </a:lnTo>
                  <a:lnTo>
                    <a:pt x="1839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56" name="Google Shape;1356;p66"/>
            <p:cNvSpPr/>
            <p:nvPr/>
          </p:nvSpPr>
          <p:spPr>
            <a:xfrm>
              <a:off x="1013950" y="1502850"/>
              <a:ext cx="473475" cy="250375"/>
            </a:xfrm>
            <a:custGeom>
              <a:avLst/>
              <a:gdLst/>
              <a:ahLst/>
              <a:cxnLst/>
              <a:rect l="l" t="t" r="r" b="b"/>
              <a:pathLst>
                <a:path w="18939" h="10015" fill="none" extrusionOk="0">
                  <a:moveTo>
                    <a:pt x="18393" y="0"/>
                  </a:moveTo>
                  <a:lnTo>
                    <a:pt x="546" y="0"/>
                  </a:lnTo>
                  <a:lnTo>
                    <a:pt x="546" y="0"/>
                  </a:lnTo>
                  <a:lnTo>
                    <a:pt x="348" y="50"/>
                  </a:lnTo>
                  <a:lnTo>
                    <a:pt x="150" y="149"/>
                  </a:lnTo>
                  <a:lnTo>
                    <a:pt x="50" y="347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794"/>
                  </a:lnTo>
                  <a:lnTo>
                    <a:pt x="150" y="942"/>
                  </a:lnTo>
                  <a:lnTo>
                    <a:pt x="348" y="1091"/>
                  </a:lnTo>
                  <a:lnTo>
                    <a:pt x="546" y="1141"/>
                  </a:lnTo>
                  <a:lnTo>
                    <a:pt x="1042" y="1141"/>
                  </a:lnTo>
                  <a:lnTo>
                    <a:pt x="1" y="9370"/>
                  </a:lnTo>
                  <a:lnTo>
                    <a:pt x="1" y="9370"/>
                  </a:lnTo>
                  <a:lnTo>
                    <a:pt x="50" y="9618"/>
                  </a:lnTo>
                  <a:lnTo>
                    <a:pt x="150" y="9816"/>
                  </a:lnTo>
                  <a:lnTo>
                    <a:pt x="150" y="9816"/>
                  </a:lnTo>
                  <a:lnTo>
                    <a:pt x="348" y="9965"/>
                  </a:lnTo>
                  <a:lnTo>
                    <a:pt x="546" y="10014"/>
                  </a:lnTo>
                  <a:lnTo>
                    <a:pt x="18393" y="10014"/>
                  </a:lnTo>
                  <a:lnTo>
                    <a:pt x="18393" y="10014"/>
                  </a:lnTo>
                  <a:lnTo>
                    <a:pt x="18641" y="9965"/>
                  </a:lnTo>
                  <a:lnTo>
                    <a:pt x="18839" y="9816"/>
                  </a:lnTo>
                  <a:lnTo>
                    <a:pt x="18839" y="9816"/>
                  </a:lnTo>
                  <a:lnTo>
                    <a:pt x="18939" y="9618"/>
                  </a:lnTo>
                  <a:lnTo>
                    <a:pt x="18939" y="9370"/>
                  </a:lnTo>
                  <a:lnTo>
                    <a:pt x="17897" y="1141"/>
                  </a:lnTo>
                  <a:lnTo>
                    <a:pt x="18393" y="1141"/>
                  </a:lnTo>
                  <a:lnTo>
                    <a:pt x="18393" y="1141"/>
                  </a:lnTo>
                  <a:lnTo>
                    <a:pt x="18592" y="1091"/>
                  </a:lnTo>
                  <a:lnTo>
                    <a:pt x="18790" y="942"/>
                  </a:lnTo>
                  <a:lnTo>
                    <a:pt x="18889" y="794"/>
                  </a:lnTo>
                  <a:lnTo>
                    <a:pt x="18939" y="546"/>
                  </a:lnTo>
                  <a:lnTo>
                    <a:pt x="18939" y="546"/>
                  </a:lnTo>
                  <a:lnTo>
                    <a:pt x="18889" y="347"/>
                  </a:lnTo>
                  <a:lnTo>
                    <a:pt x="18790" y="149"/>
                  </a:lnTo>
                  <a:lnTo>
                    <a:pt x="18592" y="50"/>
                  </a:lnTo>
                  <a:lnTo>
                    <a:pt x="18393" y="0"/>
                  </a:lnTo>
                  <a:lnTo>
                    <a:pt x="18393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57" name="Google Shape;1357;p66"/>
            <p:cNvSpPr/>
            <p:nvPr/>
          </p:nvSpPr>
          <p:spPr>
            <a:xfrm>
              <a:off x="1237050" y="1558625"/>
              <a:ext cx="27300" cy="27275"/>
            </a:xfrm>
            <a:custGeom>
              <a:avLst/>
              <a:gdLst/>
              <a:ahLst/>
              <a:cxnLst/>
              <a:rect l="l" t="t" r="r" b="b"/>
              <a:pathLst>
                <a:path w="1092" h="1091" fill="none" extrusionOk="0">
                  <a:moveTo>
                    <a:pt x="546" y="0"/>
                  </a:moveTo>
                  <a:lnTo>
                    <a:pt x="546" y="0"/>
                  </a:lnTo>
                  <a:lnTo>
                    <a:pt x="794" y="50"/>
                  </a:lnTo>
                  <a:lnTo>
                    <a:pt x="942" y="149"/>
                  </a:lnTo>
                  <a:lnTo>
                    <a:pt x="1091" y="347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91" y="793"/>
                  </a:lnTo>
                  <a:lnTo>
                    <a:pt x="942" y="942"/>
                  </a:lnTo>
                  <a:lnTo>
                    <a:pt x="794" y="1091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7" y="1091"/>
                  </a:lnTo>
                  <a:lnTo>
                    <a:pt x="149" y="942"/>
                  </a:lnTo>
                  <a:lnTo>
                    <a:pt x="50" y="793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50" y="347"/>
                  </a:lnTo>
                  <a:lnTo>
                    <a:pt x="149" y="149"/>
                  </a:lnTo>
                  <a:lnTo>
                    <a:pt x="347" y="50"/>
                  </a:lnTo>
                  <a:lnTo>
                    <a:pt x="546" y="0"/>
                  </a:lnTo>
                  <a:lnTo>
                    <a:pt x="546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58" name="Google Shape;1358;p66"/>
            <p:cNvSpPr/>
            <p:nvPr/>
          </p:nvSpPr>
          <p:spPr>
            <a:xfrm>
              <a:off x="1181275" y="1585875"/>
              <a:ext cx="28525" cy="28550"/>
            </a:xfrm>
            <a:custGeom>
              <a:avLst/>
              <a:gdLst/>
              <a:ahLst/>
              <a:cxnLst/>
              <a:rect l="l" t="t" r="r" b="b"/>
              <a:pathLst>
                <a:path w="1141" h="1142" fill="none" extrusionOk="0">
                  <a:moveTo>
                    <a:pt x="1" y="596"/>
                  </a:moveTo>
                  <a:lnTo>
                    <a:pt x="1" y="596"/>
                  </a:lnTo>
                  <a:lnTo>
                    <a:pt x="50" y="348"/>
                  </a:lnTo>
                  <a:lnTo>
                    <a:pt x="149" y="199"/>
                  </a:lnTo>
                  <a:lnTo>
                    <a:pt x="348" y="50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794" y="50"/>
                  </a:lnTo>
                  <a:lnTo>
                    <a:pt x="942" y="199"/>
                  </a:lnTo>
                  <a:lnTo>
                    <a:pt x="1091" y="348"/>
                  </a:lnTo>
                  <a:lnTo>
                    <a:pt x="1141" y="596"/>
                  </a:lnTo>
                  <a:lnTo>
                    <a:pt x="1141" y="596"/>
                  </a:lnTo>
                  <a:lnTo>
                    <a:pt x="1091" y="794"/>
                  </a:lnTo>
                  <a:lnTo>
                    <a:pt x="942" y="992"/>
                  </a:lnTo>
                  <a:lnTo>
                    <a:pt x="794" y="1092"/>
                  </a:lnTo>
                  <a:lnTo>
                    <a:pt x="546" y="1141"/>
                  </a:lnTo>
                  <a:lnTo>
                    <a:pt x="546" y="1141"/>
                  </a:lnTo>
                  <a:lnTo>
                    <a:pt x="348" y="1092"/>
                  </a:lnTo>
                  <a:lnTo>
                    <a:pt x="149" y="943"/>
                  </a:lnTo>
                  <a:lnTo>
                    <a:pt x="50" y="794"/>
                  </a:lnTo>
                  <a:lnTo>
                    <a:pt x="1" y="596"/>
                  </a:lnTo>
                  <a:lnTo>
                    <a:pt x="1" y="59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59" name="Google Shape;1359;p66"/>
            <p:cNvSpPr/>
            <p:nvPr/>
          </p:nvSpPr>
          <p:spPr>
            <a:xfrm>
              <a:off x="1194900" y="1614400"/>
              <a:ext cx="111575" cy="83050"/>
            </a:xfrm>
            <a:custGeom>
              <a:avLst/>
              <a:gdLst/>
              <a:ahLst/>
              <a:cxnLst/>
              <a:rect l="l" t="t" r="r" b="b"/>
              <a:pathLst>
                <a:path w="4463" h="3322" fill="none" extrusionOk="0">
                  <a:moveTo>
                    <a:pt x="2232" y="3322"/>
                  </a:moveTo>
                  <a:lnTo>
                    <a:pt x="2232" y="3322"/>
                  </a:lnTo>
                  <a:lnTo>
                    <a:pt x="1786" y="3272"/>
                  </a:lnTo>
                  <a:lnTo>
                    <a:pt x="1389" y="3173"/>
                  </a:lnTo>
                  <a:lnTo>
                    <a:pt x="992" y="3024"/>
                  </a:lnTo>
                  <a:lnTo>
                    <a:pt x="645" y="2826"/>
                  </a:lnTo>
                  <a:lnTo>
                    <a:pt x="397" y="2578"/>
                  </a:lnTo>
                  <a:lnTo>
                    <a:pt x="199" y="2330"/>
                  </a:lnTo>
                  <a:lnTo>
                    <a:pt x="50" y="1983"/>
                  </a:lnTo>
                  <a:lnTo>
                    <a:pt x="1" y="1636"/>
                  </a:lnTo>
                  <a:lnTo>
                    <a:pt x="1" y="1636"/>
                  </a:lnTo>
                  <a:lnTo>
                    <a:pt x="50" y="1339"/>
                  </a:lnTo>
                  <a:lnTo>
                    <a:pt x="199" y="992"/>
                  </a:lnTo>
                  <a:lnTo>
                    <a:pt x="397" y="694"/>
                  </a:lnTo>
                  <a:lnTo>
                    <a:pt x="645" y="496"/>
                  </a:lnTo>
                  <a:lnTo>
                    <a:pt x="992" y="248"/>
                  </a:lnTo>
                  <a:lnTo>
                    <a:pt x="1389" y="99"/>
                  </a:lnTo>
                  <a:lnTo>
                    <a:pt x="1786" y="0"/>
                  </a:lnTo>
                  <a:lnTo>
                    <a:pt x="2232" y="0"/>
                  </a:lnTo>
                  <a:lnTo>
                    <a:pt x="2232" y="0"/>
                  </a:lnTo>
                  <a:lnTo>
                    <a:pt x="2678" y="0"/>
                  </a:lnTo>
                  <a:lnTo>
                    <a:pt x="3124" y="99"/>
                  </a:lnTo>
                  <a:lnTo>
                    <a:pt x="3471" y="248"/>
                  </a:lnTo>
                  <a:lnTo>
                    <a:pt x="3818" y="496"/>
                  </a:lnTo>
                  <a:lnTo>
                    <a:pt x="4066" y="694"/>
                  </a:lnTo>
                  <a:lnTo>
                    <a:pt x="4314" y="992"/>
                  </a:lnTo>
                  <a:lnTo>
                    <a:pt x="4413" y="1339"/>
                  </a:lnTo>
                  <a:lnTo>
                    <a:pt x="4463" y="1636"/>
                  </a:lnTo>
                  <a:lnTo>
                    <a:pt x="4463" y="1636"/>
                  </a:lnTo>
                  <a:lnTo>
                    <a:pt x="4413" y="1983"/>
                  </a:lnTo>
                  <a:lnTo>
                    <a:pt x="4314" y="2330"/>
                  </a:lnTo>
                  <a:lnTo>
                    <a:pt x="4066" y="2578"/>
                  </a:lnTo>
                  <a:lnTo>
                    <a:pt x="3818" y="2826"/>
                  </a:lnTo>
                  <a:lnTo>
                    <a:pt x="3471" y="3024"/>
                  </a:lnTo>
                  <a:lnTo>
                    <a:pt x="3124" y="3173"/>
                  </a:lnTo>
                  <a:lnTo>
                    <a:pt x="2678" y="3272"/>
                  </a:lnTo>
                  <a:lnTo>
                    <a:pt x="2232" y="3322"/>
                  </a:lnTo>
                  <a:lnTo>
                    <a:pt x="2232" y="332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60" name="Google Shape;1360;p66"/>
            <p:cNvSpPr/>
            <p:nvPr/>
          </p:nvSpPr>
          <p:spPr>
            <a:xfrm>
              <a:off x="1292825" y="1585875"/>
              <a:ext cx="27275" cy="28550"/>
            </a:xfrm>
            <a:custGeom>
              <a:avLst/>
              <a:gdLst/>
              <a:ahLst/>
              <a:cxnLst/>
              <a:rect l="l" t="t" r="r" b="b"/>
              <a:pathLst>
                <a:path w="1091" h="1142" fill="none" extrusionOk="0">
                  <a:moveTo>
                    <a:pt x="546" y="1141"/>
                  </a:moveTo>
                  <a:lnTo>
                    <a:pt x="546" y="1141"/>
                  </a:lnTo>
                  <a:lnTo>
                    <a:pt x="347" y="1092"/>
                  </a:lnTo>
                  <a:lnTo>
                    <a:pt x="149" y="992"/>
                  </a:lnTo>
                  <a:lnTo>
                    <a:pt x="50" y="794"/>
                  </a:lnTo>
                  <a:lnTo>
                    <a:pt x="0" y="596"/>
                  </a:lnTo>
                  <a:lnTo>
                    <a:pt x="0" y="596"/>
                  </a:lnTo>
                  <a:lnTo>
                    <a:pt x="50" y="348"/>
                  </a:lnTo>
                  <a:lnTo>
                    <a:pt x="149" y="199"/>
                  </a:lnTo>
                  <a:lnTo>
                    <a:pt x="347" y="50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744" y="50"/>
                  </a:lnTo>
                  <a:lnTo>
                    <a:pt x="942" y="199"/>
                  </a:lnTo>
                  <a:lnTo>
                    <a:pt x="1041" y="348"/>
                  </a:lnTo>
                  <a:lnTo>
                    <a:pt x="1091" y="596"/>
                  </a:lnTo>
                  <a:lnTo>
                    <a:pt x="1091" y="596"/>
                  </a:lnTo>
                  <a:lnTo>
                    <a:pt x="1041" y="794"/>
                  </a:lnTo>
                  <a:lnTo>
                    <a:pt x="942" y="943"/>
                  </a:lnTo>
                  <a:lnTo>
                    <a:pt x="744" y="1092"/>
                  </a:lnTo>
                  <a:lnTo>
                    <a:pt x="546" y="1141"/>
                  </a:lnTo>
                  <a:lnTo>
                    <a:pt x="546" y="114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61" name="Google Shape;1361;p66"/>
            <p:cNvSpPr/>
            <p:nvPr/>
          </p:nvSpPr>
          <p:spPr>
            <a:xfrm>
              <a:off x="1306450" y="1614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62" name="Google Shape;1362;p66"/>
            <p:cNvSpPr/>
            <p:nvPr/>
          </p:nvSpPr>
          <p:spPr>
            <a:xfrm>
              <a:off x="1057350" y="1336775"/>
              <a:ext cx="387925" cy="138825"/>
            </a:xfrm>
            <a:custGeom>
              <a:avLst/>
              <a:gdLst/>
              <a:ahLst/>
              <a:cxnLst/>
              <a:rect l="l" t="t" r="r" b="b"/>
              <a:pathLst>
                <a:path w="15517" h="5553" extrusionOk="0">
                  <a:moveTo>
                    <a:pt x="7734" y="1091"/>
                  </a:moveTo>
                  <a:lnTo>
                    <a:pt x="7982" y="1141"/>
                  </a:lnTo>
                  <a:lnTo>
                    <a:pt x="8130" y="1240"/>
                  </a:lnTo>
                  <a:lnTo>
                    <a:pt x="8279" y="1438"/>
                  </a:lnTo>
                  <a:lnTo>
                    <a:pt x="8279" y="1636"/>
                  </a:lnTo>
                  <a:lnTo>
                    <a:pt x="8279" y="1884"/>
                  </a:lnTo>
                  <a:lnTo>
                    <a:pt x="8130" y="2033"/>
                  </a:lnTo>
                  <a:lnTo>
                    <a:pt x="7982" y="2182"/>
                  </a:lnTo>
                  <a:lnTo>
                    <a:pt x="7734" y="2231"/>
                  </a:lnTo>
                  <a:lnTo>
                    <a:pt x="7535" y="2182"/>
                  </a:lnTo>
                  <a:lnTo>
                    <a:pt x="7337" y="2033"/>
                  </a:lnTo>
                  <a:lnTo>
                    <a:pt x="7238" y="1884"/>
                  </a:lnTo>
                  <a:lnTo>
                    <a:pt x="7188" y="1636"/>
                  </a:lnTo>
                  <a:lnTo>
                    <a:pt x="7238" y="1438"/>
                  </a:lnTo>
                  <a:lnTo>
                    <a:pt x="7337" y="1240"/>
                  </a:lnTo>
                  <a:lnTo>
                    <a:pt x="7535" y="1141"/>
                  </a:lnTo>
                  <a:lnTo>
                    <a:pt x="7734" y="1091"/>
                  </a:lnTo>
                  <a:close/>
                  <a:moveTo>
                    <a:pt x="4412" y="3322"/>
                  </a:moveTo>
                  <a:lnTo>
                    <a:pt x="4611" y="3371"/>
                  </a:lnTo>
                  <a:lnTo>
                    <a:pt x="4809" y="3471"/>
                  </a:lnTo>
                  <a:lnTo>
                    <a:pt x="4908" y="3669"/>
                  </a:lnTo>
                  <a:lnTo>
                    <a:pt x="4958" y="3867"/>
                  </a:lnTo>
                  <a:lnTo>
                    <a:pt x="4908" y="4115"/>
                  </a:lnTo>
                  <a:lnTo>
                    <a:pt x="4809" y="4264"/>
                  </a:lnTo>
                  <a:lnTo>
                    <a:pt x="4611" y="4413"/>
                  </a:lnTo>
                  <a:lnTo>
                    <a:pt x="4214" y="4413"/>
                  </a:lnTo>
                  <a:lnTo>
                    <a:pt x="4016" y="4264"/>
                  </a:lnTo>
                  <a:lnTo>
                    <a:pt x="3916" y="4115"/>
                  </a:lnTo>
                  <a:lnTo>
                    <a:pt x="3867" y="3867"/>
                  </a:lnTo>
                  <a:lnTo>
                    <a:pt x="3916" y="3669"/>
                  </a:lnTo>
                  <a:lnTo>
                    <a:pt x="4016" y="3471"/>
                  </a:lnTo>
                  <a:lnTo>
                    <a:pt x="4214" y="3371"/>
                  </a:lnTo>
                  <a:lnTo>
                    <a:pt x="4412" y="3322"/>
                  </a:lnTo>
                  <a:close/>
                  <a:moveTo>
                    <a:pt x="7734" y="3322"/>
                  </a:moveTo>
                  <a:lnTo>
                    <a:pt x="7982" y="3371"/>
                  </a:lnTo>
                  <a:lnTo>
                    <a:pt x="8130" y="3471"/>
                  </a:lnTo>
                  <a:lnTo>
                    <a:pt x="8279" y="3669"/>
                  </a:lnTo>
                  <a:lnTo>
                    <a:pt x="8279" y="3867"/>
                  </a:lnTo>
                  <a:lnTo>
                    <a:pt x="8279" y="4115"/>
                  </a:lnTo>
                  <a:lnTo>
                    <a:pt x="8130" y="4264"/>
                  </a:lnTo>
                  <a:lnTo>
                    <a:pt x="7982" y="4413"/>
                  </a:lnTo>
                  <a:lnTo>
                    <a:pt x="7535" y="4413"/>
                  </a:lnTo>
                  <a:lnTo>
                    <a:pt x="7337" y="4264"/>
                  </a:lnTo>
                  <a:lnTo>
                    <a:pt x="7238" y="4115"/>
                  </a:lnTo>
                  <a:lnTo>
                    <a:pt x="7188" y="3867"/>
                  </a:lnTo>
                  <a:lnTo>
                    <a:pt x="7238" y="3669"/>
                  </a:lnTo>
                  <a:lnTo>
                    <a:pt x="7337" y="3471"/>
                  </a:lnTo>
                  <a:lnTo>
                    <a:pt x="7535" y="3371"/>
                  </a:lnTo>
                  <a:lnTo>
                    <a:pt x="7734" y="3322"/>
                  </a:lnTo>
                  <a:close/>
                  <a:moveTo>
                    <a:pt x="11055" y="3322"/>
                  </a:moveTo>
                  <a:lnTo>
                    <a:pt x="11303" y="3371"/>
                  </a:lnTo>
                  <a:lnTo>
                    <a:pt x="11452" y="3471"/>
                  </a:lnTo>
                  <a:lnTo>
                    <a:pt x="11601" y="3669"/>
                  </a:lnTo>
                  <a:lnTo>
                    <a:pt x="11650" y="3867"/>
                  </a:lnTo>
                  <a:lnTo>
                    <a:pt x="11601" y="4115"/>
                  </a:lnTo>
                  <a:lnTo>
                    <a:pt x="11452" y="4264"/>
                  </a:lnTo>
                  <a:lnTo>
                    <a:pt x="11303" y="4413"/>
                  </a:lnTo>
                  <a:lnTo>
                    <a:pt x="10857" y="4413"/>
                  </a:lnTo>
                  <a:lnTo>
                    <a:pt x="10659" y="4264"/>
                  </a:lnTo>
                  <a:lnTo>
                    <a:pt x="10560" y="4115"/>
                  </a:lnTo>
                  <a:lnTo>
                    <a:pt x="10510" y="3867"/>
                  </a:lnTo>
                  <a:lnTo>
                    <a:pt x="10560" y="3669"/>
                  </a:lnTo>
                  <a:lnTo>
                    <a:pt x="10659" y="3471"/>
                  </a:lnTo>
                  <a:lnTo>
                    <a:pt x="10857" y="3371"/>
                  </a:lnTo>
                  <a:lnTo>
                    <a:pt x="11055" y="3322"/>
                  </a:lnTo>
                  <a:close/>
                  <a:moveTo>
                    <a:pt x="7337" y="0"/>
                  </a:moveTo>
                  <a:lnTo>
                    <a:pt x="6941" y="100"/>
                  </a:lnTo>
                  <a:lnTo>
                    <a:pt x="6544" y="248"/>
                  </a:lnTo>
                  <a:lnTo>
                    <a:pt x="6197" y="447"/>
                  </a:lnTo>
                  <a:lnTo>
                    <a:pt x="5899" y="694"/>
                  </a:lnTo>
                  <a:lnTo>
                    <a:pt x="5602" y="992"/>
                  </a:lnTo>
                  <a:lnTo>
                    <a:pt x="5354" y="1339"/>
                  </a:lnTo>
                  <a:lnTo>
                    <a:pt x="5205" y="1686"/>
                  </a:lnTo>
                  <a:lnTo>
                    <a:pt x="5057" y="1884"/>
                  </a:lnTo>
                  <a:lnTo>
                    <a:pt x="4858" y="2083"/>
                  </a:lnTo>
                  <a:lnTo>
                    <a:pt x="4660" y="2182"/>
                  </a:lnTo>
                  <a:lnTo>
                    <a:pt x="4412" y="2231"/>
                  </a:lnTo>
                  <a:lnTo>
                    <a:pt x="3916" y="2231"/>
                  </a:lnTo>
                  <a:lnTo>
                    <a:pt x="3470" y="2380"/>
                  </a:lnTo>
                  <a:lnTo>
                    <a:pt x="3024" y="2578"/>
                  </a:lnTo>
                  <a:lnTo>
                    <a:pt x="2628" y="2876"/>
                  </a:lnTo>
                  <a:lnTo>
                    <a:pt x="2280" y="3173"/>
                  </a:lnTo>
                  <a:lnTo>
                    <a:pt x="2033" y="3570"/>
                  </a:lnTo>
                  <a:lnTo>
                    <a:pt x="1834" y="4016"/>
                  </a:lnTo>
                  <a:lnTo>
                    <a:pt x="1686" y="4462"/>
                  </a:lnTo>
                  <a:lnTo>
                    <a:pt x="1190" y="4611"/>
                  </a:lnTo>
                  <a:lnTo>
                    <a:pt x="744" y="4859"/>
                  </a:lnTo>
                  <a:lnTo>
                    <a:pt x="347" y="5156"/>
                  </a:lnTo>
                  <a:lnTo>
                    <a:pt x="0" y="5553"/>
                  </a:lnTo>
                  <a:lnTo>
                    <a:pt x="15517" y="5553"/>
                  </a:lnTo>
                  <a:lnTo>
                    <a:pt x="15170" y="5156"/>
                  </a:lnTo>
                  <a:lnTo>
                    <a:pt x="14773" y="4859"/>
                  </a:lnTo>
                  <a:lnTo>
                    <a:pt x="14327" y="4611"/>
                  </a:lnTo>
                  <a:lnTo>
                    <a:pt x="13782" y="4462"/>
                  </a:lnTo>
                  <a:lnTo>
                    <a:pt x="13683" y="4016"/>
                  </a:lnTo>
                  <a:lnTo>
                    <a:pt x="13484" y="3570"/>
                  </a:lnTo>
                  <a:lnTo>
                    <a:pt x="13187" y="3173"/>
                  </a:lnTo>
                  <a:lnTo>
                    <a:pt x="12840" y="2876"/>
                  </a:lnTo>
                  <a:lnTo>
                    <a:pt x="12493" y="2578"/>
                  </a:lnTo>
                  <a:lnTo>
                    <a:pt x="12047" y="2380"/>
                  </a:lnTo>
                  <a:lnTo>
                    <a:pt x="11551" y="2231"/>
                  </a:lnTo>
                  <a:lnTo>
                    <a:pt x="11055" y="2231"/>
                  </a:lnTo>
                  <a:lnTo>
                    <a:pt x="10807" y="2182"/>
                  </a:lnTo>
                  <a:lnTo>
                    <a:pt x="10609" y="2083"/>
                  </a:lnTo>
                  <a:lnTo>
                    <a:pt x="10411" y="1884"/>
                  </a:lnTo>
                  <a:lnTo>
                    <a:pt x="10312" y="1686"/>
                  </a:lnTo>
                  <a:lnTo>
                    <a:pt x="10113" y="1339"/>
                  </a:lnTo>
                  <a:lnTo>
                    <a:pt x="9865" y="992"/>
                  </a:lnTo>
                  <a:lnTo>
                    <a:pt x="9618" y="694"/>
                  </a:lnTo>
                  <a:lnTo>
                    <a:pt x="9271" y="447"/>
                  </a:lnTo>
                  <a:lnTo>
                    <a:pt x="8924" y="248"/>
                  </a:lnTo>
                  <a:lnTo>
                    <a:pt x="8577" y="100"/>
                  </a:lnTo>
                  <a:lnTo>
                    <a:pt x="818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63" name="Google Shape;1363;p66"/>
            <p:cNvSpPr/>
            <p:nvPr/>
          </p:nvSpPr>
          <p:spPr>
            <a:xfrm>
              <a:off x="1057350" y="1336775"/>
              <a:ext cx="387925" cy="138825"/>
            </a:xfrm>
            <a:custGeom>
              <a:avLst/>
              <a:gdLst/>
              <a:ahLst/>
              <a:cxnLst/>
              <a:rect l="l" t="t" r="r" b="b"/>
              <a:pathLst>
                <a:path w="15517" h="5553" fill="none" extrusionOk="0">
                  <a:moveTo>
                    <a:pt x="13782" y="4462"/>
                  </a:moveTo>
                  <a:lnTo>
                    <a:pt x="13782" y="4462"/>
                  </a:lnTo>
                  <a:lnTo>
                    <a:pt x="13683" y="4016"/>
                  </a:lnTo>
                  <a:lnTo>
                    <a:pt x="13484" y="3570"/>
                  </a:lnTo>
                  <a:lnTo>
                    <a:pt x="13187" y="3173"/>
                  </a:lnTo>
                  <a:lnTo>
                    <a:pt x="12840" y="2876"/>
                  </a:lnTo>
                  <a:lnTo>
                    <a:pt x="12493" y="2578"/>
                  </a:lnTo>
                  <a:lnTo>
                    <a:pt x="12047" y="2380"/>
                  </a:lnTo>
                  <a:lnTo>
                    <a:pt x="11551" y="2231"/>
                  </a:lnTo>
                  <a:lnTo>
                    <a:pt x="11055" y="2231"/>
                  </a:lnTo>
                  <a:lnTo>
                    <a:pt x="11055" y="2231"/>
                  </a:lnTo>
                  <a:lnTo>
                    <a:pt x="10807" y="2182"/>
                  </a:lnTo>
                  <a:lnTo>
                    <a:pt x="10609" y="2083"/>
                  </a:lnTo>
                  <a:lnTo>
                    <a:pt x="10411" y="1884"/>
                  </a:lnTo>
                  <a:lnTo>
                    <a:pt x="10312" y="1686"/>
                  </a:lnTo>
                  <a:lnTo>
                    <a:pt x="10312" y="1686"/>
                  </a:lnTo>
                  <a:lnTo>
                    <a:pt x="10113" y="1339"/>
                  </a:lnTo>
                  <a:lnTo>
                    <a:pt x="9865" y="992"/>
                  </a:lnTo>
                  <a:lnTo>
                    <a:pt x="9618" y="694"/>
                  </a:lnTo>
                  <a:lnTo>
                    <a:pt x="9271" y="447"/>
                  </a:lnTo>
                  <a:lnTo>
                    <a:pt x="8924" y="248"/>
                  </a:lnTo>
                  <a:lnTo>
                    <a:pt x="8577" y="100"/>
                  </a:lnTo>
                  <a:lnTo>
                    <a:pt x="8180" y="0"/>
                  </a:lnTo>
                  <a:lnTo>
                    <a:pt x="7734" y="0"/>
                  </a:lnTo>
                  <a:lnTo>
                    <a:pt x="7734" y="0"/>
                  </a:lnTo>
                  <a:lnTo>
                    <a:pt x="7337" y="0"/>
                  </a:lnTo>
                  <a:lnTo>
                    <a:pt x="6941" y="100"/>
                  </a:lnTo>
                  <a:lnTo>
                    <a:pt x="6544" y="248"/>
                  </a:lnTo>
                  <a:lnTo>
                    <a:pt x="6197" y="447"/>
                  </a:lnTo>
                  <a:lnTo>
                    <a:pt x="5899" y="694"/>
                  </a:lnTo>
                  <a:lnTo>
                    <a:pt x="5602" y="992"/>
                  </a:lnTo>
                  <a:lnTo>
                    <a:pt x="5354" y="1339"/>
                  </a:lnTo>
                  <a:lnTo>
                    <a:pt x="5205" y="1686"/>
                  </a:lnTo>
                  <a:lnTo>
                    <a:pt x="5205" y="1686"/>
                  </a:lnTo>
                  <a:lnTo>
                    <a:pt x="5057" y="1884"/>
                  </a:lnTo>
                  <a:lnTo>
                    <a:pt x="4858" y="2083"/>
                  </a:lnTo>
                  <a:lnTo>
                    <a:pt x="4660" y="2182"/>
                  </a:lnTo>
                  <a:lnTo>
                    <a:pt x="4412" y="2231"/>
                  </a:lnTo>
                  <a:lnTo>
                    <a:pt x="4412" y="2231"/>
                  </a:lnTo>
                  <a:lnTo>
                    <a:pt x="3916" y="2231"/>
                  </a:lnTo>
                  <a:lnTo>
                    <a:pt x="3470" y="2380"/>
                  </a:lnTo>
                  <a:lnTo>
                    <a:pt x="3024" y="2578"/>
                  </a:lnTo>
                  <a:lnTo>
                    <a:pt x="2628" y="2876"/>
                  </a:lnTo>
                  <a:lnTo>
                    <a:pt x="2280" y="3173"/>
                  </a:lnTo>
                  <a:lnTo>
                    <a:pt x="2033" y="3570"/>
                  </a:lnTo>
                  <a:lnTo>
                    <a:pt x="1834" y="4016"/>
                  </a:lnTo>
                  <a:lnTo>
                    <a:pt x="1686" y="4462"/>
                  </a:lnTo>
                  <a:lnTo>
                    <a:pt x="1686" y="4462"/>
                  </a:lnTo>
                  <a:lnTo>
                    <a:pt x="1190" y="4611"/>
                  </a:lnTo>
                  <a:lnTo>
                    <a:pt x="744" y="4859"/>
                  </a:lnTo>
                  <a:lnTo>
                    <a:pt x="347" y="5156"/>
                  </a:lnTo>
                  <a:lnTo>
                    <a:pt x="0" y="5553"/>
                  </a:lnTo>
                  <a:lnTo>
                    <a:pt x="15517" y="5553"/>
                  </a:lnTo>
                  <a:lnTo>
                    <a:pt x="15517" y="5553"/>
                  </a:lnTo>
                  <a:lnTo>
                    <a:pt x="15170" y="5156"/>
                  </a:lnTo>
                  <a:lnTo>
                    <a:pt x="14773" y="4859"/>
                  </a:lnTo>
                  <a:lnTo>
                    <a:pt x="14327" y="4611"/>
                  </a:lnTo>
                  <a:lnTo>
                    <a:pt x="13782" y="4462"/>
                  </a:lnTo>
                  <a:lnTo>
                    <a:pt x="13782" y="446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64" name="Google Shape;1364;p66"/>
            <p:cNvSpPr/>
            <p:nvPr/>
          </p:nvSpPr>
          <p:spPr>
            <a:xfrm>
              <a:off x="1154000" y="1419800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fill="none" extrusionOk="0">
                  <a:moveTo>
                    <a:pt x="546" y="1092"/>
                  </a:moveTo>
                  <a:lnTo>
                    <a:pt x="546" y="1092"/>
                  </a:lnTo>
                  <a:lnTo>
                    <a:pt x="348" y="1092"/>
                  </a:lnTo>
                  <a:lnTo>
                    <a:pt x="150" y="943"/>
                  </a:lnTo>
                  <a:lnTo>
                    <a:pt x="50" y="79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348"/>
                  </a:lnTo>
                  <a:lnTo>
                    <a:pt x="150" y="150"/>
                  </a:lnTo>
                  <a:lnTo>
                    <a:pt x="348" y="50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745" y="50"/>
                  </a:lnTo>
                  <a:lnTo>
                    <a:pt x="943" y="150"/>
                  </a:lnTo>
                  <a:lnTo>
                    <a:pt x="1042" y="348"/>
                  </a:lnTo>
                  <a:lnTo>
                    <a:pt x="1092" y="546"/>
                  </a:lnTo>
                  <a:lnTo>
                    <a:pt x="1092" y="546"/>
                  </a:lnTo>
                  <a:lnTo>
                    <a:pt x="1042" y="794"/>
                  </a:lnTo>
                  <a:lnTo>
                    <a:pt x="943" y="943"/>
                  </a:lnTo>
                  <a:lnTo>
                    <a:pt x="745" y="1092"/>
                  </a:lnTo>
                  <a:lnTo>
                    <a:pt x="546" y="1092"/>
                  </a:lnTo>
                  <a:lnTo>
                    <a:pt x="546" y="109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65" name="Google Shape;1365;p66"/>
            <p:cNvSpPr/>
            <p:nvPr/>
          </p:nvSpPr>
          <p:spPr>
            <a:xfrm>
              <a:off x="1237050" y="1419800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fill="none" extrusionOk="0">
                  <a:moveTo>
                    <a:pt x="546" y="1092"/>
                  </a:moveTo>
                  <a:lnTo>
                    <a:pt x="546" y="1092"/>
                  </a:lnTo>
                  <a:lnTo>
                    <a:pt x="347" y="1092"/>
                  </a:lnTo>
                  <a:lnTo>
                    <a:pt x="149" y="943"/>
                  </a:lnTo>
                  <a:lnTo>
                    <a:pt x="50" y="794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50" y="348"/>
                  </a:lnTo>
                  <a:lnTo>
                    <a:pt x="149" y="150"/>
                  </a:lnTo>
                  <a:lnTo>
                    <a:pt x="347" y="50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794" y="50"/>
                  </a:lnTo>
                  <a:lnTo>
                    <a:pt x="942" y="150"/>
                  </a:lnTo>
                  <a:lnTo>
                    <a:pt x="1091" y="348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91" y="794"/>
                  </a:lnTo>
                  <a:lnTo>
                    <a:pt x="942" y="943"/>
                  </a:lnTo>
                  <a:lnTo>
                    <a:pt x="794" y="1092"/>
                  </a:lnTo>
                  <a:lnTo>
                    <a:pt x="546" y="1092"/>
                  </a:lnTo>
                  <a:lnTo>
                    <a:pt x="546" y="109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66" name="Google Shape;1366;p66"/>
            <p:cNvSpPr/>
            <p:nvPr/>
          </p:nvSpPr>
          <p:spPr>
            <a:xfrm>
              <a:off x="1237050" y="1364050"/>
              <a:ext cx="27300" cy="28525"/>
            </a:xfrm>
            <a:custGeom>
              <a:avLst/>
              <a:gdLst/>
              <a:ahLst/>
              <a:cxnLst/>
              <a:rect l="l" t="t" r="r" b="b"/>
              <a:pathLst>
                <a:path w="1092" h="1141" fill="none" extrusionOk="0">
                  <a:moveTo>
                    <a:pt x="546" y="1140"/>
                  </a:moveTo>
                  <a:lnTo>
                    <a:pt x="546" y="1140"/>
                  </a:lnTo>
                  <a:lnTo>
                    <a:pt x="347" y="1091"/>
                  </a:lnTo>
                  <a:lnTo>
                    <a:pt x="149" y="942"/>
                  </a:lnTo>
                  <a:lnTo>
                    <a:pt x="50" y="793"/>
                  </a:lnTo>
                  <a:lnTo>
                    <a:pt x="0" y="545"/>
                  </a:lnTo>
                  <a:lnTo>
                    <a:pt x="0" y="545"/>
                  </a:lnTo>
                  <a:lnTo>
                    <a:pt x="50" y="347"/>
                  </a:lnTo>
                  <a:lnTo>
                    <a:pt x="149" y="149"/>
                  </a:lnTo>
                  <a:lnTo>
                    <a:pt x="347" y="5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794" y="50"/>
                  </a:lnTo>
                  <a:lnTo>
                    <a:pt x="942" y="149"/>
                  </a:lnTo>
                  <a:lnTo>
                    <a:pt x="1091" y="347"/>
                  </a:lnTo>
                  <a:lnTo>
                    <a:pt x="1091" y="545"/>
                  </a:lnTo>
                  <a:lnTo>
                    <a:pt x="1091" y="545"/>
                  </a:lnTo>
                  <a:lnTo>
                    <a:pt x="1091" y="793"/>
                  </a:lnTo>
                  <a:lnTo>
                    <a:pt x="942" y="942"/>
                  </a:lnTo>
                  <a:lnTo>
                    <a:pt x="794" y="1091"/>
                  </a:lnTo>
                  <a:lnTo>
                    <a:pt x="546" y="1140"/>
                  </a:lnTo>
                  <a:lnTo>
                    <a:pt x="546" y="114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67" name="Google Shape;1367;p66"/>
            <p:cNvSpPr/>
            <p:nvPr/>
          </p:nvSpPr>
          <p:spPr>
            <a:xfrm>
              <a:off x="1320075" y="1419800"/>
              <a:ext cx="28550" cy="27300"/>
            </a:xfrm>
            <a:custGeom>
              <a:avLst/>
              <a:gdLst/>
              <a:ahLst/>
              <a:cxnLst/>
              <a:rect l="l" t="t" r="r" b="b"/>
              <a:pathLst>
                <a:path w="1142" h="1092" fill="none" extrusionOk="0">
                  <a:moveTo>
                    <a:pt x="546" y="1092"/>
                  </a:moveTo>
                  <a:lnTo>
                    <a:pt x="546" y="1092"/>
                  </a:lnTo>
                  <a:lnTo>
                    <a:pt x="348" y="1092"/>
                  </a:lnTo>
                  <a:lnTo>
                    <a:pt x="150" y="943"/>
                  </a:lnTo>
                  <a:lnTo>
                    <a:pt x="51" y="79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1" y="348"/>
                  </a:lnTo>
                  <a:lnTo>
                    <a:pt x="150" y="150"/>
                  </a:lnTo>
                  <a:lnTo>
                    <a:pt x="348" y="50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794" y="50"/>
                  </a:lnTo>
                  <a:lnTo>
                    <a:pt x="943" y="150"/>
                  </a:lnTo>
                  <a:lnTo>
                    <a:pt x="1092" y="348"/>
                  </a:lnTo>
                  <a:lnTo>
                    <a:pt x="1141" y="546"/>
                  </a:lnTo>
                  <a:lnTo>
                    <a:pt x="1141" y="546"/>
                  </a:lnTo>
                  <a:lnTo>
                    <a:pt x="1092" y="794"/>
                  </a:lnTo>
                  <a:lnTo>
                    <a:pt x="943" y="943"/>
                  </a:lnTo>
                  <a:lnTo>
                    <a:pt x="794" y="1092"/>
                  </a:lnTo>
                  <a:lnTo>
                    <a:pt x="546" y="1092"/>
                  </a:lnTo>
                  <a:lnTo>
                    <a:pt x="546" y="109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68" name="Google Shape;1368;p66"/>
            <p:cNvSpPr/>
            <p:nvPr/>
          </p:nvSpPr>
          <p:spPr>
            <a:xfrm>
              <a:off x="1333725" y="1447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69" name="Google Shape;1369;p66"/>
            <p:cNvSpPr/>
            <p:nvPr/>
          </p:nvSpPr>
          <p:spPr>
            <a:xfrm>
              <a:off x="1223425" y="1641650"/>
              <a:ext cx="55775" cy="28525"/>
            </a:xfrm>
            <a:custGeom>
              <a:avLst/>
              <a:gdLst/>
              <a:ahLst/>
              <a:cxnLst/>
              <a:rect l="l" t="t" r="r" b="b"/>
              <a:pathLst>
                <a:path w="2231" h="1141" extrusionOk="0">
                  <a:moveTo>
                    <a:pt x="843" y="1"/>
                  </a:moveTo>
                  <a:lnTo>
                    <a:pt x="645" y="50"/>
                  </a:lnTo>
                  <a:lnTo>
                    <a:pt x="298" y="199"/>
                  </a:lnTo>
                  <a:lnTo>
                    <a:pt x="50" y="397"/>
                  </a:lnTo>
                  <a:lnTo>
                    <a:pt x="0" y="496"/>
                  </a:lnTo>
                  <a:lnTo>
                    <a:pt x="0" y="546"/>
                  </a:lnTo>
                  <a:lnTo>
                    <a:pt x="0" y="645"/>
                  </a:lnTo>
                  <a:lnTo>
                    <a:pt x="50" y="744"/>
                  </a:lnTo>
                  <a:lnTo>
                    <a:pt x="298" y="943"/>
                  </a:lnTo>
                  <a:lnTo>
                    <a:pt x="645" y="1042"/>
                  </a:lnTo>
                  <a:lnTo>
                    <a:pt x="843" y="1091"/>
                  </a:lnTo>
                  <a:lnTo>
                    <a:pt x="1091" y="1141"/>
                  </a:lnTo>
                  <a:lnTo>
                    <a:pt x="1339" y="1091"/>
                  </a:lnTo>
                  <a:lnTo>
                    <a:pt x="1537" y="1042"/>
                  </a:lnTo>
                  <a:lnTo>
                    <a:pt x="1934" y="943"/>
                  </a:lnTo>
                  <a:lnTo>
                    <a:pt x="2132" y="744"/>
                  </a:lnTo>
                  <a:lnTo>
                    <a:pt x="2181" y="645"/>
                  </a:lnTo>
                  <a:lnTo>
                    <a:pt x="2231" y="546"/>
                  </a:lnTo>
                  <a:lnTo>
                    <a:pt x="2181" y="496"/>
                  </a:lnTo>
                  <a:lnTo>
                    <a:pt x="2132" y="397"/>
                  </a:lnTo>
                  <a:lnTo>
                    <a:pt x="1934" y="199"/>
                  </a:lnTo>
                  <a:lnTo>
                    <a:pt x="1537" y="50"/>
                  </a:lnTo>
                  <a:lnTo>
                    <a:pt x="133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70" name="Google Shape;1370;p66"/>
            <p:cNvSpPr/>
            <p:nvPr/>
          </p:nvSpPr>
          <p:spPr>
            <a:xfrm>
              <a:off x="1223425" y="1641650"/>
              <a:ext cx="55775" cy="28525"/>
            </a:xfrm>
            <a:custGeom>
              <a:avLst/>
              <a:gdLst/>
              <a:ahLst/>
              <a:cxnLst/>
              <a:rect l="l" t="t" r="r" b="b"/>
              <a:pathLst>
                <a:path w="2231" h="1141" fill="none" extrusionOk="0">
                  <a:moveTo>
                    <a:pt x="1091" y="1"/>
                  </a:moveTo>
                  <a:lnTo>
                    <a:pt x="1091" y="1"/>
                  </a:lnTo>
                  <a:lnTo>
                    <a:pt x="843" y="1"/>
                  </a:lnTo>
                  <a:lnTo>
                    <a:pt x="645" y="50"/>
                  </a:lnTo>
                  <a:lnTo>
                    <a:pt x="298" y="199"/>
                  </a:lnTo>
                  <a:lnTo>
                    <a:pt x="50" y="397"/>
                  </a:lnTo>
                  <a:lnTo>
                    <a:pt x="0" y="496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0" y="645"/>
                  </a:lnTo>
                  <a:lnTo>
                    <a:pt x="50" y="744"/>
                  </a:lnTo>
                  <a:lnTo>
                    <a:pt x="298" y="943"/>
                  </a:lnTo>
                  <a:lnTo>
                    <a:pt x="645" y="1042"/>
                  </a:lnTo>
                  <a:lnTo>
                    <a:pt x="843" y="1091"/>
                  </a:lnTo>
                  <a:lnTo>
                    <a:pt x="1091" y="1141"/>
                  </a:lnTo>
                  <a:lnTo>
                    <a:pt x="1091" y="1141"/>
                  </a:lnTo>
                  <a:lnTo>
                    <a:pt x="1339" y="1091"/>
                  </a:lnTo>
                  <a:lnTo>
                    <a:pt x="1537" y="1042"/>
                  </a:lnTo>
                  <a:lnTo>
                    <a:pt x="1934" y="943"/>
                  </a:lnTo>
                  <a:lnTo>
                    <a:pt x="2132" y="744"/>
                  </a:lnTo>
                  <a:lnTo>
                    <a:pt x="2181" y="645"/>
                  </a:lnTo>
                  <a:lnTo>
                    <a:pt x="2231" y="546"/>
                  </a:lnTo>
                  <a:lnTo>
                    <a:pt x="2231" y="546"/>
                  </a:lnTo>
                  <a:lnTo>
                    <a:pt x="2181" y="496"/>
                  </a:lnTo>
                  <a:lnTo>
                    <a:pt x="2132" y="397"/>
                  </a:lnTo>
                  <a:lnTo>
                    <a:pt x="1934" y="199"/>
                  </a:lnTo>
                  <a:lnTo>
                    <a:pt x="1537" y="50"/>
                  </a:lnTo>
                  <a:lnTo>
                    <a:pt x="1339" y="1"/>
                  </a:lnTo>
                  <a:lnTo>
                    <a:pt x="1091" y="1"/>
                  </a:lnTo>
                  <a:lnTo>
                    <a:pt x="109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71" name="Google Shape;1371;p66"/>
            <p:cNvSpPr/>
            <p:nvPr/>
          </p:nvSpPr>
          <p:spPr>
            <a:xfrm>
              <a:off x="1250675" y="1641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372" name="Google Shape;1372;p66"/>
          <p:cNvGrpSpPr/>
          <p:nvPr/>
        </p:nvGrpSpPr>
        <p:grpSpPr>
          <a:xfrm>
            <a:off x="2630386" y="1439587"/>
            <a:ext cx="339179" cy="445232"/>
            <a:chOff x="1745200" y="1305800"/>
            <a:chExt cx="360675" cy="473450"/>
          </a:xfrm>
        </p:grpSpPr>
        <p:sp>
          <p:nvSpPr>
            <p:cNvPr id="1373" name="Google Shape;1373;p66"/>
            <p:cNvSpPr/>
            <p:nvPr/>
          </p:nvSpPr>
          <p:spPr>
            <a:xfrm>
              <a:off x="1855500" y="1459475"/>
              <a:ext cx="138825" cy="138825"/>
            </a:xfrm>
            <a:custGeom>
              <a:avLst/>
              <a:gdLst/>
              <a:ahLst/>
              <a:cxnLst/>
              <a:rect l="l" t="t" r="r" b="b"/>
              <a:pathLst>
                <a:path w="5553" h="5553" extrusionOk="0">
                  <a:moveTo>
                    <a:pt x="2231" y="0"/>
                  </a:moveTo>
                  <a:lnTo>
                    <a:pt x="2231" y="1686"/>
                  </a:lnTo>
                  <a:lnTo>
                    <a:pt x="2182" y="1884"/>
                  </a:lnTo>
                  <a:lnTo>
                    <a:pt x="2082" y="2033"/>
                  </a:lnTo>
                  <a:lnTo>
                    <a:pt x="1884" y="2182"/>
                  </a:lnTo>
                  <a:lnTo>
                    <a:pt x="1686" y="2231"/>
                  </a:lnTo>
                  <a:lnTo>
                    <a:pt x="0" y="2231"/>
                  </a:lnTo>
                  <a:lnTo>
                    <a:pt x="0" y="3322"/>
                  </a:lnTo>
                  <a:lnTo>
                    <a:pt x="1686" y="3322"/>
                  </a:lnTo>
                  <a:lnTo>
                    <a:pt x="1884" y="3371"/>
                  </a:lnTo>
                  <a:lnTo>
                    <a:pt x="2082" y="3470"/>
                  </a:lnTo>
                  <a:lnTo>
                    <a:pt x="2182" y="3669"/>
                  </a:lnTo>
                  <a:lnTo>
                    <a:pt x="2231" y="3867"/>
                  </a:lnTo>
                  <a:lnTo>
                    <a:pt x="2231" y="5553"/>
                  </a:lnTo>
                  <a:lnTo>
                    <a:pt x="3371" y="5553"/>
                  </a:lnTo>
                  <a:lnTo>
                    <a:pt x="3371" y="3867"/>
                  </a:lnTo>
                  <a:lnTo>
                    <a:pt x="3371" y="3669"/>
                  </a:lnTo>
                  <a:lnTo>
                    <a:pt x="3520" y="3470"/>
                  </a:lnTo>
                  <a:lnTo>
                    <a:pt x="3669" y="3371"/>
                  </a:lnTo>
                  <a:lnTo>
                    <a:pt x="3917" y="3322"/>
                  </a:lnTo>
                  <a:lnTo>
                    <a:pt x="5553" y="3322"/>
                  </a:lnTo>
                  <a:lnTo>
                    <a:pt x="5553" y="2231"/>
                  </a:lnTo>
                  <a:lnTo>
                    <a:pt x="3917" y="2231"/>
                  </a:lnTo>
                  <a:lnTo>
                    <a:pt x="3669" y="2182"/>
                  </a:lnTo>
                  <a:lnTo>
                    <a:pt x="3520" y="2033"/>
                  </a:lnTo>
                  <a:lnTo>
                    <a:pt x="3371" y="1884"/>
                  </a:lnTo>
                  <a:lnTo>
                    <a:pt x="3371" y="1686"/>
                  </a:lnTo>
                  <a:lnTo>
                    <a:pt x="337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74" name="Google Shape;1374;p66"/>
            <p:cNvSpPr/>
            <p:nvPr/>
          </p:nvSpPr>
          <p:spPr>
            <a:xfrm>
              <a:off x="1855500" y="1459475"/>
              <a:ext cx="138825" cy="138825"/>
            </a:xfrm>
            <a:custGeom>
              <a:avLst/>
              <a:gdLst/>
              <a:ahLst/>
              <a:cxnLst/>
              <a:rect l="l" t="t" r="r" b="b"/>
              <a:pathLst>
                <a:path w="5553" h="5553" fill="none" extrusionOk="0">
                  <a:moveTo>
                    <a:pt x="2231" y="3867"/>
                  </a:moveTo>
                  <a:lnTo>
                    <a:pt x="2231" y="5553"/>
                  </a:lnTo>
                  <a:lnTo>
                    <a:pt x="3371" y="5553"/>
                  </a:lnTo>
                  <a:lnTo>
                    <a:pt x="3371" y="3867"/>
                  </a:lnTo>
                  <a:lnTo>
                    <a:pt x="3371" y="3867"/>
                  </a:lnTo>
                  <a:lnTo>
                    <a:pt x="3371" y="3669"/>
                  </a:lnTo>
                  <a:lnTo>
                    <a:pt x="3520" y="3470"/>
                  </a:lnTo>
                  <a:lnTo>
                    <a:pt x="3669" y="3371"/>
                  </a:lnTo>
                  <a:lnTo>
                    <a:pt x="3917" y="3322"/>
                  </a:lnTo>
                  <a:lnTo>
                    <a:pt x="5553" y="3322"/>
                  </a:lnTo>
                  <a:lnTo>
                    <a:pt x="5553" y="2231"/>
                  </a:lnTo>
                  <a:lnTo>
                    <a:pt x="3917" y="2231"/>
                  </a:lnTo>
                  <a:lnTo>
                    <a:pt x="3917" y="2231"/>
                  </a:lnTo>
                  <a:lnTo>
                    <a:pt x="3669" y="2182"/>
                  </a:lnTo>
                  <a:lnTo>
                    <a:pt x="3520" y="2033"/>
                  </a:lnTo>
                  <a:lnTo>
                    <a:pt x="3371" y="1884"/>
                  </a:lnTo>
                  <a:lnTo>
                    <a:pt x="3371" y="1686"/>
                  </a:lnTo>
                  <a:lnTo>
                    <a:pt x="3371" y="0"/>
                  </a:lnTo>
                  <a:lnTo>
                    <a:pt x="2231" y="0"/>
                  </a:lnTo>
                  <a:lnTo>
                    <a:pt x="2231" y="1686"/>
                  </a:lnTo>
                  <a:lnTo>
                    <a:pt x="2231" y="1686"/>
                  </a:lnTo>
                  <a:lnTo>
                    <a:pt x="2182" y="1884"/>
                  </a:lnTo>
                  <a:lnTo>
                    <a:pt x="2082" y="2033"/>
                  </a:lnTo>
                  <a:lnTo>
                    <a:pt x="1884" y="2182"/>
                  </a:lnTo>
                  <a:lnTo>
                    <a:pt x="1686" y="2231"/>
                  </a:lnTo>
                  <a:lnTo>
                    <a:pt x="0" y="2231"/>
                  </a:lnTo>
                  <a:lnTo>
                    <a:pt x="0" y="3322"/>
                  </a:lnTo>
                  <a:lnTo>
                    <a:pt x="1686" y="3322"/>
                  </a:lnTo>
                  <a:lnTo>
                    <a:pt x="1686" y="3322"/>
                  </a:lnTo>
                  <a:lnTo>
                    <a:pt x="1884" y="3371"/>
                  </a:lnTo>
                  <a:lnTo>
                    <a:pt x="2082" y="3470"/>
                  </a:lnTo>
                  <a:lnTo>
                    <a:pt x="2182" y="3669"/>
                  </a:lnTo>
                  <a:lnTo>
                    <a:pt x="2231" y="3867"/>
                  </a:lnTo>
                  <a:lnTo>
                    <a:pt x="2231" y="3867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75" name="Google Shape;1375;p66"/>
            <p:cNvSpPr/>
            <p:nvPr/>
          </p:nvSpPr>
          <p:spPr>
            <a:xfrm>
              <a:off x="1911275" y="1556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76" name="Google Shape;1376;p66"/>
            <p:cNvSpPr/>
            <p:nvPr/>
          </p:nvSpPr>
          <p:spPr>
            <a:xfrm>
              <a:off x="1745200" y="1333050"/>
              <a:ext cx="360675" cy="446200"/>
            </a:xfrm>
            <a:custGeom>
              <a:avLst/>
              <a:gdLst/>
              <a:ahLst/>
              <a:cxnLst/>
              <a:rect l="l" t="t" r="r" b="b"/>
              <a:pathLst>
                <a:path w="14427" h="17848" extrusionOk="0">
                  <a:moveTo>
                    <a:pt x="8527" y="3967"/>
                  </a:moveTo>
                  <a:lnTo>
                    <a:pt x="8725" y="4115"/>
                  </a:lnTo>
                  <a:lnTo>
                    <a:pt x="8824" y="4264"/>
                  </a:lnTo>
                  <a:lnTo>
                    <a:pt x="8874" y="4512"/>
                  </a:lnTo>
                  <a:lnTo>
                    <a:pt x="8874" y="6148"/>
                  </a:lnTo>
                  <a:lnTo>
                    <a:pt x="10560" y="6148"/>
                  </a:lnTo>
                  <a:lnTo>
                    <a:pt x="10758" y="6197"/>
                  </a:lnTo>
                  <a:lnTo>
                    <a:pt x="10907" y="6346"/>
                  </a:lnTo>
                  <a:lnTo>
                    <a:pt x="11055" y="6495"/>
                  </a:lnTo>
                  <a:lnTo>
                    <a:pt x="11105" y="6743"/>
                  </a:lnTo>
                  <a:lnTo>
                    <a:pt x="11105" y="8924"/>
                  </a:lnTo>
                  <a:lnTo>
                    <a:pt x="11055" y="9172"/>
                  </a:lnTo>
                  <a:lnTo>
                    <a:pt x="10907" y="9321"/>
                  </a:lnTo>
                  <a:lnTo>
                    <a:pt x="10758" y="9469"/>
                  </a:lnTo>
                  <a:lnTo>
                    <a:pt x="10560" y="9519"/>
                  </a:lnTo>
                  <a:lnTo>
                    <a:pt x="8874" y="9519"/>
                  </a:lnTo>
                  <a:lnTo>
                    <a:pt x="8874" y="11155"/>
                  </a:lnTo>
                  <a:lnTo>
                    <a:pt x="8824" y="11353"/>
                  </a:lnTo>
                  <a:lnTo>
                    <a:pt x="8725" y="11552"/>
                  </a:lnTo>
                  <a:lnTo>
                    <a:pt x="8527" y="11651"/>
                  </a:lnTo>
                  <a:lnTo>
                    <a:pt x="8329" y="11700"/>
                  </a:lnTo>
                  <a:lnTo>
                    <a:pt x="6098" y="11700"/>
                  </a:lnTo>
                  <a:lnTo>
                    <a:pt x="5900" y="11651"/>
                  </a:lnTo>
                  <a:lnTo>
                    <a:pt x="5701" y="11552"/>
                  </a:lnTo>
                  <a:lnTo>
                    <a:pt x="5602" y="11353"/>
                  </a:lnTo>
                  <a:lnTo>
                    <a:pt x="5553" y="11155"/>
                  </a:lnTo>
                  <a:lnTo>
                    <a:pt x="5553" y="9519"/>
                  </a:lnTo>
                  <a:lnTo>
                    <a:pt x="3867" y="9519"/>
                  </a:lnTo>
                  <a:lnTo>
                    <a:pt x="3669" y="9469"/>
                  </a:lnTo>
                  <a:lnTo>
                    <a:pt x="3470" y="9321"/>
                  </a:lnTo>
                  <a:lnTo>
                    <a:pt x="3371" y="9172"/>
                  </a:lnTo>
                  <a:lnTo>
                    <a:pt x="3322" y="8924"/>
                  </a:lnTo>
                  <a:lnTo>
                    <a:pt x="3322" y="6743"/>
                  </a:lnTo>
                  <a:lnTo>
                    <a:pt x="3371" y="6495"/>
                  </a:lnTo>
                  <a:lnTo>
                    <a:pt x="3470" y="6346"/>
                  </a:lnTo>
                  <a:lnTo>
                    <a:pt x="3669" y="6197"/>
                  </a:lnTo>
                  <a:lnTo>
                    <a:pt x="3867" y="6148"/>
                  </a:lnTo>
                  <a:lnTo>
                    <a:pt x="5553" y="6148"/>
                  </a:lnTo>
                  <a:lnTo>
                    <a:pt x="5553" y="4512"/>
                  </a:lnTo>
                  <a:lnTo>
                    <a:pt x="5602" y="4264"/>
                  </a:lnTo>
                  <a:lnTo>
                    <a:pt x="5701" y="4115"/>
                  </a:lnTo>
                  <a:lnTo>
                    <a:pt x="5900" y="3967"/>
                  </a:lnTo>
                  <a:close/>
                  <a:moveTo>
                    <a:pt x="3867" y="12840"/>
                  </a:moveTo>
                  <a:lnTo>
                    <a:pt x="4115" y="12890"/>
                  </a:lnTo>
                  <a:lnTo>
                    <a:pt x="4264" y="12989"/>
                  </a:lnTo>
                  <a:lnTo>
                    <a:pt x="4363" y="13188"/>
                  </a:lnTo>
                  <a:lnTo>
                    <a:pt x="4412" y="13386"/>
                  </a:lnTo>
                  <a:lnTo>
                    <a:pt x="4363" y="13584"/>
                  </a:lnTo>
                  <a:lnTo>
                    <a:pt x="4264" y="13782"/>
                  </a:lnTo>
                  <a:lnTo>
                    <a:pt x="4115" y="13882"/>
                  </a:lnTo>
                  <a:lnTo>
                    <a:pt x="3867" y="13931"/>
                  </a:lnTo>
                  <a:lnTo>
                    <a:pt x="3669" y="13882"/>
                  </a:lnTo>
                  <a:lnTo>
                    <a:pt x="3470" y="13782"/>
                  </a:lnTo>
                  <a:lnTo>
                    <a:pt x="3371" y="13584"/>
                  </a:lnTo>
                  <a:lnTo>
                    <a:pt x="3322" y="13386"/>
                  </a:lnTo>
                  <a:lnTo>
                    <a:pt x="3371" y="13188"/>
                  </a:lnTo>
                  <a:lnTo>
                    <a:pt x="3470" y="12989"/>
                  </a:lnTo>
                  <a:lnTo>
                    <a:pt x="3669" y="12890"/>
                  </a:lnTo>
                  <a:lnTo>
                    <a:pt x="3867" y="12840"/>
                  </a:lnTo>
                  <a:close/>
                  <a:moveTo>
                    <a:pt x="10560" y="12840"/>
                  </a:moveTo>
                  <a:lnTo>
                    <a:pt x="10758" y="12890"/>
                  </a:lnTo>
                  <a:lnTo>
                    <a:pt x="10907" y="12989"/>
                  </a:lnTo>
                  <a:lnTo>
                    <a:pt x="11055" y="13188"/>
                  </a:lnTo>
                  <a:lnTo>
                    <a:pt x="11105" y="13386"/>
                  </a:lnTo>
                  <a:lnTo>
                    <a:pt x="11055" y="13584"/>
                  </a:lnTo>
                  <a:lnTo>
                    <a:pt x="10907" y="13782"/>
                  </a:lnTo>
                  <a:lnTo>
                    <a:pt x="10758" y="13882"/>
                  </a:lnTo>
                  <a:lnTo>
                    <a:pt x="10560" y="13931"/>
                  </a:lnTo>
                  <a:lnTo>
                    <a:pt x="6098" y="13931"/>
                  </a:lnTo>
                  <a:lnTo>
                    <a:pt x="5900" y="13882"/>
                  </a:lnTo>
                  <a:lnTo>
                    <a:pt x="5701" y="13782"/>
                  </a:lnTo>
                  <a:lnTo>
                    <a:pt x="5602" y="13584"/>
                  </a:lnTo>
                  <a:lnTo>
                    <a:pt x="5553" y="13386"/>
                  </a:lnTo>
                  <a:lnTo>
                    <a:pt x="5602" y="13188"/>
                  </a:lnTo>
                  <a:lnTo>
                    <a:pt x="5701" y="12989"/>
                  </a:lnTo>
                  <a:lnTo>
                    <a:pt x="5900" y="12890"/>
                  </a:lnTo>
                  <a:lnTo>
                    <a:pt x="6098" y="12840"/>
                  </a:lnTo>
                  <a:close/>
                  <a:moveTo>
                    <a:pt x="4115" y="15071"/>
                  </a:moveTo>
                  <a:lnTo>
                    <a:pt x="4264" y="15220"/>
                  </a:lnTo>
                  <a:lnTo>
                    <a:pt x="4363" y="15369"/>
                  </a:lnTo>
                  <a:lnTo>
                    <a:pt x="4412" y="15617"/>
                  </a:lnTo>
                  <a:lnTo>
                    <a:pt x="4363" y="15815"/>
                  </a:lnTo>
                  <a:lnTo>
                    <a:pt x="4264" y="16013"/>
                  </a:lnTo>
                  <a:lnTo>
                    <a:pt x="4115" y="16112"/>
                  </a:lnTo>
                  <a:lnTo>
                    <a:pt x="3867" y="16162"/>
                  </a:lnTo>
                  <a:lnTo>
                    <a:pt x="3669" y="16112"/>
                  </a:lnTo>
                  <a:lnTo>
                    <a:pt x="3470" y="16013"/>
                  </a:lnTo>
                  <a:lnTo>
                    <a:pt x="3371" y="15815"/>
                  </a:lnTo>
                  <a:lnTo>
                    <a:pt x="3322" y="15617"/>
                  </a:lnTo>
                  <a:lnTo>
                    <a:pt x="3371" y="15369"/>
                  </a:lnTo>
                  <a:lnTo>
                    <a:pt x="3470" y="15220"/>
                  </a:lnTo>
                  <a:lnTo>
                    <a:pt x="3669" y="15071"/>
                  </a:lnTo>
                  <a:close/>
                  <a:moveTo>
                    <a:pt x="10758" y="15071"/>
                  </a:moveTo>
                  <a:lnTo>
                    <a:pt x="10907" y="15220"/>
                  </a:lnTo>
                  <a:lnTo>
                    <a:pt x="11055" y="15369"/>
                  </a:lnTo>
                  <a:lnTo>
                    <a:pt x="11105" y="15617"/>
                  </a:lnTo>
                  <a:lnTo>
                    <a:pt x="11055" y="15815"/>
                  </a:lnTo>
                  <a:lnTo>
                    <a:pt x="10907" y="16013"/>
                  </a:lnTo>
                  <a:lnTo>
                    <a:pt x="10758" y="16112"/>
                  </a:lnTo>
                  <a:lnTo>
                    <a:pt x="10560" y="16162"/>
                  </a:lnTo>
                  <a:lnTo>
                    <a:pt x="6098" y="16162"/>
                  </a:lnTo>
                  <a:lnTo>
                    <a:pt x="5900" y="16112"/>
                  </a:lnTo>
                  <a:lnTo>
                    <a:pt x="5701" y="16013"/>
                  </a:lnTo>
                  <a:lnTo>
                    <a:pt x="5602" y="15815"/>
                  </a:lnTo>
                  <a:lnTo>
                    <a:pt x="5553" y="15617"/>
                  </a:lnTo>
                  <a:lnTo>
                    <a:pt x="5602" y="15369"/>
                  </a:lnTo>
                  <a:lnTo>
                    <a:pt x="5701" y="15220"/>
                  </a:lnTo>
                  <a:lnTo>
                    <a:pt x="5900" y="15071"/>
                  </a:lnTo>
                  <a:close/>
                  <a:moveTo>
                    <a:pt x="545" y="1"/>
                  </a:moveTo>
                  <a:lnTo>
                    <a:pt x="347" y="50"/>
                  </a:lnTo>
                  <a:lnTo>
                    <a:pt x="149" y="199"/>
                  </a:lnTo>
                  <a:lnTo>
                    <a:pt x="50" y="348"/>
                  </a:lnTo>
                  <a:lnTo>
                    <a:pt x="0" y="596"/>
                  </a:lnTo>
                  <a:lnTo>
                    <a:pt x="0" y="17302"/>
                  </a:lnTo>
                  <a:lnTo>
                    <a:pt x="50" y="17501"/>
                  </a:lnTo>
                  <a:lnTo>
                    <a:pt x="149" y="17699"/>
                  </a:lnTo>
                  <a:lnTo>
                    <a:pt x="347" y="17798"/>
                  </a:lnTo>
                  <a:lnTo>
                    <a:pt x="545" y="17848"/>
                  </a:lnTo>
                  <a:lnTo>
                    <a:pt x="13881" y="17848"/>
                  </a:lnTo>
                  <a:lnTo>
                    <a:pt x="14079" y="17798"/>
                  </a:lnTo>
                  <a:lnTo>
                    <a:pt x="14278" y="17699"/>
                  </a:lnTo>
                  <a:lnTo>
                    <a:pt x="14377" y="17501"/>
                  </a:lnTo>
                  <a:lnTo>
                    <a:pt x="14426" y="17302"/>
                  </a:lnTo>
                  <a:lnTo>
                    <a:pt x="14426" y="596"/>
                  </a:lnTo>
                  <a:lnTo>
                    <a:pt x="14377" y="348"/>
                  </a:lnTo>
                  <a:lnTo>
                    <a:pt x="14278" y="199"/>
                  </a:lnTo>
                  <a:lnTo>
                    <a:pt x="14079" y="50"/>
                  </a:lnTo>
                  <a:lnTo>
                    <a:pt x="13881" y="1"/>
                  </a:lnTo>
                  <a:lnTo>
                    <a:pt x="10560" y="1"/>
                  </a:lnTo>
                  <a:lnTo>
                    <a:pt x="10560" y="596"/>
                  </a:lnTo>
                  <a:lnTo>
                    <a:pt x="10510" y="893"/>
                  </a:lnTo>
                  <a:lnTo>
                    <a:pt x="10411" y="1240"/>
                  </a:lnTo>
                  <a:lnTo>
                    <a:pt x="10262" y="1537"/>
                  </a:lnTo>
                  <a:lnTo>
                    <a:pt x="10064" y="1785"/>
                  </a:lnTo>
                  <a:lnTo>
                    <a:pt x="9816" y="1984"/>
                  </a:lnTo>
                  <a:lnTo>
                    <a:pt x="9519" y="2132"/>
                  </a:lnTo>
                  <a:lnTo>
                    <a:pt x="9221" y="2232"/>
                  </a:lnTo>
                  <a:lnTo>
                    <a:pt x="8874" y="2281"/>
                  </a:lnTo>
                  <a:lnTo>
                    <a:pt x="5553" y="2281"/>
                  </a:lnTo>
                  <a:lnTo>
                    <a:pt x="5206" y="2232"/>
                  </a:lnTo>
                  <a:lnTo>
                    <a:pt x="4908" y="2132"/>
                  </a:lnTo>
                  <a:lnTo>
                    <a:pt x="4611" y="1984"/>
                  </a:lnTo>
                  <a:lnTo>
                    <a:pt x="4363" y="1785"/>
                  </a:lnTo>
                  <a:lnTo>
                    <a:pt x="4164" y="1537"/>
                  </a:lnTo>
                  <a:lnTo>
                    <a:pt x="4016" y="1240"/>
                  </a:lnTo>
                  <a:lnTo>
                    <a:pt x="3917" y="893"/>
                  </a:lnTo>
                  <a:lnTo>
                    <a:pt x="3867" y="596"/>
                  </a:lnTo>
                  <a:lnTo>
                    <a:pt x="386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77" name="Google Shape;1377;p66"/>
            <p:cNvSpPr/>
            <p:nvPr/>
          </p:nvSpPr>
          <p:spPr>
            <a:xfrm>
              <a:off x="1745200" y="1333050"/>
              <a:ext cx="360675" cy="446200"/>
            </a:xfrm>
            <a:custGeom>
              <a:avLst/>
              <a:gdLst/>
              <a:ahLst/>
              <a:cxnLst/>
              <a:rect l="l" t="t" r="r" b="b"/>
              <a:pathLst>
                <a:path w="14427" h="17848" fill="none" extrusionOk="0">
                  <a:moveTo>
                    <a:pt x="545" y="17848"/>
                  </a:moveTo>
                  <a:lnTo>
                    <a:pt x="13881" y="17848"/>
                  </a:lnTo>
                  <a:lnTo>
                    <a:pt x="13881" y="17848"/>
                  </a:lnTo>
                  <a:lnTo>
                    <a:pt x="14079" y="17798"/>
                  </a:lnTo>
                  <a:lnTo>
                    <a:pt x="14278" y="17699"/>
                  </a:lnTo>
                  <a:lnTo>
                    <a:pt x="14377" y="17501"/>
                  </a:lnTo>
                  <a:lnTo>
                    <a:pt x="14426" y="17302"/>
                  </a:lnTo>
                  <a:lnTo>
                    <a:pt x="14426" y="596"/>
                  </a:lnTo>
                  <a:lnTo>
                    <a:pt x="14426" y="596"/>
                  </a:lnTo>
                  <a:lnTo>
                    <a:pt x="14377" y="348"/>
                  </a:lnTo>
                  <a:lnTo>
                    <a:pt x="14278" y="199"/>
                  </a:lnTo>
                  <a:lnTo>
                    <a:pt x="14079" y="50"/>
                  </a:lnTo>
                  <a:lnTo>
                    <a:pt x="13881" y="1"/>
                  </a:lnTo>
                  <a:lnTo>
                    <a:pt x="10560" y="1"/>
                  </a:lnTo>
                  <a:lnTo>
                    <a:pt x="10560" y="596"/>
                  </a:lnTo>
                  <a:lnTo>
                    <a:pt x="10560" y="596"/>
                  </a:lnTo>
                  <a:lnTo>
                    <a:pt x="10510" y="893"/>
                  </a:lnTo>
                  <a:lnTo>
                    <a:pt x="10411" y="1240"/>
                  </a:lnTo>
                  <a:lnTo>
                    <a:pt x="10262" y="1537"/>
                  </a:lnTo>
                  <a:lnTo>
                    <a:pt x="10064" y="1785"/>
                  </a:lnTo>
                  <a:lnTo>
                    <a:pt x="9816" y="1984"/>
                  </a:lnTo>
                  <a:lnTo>
                    <a:pt x="9519" y="2132"/>
                  </a:lnTo>
                  <a:lnTo>
                    <a:pt x="9221" y="2232"/>
                  </a:lnTo>
                  <a:lnTo>
                    <a:pt x="8874" y="2281"/>
                  </a:lnTo>
                  <a:lnTo>
                    <a:pt x="5553" y="2281"/>
                  </a:lnTo>
                  <a:lnTo>
                    <a:pt x="5553" y="2281"/>
                  </a:lnTo>
                  <a:lnTo>
                    <a:pt x="5206" y="2232"/>
                  </a:lnTo>
                  <a:lnTo>
                    <a:pt x="4908" y="2132"/>
                  </a:lnTo>
                  <a:lnTo>
                    <a:pt x="4611" y="1984"/>
                  </a:lnTo>
                  <a:lnTo>
                    <a:pt x="4363" y="1785"/>
                  </a:lnTo>
                  <a:lnTo>
                    <a:pt x="4164" y="1537"/>
                  </a:lnTo>
                  <a:lnTo>
                    <a:pt x="4016" y="1240"/>
                  </a:lnTo>
                  <a:lnTo>
                    <a:pt x="3917" y="893"/>
                  </a:lnTo>
                  <a:lnTo>
                    <a:pt x="3867" y="596"/>
                  </a:lnTo>
                  <a:lnTo>
                    <a:pt x="3867" y="1"/>
                  </a:lnTo>
                  <a:lnTo>
                    <a:pt x="545" y="1"/>
                  </a:lnTo>
                  <a:lnTo>
                    <a:pt x="545" y="1"/>
                  </a:lnTo>
                  <a:lnTo>
                    <a:pt x="347" y="50"/>
                  </a:lnTo>
                  <a:lnTo>
                    <a:pt x="149" y="199"/>
                  </a:lnTo>
                  <a:lnTo>
                    <a:pt x="50" y="348"/>
                  </a:lnTo>
                  <a:lnTo>
                    <a:pt x="0" y="596"/>
                  </a:lnTo>
                  <a:lnTo>
                    <a:pt x="0" y="17302"/>
                  </a:lnTo>
                  <a:lnTo>
                    <a:pt x="0" y="17302"/>
                  </a:lnTo>
                  <a:lnTo>
                    <a:pt x="50" y="17501"/>
                  </a:lnTo>
                  <a:lnTo>
                    <a:pt x="149" y="17699"/>
                  </a:lnTo>
                  <a:lnTo>
                    <a:pt x="347" y="17798"/>
                  </a:lnTo>
                  <a:lnTo>
                    <a:pt x="545" y="17848"/>
                  </a:lnTo>
                  <a:lnTo>
                    <a:pt x="545" y="17848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78" name="Google Shape;1378;p66"/>
            <p:cNvSpPr/>
            <p:nvPr/>
          </p:nvSpPr>
          <p:spPr>
            <a:xfrm>
              <a:off x="1884000" y="1709825"/>
              <a:ext cx="138825" cy="27275"/>
            </a:xfrm>
            <a:custGeom>
              <a:avLst/>
              <a:gdLst/>
              <a:ahLst/>
              <a:cxnLst/>
              <a:rect l="l" t="t" r="r" b="b"/>
              <a:pathLst>
                <a:path w="5553" h="1091" fill="none" extrusionOk="0">
                  <a:moveTo>
                    <a:pt x="5008" y="1091"/>
                  </a:moveTo>
                  <a:lnTo>
                    <a:pt x="546" y="1091"/>
                  </a:lnTo>
                  <a:lnTo>
                    <a:pt x="546" y="1091"/>
                  </a:lnTo>
                  <a:lnTo>
                    <a:pt x="348" y="1041"/>
                  </a:lnTo>
                  <a:lnTo>
                    <a:pt x="149" y="942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298"/>
                  </a:lnTo>
                  <a:lnTo>
                    <a:pt x="149" y="149"/>
                  </a:lnTo>
                  <a:lnTo>
                    <a:pt x="348" y="0"/>
                  </a:lnTo>
                  <a:lnTo>
                    <a:pt x="546" y="0"/>
                  </a:lnTo>
                  <a:lnTo>
                    <a:pt x="5008" y="0"/>
                  </a:lnTo>
                  <a:lnTo>
                    <a:pt x="5008" y="0"/>
                  </a:lnTo>
                  <a:lnTo>
                    <a:pt x="5206" y="0"/>
                  </a:lnTo>
                  <a:lnTo>
                    <a:pt x="5355" y="149"/>
                  </a:lnTo>
                  <a:lnTo>
                    <a:pt x="5503" y="298"/>
                  </a:lnTo>
                  <a:lnTo>
                    <a:pt x="5553" y="546"/>
                  </a:lnTo>
                  <a:lnTo>
                    <a:pt x="5553" y="546"/>
                  </a:lnTo>
                  <a:lnTo>
                    <a:pt x="5503" y="744"/>
                  </a:lnTo>
                  <a:lnTo>
                    <a:pt x="5355" y="942"/>
                  </a:lnTo>
                  <a:lnTo>
                    <a:pt x="5206" y="1041"/>
                  </a:lnTo>
                  <a:lnTo>
                    <a:pt x="5008" y="1091"/>
                  </a:lnTo>
                  <a:lnTo>
                    <a:pt x="5008" y="109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79" name="Google Shape;1379;p66"/>
            <p:cNvSpPr/>
            <p:nvPr/>
          </p:nvSpPr>
          <p:spPr>
            <a:xfrm>
              <a:off x="1884000" y="1654050"/>
              <a:ext cx="138825" cy="27300"/>
            </a:xfrm>
            <a:custGeom>
              <a:avLst/>
              <a:gdLst/>
              <a:ahLst/>
              <a:cxnLst/>
              <a:rect l="l" t="t" r="r" b="b"/>
              <a:pathLst>
                <a:path w="5553" h="1092" fill="none" extrusionOk="0">
                  <a:moveTo>
                    <a:pt x="5008" y="1091"/>
                  </a:moveTo>
                  <a:lnTo>
                    <a:pt x="546" y="1091"/>
                  </a:lnTo>
                  <a:lnTo>
                    <a:pt x="546" y="1091"/>
                  </a:lnTo>
                  <a:lnTo>
                    <a:pt x="348" y="1042"/>
                  </a:lnTo>
                  <a:lnTo>
                    <a:pt x="149" y="942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348"/>
                  </a:lnTo>
                  <a:lnTo>
                    <a:pt x="149" y="149"/>
                  </a:lnTo>
                  <a:lnTo>
                    <a:pt x="348" y="50"/>
                  </a:lnTo>
                  <a:lnTo>
                    <a:pt x="546" y="0"/>
                  </a:lnTo>
                  <a:lnTo>
                    <a:pt x="5008" y="0"/>
                  </a:lnTo>
                  <a:lnTo>
                    <a:pt x="5008" y="0"/>
                  </a:lnTo>
                  <a:lnTo>
                    <a:pt x="5206" y="50"/>
                  </a:lnTo>
                  <a:lnTo>
                    <a:pt x="5355" y="149"/>
                  </a:lnTo>
                  <a:lnTo>
                    <a:pt x="5503" y="348"/>
                  </a:lnTo>
                  <a:lnTo>
                    <a:pt x="5553" y="546"/>
                  </a:lnTo>
                  <a:lnTo>
                    <a:pt x="5553" y="546"/>
                  </a:lnTo>
                  <a:lnTo>
                    <a:pt x="5503" y="744"/>
                  </a:lnTo>
                  <a:lnTo>
                    <a:pt x="5355" y="942"/>
                  </a:lnTo>
                  <a:lnTo>
                    <a:pt x="5206" y="1042"/>
                  </a:lnTo>
                  <a:lnTo>
                    <a:pt x="5008" y="1091"/>
                  </a:lnTo>
                  <a:lnTo>
                    <a:pt x="5008" y="109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80" name="Google Shape;1380;p66"/>
            <p:cNvSpPr/>
            <p:nvPr/>
          </p:nvSpPr>
          <p:spPr>
            <a:xfrm>
              <a:off x="1828225" y="1432200"/>
              <a:ext cx="194600" cy="193375"/>
            </a:xfrm>
            <a:custGeom>
              <a:avLst/>
              <a:gdLst/>
              <a:ahLst/>
              <a:cxnLst/>
              <a:rect l="l" t="t" r="r" b="b"/>
              <a:pathLst>
                <a:path w="7784" h="7735" fill="none" extrusionOk="0">
                  <a:moveTo>
                    <a:pt x="1" y="2777"/>
                  </a:moveTo>
                  <a:lnTo>
                    <a:pt x="1" y="2777"/>
                  </a:lnTo>
                  <a:lnTo>
                    <a:pt x="50" y="2529"/>
                  </a:lnTo>
                  <a:lnTo>
                    <a:pt x="149" y="2380"/>
                  </a:lnTo>
                  <a:lnTo>
                    <a:pt x="348" y="2231"/>
                  </a:lnTo>
                  <a:lnTo>
                    <a:pt x="546" y="2182"/>
                  </a:lnTo>
                  <a:lnTo>
                    <a:pt x="2232" y="2182"/>
                  </a:lnTo>
                  <a:lnTo>
                    <a:pt x="2232" y="546"/>
                  </a:lnTo>
                  <a:lnTo>
                    <a:pt x="2232" y="546"/>
                  </a:lnTo>
                  <a:lnTo>
                    <a:pt x="2281" y="298"/>
                  </a:lnTo>
                  <a:lnTo>
                    <a:pt x="2380" y="149"/>
                  </a:lnTo>
                  <a:lnTo>
                    <a:pt x="2579" y="1"/>
                  </a:lnTo>
                  <a:lnTo>
                    <a:pt x="2777" y="1"/>
                  </a:lnTo>
                  <a:lnTo>
                    <a:pt x="5008" y="1"/>
                  </a:lnTo>
                  <a:lnTo>
                    <a:pt x="5008" y="1"/>
                  </a:lnTo>
                  <a:lnTo>
                    <a:pt x="5206" y="1"/>
                  </a:lnTo>
                  <a:lnTo>
                    <a:pt x="5404" y="149"/>
                  </a:lnTo>
                  <a:lnTo>
                    <a:pt x="5503" y="298"/>
                  </a:lnTo>
                  <a:lnTo>
                    <a:pt x="5553" y="546"/>
                  </a:lnTo>
                  <a:lnTo>
                    <a:pt x="5553" y="2182"/>
                  </a:lnTo>
                  <a:lnTo>
                    <a:pt x="7239" y="2182"/>
                  </a:lnTo>
                  <a:lnTo>
                    <a:pt x="7239" y="2182"/>
                  </a:lnTo>
                  <a:lnTo>
                    <a:pt x="7437" y="2231"/>
                  </a:lnTo>
                  <a:lnTo>
                    <a:pt x="7586" y="2380"/>
                  </a:lnTo>
                  <a:lnTo>
                    <a:pt x="7734" y="2529"/>
                  </a:lnTo>
                  <a:lnTo>
                    <a:pt x="7784" y="2777"/>
                  </a:lnTo>
                  <a:lnTo>
                    <a:pt x="7784" y="4958"/>
                  </a:lnTo>
                  <a:lnTo>
                    <a:pt x="7784" y="4958"/>
                  </a:lnTo>
                  <a:lnTo>
                    <a:pt x="7734" y="5206"/>
                  </a:lnTo>
                  <a:lnTo>
                    <a:pt x="7586" y="5355"/>
                  </a:lnTo>
                  <a:lnTo>
                    <a:pt x="7437" y="5503"/>
                  </a:lnTo>
                  <a:lnTo>
                    <a:pt x="7239" y="5553"/>
                  </a:lnTo>
                  <a:lnTo>
                    <a:pt x="5553" y="5553"/>
                  </a:lnTo>
                  <a:lnTo>
                    <a:pt x="5553" y="7189"/>
                  </a:lnTo>
                  <a:lnTo>
                    <a:pt x="5553" y="7189"/>
                  </a:lnTo>
                  <a:lnTo>
                    <a:pt x="5503" y="7387"/>
                  </a:lnTo>
                  <a:lnTo>
                    <a:pt x="5404" y="7586"/>
                  </a:lnTo>
                  <a:lnTo>
                    <a:pt x="5206" y="7685"/>
                  </a:lnTo>
                  <a:lnTo>
                    <a:pt x="5008" y="7734"/>
                  </a:lnTo>
                  <a:lnTo>
                    <a:pt x="2777" y="7734"/>
                  </a:lnTo>
                  <a:lnTo>
                    <a:pt x="2777" y="7734"/>
                  </a:lnTo>
                  <a:lnTo>
                    <a:pt x="2579" y="7685"/>
                  </a:lnTo>
                  <a:lnTo>
                    <a:pt x="2380" y="7586"/>
                  </a:lnTo>
                  <a:lnTo>
                    <a:pt x="2281" y="7387"/>
                  </a:lnTo>
                  <a:lnTo>
                    <a:pt x="2232" y="7189"/>
                  </a:lnTo>
                  <a:lnTo>
                    <a:pt x="2232" y="5553"/>
                  </a:lnTo>
                  <a:lnTo>
                    <a:pt x="546" y="5553"/>
                  </a:lnTo>
                  <a:lnTo>
                    <a:pt x="546" y="5553"/>
                  </a:lnTo>
                  <a:lnTo>
                    <a:pt x="348" y="5503"/>
                  </a:lnTo>
                  <a:lnTo>
                    <a:pt x="149" y="5355"/>
                  </a:lnTo>
                  <a:lnTo>
                    <a:pt x="50" y="5206"/>
                  </a:lnTo>
                  <a:lnTo>
                    <a:pt x="1" y="4958"/>
                  </a:lnTo>
                  <a:lnTo>
                    <a:pt x="1" y="2777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81" name="Google Shape;1381;p66"/>
            <p:cNvSpPr/>
            <p:nvPr/>
          </p:nvSpPr>
          <p:spPr>
            <a:xfrm>
              <a:off x="1828225" y="1654050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fill="none" extrusionOk="0">
                  <a:moveTo>
                    <a:pt x="546" y="0"/>
                  </a:moveTo>
                  <a:lnTo>
                    <a:pt x="546" y="0"/>
                  </a:lnTo>
                  <a:lnTo>
                    <a:pt x="794" y="50"/>
                  </a:lnTo>
                  <a:lnTo>
                    <a:pt x="943" y="149"/>
                  </a:lnTo>
                  <a:lnTo>
                    <a:pt x="1042" y="348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42" y="744"/>
                  </a:lnTo>
                  <a:lnTo>
                    <a:pt x="943" y="942"/>
                  </a:lnTo>
                  <a:lnTo>
                    <a:pt x="794" y="1042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8" y="1042"/>
                  </a:lnTo>
                  <a:lnTo>
                    <a:pt x="149" y="942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348"/>
                  </a:lnTo>
                  <a:lnTo>
                    <a:pt x="149" y="149"/>
                  </a:lnTo>
                  <a:lnTo>
                    <a:pt x="348" y="50"/>
                  </a:lnTo>
                  <a:lnTo>
                    <a:pt x="546" y="0"/>
                  </a:lnTo>
                  <a:lnTo>
                    <a:pt x="546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82" name="Google Shape;1382;p66"/>
            <p:cNvSpPr/>
            <p:nvPr/>
          </p:nvSpPr>
          <p:spPr>
            <a:xfrm>
              <a:off x="1828225" y="1709825"/>
              <a:ext cx="27300" cy="27275"/>
            </a:xfrm>
            <a:custGeom>
              <a:avLst/>
              <a:gdLst/>
              <a:ahLst/>
              <a:cxnLst/>
              <a:rect l="l" t="t" r="r" b="b"/>
              <a:pathLst>
                <a:path w="1092" h="1091" fill="none" extrusionOk="0">
                  <a:moveTo>
                    <a:pt x="546" y="0"/>
                  </a:moveTo>
                  <a:lnTo>
                    <a:pt x="546" y="0"/>
                  </a:lnTo>
                  <a:lnTo>
                    <a:pt x="794" y="0"/>
                  </a:lnTo>
                  <a:lnTo>
                    <a:pt x="943" y="149"/>
                  </a:lnTo>
                  <a:lnTo>
                    <a:pt x="1042" y="298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42" y="744"/>
                  </a:lnTo>
                  <a:lnTo>
                    <a:pt x="943" y="942"/>
                  </a:lnTo>
                  <a:lnTo>
                    <a:pt x="794" y="1041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8" y="1041"/>
                  </a:lnTo>
                  <a:lnTo>
                    <a:pt x="149" y="942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298"/>
                  </a:lnTo>
                  <a:lnTo>
                    <a:pt x="149" y="149"/>
                  </a:lnTo>
                  <a:lnTo>
                    <a:pt x="348" y="0"/>
                  </a:lnTo>
                  <a:lnTo>
                    <a:pt x="546" y="0"/>
                  </a:lnTo>
                  <a:lnTo>
                    <a:pt x="546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83" name="Google Shape;1383;p66"/>
            <p:cNvSpPr/>
            <p:nvPr/>
          </p:nvSpPr>
          <p:spPr>
            <a:xfrm>
              <a:off x="1841850" y="1709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84" name="Google Shape;1384;p66"/>
            <p:cNvSpPr/>
            <p:nvPr/>
          </p:nvSpPr>
          <p:spPr>
            <a:xfrm>
              <a:off x="1870375" y="1305800"/>
              <a:ext cx="110325" cy="55775"/>
            </a:xfrm>
            <a:custGeom>
              <a:avLst/>
              <a:gdLst/>
              <a:ahLst/>
              <a:cxnLst/>
              <a:rect l="l" t="t" r="r" b="b"/>
              <a:pathLst>
                <a:path w="4413" h="2231" extrusionOk="0">
                  <a:moveTo>
                    <a:pt x="546" y="0"/>
                  </a:moveTo>
                  <a:lnTo>
                    <a:pt x="298" y="50"/>
                  </a:lnTo>
                  <a:lnTo>
                    <a:pt x="149" y="149"/>
                  </a:lnTo>
                  <a:lnTo>
                    <a:pt x="0" y="347"/>
                  </a:lnTo>
                  <a:lnTo>
                    <a:pt x="0" y="545"/>
                  </a:lnTo>
                  <a:lnTo>
                    <a:pt x="0" y="1686"/>
                  </a:lnTo>
                  <a:lnTo>
                    <a:pt x="0" y="1884"/>
                  </a:lnTo>
                  <a:lnTo>
                    <a:pt x="149" y="2082"/>
                  </a:lnTo>
                  <a:lnTo>
                    <a:pt x="298" y="2181"/>
                  </a:lnTo>
                  <a:lnTo>
                    <a:pt x="546" y="2231"/>
                  </a:lnTo>
                  <a:lnTo>
                    <a:pt x="3867" y="2231"/>
                  </a:lnTo>
                  <a:lnTo>
                    <a:pt x="4065" y="2181"/>
                  </a:lnTo>
                  <a:lnTo>
                    <a:pt x="4264" y="2082"/>
                  </a:lnTo>
                  <a:lnTo>
                    <a:pt x="4363" y="1884"/>
                  </a:lnTo>
                  <a:lnTo>
                    <a:pt x="4412" y="1686"/>
                  </a:lnTo>
                  <a:lnTo>
                    <a:pt x="4412" y="545"/>
                  </a:lnTo>
                  <a:lnTo>
                    <a:pt x="4363" y="347"/>
                  </a:lnTo>
                  <a:lnTo>
                    <a:pt x="4264" y="149"/>
                  </a:lnTo>
                  <a:lnTo>
                    <a:pt x="4065" y="50"/>
                  </a:lnTo>
                  <a:lnTo>
                    <a:pt x="386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85" name="Google Shape;1385;p66"/>
            <p:cNvSpPr/>
            <p:nvPr/>
          </p:nvSpPr>
          <p:spPr>
            <a:xfrm>
              <a:off x="1870375" y="1305800"/>
              <a:ext cx="110325" cy="55775"/>
            </a:xfrm>
            <a:custGeom>
              <a:avLst/>
              <a:gdLst/>
              <a:ahLst/>
              <a:cxnLst/>
              <a:rect l="l" t="t" r="r" b="b"/>
              <a:pathLst>
                <a:path w="4413" h="2231" fill="none" extrusionOk="0">
                  <a:moveTo>
                    <a:pt x="546" y="2231"/>
                  </a:moveTo>
                  <a:lnTo>
                    <a:pt x="3867" y="2231"/>
                  </a:lnTo>
                  <a:lnTo>
                    <a:pt x="3867" y="2231"/>
                  </a:lnTo>
                  <a:lnTo>
                    <a:pt x="4065" y="2181"/>
                  </a:lnTo>
                  <a:lnTo>
                    <a:pt x="4264" y="2082"/>
                  </a:lnTo>
                  <a:lnTo>
                    <a:pt x="4363" y="1884"/>
                  </a:lnTo>
                  <a:lnTo>
                    <a:pt x="4412" y="1686"/>
                  </a:lnTo>
                  <a:lnTo>
                    <a:pt x="4412" y="545"/>
                  </a:lnTo>
                  <a:lnTo>
                    <a:pt x="4412" y="545"/>
                  </a:lnTo>
                  <a:lnTo>
                    <a:pt x="4363" y="347"/>
                  </a:lnTo>
                  <a:lnTo>
                    <a:pt x="4264" y="149"/>
                  </a:lnTo>
                  <a:lnTo>
                    <a:pt x="4065" y="50"/>
                  </a:lnTo>
                  <a:lnTo>
                    <a:pt x="3867" y="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298" y="50"/>
                  </a:lnTo>
                  <a:lnTo>
                    <a:pt x="149" y="149"/>
                  </a:lnTo>
                  <a:lnTo>
                    <a:pt x="0" y="347"/>
                  </a:lnTo>
                  <a:lnTo>
                    <a:pt x="0" y="545"/>
                  </a:lnTo>
                  <a:lnTo>
                    <a:pt x="0" y="1686"/>
                  </a:lnTo>
                  <a:lnTo>
                    <a:pt x="0" y="1686"/>
                  </a:lnTo>
                  <a:lnTo>
                    <a:pt x="0" y="1884"/>
                  </a:lnTo>
                  <a:lnTo>
                    <a:pt x="149" y="2082"/>
                  </a:lnTo>
                  <a:lnTo>
                    <a:pt x="298" y="2181"/>
                  </a:lnTo>
                  <a:lnTo>
                    <a:pt x="546" y="2231"/>
                  </a:lnTo>
                  <a:lnTo>
                    <a:pt x="546" y="223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86" name="Google Shape;1386;p66"/>
            <p:cNvSpPr/>
            <p:nvPr/>
          </p:nvSpPr>
          <p:spPr>
            <a:xfrm>
              <a:off x="1884000" y="1361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387" name="Google Shape;1387;p66"/>
          <p:cNvGrpSpPr/>
          <p:nvPr/>
        </p:nvGrpSpPr>
        <p:grpSpPr>
          <a:xfrm>
            <a:off x="3262076" y="1439587"/>
            <a:ext cx="445256" cy="445232"/>
            <a:chOff x="2416925" y="1305800"/>
            <a:chExt cx="473475" cy="473450"/>
          </a:xfrm>
        </p:grpSpPr>
        <p:sp>
          <p:nvSpPr>
            <p:cNvPr id="1388" name="Google Shape;1388;p66"/>
            <p:cNvSpPr/>
            <p:nvPr/>
          </p:nvSpPr>
          <p:spPr>
            <a:xfrm>
              <a:off x="2416925" y="1361550"/>
              <a:ext cx="473475" cy="111575"/>
            </a:xfrm>
            <a:custGeom>
              <a:avLst/>
              <a:gdLst/>
              <a:ahLst/>
              <a:cxnLst/>
              <a:rect l="l" t="t" r="r" b="b"/>
              <a:pathLst>
                <a:path w="18939" h="4463" extrusionOk="0">
                  <a:moveTo>
                    <a:pt x="1339" y="1"/>
                  </a:moveTo>
                  <a:lnTo>
                    <a:pt x="992" y="100"/>
                  </a:lnTo>
                  <a:lnTo>
                    <a:pt x="744" y="298"/>
                  </a:lnTo>
                  <a:lnTo>
                    <a:pt x="497" y="497"/>
                  </a:lnTo>
                  <a:lnTo>
                    <a:pt x="298" y="744"/>
                  </a:lnTo>
                  <a:lnTo>
                    <a:pt x="100" y="992"/>
                  </a:lnTo>
                  <a:lnTo>
                    <a:pt x="50" y="1339"/>
                  </a:lnTo>
                  <a:lnTo>
                    <a:pt x="1" y="1637"/>
                  </a:lnTo>
                  <a:lnTo>
                    <a:pt x="1" y="2827"/>
                  </a:lnTo>
                  <a:lnTo>
                    <a:pt x="50" y="3124"/>
                  </a:lnTo>
                  <a:lnTo>
                    <a:pt x="100" y="3471"/>
                  </a:lnTo>
                  <a:lnTo>
                    <a:pt x="298" y="3719"/>
                  </a:lnTo>
                  <a:lnTo>
                    <a:pt x="497" y="3967"/>
                  </a:lnTo>
                  <a:lnTo>
                    <a:pt x="744" y="4165"/>
                  </a:lnTo>
                  <a:lnTo>
                    <a:pt x="992" y="4314"/>
                  </a:lnTo>
                  <a:lnTo>
                    <a:pt x="1339" y="4413"/>
                  </a:lnTo>
                  <a:lnTo>
                    <a:pt x="1637" y="4463"/>
                  </a:lnTo>
                  <a:lnTo>
                    <a:pt x="1984" y="4463"/>
                  </a:lnTo>
                  <a:lnTo>
                    <a:pt x="2281" y="4363"/>
                  </a:lnTo>
                  <a:lnTo>
                    <a:pt x="2529" y="4215"/>
                  </a:lnTo>
                  <a:lnTo>
                    <a:pt x="2777" y="4066"/>
                  </a:lnTo>
                  <a:lnTo>
                    <a:pt x="3025" y="4215"/>
                  </a:lnTo>
                  <a:lnTo>
                    <a:pt x="3273" y="4363"/>
                  </a:lnTo>
                  <a:lnTo>
                    <a:pt x="3570" y="4413"/>
                  </a:lnTo>
                  <a:lnTo>
                    <a:pt x="3868" y="4463"/>
                  </a:lnTo>
                  <a:lnTo>
                    <a:pt x="4165" y="4413"/>
                  </a:lnTo>
                  <a:lnTo>
                    <a:pt x="4463" y="4363"/>
                  </a:lnTo>
                  <a:lnTo>
                    <a:pt x="4760" y="4215"/>
                  </a:lnTo>
                  <a:lnTo>
                    <a:pt x="5008" y="4066"/>
                  </a:lnTo>
                  <a:lnTo>
                    <a:pt x="5256" y="4215"/>
                  </a:lnTo>
                  <a:lnTo>
                    <a:pt x="5504" y="4363"/>
                  </a:lnTo>
                  <a:lnTo>
                    <a:pt x="5801" y="4413"/>
                  </a:lnTo>
                  <a:lnTo>
                    <a:pt x="6098" y="4463"/>
                  </a:lnTo>
                  <a:lnTo>
                    <a:pt x="6446" y="4413"/>
                  </a:lnTo>
                  <a:lnTo>
                    <a:pt x="6743" y="4363"/>
                  </a:lnTo>
                  <a:lnTo>
                    <a:pt x="6991" y="4215"/>
                  </a:lnTo>
                  <a:lnTo>
                    <a:pt x="7239" y="4066"/>
                  </a:lnTo>
                  <a:lnTo>
                    <a:pt x="7487" y="4215"/>
                  </a:lnTo>
                  <a:lnTo>
                    <a:pt x="7784" y="4363"/>
                  </a:lnTo>
                  <a:lnTo>
                    <a:pt x="8032" y="4413"/>
                  </a:lnTo>
                  <a:lnTo>
                    <a:pt x="8379" y="4463"/>
                  </a:lnTo>
                  <a:lnTo>
                    <a:pt x="8676" y="4413"/>
                  </a:lnTo>
                  <a:lnTo>
                    <a:pt x="8974" y="4363"/>
                  </a:lnTo>
                  <a:lnTo>
                    <a:pt x="9222" y="4215"/>
                  </a:lnTo>
                  <a:lnTo>
                    <a:pt x="9470" y="4066"/>
                  </a:lnTo>
                  <a:lnTo>
                    <a:pt x="9717" y="4215"/>
                  </a:lnTo>
                  <a:lnTo>
                    <a:pt x="9965" y="4363"/>
                  </a:lnTo>
                  <a:lnTo>
                    <a:pt x="10263" y="4413"/>
                  </a:lnTo>
                  <a:lnTo>
                    <a:pt x="10560" y="4463"/>
                  </a:lnTo>
                  <a:lnTo>
                    <a:pt x="10907" y="4413"/>
                  </a:lnTo>
                  <a:lnTo>
                    <a:pt x="11155" y="4363"/>
                  </a:lnTo>
                  <a:lnTo>
                    <a:pt x="11453" y="4215"/>
                  </a:lnTo>
                  <a:lnTo>
                    <a:pt x="11700" y="4066"/>
                  </a:lnTo>
                  <a:lnTo>
                    <a:pt x="11948" y="4215"/>
                  </a:lnTo>
                  <a:lnTo>
                    <a:pt x="12196" y="4363"/>
                  </a:lnTo>
                  <a:lnTo>
                    <a:pt x="12494" y="4413"/>
                  </a:lnTo>
                  <a:lnTo>
                    <a:pt x="12791" y="4463"/>
                  </a:lnTo>
                  <a:lnTo>
                    <a:pt x="13089" y="4413"/>
                  </a:lnTo>
                  <a:lnTo>
                    <a:pt x="13386" y="4363"/>
                  </a:lnTo>
                  <a:lnTo>
                    <a:pt x="13683" y="4215"/>
                  </a:lnTo>
                  <a:lnTo>
                    <a:pt x="13931" y="4066"/>
                  </a:lnTo>
                  <a:lnTo>
                    <a:pt x="14130" y="4215"/>
                  </a:lnTo>
                  <a:lnTo>
                    <a:pt x="14427" y="4363"/>
                  </a:lnTo>
                  <a:lnTo>
                    <a:pt x="14725" y="4413"/>
                  </a:lnTo>
                  <a:lnTo>
                    <a:pt x="15022" y="4463"/>
                  </a:lnTo>
                  <a:lnTo>
                    <a:pt x="15319" y="4413"/>
                  </a:lnTo>
                  <a:lnTo>
                    <a:pt x="15617" y="4363"/>
                  </a:lnTo>
                  <a:lnTo>
                    <a:pt x="15914" y="4215"/>
                  </a:lnTo>
                  <a:lnTo>
                    <a:pt x="16113" y="4066"/>
                  </a:lnTo>
                  <a:lnTo>
                    <a:pt x="16360" y="4215"/>
                  </a:lnTo>
                  <a:lnTo>
                    <a:pt x="16658" y="4363"/>
                  </a:lnTo>
                  <a:lnTo>
                    <a:pt x="16955" y="4463"/>
                  </a:lnTo>
                  <a:lnTo>
                    <a:pt x="17302" y="4463"/>
                  </a:lnTo>
                  <a:lnTo>
                    <a:pt x="17600" y="4413"/>
                  </a:lnTo>
                  <a:lnTo>
                    <a:pt x="17947" y="4314"/>
                  </a:lnTo>
                  <a:lnTo>
                    <a:pt x="18195" y="4165"/>
                  </a:lnTo>
                  <a:lnTo>
                    <a:pt x="18443" y="3967"/>
                  </a:lnTo>
                  <a:lnTo>
                    <a:pt x="18641" y="3719"/>
                  </a:lnTo>
                  <a:lnTo>
                    <a:pt x="18790" y="3471"/>
                  </a:lnTo>
                  <a:lnTo>
                    <a:pt x="18889" y="3124"/>
                  </a:lnTo>
                  <a:lnTo>
                    <a:pt x="18938" y="2827"/>
                  </a:lnTo>
                  <a:lnTo>
                    <a:pt x="18938" y="1637"/>
                  </a:lnTo>
                  <a:lnTo>
                    <a:pt x="18889" y="1339"/>
                  </a:lnTo>
                  <a:lnTo>
                    <a:pt x="18790" y="992"/>
                  </a:lnTo>
                  <a:lnTo>
                    <a:pt x="18641" y="744"/>
                  </a:lnTo>
                  <a:lnTo>
                    <a:pt x="18443" y="497"/>
                  </a:lnTo>
                  <a:lnTo>
                    <a:pt x="18195" y="298"/>
                  </a:lnTo>
                  <a:lnTo>
                    <a:pt x="17947" y="100"/>
                  </a:lnTo>
                  <a:lnTo>
                    <a:pt x="1760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89" name="Google Shape;1389;p66"/>
            <p:cNvSpPr/>
            <p:nvPr/>
          </p:nvSpPr>
          <p:spPr>
            <a:xfrm>
              <a:off x="2416925" y="1361550"/>
              <a:ext cx="473475" cy="111575"/>
            </a:xfrm>
            <a:custGeom>
              <a:avLst/>
              <a:gdLst/>
              <a:ahLst/>
              <a:cxnLst/>
              <a:rect l="l" t="t" r="r" b="b"/>
              <a:pathLst>
                <a:path w="18939" h="4463" fill="none" extrusionOk="0">
                  <a:moveTo>
                    <a:pt x="17302" y="1"/>
                  </a:moveTo>
                  <a:lnTo>
                    <a:pt x="1637" y="1"/>
                  </a:lnTo>
                  <a:lnTo>
                    <a:pt x="1637" y="1"/>
                  </a:lnTo>
                  <a:lnTo>
                    <a:pt x="1339" y="1"/>
                  </a:lnTo>
                  <a:lnTo>
                    <a:pt x="992" y="100"/>
                  </a:lnTo>
                  <a:lnTo>
                    <a:pt x="744" y="298"/>
                  </a:lnTo>
                  <a:lnTo>
                    <a:pt x="497" y="497"/>
                  </a:lnTo>
                  <a:lnTo>
                    <a:pt x="298" y="744"/>
                  </a:lnTo>
                  <a:lnTo>
                    <a:pt x="100" y="992"/>
                  </a:lnTo>
                  <a:lnTo>
                    <a:pt x="50" y="1339"/>
                  </a:lnTo>
                  <a:lnTo>
                    <a:pt x="1" y="1637"/>
                  </a:lnTo>
                  <a:lnTo>
                    <a:pt x="1" y="2827"/>
                  </a:lnTo>
                  <a:lnTo>
                    <a:pt x="1" y="2827"/>
                  </a:lnTo>
                  <a:lnTo>
                    <a:pt x="50" y="3124"/>
                  </a:lnTo>
                  <a:lnTo>
                    <a:pt x="100" y="3471"/>
                  </a:lnTo>
                  <a:lnTo>
                    <a:pt x="298" y="3719"/>
                  </a:lnTo>
                  <a:lnTo>
                    <a:pt x="497" y="3967"/>
                  </a:lnTo>
                  <a:lnTo>
                    <a:pt x="744" y="4165"/>
                  </a:lnTo>
                  <a:lnTo>
                    <a:pt x="992" y="4314"/>
                  </a:lnTo>
                  <a:lnTo>
                    <a:pt x="1339" y="4413"/>
                  </a:lnTo>
                  <a:lnTo>
                    <a:pt x="1637" y="4463"/>
                  </a:lnTo>
                  <a:lnTo>
                    <a:pt x="1637" y="4463"/>
                  </a:lnTo>
                  <a:lnTo>
                    <a:pt x="1984" y="4463"/>
                  </a:lnTo>
                  <a:lnTo>
                    <a:pt x="2281" y="4363"/>
                  </a:lnTo>
                  <a:lnTo>
                    <a:pt x="2529" y="4215"/>
                  </a:lnTo>
                  <a:lnTo>
                    <a:pt x="2777" y="4066"/>
                  </a:lnTo>
                  <a:lnTo>
                    <a:pt x="2777" y="4066"/>
                  </a:lnTo>
                  <a:lnTo>
                    <a:pt x="3025" y="4215"/>
                  </a:lnTo>
                  <a:lnTo>
                    <a:pt x="3273" y="4363"/>
                  </a:lnTo>
                  <a:lnTo>
                    <a:pt x="3570" y="4413"/>
                  </a:lnTo>
                  <a:lnTo>
                    <a:pt x="3868" y="4463"/>
                  </a:lnTo>
                  <a:lnTo>
                    <a:pt x="4165" y="4413"/>
                  </a:lnTo>
                  <a:lnTo>
                    <a:pt x="4463" y="4363"/>
                  </a:lnTo>
                  <a:lnTo>
                    <a:pt x="4760" y="4215"/>
                  </a:lnTo>
                  <a:lnTo>
                    <a:pt x="5008" y="4066"/>
                  </a:lnTo>
                  <a:lnTo>
                    <a:pt x="5008" y="4066"/>
                  </a:lnTo>
                  <a:lnTo>
                    <a:pt x="5256" y="4215"/>
                  </a:lnTo>
                  <a:lnTo>
                    <a:pt x="5504" y="4363"/>
                  </a:lnTo>
                  <a:lnTo>
                    <a:pt x="5801" y="4413"/>
                  </a:lnTo>
                  <a:lnTo>
                    <a:pt x="6098" y="4463"/>
                  </a:lnTo>
                  <a:lnTo>
                    <a:pt x="6446" y="4413"/>
                  </a:lnTo>
                  <a:lnTo>
                    <a:pt x="6743" y="4363"/>
                  </a:lnTo>
                  <a:lnTo>
                    <a:pt x="6991" y="4215"/>
                  </a:lnTo>
                  <a:lnTo>
                    <a:pt x="7239" y="4066"/>
                  </a:lnTo>
                  <a:lnTo>
                    <a:pt x="7239" y="4066"/>
                  </a:lnTo>
                  <a:lnTo>
                    <a:pt x="7487" y="4215"/>
                  </a:lnTo>
                  <a:lnTo>
                    <a:pt x="7784" y="4363"/>
                  </a:lnTo>
                  <a:lnTo>
                    <a:pt x="8032" y="4413"/>
                  </a:lnTo>
                  <a:lnTo>
                    <a:pt x="8379" y="4463"/>
                  </a:lnTo>
                  <a:lnTo>
                    <a:pt x="8676" y="4413"/>
                  </a:lnTo>
                  <a:lnTo>
                    <a:pt x="8974" y="4363"/>
                  </a:lnTo>
                  <a:lnTo>
                    <a:pt x="9222" y="4215"/>
                  </a:lnTo>
                  <a:lnTo>
                    <a:pt x="9470" y="4066"/>
                  </a:lnTo>
                  <a:lnTo>
                    <a:pt x="9470" y="4066"/>
                  </a:lnTo>
                  <a:lnTo>
                    <a:pt x="9717" y="4215"/>
                  </a:lnTo>
                  <a:lnTo>
                    <a:pt x="9965" y="4363"/>
                  </a:lnTo>
                  <a:lnTo>
                    <a:pt x="10263" y="4413"/>
                  </a:lnTo>
                  <a:lnTo>
                    <a:pt x="10560" y="4463"/>
                  </a:lnTo>
                  <a:lnTo>
                    <a:pt x="10907" y="4413"/>
                  </a:lnTo>
                  <a:lnTo>
                    <a:pt x="11155" y="4363"/>
                  </a:lnTo>
                  <a:lnTo>
                    <a:pt x="11453" y="4215"/>
                  </a:lnTo>
                  <a:lnTo>
                    <a:pt x="11700" y="4066"/>
                  </a:lnTo>
                  <a:lnTo>
                    <a:pt x="11700" y="4066"/>
                  </a:lnTo>
                  <a:lnTo>
                    <a:pt x="11948" y="4215"/>
                  </a:lnTo>
                  <a:lnTo>
                    <a:pt x="12196" y="4363"/>
                  </a:lnTo>
                  <a:lnTo>
                    <a:pt x="12494" y="4413"/>
                  </a:lnTo>
                  <a:lnTo>
                    <a:pt x="12791" y="4463"/>
                  </a:lnTo>
                  <a:lnTo>
                    <a:pt x="13089" y="4413"/>
                  </a:lnTo>
                  <a:lnTo>
                    <a:pt x="13386" y="4363"/>
                  </a:lnTo>
                  <a:lnTo>
                    <a:pt x="13683" y="4215"/>
                  </a:lnTo>
                  <a:lnTo>
                    <a:pt x="13931" y="4066"/>
                  </a:lnTo>
                  <a:lnTo>
                    <a:pt x="13931" y="4066"/>
                  </a:lnTo>
                  <a:lnTo>
                    <a:pt x="14130" y="4215"/>
                  </a:lnTo>
                  <a:lnTo>
                    <a:pt x="14427" y="4363"/>
                  </a:lnTo>
                  <a:lnTo>
                    <a:pt x="14725" y="4413"/>
                  </a:lnTo>
                  <a:lnTo>
                    <a:pt x="15022" y="4463"/>
                  </a:lnTo>
                  <a:lnTo>
                    <a:pt x="15319" y="4413"/>
                  </a:lnTo>
                  <a:lnTo>
                    <a:pt x="15617" y="4363"/>
                  </a:lnTo>
                  <a:lnTo>
                    <a:pt x="15914" y="4215"/>
                  </a:lnTo>
                  <a:lnTo>
                    <a:pt x="16113" y="4066"/>
                  </a:lnTo>
                  <a:lnTo>
                    <a:pt x="16113" y="4066"/>
                  </a:lnTo>
                  <a:lnTo>
                    <a:pt x="16360" y="4215"/>
                  </a:lnTo>
                  <a:lnTo>
                    <a:pt x="16658" y="4363"/>
                  </a:lnTo>
                  <a:lnTo>
                    <a:pt x="16955" y="4463"/>
                  </a:lnTo>
                  <a:lnTo>
                    <a:pt x="17302" y="4463"/>
                  </a:lnTo>
                  <a:lnTo>
                    <a:pt x="17302" y="4463"/>
                  </a:lnTo>
                  <a:lnTo>
                    <a:pt x="17600" y="4413"/>
                  </a:lnTo>
                  <a:lnTo>
                    <a:pt x="17947" y="4314"/>
                  </a:lnTo>
                  <a:lnTo>
                    <a:pt x="18195" y="4165"/>
                  </a:lnTo>
                  <a:lnTo>
                    <a:pt x="18443" y="3967"/>
                  </a:lnTo>
                  <a:lnTo>
                    <a:pt x="18641" y="3719"/>
                  </a:lnTo>
                  <a:lnTo>
                    <a:pt x="18790" y="3471"/>
                  </a:lnTo>
                  <a:lnTo>
                    <a:pt x="18889" y="3124"/>
                  </a:lnTo>
                  <a:lnTo>
                    <a:pt x="18938" y="2827"/>
                  </a:lnTo>
                  <a:lnTo>
                    <a:pt x="18938" y="1637"/>
                  </a:lnTo>
                  <a:lnTo>
                    <a:pt x="18938" y="1637"/>
                  </a:lnTo>
                  <a:lnTo>
                    <a:pt x="18889" y="1339"/>
                  </a:lnTo>
                  <a:lnTo>
                    <a:pt x="18790" y="992"/>
                  </a:lnTo>
                  <a:lnTo>
                    <a:pt x="18641" y="744"/>
                  </a:lnTo>
                  <a:lnTo>
                    <a:pt x="18443" y="497"/>
                  </a:lnTo>
                  <a:lnTo>
                    <a:pt x="18195" y="298"/>
                  </a:lnTo>
                  <a:lnTo>
                    <a:pt x="17947" y="100"/>
                  </a:lnTo>
                  <a:lnTo>
                    <a:pt x="17600" y="1"/>
                  </a:lnTo>
                  <a:lnTo>
                    <a:pt x="17302" y="1"/>
                  </a:lnTo>
                  <a:lnTo>
                    <a:pt x="17302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90" name="Google Shape;1390;p66"/>
            <p:cNvSpPr/>
            <p:nvPr/>
          </p:nvSpPr>
          <p:spPr>
            <a:xfrm>
              <a:off x="2849475" y="1361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91" name="Google Shape;1391;p66"/>
            <p:cNvSpPr/>
            <p:nvPr/>
          </p:nvSpPr>
          <p:spPr>
            <a:xfrm>
              <a:off x="2667275" y="1556150"/>
              <a:ext cx="223125" cy="138825"/>
            </a:xfrm>
            <a:custGeom>
              <a:avLst/>
              <a:gdLst/>
              <a:ahLst/>
              <a:cxnLst/>
              <a:rect l="l" t="t" r="r" b="b"/>
              <a:pathLst>
                <a:path w="8925" h="5553" extrusionOk="0">
                  <a:moveTo>
                    <a:pt x="2232" y="1140"/>
                  </a:moveTo>
                  <a:lnTo>
                    <a:pt x="2430" y="1190"/>
                  </a:lnTo>
                  <a:lnTo>
                    <a:pt x="2628" y="1289"/>
                  </a:lnTo>
                  <a:lnTo>
                    <a:pt x="2728" y="1487"/>
                  </a:lnTo>
                  <a:lnTo>
                    <a:pt x="2777" y="1686"/>
                  </a:lnTo>
                  <a:lnTo>
                    <a:pt x="2728" y="1884"/>
                  </a:lnTo>
                  <a:lnTo>
                    <a:pt x="2628" y="2082"/>
                  </a:lnTo>
                  <a:lnTo>
                    <a:pt x="2430" y="2181"/>
                  </a:lnTo>
                  <a:lnTo>
                    <a:pt x="2232" y="2231"/>
                  </a:lnTo>
                  <a:lnTo>
                    <a:pt x="2033" y="2181"/>
                  </a:lnTo>
                  <a:lnTo>
                    <a:pt x="1835" y="2082"/>
                  </a:lnTo>
                  <a:lnTo>
                    <a:pt x="1736" y="1884"/>
                  </a:lnTo>
                  <a:lnTo>
                    <a:pt x="1686" y="1686"/>
                  </a:lnTo>
                  <a:lnTo>
                    <a:pt x="1736" y="1487"/>
                  </a:lnTo>
                  <a:lnTo>
                    <a:pt x="1835" y="1289"/>
                  </a:lnTo>
                  <a:lnTo>
                    <a:pt x="2033" y="1190"/>
                  </a:lnTo>
                  <a:lnTo>
                    <a:pt x="2232" y="1140"/>
                  </a:lnTo>
                  <a:close/>
                  <a:moveTo>
                    <a:pt x="6694" y="1140"/>
                  </a:moveTo>
                  <a:lnTo>
                    <a:pt x="6892" y="1190"/>
                  </a:lnTo>
                  <a:lnTo>
                    <a:pt x="7041" y="1289"/>
                  </a:lnTo>
                  <a:lnTo>
                    <a:pt x="7189" y="1487"/>
                  </a:lnTo>
                  <a:lnTo>
                    <a:pt x="7239" y="1686"/>
                  </a:lnTo>
                  <a:lnTo>
                    <a:pt x="7189" y="1884"/>
                  </a:lnTo>
                  <a:lnTo>
                    <a:pt x="7041" y="2082"/>
                  </a:lnTo>
                  <a:lnTo>
                    <a:pt x="6892" y="2181"/>
                  </a:lnTo>
                  <a:lnTo>
                    <a:pt x="6694" y="2231"/>
                  </a:lnTo>
                  <a:lnTo>
                    <a:pt x="6446" y="2181"/>
                  </a:lnTo>
                  <a:lnTo>
                    <a:pt x="6297" y="2082"/>
                  </a:lnTo>
                  <a:lnTo>
                    <a:pt x="6148" y="1884"/>
                  </a:lnTo>
                  <a:lnTo>
                    <a:pt x="6099" y="1686"/>
                  </a:lnTo>
                  <a:lnTo>
                    <a:pt x="6148" y="1487"/>
                  </a:lnTo>
                  <a:lnTo>
                    <a:pt x="6297" y="1289"/>
                  </a:lnTo>
                  <a:lnTo>
                    <a:pt x="6446" y="1190"/>
                  </a:lnTo>
                  <a:lnTo>
                    <a:pt x="6694" y="1140"/>
                  </a:lnTo>
                  <a:close/>
                  <a:moveTo>
                    <a:pt x="1" y="0"/>
                  </a:moveTo>
                  <a:lnTo>
                    <a:pt x="1" y="5552"/>
                  </a:lnTo>
                  <a:lnTo>
                    <a:pt x="4016" y="5552"/>
                  </a:lnTo>
                  <a:lnTo>
                    <a:pt x="3570" y="5453"/>
                  </a:lnTo>
                  <a:lnTo>
                    <a:pt x="3223" y="5305"/>
                  </a:lnTo>
                  <a:lnTo>
                    <a:pt x="2876" y="5106"/>
                  </a:lnTo>
                  <a:lnTo>
                    <a:pt x="2628" y="4858"/>
                  </a:lnTo>
                  <a:lnTo>
                    <a:pt x="2380" y="4561"/>
                  </a:lnTo>
                  <a:lnTo>
                    <a:pt x="2281" y="4264"/>
                  </a:lnTo>
                  <a:lnTo>
                    <a:pt x="2232" y="3916"/>
                  </a:lnTo>
                  <a:lnTo>
                    <a:pt x="2281" y="3569"/>
                  </a:lnTo>
                  <a:lnTo>
                    <a:pt x="2380" y="3272"/>
                  </a:lnTo>
                  <a:lnTo>
                    <a:pt x="2628" y="2975"/>
                  </a:lnTo>
                  <a:lnTo>
                    <a:pt x="2876" y="2727"/>
                  </a:lnTo>
                  <a:lnTo>
                    <a:pt x="3223" y="2528"/>
                  </a:lnTo>
                  <a:lnTo>
                    <a:pt x="3570" y="2380"/>
                  </a:lnTo>
                  <a:lnTo>
                    <a:pt x="4016" y="2281"/>
                  </a:lnTo>
                  <a:lnTo>
                    <a:pt x="4463" y="2231"/>
                  </a:lnTo>
                  <a:lnTo>
                    <a:pt x="4909" y="2281"/>
                  </a:lnTo>
                  <a:lnTo>
                    <a:pt x="5305" y="2380"/>
                  </a:lnTo>
                  <a:lnTo>
                    <a:pt x="5702" y="2528"/>
                  </a:lnTo>
                  <a:lnTo>
                    <a:pt x="6049" y="2727"/>
                  </a:lnTo>
                  <a:lnTo>
                    <a:pt x="6297" y="2975"/>
                  </a:lnTo>
                  <a:lnTo>
                    <a:pt x="6495" y="3272"/>
                  </a:lnTo>
                  <a:lnTo>
                    <a:pt x="6644" y="3569"/>
                  </a:lnTo>
                  <a:lnTo>
                    <a:pt x="6694" y="3916"/>
                  </a:lnTo>
                  <a:lnTo>
                    <a:pt x="6644" y="4264"/>
                  </a:lnTo>
                  <a:lnTo>
                    <a:pt x="6495" y="4561"/>
                  </a:lnTo>
                  <a:lnTo>
                    <a:pt x="6297" y="4858"/>
                  </a:lnTo>
                  <a:lnTo>
                    <a:pt x="6049" y="5106"/>
                  </a:lnTo>
                  <a:lnTo>
                    <a:pt x="5702" y="5305"/>
                  </a:lnTo>
                  <a:lnTo>
                    <a:pt x="5305" y="5453"/>
                  </a:lnTo>
                  <a:lnTo>
                    <a:pt x="4909" y="5552"/>
                  </a:lnTo>
                  <a:lnTo>
                    <a:pt x="8924" y="5552"/>
                  </a:lnTo>
                  <a:lnTo>
                    <a:pt x="8924" y="0"/>
                  </a:lnTo>
                  <a:lnTo>
                    <a:pt x="4463" y="0"/>
                  </a:lnTo>
                  <a:lnTo>
                    <a:pt x="4661" y="50"/>
                  </a:lnTo>
                  <a:lnTo>
                    <a:pt x="4859" y="198"/>
                  </a:lnTo>
                  <a:lnTo>
                    <a:pt x="4958" y="347"/>
                  </a:lnTo>
                  <a:lnTo>
                    <a:pt x="5008" y="595"/>
                  </a:lnTo>
                  <a:lnTo>
                    <a:pt x="4958" y="793"/>
                  </a:lnTo>
                  <a:lnTo>
                    <a:pt x="4859" y="942"/>
                  </a:lnTo>
                  <a:lnTo>
                    <a:pt x="4661" y="1091"/>
                  </a:lnTo>
                  <a:lnTo>
                    <a:pt x="4463" y="1140"/>
                  </a:lnTo>
                  <a:lnTo>
                    <a:pt x="4215" y="1091"/>
                  </a:lnTo>
                  <a:lnTo>
                    <a:pt x="4066" y="942"/>
                  </a:lnTo>
                  <a:lnTo>
                    <a:pt x="3917" y="793"/>
                  </a:lnTo>
                  <a:lnTo>
                    <a:pt x="3917" y="595"/>
                  </a:lnTo>
                  <a:lnTo>
                    <a:pt x="3917" y="347"/>
                  </a:lnTo>
                  <a:lnTo>
                    <a:pt x="4066" y="198"/>
                  </a:lnTo>
                  <a:lnTo>
                    <a:pt x="4215" y="50"/>
                  </a:lnTo>
                  <a:lnTo>
                    <a:pt x="446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92" name="Google Shape;1392;p66"/>
            <p:cNvSpPr/>
            <p:nvPr/>
          </p:nvSpPr>
          <p:spPr>
            <a:xfrm>
              <a:off x="2667275" y="1556150"/>
              <a:ext cx="223125" cy="138825"/>
            </a:xfrm>
            <a:custGeom>
              <a:avLst/>
              <a:gdLst/>
              <a:ahLst/>
              <a:cxnLst/>
              <a:rect l="l" t="t" r="r" b="b"/>
              <a:pathLst>
                <a:path w="8925" h="5553" fill="none" extrusionOk="0">
                  <a:moveTo>
                    <a:pt x="5008" y="595"/>
                  </a:moveTo>
                  <a:lnTo>
                    <a:pt x="5008" y="595"/>
                  </a:lnTo>
                  <a:lnTo>
                    <a:pt x="4958" y="793"/>
                  </a:lnTo>
                  <a:lnTo>
                    <a:pt x="4859" y="942"/>
                  </a:lnTo>
                  <a:lnTo>
                    <a:pt x="4661" y="1091"/>
                  </a:lnTo>
                  <a:lnTo>
                    <a:pt x="4463" y="1140"/>
                  </a:lnTo>
                  <a:lnTo>
                    <a:pt x="4463" y="1140"/>
                  </a:lnTo>
                  <a:lnTo>
                    <a:pt x="4215" y="1091"/>
                  </a:lnTo>
                  <a:lnTo>
                    <a:pt x="4066" y="942"/>
                  </a:lnTo>
                  <a:lnTo>
                    <a:pt x="3917" y="793"/>
                  </a:lnTo>
                  <a:lnTo>
                    <a:pt x="3917" y="595"/>
                  </a:lnTo>
                  <a:lnTo>
                    <a:pt x="3917" y="595"/>
                  </a:lnTo>
                  <a:lnTo>
                    <a:pt x="3917" y="347"/>
                  </a:lnTo>
                  <a:lnTo>
                    <a:pt x="4066" y="198"/>
                  </a:lnTo>
                  <a:lnTo>
                    <a:pt x="4215" y="50"/>
                  </a:lnTo>
                  <a:lnTo>
                    <a:pt x="4463" y="0"/>
                  </a:lnTo>
                  <a:lnTo>
                    <a:pt x="1" y="0"/>
                  </a:lnTo>
                  <a:lnTo>
                    <a:pt x="1" y="5552"/>
                  </a:lnTo>
                  <a:lnTo>
                    <a:pt x="4463" y="5552"/>
                  </a:lnTo>
                  <a:lnTo>
                    <a:pt x="4463" y="5552"/>
                  </a:lnTo>
                  <a:lnTo>
                    <a:pt x="4016" y="5552"/>
                  </a:lnTo>
                  <a:lnTo>
                    <a:pt x="3570" y="5453"/>
                  </a:lnTo>
                  <a:lnTo>
                    <a:pt x="3223" y="5305"/>
                  </a:lnTo>
                  <a:lnTo>
                    <a:pt x="2876" y="5106"/>
                  </a:lnTo>
                  <a:lnTo>
                    <a:pt x="2628" y="4858"/>
                  </a:lnTo>
                  <a:lnTo>
                    <a:pt x="2380" y="4561"/>
                  </a:lnTo>
                  <a:lnTo>
                    <a:pt x="2281" y="4264"/>
                  </a:lnTo>
                  <a:lnTo>
                    <a:pt x="2232" y="3916"/>
                  </a:lnTo>
                  <a:lnTo>
                    <a:pt x="2232" y="3916"/>
                  </a:lnTo>
                  <a:lnTo>
                    <a:pt x="2281" y="3569"/>
                  </a:lnTo>
                  <a:lnTo>
                    <a:pt x="2380" y="3272"/>
                  </a:lnTo>
                  <a:lnTo>
                    <a:pt x="2628" y="2975"/>
                  </a:lnTo>
                  <a:lnTo>
                    <a:pt x="2876" y="2727"/>
                  </a:lnTo>
                  <a:lnTo>
                    <a:pt x="3223" y="2528"/>
                  </a:lnTo>
                  <a:lnTo>
                    <a:pt x="3570" y="2380"/>
                  </a:lnTo>
                  <a:lnTo>
                    <a:pt x="4016" y="2281"/>
                  </a:lnTo>
                  <a:lnTo>
                    <a:pt x="4463" y="2231"/>
                  </a:lnTo>
                  <a:lnTo>
                    <a:pt x="4463" y="2231"/>
                  </a:lnTo>
                  <a:lnTo>
                    <a:pt x="4909" y="2281"/>
                  </a:lnTo>
                  <a:lnTo>
                    <a:pt x="5305" y="2380"/>
                  </a:lnTo>
                  <a:lnTo>
                    <a:pt x="5702" y="2528"/>
                  </a:lnTo>
                  <a:lnTo>
                    <a:pt x="6049" y="2727"/>
                  </a:lnTo>
                  <a:lnTo>
                    <a:pt x="6297" y="2975"/>
                  </a:lnTo>
                  <a:lnTo>
                    <a:pt x="6495" y="3272"/>
                  </a:lnTo>
                  <a:lnTo>
                    <a:pt x="6644" y="3569"/>
                  </a:lnTo>
                  <a:lnTo>
                    <a:pt x="6694" y="3916"/>
                  </a:lnTo>
                  <a:lnTo>
                    <a:pt x="6694" y="3916"/>
                  </a:lnTo>
                  <a:lnTo>
                    <a:pt x="6644" y="4264"/>
                  </a:lnTo>
                  <a:lnTo>
                    <a:pt x="6495" y="4561"/>
                  </a:lnTo>
                  <a:lnTo>
                    <a:pt x="6297" y="4858"/>
                  </a:lnTo>
                  <a:lnTo>
                    <a:pt x="6049" y="5106"/>
                  </a:lnTo>
                  <a:lnTo>
                    <a:pt x="5702" y="5305"/>
                  </a:lnTo>
                  <a:lnTo>
                    <a:pt x="5305" y="5453"/>
                  </a:lnTo>
                  <a:lnTo>
                    <a:pt x="4909" y="5552"/>
                  </a:lnTo>
                  <a:lnTo>
                    <a:pt x="4463" y="5552"/>
                  </a:lnTo>
                  <a:lnTo>
                    <a:pt x="8924" y="5552"/>
                  </a:lnTo>
                  <a:lnTo>
                    <a:pt x="8924" y="0"/>
                  </a:lnTo>
                  <a:lnTo>
                    <a:pt x="4463" y="0"/>
                  </a:lnTo>
                  <a:lnTo>
                    <a:pt x="4463" y="0"/>
                  </a:lnTo>
                  <a:lnTo>
                    <a:pt x="4661" y="50"/>
                  </a:lnTo>
                  <a:lnTo>
                    <a:pt x="4859" y="198"/>
                  </a:lnTo>
                  <a:lnTo>
                    <a:pt x="4958" y="347"/>
                  </a:lnTo>
                  <a:lnTo>
                    <a:pt x="5008" y="595"/>
                  </a:lnTo>
                  <a:lnTo>
                    <a:pt x="5008" y="59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93" name="Google Shape;1393;p66"/>
            <p:cNvSpPr/>
            <p:nvPr/>
          </p:nvSpPr>
          <p:spPr>
            <a:xfrm>
              <a:off x="2709425" y="1584650"/>
              <a:ext cx="27300" cy="27275"/>
            </a:xfrm>
            <a:custGeom>
              <a:avLst/>
              <a:gdLst/>
              <a:ahLst/>
              <a:cxnLst/>
              <a:rect l="l" t="t" r="r" b="b"/>
              <a:pathLst>
                <a:path w="1092" h="1091" fill="none" extrusionOk="0">
                  <a:moveTo>
                    <a:pt x="546" y="1091"/>
                  </a:moveTo>
                  <a:lnTo>
                    <a:pt x="546" y="1091"/>
                  </a:lnTo>
                  <a:lnTo>
                    <a:pt x="347" y="1041"/>
                  </a:lnTo>
                  <a:lnTo>
                    <a:pt x="149" y="942"/>
                  </a:lnTo>
                  <a:lnTo>
                    <a:pt x="50" y="744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50" y="347"/>
                  </a:lnTo>
                  <a:lnTo>
                    <a:pt x="149" y="149"/>
                  </a:lnTo>
                  <a:lnTo>
                    <a:pt x="347" y="5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744" y="50"/>
                  </a:lnTo>
                  <a:lnTo>
                    <a:pt x="942" y="149"/>
                  </a:lnTo>
                  <a:lnTo>
                    <a:pt x="1042" y="347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42" y="744"/>
                  </a:lnTo>
                  <a:lnTo>
                    <a:pt x="942" y="942"/>
                  </a:lnTo>
                  <a:lnTo>
                    <a:pt x="744" y="1041"/>
                  </a:lnTo>
                  <a:lnTo>
                    <a:pt x="546" y="1091"/>
                  </a:lnTo>
                  <a:lnTo>
                    <a:pt x="546" y="109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94" name="Google Shape;1394;p66"/>
            <p:cNvSpPr/>
            <p:nvPr/>
          </p:nvSpPr>
          <p:spPr>
            <a:xfrm>
              <a:off x="2819725" y="1584650"/>
              <a:ext cx="28525" cy="27275"/>
            </a:xfrm>
            <a:custGeom>
              <a:avLst/>
              <a:gdLst/>
              <a:ahLst/>
              <a:cxnLst/>
              <a:rect l="l" t="t" r="r" b="b"/>
              <a:pathLst>
                <a:path w="1141" h="1091" fill="none" extrusionOk="0">
                  <a:moveTo>
                    <a:pt x="596" y="0"/>
                  </a:moveTo>
                  <a:lnTo>
                    <a:pt x="596" y="0"/>
                  </a:lnTo>
                  <a:lnTo>
                    <a:pt x="794" y="50"/>
                  </a:lnTo>
                  <a:lnTo>
                    <a:pt x="943" y="149"/>
                  </a:lnTo>
                  <a:lnTo>
                    <a:pt x="1091" y="347"/>
                  </a:lnTo>
                  <a:lnTo>
                    <a:pt x="1141" y="546"/>
                  </a:lnTo>
                  <a:lnTo>
                    <a:pt x="1141" y="546"/>
                  </a:lnTo>
                  <a:lnTo>
                    <a:pt x="1091" y="744"/>
                  </a:lnTo>
                  <a:lnTo>
                    <a:pt x="943" y="942"/>
                  </a:lnTo>
                  <a:lnTo>
                    <a:pt x="794" y="1041"/>
                  </a:lnTo>
                  <a:lnTo>
                    <a:pt x="596" y="1091"/>
                  </a:lnTo>
                  <a:lnTo>
                    <a:pt x="596" y="1091"/>
                  </a:lnTo>
                  <a:lnTo>
                    <a:pt x="348" y="1041"/>
                  </a:lnTo>
                  <a:lnTo>
                    <a:pt x="199" y="942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347"/>
                  </a:lnTo>
                  <a:lnTo>
                    <a:pt x="199" y="149"/>
                  </a:lnTo>
                  <a:lnTo>
                    <a:pt x="348" y="50"/>
                  </a:lnTo>
                  <a:lnTo>
                    <a:pt x="596" y="0"/>
                  </a:lnTo>
                  <a:lnTo>
                    <a:pt x="596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95" name="Google Shape;1395;p66"/>
            <p:cNvSpPr/>
            <p:nvPr/>
          </p:nvSpPr>
          <p:spPr>
            <a:xfrm>
              <a:off x="2834600" y="1584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96" name="Google Shape;1396;p66"/>
            <p:cNvSpPr/>
            <p:nvPr/>
          </p:nvSpPr>
          <p:spPr>
            <a:xfrm>
              <a:off x="2750325" y="1640425"/>
              <a:ext cx="55800" cy="27275"/>
            </a:xfrm>
            <a:custGeom>
              <a:avLst/>
              <a:gdLst/>
              <a:ahLst/>
              <a:cxnLst/>
              <a:rect l="l" t="t" r="r" b="b"/>
              <a:pathLst>
                <a:path w="2232" h="1091" extrusionOk="0">
                  <a:moveTo>
                    <a:pt x="893" y="0"/>
                  </a:moveTo>
                  <a:lnTo>
                    <a:pt x="694" y="50"/>
                  </a:lnTo>
                  <a:lnTo>
                    <a:pt x="298" y="149"/>
                  </a:lnTo>
                  <a:lnTo>
                    <a:pt x="100" y="347"/>
                  </a:lnTo>
                  <a:lnTo>
                    <a:pt x="50" y="446"/>
                  </a:lnTo>
                  <a:lnTo>
                    <a:pt x="0" y="545"/>
                  </a:lnTo>
                  <a:lnTo>
                    <a:pt x="50" y="645"/>
                  </a:lnTo>
                  <a:lnTo>
                    <a:pt x="100" y="694"/>
                  </a:lnTo>
                  <a:lnTo>
                    <a:pt x="298" y="893"/>
                  </a:lnTo>
                  <a:lnTo>
                    <a:pt x="694" y="1041"/>
                  </a:lnTo>
                  <a:lnTo>
                    <a:pt x="893" y="1091"/>
                  </a:lnTo>
                  <a:lnTo>
                    <a:pt x="1389" y="1091"/>
                  </a:lnTo>
                  <a:lnTo>
                    <a:pt x="1587" y="1041"/>
                  </a:lnTo>
                  <a:lnTo>
                    <a:pt x="1934" y="893"/>
                  </a:lnTo>
                  <a:lnTo>
                    <a:pt x="2182" y="694"/>
                  </a:lnTo>
                  <a:lnTo>
                    <a:pt x="2231" y="645"/>
                  </a:lnTo>
                  <a:lnTo>
                    <a:pt x="2231" y="545"/>
                  </a:lnTo>
                  <a:lnTo>
                    <a:pt x="2231" y="446"/>
                  </a:lnTo>
                  <a:lnTo>
                    <a:pt x="2182" y="347"/>
                  </a:lnTo>
                  <a:lnTo>
                    <a:pt x="1934" y="149"/>
                  </a:lnTo>
                  <a:lnTo>
                    <a:pt x="1587" y="50"/>
                  </a:lnTo>
                  <a:lnTo>
                    <a:pt x="138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97" name="Google Shape;1397;p66"/>
            <p:cNvSpPr/>
            <p:nvPr/>
          </p:nvSpPr>
          <p:spPr>
            <a:xfrm>
              <a:off x="2750325" y="1640425"/>
              <a:ext cx="55800" cy="27275"/>
            </a:xfrm>
            <a:custGeom>
              <a:avLst/>
              <a:gdLst/>
              <a:ahLst/>
              <a:cxnLst/>
              <a:rect l="l" t="t" r="r" b="b"/>
              <a:pathLst>
                <a:path w="2232" h="1091" fill="none" extrusionOk="0">
                  <a:moveTo>
                    <a:pt x="1141" y="0"/>
                  </a:moveTo>
                  <a:lnTo>
                    <a:pt x="1141" y="0"/>
                  </a:lnTo>
                  <a:lnTo>
                    <a:pt x="893" y="0"/>
                  </a:lnTo>
                  <a:lnTo>
                    <a:pt x="694" y="50"/>
                  </a:lnTo>
                  <a:lnTo>
                    <a:pt x="298" y="149"/>
                  </a:lnTo>
                  <a:lnTo>
                    <a:pt x="100" y="347"/>
                  </a:lnTo>
                  <a:lnTo>
                    <a:pt x="50" y="446"/>
                  </a:lnTo>
                  <a:lnTo>
                    <a:pt x="0" y="545"/>
                  </a:lnTo>
                  <a:lnTo>
                    <a:pt x="0" y="545"/>
                  </a:lnTo>
                  <a:lnTo>
                    <a:pt x="50" y="645"/>
                  </a:lnTo>
                  <a:lnTo>
                    <a:pt x="100" y="694"/>
                  </a:lnTo>
                  <a:lnTo>
                    <a:pt x="298" y="893"/>
                  </a:lnTo>
                  <a:lnTo>
                    <a:pt x="694" y="1041"/>
                  </a:lnTo>
                  <a:lnTo>
                    <a:pt x="893" y="1091"/>
                  </a:lnTo>
                  <a:lnTo>
                    <a:pt x="1141" y="1091"/>
                  </a:lnTo>
                  <a:lnTo>
                    <a:pt x="1141" y="1091"/>
                  </a:lnTo>
                  <a:lnTo>
                    <a:pt x="1389" y="1091"/>
                  </a:lnTo>
                  <a:lnTo>
                    <a:pt x="1587" y="1041"/>
                  </a:lnTo>
                  <a:lnTo>
                    <a:pt x="1934" y="893"/>
                  </a:lnTo>
                  <a:lnTo>
                    <a:pt x="2182" y="694"/>
                  </a:lnTo>
                  <a:lnTo>
                    <a:pt x="2231" y="645"/>
                  </a:lnTo>
                  <a:lnTo>
                    <a:pt x="2231" y="545"/>
                  </a:lnTo>
                  <a:lnTo>
                    <a:pt x="2231" y="545"/>
                  </a:lnTo>
                  <a:lnTo>
                    <a:pt x="2231" y="446"/>
                  </a:lnTo>
                  <a:lnTo>
                    <a:pt x="2182" y="347"/>
                  </a:lnTo>
                  <a:lnTo>
                    <a:pt x="1934" y="149"/>
                  </a:lnTo>
                  <a:lnTo>
                    <a:pt x="1587" y="50"/>
                  </a:lnTo>
                  <a:lnTo>
                    <a:pt x="1389" y="0"/>
                  </a:lnTo>
                  <a:lnTo>
                    <a:pt x="1141" y="0"/>
                  </a:lnTo>
                  <a:lnTo>
                    <a:pt x="114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98" name="Google Shape;1398;p66"/>
            <p:cNvSpPr/>
            <p:nvPr/>
          </p:nvSpPr>
          <p:spPr>
            <a:xfrm>
              <a:off x="2778825" y="1640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399" name="Google Shape;1399;p66"/>
            <p:cNvSpPr/>
            <p:nvPr/>
          </p:nvSpPr>
          <p:spPr>
            <a:xfrm>
              <a:off x="2499975" y="1611900"/>
              <a:ext cx="84300" cy="167350"/>
            </a:xfrm>
            <a:custGeom>
              <a:avLst/>
              <a:gdLst/>
              <a:ahLst/>
              <a:cxnLst/>
              <a:rect l="l" t="t" r="r" b="b"/>
              <a:pathLst>
                <a:path w="3372" h="6694" extrusionOk="0">
                  <a:moveTo>
                    <a:pt x="0" y="1"/>
                  </a:moveTo>
                  <a:lnTo>
                    <a:pt x="0" y="6694"/>
                  </a:lnTo>
                  <a:lnTo>
                    <a:pt x="3371" y="6694"/>
                  </a:lnTo>
                  <a:lnTo>
                    <a:pt x="337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00" name="Google Shape;1400;p66"/>
            <p:cNvSpPr/>
            <p:nvPr/>
          </p:nvSpPr>
          <p:spPr>
            <a:xfrm>
              <a:off x="2416925" y="1486725"/>
              <a:ext cx="473475" cy="292525"/>
            </a:xfrm>
            <a:custGeom>
              <a:avLst/>
              <a:gdLst/>
              <a:ahLst/>
              <a:cxnLst/>
              <a:rect l="l" t="t" r="r" b="b"/>
              <a:pathLst>
                <a:path w="18939" h="11701" extrusionOk="0">
                  <a:moveTo>
                    <a:pt x="1" y="1"/>
                  </a:moveTo>
                  <a:lnTo>
                    <a:pt x="1" y="11155"/>
                  </a:lnTo>
                  <a:lnTo>
                    <a:pt x="50" y="11354"/>
                  </a:lnTo>
                  <a:lnTo>
                    <a:pt x="149" y="11552"/>
                  </a:lnTo>
                  <a:lnTo>
                    <a:pt x="348" y="11651"/>
                  </a:lnTo>
                  <a:lnTo>
                    <a:pt x="546" y="11701"/>
                  </a:lnTo>
                  <a:lnTo>
                    <a:pt x="2232" y="11701"/>
                  </a:lnTo>
                  <a:lnTo>
                    <a:pt x="2232" y="4463"/>
                  </a:lnTo>
                  <a:lnTo>
                    <a:pt x="2281" y="4264"/>
                  </a:lnTo>
                  <a:lnTo>
                    <a:pt x="2380" y="4066"/>
                  </a:lnTo>
                  <a:lnTo>
                    <a:pt x="2529" y="3967"/>
                  </a:lnTo>
                  <a:lnTo>
                    <a:pt x="2777" y="3917"/>
                  </a:lnTo>
                  <a:lnTo>
                    <a:pt x="7239" y="3917"/>
                  </a:lnTo>
                  <a:lnTo>
                    <a:pt x="7487" y="3967"/>
                  </a:lnTo>
                  <a:lnTo>
                    <a:pt x="7635" y="4066"/>
                  </a:lnTo>
                  <a:lnTo>
                    <a:pt x="7784" y="4264"/>
                  </a:lnTo>
                  <a:lnTo>
                    <a:pt x="7784" y="4463"/>
                  </a:lnTo>
                  <a:lnTo>
                    <a:pt x="7784" y="11701"/>
                  </a:lnTo>
                  <a:lnTo>
                    <a:pt x="18393" y="11701"/>
                  </a:lnTo>
                  <a:lnTo>
                    <a:pt x="18591" y="11651"/>
                  </a:lnTo>
                  <a:lnTo>
                    <a:pt x="18790" y="11552"/>
                  </a:lnTo>
                  <a:lnTo>
                    <a:pt x="18889" y="11354"/>
                  </a:lnTo>
                  <a:lnTo>
                    <a:pt x="18938" y="11155"/>
                  </a:lnTo>
                  <a:lnTo>
                    <a:pt x="18938" y="9470"/>
                  </a:lnTo>
                  <a:lnTo>
                    <a:pt x="9470" y="9470"/>
                  </a:lnTo>
                  <a:lnTo>
                    <a:pt x="9271" y="9420"/>
                  </a:lnTo>
                  <a:lnTo>
                    <a:pt x="9073" y="9271"/>
                  </a:lnTo>
                  <a:lnTo>
                    <a:pt x="8974" y="9123"/>
                  </a:lnTo>
                  <a:lnTo>
                    <a:pt x="8924" y="8924"/>
                  </a:lnTo>
                  <a:lnTo>
                    <a:pt x="8924" y="2232"/>
                  </a:lnTo>
                  <a:lnTo>
                    <a:pt x="8974" y="2033"/>
                  </a:lnTo>
                  <a:lnTo>
                    <a:pt x="9073" y="1835"/>
                  </a:lnTo>
                  <a:lnTo>
                    <a:pt x="9271" y="1736"/>
                  </a:lnTo>
                  <a:lnTo>
                    <a:pt x="9470" y="1686"/>
                  </a:lnTo>
                  <a:lnTo>
                    <a:pt x="18938" y="1686"/>
                  </a:lnTo>
                  <a:lnTo>
                    <a:pt x="18938" y="1"/>
                  </a:lnTo>
                  <a:lnTo>
                    <a:pt x="18591" y="249"/>
                  </a:lnTo>
                  <a:lnTo>
                    <a:pt x="18195" y="398"/>
                  </a:lnTo>
                  <a:lnTo>
                    <a:pt x="17749" y="546"/>
                  </a:lnTo>
                  <a:lnTo>
                    <a:pt x="17302" y="596"/>
                  </a:lnTo>
                  <a:lnTo>
                    <a:pt x="17005" y="546"/>
                  </a:lnTo>
                  <a:lnTo>
                    <a:pt x="16658" y="497"/>
                  </a:lnTo>
                  <a:lnTo>
                    <a:pt x="16410" y="447"/>
                  </a:lnTo>
                  <a:lnTo>
                    <a:pt x="16113" y="348"/>
                  </a:lnTo>
                  <a:lnTo>
                    <a:pt x="15567" y="497"/>
                  </a:lnTo>
                  <a:lnTo>
                    <a:pt x="15022" y="546"/>
                  </a:lnTo>
                  <a:lnTo>
                    <a:pt x="14427" y="497"/>
                  </a:lnTo>
                  <a:lnTo>
                    <a:pt x="13931" y="348"/>
                  </a:lnTo>
                  <a:lnTo>
                    <a:pt x="13386" y="497"/>
                  </a:lnTo>
                  <a:lnTo>
                    <a:pt x="12791" y="546"/>
                  </a:lnTo>
                  <a:lnTo>
                    <a:pt x="12246" y="497"/>
                  </a:lnTo>
                  <a:lnTo>
                    <a:pt x="11700" y="348"/>
                  </a:lnTo>
                  <a:lnTo>
                    <a:pt x="11155" y="497"/>
                  </a:lnTo>
                  <a:lnTo>
                    <a:pt x="10560" y="546"/>
                  </a:lnTo>
                  <a:lnTo>
                    <a:pt x="10015" y="497"/>
                  </a:lnTo>
                  <a:lnTo>
                    <a:pt x="9470" y="348"/>
                  </a:lnTo>
                  <a:lnTo>
                    <a:pt x="8924" y="497"/>
                  </a:lnTo>
                  <a:lnTo>
                    <a:pt x="8379" y="546"/>
                  </a:lnTo>
                  <a:lnTo>
                    <a:pt x="7784" y="497"/>
                  </a:lnTo>
                  <a:lnTo>
                    <a:pt x="7239" y="348"/>
                  </a:lnTo>
                  <a:lnTo>
                    <a:pt x="6693" y="497"/>
                  </a:lnTo>
                  <a:lnTo>
                    <a:pt x="6148" y="546"/>
                  </a:lnTo>
                  <a:lnTo>
                    <a:pt x="5553" y="497"/>
                  </a:lnTo>
                  <a:lnTo>
                    <a:pt x="5256" y="398"/>
                  </a:lnTo>
                  <a:lnTo>
                    <a:pt x="5008" y="348"/>
                  </a:lnTo>
                  <a:lnTo>
                    <a:pt x="4463" y="497"/>
                  </a:lnTo>
                  <a:lnTo>
                    <a:pt x="3868" y="546"/>
                  </a:lnTo>
                  <a:lnTo>
                    <a:pt x="3322" y="497"/>
                  </a:lnTo>
                  <a:lnTo>
                    <a:pt x="2777" y="348"/>
                  </a:lnTo>
                  <a:lnTo>
                    <a:pt x="2529" y="447"/>
                  </a:lnTo>
                  <a:lnTo>
                    <a:pt x="2232" y="497"/>
                  </a:lnTo>
                  <a:lnTo>
                    <a:pt x="1934" y="546"/>
                  </a:lnTo>
                  <a:lnTo>
                    <a:pt x="1637" y="596"/>
                  </a:lnTo>
                  <a:lnTo>
                    <a:pt x="1191" y="546"/>
                  </a:lnTo>
                  <a:lnTo>
                    <a:pt x="744" y="398"/>
                  </a:lnTo>
                  <a:lnTo>
                    <a:pt x="348" y="249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01" name="Google Shape;1401;p66"/>
            <p:cNvSpPr/>
            <p:nvPr/>
          </p:nvSpPr>
          <p:spPr>
            <a:xfrm>
              <a:off x="2416925" y="1486725"/>
              <a:ext cx="473475" cy="292525"/>
            </a:xfrm>
            <a:custGeom>
              <a:avLst/>
              <a:gdLst/>
              <a:ahLst/>
              <a:cxnLst/>
              <a:rect l="l" t="t" r="r" b="b"/>
              <a:pathLst>
                <a:path w="18939" h="11701" fill="none" extrusionOk="0">
                  <a:moveTo>
                    <a:pt x="16113" y="348"/>
                  </a:moveTo>
                  <a:lnTo>
                    <a:pt x="16113" y="348"/>
                  </a:lnTo>
                  <a:lnTo>
                    <a:pt x="15567" y="497"/>
                  </a:lnTo>
                  <a:lnTo>
                    <a:pt x="15022" y="546"/>
                  </a:lnTo>
                  <a:lnTo>
                    <a:pt x="15022" y="546"/>
                  </a:lnTo>
                  <a:lnTo>
                    <a:pt x="14427" y="497"/>
                  </a:lnTo>
                  <a:lnTo>
                    <a:pt x="13931" y="348"/>
                  </a:lnTo>
                  <a:lnTo>
                    <a:pt x="13931" y="348"/>
                  </a:lnTo>
                  <a:lnTo>
                    <a:pt x="13386" y="497"/>
                  </a:lnTo>
                  <a:lnTo>
                    <a:pt x="12791" y="546"/>
                  </a:lnTo>
                  <a:lnTo>
                    <a:pt x="12791" y="546"/>
                  </a:lnTo>
                  <a:lnTo>
                    <a:pt x="12246" y="497"/>
                  </a:lnTo>
                  <a:lnTo>
                    <a:pt x="11700" y="348"/>
                  </a:lnTo>
                  <a:lnTo>
                    <a:pt x="11700" y="348"/>
                  </a:lnTo>
                  <a:lnTo>
                    <a:pt x="11155" y="497"/>
                  </a:lnTo>
                  <a:lnTo>
                    <a:pt x="10560" y="546"/>
                  </a:lnTo>
                  <a:lnTo>
                    <a:pt x="10560" y="546"/>
                  </a:lnTo>
                  <a:lnTo>
                    <a:pt x="10015" y="497"/>
                  </a:lnTo>
                  <a:lnTo>
                    <a:pt x="9470" y="348"/>
                  </a:lnTo>
                  <a:lnTo>
                    <a:pt x="9470" y="348"/>
                  </a:lnTo>
                  <a:lnTo>
                    <a:pt x="8924" y="497"/>
                  </a:lnTo>
                  <a:lnTo>
                    <a:pt x="8379" y="546"/>
                  </a:lnTo>
                  <a:lnTo>
                    <a:pt x="8379" y="546"/>
                  </a:lnTo>
                  <a:lnTo>
                    <a:pt x="7784" y="497"/>
                  </a:lnTo>
                  <a:lnTo>
                    <a:pt x="7239" y="348"/>
                  </a:lnTo>
                  <a:lnTo>
                    <a:pt x="7239" y="348"/>
                  </a:lnTo>
                  <a:lnTo>
                    <a:pt x="6693" y="497"/>
                  </a:lnTo>
                  <a:lnTo>
                    <a:pt x="6148" y="546"/>
                  </a:lnTo>
                  <a:lnTo>
                    <a:pt x="6148" y="546"/>
                  </a:lnTo>
                  <a:lnTo>
                    <a:pt x="5553" y="497"/>
                  </a:lnTo>
                  <a:lnTo>
                    <a:pt x="5256" y="398"/>
                  </a:lnTo>
                  <a:lnTo>
                    <a:pt x="5008" y="348"/>
                  </a:lnTo>
                  <a:lnTo>
                    <a:pt x="5008" y="348"/>
                  </a:lnTo>
                  <a:lnTo>
                    <a:pt x="4463" y="497"/>
                  </a:lnTo>
                  <a:lnTo>
                    <a:pt x="3868" y="546"/>
                  </a:lnTo>
                  <a:lnTo>
                    <a:pt x="3868" y="546"/>
                  </a:lnTo>
                  <a:lnTo>
                    <a:pt x="3322" y="497"/>
                  </a:lnTo>
                  <a:lnTo>
                    <a:pt x="2777" y="348"/>
                  </a:lnTo>
                  <a:lnTo>
                    <a:pt x="2777" y="348"/>
                  </a:lnTo>
                  <a:lnTo>
                    <a:pt x="2529" y="447"/>
                  </a:lnTo>
                  <a:lnTo>
                    <a:pt x="2232" y="497"/>
                  </a:lnTo>
                  <a:lnTo>
                    <a:pt x="1934" y="546"/>
                  </a:lnTo>
                  <a:lnTo>
                    <a:pt x="1637" y="596"/>
                  </a:lnTo>
                  <a:lnTo>
                    <a:pt x="1637" y="596"/>
                  </a:lnTo>
                  <a:lnTo>
                    <a:pt x="1191" y="546"/>
                  </a:lnTo>
                  <a:lnTo>
                    <a:pt x="744" y="398"/>
                  </a:lnTo>
                  <a:lnTo>
                    <a:pt x="348" y="249"/>
                  </a:lnTo>
                  <a:lnTo>
                    <a:pt x="1" y="1"/>
                  </a:lnTo>
                  <a:lnTo>
                    <a:pt x="1" y="11155"/>
                  </a:lnTo>
                  <a:lnTo>
                    <a:pt x="1" y="11155"/>
                  </a:lnTo>
                  <a:lnTo>
                    <a:pt x="50" y="11354"/>
                  </a:lnTo>
                  <a:lnTo>
                    <a:pt x="149" y="11552"/>
                  </a:lnTo>
                  <a:lnTo>
                    <a:pt x="348" y="11651"/>
                  </a:lnTo>
                  <a:lnTo>
                    <a:pt x="546" y="11701"/>
                  </a:lnTo>
                  <a:lnTo>
                    <a:pt x="2232" y="11701"/>
                  </a:lnTo>
                  <a:lnTo>
                    <a:pt x="2232" y="4463"/>
                  </a:lnTo>
                  <a:lnTo>
                    <a:pt x="2232" y="4463"/>
                  </a:lnTo>
                  <a:lnTo>
                    <a:pt x="2281" y="4264"/>
                  </a:lnTo>
                  <a:lnTo>
                    <a:pt x="2380" y="4066"/>
                  </a:lnTo>
                  <a:lnTo>
                    <a:pt x="2529" y="3967"/>
                  </a:lnTo>
                  <a:lnTo>
                    <a:pt x="2777" y="3917"/>
                  </a:lnTo>
                  <a:lnTo>
                    <a:pt x="7239" y="3917"/>
                  </a:lnTo>
                  <a:lnTo>
                    <a:pt x="7239" y="3917"/>
                  </a:lnTo>
                  <a:lnTo>
                    <a:pt x="7487" y="3967"/>
                  </a:lnTo>
                  <a:lnTo>
                    <a:pt x="7635" y="4066"/>
                  </a:lnTo>
                  <a:lnTo>
                    <a:pt x="7784" y="4264"/>
                  </a:lnTo>
                  <a:lnTo>
                    <a:pt x="7784" y="4463"/>
                  </a:lnTo>
                  <a:lnTo>
                    <a:pt x="7784" y="11701"/>
                  </a:lnTo>
                  <a:lnTo>
                    <a:pt x="18393" y="11701"/>
                  </a:lnTo>
                  <a:lnTo>
                    <a:pt x="18393" y="11701"/>
                  </a:lnTo>
                  <a:lnTo>
                    <a:pt x="18591" y="11651"/>
                  </a:lnTo>
                  <a:lnTo>
                    <a:pt x="18790" y="11552"/>
                  </a:lnTo>
                  <a:lnTo>
                    <a:pt x="18889" y="11354"/>
                  </a:lnTo>
                  <a:lnTo>
                    <a:pt x="18938" y="11155"/>
                  </a:lnTo>
                  <a:lnTo>
                    <a:pt x="18938" y="9470"/>
                  </a:lnTo>
                  <a:lnTo>
                    <a:pt x="9470" y="9470"/>
                  </a:lnTo>
                  <a:lnTo>
                    <a:pt x="9470" y="9470"/>
                  </a:lnTo>
                  <a:lnTo>
                    <a:pt x="9271" y="9420"/>
                  </a:lnTo>
                  <a:lnTo>
                    <a:pt x="9073" y="9271"/>
                  </a:lnTo>
                  <a:lnTo>
                    <a:pt x="8974" y="9123"/>
                  </a:lnTo>
                  <a:lnTo>
                    <a:pt x="8924" y="8924"/>
                  </a:lnTo>
                  <a:lnTo>
                    <a:pt x="8924" y="2232"/>
                  </a:lnTo>
                  <a:lnTo>
                    <a:pt x="8924" y="2232"/>
                  </a:lnTo>
                  <a:lnTo>
                    <a:pt x="8974" y="2033"/>
                  </a:lnTo>
                  <a:lnTo>
                    <a:pt x="9073" y="1835"/>
                  </a:lnTo>
                  <a:lnTo>
                    <a:pt x="9271" y="1736"/>
                  </a:lnTo>
                  <a:lnTo>
                    <a:pt x="9470" y="1686"/>
                  </a:lnTo>
                  <a:lnTo>
                    <a:pt x="18938" y="1686"/>
                  </a:lnTo>
                  <a:lnTo>
                    <a:pt x="18938" y="1"/>
                  </a:lnTo>
                  <a:lnTo>
                    <a:pt x="18938" y="1"/>
                  </a:lnTo>
                  <a:lnTo>
                    <a:pt x="18591" y="249"/>
                  </a:lnTo>
                  <a:lnTo>
                    <a:pt x="18195" y="398"/>
                  </a:lnTo>
                  <a:lnTo>
                    <a:pt x="17749" y="546"/>
                  </a:lnTo>
                  <a:lnTo>
                    <a:pt x="17302" y="596"/>
                  </a:lnTo>
                  <a:lnTo>
                    <a:pt x="17302" y="596"/>
                  </a:lnTo>
                  <a:lnTo>
                    <a:pt x="17005" y="546"/>
                  </a:lnTo>
                  <a:lnTo>
                    <a:pt x="16658" y="497"/>
                  </a:lnTo>
                  <a:lnTo>
                    <a:pt x="16410" y="447"/>
                  </a:lnTo>
                  <a:lnTo>
                    <a:pt x="16113" y="348"/>
                  </a:lnTo>
                  <a:lnTo>
                    <a:pt x="16113" y="348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02" name="Google Shape;1402;p66"/>
            <p:cNvSpPr/>
            <p:nvPr/>
          </p:nvSpPr>
          <p:spPr>
            <a:xfrm>
              <a:off x="2819725" y="1495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03" name="Google Shape;1403;p66"/>
            <p:cNvSpPr/>
            <p:nvPr/>
          </p:nvSpPr>
          <p:spPr>
            <a:xfrm>
              <a:off x="2444200" y="1305800"/>
              <a:ext cx="418925" cy="27275"/>
            </a:xfrm>
            <a:custGeom>
              <a:avLst/>
              <a:gdLst/>
              <a:ahLst/>
              <a:cxnLst/>
              <a:rect l="l" t="t" r="r" b="b"/>
              <a:pathLst>
                <a:path w="16757" h="1091" extrusionOk="0">
                  <a:moveTo>
                    <a:pt x="546" y="0"/>
                  </a:moveTo>
                  <a:lnTo>
                    <a:pt x="347" y="50"/>
                  </a:lnTo>
                  <a:lnTo>
                    <a:pt x="199" y="149"/>
                  </a:lnTo>
                  <a:lnTo>
                    <a:pt x="50" y="347"/>
                  </a:lnTo>
                  <a:lnTo>
                    <a:pt x="0" y="545"/>
                  </a:lnTo>
                  <a:lnTo>
                    <a:pt x="0" y="1091"/>
                  </a:lnTo>
                  <a:lnTo>
                    <a:pt x="16757" y="1091"/>
                  </a:lnTo>
                  <a:lnTo>
                    <a:pt x="16757" y="545"/>
                  </a:lnTo>
                  <a:lnTo>
                    <a:pt x="16707" y="347"/>
                  </a:lnTo>
                  <a:lnTo>
                    <a:pt x="16558" y="149"/>
                  </a:lnTo>
                  <a:lnTo>
                    <a:pt x="16410" y="50"/>
                  </a:lnTo>
                  <a:lnTo>
                    <a:pt x="1621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04" name="Google Shape;1404;p66"/>
            <p:cNvSpPr/>
            <p:nvPr/>
          </p:nvSpPr>
          <p:spPr>
            <a:xfrm>
              <a:off x="2444200" y="1305800"/>
              <a:ext cx="418925" cy="27275"/>
            </a:xfrm>
            <a:custGeom>
              <a:avLst/>
              <a:gdLst/>
              <a:ahLst/>
              <a:cxnLst/>
              <a:rect l="l" t="t" r="r" b="b"/>
              <a:pathLst>
                <a:path w="16757" h="1091" fill="none" extrusionOk="0">
                  <a:moveTo>
                    <a:pt x="16757" y="545"/>
                  </a:moveTo>
                  <a:lnTo>
                    <a:pt x="16757" y="545"/>
                  </a:lnTo>
                  <a:lnTo>
                    <a:pt x="16707" y="347"/>
                  </a:lnTo>
                  <a:lnTo>
                    <a:pt x="16558" y="149"/>
                  </a:lnTo>
                  <a:lnTo>
                    <a:pt x="16410" y="50"/>
                  </a:lnTo>
                  <a:lnTo>
                    <a:pt x="16211" y="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347" y="50"/>
                  </a:lnTo>
                  <a:lnTo>
                    <a:pt x="199" y="149"/>
                  </a:lnTo>
                  <a:lnTo>
                    <a:pt x="50" y="347"/>
                  </a:lnTo>
                  <a:lnTo>
                    <a:pt x="0" y="545"/>
                  </a:lnTo>
                  <a:lnTo>
                    <a:pt x="0" y="1091"/>
                  </a:lnTo>
                  <a:lnTo>
                    <a:pt x="16757" y="1091"/>
                  </a:lnTo>
                  <a:lnTo>
                    <a:pt x="16757" y="54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05" name="Google Shape;1405;p66"/>
            <p:cNvSpPr/>
            <p:nvPr/>
          </p:nvSpPr>
          <p:spPr>
            <a:xfrm>
              <a:off x="2863100" y="1319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406" name="Google Shape;1406;p66"/>
          <p:cNvGrpSpPr/>
          <p:nvPr/>
        </p:nvGrpSpPr>
        <p:grpSpPr>
          <a:xfrm>
            <a:off x="3933404" y="1439587"/>
            <a:ext cx="446431" cy="445232"/>
            <a:chOff x="3130800" y="1305800"/>
            <a:chExt cx="474725" cy="473450"/>
          </a:xfrm>
        </p:grpSpPr>
        <p:sp>
          <p:nvSpPr>
            <p:cNvPr id="1407" name="Google Shape;1407;p66"/>
            <p:cNvSpPr/>
            <p:nvPr/>
          </p:nvSpPr>
          <p:spPr>
            <a:xfrm>
              <a:off x="3326625" y="1305800"/>
              <a:ext cx="138850" cy="57025"/>
            </a:xfrm>
            <a:custGeom>
              <a:avLst/>
              <a:gdLst/>
              <a:ahLst/>
              <a:cxnLst/>
              <a:rect l="l" t="t" r="r" b="b"/>
              <a:pathLst>
                <a:path w="5554" h="2281" extrusionOk="0">
                  <a:moveTo>
                    <a:pt x="546" y="0"/>
                  </a:moveTo>
                  <a:lnTo>
                    <a:pt x="348" y="50"/>
                  </a:lnTo>
                  <a:lnTo>
                    <a:pt x="150" y="149"/>
                  </a:lnTo>
                  <a:lnTo>
                    <a:pt x="50" y="347"/>
                  </a:lnTo>
                  <a:lnTo>
                    <a:pt x="1" y="545"/>
                  </a:lnTo>
                  <a:lnTo>
                    <a:pt x="1" y="2280"/>
                  </a:lnTo>
                  <a:lnTo>
                    <a:pt x="5553" y="2280"/>
                  </a:lnTo>
                  <a:lnTo>
                    <a:pt x="5553" y="545"/>
                  </a:lnTo>
                  <a:lnTo>
                    <a:pt x="5504" y="347"/>
                  </a:lnTo>
                  <a:lnTo>
                    <a:pt x="5404" y="149"/>
                  </a:lnTo>
                  <a:lnTo>
                    <a:pt x="5206" y="50"/>
                  </a:lnTo>
                  <a:lnTo>
                    <a:pt x="500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08" name="Google Shape;1408;p66"/>
            <p:cNvSpPr/>
            <p:nvPr/>
          </p:nvSpPr>
          <p:spPr>
            <a:xfrm>
              <a:off x="3326625" y="1305800"/>
              <a:ext cx="138850" cy="57025"/>
            </a:xfrm>
            <a:custGeom>
              <a:avLst/>
              <a:gdLst/>
              <a:ahLst/>
              <a:cxnLst/>
              <a:rect l="l" t="t" r="r" b="b"/>
              <a:pathLst>
                <a:path w="5554" h="2281" fill="none" extrusionOk="0">
                  <a:moveTo>
                    <a:pt x="5553" y="545"/>
                  </a:moveTo>
                  <a:lnTo>
                    <a:pt x="5553" y="545"/>
                  </a:lnTo>
                  <a:lnTo>
                    <a:pt x="5504" y="347"/>
                  </a:lnTo>
                  <a:lnTo>
                    <a:pt x="5404" y="149"/>
                  </a:lnTo>
                  <a:lnTo>
                    <a:pt x="5206" y="50"/>
                  </a:lnTo>
                  <a:lnTo>
                    <a:pt x="5008" y="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348" y="50"/>
                  </a:lnTo>
                  <a:lnTo>
                    <a:pt x="150" y="149"/>
                  </a:lnTo>
                  <a:lnTo>
                    <a:pt x="50" y="347"/>
                  </a:lnTo>
                  <a:lnTo>
                    <a:pt x="1" y="545"/>
                  </a:lnTo>
                  <a:lnTo>
                    <a:pt x="1" y="2280"/>
                  </a:lnTo>
                  <a:lnTo>
                    <a:pt x="5553" y="2280"/>
                  </a:lnTo>
                  <a:lnTo>
                    <a:pt x="5553" y="54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09" name="Google Shape;1409;p66"/>
            <p:cNvSpPr/>
            <p:nvPr/>
          </p:nvSpPr>
          <p:spPr>
            <a:xfrm>
              <a:off x="3465450" y="1319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10" name="Google Shape;1410;p66"/>
            <p:cNvSpPr/>
            <p:nvPr/>
          </p:nvSpPr>
          <p:spPr>
            <a:xfrm>
              <a:off x="3382400" y="1590850"/>
              <a:ext cx="54550" cy="188400"/>
            </a:xfrm>
            <a:custGeom>
              <a:avLst/>
              <a:gdLst/>
              <a:ahLst/>
              <a:cxnLst/>
              <a:rect l="l" t="t" r="r" b="b"/>
              <a:pathLst>
                <a:path w="2182" h="7536" extrusionOk="0">
                  <a:moveTo>
                    <a:pt x="2182" y="0"/>
                  </a:moveTo>
                  <a:lnTo>
                    <a:pt x="1686" y="248"/>
                  </a:lnTo>
                  <a:lnTo>
                    <a:pt x="1240" y="545"/>
                  </a:lnTo>
                  <a:lnTo>
                    <a:pt x="992" y="793"/>
                  </a:lnTo>
                  <a:lnTo>
                    <a:pt x="695" y="1041"/>
                  </a:lnTo>
                  <a:lnTo>
                    <a:pt x="496" y="1339"/>
                  </a:lnTo>
                  <a:lnTo>
                    <a:pt x="298" y="1686"/>
                  </a:lnTo>
                  <a:lnTo>
                    <a:pt x="149" y="2033"/>
                  </a:lnTo>
                  <a:lnTo>
                    <a:pt x="50" y="2380"/>
                  </a:lnTo>
                  <a:lnTo>
                    <a:pt x="1" y="2776"/>
                  </a:lnTo>
                  <a:lnTo>
                    <a:pt x="1" y="3123"/>
                  </a:lnTo>
                  <a:lnTo>
                    <a:pt x="1" y="7040"/>
                  </a:lnTo>
                  <a:lnTo>
                    <a:pt x="50" y="7238"/>
                  </a:lnTo>
                  <a:lnTo>
                    <a:pt x="149" y="7387"/>
                  </a:lnTo>
                  <a:lnTo>
                    <a:pt x="298" y="7536"/>
                  </a:lnTo>
                  <a:lnTo>
                    <a:pt x="893" y="7536"/>
                  </a:lnTo>
                  <a:lnTo>
                    <a:pt x="1190" y="7436"/>
                  </a:lnTo>
                  <a:lnTo>
                    <a:pt x="1488" y="7288"/>
                  </a:lnTo>
                  <a:lnTo>
                    <a:pt x="1736" y="7089"/>
                  </a:lnTo>
                  <a:lnTo>
                    <a:pt x="1934" y="6841"/>
                  </a:lnTo>
                  <a:lnTo>
                    <a:pt x="2083" y="6544"/>
                  </a:lnTo>
                  <a:lnTo>
                    <a:pt x="2182" y="6247"/>
                  </a:lnTo>
                  <a:lnTo>
                    <a:pt x="2182" y="5900"/>
                  </a:lnTo>
                  <a:lnTo>
                    <a:pt x="218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11" name="Google Shape;1411;p66"/>
            <p:cNvSpPr/>
            <p:nvPr/>
          </p:nvSpPr>
          <p:spPr>
            <a:xfrm>
              <a:off x="3382400" y="1590850"/>
              <a:ext cx="54550" cy="188400"/>
            </a:xfrm>
            <a:custGeom>
              <a:avLst/>
              <a:gdLst/>
              <a:ahLst/>
              <a:cxnLst/>
              <a:rect l="l" t="t" r="r" b="b"/>
              <a:pathLst>
                <a:path w="2182" h="7536" fill="none" extrusionOk="0">
                  <a:moveTo>
                    <a:pt x="2182" y="0"/>
                  </a:moveTo>
                  <a:lnTo>
                    <a:pt x="2182" y="0"/>
                  </a:lnTo>
                  <a:lnTo>
                    <a:pt x="1686" y="248"/>
                  </a:lnTo>
                  <a:lnTo>
                    <a:pt x="1240" y="545"/>
                  </a:lnTo>
                  <a:lnTo>
                    <a:pt x="1240" y="545"/>
                  </a:lnTo>
                  <a:lnTo>
                    <a:pt x="992" y="793"/>
                  </a:lnTo>
                  <a:lnTo>
                    <a:pt x="695" y="1041"/>
                  </a:lnTo>
                  <a:lnTo>
                    <a:pt x="496" y="1339"/>
                  </a:lnTo>
                  <a:lnTo>
                    <a:pt x="298" y="1686"/>
                  </a:lnTo>
                  <a:lnTo>
                    <a:pt x="149" y="2033"/>
                  </a:lnTo>
                  <a:lnTo>
                    <a:pt x="50" y="2380"/>
                  </a:lnTo>
                  <a:lnTo>
                    <a:pt x="1" y="2776"/>
                  </a:lnTo>
                  <a:lnTo>
                    <a:pt x="1" y="3123"/>
                  </a:lnTo>
                  <a:lnTo>
                    <a:pt x="1" y="7040"/>
                  </a:lnTo>
                  <a:lnTo>
                    <a:pt x="1" y="7040"/>
                  </a:lnTo>
                  <a:lnTo>
                    <a:pt x="50" y="7238"/>
                  </a:lnTo>
                  <a:lnTo>
                    <a:pt x="149" y="7387"/>
                  </a:lnTo>
                  <a:lnTo>
                    <a:pt x="298" y="7536"/>
                  </a:lnTo>
                  <a:lnTo>
                    <a:pt x="546" y="7536"/>
                  </a:lnTo>
                  <a:lnTo>
                    <a:pt x="546" y="7536"/>
                  </a:lnTo>
                  <a:lnTo>
                    <a:pt x="893" y="7536"/>
                  </a:lnTo>
                  <a:lnTo>
                    <a:pt x="1190" y="7436"/>
                  </a:lnTo>
                  <a:lnTo>
                    <a:pt x="1488" y="7288"/>
                  </a:lnTo>
                  <a:lnTo>
                    <a:pt x="1736" y="7089"/>
                  </a:lnTo>
                  <a:lnTo>
                    <a:pt x="1934" y="6841"/>
                  </a:lnTo>
                  <a:lnTo>
                    <a:pt x="2083" y="6544"/>
                  </a:lnTo>
                  <a:lnTo>
                    <a:pt x="2182" y="6247"/>
                  </a:lnTo>
                  <a:lnTo>
                    <a:pt x="2182" y="5900"/>
                  </a:lnTo>
                  <a:lnTo>
                    <a:pt x="2182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12" name="Google Shape;1412;p66"/>
            <p:cNvSpPr/>
            <p:nvPr/>
          </p:nvSpPr>
          <p:spPr>
            <a:xfrm>
              <a:off x="3436925" y="1590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13" name="Google Shape;1413;p66"/>
            <p:cNvSpPr/>
            <p:nvPr/>
          </p:nvSpPr>
          <p:spPr>
            <a:xfrm>
              <a:off x="3450575" y="1585875"/>
              <a:ext cx="154950" cy="193375"/>
            </a:xfrm>
            <a:custGeom>
              <a:avLst/>
              <a:gdLst/>
              <a:ahLst/>
              <a:cxnLst/>
              <a:rect l="l" t="t" r="r" b="b"/>
              <a:pathLst>
                <a:path w="6198" h="7735" extrusionOk="0">
                  <a:moveTo>
                    <a:pt x="595" y="1"/>
                  </a:moveTo>
                  <a:lnTo>
                    <a:pt x="595" y="6099"/>
                  </a:lnTo>
                  <a:lnTo>
                    <a:pt x="546" y="6594"/>
                  </a:lnTo>
                  <a:lnTo>
                    <a:pt x="446" y="6991"/>
                  </a:lnTo>
                  <a:lnTo>
                    <a:pt x="248" y="7388"/>
                  </a:lnTo>
                  <a:lnTo>
                    <a:pt x="0" y="7735"/>
                  </a:lnTo>
                  <a:lnTo>
                    <a:pt x="3421" y="7735"/>
                  </a:lnTo>
                  <a:lnTo>
                    <a:pt x="3966" y="7685"/>
                  </a:lnTo>
                  <a:lnTo>
                    <a:pt x="4462" y="7536"/>
                  </a:lnTo>
                  <a:lnTo>
                    <a:pt x="4958" y="7288"/>
                  </a:lnTo>
                  <a:lnTo>
                    <a:pt x="5354" y="6941"/>
                  </a:lnTo>
                  <a:lnTo>
                    <a:pt x="5701" y="6545"/>
                  </a:lnTo>
                  <a:lnTo>
                    <a:pt x="5949" y="6099"/>
                  </a:lnTo>
                  <a:lnTo>
                    <a:pt x="6098" y="5553"/>
                  </a:lnTo>
                  <a:lnTo>
                    <a:pt x="6197" y="5008"/>
                  </a:lnTo>
                  <a:lnTo>
                    <a:pt x="6197" y="3917"/>
                  </a:lnTo>
                  <a:lnTo>
                    <a:pt x="6148" y="3669"/>
                  </a:lnTo>
                  <a:lnTo>
                    <a:pt x="5999" y="3521"/>
                  </a:lnTo>
                  <a:lnTo>
                    <a:pt x="5850" y="3372"/>
                  </a:lnTo>
                  <a:lnTo>
                    <a:pt x="5602" y="3322"/>
                  </a:lnTo>
                  <a:lnTo>
                    <a:pt x="4908" y="3322"/>
                  </a:lnTo>
                  <a:lnTo>
                    <a:pt x="4710" y="3273"/>
                  </a:lnTo>
                  <a:lnTo>
                    <a:pt x="4512" y="3174"/>
                  </a:lnTo>
                  <a:lnTo>
                    <a:pt x="4313" y="3025"/>
                  </a:lnTo>
                  <a:lnTo>
                    <a:pt x="4165" y="2876"/>
                  </a:lnTo>
                  <a:lnTo>
                    <a:pt x="4016" y="2727"/>
                  </a:lnTo>
                  <a:lnTo>
                    <a:pt x="3867" y="2480"/>
                  </a:lnTo>
                  <a:lnTo>
                    <a:pt x="3768" y="2232"/>
                  </a:lnTo>
                  <a:lnTo>
                    <a:pt x="3619" y="1885"/>
                  </a:lnTo>
                  <a:lnTo>
                    <a:pt x="3421" y="1488"/>
                  </a:lnTo>
                  <a:lnTo>
                    <a:pt x="3173" y="1191"/>
                  </a:lnTo>
                  <a:lnTo>
                    <a:pt x="2876" y="893"/>
                  </a:lnTo>
                  <a:lnTo>
                    <a:pt x="2529" y="645"/>
                  </a:lnTo>
                  <a:lnTo>
                    <a:pt x="2182" y="397"/>
                  </a:lnTo>
                  <a:lnTo>
                    <a:pt x="1785" y="249"/>
                  </a:lnTo>
                  <a:lnTo>
                    <a:pt x="1388" y="100"/>
                  </a:lnTo>
                  <a:lnTo>
                    <a:pt x="992" y="50"/>
                  </a:lnTo>
                  <a:lnTo>
                    <a:pt x="59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14" name="Google Shape;1414;p66"/>
            <p:cNvSpPr/>
            <p:nvPr/>
          </p:nvSpPr>
          <p:spPr>
            <a:xfrm>
              <a:off x="3450575" y="1585875"/>
              <a:ext cx="154950" cy="193375"/>
            </a:xfrm>
            <a:custGeom>
              <a:avLst/>
              <a:gdLst/>
              <a:ahLst/>
              <a:cxnLst/>
              <a:rect l="l" t="t" r="r" b="b"/>
              <a:pathLst>
                <a:path w="6198" h="7735" fill="none" extrusionOk="0">
                  <a:moveTo>
                    <a:pt x="595" y="6099"/>
                  </a:moveTo>
                  <a:lnTo>
                    <a:pt x="595" y="6099"/>
                  </a:lnTo>
                  <a:lnTo>
                    <a:pt x="546" y="6594"/>
                  </a:lnTo>
                  <a:lnTo>
                    <a:pt x="446" y="6991"/>
                  </a:lnTo>
                  <a:lnTo>
                    <a:pt x="248" y="7388"/>
                  </a:lnTo>
                  <a:lnTo>
                    <a:pt x="0" y="7735"/>
                  </a:lnTo>
                  <a:lnTo>
                    <a:pt x="3421" y="7735"/>
                  </a:lnTo>
                  <a:lnTo>
                    <a:pt x="3421" y="7735"/>
                  </a:lnTo>
                  <a:lnTo>
                    <a:pt x="3966" y="7685"/>
                  </a:lnTo>
                  <a:lnTo>
                    <a:pt x="4462" y="7536"/>
                  </a:lnTo>
                  <a:lnTo>
                    <a:pt x="4958" y="7288"/>
                  </a:lnTo>
                  <a:lnTo>
                    <a:pt x="5354" y="6941"/>
                  </a:lnTo>
                  <a:lnTo>
                    <a:pt x="5701" y="6545"/>
                  </a:lnTo>
                  <a:lnTo>
                    <a:pt x="5949" y="6099"/>
                  </a:lnTo>
                  <a:lnTo>
                    <a:pt x="6098" y="5553"/>
                  </a:lnTo>
                  <a:lnTo>
                    <a:pt x="6197" y="5008"/>
                  </a:lnTo>
                  <a:lnTo>
                    <a:pt x="6197" y="3917"/>
                  </a:lnTo>
                  <a:lnTo>
                    <a:pt x="6197" y="3917"/>
                  </a:lnTo>
                  <a:lnTo>
                    <a:pt x="6148" y="3669"/>
                  </a:lnTo>
                  <a:lnTo>
                    <a:pt x="5999" y="3521"/>
                  </a:lnTo>
                  <a:lnTo>
                    <a:pt x="5850" y="3372"/>
                  </a:lnTo>
                  <a:lnTo>
                    <a:pt x="5602" y="3322"/>
                  </a:lnTo>
                  <a:lnTo>
                    <a:pt x="5156" y="3322"/>
                  </a:lnTo>
                  <a:lnTo>
                    <a:pt x="5156" y="3322"/>
                  </a:lnTo>
                  <a:lnTo>
                    <a:pt x="4908" y="3322"/>
                  </a:lnTo>
                  <a:lnTo>
                    <a:pt x="4710" y="3273"/>
                  </a:lnTo>
                  <a:lnTo>
                    <a:pt x="4512" y="3174"/>
                  </a:lnTo>
                  <a:lnTo>
                    <a:pt x="4313" y="3025"/>
                  </a:lnTo>
                  <a:lnTo>
                    <a:pt x="4165" y="2876"/>
                  </a:lnTo>
                  <a:lnTo>
                    <a:pt x="4016" y="2727"/>
                  </a:lnTo>
                  <a:lnTo>
                    <a:pt x="3867" y="2480"/>
                  </a:lnTo>
                  <a:lnTo>
                    <a:pt x="3768" y="2232"/>
                  </a:lnTo>
                  <a:lnTo>
                    <a:pt x="3768" y="2232"/>
                  </a:lnTo>
                  <a:lnTo>
                    <a:pt x="3619" y="1885"/>
                  </a:lnTo>
                  <a:lnTo>
                    <a:pt x="3421" y="1488"/>
                  </a:lnTo>
                  <a:lnTo>
                    <a:pt x="3173" y="1191"/>
                  </a:lnTo>
                  <a:lnTo>
                    <a:pt x="2876" y="893"/>
                  </a:lnTo>
                  <a:lnTo>
                    <a:pt x="2529" y="645"/>
                  </a:lnTo>
                  <a:lnTo>
                    <a:pt x="2182" y="397"/>
                  </a:lnTo>
                  <a:lnTo>
                    <a:pt x="1785" y="249"/>
                  </a:lnTo>
                  <a:lnTo>
                    <a:pt x="1388" y="100"/>
                  </a:lnTo>
                  <a:lnTo>
                    <a:pt x="1388" y="100"/>
                  </a:lnTo>
                  <a:lnTo>
                    <a:pt x="992" y="50"/>
                  </a:lnTo>
                  <a:lnTo>
                    <a:pt x="595" y="1"/>
                  </a:lnTo>
                  <a:lnTo>
                    <a:pt x="595" y="6099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15" name="Google Shape;1415;p66"/>
            <p:cNvSpPr/>
            <p:nvPr/>
          </p:nvSpPr>
          <p:spPr>
            <a:xfrm>
              <a:off x="3465450" y="1738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16" name="Google Shape;1416;p66"/>
            <p:cNvSpPr/>
            <p:nvPr/>
          </p:nvSpPr>
          <p:spPr>
            <a:xfrm>
              <a:off x="3130800" y="1390075"/>
              <a:ext cx="334675" cy="389175"/>
            </a:xfrm>
            <a:custGeom>
              <a:avLst/>
              <a:gdLst/>
              <a:ahLst/>
              <a:cxnLst/>
              <a:rect l="l" t="t" r="r" b="b"/>
              <a:pathLst>
                <a:path w="13387" h="15567" extrusionOk="0">
                  <a:moveTo>
                    <a:pt x="7834" y="0"/>
                  </a:moveTo>
                  <a:lnTo>
                    <a:pt x="7834" y="2826"/>
                  </a:lnTo>
                  <a:lnTo>
                    <a:pt x="7883" y="3074"/>
                  </a:lnTo>
                  <a:lnTo>
                    <a:pt x="7983" y="3222"/>
                  </a:lnTo>
                  <a:lnTo>
                    <a:pt x="8181" y="3371"/>
                  </a:lnTo>
                  <a:lnTo>
                    <a:pt x="8379" y="3421"/>
                  </a:lnTo>
                  <a:lnTo>
                    <a:pt x="10065" y="3421"/>
                  </a:lnTo>
                  <a:lnTo>
                    <a:pt x="10065" y="4511"/>
                  </a:lnTo>
                  <a:lnTo>
                    <a:pt x="10015" y="4759"/>
                  </a:lnTo>
                  <a:lnTo>
                    <a:pt x="9966" y="4958"/>
                  </a:lnTo>
                  <a:lnTo>
                    <a:pt x="9866" y="5156"/>
                  </a:lnTo>
                  <a:lnTo>
                    <a:pt x="9718" y="5305"/>
                  </a:lnTo>
                  <a:lnTo>
                    <a:pt x="9569" y="5453"/>
                  </a:lnTo>
                  <a:lnTo>
                    <a:pt x="9371" y="5552"/>
                  </a:lnTo>
                  <a:lnTo>
                    <a:pt x="9172" y="5602"/>
                  </a:lnTo>
                  <a:lnTo>
                    <a:pt x="8726" y="5602"/>
                  </a:lnTo>
                  <a:lnTo>
                    <a:pt x="8528" y="5552"/>
                  </a:lnTo>
                  <a:lnTo>
                    <a:pt x="8330" y="5453"/>
                  </a:lnTo>
                  <a:lnTo>
                    <a:pt x="8131" y="5305"/>
                  </a:lnTo>
                  <a:lnTo>
                    <a:pt x="8032" y="5156"/>
                  </a:lnTo>
                  <a:lnTo>
                    <a:pt x="7933" y="4958"/>
                  </a:lnTo>
                  <a:lnTo>
                    <a:pt x="7834" y="4759"/>
                  </a:lnTo>
                  <a:lnTo>
                    <a:pt x="7834" y="4511"/>
                  </a:lnTo>
                  <a:lnTo>
                    <a:pt x="7784" y="4065"/>
                  </a:lnTo>
                  <a:lnTo>
                    <a:pt x="7635" y="3669"/>
                  </a:lnTo>
                  <a:lnTo>
                    <a:pt x="7437" y="3272"/>
                  </a:lnTo>
                  <a:lnTo>
                    <a:pt x="7189" y="2925"/>
                  </a:lnTo>
                  <a:lnTo>
                    <a:pt x="6842" y="2677"/>
                  </a:lnTo>
                  <a:lnTo>
                    <a:pt x="6446" y="2479"/>
                  </a:lnTo>
                  <a:lnTo>
                    <a:pt x="6049" y="2330"/>
                  </a:lnTo>
                  <a:lnTo>
                    <a:pt x="5603" y="2281"/>
                  </a:lnTo>
                  <a:lnTo>
                    <a:pt x="5157" y="2330"/>
                  </a:lnTo>
                  <a:lnTo>
                    <a:pt x="4760" y="2479"/>
                  </a:lnTo>
                  <a:lnTo>
                    <a:pt x="4364" y="2677"/>
                  </a:lnTo>
                  <a:lnTo>
                    <a:pt x="4017" y="2925"/>
                  </a:lnTo>
                  <a:lnTo>
                    <a:pt x="3769" y="3272"/>
                  </a:lnTo>
                  <a:lnTo>
                    <a:pt x="3570" y="3669"/>
                  </a:lnTo>
                  <a:lnTo>
                    <a:pt x="3422" y="4065"/>
                  </a:lnTo>
                  <a:lnTo>
                    <a:pt x="3372" y="4511"/>
                  </a:lnTo>
                  <a:lnTo>
                    <a:pt x="3372" y="6891"/>
                  </a:lnTo>
                  <a:lnTo>
                    <a:pt x="3025" y="6990"/>
                  </a:lnTo>
                  <a:lnTo>
                    <a:pt x="2678" y="7139"/>
                  </a:lnTo>
                  <a:lnTo>
                    <a:pt x="2034" y="7486"/>
                  </a:lnTo>
                  <a:lnTo>
                    <a:pt x="1488" y="7932"/>
                  </a:lnTo>
                  <a:lnTo>
                    <a:pt x="992" y="8428"/>
                  </a:lnTo>
                  <a:lnTo>
                    <a:pt x="596" y="9023"/>
                  </a:lnTo>
                  <a:lnTo>
                    <a:pt x="398" y="9370"/>
                  </a:lnTo>
                  <a:lnTo>
                    <a:pt x="249" y="9717"/>
                  </a:lnTo>
                  <a:lnTo>
                    <a:pt x="150" y="10064"/>
                  </a:lnTo>
                  <a:lnTo>
                    <a:pt x="100" y="10411"/>
                  </a:lnTo>
                  <a:lnTo>
                    <a:pt x="51" y="10807"/>
                  </a:lnTo>
                  <a:lnTo>
                    <a:pt x="1" y="11154"/>
                  </a:lnTo>
                  <a:lnTo>
                    <a:pt x="51" y="11650"/>
                  </a:lnTo>
                  <a:lnTo>
                    <a:pt x="100" y="12047"/>
                  </a:lnTo>
                  <a:lnTo>
                    <a:pt x="199" y="12493"/>
                  </a:lnTo>
                  <a:lnTo>
                    <a:pt x="348" y="12889"/>
                  </a:lnTo>
                  <a:lnTo>
                    <a:pt x="546" y="13286"/>
                  </a:lnTo>
                  <a:lnTo>
                    <a:pt x="794" y="13633"/>
                  </a:lnTo>
                  <a:lnTo>
                    <a:pt x="1042" y="13980"/>
                  </a:lnTo>
                  <a:lnTo>
                    <a:pt x="1339" y="14278"/>
                  </a:lnTo>
                  <a:lnTo>
                    <a:pt x="1637" y="14575"/>
                  </a:lnTo>
                  <a:lnTo>
                    <a:pt x="1984" y="14823"/>
                  </a:lnTo>
                  <a:lnTo>
                    <a:pt x="2381" y="15071"/>
                  </a:lnTo>
                  <a:lnTo>
                    <a:pt x="2777" y="15220"/>
                  </a:lnTo>
                  <a:lnTo>
                    <a:pt x="3174" y="15368"/>
                  </a:lnTo>
                  <a:lnTo>
                    <a:pt x="3620" y="15467"/>
                  </a:lnTo>
                  <a:lnTo>
                    <a:pt x="4017" y="15567"/>
                  </a:lnTo>
                  <a:lnTo>
                    <a:pt x="6694" y="15567"/>
                  </a:lnTo>
                  <a:lnTo>
                    <a:pt x="6694" y="13931"/>
                  </a:lnTo>
                  <a:lnTo>
                    <a:pt x="6694" y="13732"/>
                  </a:lnTo>
                  <a:lnTo>
                    <a:pt x="6545" y="13534"/>
                  </a:lnTo>
                  <a:lnTo>
                    <a:pt x="6396" y="13435"/>
                  </a:lnTo>
                  <a:lnTo>
                    <a:pt x="6148" y="13385"/>
                  </a:lnTo>
                  <a:lnTo>
                    <a:pt x="5058" y="13385"/>
                  </a:lnTo>
                  <a:lnTo>
                    <a:pt x="4810" y="13336"/>
                  </a:lnTo>
                  <a:lnTo>
                    <a:pt x="4661" y="13237"/>
                  </a:lnTo>
                  <a:lnTo>
                    <a:pt x="4562" y="13038"/>
                  </a:lnTo>
                  <a:lnTo>
                    <a:pt x="4512" y="12840"/>
                  </a:lnTo>
                  <a:lnTo>
                    <a:pt x="4463" y="12493"/>
                  </a:lnTo>
                  <a:lnTo>
                    <a:pt x="4364" y="12195"/>
                  </a:lnTo>
                  <a:lnTo>
                    <a:pt x="4215" y="11898"/>
                  </a:lnTo>
                  <a:lnTo>
                    <a:pt x="4017" y="11650"/>
                  </a:lnTo>
                  <a:lnTo>
                    <a:pt x="3769" y="11452"/>
                  </a:lnTo>
                  <a:lnTo>
                    <a:pt x="3471" y="11303"/>
                  </a:lnTo>
                  <a:lnTo>
                    <a:pt x="3174" y="11204"/>
                  </a:lnTo>
                  <a:lnTo>
                    <a:pt x="2827" y="11154"/>
                  </a:lnTo>
                  <a:lnTo>
                    <a:pt x="2628" y="11154"/>
                  </a:lnTo>
                  <a:lnTo>
                    <a:pt x="2430" y="11006"/>
                  </a:lnTo>
                  <a:lnTo>
                    <a:pt x="2331" y="10857"/>
                  </a:lnTo>
                  <a:lnTo>
                    <a:pt x="2281" y="10609"/>
                  </a:lnTo>
                  <a:lnTo>
                    <a:pt x="2331" y="10411"/>
                  </a:lnTo>
                  <a:lnTo>
                    <a:pt x="2430" y="10212"/>
                  </a:lnTo>
                  <a:lnTo>
                    <a:pt x="2628" y="10113"/>
                  </a:lnTo>
                  <a:lnTo>
                    <a:pt x="2827" y="10064"/>
                  </a:lnTo>
                  <a:lnTo>
                    <a:pt x="3322" y="10113"/>
                  </a:lnTo>
                  <a:lnTo>
                    <a:pt x="3769" y="10212"/>
                  </a:lnTo>
                  <a:lnTo>
                    <a:pt x="4215" y="10411"/>
                  </a:lnTo>
                  <a:lnTo>
                    <a:pt x="4611" y="10708"/>
                  </a:lnTo>
                  <a:lnTo>
                    <a:pt x="4909" y="11006"/>
                  </a:lnTo>
                  <a:lnTo>
                    <a:pt x="5206" y="11402"/>
                  </a:lnTo>
                  <a:lnTo>
                    <a:pt x="5405" y="11848"/>
                  </a:lnTo>
                  <a:lnTo>
                    <a:pt x="5553" y="12295"/>
                  </a:lnTo>
                  <a:lnTo>
                    <a:pt x="6495" y="12295"/>
                  </a:lnTo>
                  <a:lnTo>
                    <a:pt x="6793" y="12394"/>
                  </a:lnTo>
                  <a:lnTo>
                    <a:pt x="7090" y="12592"/>
                  </a:lnTo>
                  <a:lnTo>
                    <a:pt x="7338" y="12790"/>
                  </a:lnTo>
                  <a:lnTo>
                    <a:pt x="7536" y="13038"/>
                  </a:lnTo>
                  <a:lnTo>
                    <a:pt x="7685" y="13286"/>
                  </a:lnTo>
                  <a:lnTo>
                    <a:pt x="7784" y="13633"/>
                  </a:lnTo>
                  <a:lnTo>
                    <a:pt x="7834" y="13931"/>
                  </a:lnTo>
                  <a:lnTo>
                    <a:pt x="7834" y="15567"/>
                  </a:lnTo>
                  <a:lnTo>
                    <a:pt x="9024" y="15567"/>
                  </a:lnTo>
                  <a:lnTo>
                    <a:pt x="8974" y="15319"/>
                  </a:lnTo>
                  <a:lnTo>
                    <a:pt x="8924" y="15071"/>
                  </a:lnTo>
                  <a:lnTo>
                    <a:pt x="8924" y="11154"/>
                  </a:lnTo>
                  <a:lnTo>
                    <a:pt x="8974" y="10659"/>
                  </a:lnTo>
                  <a:lnTo>
                    <a:pt x="9073" y="10113"/>
                  </a:lnTo>
                  <a:lnTo>
                    <a:pt x="9222" y="9618"/>
                  </a:lnTo>
                  <a:lnTo>
                    <a:pt x="9420" y="9171"/>
                  </a:lnTo>
                  <a:lnTo>
                    <a:pt x="8379" y="8477"/>
                  </a:lnTo>
                  <a:lnTo>
                    <a:pt x="7041" y="7585"/>
                  </a:lnTo>
                  <a:lnTo>
                    <a:pt x="6545" y="7288"/>
                  </a:lnTo>
                  <a:lnTo>
                    <a:pt x="6099" y="7040"/>
                  </a:lnTo>
                  <a:lnTo>
                    <a:pt x="5702" y="6891"/>
                  </a:lnTo>
                  <a:lnTo>
                    <a:pt x="5355" y="6792"/>
                  </a:lnTo>
                  <a:lnTo>
                    <a:pt x="4958" y="6742"/>
                  </a:lnTo>
                  <a:lnTo>
                    <a:pt x="4512" y="6742"/>
                  </a:lnTo>
                  <a:lnTo>
                    <a:pt x="4512" y="4511"/>
                  </a:lnTo>
                  <a:lnTo>
                    <a:pt x="4512" y="4313"/>
                  </a:lnTo>
                  <a:lnTo>
                    <a:pt x="4562" y="4065"/>
                  </a:lnTo>
                  <a:lnTo>
                    <a:pt x="4661" y="3916"/>
                  </a:lnTo>
                  <a:lnTo>
                    <a:pt x="4810" y="3718"/>
                  </a:lnTo>
                  <a:lnTo>
                    <a:pt x="5008" y="3569"/>
                  </a:lnTo>
                  <a:lnTo>
                    <a:pt x="5157" y="3470"/>
                  </a:lnTo>
                  <a:lnTo>
                    <a:pt x="5405" y="3421"/>
                  </a:lnTo>
                  <a:lnTo>
                    <a:pt x="5851" y="3421"/>
                  </a:lnTo>
                  <a:lnTo>
                    <a:pt x="6049" y="3470"/>
                  </a:lnTo>
                  <a:lnTo>
                    <a:pt x="6247" y="3569"/>
                  </a:lnTo>
                  <a:lnTo>
                    <a:pt x="6396" y="3718"/>
                  </a:lnTo>
                  <a:lnTo>
                    <a:pt x="6545" y="3916"/>
                  </a:lnTo>
                  <a:lnTo>
                    <a:pt x="6644" y="4065"/>
                  </a:lnTo>
                  <a:lnTo>
                    <a:pt x="6694" y="4313"/>
                  </a:lnTo>
                  <a:lnTo>
                    <a:pt x="6694" y="4511"/>
                  </a:lnTo>
                  <a:lnTo>
                    <a:pt x="6743" y="4958"/>
                  </a:lnTo>
                  <a:lnTo>
                    <a:pt x="6892" y="5354"/>
                  </a:lnTo>
                  <a:lnTo>
                    <a:pt x="7090" y="5751"/>
                  </a:lnTo>
                  <a:lnTo>
                    <a:pt x="7388" y="6098"/>
                  </a:lnTo>
                  <a:lnTo>
                    <a:pt x="7685" y="6346"/>
                  </a:lnTo>
                  <a:lnTo>
                    <a:pt x="8082" y="6544"/>
                  </a:lnTo>
                  <a:lnTo>
                    <a:pt x="8478" y="6693"/>
                  </a:lnTo>
                  <a:lnTo>
                    <a:pt x="8924" y="6742"/>
                  </a:lnTo>
                  <a:lnTo>
                    <a:pt x="9371" y="6693"/>
                  </a:lnTo>
                  <a:lnTo>
                    <a:pt x="9817" y="6544"/>
                  </a:lnTo>
                  <a:lnTo>
                    <a:pt x="10164" y="6346"/>
                  </a:lnTo>
                  <a:lnTo>
                    <a:pt x="10511" y="6098"/>
                  </a:lnTo>
                  <a:lnTo>
                    <a:pt x="10759" y="5751"/>
                  </a:lnTo>
                  <a:lnTo>
                    <a:pt x="11007" y="5354"/>
                  </a:lnTo>
                  <a:lnTo>
                    <a:pt x="11106" y="4958"/>
                  </a:lnTo>
                  <a:lnTo>
                    <a:pt x="11155" y="4511"/>
                  </a:lnTo>
                  <a:lnTo>
                    <a:pt x="11155" y="3421"/>
                  </a:lnTo>
                  <a:lnTo>
                    <a:pt x="12841" y="3421"/>
                  </a:lnTo>
                  <a:lnTo>
                    <a:pt x="13039" y="3371"/>
                  </a:lnTo>
                  <a:lnTo>
                    <a:pt x="13237" y="3222"/>
                  </a:lnTo>
                  <a:lnTo>
                    <a:pt x="13337" y="3074"/>
                  </a:lnTo>
                  <a:lnTo>
                    <a:pt x="13386" y="2826"/>
                  </a:lnTo>
                  <a:lnTo>
                    <a:pt x="1338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17" name="Google Shape;1417;p66"/>
            <p:cNvSpPr/>
            <p:nvPr/>
          </p:nvSpPr>
          <p:spPr>
            <a:xfrm>
              <a:off x="3130800" y="1390075"/>
              <a:ext cx="334675" cy="389175"/>
            </a:xfrm>
            <a:custGeom>
              <a:avLst/>
              <a:gdLst/>
              <a:ahLst/>
              <a:cxnLst/>
              <a:rect l="l" t="t" r="r" b="b"/>
              <a:pathLst>
                <a:path w="13387" h="15567" fill="none" extrusionOk="0">
                  <a:moveTo>
                    <a:pt x="4512" y="15567"/>
                  </a:moveTo>
                  <a:lnTo>
                    <a:pt x="6694" y="15567"/>
                  </a:lnTo>
                  <a:lnTo>
                    <a:pt x="6694" y="13931"/>
                  </a:lnTo>
                  <a:lnTo>
                    <a:pt x="6694" y="13931"/>
                  </a:lnTo>
                  <a:lnTo>
                    <a:pt x="6694" y="13732"/>
                  </a:lnTo>
                  <a:lnTo>
                    <a:pt x="6545" y="13534"/>
                  </a:lnTo>
                  <a:lnTo>
                    <a:pt x="6396" y="13435"/>
                  </a:lnTo>
                  <a:lnTo>
                    <a:pt x="6148" y="13385"/>
                  </a:lnTo>
                  <a:lnTo>
                    <a:pt x="5058" y="13385"/>
                  </a:lnTo>
                  <a:lnTo>
                    <a:pt x="5058" y="13385"/>
                  </a:lnTo>
                  <a:lnTo>
                    <a:pt x="4810" y="13336"/>
                  </a:lnTo>
                  <a:lnTo>
                    <a:pt x="4661" y="13237"/>
                  </a:lnTo>
                  <a:lnTo>
                    <a:pt x="4562" y="13038"/>
                  </a:lnTo>
                  <a:lnTo>
                    <a:pt x="4512" y="12840"/>
                  </a:lnTo>
                  <a:lnTo>
                    <a:pt x="4512" y="12840"/>
                  </a:lnTo>
                  <a:lnTo>
                    <a:pt x="4463" y="12493"/>
                  </a:lnTo>
                  <a:lnTo>
                    <a:pt x="4364" y="12195"/>
                  </a:lnTo>
                  <a:lnTo>
                    <a:pt x="4215" y="11898"/>
                  </a:lnTo>
                  <a:lnTo>
                    <a:pt x="4017" y="11650"/>
                  </a:lnTo>
                  <a:lnTo>
                    <a:pt x="3769" y="11452"/>
                  </a:lnTo>
                  <a:lnTo>
                    <a:pt x="3471" y="11303"/>
                  </a:lnTo>
                  <a:lnTo>
                    <a:pt x="3174" y="11204"/>
                  </a:lnTo>
                  <a:lnTo>
                    <a:pt x="2827" y="11154"/>
                  </a:lnTo>
                  <a:lnTo>
                    <a:pt x="2827" y="11154"/>
                  </a:lnTo>
                  <a:lnTo>
                    <a:pt x="2628" y="11154"/>
                  </a:lnTo>
                  <a:lnTo>
                    <a:pt x="2430" y="11006"/>
                  </a:lnTo>
                  <a:lnTo>
                    <a:pt x="2331" y="10857"/>
                  </a:lnTo>
                  <a:lnTo>
                    <a:pt x="2281" y="10609"/>
                  </a:lnTo>
                  <a:lnTo>
                    <a:pt x="2281" y="10609"/>
                  </a:lnTo>
                  <a:lnTo>
                    <a:pt x="2331" y="10411"/>
                  </a:lnTo>
                  <a:lnTo>
                    <a:pt x="2430" y="10212"/>
                  </a:lnTo>
                  <a:lnTo>
                    <a:pt x="2628" y="10113"/>
                  </a:lnTo>
                  <a:lnTo>
                    <a:pt x="2827" y="10064"/>
                  </a:lnTo>
                  <a:lnTo>
                    <a:pt x="2827" y="10064"/>
                  </a:lnTo>
                  <a:lnTo>
                    <a:pt x="3322" y="10113"/>
                  </a:lnTo>
                  <a:lnTo>
                    <a:pt x="3769" y="10212"/>
                  </a:lnTo>
                  <a:lnTo>
                    <a:pt x="4215" y="10411"/>
                  </a:lnTo>
                  <a:lnTo>
                    <a:pt x="4611" y="10708"/>
                  </a:lnTo>
                  <a:lnTo>
                    <a:pt x="4909" y="11006"/>
                  </a:lnTo>
                  <a:lnTo>
                    <a:pt x="5206" y="11402"/>
                  </a:lnTo>
                  <a:lnTo>
                    <a:pt x="5405" y="11848"/>
                  </a:lnTo>
                  <a:lnTo>
                    <a:pt x="5553" y="12295"/>
                  </a:lnTo>
                  <a:lnTo>
                    <a:pt x="6148" y="12295"/>
                  </a:lnTo>
                  <a:lnTo>
                    <a:pt x="6148" y="12295"/>
                  </a:lnTo>
                  <a:lnTo>
                    <a:pt x="6495" y="12295"/>
                  </a:lnTo>
                  <a:lnTo>
                    <a:pt x="6793" y="12394"/>
                  </a:lnTo>
                  <a:lnTo>
                    <a:pt x="7090" y="12592"/>
                  </a:lnTo>
                  <a:lnTo>
                    <a:pt x="7338" y="12790"/>
                  </a:lnTo>
                  <a:lnTo>
                    <a:pt x="7536" y="13038"/>
                  </a:lnTo>
                  <a:lnTo>
                    <a:pt x="7685" y="13286"/>
                  </a:lnTo>
                  <a:lnTo>
                    <a:pt x="7784" y="13633"/>
                  </a:lnTo>
                  <a:lnTo>
                    <a:pt x="7834" y="13931"/>
                  </a:lnTo>
                  <a:lnTo>
                    <a:pt x="7834" y="15567"/>
                  </a:lnTo>
                  <a:lnTo>
                    <a:pt x="9024" y="15567"/>
                  </a:lnTo>
                  <a:lnTo>
                    <a:pt x="9024" y="15567"/>
                  </a:lnTo>
                  <a:lnTo>
                    <a:pt x="8974" y="15319"/>
                  </a:lnTo>
                  <a:lnTo>
                    <a:pt x="8924" y="15071"/>
                  </a:lnTo>
                  <a:lnTo>
                    <a:pt x="8924" y="11154"/>
                  </a:lnTo>
                  <a:lnTo>
                    <a:pt x="8924" y="11154"/>
                  </a:lnTo>
                  <a:lnTo>
                    <a:pt x="8974" y="10659"/>
                  </a:lnTo>
                  <a:lnTo>
                    <a:pt x="9073" y="10113"/>
                  </a:lnTo>
                  <a:lnTo>
                    <a:pt x="9222" y="9618"/>
                  </a:lnTo>
                  <a:lnTo>
                    <a:pt x="9420" y="9171"/>
                  </a:lnTo>
                  <a:lnTo>
                    <a:pt x="9420" y="9171"/>
                  </a:lnTo>
                  <a:lnTo>
                    <a:pt x="8379" y="8477"/>
                  </a:lnTo>
                  <a:lnTo>
                    <a:pt x="8379" y="8477"/>
                  </a:lnTo>
                  <a:lnTo>
                    <a:pt x="7041" y="7585"/>
                  </a:lnTo>
                  <a:lnTo>
                    <a:pt x="6545" y="7288"/>
                  </a:lnTo>
                  <a:lnTo>
                    <a:pt x="6099" y="7040"/>
                  </a:lnTo>
                  <a:lnTo>
                    <a:pt x="5702" y="6891"/>
                  </a:lnTo>
                  <a:lnTo>
                    <a:pt x="5355" y="6792"/>
                  </a:lnTo>
                  <a:lnTo>
                    <a:pt x="4958" y="6742"/>
                  </a:lnTo>
                  <a:lnTo>
                    <a:pt x="4512" y="6742"/>
                  </a:lnTo>
                  <a:lnTo>
                    <a:pt x="4512" y="4511"/>
                  </a:lnTo>
                  <a:lnTo>
                    <a:pt x="4512" y="4511"/>
                  </a:lnTo>
                  <a:lnTo>
                    <a:pt x="4512" y="4313"/>
                  </a:lnTo>
                  <a:lnTo>
                    <a:pt x="4562" y="4065"/>
                  </a:lnTo>
                  <a:lnTo>
                    <a:pt x="4661" y="3916"/>
                  </a:lnTo>
                  <a:lnTo>
                    <a:pt x="4810" y="3718"/>
                  </a:lnTo>
                  <a:lnTo>
                    <a:pt x="5008" y="3569"/>
                  </a:lnTo>
                  <a:lnTo>
                    <a:pt x="5157" y="3470"/>
                  </a:lnTo>
                  <a:lnTo>
                    <a:pt x="5405" y="3421"/>
                  </a:lnTo>
                  <a:lnTo>
                    <a:pt x="5603" y="3421"/>
                  </a:lnTo>
                  <a:lnTo>
                    <a:pt x="5603" y="3421"/>
                  </a:lnTo>
                  <a:lnTo>
                    <a:pt x="5851" y="3421"/>
                  </a:lnTo>
                  <a:lnTo>
                    <a:pt x="6049" y="3470"/>
                  </a:lnTo>
                  <a:lnTo>
                    <a:pt x="6247" y="3569"/>
                  </a:lnTo>
                  <a:lnTo>
                    <a:pt x="6396" y="3718"/>
                  </a:lnTo>
                  <a:lnTo>
                    <a:pt x="6545" y="3916"/>
                  </a:lnTo>
                  <a:lnTo>
                    <a:pt x="6644" y="4065"/>
                  </a:lnTo>
                  <a:lnTo>
                    <a:pt x="6694" y="4313"/>
                  </a:lnTo>
                  <a:lnTo>
                    <a:pt x="6694" y="4511"/>
                  </a:lnTo>
                  <a:lnTo>
                    <a:pt x="6694" y="4511"/>
                  </a:lnTo>
                  <a:lnTo>
                    <a:pt x="6743" y="4958"/>
                  </a:lnTo>
                  <a:lnTo>
                    <a:pt x="6892" y="5354"/>
                  </a:lnTo>
                  <a:lnTo>
                    <a:pt x="7090" y="5751"/>
                  </a:lnTo>
                  <a:lnTo>
                    <a:pt x="7388" y="6098"/>
                  </a:lnTo>
                  <a:lnTo>
                    <a:pt x="7685" y="6346"/>
                  </a:lnTo>
                  <a:lnTo>
                    <a:pt x="8082" y="6544"/>
                  </a:lnTo>
                  <a:lnTo>
                    <a:pt x="8478" y="6693"/>
                  </a:lnTo>
                  <a:lnTo>
                    <a:pt x="8924" y="6742"/>
                  </a:lnTo>
                  <a:lnTo>
                    <a:pt x="8924" y="6742"/>
                  </a:lnTo>
                  <a:lnTo>
                    <a:pt x="9371" y="6693"/>
                  </a:lnTo>
                  <a:lnTo>
                    <a:pt x="9817" y="6544"/>
                  </a:lnTo>
                  <a:lnTo>
                    <a:pt x="10164" y="6346"/>
                  </a:lnTo>
                  <a:lnTo>
                    <a:pt x="10511" y="6098"/>
                  </a:lnTo>
                  <a:lnTo>
                    <a:pt x="10759" y="5751"/>
                  </a:lnTo>
                  <a:lnTo>
                    <a:pt x="11007" y="5354"/>
                  </a:lnTo>
                  <a:lnTo>
                    <a:pt x="11106" y="4958"/>
                  </a:lnTo>
                  <a:lnTo>
                    <a:pt x="11155" y="4511"/>
                  </a:lnTo>
                  <a:lnTo>
                    <a:pt x="11155" y="3421"/>
                  </a:lnTo>
                  <a:lnTo>
                    <a:pt x="12841" y="3421"/>
                  </a:lnTo>
                  <a:lnTo>
                    <a:pt x="12841" y="3421"/>
                  </a:lnTo>
                  <a:lnTo>
                    <a:pt x="13039" y="3371"/>
                  </a:lnTo>
                  <a:lnTo>
                    <a:pt x="13237" y="3222"/>
                  </a:lnTo>
                  <a:lnTo>
                    <a:pt x="13337" y="3074"/>
                  </a:lnTo>
                  <a:lnTo>
                    <a:pt x="13386" y="2826"/>
                  </a:lnTo>
                  <a:lnTo>
                    <a:pt x="13386" y="0"/>
                  </a:lnTo>
                  <a:lnTo>
                    <a:pt x="7834" y="0"/>
                  </a:lnTo>
                  <a:lnTo>
                    <a:pt x="7834" y="2826"/>
                  </a:lnTo>
                  <a:lnTo>
                    <a:pt x="7834" y="2826"/>
                  </a:lnTo>
                  <a:lnTo>
                    <a:pt x="7883" y="3074"/>
                  </a:lnTo>
                  <a:lnTo>
                    <a:pt x="7983" y="3222"/>
                  </a:lnTo>
                  <a:lnTo>
                    <a:pt x="8181" y="3371"/>
                  </a:lnTo>
                  <a:lnTo>
                    <a:pt x="8379" y="3421"/>
                  </a:lnTo>
                  <a:lnTo>
                    <a:pt x="10065" y="3421"/>
                  </a:lnTo>
                  <a:lnTo>
                    <a:pt x="10065" y="4511"/>
                  </a:lnTo>
                  <a:lnTo>
                    <a:pt x="10065" y="4511"/>
                  </a:lnTo>
                  <a:lnTo>
                    <a:pt x="10015" y="4759"/>
                  </a:lnTo>
                  <a:lnTo>
                    <a:pt x="9966" y="4958"/>
                  </a:lnTo>
                  <a:lnTo>
                    <a:pt x="9866" y="5156"/>
                  </a:lnTo>
                  <a:lnTo>
                    <a:pt x="9718" y="5305"/>
                  </a:lnTo>
                  <a:lnTo>
                    <a:pt x="9569" y="5453"/>
                  </a:lnTo>
                  <a:lnTo>
                    <a:pt x="9371" y="5552"/>
                  </a:lnTo>
                  <a:lnTo>
                    <a:pt x="9172" y="5602"/>
                  </a:lnTo>
                  <a:lnTo>
                    <a:pt x="8924" y="5602"/>
                  </a:lnTo>
                  <a:lnTo>
                    <a:pt x="8924" y="5602"/>
                  </a:lnTo>
                  <a:lnTo>
                    <a:pt x="8726" y="5602"/>
                  </a:lnTo>
                  <a:lnTo>
                    <a:pt x="8528" y="5552"/>
                  </a:lnTo>
                  <a:lnTo>
                    <a:pt x="8330" y="5453"/>
                  </a:lnTo>
                  <a:lnTo>
                    <a:pt x="8131" y="5305"/>
                  </a:lnTo>
                  <a:lnTo>
                    <a:pt x="8032" y="5156"/>
                  </a:lnTo>
                  <a:lnTo>
                    <a:pt x="7933" y="4958"/>
                  </a:lnTo>
                  <a:lnTo>
                    <a:pt x="7834" y="4759"/>
                  </a:lnTo>
                  <a:lnTo>
                    <a:pt x="7834" y="4511"/>
                  </a:lnTo>
                  <a:lnTo>
                    <a:pt x="7834" y="4511"/>
                  </a:lnTo>
                  <a:lnTo>
                    <a:pt x="7784" y="4065"/>
                  </a:lnTo>
                  <a:lnTo>
                    <a:pt x="7635" y="3669"/>
                  </a:lnTo>
                  <a:lnTo>
                    <a:pt x="7437" y="3272"/>
                  </a:lnTo>
                  <a:lnTo>
                    <a:pt x="7189" y="2925"/>
                  </a:lnTo>
                  <a:lnTo>
                    <a:pt x="6842" y="2677"/>
                  </a:lnTo>
                  <a:lnTo>
                    <a:pt x="6446" y="2479"/>
                  </a:lnTo>
                  <a:lnTo>
                    <a:pt x="6049" y="2330"/>
                  </a:lnTo>
                  <a:lnTo>
                    <a:pt x="5603" y="2281"/>
                  </a:lnTo>
                  <a:lnTo>
                    <a:pt x="5603" y="2281"/>
                  </a:lnTo>
                  <a:lnTo>
                    <a:pt x="5157" y="2330"/>
                  </a:lnTo>
                  <a:lnTo>
                    <a:pt x="4760" y="2479"/>
                  </a:lnTo>
                  <a:lnTo>
                    <a:pt x="4364" y="2677"/>
                  </a:lnTo>
                  <a:lnTo>
                    <a:pt x="4017" y="2925"/>
                  </a:lnTo>
                  <a:lnTo>
                    <a:pt x="3769" y="3272"/>
                  </a:lnTo>
                  <a:lnTo>
                    <a:pt x="3570" y="3669"/>
                  </a:lnTo>
                  <a:lnTo>
                    <a:pt x="3422" y="4065"/>
                  </a:lnTo>
                  <a:lnTo>
                    <a:pt x="3372" y="4511"/>
                  </a:lnTo>
                  <a:lnTo>
                    <a:pt x="3372" y="6891"/>
                  </a:lnTo>
                  <a:lnTo>
                    <a:pt x="3372" y="6891"/>
                  </a:lnTo>
                  <a:lnTo>
                    <a:pt x="3025" y="6990"/>
                  </a:lnTo>
                  <a:lnTo>
                    <a:pt x="2678" y="7139"/>
                  </a:lnTo>
                  <a:lnTo>
                    <a:pt x="2034" y="7486"/>
                  </a:lnTo>
                  <a:lnTo>
                    <a:pt x="1488" y="7932"/>
                  </a:lnTo>
                  <a:lnTo>
                    <a:pt x="992" y="8428"/>
                  </a:lnTo>
                  <a:lnTo>
                    <a:pt x="596" y="9023"/>
                  </a:lnTo>
                  <a:lnTo>
                    <a:pt x="398" y="9370"/>
                  </a:lnTo>
                  <a:lnTo>
                    <a:pt x="249" y="9717"/>
                  </a:lnTo>
                  <a:lnTo>
                    <a:pt x="150" y="10064"/>
                  </a:lnTo>
                  <a:lnTo>
                    <a:pt x="100" y="10411"/>
                  </a:lnTo>
                  <a:lnTo>
                    <a:pt x="51" y="10807"/>
                  </a:lnTo>
                  <a:lnTo>
                    <a:pt x="1" y="11154"/>
                  </a:lnTo>
                  <a:lnTo>
                    <a:pt x="1" y="11154"/>
                  </a:lnTo>
                  <a:lnTo>
                    <a:pt x="51" y="11650"/>
                  </a:lnTo>
                  <a:lnTo>
                    <a:pt x="100" y="12047"/>
                  </a:lnTo>
                  <a:lnTo>
                    <a:pt x="199" y="12493"/>
                  </a:lnTo>
                  <a:lnTo>
                    <a:pt x="348" y="12889"/>
                  </a:lnTo>
                  <a:lnTo>
                    <a:pt x="546" y="13286"/>
                  </a:lnTo>
                  <a:lnTo>
                    <a:pt x="794" y="13633"/>
                  </a:lnTo>
                  <a:lnTo>
                    <a:pt x="1042" y="13980"/>
                  </a:lnTo>
                  <a:lnTo>
                    <a:pt x="1339" y="14278"/>
                  </a:lnTo>
                  <a:lnTo>
                    <a:pt x="1637" y="14575"/>
                  </a:lnTo>
                  <a:lnTo>
                    <a:pt x="1984" y="14823"/>
                  </a:lnTo>
                  <a:lnTo>
                    <a:pt x="2381" y="15071"/>
                  </a:lnTo>
                  <a:lnTo>
                    <a:pt x="2777" y="15220"/>
                  </a:lnTo>
                  <a:lnTo>
                    <a:pt x="3174" y="15368"/>
                  </a:lnTo>
                  <a:lnTo>
                    <a:pt x="3620" y="15467"/>
                  </a:lnTo>
                  <a:lnTo>
                    <a:pt x="4017" y="15567"/>
                  </a:lnTo>
                  <a:lnTo>
                    <a:pt x="4512" y="15567"/>
                  </a:lnTo>
                  <a:lnTo>
                    <a:pt x="4512" y="15567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18" name="Google Shape;1418;p66"/>
            <p:cNvSpPr/>
            <p:nvPr/>
          </p:nvSpPr>
          <p:spPr>
            <a:xfrm>
              <a:off x="3243600" y="1779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419" name="Google Shape;1419;p66"/>
          <p:cNvGrpSpPr/>
          <p:nvPr/>
        </p:nvGrpSpPr>
        <p:grpSpPr>
          <a:xfrm>
            <a:off x="4628054" y="1439587"/>
            <a:ext cx="446408" cy="445232"/>
            <a:chOff x="3869475" y="1305800"/>
            <a:chExt cx="474700" cy="473450"/>
          </a:xfrm>
        </p:grpSpPr>
        <p:sp>
          <p:nvSpPr>
            <p:cNvPr id="1420" name="Google Shape;1420;p66"/>
            <p:cNvSpPr/>
            <p:nvPr/>
          </p:nvSpPr>
          <p:spPr>
            <a:xfrm>
              <a:off x="4217750" y="1305800"/>
              <a:ext cx="55800" cy="307375"/>
            </a:xfrm>
            <a:custGeom>
              <a:avLst/>
              <a:gdLst/>
              <a:ahLst/>
              <a:cxnLst/>
              <a:rect l="l" t="t" r="r" b="b"/>
              <a:pathLst>
                <a:path w="2232" h="12295" extrusionOk="0">
                  <a:moveTo>
                    <a:pt x="1587" y="0"/>
                  </a:moveTo>
                  <a:lnTo>
                    <a:pt x="1388" y="99"/>
                  </a:lnTo>
                  <a:lnTo>
                    <a:pt x="1240" y="198"/>
                  </a:lnTo>
                  <a:lnTo>
                    <a:pt x="1140" y="397"/>
                  </a:lnTo>
                  <a:lnTo>
                    <a:pt x="893" y="1190"/>
                  </a:lnTo>
                  <a:lnTo>
                    <a:pt x="645" y="2082"/>
                  </a:lnTo>
                  <a:lnTo>
                    <a:pt x="446" y="2925"/>
                  </a:lnTo>
                  <a:lnTo>
                    <a:pt x="298" y="3768"/>
                  </a:lnTo>
                  <a:lnTo>
                    <a:pt x="149" y="4660"/>
                  </a:lnTo>
                  <a:lnTo>
                    <a:pt x="99" y="5552"/>
                  </a:lnTo>
                  <a:lnTo>
                    <a:pt x="0" y="6395"/>
                  </a:lnTo>
                  <a:lnTo>
                    <a:pt x="0" y="7287"/>
                  </a:lnTo>
                  <a:lnTo>
                    <a:pt x="0" y="11154"/>
                  </a:lnTo>
                  <a:lnTo>
                    <a:pt x="50" y="11402"/>
                  </a:lnTo>
                  <a:lnTo>
                    <a:pt x="99" y="11600"/>
                  </a:lnTo>
                  <a:lnTo>
                    <a:pt x="198" y="11799"/>
                  </a:lnTo>
                  <a:lnTo>
                    <a:pt x="347" y="11947"/>
                  </a:lnTo>
                  <a:lnTo>
                    <a:pt x="496" y="12096"/>
                  </a:lnTo>
                  <a:lnTo>
                    <a:pt x="694" y="12195"/>
                  </a:lnTo>
                  <a:lnTo>
                    <a:pt x="893" y="12245"/>
                  </a:lnTo>
                  <a:lnTo>
                    <a:pt x="1140" y="12295"/>
                  </a:lnTo>
                  <a:lnTo>
                    <a:pt x="1339" y="12245"/>
                  </a:lnTo>
                  <a:lnTo>
                    <a:pt x="1537" y="12195"/>
                  </a:lnTo>
                  <a:lnTo>
                    <a:pt x="1735" y="12096"/>
                  </a:lnTo>
                  <a:lnTo>
                    <a:pt x="1884" y="11947"/>
                  </a:lnTo>
                  <a:lnTo>
                    <a:pt x="2033" y="11799"/>
                  </a:lnTo>
                  <a:lnTo>
                    <a:pt x="2132" y="11600"/>
                  </a:lnTo>
                  <a:lnTo>
                    <a:pt x="2181" y="11402"/>
                  </a:lnTo>
                  <a:lnTo>
                    <a:pt x="2231" y="11154"/>
                  </a:lnTo>
                  <a:lnTo>
                    <a:pt x="2231" y="545"/>
                  </a:lnTo>
                  <a:lnTo>
                    <a:pt x="2181" y="347"/>
                  </a:lnTo>
                  <a:lnTo>
                    <a:pt x="2082" y="198"/>
                  </a:lnTo>
                  <a:lnTo>
                    <a:pt x="1934" y="50"/>
                  </a:lnTo>
                  <a:lnTo>
                    <a:pt x="178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21" name="Google Shape;1421;p66"/>
            <p:cNvSpPr/>
            <p:nvPr/>
          </p:nvSpPr>
          <p:spPr>
            <a:xfrm>
              <a:off x="4217750" y="1305800"/>
              <a:ext cx="55800" cy="307375"/>
            </a:xfrm>
            <a:custGeom>
              <a:avLst/>
              <a:gdLst/>
              <a:ahLst/>
              <a:cxnLst/>
              <a:rect l="l" t="t" r="r" b="b"/>
              <a:pathLst>
                <a:path w="2232" h="12295" fill="none" extrusionOk="0">
                  <a:moveTo>
                    <a:pt x="1140" y="397"/>
                  </a:moveTo>
                  <a:lnTo>
                    <a:pt x="1140" y="397"/>
                  </a:lnTo>
                  <a:lnTo>
                    <a:pt x="893" y="1190"/>
                  </a:lnTo>
                  <a:lnTo>
                    <a:pt x="645" y="2082"/>
                  </a:lnTo>
                  <a:lnTo>
                    <a:pt x="446" y="2925"/>
                  </a:lnTo>
                  <a:lnTo>
                    <a:pt x="298" y="3768"/>
                  </a:lnTo>
                  <a:lnTo>
                    <a:pt x="149" y="4660"/>
                  </a:lnTo>
                  <a:lnTo>
                    <a:pt x="99" y="5552"/>
                  </a:lnTo>
                  <a:lnTo>
                    <a:pt x="0" y="6395"/>
                  </a:lnTo>
                  <a:lnTo>
                    <a:pt x="0" y="7287"/>
                  </a:lnTo>
                  <a:lnTo>
                    <a:pt x="0" y="11154"/>
                  </a:lnTo>
                  <a:lnTo>
                    <a:pt x="0" y="11154"/>
                  </a:lnTo>
                  <a:lnTo>
                    <a:pt x="50" y="11402"/>
                  </a:lnTo>
                  <a:lnTo>
                    <a:pt x="99" y="11600"/>
                  </a:lnTo>
                  <a:lnTo>
                    <a:pt x="198" y="11799"/>
                  </a:lnTo>
                  <a:lnTo>
                    <a:pt x="347" y="11947"/>
                  </a:lnTo>
                  <a:lnTo>
                    <a:pt x="496" y="12096"/>
                  </a:lnTo>
                  <a:lnTo>
                    <a:pt x="694" y="12195"/>
                  </a:lnTo>
                  <a:lnTo>
                    <a:pt x="893" y="12245"/>
                  </a:lnTo>
                  <a:lnTo>
                    <a:pt x="1140" y="12295"/>
                  </a:lnTo>
                  <a:lnTo>
                    <a:pt x="1140" y="12295"/>
                  </a:lnTo>
                  <a:lnTo>
                    <a:pt x="1339" y="12245"/>
                  </a:lnTo>
                  <a:lnTo>
                    <a:pt x="1537" y="12195"/>
                  </a:lnTo>
                  <a:lnTo>
                    <a:pt x="1735" y="12096"/>
                  </a:lnTo>
                  <a:lnTo>
                    <a:pt x="1884" y="11947"/>
                  </a:lnTo>
                  <a:lnTo>
                    <a:pt x="2033" y="11799"/>
                  </a:lnTo>
                  <a:lnTo>
                    <a:pt x="2132" y="11600"/>
                  </a:lnTo>
                  <a:lnTo>
                    <a:pt x="2181" y="11402"/>
                  </a:lnTo>
                  <a:lnTo>
                    <a:pt x="2231" y="11154"/>
                  </a:lnTo>
                  <a:lnTo>
                    <a:pt x="2231" y="545"/>
                  </a:lnTo>
                  <a:lnTo>
                    <a:pt x="2231" y="545"/>
                  </a:lnTo>
                  <a:lnTo>
                    <a:pt x="2181" y="347"/>
                  </a:lnTo>
                  <a:lnTo>
                    <a:pt x="2082" y="198"/>
                  </a:lnTo>
                  <a:lnTo>
                    <a:pt x="1934" y="50"/>
                  </a:lnTo>
                  <a:lnTo>
                    <a:pt x="1785" y="0"/>
                  </a:lnTo>
                  <a:lnTo>
                    <a:pt x="1785" y="0"/>
                  </a:lnTo>
                  <a:lnTo>
                    <a:pt x="1587" y="0"/>
                  </a:lnTo>
                  <a:lnTo>
                    <a:pt x="1388" y="99"/>
                  </a:lnTo>
                  <a:lnTo>
                    <a:pt x="1240" y="198"/>
                  </a:lnTo>
                  <a:lnTo>
                    <a:pt x="1140" y="397"/>
                  </a:lnTo>
                  <a:lnTo>
                    <a:pt x="1140" y="397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22" name="Google Shape;1422;p66"/>
            <p:cNvSpPr/>
            <p:nvPr/>
          </p:nvSpPr>
          <p:spPr>
            <a:xfrm>
              <a:off x="4246250" y="1315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23" name="Google Shape;1423;p66"/>
            <p:cNvSpPr/>
            <p:nvPr/>
          </p:nvSpPr>
          <p:spPr>
            <a:xfrm>
              <a:off x="4078925" y="1305800"/>
              <a:ext cx="55800" cy="307375"/>
            </a:xfrm>
            <a:custGeom>
              <a:avLst/>
              <a:gdLst/>
              <a:ahLst/>
              <a:cxnLst/>
              <a:rect l="l" t="t" r="r" b="b"/>
              <a:pathLst>
                <a:path w="2232" h="12295" extrusionOk="0">
                  <a:moveTo>
                    <a:pt x="1587" y="0"/>
                  </a:moveTo>
                  <a:lnTo>
                    <a:pt x="1389" y="99"/>
                  </a:lnTo>
                  <a:lnTo>
                    <a:pt x="1240" y="198"/>
                  </a:lnTo>
                  <a:lnTo>
                    <a:pt x="1141" y="397"/>
                  </a:lnTo>
                  <a:lnTo>
                    <a:pt x="893" y="1190"/>
                  </a:lnTo>
                  <a:lnTo>
                    <a:pt x="645" y="2082"/>
                  </a:lnTo>
                  <a:lnTo>
                    <a:pt x="447" y="2925"/>
                  </a:lnTo>
                  <a:lnTo>
                    <a:pt x="298" y="3768"/>
                  </a:lnTo>
                  <a:lnTo>
                    <a:pt x="149" y="4660"/>
                  </a:lnTo>
                  <a:lnTo>
                    <a:pt x="100" y="5552"/>
                  </a:lnTo>
                  <a:lnTo>
                    <a:pt x="1" y="6395"/>
                  </a:lnTo>
                  <a:lnTo>
                    <a:pt x="1" y="7287"/>
                  </a:lnTo>
                  <a:lnTo>
                    <a:pt x="1" y="11154"/>
                  </a:lnTo>
                  <a:lnTo>
                    <a:pt x="50" y="11402"/>
                  </a:lnTo>
                  <a:lnTo>
                    <a:pt x="100" y="11600"/>
                  </a:lnTo>
                  <a:lnTo>
                    <a:pt x="199" y="11799"/>
                  </a:lnTo>
                  <a:lnTo>
                    <a:pt x="348" y="11947"/>
                  </a:lnTo>
                  <a:lnTo>
                    <a:pt x="497" y="12096"/>
                  </a:lnTo>
                  <a:lnTo>
                    <a:pt x="695" y="12195"/>
                  </a:lnTo>
                  <a:lnTo>
                    <a:pt x="893" y="12245"/>
                  </a:lnTo>
                  <a:lnTo>
                    <a:pt x="1141" y="12295"/>
                  </a:lnTo>
                  <a:lnTo>
                    <a:pt x="1339" y="12245"/>
                  </a:lnTo>
                  <a:lnTo>
                    <a:pt x="1538" y="12195"/>
                  </a:lnTo>
                  <a:lnTo>
                    <a:pt x="1736" y="12096"/>
                  </a:lnTo>
                  <a:lnTo>
                    <a:pt x="1885" y="11947"/>
                  </a:lnTo>
                  <a:lnTo>
                    <a:pt x="2033" y="11799"/>
                  </a:lnTo>
                  <a:lnTo>
                    <a:pt x="2132" y="11600"/>
                  </a:lnTo>
                  <a:lnTo>
                    <a:pt x="2182" y="11402"/>
                  </a:lnTo>
                  <a:lnTo>
                    <a:pt x="2232" y="11154"/>
                  </a:lnTo>
                  <a:lnTo>
                    <a:pt x="2232" y="545"/>
                  </a:lnTo>
                  <a:lnTo>
                    <a:pt x="2182" y="347"/>
                  </a:lnTo>
                  <a:lnTo>
                    <a:pt x="2083" y="198"/>
                  </a:lnTo>
                  <a:lnTo>
                    <a:pt x="1934" y="50"/>
                  </a:lnTo>
                  <a:lnTo>
                    <a:pt x="178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24" name="Google Shape;1424;p66"/>
            <p:cNvSpPr/>
            <p:nvPr/>
          </p:nvSpPr>
          <p:spPr>
            <a:xfrm>
              <a:off x="4078925" y="1305800"/>
              <a:ext cx="55800" cy="307375"/>
            </a:xfrm>
            <a:custGeom>
              <a:avLst/>
              <a:gdLst/>
              <a:ahLst/>
              <a:cxnLst/>
              <a:rect l="l" t="t" r="r" b="b"/>
              <a:pathLst>
                <a:path w="2232" h="12295" fill="none" extrusionOk="0">
                  <a:moveTo>
                    <a:pt x="1141" y="397"/>
                  </a:moveTo>
                  <a:lnTo>
                    <a:pt x="1141" y="397"/>
                  </a:lnTo>
                  <a:lnTo>
                    <a:pt x="893" y="1190"/>
                  </a:lnTo>
                  <a:lnTo>
                    <a:pt x="645" y="2082"/>
                  </a:lnTo>
                  <a:lnTo>
                    <a:pt x="447" y="2925"/>
                  </a:lnTo>
                  <a:lnTo>
                    <a:pt x="298" y="3768"/>
                  </a:lnTo>
                  <a:lnTo>
                    <a:pt x="149" y="4660"/>
                  </a:lnTo>
                  <a:lnTo>
                    <a:pt x="100" y="5552"/>
                  </a:lnTo>
                  <a:lnTo>
                    <a:pt x="1" y="6395"/>
                  </a:lnTo>
                  <a:lnTo>
                    <a:pt x="1" y="7287"/>
                  </a:lnTo>
                  <a:lnTo>
                    <a:pt x="1" y="11154"/>
                  </a:lnTo>
                  <a:lnTo>
                    <a:pt x="1" y="11154"/>
                  </a:lnTo>
                  <a:lnTo>
                    <a:pt x="50" y="11402"/>
                  </a:lnTo>
                  <a:lnTo>
                    <a:pt x="100" y="11600"/>
                  </a:lnTo>
                  <a:lnTo>
                    <a:pt x="199" y="11799"/>
                  </a:lnTo>
                  <a:lnTo>
                    <a:pt x="348" y="11947"/>
                  </a:lnTo>
                  <a:lnTo>
                    <a:pt x="497" y="12096"/>
                  </a:lnTo>
                  <a:lnTo>
                    <a:pt x="695" y="12195"/>
                  </a:lnTo>
                  <a:lnTo>
                    <a:pt x="893" y="12245"/>
                  </a:lnTo>
                  <a:lnTo>
                    <a:pt x="1141" y="12295"/>
                  </a:lnTo>
                  <a:lnTo>
                    <a:pt x="1141" y="12295"/>
                  </a:lnTo>
                  <a:lnTo>
                    <a:pt x="1339" y="12245"/>
                  </a:lnTo>
                  <a:lnTo>
                    <a:pt x="1538" y="12195"/>
                  </a:lnTo>
                  <a:lnTo>
                    <a:pt x="1736" y="12096"/>
                  </a:lnTo>
                  <a:lnTo>
                    <a:pt x="1885" y="11947"/>
                  </a:lnTo>
                  <a:lnTo>
                    <a:pt x="2033" y="11799"/>
                  </a:lnTo>
                  <a:lnTo>
                    <a:pt x="2132" y="11600"/>
                  </a:lnTo>
                  <a:lnTo>
                    <a:pt x="2182" y="11402"/>
                  </a:lnTo>
                  <a:lnTo>
                    <a:pt x="2232" y="11154"/>
                  </a:lnTo>
                  <a:lnTo>
                    <a:pt x="2232" y="545"/>
                  </a:lnTo>
                  <a:lnTo>
                    <a:pt x="2232" y="545"/>
                  </a:lnTo>
                  <a:lnTo>
                    <a:pt x="2182" y="347"/>
                  </a:lnTo>
                  <a:lnTo>
                    <a:pt x="2083" y="198"/>
                  </a:lnTo>
                  <a:lnTo>
                    <a:pt x="1934" y="50"/>
                  </a:lnTo>
                  <a:lnTo>
                    <a:pt x="1785" y="0"/>
                  </a:lnTo>
                  <a:lnTo>
                    <a:pt x="1785" y="0"/>
                  </a:lnTo>
                  <a:lnTo>
                    <a:pt x="1587" y="0"/>
                  </a:lnTo>
                  <a:lnTo>
                    <a:pt x="1389" y="99"/>
                  </a:lnTo>
                  <a:lnTo>
                    <a:pt x="1240" y="198"/>
                  </a:lnTo>
                  <a:lnTo>
                    <a:pt x="1141" y="397"/>
                  </a:lnTo>
                  <a:lnTo>
                    <a:pt x="1141" y="397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25" name="Google Shape;1425;p66"/>
            <p:cNvSpPr/>
            <p:nvPr/>
          </p:nvSpPr>
          <p:spPr>
            <a:xfrm>
              <a:off x="4107425" y="1315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26" name="Google Shape;1426;p66"/>
            <p:cNvSpPr/>
            <p:nvPr/>
          </p:nvSpPr>
          <p:spPr>
            <a:xfrm>
              <a:off x="3940125" y="1305800"/>
              <a:ext cx="55800" cy="307375"/>
            </a:xfrm>
            <a:custGeom>
              <a:avLst/>
              <a:gdLst/>
              <a:ahLst/>
              <a:cxnLst/>
              <a:rect l="l" t="t" r="r" b="b"/>
              <a:pathLst>
                <a:path w="2232" h="12295" extrusionOk="0">
                  <a:moveTo>
                    <a:pt x="1587" y="0"/>
                  </a:moveTo>
                  <a:lnTo>
                    <a:pt x="1388" y="99"/>
                  </a:lnTo>
                  <a:lnTo>
                    <a:pt x="1240" y="198"/>
                  </a:lnTo>
                  <a:lnTo>
                    <a:pt x="1141" y="397"/>
                  </a:lnTo>
                  <a:lnTo>
                    <a:pt x="893" y="1190"/>
                  </a:lnTo>
                  <a:lnTo>
                    <a:pt x="645" y="2082"/>
                  </a:lnTo>
                  <a:lnTo>
                    <a:pt x="447" y="2925"/>
                  </a:lnTo>
                  <a:lnTo>
                    <a:pt x="298" y="3768"/>
                  </a:lnTo>
                  <a:lnTo>
                    <a:pt x="149" y="4660"/>
                  </a:lnTo>
                  <a:lnTo>
                    <a:pt x="100" y="5552"/>
                  </a:lnTo>
                  <a:lnTo>
                    <a:pt x="0" y="6395"/>
                  </a:lnTo>
                  <a:lnTo>
                    <a:pt x="0" y="7287"/>
                  </a:lnTo>
                  <a:lnTo>
                    <a:pt x="0" y="11154"/>
                  </a:lnTo>
                  <a:lnTo>
                    <a:pt x="50" y="11402"/>
                  </a:lnTo>
                  <a:lnTo>
                    <a:pt x="100" y="11600"/>
                  </a:lnTo>
                  <a:lnTo>
                    <a:pt x="199" y="11799"/>
                  </a:lnTo>
                  <a:lnTo>
                    <a:pt x="347" y="11947"/>
                  </a:lnTo>
                  <a:lnTo>
                    <a:pt x="496" y="12096"/>
                  </a:lnTo>
                  <a:lnTo>
                    <a:pt x="694" y="12195"/>
                  </a:lnTo>
                  <a:lnTo>
                    <a:pt x="893" y="12245"/>
                  </a:lnTo>
                  <a:lnTo>
                    <a:pt x="1141" y="12295"/>
                  </a:lnTo>
                  <a:lnTo>
                    <a:pt x="1339" y="12245"/>
                  </a:lnTo>
                  <a:lnTo>
                    <a:pt x="1537" y="12195"/>
                  </a:lnTo>
                  <a:lnTo>
                    <a:pt x="1736" y="12096"/>
                  </a:lnTo>
                  <a:lnTo>
                    <a:pt x="1884" y="11947"/>
                  </a:lnTo>
                  <a:lnTo>
                    <a:pt x="2033" y="11799"/>
                  </a:lnTo>
                  <a:lnTo>
                    <a:pt x="2132" y="11600"/>
                  </a:lnTo>
                  <a:lnTo>
                    <a:pt x="2182" y="11402"/>
                  </a:lnTo>
                  <a:lnTo>
                    <a:pt x="2231" y="11154"/>
                  </a:lnTo>
                  <a:lnTo>
                    <a:pt x="2231" y="545"/>
                  </a:lnTo>
                  <a:lnTo>
                    <a:pt x="2182" y="347"/>
                  </a:lnTo>
                  <a:lnTo>
                    <a:pt x="2083" y="198"/>
                  </a:lnTo>
                  <a:lnTo>
                    <a:pt x="1934" y="50"/>
                  </a:lnTo>
                  <a:lnTo>
                    <a:pt x="178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27" name="Google Shape;1427;p66"/>
            <p:cNvSpPr/>
            <p:nvPr/>
          </p:nvSpPr>
          <p:spPr>
            <a:xfrm>
              <a:off x="3940125" y="1305800"/>
              <a:ext cx="55800" cy="307375"/>
            </a:xfrm>
            <a:custGeom>
              <a:avLst/>
              <a:gdLst/>
              <a:ahLst/>
              <a:cxnLst/>
              <a:rect l="l" t="t" r="r" b="b"/>
              <a:pathLst>
                <a:path w="2232" h="12295" fill="none" extrusionOk="0">
                  <a:moveTo>
                    <a:pt x="1141" y="397"/>
                  </a:moveTo>
                  <a:lnTo>
                    <a:pt x="1141" y="397"/>
                  </a:lnTo>
                  <a:lnTo>
                    <a:pt x="893" y="1190"/>
                  </a:lnTo>
                  <a:lnTo>
                    <a:pt x="645" y="2082"/>
                  </a:lnTo>
                  <a:lnTo>
                    <a:pt x="447" y="2925"/>
                  </a:lnTo>
                  <a:lnTo>
                    <a:pt x="298" y="3768"/>
                  </a:lnTo>
                  <a:lnTo>
                    <a:pt x="149" y="4660"/>
                  </a:lnTo>
                  <a:lnTo>
                    <a:pt x="100" y="5552"/>
                  </a:lnTo>
                  <a:lnTo>
                    <a:pt x="0" y="6395"/>
                  </a:lnTo>
                  <a:lnTo>
                    <a:pt x="0" y="7287"/>
                  </a:lnTo>
                  <a:lnTo>
                    <a:pt x="0" y="11154"/>
                  </a:lnTo>
                  <a:lnTo>
                    <a:pt x="0" y="11154"/>
                  </a:lnTo>
                  <a:lnTo>
                    <a:pt x="50" y="11402"/>
                  </a:lnTo>
                  <a:lnTo>
                    <a:pt x="100" y="11600"/>
                  </a:lnTo>
                  <a:lnTo>
                    <a:pt x="199" y="11799"/>
                  </a:lnTo>
                  <a:lnTo>
                    <a:pt x="347" y="11947"/>
                  </a:lnTo>
                  <a:lnTo>
                    <a:pt x="496" y="12096"/>
                  </a:lnTo>
                  <a:lnTo>
                    <a:pt x="694" y="12195"/>
                  </a:lnTo>
                  <a:lnTo>
                    <a:pt x="893" y="12245"/>
                  </a:lnTo>
                  <a:lnTo>
                    <a:pt x="1141" y="12295"/>
                  </a:lnTo>
                  <a:lnTo>
                    <a:pt x="1141" y="12295"/>
                  </a:lnTo>
                  <a:lnTo>
                    <a:pt x="1339" y="12245"/>
                  </a:lnTo>
                  <a:lnTo>
                    <a:pt x="1537" y="12195"/>
                  </a:lnTo>
                  <a:lnTo>
                    <a:pt x="1736" y="12096"/>
                  </a:lnTo>
                  <a:lnTo>
                    <a:pt x="1884" y="11947"/>
                  </a:lnTo>
                  <a:lnTo>
                    <a:pt x="2033" y="11799"/>
                  </a:lnTo>
                  <a:lnTo>
                    <a:pt x="2132" y="11600"/>
                  </a:lnTo>
                  <a:lnTo>
                    <a:pt x="2182" y="11402"/>
                  </a:lnTo>
                  <a:lnTo>
                    <a:pt x="2231" y="11154"/>
                  </a:lnTo>
                  <a:lnTo>
                    <a:pt x="2231" y="545"/>
                  </a:lnTo>
                  <a:lnTo>
                    <a:pt x="2231" y="545"/>
                  </a:lnTo>
                  <a:lnTo>
                    <a:pt x="2182" y="347"/>
                  </a:lnTo>
                  <a:lnTo>
                    <a:pt x="2083" y="198"/>
                  </a:lnTo>
                  <a:lnTo>
                    <a:pt x="1934" y="50"/>
                  </a:lnTo>
                  <a:lnTo>
                    <a:pt x="1785" y="0"/>
                  </a:lnTo>
                  <a:lnTo>
                    <a:pt x="1785" y="0"/>
                  </a:lnTo>
                  <a:lnTo>
                    <a:pt x="1587" y="0"/>
                  </a:lnTo>
                  <a:lnTo>
                    <a:pt x="1388" y="99"/>
                  </a:lnTo>
                  <a:lnTo>
                    <a:pt x="1240" y="198"/>
                  </a:lnTo>
                  <a:lnTo>
                    <a:pt x="1141" y="397"/>
                  </a:lnTo>
                  <a:lnTo>
                    <a:pt x="1141" y="397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28" name="Google Shape;1428;p66"/>
            <p:cNvSpPr/>
            <p:nvPr/>
          </p:nvSpPr>
          <p:spPr>
            <a:xfrm>
              <a:off x="3968625" y="1315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29" name="Google Shape;1429;p66"/>
            <p:cNvSpPr/>
            <p:nvPr/>
          </p:nvSpPr>
          <p:spPr>
            <a:xfrm>
              <a:off x="3869475" y="1557375"/>
              <a:ext cx="474700" cy="221875"/>
            </a:xfrm>
            <a:custGeom>
              <a:avLst/>
              <a:gdLst/>
              <a:ahLst/>
              <a:cxnLst/>
              <a:rect l="l" t="t" r="r" b="b"/>
              <a:pathLst>
                <a:path w="18988" h="8875" extrusionOk="0">
                  <a:moveTo>
                    <a:pt x="2826" y="4462"/>
                  </a:moveTo>
                  <a:lnTo>
                    <a:pt x="3025" y="4512"/>
                  </a:lnTo>
                  <a:lnTo>
                    <a:pt x="3223" y="4611"/>
                  </a:lnTo>
                  <a:lnTo>
                    <a:pt x="3322" y="4809"/>
                  </a:lnTo>
                  <a:lnTo>
                    <a:pt x="3372" y="5008"/>
                  </a:lnTo>
                  <a:lnTo>
                    <a:pt x="3322" y="5206"/>
                  </a:lnTo>
                  <a:lnTo>
                    <a:pt x="3223" y="5404"/>
                  </a:lnTo>
                  <a:lnTo>
                    <a:pt x="3025" y="5503"/>
                  </a:lnTo>
                  <a:lnTo>
                    <a:pt x="2826" y="5553"/>
                  </a:lnTo>
                  <a:lnTo>
                    <a:pt x="2628" y="5503"/>
                  </a:lnTo>
                  <a:lnTo>
                    <a:pt x="2430" y="5404"/>
                  </a:lnTo>
                  <a:lnTo>
                    <a:pt x="2331" y="5206"/>
                  </a:lnTo>
                  <a:lnTo>
                    <a:pt x="2281" y="5008"/>
                  </a:lnTo>
                  <a:lnTo>
                    <a:pt x="2331" y="4809"/>
                  </a:lnTo>
                  <a:lnTo>
                    <a:pt x="2430" y="4611"/>
                  </a:lnTo>
                  <a:lnTo>
                    <a:pt x="2628" y="4512"/>
                  </a:lnTo>
                  <a:lnTo>
                    <a:pt x="2826" y="4462"/>
                  </a:lnTo>
                  <a:close/>
                  <a:moveTo>
                    <a:pt x="7288" y="4462"/>
                  </a:moveTo>
                  <a:lnTo>
                    <a:pt x="7486" y="4512"/>
                  </a:lnTo>
                  <a:lnTo>
                    <a:pt x="7685" y="4611"/>
                  </a:lnTo>
                  <a:lnTo>
                    <a:pt x="7784" y="4809"/>
                  </a:lnTo>
                  <a:lnTo>
                    <a:pt x="7833" y="5008"/>
                  </a:lnTo>
                  <a:lnTo>
                    <a:pt x="7784" y="5206"/>
                  </a:lnTo>
                  <a:lnTo>
                    <a:pt x="7685" y="5404"/>
                  </a:lnTo>
                  <a:lnTo>
                    <a:pt x="7486" y="5503"/>
                  </a:lnTo>
                  <a:lnTo>
                    <a:pt x="7288" y="5553"/>
                  </a:lnTo>
                  <a:lnTo>
                    <a:pt x="7040" y="5503"/>
                  </a:lnTo>
                  <a:lnTo>
                    <a:pt x="6892" y="5404"/>
                  </a:lnTo>
                  <a:lnTo>
                    <a:pt x="6743" y="5206"/>
                  </a:lnTo>
                  <a:lnTo>
                    <a:pt x="6743" y="5008"/>
                  </a:lnTo>
                  <a:lnTo>
                    <a:pt x="6743" y="4809"/>
                  </a:lnTo>
                  <a:lnTo>
                    <a:pt x="6892" y="4611"/>
                  </a:lnTo>
                  <a:lnTo>
                    <a:pt x="7040" y="4512"/>
                  </a:lnTo>
                  <a:lnTo>
                    <a:pt x="7288" y="4462"/>
                  </a:lnTo>
                  <a:close/>
                  <a:moveTo>
                    <a:pt x="11700" y="4462"/>
                  </a:moveTo>
                  <a:lnTo>
                    <a:pt x="11948" y="4512"/>
                  </a:lnTo>
                  <a:lnTo>
                    <a:pt x="12097" y="4611"/>
                  </a:lnTo>
                  <a:lnTo>
                    <a:pt x="12246" y="4809"/>
                  </a:lnTo>
                  <a:lnTo>
                    <a:pt x="12295" y="5008"/>
                  </a:lnTo>
                  <a:lnTo>
                    <a:pt x="12246" y="5206"/>
                  </a:lnTo>
                  <a:lnTo>
                    <a:pt x="12097" y="5404"/>
                  </a:lnTo>
                  <a:lnTo>
                    <a:pt x="11948" y="5503"/>
                  </a:lnTo>
                  <a:lnTo>
                    <a:pt x="11700" y="5553"/>
                  </a:lnTo>
                  <a:lnTo>
                    <a:pt x="11502" y="5503"/>
                  </a:lnTo>
                  <a:lnTo>
                    <a:pt x="11304" y="5404"/>
                  </a:lnTo>
                  <a:lnTo>
                    <a:pt x="11205" y="5206"/>
                  </a:lnTo>
                  <a:lnTo>
                    <a:pt x="11155" y="5008"/>
                  </a:lnTo>
                  <a:lnTo>
                    <a:pt x="11205" y="4809"/>
                  </a:lnTo>
                  <a:lnTo>
                    <a:pt x="11304" y="4611"/>
                  </a:lnTo>
                  <a:lnTo>
                    <a:pt x="11502" y="4512"/>
                  </a:lnTo>
                  <a:lnTo>
                    <a:pt x="11700" y="4462"/>
                  </a:lnTo>
                  <a:close/>
                  <a:moveTo>
                    <a:pt x="16162" y="4462"/>
                  </a:moveTo>
                  <a:lnTo>
                    <a:pt x="16360" y="4512"/>
                  </a:lnTo>
                  <a:lnTo>
                    <a:pt x="16559" y="4611"/>
                  </a:lnTo>
                  <a:lnTo>
                    <a:pt x="16658" y="4809"/>
                  </a:lnTo>
                  <a:lnTo>
                    <a:pt x="16707" y="5008"/>
                  </a:lnTo>
                  <a:lnTo>
                    <a:pt x="16658" y="5206"/>
                  </a:lnTo>
                  <a:lnTo>
                    <a:pt x="16559" y="5404"/>
                  </a:lnTo>
                  <a:lnTo>
                    <a:pt x="16360" y="5503"/>
                  </a:lnTo>
                  <a:lnTo>
                    <a:pt x="16162" y="5553"/>
                  </a:lnTo>
                  <a:lnTo>
                    <a:pt x="15964" y="5503"/>
                  </a:lnTo>
                  <a:lnTo>
                    <a:pt x="15765" y="5404"/>
                  </a:lnTo>
                  <a:lnTo>
                    <a:pt x="15666" y="5206"/>
                  </a:lnTo>
                  <a:lnTo>
                    <a:pt x="15617" y="5008"/>
                  </a:lnTo>
                  <a:lnTo>
                    <a:pt x="15666" y="4809"/>
                  </a:lnTo>
                  <a:lnTo>
                    <a:pt x="15765" y="4611"/>
                  </a:lnTo>
                  <a:lnTo>
                    <a:pt x="15964" y="4512"/>
                  </a:lnTo>
                  <a:lnTo>
                    <a:pt x="16162" y="4462"/>
                  </a:lnTo>
                  <a:close/>
                  <a:moveTo>
                    <a:pt x="5057" y="6644"/>
                  </a:moveTo>
                  <a:lnTo>
                    <a:pt x="5256" y="6693"/>
                  </a:lnTo>
                  <a:lnTo>
                    <a:pt x="5454" y="6842"/>
                  </a:lnTo>
                  <a:lnTo>
                    <a:pt x="5553" y="6991"/>
                  </a:lnTo>
                  <a:lnTo>
                    <a:pt x="5603" y="7239"/>
                  </a:lnTo>
                  <a:lnTo>
                    <a:pt x="5553" y="7437"/>
                  </a:lnTo>
                  <a:lnTo>
                    <a:pt x="5454" y="7635"/>
                  </a:lnTo>
                  <a:lnTo>
                    <a:pt x="5256" y="7734"/>
                  </a:lnTo>
                  <a:lnTo>
                    <a:pt x="5057" y="7784"/>
                  </a:lnTo>
                  <a:lnTo>
                    <a:pt x="4859" y="7734"/>
                  </a:lnTo>
                  <a:lnTo>
                    <a:pt x="4661" y="7635"/>
                  </a:lnTo>
                  <a:lnTo>
                    <a:pt x="4562" y="7437"/>
                  </a:lnTo>
                  <a:lnTo>
                    <a:pt x="4512" y="7239"/>
                  </a:lnTo>
                  <a:lnTo>
                    <a:pt x="4562" y="6991"/>
                  </a:lnTo>
                  <a:lnTo>
                    <a:pt x="4661" y="6842"/>
                  </a:lnTo>
                  <a:lnTo>
                    <a:pt x="4859" y="6693"/>
                  </a:lnTo>
                  <a:lnTo>
                    <a:pt x="5057" y="6644"/>
                  </a:lnTo>
                  <a:close/>
                  <a:moveTo>
                    <a:pt x="9519" y="6644"/>
                  </a:moveTo>
                  <a:lnTo>
                    <a:pt x="9717" y="6693"/>
                  </a:lnTo>
                  <a:lnTo>
                    <a:pt x="9866" y="6842"/>
                  </a:lnTo>
                  <a:lnTo>
                    <a:pt x="10015" y="6991"/>
                  </a:lnTo>
                  <a:lnTo>
                    <a:pt x="10064" y="7239"/>
                  </a:lnTo>
                  <a:lnTo>
                    <a:pt x="10015" y="7437"/>
                  </a:lnTo>
                  <a:lnTo>
                    <a:pt x="9866" y="7635"/>
                  </a:lnTo>
                  <a:lnTo>
                    <a:pt x="9717" y="7734"/>
                  </a:lnTo>
                  <a:lnTo>
                    <a:pt x="9519" y="7784"/>
                  </a:lnTo>
                  <a:lnTo>
                    <a:pt x="9271" y="7734"/>
                  </a:lnTo>
                  <a:lnTo>
                    <a:pt x="9122" y="7635"/>
                  </a:lnTo>
                  <a:lnTo>
                    <a:pt x="8974" y="7437"/>
                  </a:lnTo>
                  <a:lnTo>
                    <a:pt x="8924" y="7239"/>
                  </a:lnTo>
                  <a:lnTo>
                    <a:pt x="8974" y="6991"/>
                  </a:lnTo>
                  <a:lnTo>
                    <a:pt x="9122" y="6842"/>
                  </a:lnTo>
                  <a:lnTo>
                    <a:pt x="9271" y="6693"/>
                  </a:lnTo>
                  <a:lnTo>
                    <a:pt x="9519" y="6644"/>
                  </a:lnTo>
                  <a:close/>
                  <a:moveTo>
                    <a:pt x="13931" y="6644"/>
                  </a:moveTo>
                  <a:lnTo>
                    <a:pt x="14129" y="6693"/>
                  </a:lnTo>
                  <a:lnTo>
                    <a:pt x="14328" y="6842"/>
                  </a:lnTo>
                  <a:lnTo>
                    <a:pt x="14427" y="6991"/>
                  </a:lnTo>
                  <a:lnTo>
                    <a:pt x="14476" y="7239"/>
                  </a:lnTo>
                  <a:lnTo>
                    <a:pt x="14427" y="7437"/>
                  </a:lnTo>
                  <a:lnTo>
                    <a:pt x="14328" y="7635"/>
                  </a:lnTo>
                  <a:lnTo>
                    <a:pt x="14129" y="7734"/>
                  </a:lnTo>
                  <a:lnTo>
                    <a:pt x="13931" y="7784"/>
                  </a:lnTo>
                  <a:lnTo>
                    <a:pt x="13733" y="7734"/>
                  </a:lnTo>
                  <a:lnTo>
                    <a:pt x="13535" y="7635"/>
                  </a:lnTo>
                  <a:lnTo>
                    <a:pt x="13435" y="7437"/>
                  </a:lnTo>
                  <a:lnTo>
                    <a:pt x="13386" y="7239"/>
                  </a:lnTo>
                  <a:lnTo>
                    <a:pt x="13435" y="6991"/>
                  </a:lnTo>
                  <a:lnTo>
                    <a:pt x="13535" y="6842"/>
                  </a:lnTo>
                  <a:lnTo>
                    <a:pt x="13733" y="6693"/>
                  </a:lnTo>
                  <a:lnTo>
                    <a:pt x="13931" y="6644"/>
                  </a:lnTo>
                  <a:close/>
                  <a:moveTo>
                    <a:pt x="596" y="1"/>
                  </a:moveTo>
                  <a:lnTo>
                    <a:pt x="348" y="50"/>
                  </a:lnTo>
                  <a:lnTo>
                    <a:pt x="199" y="149"/>
                  </a:lnTo>
                  <a:lnTo>
                    <a:pt x="50" y="348"/>
                  </a:lnTo>
                  <a:lnTo>
                    <a:pt x="1" y="546"/>
                  </a:lnTo>
                  <a:lnTo>
                    <a:pt x="1" y="8329"/>
                  </a:lnTo>
                  <a:lnTo>
                    <a:pt x="50" y="8528"/>
                  </a:lnTo>
                  <a:lnTo>
                    <a:pt x="199" y="8726"/>
                  </a:lnTo>
                  <a:lnTo>
                    <a:pt x="348" y="8825"/>
                  </a:lnTo>
                  <a:lnTo>
                    <a:pt x="596" y="8875"/>
                  </a:lnTo>
                  <a:lnTo>
                    <a:pt x="18393" y="8875"/>
                  </a:lnTo>
                  <a:lnTo>
                    <a:pt x="18641" y="8825"/>
                  </a:lnTo>
                  <a:lnTo>
                    <a:pt x="18790" y="8726"/>
                  </a:lnTo>
                  <a:lnTo>
                    <a:pt x="18938" y="8528"/>
                  </a:lnTo>
                  <a:lnTo>
                    <a:pt x="18988" y="8329"/>
                  </a:lnTo>
                  <a:lnTo>
                    <a:pt x="18988" y="546"/>
                  </a:lnTo>
                  <a:lnTo>
                    <a:pt x="18938" y="348"/>
                  </a:lnTo>
                  <a:lnTo>
                    <a:pt x="18790" y="149"/>
                  </a:lnTo>
                  <a:lnTo>
                    <a:pt x="18641" y="50"/>
                  </a:lnTo>
                  <a:lnTo>
                    <a:pt x="18393" y="1"/>
                  </a:lnTo>
                  <a:lnTo>
                    <a:pt x="17253" y="1"/>
                  </a:lnTo>
                  <a:lnTo>
                    <a:pt x="17253" y="1091"/>
                  </a:lnTo>
                  <a:lnTo>
                    <a:pt x="17203" y="1537"/>
                  </a:lnTo>
                  <a:lnTo>
                    <a:pt x="17104" y="1984"/>
                  </a:lnTo>
                  <a:lnTo>
                    <a:pt x="16906" y="2380"/>
                  </a:lnTo>
                  <a:lnTo>
                    <a:pt x="16608" y="2678"/>
                  </a:lnTo>
                  <a:lnTo>
                    <a:pt x="16311" y="2975"/>
                  </a:lnTo>
                  <a:lnTo>
                    <a:pt x="15914" y="3173"/>
                  </a:lnTo>
                  <a:lnTo>
                    <a:pt x="15518" y="3273"/>
                  </a:lnTo>
                  <a:lnTo>
                    <a:pt x="15071" y="3322"/>
                  </a:lnTo>
                  <a:lnTo>
                    <a:pt x="14576" y="3273"/>
                  </a:lnTo>
                  <a:lnTo>
                    <a:pt x="14179" y="3173"/>
                  </a:lnTo>
                  <a:lnTo>
                    <a:pt x="13782" y="2975"/>
                  </a:lnTo>
                  <a:lnTo>
                    <a:pt x="13485" y="2678"/>
                  </a:lnTo>
                  <a:lnTo>
                    <a:pt x="13188" y="2380"/>
                  </a:lnTo>
                  <a:lnTo>
                    <a:pt x="12989" y="1984"/>
                  </a:lnTo>
                  <a:lnTo>
                    <a:pt x="12890" y="1537"/>
                  </a:lnTo>
                  <a:lnTo>
                    <a:pt x="12841" y="1091"/>
                  </a:lnTo>
                  <a:lnTo>
                    <a:pt x="12841" y="1"/>
                  </a:lnTo>
                  <a:lnTo>
                    <a:pt x="11700" y="1"/>
                  </a:lnTo>
                  <a:lnTo>
                    <a:pt x="11700" y="1091"/>
                  </a:lnTo>
                  <a:lnTo>
                    <a:pt x="11651" y="1537"/>
                  </a:lnTo>
                  <a:lnTo>
                    <a:pt x="11552" y="1984"/>
                  </a:lnTo>
                  <a:lnTo>
                    <a:pt x="11353" y="2380"/>
                  </a:lnTo>
                  <a:lnTo>
                    <a:pt x="11056" y="2678"/>
                  </a:lnTo>
                  <a:lnTo>
                    <a:pt x="10758" y="2975"/>
                  </a:lnTo>
                  <a:lnTo>
                    <a:pt x="10362" y="3173"/>
                  </a:lnTo>
                  <a:lnTo>
                    <a:pt x="9965" y="3273"/>
                  </a:lnTo>
                  <a:lnTo>
                    <a:pt x="9519" y="3322"/>
                  </a:lnTo>
                  <a:lnTo>
                    <a:pt x="9023" y="3273"/>
                  </a:lnTo>
                  <a:lnTo>
                    <a:pt x="8627" y="3173"/>
                  </a:lnTo>
                  <a:lnTo>
                    <a:pt x="8230" y="2975"/>
                  </a:lnTo>
                  <a:lnTo>
                    <a:pt x="7933" y="2678"/>
                  </a:lnTo>
                  <a:lnTo>
                    <a:pt x="7635" y="2380"/>
                  </a:lnTo>
                  <a:lnTo>
                    <a:pt x="7437" y="1984"/>
                  </a:lnTo>
                  <a:lnTo>
                    <a:pt x="7338" y="1537"/>
                  </a:lnTo>
                  <a:lnTo>
                    <a:pt x="7288" y="1091"/>
                  </a:lnTo>
                  <a:lnTo>
                    <a:pt x="7288" y="1"/>
                  </a:lnTo>
                  <a:lnTo>
                    <a:pt x="6148" y="1"/>
                  </a:lnTo>
                  <a:lnTo>
                    <a:pt x="6148" y="1091"/>
                  </a:lnTo>
                  <a:lnTo>
                    <a:pt x="6098" y="1537"/>
                  </a:lnTo>
                  <a:lnTo>
                    <a:pt x="5999" y="1984"/>
                  </a:lnTo>
                  <a:lnTo>
                    <a:pt x="5801" y="2380"/>
                  </a:lnTo>
                  <a:lnTo>
                    <a:pt x="5503" y="2678"/>
                  </a:lnTo>
                  <a:lnTo>
                    <a:pt x="5206" y="2975"/>
                  </a:lnTo>
                  <a:lnTo>
                    <a:pt x="4809" y="3173"/>
                  </a:lnTo>
                  <a:lnTo>
                    <a:pt x="4413" y="3273"/>
                  </a:lnTo>
                  <a:lnTo>
                    <a:pt x="3967" y="3322"/>
                  </a:lnTo>
                  <a:lnTo>
                    <a:pt x="3520" y="3273"/>
                  </a:lnTo>
                  <a:lnTo>
                    <a:pt x="3074" y="3173"/>
                  </a:lnTo>
                  <a:lnTo>
                    <a:pt x="2678" y="2975"/>
                  </a:lnTo>
                  <a:lnTo>
                    <a:pt x="2380" y="2678"/>
                  </a:lnTo>
                  <a:lnTo>
                    <a:pt x="2083" y="2380"/>
                  </a:lnTo>
                  <a:lnTo>
                    <a:pt x="1884" y="1984"/>
                  </a:lnTo>
                  <a:lnTo>
                    <a:pt x="1785" y="1537"/>
                  </a:lnTo>
                  <a:lnTo>
                    <a:pt x="1736" y="1091"/>
                  </a:lnTo>
                  <a:lnTo>
                    <a:pt x="173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30" name="Google Shape;1430;p66"/>
            <p:cNvSpPr/>
            <p:nvPr/>
          </p:nvSpPr>
          <p:spPr>
            <a:xfrm>
              <a:off x="3869475" y="1557375"/>
              <a:ext cx="474700" cy="221875"/>
            </a:xfrm>
            <a:custGeom>
              <a:avLst/>
              <a:gdLst/>
              <a:ahLst/>
              <a:cxnLst/>
              <a:rect l="l" t="t" r="r" b="b"/>
              <a:pathLst>
                <a:path w="18988" h="8875" fill="none" extrusionOk="0">
                  <a:moveTo>
                    <a:pt x="596" y="8875"/>
                  </a:moveTo>
                  <a:lnTo>
                    <a:pt x="18393" y="8875"/>
                  </a:lnTo>
                  <a:lnTo>
                    <a:pt x="18393" y="8875"/>
                  </a:lnTo>
                  <a:lnTo>
                    <a:pt x="18641" y="8825"/>
                  </a:lnTo>
                  <a:lnTo>
                    <a:pt x="18790" y="8726"/>
                  </a:lnTo>
                  <a:lnTo>
                    <a:pt x="18938" y="8528"/>
                  </a:lnTo>
                  <a:lnTo>
                    <a:pt x="18988" y="8329"/>
                  </a:lnTo>
                  <a:lnTo>
                    <a:pt x="18988" y="546"/>
                  </a:lnTo>
                  <a:lnTo>
                    <a:pt x="18988" y="546"/>
                  </a:lnTo>
                  <a:lnTo>
                    <a:pt x="18938" y="348"/>
                  </a:lnTo>
                  <a:lnTo>
                    <a:pt x="18790" y="149"/>
                  </a:lnTo>
                  <a:lnTo>
                    <a:pt x="18641" y="50"/>
                  </a:lnTo>
                  <a:lnTo>
                    <a:pt x="18393" y="1"/>
                  </a:lnTo>
                  <a:lnTo>
                    <a:pt x="17253" y="1"/>
                  </a:lnTo>
                  <a:lnTo>
                    <a:pt x="17253" y="1091"/>
                  </a:lnTo>
                  <a:lnTo>
                    <a:pt x="17253" y="1091"/>
                  </a:lnTo>
                  <a:lnTo>
                    <a:pt x="17203" y="1537"/>
                  </a:lnTo>
                  <a:lnTo>
                    <a:pt x="17104" y="1984"/>
                  </a:lnTo>
                  <a:lnTo>
                    <a:pt x="16906" y="2380"/>
                  </a:lnTo>
                  <a:lnTo>
                    <a:pt x="16608" y="2678"/>
                  </a:lnTo>
                  <a:lnTo>
                    <a:pt x="16311" y="2975"/>
                  </a:lnTo>
                  <a:lnTo>
                    <a:pt x="15914" y="3173"/>
                  </a:lnTo>
                  <a:lnTo>
                    <a:pt x="15518" y="3273"/>
                  </a:lnTo>
                  <a:lnTo>
                    <a:pt x="15071" y="3322"/>
                  </a:lnTo>
                  <a:lnTo>
                    <a:pt x="15071" y="3322"/>
                  </a:lnTo>
                  <a:lnTo>
                    <a:pt x="14576" y="3273"/>
                  </a:lnTo>
                  <a:lnTo>
                    <a:pt x="14179" y="3173"/>
                  </a:lnTo>
                  <a:lnTo>
                    <a:pt x="13782" y="2975"/>
                  </a:lnTo>
                  <a:lnTo>
                    <a:pt x="13485" y="2678"/>
                  </a:lnTo>
                  <a:lnTo>
                    <a:pt x="13188" y="2380"/>
                  </a:lnTo>
                  <a:lnTo>
                    <a:pt x="12989" y="1984"/>
                  </a:lnTo>
                  <a:lnTo>
                    <a:pt x="12890" y="1537"/>
                  </a:lnTo>
                  <a:lnTo>
                    <a:pt x="12841" y="1091"/>
                  </a:lnTo>
                  <a:lnTo>
                    <a:pt x="12841" y="1"/>
                  </a:lnTo>
                  <a:lnTo>
                    <a:pt x="11700" y="1"/>
                  </a:lnTo>
                  <a:lnTo>
                    <a:pt x="11700" y="1091"/>
                  </a:lnTo>
                  <a:lnTo>
                    <a:pt x="11700" y="1091"/>
                  </a:lnTo>
                  <a:lnTo>
                    <a:pt x="11651" y="1537"/>
                  </a:lnTo>
                  <a:lnTo>
                    <a:pt x="11552" y="1984"/>
                  </a:lnTo>
                  <a:lnTo>
                    <a:pt x="11353" y="2380"/>
                  </a:lnTo>
                  <a:lnTo>
                    <a:pt x="11056" y="2678"/>
                  </a:lnTo>
                  <a:lnTo>
                    <a:pt x="10758" y="2975"/>
                  </a:lnTo>
                  <a:lnTo>
                    <a:pt x="10362" y="3173"/>
                  </a:lnTo>
                  <a:lnTo>
                    <a:pt x="9965" y="3273"/>
                  </a:lnTo>
                  <a:lnTo>
                    <a:pt x="9519" y="3322"/>
                  </a:lnTo>
                  <a:lnTo>
                    <a:pt x="9519" y="3322"/>
                  </a:lnTo>
                  <a:lnTo>
                    <a:pt x="9023" y="3273"/>
                  </a:lnTo>
                  <a:lnTo>
                    <a:pt x="8627" y="3173"/>
                  </a:lnTo>
                  <a:lnTo>
                    <a:pt x="8230" y="2975"/>
                  </a:lnTo>
                  <a:lnTo>
                    <a:pt x="7933" y="2678"/>
                  </a:lnTo>
                  <a:lnTo>
                    <a:pt x="7635" y="2380"/>
                  </a:lnTo>
                  <a:lnTo>
                    <a:pt x="7437" y="1984"/>
                  </a:lnTo>
                  <a:lnTo>
                    <a:pt x="7338" y="1537"/>
                  </a:lnTo>
                  <a:lnTo>
                    <a:pt x="7288" y="1091"/>
                  </a:lnTo>
                  <a:lnTo>
                    <a:pt x="7288" y="1"/>
                  </a:lnTo>
                  <a:lnTo>
                    <a:pt x="6148" y="1"/>
                  </a:lnTo>
                  <a:lnTo>
                    <a:pt x="6148" y="1091"/>
                  </a:lnTo>
                  <a:lnTo>
                    <a:pt x="6148" y="1091"/>
                  </a:lnTo>
                  <a:lnTo>
                    <a:pt x="6098" y="1537"/>
                  </a:lnTo>
                  <a:lnTo>
                    <a:pt x="5999" y="1984"/>
                  </a:lnTo>
                  <a:lnTo>
                    <a:pt x="5801" y="2380"/>
                  </a:lnTo>
                  <a:lnTo>
                    <a:pt x="5503" y="2678"/>
                  </a:lnTo>
                  <a:lnTo>
                    <a:pt x="5206" y="2975"/>
                  </a:lnTo>
                  <a:lnTo>
                    <a:pt x="4809" y="3173"/>
                  </a:lnTo>
                  <a:lnTo>
                    <a:pt x="4413" y="3273"/>
                  </a:lnTo>
                  <a:lnTo>
                    <a:pt x="3967" y="3322"/>
                  </a:lnTo>
                  <a:lnTo>
                    <a:pt x="3967" y="3322"/>
                  </a:lnTo>
                  <a:lnTo>
                    <a:pt x="3520" y="3273"/>
                  </a:lnTo>
                  <a:lnTo>
                    <a:pt x="3074" y="3173"/>
                  </a:lnTo>
                  <a:lnTo>
                    <a:pt x="2678" y="2975"/>
                  </a:lnTo>
                  <a:lnTo>
                    <a:pt x="2380" y="2678"/>
                  </a:lnTo>
                  <a:lnTo>
                    <a:pt x="2083" y="2380"/>
                  </a:lnTo>
                  <a:lnTo>
                    <a:pt x="1884" y="1984"/>
                  </a:lnTo>
                  <a:lnTo>
                    <a:pt x="1785" y="1537"/>
                  </a:lnTo>
                  <a:lnTo>
                    <a:pt x="1736" y="1091"/>
                  </a:lnTo>
                  <a:lnTo>
                    <a:pt x="1736" y="1"/>
                  </a:lnTo>
                  <a:lnTo>
                    <a:pt x="596" y="1"/>
                  </a:lnTo>
                  <a:lnTo>
                    <a:pt x="596" y="1"/>
                  </a:lnTo>
                  <a:lnTo>
                    <a:pt x="348" y="50"/>
                  </a:lnTo>
                  <a:lnTo>
                    <a:pt x="199" y="149"/>
                  </a:lnTo>
                  <a:lnTo>
                    <a:pt x="50" y="348"/>
                  </a:lnTo>
                  <a:lnTo>
                    <a:pt x="1" y="546"/>
                  </a:lnTo>
                  <a:lnTo>
                    <a:pt x="1" y="8329"/>
                  </a:lnTo>
                  <a:lnTo>
                    <a:pt x="1" y="8329"/>
                  </a:lnTo>
                  <a:lnTo>
                    <a:pt x="50" y="8528"/>
                  </a:lnTo>
                  <a:lnTo>
                    <a:pt x="199" y="8726"/>
                  </a:lnTo>
                  <a:lnTo>
                    <a:pt x="348" y="8825"/>
                  </a:lnTo>
                  <a:lnTo>
                    <a:pt x="596" y="8875"/>
                  </a:lnTo>
                  <a:lnTo>
                    <a:pt x="596" y="887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31" name="Google Shape;1431;p66"/>
            <p:cNvSpPr/>
            <p:nvPr/>
          </p:nvSpPr>
          <p:spPr>
            <a:xfrm>
              <a:off x="4259875" y="1668925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fill="none" extrusionOk="0">
                  <a:moveTo>
                    <a:pt x="546" y="0"/>
                  </a:moveTo>
                  <a:lnTo>
                    <a:pt x="546" y="0"/>
                  </a:lnTo>
                  <a:lnTo>
                    <a:pt x="744" y="50"/>
                  </a:lnTo>
                  <a:lnTo>
                    <a:pt x="943" y="149"/>
                  </a:lnTo>
                  <a:lnTo>
                    <a:pt x="1042" y="347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42" y="744"/>
                  </a:lnTo>
                  <a:lnTo>
                    <a:pt x="943" y="942"/>
                  </a:lnTo>
                  <a:lnTo>
                    <a:pt x="744" y="1041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8" y="1041"/>
                  </a:lnTo>
                  <a:lnTo>
                    <a:pt x="149" y="942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347"/>
                  </a:lnTo>
                  <a:lnTo>
                    <a:pt x="149" y="149"/>
                  </a:lnTo>
                  <a:lnTo>
                    <a:pt x="348" y="50"/>
                  </a:lnTo>
                  <a:lnTo>
                    <a:pt x="546" y="0"/>
                  </a:lnTo>
                  <a:lnTo>
                    <a:pt x="546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32" name="Google Shape;1432;p66"/>
            <p:cNvSpPr/>
            <p:nvPr/>
          </p:nvSpPr>
          <p:spPr>
            <a:xfrm>
              <a:off x="4204100" y="1723450"/>
              <a:ext cx="27300" cy="28525"/>
            </a:xfrm>
            <a:custGeom>
              <a:avLst/>
              <a:gdLst/>
              <a:ahLst/>
              <a:cxnLst/>
              <a:rect l="l" t="t" r="r" b="b"/>
              <a:pathLst>
                <a:path w="1092" h="1141" fill="none" extrusionOk="0">
                  <a:moveTo>
                    <a:pt x="546" y="1"/>
                  </a:moveTo>
                  <a:lnTo>
                    <a:pt x="546" y="1"/>
                  </a:lnTo>
                  <a:lnTo>
                    <a:pt x="744" y="50"/>
                  </a:lnTo>
                  <a:lnTo>
                    <a:pt x="943" y="199"/>
                  </a:lnTo>
                  <a:lnTo>
                    <a:pt x="1042" y="348"/>
                  </a:lnTo>
                  <a:lnTo>
                    <a:pt x="1091" y="596"/>
                  </a:lnTo>
                  <a:lnTo>
                    <a:pt x="1091" y="596"/>
                  </a:lnTo>
                  <a:lnTo>
                    <a:pt x="1042" y="794"/>
                  </a:lnTo>
                  <a:lnTo>
                    <a:pt x="943" y="992"/>
                  </a:lnTo>
                  <a:lnTo>
                    <a:pt x="744" y="1091"/>
                  </a:lnTo>
                  <a:lnTo>
                    <a:pt x="546" y="1141"/>
                  </a:lnTo>
                  <a:lnTo>
                    <a:pt x="546" y="1141"/>
                  </a:lnTo>
                  <a:lnTo>
                    <a:pt x="348" y="1091"/>
                  </a:lnTo>
                  <a:lnTo>
                    <a:pt x="150" y="992"/>
                  </a:lnTo>
                  <a:lnTo>
                    <a:pt x="50" y="794"/>
                  </a:lnTo>
                  <a:lnTo>
                    <a:pt x="1" y="596"/>
                  </a:lnTo>
                  <a:lnTo>
                    <a:pt x="1" y="596"/>
                  </a:lnTo>
                  <a:lnTo>
                    <a:pt x="50" y="348"/>
                  </a:lnTo>
                  <a:lnTo>
                    <a:pt x="150" y="199"/>
                  </a:lnTo>
                  <a:lnTo>
                    <a:pt x="348" y="50"/>
                  </a:lnTo>
                  <a:lnTo>
                    <a:pt x="546" y="1"/>
                  </a:lnTo>
                  <a:lnTo>
                    <a:pt x="54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33" name="Google Shape;1433;p66"/>
            <p:cNvSpPr/>
            <p:nvPr/>
          </p:nvSpPr>
          <p:spPr>
            <a:xfrm>
              <a:off x="4148325" y="1668925"/>
              <a:ext cx="28550" cy="27300"/>
            </a:xfrm>
            <a:custGeom>
              <a:avLst/>
              <a:gdLst/>
              <a:ahLst/>
              <a:cxnLst/>
              <a:rect l="l" t="t" r="r" b="b"/>
              <a:pathLst>
                <a:path w="1142" h="1092" fill="none" extrusionOk="0">
                  <a:moveTo>
                    <a:pt x="546" y="0"/>
                  </a:moveTo>
                  <a:lnTo>
                    <a:pt x="546" y="0"/>
                  </a:lnTo>
                  <a:lnTo>
                    <a:pt x="794" y="50"/>
                  </a:lnTo>
                  <a:lnTo>
                    <a:pt x="943" y="149"/>
                  </a:lnTo>
                  <a:lnTo>
                    <a:pt x="1092" y="347"/>
                  </a:lnTo>
                  <a:lnTo>
                    <a:pt x="1141" y="546"/>
                  </a:lnTo>
                  <a:lnTo>
                    <a:pt x="1141" y="546"/>
                  </a:lnTo>
                  <a:lnTo>
                    <a:pt x="1092" y="744"/>
                  </a:lnTo>
                  <a:lnTo>
                    <a:pt x="943" y="942"/>
                  </a:lnTo>
                  <a:lnTo>
                    <a:pt x="794" y="1041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8" y="1041"/>
                  </a:lnTo>
                  <a:lnTo>
                    <a:pt x="150" y="942"/>
                  </a:lnTo>
                  <a:lnTo>
                    <a:pt x="51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1" y="347"/>
                  </a:lnTo>
                  <a:lnTo>
                    <a:pt x="150" y="149"/>
                  </a:lnTo>
                  <a:lnTo>
                    <a:pt x="348" y="50"/>
                  </a:lnTo>
                  <a:lnTo>
                    <a:pt x="546" y="0"/>
                  </a:lnTo>
                  <a:lnTo>
                    <a:pt x="546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34" name="Google Shape;1434;p66"/>
            <p:cNvSpPr/>
            <p:nvPr/>
          </p:nvSpPr>
          <p:spPr>
            <a:xfrm>
              <a:off x="4092575" y="1723450"/>
              <a:ext cx="28525" cy="28525"/>
            </a:xfrm>
            <a:custGeom>
              <a:avLst/>
              <a:gdLst/>
              <a:ahLst/>
              <a:cxnLst/>
              <a:rect l="l" t="t" r="r" b="b"/>
              <a:pathLst>
                <a:path w="1141" h="1141" fill="none" extrusionOk="0">
                  <a:moveTo>
                    <a:pt x="595" y="1"/>
                  </a:moveTo>
                  <a:lnTo>
                    <a:pt x="595" y="1"/>
                  </a:lnTo>
                  <a:lnTo>
                    <a:pt x="793" y="50"/>
                  </a:lnTo>
                  <a:lnTo>
                    <a:pt x="942" y="199"/>
                  </a:lnTo>
                  <a:lnTo>
                    <a:pt x="1091" y="348"/>
                  </a:lnTo>
                  <a:lnTo>
                    <a:pt x="1140" y="596"/>
                  </a:lnTo>
                  <a:lnTo>
                    <a:pt x="1140" y="596"/>
                  </a:lnTo>
                  <a:lnTo>
                    <a:pt x="1091" y="794"/>
                  </a:lnTo>
                  <a:lnTo>
                    <a:pt x="942" y="992"/>
                  </a:lnTo>
                  <a:lnTo>
                    <a:pt x="793" y="1091"/>
                  </a:lnTo>
                  <a:lnTo>
                    <a:pt x="595" y="1141"/>
                  </a:lnTo>
                  <a:lnTo>
                    <a:pt x="595" y="1141"/>
                  </a:lnTo>
                  <a:lnTo>
                    <a:pt x="347" y="1091"/>
                  </a:lnTo>
                  <a:lnTo>
                    <a:pt x="198" y="992"/>
                  </a:lnTo>
                  <a:lnTo>
                    <a:pt x="50" y="794"/>
                  </a:lnTo>
                  <a:lnTo>
                    <a:pt x="0" y="596"/>
                  </a:lnTo>
                  <a:lnTo>
                    <a:pt x="0" y="596"/>
                  </a:lnTo>
                  <a:lnTo>
                    <a:pt x="50" y="348"/>
                  </a:lnTo>
                  <a:lnTo>
                    <a:pt x="198" y="199"/>
                  </a:lnTo>
                  <a:lnTo>
                    <a:pt x="347" y="50"/>
                  </a:lnTo>
                  <a:lnTo>
                    <a:pt x="595" y="1"/>
                  </a:lnTo>
                  <a:lnTo>
                    <a:pt x="595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35" name="Google Shape;1435;p66"/>
            <p:cNvSpPr/>
            <p:nvPr/>
          </p:nvSpPr>
          <p:spPr>
            <a:xfrm>
              <a:off x="4038025" y="1668925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fill="none" extrusionOk="0">
                  <a:moveTo>
                    <a:pt x="546" y="0"/>
                  </a:moveTo>
                  <a:lnTo>
                    <a:pt x="546" y="0"/>
                  </a:lnTo>
                  <a:lnTo>
                    <a:pt x="744" y="50"/>
                  </a:lnTo>
                  <a:lnTo>
                    <a:pt x="943" y="149"/>
                  </a:lnTo>
                  <a:lnTo>
                    <a:pt x="1042" y="347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42" y="744"/>
                  </a:lnTo>
                  <a:lnTo>
                    <a:pt x="943" y="942"/>
                  </a:lnTo>
                  <a:lnTo>
                    <a:pt x="744" y="1041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298" y="1041"/>
                  </a:lnTo>
                  <a:lnTo>
                    <a:pt x="150" y="942"/>
                  </a:lnTo>
                  <a:lnTo>
                    <a:pt x="1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1" y="347"/>
                  </a:lnTo>
                  <a:lnTo>
                    <a:pt x="150" y="149"/>
                  </a:lnTo>
                  <a:lnTo>
                    <a:pt x="298" y="50"/>
                  </a:lnTo>
                  <a:lnTo>
                    <a:pt x="546" y="0"/>
                  </a:lnTo>
                  <a:lnTo>
                    <a:pt x="546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36" name="Google Shape;1436;p66"/>
            <p:cNvSpPr/>
            <p:nvPr/>
          </p:nvSpPr>
          <p:spPr>
            <a:xfrm>
              <a:off x="3982250" y="1723450"/>
              <a:ext cx="27300" cy="28525"/>
            </a:xfrm>
            <a:custGeom>
              <a:avLst/>
              <a:gdLst/>
              <a:ahLst/>
              <a:cxnLst/>
              <a:rect l="l" t="t" r="r" b="b"/>
              <a:pathLst>
                <a:path w="1092" h="1141" fill="none" extrusionOk="0">
                  <a:moveTo>
                    <a:pt x="546" y="1"/>
                  </a:moveTo>
                  <a:lnTo>
                    <a:pt x="546" y="1"/>
                  </a:lnTo>
                  <a:lnTo>
                    <a:pt x="745" y="50"/>
                  </a:lnTo>
                  <a:lnTo>
                    <a:pt x="943" y="199"/>
                  </a:lnTo>
                  <a:lnTo>
                    <a:pt x="1042" y="348"/>
                  </a:lnTo>
                  <a:lnTo>
                    <a:pt x="1092" y="596"/>
                  </a:lnTo>
                  <a:lnTo>
                    <a:pt x="1092" y="596"/>
                  </a:lnTo>
                  <a:lnTo>
                    <a:pt x="1042" y="794"/>
                  </a:lnTo>
                  <a:lnTo>
                    <a:pt x="943" y="992"/>
                  </a:lnTo>
                  <a:lnTo>
                    <a:pt x="745" y="1091"/>
                  </a:lnTo>
                  <a:lnTo>
                    <a:pt x="546" y="1141"/>
                  </a:lnTo>
                  <a:lnTo>
                    <a:pt x="546" y="1141"/>
                  </a:lnTo>
                  <a:lnTo>
                    <a:pt x="348" y="1091"/>
                  </a:lnTo>
                  <a:lnTo>
                    <a:pt x="150" y="992"/>
                  </a:lnTo>
                  <a:lnTo>
                    <a:pt x="51" y="794"/>
                  </a:lnTo>
                  <a:lnTo>
                    <a:pt x="1" y="596"/>
                  </a:lnTo>
                  <a:lnTo>
                    <a:pt x="1" y="596"/>
                  </a:lnTo>
                  <a:lnTo>
                    <a:pt x="51" y="348"/>
                  </a:lnTo>
                  <a:lnTo>
                    <a:pt x="150" y="199"/>
                  </a:lnTo>
                  <a:lnTo>
                    <a:pt x="348" y="50"/>
                  </a:lnTo>
                  <a:lnTo>
                    <a:pt x="546" y="1"/>
                  </a:lnTo>
                  <a:lnTo>
                    <a:pt x="54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37" name="Google Shape;1437;p66"/>
            <p:cNvSpPr/>
            <p:nvPr/>
          </p:nvSpPr>
          <p:spPr>
            <a:xfrm>
              <a:off x="3926500" y="1668925"/>
              <a:ext cx="27275" cy="27300"/>
            </a:xfrm>
            <a:custGeom>
              <a:avLst/>
              <a:gdLst/>
              <a:ahLst/>
              <a:cxnLst/>
              <a:rect l="l" t="t" r="r" b="b"/>
              <a:pathLst>
                <a:path w="1091" h="1092" fill="none" extrusionOk="0">
                  <a:moveTo>
                    <a:pt x="545" y="0"/>
                  </a:moveTo>
                  <a:lnTo>
                    <a:pt x="545" y="0"/>
                  </a:lnTo>
                  <a:lnTo>
                    <a:pt x="744" y="50"/>
                  </a:lnTo>
                  <a:lnTo>
                    <a:pt x="942" y="149"/>
                  </a:lnTo>
                  <a:lnTo>
                    <a:pt x="1041" y="347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41" y="744"/>
                  </a:lnTo>
                  <a:lnTo>
                    <a:pt x="942" y="942"/>
                  </a:lnTo>
                  <a:lnTo>
                    <a:pt x="744" y="1041"/>
                  </a:lnTo>
                  <a:lnTo>
                    <a:pt x="545" y="1091"/>
                  </a:lnTo>
                  <a:lnTo>
                    <a:pt x="545" y="1091"/>
                  </a:lnTo>
                  <a:lnTo>
                    <a:pt x="347" y="1041"/>
                  </a:lnTo>
                  <a:lnTo>
                    <a:pt x="149" y="942"/>
                  </a:lnTo>
                  <a:lnTo>
                    <a:pt x="50" y="744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50" y="347"/>
                  </a:lnTo>
                  <a:lnTo>
                    <a:pt x="149" y="149"/>
                  </a:lnTo>
                  <a:lnTo>
                    <a:pt x="347" y="50"/>
                  </a:lnTo>
                  <a:lnTo>
                    <a:pt x="545" y="0"/>
                  </a:lnTo>
                  <a:lnTo>
                    <a:pt x="545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38" name="Google Shape;1438;p66"/>
            <p:cNvSpPr/>
            <p:nvPr/>
          </p:nvSpPr>
          <p:spPr>
            <a:xfrm>
              <a:off x="3940125" y="1668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439" name="Google Shape;1439;p66"/>
          <p:cNvGrpSpPr/>
          <p:nvPr/>
        </p:nvGrpSpPr>
        <p:grpSpPr>
          <a:xfrm>
            <a:off x="5397301" y="1439587"/>
            <a:ext cx="364828" cy="445232"/>
            <a:chOff x="4687475" y="1305800"/>
            <a:chExt cx="387950" cy="473450"/>
          </a:xfrm>
        </p:grpSpPr>
        <p:sp>
          <p:nvSpPr>
            <p:cNvPr id="1440" name="Google Shape;1440;p66"/>
            <p:cNvSpPr/>
            <p:nvPr/>
          </p:nvSpPr>
          <p:spPr>
            <a:xfrm>
              <a:off x="4743225" y="1473100"/>
              <a:ext cx="193375" cy="138825"/>
            </a:xfrm>
            <a:custGeom>
              <a:avLst/>
              <a:gdLst/>
              <a:ahLst/>
              <a:cxnLst/>
              <a:rect l="l" t="t" r="r" b="b"/>
              <a:pathLst>
                <a:path w="7735" h="5553" extrusionOk="0">
                  <a:moveTo>
                    <a:pt x="5206" y="1141"/>
                  </a:moveTo>
                  <a:lnTo>
                    <a:pt x="5355" y="1290"/>
                  </a:lnTo>
                  <a:lnTo>
                    <a:pt x="5504" y="1438"/>
                  </a:lnTo>
                  <a:lnTo>
                    <a:pt x="5553" y="1686"/>
                  </a:lnTo>
                  <a:lnTo>
                    <a:pt x="5504" y="1984"/>
                  </a:lnTo>
                  <a:lnTo>
                    <a:pt x="5405" y="2331"/>
                  </a:lnTo>
                  <a:lnTo>
                    <a:pt x="5256" y="2628"/>
                  </a:lnTo>
                  <a:lnTo>
                    <a:pt x="5058" y="2826"/>
                  </a:lnTo>
                  <a:lnTo>
                    <a:pt x="4810" y="3074"/>
                  </a:lnTo>
                  <a:lnTo>
                    <a:pt x="4512" y="3223"/>
                  </a:lnTo>
                  <a:lnTo>
                    <a:pt x="4215" y="3322"/>
                  </a:lnTo>
                  <a:lnTo>
                    <a:pt x="3521" y="3322"/>
                  </a:lnTo>
                  <a:lnTo>
                    <a:pt x="3223" y="3223"/>
                  </a:lnTo>
                  <a:lnTo>
                    <a:pt x="2926" y="3074"/>
                  </a:lnTo>
                  <a:lnTo>
                    <a:pt x="2678" y="2826"/>
                  </a:lnTo>
                  <a:lnTo>
                    <a:pt x="2480" y="2628"/>
                  </a:lnTo>
                  <a:lnTo>
                    <a:pt x="2331" y="2331"/>
                  </a:lnTo>
                  <a:lnTo>
                    <a:pt x="2232" y="1984"/>
                  </a:lnTo>
                  <a:lnTo>
                    <a:pt x="2182" y="1686"/>
                  </a:lnTo>
                  <a:lnTo>
                    <a:pt x="2232" y="1438"/>
                  </a:lnTo>
                  <a:lnTo>
                    <a:pt x="2381" y="1290"/>
                  </a:lnTo>
                  <a:lnTo>
                    <a:pt x="2529" y="1141"/>
                  </a:lnTo>
                  <a:lnTo>
                    <a:pt x="2975" y="1141"/>
                  </a:lnTo>
                  <a:lnTo>
                    <a:pt x="3174" y="1290"/>
                  </a:lnTo>
                  <a:lnTo>
                    <a:pt x="3273" y="1438"/>
                  </a:lnTo>
                  <a:lnTo>
                    <a:pt x="3322" y="1686"/>
                  </a:lnTo>
                  <a:lnTo>
                    <a:pt x="3372" y="1884"/>
                  </a:lnTo>
                  <a:lnTo>
                    <a:pt x="3471" y="2083"/>
                  </a:lnTo>
                  <a:lnTo>
                    <a:pt x="3669" y="2182"/>
                  </a:lnTo>
                  <a:lnTo>
                    <a:pt x="3868" y="2231"/>
                  </a:lnTo>
                  <a:lnTo>
                    <a:pt x="4066" y="2182"/>
                  </a:lnTo>
                  <a:lnTo>
                    <a:pt x="4264" y="2083"/>
                  </a:lnTo>
                  <a:lnTo>
                    <a:pt x="4364" y="1884"/>
                  </a:lnTo>
                  <a:lnTo>
                    <a:pt x="4413" y="1686"/>
                  </a:lnTo>
                  <a:lnTo>
                    <a:pt x="4463" y="1438"/>
                  </a:lnTo>
                  <a:lnTo>
                    <a:pt x="4611" y="1290"/>
                  </a:lnTo>
                  <a:lnTo>
                    <a:pt x="4760" y="1141"/>
                  </a:lnTo>
                  <a:close/>
                  <a:moveTo>
                    <a:pt x="1" y="1"/>
                  </a:moveTo>
                  <a:lnTo>
                    <a:pt x="1" y="1686"/>
                  </a:lnTo>
                  <a:lnTo>
                    <a:pt x="1" y="2083"/>
                  </a:lnTo>
                  <a:lnTo>
                    <a:pt x="51" y="2479"/>
                  </a:lnTo>
                  <a:lnTo>
                    <a:pt x="150" y="2826"/>
                  </a:lnTo>
                  <a:lnTo>
                    <a:pt x="298" y="3173"/>
                  </a:lnTo>
                  <a:lnTo>
                    <a:pt x="447" y="3520"/>
                  </a:lnTo>
                  <a:lnTo>
                    <a:pt x="645" y="3867"/>
                  </a:lnTo>
                  <a:lnTo>
                    <a:pt x="893" y="4165"/>
                  </a:lnTo>
                  <a:lnTo>
                    <a:pt x="1141" y="4413"/>
                  </a:lnTo>
                  <a:lnTo>
                    <a:pt x="1389" y="4661"/>
                  </a:lnTo>
                  <a:lnTo>
                    <a:pt x="1686" y="4908"/>
                  </a:lnTo>
                  <a:lnTo>
                    <a:pt x="2034" y="5107"/>
                  </a:lnTo>
                  <a:lnTo>
                    <a:pt x="2381" y="5255"/>
                  </a:lnTo>
                  <a:lnTo>
                    <a:pt x="2728" y="5404"/>
                  </a:lnTo>
                  <a:lnTo>
                    <a:pt x="3075" y="5503"/>
                  </a:lnTo>
                  <a:lnTo>
                    <a:pt x="3471" y="5553"/>
                  </a:lnTo>
                  <a:lnTo>
                    <a:pt x="4264" y="5553"/>
                  </a:lnTo>
                  <a:lnTo>
                    <a:pt x="4661" y="5503"/>
                  </a:lnTo>
                  <a:lnTo>
                    <a:pt x="5008" y="5404"/>
                  </a:lnTo>
                  <a:lnTo>
                    <a:pt x="5405" y="5255"/>
                  </a:lnTo>
                  <a:lnTo>
                    <a:pt x="5702" y="5107"/>
                  </a:lnTo>
                  <a:lnTo>
                    <a:pt x="6049" y="4908"/>
                  </a:lnTo>
                  <a:lnTo>
                    <a:pt x="6347" y="4661"/>
                  </a:lnTo>
                  <a:lnTo>
                    <a:pt x="6594" y="4413"/>
                  </a:lnTo>
                  <a:lnTo>
                    <a:pt x="6892" y="4165"/>
                  </a:lnTo>
                  <a:lnTo>
                    <a:pt x="7090" y="3867"/>
                  </a:lnTo>
                  <a:lnTo>
                    <a:pt x="7288" y="3520"/>
                  </a:lnTo>
                  <a:lnTo>
                    <a:pt x="7437" y="3173"/>
                  </a:lnTo>
                  <a:lnTo>
                    <a:pt x="7586" y="2826"/>
                  </a:lnTo>
                  <a:lnTo>
                    <a:pt x="7685" y="2479"/>
                  </a:lnTo>
                  <a:lnTo>
                    <a:pt x="7735" y="2083"/>
                  </a:lnTo>
                  <a:lnTo>
                    <a:pt x="7735" y="1686"/>
                  </a:lnTo>
                  <a:lnTo>
                    <a:pt x="773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41" name="Google Shape;1441;p66"/>
            <p:cNvSpPr/>
            <p:nvPr/>
          </p:nvSpPr>
          <p:spPr>
            <a:xfrm>
              <a:off x="4743225" y="1473100"/>
              <a:ext cx="193375" cy="138825"/>
            </a:xfrm>
            <a:custGeom>
              <a:avLst/>
              <a:gdLst/>
              <a:ahLst/>
              <a:cxnLst/>
              <a:rect l="l" t="t" r="r" b="b"/>
              <a:pathLst>
                <a:path w="7735" h="5553" fill="none" extrusionOk="0">
                  <a:moveTo>
                    <a:pt x="1" y="1686"/>
                  </a:moveTo>
                  <a:lnTo>
                    <a:pt x="1" y="1686"/>
                  </a:lnTo>
                  <a:lnTo>
                    <a:pt x="1" y="2083"/>
                  </a:lnTo>
                  <a:lnTo>
                    <a:pt x="51" y="2479"/>
                  </a:lnTo>
                  <a:lnTo>
                    <a:pt x="150" y="2826"/>
                  </a:lnTo>
                  <a:lnTo>
                    <a:pt x="298" y="3173"/>
                  </a:lnTo>
                  <a:lnTo>
                    <a:pt x="447" y="3520"/>
                  </a:lnTo>
                  <a:lnTo>
                    <a:pt x="645" y="3867"/>
                  </a:lnTo>
                  <a:lnTo>
                    <a:pt x="893" y="4165"/>
                  </a:lnTo>
                  <a:lnTo>
                    <a:pt x="1141" y="4413"/>
                  </a:lnTo>
                  <a:lnTo>
                    <a:pt x="1389" y="4661"/>
                  </a:lnTo>
                  <a:lnTo>
                    <a:pt x="1686" y="4908"/>
                  </a:lnTo>
                  <a:lnTo>
                    <a:pt x="2034" y="5107"/>
                  </a:lnTo>
                  <a:lnTo>
                    <a:pt x="2381" y="5255"/>
                  </a:lnTo>
                  <a:lnTo>
                    <a:pt x="2728" y="5404"/>
                  </a:lnTo>
                  <a:lnTo>
                    <a:pt x="3075" y="5503"/>
                  </a:lnTo>
                  <a:lnTo>
                    <a:pt x="3471" y="5553"/>
                  </a:lnTo>
                  <a:lnTo>
                    <a:pt x="3868" y="5553"/>
                  </a:lnTo>
                  <a:lnTo>
                    <a:pt x="3868" y="5553"/>
                  </a:lnTo>
                  <a:lnTo>
                    <a:pt x="4264" y="5553"/>
                  </a:lnTo>
                  <a:lnTo>
                    <a:pt x="4661" y="5503"/>
                  </a:lnTo>
                  <a:lnTo>
                    <a:pt x="5008" y="5404"/>
                  </a:lnTo>
                  <a:lnTo>
                    <a:pt x="5405" y="5255"/>
                  </a:lnTo>
                  <a:lnTo>
                    <a:pt x="5702" y="5107"/>
                  </a:lnTo>
                  <a:lnTo>
                    <a:pt x="6049" y="4908"/>
                  </a:lnTo>
                  <a:lnTo>
                    <a:pt x="6347" y="4661"/>
                  </a:lnTo>
                  <a:lnTo>
                    <a:pt x="6594" y="4413"/>
                  </a:lnTo>
                  <a:lnTo>
                    <a:pt x="6892" y="4165"/>
                  </a:lnTo>
                  <a:lnTo>
                    <a:pt x="7090" y="3867"/>
                  </a:lnTo>
                  <a:lnTo>
                    <a:pt x="7288" y="3520"/>
                  </a:lnTo>
                  <a:lnTo>
                    <a:pt x="7437" y="3173"/>
                  </a:lnTo>
                  <a:lnTo>
                    <a:pt x="7586" y="2826"/>
                  </a:lnTo>
                  <a:lnTo>
                    <a:pt x="7685" y="2479"/>
                  </a:lnTo>
                  <a:lnTo>
                    <a:pt x="7735" y="2083"/>
                  </a:lnTo>
                  <a:lnTo>
                    <a:pt x="7735" y="1686"/>
                  </a:lnTo>
                  <a:lnTo>
                    <a:pt x="7735" y="1"/>
                  </a:lnTo>
                  <a:lnTo>
                    <a:pt x="1" y="1"/>
                  </a:lnTo>
                  <a:lnTo>
                    <a:pt x="1" y="168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42" name="Google Shape;1442;p66"/>
            <p:cNvSpPr/>
            <p:nvPr/>
          </p:nvSpPr>
          <p:spPr>
            <a:xfrm>
              <a:off x="4797775" y="1501600"/>
              <a:ext cx="84300" cy="54575"/>
            </a:xfrm>
            <a:custGeom>
              <a:avLst/>
              <a:gdLst/>
              <a:ahLst/>
              <a:cxnLst/>
              <a:rect l="l" t="t" r="r" b="b"/>
              <a:pathLst>
                <a:path w="3372" h="2183" fill="none" extrusionOk="0">
                  <a:moveTo>
                    <a:pt x="595" y="1"/>
                  </a:moveTo>
                  <a:lnTo>
                    <a:pt x="595" y="1"/>
                  </a:lnTo>
                  <a:lnTo>
                    <a:pt x="793" y="1"/>
                  </a:lnTo>
                  <a:lnTo>
                    <a:pt x="992" y="150"/>
                  </a:lnTo>
                  <a:lnTo>
                    <a:pt x="1091" y="298"/>
                  </a:lnTo>
                  <a:lnTo>
                    <a:pt x="1140" y="546"/>
                  </a:lnTo>
                  <a:lnTo>
                    <a:pt x="1140" y="546"/>
                  </a:lnTo>
                  <a:lnTo>
                    <a:pt x="1190" y="744"/>
                  </a:lnTo>
                  <a:lnTo>
                    <a:pt x="1289" y="943"/>
                  </a:lnTo>
                  <a:lnTo>
                    <a:pt x="1487" y="1042"/>
                  </a:lnTo>
                  <a:lnTo>
                    <a:pt x="1686" y="1091"/>
                  </a:lnTo>
                  <a:lnTo>
                    <a:pt x="1686" y="1091"/>
                  </a:lnTo>
                  <a:lnTo>
                    <a:pt x="1884" y="1042"/>
                  </a:lnTo>
                  <a:lnTo>
                    <a:pt x="2082" y="943"/>
                  </a:lnTo>
                  <a:lnTo>
                    <a:pt x="2182" y="744"/>
                  </a:lnTo>
                  <a:lnTo>
                    <a:pt x="2231" y="546"/>
                  </a:lnTo>
                  <a:lnTo>
                    <a:pt x="2231" y="546"/>
                  </a:lnTo>
                  <a:lnTo>
                    <a:pt x="2281" y="298"/>
                  </a:lnTo>
                  <a:lnTo>
                    <a:pt x="2429" y="150"/>
                  </a:lnTo>
                  <a:lnTo>
                    <a:pt x="2578" y="1"/>
                  </a:lnTo>
                  <a:lnTo>
                    <a:pt x="2776" y="1"/>
                  </a:lnTo>
                  <a:lnTo>
                    <a:pt x="2776" y="1"/>
                  </a:lnTo>
                  <a:lnTo>
                    <a:pt x="3024" y="1"/>
                  </a:lnTo>
                  <a:lnTo>
                    <a:pt x="3173" y="150"/>
                  </a:lnTo>
                  <a:lnTo>
                    <a:pt x="3322" y="298"/>
                  </a:lnTo>
                  <a:lnTo>
                    <a:pt x="3371" y="546"/>
                  </a:lnTo>
                  <a:lnTo>
                    <a:pt x="3371" y="546"/>
                  </a:lnTo>
                  <a:lnTo>
                    <a:pt x="3322" y="844"/>
                  </a:lnTo>
                  <a:lnTo>
                    <a:pt x="3223" y="1191"/>
                  </a:lnTo>
                  <a:lnTo>
                    <a:pt x="3074" y="1488"/>
                  </a:lnTo>
                  <a:lnTo>
                    <a:pt x="2876" y="1686"/>
                  </a:lnTo>
                  <a:lnTo>
                    <a:pt x="2628" y="1934"/>
                  </a:lnTo>
                  <a:lnTo>
                    <a:pt x="2330" y="2083"/>
                  </a:lnTo>
                  <a:lnTo>
                    <a:pt x="2033" y="2182"/>
                  </a:lnTo>
                  <a:lnTo>
                    <a:pt x="1686" y="2182"/>
                  </a:lnTo>
                  <a:lnTo>
                    <a:pt x="1686" y="2182"/>
                  </a:lnTo>
                  <a:lnTo>
                    <a:pt x="1339" y="2182"/>
                  </a:lnTo>
                  <a:lnTo>
                    <a:pt x="1041" y="2083"/>
                  </a:lnTo>
                  <a:lnTo>
                    <a:pt x="744" y="1934"/>
                  </a:lnTo>
                  <a:lnTo>
                    <a:pt x="496" y="1686"/>
                  </a:lnTo>
                  <a:lnTo>
                    <a:pt x="298" y="1488"/>
                  </a:lnTo>
                  <a:lnTo>
                    <a:pt x="149" y="1191"/>
                  </a:lnTo>
                  <a:lnTo>
                    <a:pt x="50" y="844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50" y="298"/>
                  </a:lnTo>
                  <a:lnTo>
                    <a:pt x="199" y="150"/>
                  </a:lnTo>
                  <a:lnTo>
                    <a:pt x="347" y="1"/>
                  </a:lnTo>
                  <a:lnTo>
                    <a:pt x="595" y="1"/>
                  </a:lnTo>
                  <a:lnTo>
                    <a:pt x="595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43" name="Google Shape;1443;p66"/>
            <p:cNvSpPr/>
            <p:nvPr/>
          </p:nvSpPr>
          <p:spPr>
            <a:xfrm>
              <a:off x="4812650" y="1501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44" name="Google Shape;1444;p66"/>
            <p:cNvSpPr/>
            <p:nvPr/>
          </p:nvSpPr>
          <p:spPr>
            <a:xfrm>
              <a:off x="4743225" y="1305800"/>
              <a:ext cx="193375" cy="140050"/>
            </a:xfrm>
            <a:custGeom>
              <a:avLst/>
              <a:gdLst/>
              <a:ahLst/>
              <a:cxnLst/>
              <a:rect l="l" t="t" r="r" b="b"/>
              <a:pathLst>
                <a:path w="7735" h="5602" extrusionOk="0">
                  <a:moveTo>
                    <a:pt x="3868" y="1686"/>
                  </a:moveTo>
                  <a:lnTo>
                    <a:pt x="4066" y="1735"/>
                  </a:lnTo>
                  <a:lnTo>
                    <a:pt x="4264" y="1884"/>
                  </a:lnTo>
                  <a:lnTo>
                    <a:pt x="4364" y="2033"/>
                  </a:lnTo>
                  <a:lnTo>
                    <a:pt x="4413" y="2280"/>
                  </a:lnTo>
                  <a:lnTo>
                    <a:pt x="4413" y="2826"/>
                  </a:lnTo>
                  <a:lnTo>
                    <a:pt x="4958" y="2826"/>
                  </a:lnTo>
                  <a:lnTo>
                    <a:pt x="5206" y="2875"/>
                  </a:lnTo>
                  <a:lnTo>
                    <a:pt x="5355" y="2974"/>
                  </a:lnTo>
                  <a:lnTo>
                    <a:pt x="5504" y="3173"/>
                  </a:lnTo>
                  <a:lnTo>
                    <a:pt x="5553" y="3371"/>
                  </a:lnTo>
                  <a:lnTo>
                    <a:pt x="5504" y="3569"/>
                  </a:lnTo>
                  <a:lnTo>
                    <a:pt x="5355" y="3768"/>
                  </a:lnTo>
                  <a:lnTo>
                    <a:pt x="5206" y="3867"/>
                  </a:lnTo>
                  <a:lnTo>
                    <a:pt x="4958" y="3916"/>
                  </a:lnTo>
                  <a:lnTo>
                    <a:pt x="4413" y="3916"/>
                  </a:lnTo>
                  <a:lnTo>
                    <a:pt x="4413" y="4462"/>
                  </a:lnTo>
                  <a:lnTo>
                    <a:pt x="4364" y="4710"/>
                  </a:lnTo>
                  <a:lnTo>
                    <a:pt x="4264" y="4858"/>
                  </a:lnTo>
                  <a:lnTo>
                    <a:pt x="4066" y="5007"/>
                  </a:lnTo>
                  <a:lnTo>
                    <a:pt x="3868" y="5057"/>
                  </a:lnTo>
                  <a:lnTo>
                    <a:pt x="3669" y="5007"/>
                  </a:lnTo>
                  <a:lnTo>
                    <a:pt x="3471" y="4858"/>
                  </a:lnTo>
                  <a:lnTo>
                    <a:pt x="3372" y="4710"/>
                  </a:lnTo>
                  <a:lnTo>
                    <a:pt x="3322" y="4462"/>
                  </a:lnTo>
                  <a:lnTo>
                    <a:pt x="3322" y="3916"/>
                  </a:lnTo>
                  <a:lnTo>
                    <a:pt x="2777" y="3916"/>
                  </a:lnTo>
                  <a:lnTo>
                    <a:pt x="2529" y="3867"/>
                  </a:lnTo>
                  <a:lnTo>
                    <a:pt x="2381" y="3768"/>
                  </a:lnTo>
                  <a:lnTo>
                    <a:pt x="2232" y="3569"/>
                  </a:lnTo>
                  <a:lnTo>
                    <a:pt x="2182" y="3371"/>
                  </a:lnTo>
                  <a:lnTo>
                    <a:pt x="2232" y="3173"/>
                  </a:lnTo>
                  <a:lnTo>
                    <a:pt x="2381" y="2974"/>
                  </a:lnTo>
                  <a:lnTo>
                    <a:pt x="2529" y="2875"/>
                  </a:lnTo>
                  <a:lnTo>
                    <a:pt x="2777" y="2826"/>
                  </a:lnTo>
                  <a:lnTo>
                    <a:pt x="3322" y="2826"/>
                  </a:lnTo>
                  <a:lnTo>
                    <a:pt x="3322" y="2280"/>
                  </a:lnTo>
                  <a:lnTo>
                    <a:pt x="3372" y="2033"/>
                  </a:lnTo>
                  <a:lnTo>
                    <a:pt x="3471" y="1884"/>
                  </a:lnTo>
                  <a:lnTo>
                    <a:pt x="3669" y="1735"/>
                  </a:lnTo>
                  <a:lnTo>
                    <a:pt x="3868" y="1686"/>
                  </a:lnTo>
                  <a:close/>
                  <a:moveTo>
                    <a:pt x="1637" y="0"/>
                  </a:moveTo>
                  <a:lnTo>
                    <a:pt x="1339" y="50"/>
                  </a:lnTo>
                  <a:lnTo>
                    <a:pt x="992" y="149"/>
                  </a:lnTo>
                  <a:lnTo>
                    <a:pt x="745" y="297"/>
                  </a:lnTo>
                  <a:lnTo>
                    <a:pt x="497" y="496"/>
                  </a:lnTo>
                  <a:lnTo>
                    <a:pt x="249" y="744"/>
                  </a:lnTo>
                  <a:lnTo>
                    <a:pt x="100" y="1041"/>
                  </a:lnTo>
                  <a:lnTo>
                    <a:pt x="1" y="1339"/>
                  </a:lnTo>
                  <a:lnTo>
                    <a:pt x="1" y="1686"/>
                  </a:lnTo>
                  <a:lnTo>
                    <a:pt x="1" y="5602"/>
                  </a:lnTo>
                  <a:lnTo>
                    <a:pt x="7735" y="5602"/>
                  </a:lnTo>
                  <a:lnTo>
                    <a:pt x="7735" y="1686"/>
                  </a:lnTo>
                  <a:lnTo>
                    <a:pt x="7735" y="1339"/>
                  </a:lnTo>
                  <a:lnTo>
                    <a:pt x="7635" y="1041"/>
                  </a:lnTo>
                  <a:lnTo>
                    <a:pt x="7487" y="744"/>
                  </a:lnTo>
                  <a:lnTo>
                    <a:pt x="7288" y="496"/>
                  </a:lnTo>
                  <a:lnTo>
                    <a:pt x="7041" y="297"/>
                  </a:lnTo>
                  <a:lnTo>
                    <a:pt x="6743" y="149"/>
                  </a:lnTo>
                  <a:lnTo>
                    <a:pt x="6446" y="50"/>
                  </a:lnTo>
                  <a:lnTo>
                    <a:pt x="609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45" name="Google Shape;1445;p66"/>
            <p:cNvSpPr/>
            <p:nvPr/>
          </p:nvSpPr>
          <p:spPr>
            <a:xfrm>
              <a:off x="4743225" y="1305800"/>
              <a:ext cx="193375" cy="140050"/>
            </a:xfrm>
            <a:custGeom>
              <a:avLst/>
              <a:gdLst/>
              <a:ahLst/>
              <a:cxnLst/>
              <a:rect l="l" t="t" r="r" b="b"/>
              <a:pathLst>
                <a:path w="7735" h="5602" fill="none" extrusionOk="0">
                  <a:moveTo>
                    <a:pt x="6099" y="0"/>
                  </a:moveTo>
                  <a:lnTo>
                    <a:pt x="1637" y="0"/>
                  </a:lnTo>
                  <a:lnTo>
                    <a:pt x="1637" y="0"/>
                  </a:lnTo>
                  <a:lnTo>
                    <a:pt x="1339" y="50"/>
                  </a:lnTo>
                  <a:lnTo>
                    <a:pt x="992" y="149"/>
                  </a:lnTo>
                  <a:lnTo>
                    <a:pt x="745" y="297"/>
                  </a:lnTo>
                  <a:lnTo>
                    <a:pt x="497" y="496"/>
                  </a:lnTo>
                  <a:lnTo>
                    <a:pt x="249" y="744"/>
                  </a:lnTo>
                  <a:lnTo>
                    <a:pt x="100" y="1041"/>
                  </a:lnTo>
                  <a:lnTo>
                    <a:pt x="1" y="1339"/>
                  </a:lnTo>
                  <a:lnTo>
                    <a:pt x="1" y="1686"/>
                  </a:lnTo>
                  <a:lnTo>
                    <a:pt x="1" y="5602"/>
                  </a:lnTo>
                  <a:lnTo>
                    <a:pt x="7735" y="5602"/>
                  </a:lnTo>
                  <a:lnTo>
                    <a:pt x="7735" y="1686"/>
                  </a:lnTo>
                  <a:lnTo>
                    <a:pt x="7735" y="1686"/>
                  </a:lnTo>
                  <a:lnTo>
                    <a:pt x="7735" y="1339"/>
                  </a:lnTo>
                  <a:lnTo>
                    <a:pt x="7635" y="1041"/>
                  </a:lnTo>
                  <a:lnTo>
                    <a:pt x="7487" y="744"/>
                  </a:lnTo>
                  <a:lnTo>
                    <a:pt x="7288" y="496"/>
                  </a:lnTo>
                  <a:lnTo>
                    <a:pt x="7041" y="297"/>
                  </a:lnTo>
                  <a:lnTo>
                    <a:pt x="6743" y="149"/>
                  </a:lnTo>
                  <a:lnTo>
                    <a:pt x="6446" y="50"/>
                  </a:lnTo>
                  <a:lnTo>
                    <a:pt x="6099" y="0"/>
                  </a:lnTo>
                  <a:lnTo>
                    <a:pt x="6099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46" name="Google Shape;1446;p66"/>
            <p:cNvSpPr/>
            <p:nvPr/>
          </p:nvSpPr>
          <p:spPr>
            <a:xfrm>
              <a:off x="4797775" y="1347925"/>
              <a:ext cx="84300" cy="84300"/>
            </a:xfrm>
            <a:custGeom>
              <a:avLst/>
              <a:gdLst/>
              <a:ahLst/>
              <a:cxnLst/>
              <a:rect l="l" t="t" r="r" b="b"/>
              <a:pathLst>
                <a:path w="3372" h="3372" fill="none" extrusionOk="0">
                  <a:moveTo>
                    <a:pt x="2776" y="2231"/>
                  </a:moveTo>
                  <a:lnTo>
                    <a:pt x="2231" y="2231"/>
                  </a:lnTo>
                  <a:lnTo>
                    <a:pt x="2231" y="2777"/>
                  </a:lnTo>
                  <a:lnTo>
                    <a:pt x="2231" y="2777"/>
                  </a:lnTo>
                  <a:lnTo>
                    <a:pt x="2182" y="3025"/>
                  </a:lnTo>
                  <a:lnTo>
                    <a:pt x="2082" y="3173"/>
                  </a:lnTo>
                  <a:lnTo>
                    <a:pt x="1884" y="3322"/>
                  </a:lnTo>
                  <a:lnTo>
                    <a:pt x="1686" y="3372"/>
                  </a:lnTo>
                  <a:lnTo>
                    <a:pt x="1686" y="3372"/>
                  </a:lnTo>
                  <a:lnTo>
                    <a:pt x="1487" y="3322"/>
                  </a:lnTo>
                  <a:lnTo>
                    <a:pt x="1289" y="3173"/>
                  </a:lnTo>
                  <a:lnTo>
                    <a:pt x="1190" y="3025"/>
                  </a:lnTo>
                  <a:lnTo>
                    <a:pt x="1140" y="2777"/>
                  </a:lnTo>
                  <a:lnTo>
                    <a:pt x="1140" y="2231"/>
                  </a:lnTo>
                  <a:lnTo>
                    <a:pt x="595" y="2231"/>
                  </a:lnTo>
                  <a:lnTo>
                    <a:pt x="595" y="2231"/>
                  </a:lnTo>
                  <a:lnTo>
                    <a:pt x="347" y="2182"/>
                  </a:lnTo>
                  <a:lnTo>
                    <a:pt x="199" y="2083"/>
                  </a:lnTo>
                  <a:lnTo>
                    <a:pt x="50" y="1884"/>
                  </a:lnTo>
                  <a:lnTo>
                    <a:pt x="0" y="1686"/>
                  </a:lnTo>
                  <a:lnTo>
                    <a:pt x="0" y="1686"/>
                  </a:lnTo>
                  <a:lnTo>
                    <a:pt x="50" y="1488"/>
                  </a:lnTo>
                  <a:lnTo>
                    <a:pt x="199" y="1289"/>
                  </a:lnTo>
                  <a:lnTo>
                    <a:pt x="347" y="1190"/>
                  </a:lnTo>
                  <a:lnTo>
                    <a:pt x="595" y="1141"/>
                  </a:lnTo>
                  <a:lnTo>
                    <a:pt x="1140" y="1141"/>
                  </a:lnTo>
                  <a:lnTo>
                    <a:pt x="1140" y="595"/>
                  </a:lnTo>
                  <a:lnTo>
                    <a:pt x="1140" y="595"/>
                  </a:lnTo>
                  <a:lnTo>
                    <a:pt x="1190" y="348"/>
                  </a:lnTo>
                  <a:lnTo>
                    <a:pt x="1289" y="199"/>
                  </a:lnTo>
                  <a:lnTo>
                    <a:pt x="1487" y="50"/>
                  </a:lnTo>
                  <a:lnTo>
                    <a:pt x="1686" y="1"/>
                  </a:lnTo>
                  <a:lnTo>
                    <a:pt x="1686" y="1"/>
                  </a:lnTo>
                  <a:lnTo>
                    <a:pt x="1884" y="50"/>
                  </a:lnTo>
                  <a:lnTo>
                    <a:pt x="2082" y="199"/>
                  </a:lnTo>
                  <a:lnTo>
                    <a:pt x="2182" y="348"/>
                  </a:lnTo>
                  <a:lnTo>
                    <a:pt x="2231" y="595"/>
                  </a:lnTo>
                  <a:lnTo>
                    <a:pt x="2231" y="1141"/>
                  </a:lnTo>
                  <a:lnTo>
                    <a:pt x="2776" y="1141"/>
                  </a:lnTo>
                  <a:lnTo>
                    <a:pt x="2776" y="1141"/>
                  </a:lnTo>
                  <a:lnTo>
                    <a:pt x="3024" y="1190"/>
                  </a:lnTo>
                  <a:lnTo>
                    <a:pt x="3173" y="1289"/>
                  </a:lnTo>
                  <a:lnTo>
                    <a:pt x="3322" y="1488"/>
                  </a:lnTo>
                  <a:lnTo>
                    <a:pt x="3371" y="1686"/>
                  </a:lnTo>
                  <a:lnTo>
                    <a:pt x="3371" y="1686"/>
                  </a:lnTo>
                  <a:lnTo>
                    <a:pt x="3322" y="1884"/>
                  </a:lnTo>
                  <a:lnTo>
                    <a:pt x="3173" y="2083"/>
                  </a:lnTo>
                  <a:lnTo>
                    <a:pt x="3024" y="2182"/>
                  </a:lnTo>
                  <a:lnTo>
                    <a:pt x="2776" y="2231"/>
                  </a:lnTo>
                  <a:lnTo>
                    <a:pt x="2776" y="223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47" name="Google Shape;1447;p66"/>
            <p:cNvSpPr/>
            <p:nvPr/>
          </p:nvSpPr>
          <p:spPr>
            <a:xfrm>
              <a:off x="4867175" y="1403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48" name="Google Shape;1448;p66"/>
            <p:cNvSpPr/>
            <p:nvPr/>
          </p:nvSpPr>
          <p:spPr>
            <a:xfrm>
              <a:off x="4800250" y="1632975"/>
              <a:ext cx="79350" cy="53325"/>
            </a:xfrm>
            <a:custGeom>
              <a:avLst/>
              <a:gdLst/>
              <a:ahLst/>
              <a:cxnLst/>
              <a:rect l="l" t="t" r="r" b="b"/>
              <a:pathLst>
                <a:path w="3174" h="2133" extrusionOk="0">
                  <a:moveTo>
                    <a:pt x="0" y="1"/>
                  </a:moveTo>
                  <a:lnTo>
                    <a:pt x="1587" y="2132"/>
                  </a:lnTo>
                  <a:lnTo>
                    <a:pt x="3173" y="1"/>
                  </a:lnTo>
                  <a:lnTo>
                    <a:pt x="2777" y="100"/>
                  </a:lnTo>
                  <a:lnTo>
                    <a:pt x="2430" y="199"/>
                  </a:lnTo>
                  <a:lnTo>
                    <a:pt x="1983" y="249"/>
                  </a:lnTo>
                  <a:lnTo>
                    <a:pt x="1587" y="298"/>
                  </a:lnTo>
                  <a:lnTo>
                    <a:pt x="1190" y="249"/>
                  </a:lnTo>
                  <a:lnTo>
                    <a:pt x="794" y="199"/>
                  </a:lnTo>
                  <a:lnTo>
                    <a:pt x="397" y="10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49" name="Google Shape;1449;p66"/>
            <p:cNvSpPr/>
            <p:nvPr/>
          </p:nvSpPr>
          <p:spPr>
            <a:xfrm>
              <a:off x="4800250" y="1632975"/>
              <a:ext cx="79350" cy="53325"/>
            </a:xfrm>
            <a:custGeom>
              <a:avLst/>
              <a:gdLst/>
              <a:ahLst/>
              <a:cxnLst/>
              <a:rect l="l" t="t" r="r" b="b"/>
              <a:pathLst>
                <a:path w="3174" h="2133" fill="none" extrusionOk="0">
                  <a:moveTo>
                    <a:pt x="1587" y="298"/>
                  </a:moveTo>
                  <a:lnTo>
                    <a:pt x="1587" y="298"/>
                  </a:lnTo>
                  <a:lnTo>
                    <a:pt x="1190" y="249"/>
                  </a:lnTo>
                  <a:lnTo>
                    <a:pt x="794" y="199"/>
                  </a:lnTo>
                  <a:lnTo>
                    <a:pt x="397" y="100"/>
                  </a:lnTo>
                  <a:lnTo>
                    <a:pt x="0" y="1"/>
                  </a:lnTo>
                  <a:lnTo>
                    <a:pt x="1587" y="2132"/>
                  </a:lnTo>
                  <a:lnTo>
                    <a:pt x="3173" y="1"/>
                  </a:lnTo>
                  <a:lnTo>
                    <a:pt x="3173" y="1"/>
                  </a:lnTo>
                  <a:lnTo>
                    <a:pt x="2777" y="100"/>
                  </a:lnTo>
                  <a:lnTo>
                    <a:pt x="2430" y="199"/>
                  </a:lnTo>
                  <a:lnTo>
                    <a:pt x="1983" y="249"/>
                  </a:lnTo>
                  <a:lnTo>
                    <a:pt x="1587" y="298"/>
                  </a:lnTo>
                  <a:lnTo>
                    <a:pt x="1587" y="298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50" name="Google Shape;1450;p66"/>
            <p:cNvSpPr/>
            <p:nvPr/>
          </p:nvSpPr>
          <p:spPr>
            <a:xfrm>
              <a:off x="4839900" y="1640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51" name="Google Shape;1451;p66"/>
            <p:cNvSpPr/>
            <p:nvPr/>
          </p:nvSpPr>
          <p:spPr>
            <a:xfrm>
              <a:off x="4687475" y="1589600"/>
              <a:ext cx="138825" cy="189650"/>
            </a:xfrm>
            <a:custGeom>
              <a:avLst/>
              <a:gdLst/>
              <a:ahLst/>
              <a:cxnLst/>
              <a:rect l="l" t="t" r="r" b="b"/>
              <a:pathLst>
                <a:path w="5553" h="7586" extrusionOk="0">
                  <a:moveTo>
                    <a:pt x="3867" y="4214"/>
                  </a:moveTo>
                  <a:lnTo>
                    <a:pt x="4115" y="4264"/>
                  </a:lnTo>
                  <a:lnTo>
                    <a:pt x="4264" y="4413"/>
                  </a:lnTo>
                  <a:lnTo>
                    <a:pt x="4412" y="4561"/>
                  </a:lnTo>
                  <a:lnTo>
                    <a:pt x="4412" y="4809"/>
                  </a:lnTo>
                  <a:lnTo>
                    <a:pt x="4412" y="5008"/>
                  </a:lnTo>
                  <a:lnTo>
                    <a:pt x="4264" y="5156"/>
                  </a:lnTo>
                  <a:lnTo>
                    <a:pt x="4115" y="5305"/>
                  </a:lnTo>
                  <a:lnTo>
                    <a:pt x="3867" y="5355"/>
                  </a:lnTo>
                  <a:lnTo>
                    <a:pt x="2776" y="5355"/>
                  </a:lnTo>
                  <a:lnTo>
                    <a:pt x="2578" y="5305"/>
                  </a:lnTo>
                  <a:lnTo>
                    <a:pt x="2380" y="5156"/>
                  </a:lnTo>
                  <a:lnTo>
                    <a:pt x="2281" y="5008"/>
                  </a:lnTo>
                  <a:lnTo>
                    <a:pt x="2231" y="4809"/>
                  </a:lnTo>
                  <a:lnTo>
                    <a:pt x="2281" y="4561"/>
                  </a:lnTo>
                  <a:lnTo>
                    <a:pt x="2380" y="4413"/>
                  </a:lnTo>
                  <a:lnTo>
                    <a:pt x="2578" y="4264"/>
                  </a:lnTo>
                  <a:lnTo>
                    <a:pt x="2776" y="4214"/>
                  </a:lnTo>
                  <a:close/>
                  <a:moveTo>
                    <a:pt x="1785" y="1"/>
                  </a:moveTo>
                  <a:lnTo>
                    <a:pt x="1438" y="149"/>
                  </a:lnTo>
                  <a:lnTo>
                    <a:pt x="1091" y="397"/>
                  </a:lnTo>
                  <a:lnTo>
                    <a:pt x="793" y="645"/>
                  </a:lnTo>
                  <a:lnTo>
                    <a:pt x="496" y="992"/>
                  </a:lnTo>
                  <a:lnTo>
                    <a:pt x="298" y="1339"/>
                  </a:lnTo>
                  <a:lnTo>
                    <a:pt x="149" y="1736"/>
                  </a:lnTo>
                  <a:lnTo>
                    <a:pt x="50" y="2132"/>
                  </a:lnTo>
                  <a:lnTo>
                    <a:pt x="0" y="2578"/>
                  </a:lnTo>
                  <a:lnTo>
                    <a:pt x="0" y="7040"/>
                  </a:lnTo>
                  <a:lnTo>
                    <a:pt x="50" y="7239"/>
                  </a:lnTo>
                  <a:lnTo>
                    <a:pt x="149" y="7437"/>
                  </a:lnTo>
                  <a:lnTo>
                    <a:pt x="347" y="7536"/>
                  </a:lnTo>
                  <a:lnTo>
                    <a:pt x="545" y="7586"/>
                  </a:lnTo>
                  <a:lnTo>
                    <a:pt x="5552" y="7586"/>
                  </a:lnTo>
                  <a:lnTo>
                    <a:pt x="5552" y="4958"/>
                  </a:lnTo>
                  <a:lnTo>
                    <a:pt x="178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52" name="Google Shape;1452;p66"/>
            <p:cNvSpPr/>
            <p:nvPr/>
          </p:nvSpPr>
          <p:spPr>
            <a:xfrm>
              <a:off x="4687475" y="1589600"/>
              <a:ext cx="138825" cy="189650"/>
            </a:xfrm>
            <a:custGeom>
              <a:avLst/>
              <a:gdLst/>
              <a:ahLst/>
              <a:cxnLst/>
              <a:rect l="l" t="t" r="r" b="b"/>
              <a:pathLst>
                <a:path w="5553" h="7586" fill="none" extrusionOk="0">
                  <a:moveTo>
                    <a:pt x="0" y="2578"/>
                  </a:moveTo>
                  <a:lnTo>
                    <a:pt x="0" y="7040"/>
                  </a:lnTo>
                  <a:lnTo>
                    <a:pt x="0" y="7040"/>
                  </a:lnTo>
                  <a:lnTo>
                    <a:pt x="50" y="7239"/>
                  </a:lnTo>
                  <a:lnTo>
                    <a:pt x="149" y="7437"/>
                  </a:lnTo>
                  <a:lnTo>
                    <a:pt x="347" y="7536"/>
                  </a:lnTo>
                  <a:lnTo>
                    <a:pt x="545" y="7586"/>
                  </a:lnTo>
                  <a:lnTo>
                    <a:pt x="5552" y="7586"/>
                  </a:lnTo>
                  <a:lnTo>
                    <a:pt x="5552" y="4958"/>
                  </a:lnTo>
                  <a:lnTo>
                    <a:pt x="1785" y="1"/>
                  </a:lnTo>
                  <a:lnTo>
                    <a:pt x="1785" y="1"/>
                  </a:lnTo>
                  <a:lnTo>
                    <a:pt x="1438" y="149"/>
                  </a:lnTo>
                  <a:lnTo>
                    <a:pt x="1091" y="397"/>
                  </a:lnTo>
                  <a:lnTo>
                    <a:pt x="793" y="645"/>
                  </a:lnTo>
                  <a:lnTo>
                    <a:pt x="496" y="992"/>
                  </a:lnTo>
                  <a:lnTo>
                    <a:pt x="298" y="1339"/>
                  </a:lnTo>
                  <a:lnTo>
                    <a:pt x="149" y="1736"/>
                  </a:lnTo>
                  <a:lnTo>
                    <a:pt x="50" y="2132"/>
                  </a:lnTo>
                  <a:lnTo>
                    <a:pt x="0" y="2578"/>
                  </a:lnTo>
                  <a:lnTo>
                    <a:pt x="0" y="2578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53" name="Google Shape;1453;p66"/>
            <p:cNvSpPr/>
            <p:nvPr/>
          </p:nvSpPr>
          <p:spPr>
            <a:xfrm>
              <a:off x="4743225" y="1694950"/>
              <a:ext cx="54575" cy="28525"/>
            </a:xfrm>
            <a:custGeom>
              <a:avLst/>
              <a:gdLst/>
              <a:ahLst/>
              <a:cxnLst/>
              <a:rect l="l" t="t" r="r" b="b"/>
              <a:pathLst>
                <a:path w="2183" h="1141" fill="none" extrusionOk="0">
                  <a:moveTo>
                    <a:pt x="546" y="0"/>
                  </a:moveTo>
                  <a:lnTo>
                    <a:pt x="1637" y="0"/>
                  </a:lnTo>
                  <a:lnTo>
                    <a:pt x="1637" y="0"/>
                  </a:lnTo>
                  <a:lnTo>
                    <a:pt x="1885" y="50"/>
                  </a:lnTo>
                  <a:lnTo>
                    <a:pt x="2034" y="199"/>
                  </a:lnTo>
                  <a:lnTo>
                    <a:pt x="2182" y="347"/>
                  </a:lnTo>
                  <a:lnTo>
                    <a:pt x="2182" y="595"/>
                  </a:lnTo>
                  <a:lnTo>
                    <a:pt x="2182" y="595"/>
                  </a:lnTo>
                  <a:lnTo>
                    <a:pt x="2182" y="794"/>
                  </a:lnTo>
                  <a:lnTo>
                    <a:pt x="2034" y="942"/>
                  </a:lnTo>
                  <a:lnTo>
                    <a:pt x="1885" y="1091"/>
                  </a:lnTo>
                  <a:lnTo>
                    <a:pt x="1637" y="1141"/>
                  </a:lnTo>
                  <a:lnTo>
                    <a:pt x="546" y="1141"/>
                  </a:lnTo>
                  <a:lnTo>
                    <a:pt x="546" y="1141"/>
                  </a:lnTo>
                  <a:lnTo>
                    <a:pt x="348" y="1091"/>
                  </a:lnTo>
                  <a:lnTo>
                    <a:pt x="150" y="942"/>
                  </a:lnTo>
                  <a:lnTo>
                    <a:pt x="51" y="794"/>
                  </a:lnTo>
                  <a:lnTo>
                    <a:pt x="1" y="595"/>
                  </a:lnTo>
                  <a:lnTo>
                    <a:pt x="1" y="595"/>
                  </a:lnTo>
                  <a:lnTo>
                    <a:pt x="51" y="347"/>
                  </a:lnTo>
                  <a:lnTo>
                    <a:pt x="150" y="199"/>
                  </a:lnTo>
                  <a:lnTo>
                    <a:pt x="348" y="50"/>
                  </a:lnTo>
                  <a:lnTo>
                    <a:pt x="546" y="0"/>
                  </a:lnTo>
                  <a:lnTo>
                    <a:pt x="546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54" name="Google Shape;1454;p66"/>
            <p:cNvSpPr/>
            <p:nvPr/>
          </p:nvSpPr>
          <p:spPr>
            <a:xfrm>
              <a:off x="4756875" y="1694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55" name="Google Shape;1455;p66"/>
            <p:cNvSpPr/>
            <p:nvPr/>
          </p:nvSpPr>
          <p:spPr>
            <a:xfrm>
              <a:off x="4883275" y="1589600"/>
              <a:ext cx="109100" cy="105375"/>
            </a:xfrm>
            <a:custGeom>
              <a:avLst/>
              <a:gdLst/>
              <a:ahLst/>
              <a:cxnLst/>
              <a:rect l="l" t="t" r="r" b="b"/>
              <a:pathLst>
                <a:path w="4364" h="4215" extrusionOk="0">
                  <a:moveTo>
                    <a:pt x="2579" y="1"/>
                  </a:moveTo>
                  <a:lnTo>
                    <a:pt x="1" y="3372"/>
                  </a:lnTo>
                  <a:lnTo>
                    <a:pt x="447" y="3719"/>
                  </a:lnTo>
                  <a:lnTo>
                    <a:pt x="943" y="3967"/>
                  </a:lnTo>
                  <a:lnTo>
                    <a:pt x="1439" y="4165"/>
                  </a:lnTo>
                  <a:lnTo>
                    <a:pt x="1984" y="4214"/>
                  </a:lnTo>
                  <a:lnTo>
                    <a:pt x="2628" y="4214"/>
                  </a:lnTo>
                  <a:lnTo>
                    <a:pt x="2975" y="4115"/>
                  </a:lnTo>
                  <a:lnTo>
                    <a:pt x="3273" y="4066"/>
                  </a:lnTo>
                  <a:lnTo>
                    <a:pt x="3570" y="3917"/>
                  </a:lnTo>
                  <a:lnTo>
                    <a:pt x="3868" y="3768"/>
                  </a:lnTo>
                  <a:lnTo>
                    <a:pt x="4116" y="3570"/>
                  </a:lnTo>
                  <a:lnTo>
                    <a:pt x="4364" y="3372"/>
                  </a:lnTo>
                  <a:lnTo>
                    <a:pt x="4364" y="2578"/>
                  </a:lnTo>
                  <a:lnTo>
                    <a:pt x="4364" y="2132"/>
                  </a:lnTo>
                  <a:lnTo>
                    <a:pt x="4264" y="1736"/>
                  </a:lnTo>
                  <a:lnTo>
                    <a:pt x="4066" y="1339"/>
                  </a:lnTo>
                  <a:lnTo>
                    <a:pt x="3868" y="992"/>
                  </a:lnTo>
                  <a:lnTo>
                    <a:pt x="3620" y="645"/>
                  </a:lnTo>
                  <a:lnTo>
                    <a:pt x="3273" y="397"/>
                  </a:lnTo>
                  <a:lnTo>
                    <a:pt x="2926" y="149"/>
                  </a:lnTo>
                  <a:lnTo>
                    <a:pt x="257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56" name="Google Shape;1456;p66"/>
            <p:cNvSpPr/>
            <p:nvPr/>
          </p:nvSpPr>
          <p:spPr>
            <a:xfrm>
              <a:off x="4883275" y="1589600"/>
              <a:ext cx="109100" cy="105375"/>
            </a:xfrm>
            <a:custGeom>
              <a:avLst/>
              <a:gdLst/>
              <a:ahLst/>
              <a:cxnLst/>
              <a:rect l="l" t="t" r="r" b="b"/>
              <a:pathLst>
                <a:path w="4364" h="4215" fill="none" extrusionOk="0">
                  <a:moveTo>
                    <a:pt x="2579" y="1"/>
                  </a:moveTo>
                  <a:lnTo>
                    <a:pt x="1" y="3372"/>
                  </a:lnTo>
                  <a:lnTo>
                    <a:pt x="1" y="3372"/>
                  </a:lnTo>
                  <a:lnTo>
                    <a:pt x="447" y="3719"/>
                  </a:lnTo>
                  <a:lnTo>
                    <a:pt x="943" y="3967"/>
                  </a:lnTo>
                  <a:lnTo>
                    <a:pt x="1439" y="4165"/>
                  </a:lnTo>
                  <a:lnTo>
                    <a:pt x="1984" y="4214"/>
                  </a:lnTo>
                  <a:lnTo>
                    <a:pt x="1984" y="4214"/>
                  </a:lnTo>
                  <a:lnTo>
                    <a:pt x="2331" y="4214"/>
                  </a:lnTo>
                  <a:lnTo>
                    <a:pt x="2628" y="4214"/>
                  </a:lnTo>
                  <a:lnTo>
                    <a:pt x="2975" y="4115"/>
                  </a:lnTo>
                  <a:lnTo>
                    <a:pt x="3273" y="4066"/>
                  </a:lnTo>
                  <a:lnTo>
                    <a:pt x="3570" y="3917"/>
                  </a:lnTo>
                  <a:lnTo>
                    <a:pt x="3868" y="3768"/>
                  </a:lnTo>
                  <a:lnTo>
                    <a:pt x="4116" y="3570"/>
                  </a:lnTo>
                  <a:lnTo>
                    <a:pt x="4364" y="3372"/>
                  </a:lnTo>
                  <a:lnTo>
                    <a:pt x="4364" y="2578"/>
                  </a:lnTo>
                  <a:lnTo>
                    <a:pt x="4364" y="2578"/>
                  </a:lnTo>
                  <a:lnTo>
                    <a:pt x="4364" y="2132"/>
                  </a:lnTo>
                  <a:lnTo>
                    <a:pt x="4264" y="1736"/>
                  </a:lnTo>
                  <a:lnTo>
                    <a:pt x="4066" y="1339"/>
                  </a:lnTo>
                  <a:lnTo>
                    <a:pt x="3868" y="992"/>
                  </a:lnTo>
                  <a:lnTo>
                    <a:pt x="3620" y="645"/>
                  </a:lnTo>
                  <a:lnTo>
                    <a:pt x="3273" y="397"/>
                  </a:lnTo>
                  <a:lnTo>
                    <a:pt x="2926" y="149"/>
                  </a:lnTo>
                  <a:lnTo>
                    <a:pt x="2579" y="1"/>
                  </a:lnTo>
                  <a:lnTo>
                    <a:pt x="2579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57" name="Google Shape;1457;p66"/>
            <p:cNvSpPr/>
            <p:nvPr/>
          </p:nvSpPr>
          <p:spPr>
            <a:xfrm>
              <a:off x="4947725" y="1589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58" name="Google Shape;1458;p66"/>
            <p:cNvSpPr/>
            <p:nvPr/>
          </p:nvSpPr>
          <p:spPr>
            <a:xfrm>
              <a:off x="4853550" y="1696200"/>
              <a:ext cx="138825" cy="83050"/>
            </a:xfrm>
            <a:custGeom>
              <a:avLst/>
              <a:gdLst/>
              <a:ahLst/>
              <a:cxnLst/>
              <a:rect l="l" t="t" r="r" b="b"/>
              <a:pathLst>
                <a:path w="5553" h="3322" extrusionOk="0">
                  <a:moveTo>
                    <a:pt x="545" y="0"/>
                  </a:moveTo>
                  <a:lnTo>
                    <a:pt x="0" y="694"/>
                  </a:lnTo>
                  <a:lnTo>
                    <a:pt x="0" y="3322"/>
                  </a:lnTo>
                  <a:lnTo>
                    <a:pt x="5007" y="3322"/>
                  </a:lnTo>
                  <a:lnTo>
                    <a:pt x="5205" y="3272"/>
                  </a:lnTo>
                  <a:lnTo>
                    <a:pt x="5404" y="3173"/>
                  </a:lnTo>
                  <a:lnTo>
                    <a:pt x="5503" y="2975"/>
                  </a:lnTo>
                  <a:lnTo>
                    <a:pt x="5553" y="2776"/>
                  </a:lnTo>
                  <a:lnTo>
                    <a:pt x="5553" y="496"/>
                  </a:lnTo>
                  <a:lnTo>
                    <a:pt x="5057" y="744"/>
                  </a:lnTo>
                  <a:lnTo>
                    <a:pt x="4511" y="942"/>
                  </a:lnTo>
                  <a:lnTo>
                    <a:pt x="3917" y="1041"/>
                  </a:lnTo>
                  <a:lnTo>
                    <a:pt x="3322" y="1091"/>
                  </a:lnTo>
                  <a:lnTo>
                    <a:pt x="3123" y="1041"/>
                  </a:lnTo>
                  <a:lnTo>
                    <a:pt x="2776" y="1041"/>
                  </a:lnTo>
                  <a:lnTo>
                    <a:pt x="2380" y="992"/>
                  </a:lnTo>
                  <a:lnTo>
                    <a:pt x="2082" y="892"/>
                  </a:lnTo>
                  <a:lnTo>
                    <a:pt x="1735" y="744"/>
                  </a:lnTo>
                  <a:lnTo>
                    <a:pt x="1091" y="446"/>
                  </a:lnTo>
                  <a:lnTo>
                    <a:pt x="54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59" name="Google Shape;1459;p66"/>
            <p:cNvSpPr/>
            <p:nvPr/>
          </p:nvSpPr>
          <p:spPr>
            <a:xfrm>
              <a:off x="4853550" y="1696200"/>
              <a:ext cx="138825" cy="83050"/>
            </a:xfrm>
            <a:custGeom>
              <a:avLst/>
              <a:gdLst/>
              <a:ahLst/>
              <a:cxnLst/>
              <a:rect l="l" t="t" r="r" b="b"/>
              <a:pathLst>
                <a:path w="5553" h="3322" fill="none" extrusionOk="0">
                  <a:moveTo>
                    <a:pt x="3123" y="1041"/>
                  </a:moveTo>
                  <a:lnTo>
                    <a:pt x="3123" y="1041"/>
                  </a:lnTo>
                  <a:lnTo>
                    <a:pt x="2776" y="1041"/>
                  </a:lnTo>
                  <a:lnTo>
                    <a:pt x="2380" y="992"/>
                  </a:lnTo>
                  <a:lnTo>
                    <a:pt x="2082" y="892"/>
                  </a:lnTo>
                  <a:lnTo>
                    <a:pt x="1735" y="744"/>
                  </a:lnTo>
                  <a:lnTo>
                    <a:pt x="1091" y="446"/>
                  </a:lnTo>
                  <a:lnTo>
                    <a:pt x="545" y="0"/>
                  </a:lnTo>
                  <a:lnTo>
                    <a:pt x="0" y="694"/>
                  </a:lnTo>
                  <a:lnTo>
                    <a:pt x="0" y="3322"/>
                  </a:lnTo>
                  <a:lnTo>
                    <a:pt x="5007" y="3322"/>
                  </a:lnTo>
                  <a:lnTo>
                    <a:pt x="5007" y="3322"/>
                  </a:lnTo>
                  <a:lnTo>
                    <a:pt x="5205" y="3272"/>
                  </a:lnTo>
                  <a:lnTo>
                    <a:pt x="5404" y="3173"/>
                  </a:lnTo>
                  <a:lnTo>
                    <a:pt x="5503" y="2975"/>
                  </a:lnTo>
                  <a:lnTo>
                    <a:pt x="5553" y="2776"/>
                  </a:lnTo>
                  <a:lnTo>
                    <a:pt x="5553" y="496"/>
                  </a:lnTo>
                  <a:lnTo>
                    <a:pt x="5553" y="496"/>
                  </a:lnTo>
                  <a:lnTo>
                    <a:pt x="5057" y="744"/>
                  </a:lnTo>
                  <a:lnTo>
                    <a:pt x="4511" y="942"/>
                  </a:lnTo>
                  <a:lnTo>
                    <a:pt x="3917" y="1041"/>
                  </a:lnTo>
                  <a:lnTo>
                    <a:pt x="3322" y="1091"/>
                  </a:lnTo>
                  <a:lnTo>
                    <a:pt x="3322" y="1091"/>
                  </a:lnTo>
                  <a:lnTo>
                    <a:pt x="3123" y="1041"/>
                  </a:lnTo>
                  <a:lnTo>
                    <a:pt x="3123" y="104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60" name="Google Shape;1460;p66"/>
            <p:cNvSpPr/>
            <p:nvPr/>
          </p:nvSpPr>
          <p:spPr>
            <a:xfrm>
              <a:off x="4931625" y="1722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61" name="Google Shape;1461;p66"/>
            <p:cNvSpPr/>
            <p:nvPr/>
          </p:nvSpPr>
          <p:spPr>
            <a:xfrm>
              <a:off x="4992350" y="1501600"/>
              <a:ext cx="83075" cy="207000"/>
            </a:xfrm>
            <a:custGeom>
              <a:avLst/>
              <a:gdLst/>
              <a:ahLst/>
              <a:cxnLst/>
              <a:rect l="l" t="t" r="r" b="b"/>
              <a:pathLst>
                <a:path w="3323" h="8280" extrusionOk="0">
                  <a:moveTo>
                    <a:pt x="1339" y="1"/>
                  </a:moveTo>
                  <a:lnTo>
                    <a:pt x="1042" y="100"/>
                  </a:lnTo>
                  <a:lnTo>
                    <a:pt x="744" y="249"/>
                  </a:lnTo>
                  <a:lnTo>
                    <a:pt x="496" y="447"/>
                  </a:lnTo>
                  <a:lnTo>
                    <a:pt x="298" y="695"/>
                  </a:lnTo>
                  <a:lnTo>
                    <a:pt x="149" y="992"/>
                  </a:lnTo>
                  <a:lnTo>
                    <a:pt x="50" y="1290"/>
                  </a:lnTo>
                  <a:lnTo>
                    <a:pt x="1" y="1637"/>
                  </a:lnTo>
                  <a:lnTo>
                    <a:pt x="50" y="1885"/>
                  </a:lnTo>
                  <a:lnTo>
                    <a:pt x="100" y="2182"/>
                  </a:lnTo>
                  <a:lnTo>
                    <a:pt x="199" y="2380"/>
                  </a:lnTo>
                  <a:lnTo>
                    <a:pt x="348" y="2628"/>
                  </a:lnTo>
                  <a:lnTo>
                    <a:pt x="496" y="2777"/>
                  </a:lnTo>
                  <a:lnTo>
                    <a:pt x="695" y="2975"/>
                  </a:lnTo>
                  <a:lnTo>
                    <a:pt x="893" y="3124"/>
                  </a:lnTo>
                  <a:lnTo>
                    <a:pt x="1141" y="3223"/>
                  </a:lnTo>
                  <a:lnTo>
                    <a:pt x="1141" y="4413"/>
                  </a:lnTo>
                  <a:lnTo>
                    <a:pt x="1091" y="4760"/>
                  </a:lnTo>
                  <a:lnTo>
                    <a:pt x="1042" y="5107"/>
                  </a:lnTo>
                  <a:lnTo>
                    <a:pt x="992" y="5404"/>
                  </a:lnTo>
                  <a:lnTo>
                    <a:pt x="843" y="5751"/>
                  </a:lnTo>
                  <a:lnTo>
                    <a:pt x="695" y="6049"/>
                  </a:lnTo>
                  <a:lnTo>
                    <a:pt x="546" y="6297"/>
                  </a:lnTo>
                  <a:lnTo>
                    <a:pt x="298" y="6594"/>
                  </a:lnTo>
                  <a:lnTo>
                    <a:pt x="100" y="6842"/>
                  </a:lnTo>
                  <a:lnTo>
                    <a:pt x="1" y="6892"/>
                  </a:lnTo>
                  <a:lnTo>
                    <a:pt x="1" y="8280"/>
                  </a:lnTo>
                  <a:lnTo>
                    <a:pt x="447" y="7982"/>
                  </a:lnTo>
                  <a:lnTo>
                    <a:pt x="843" y="7635"/>
                  </a:lnTo>
                  <a:lnTo>
                    <a:pt x="1141" y="7288"/>
                  </a:lnTo>
                  <a:lnTo>
                    <a:pt x="1438" y="6941"/>
                  </a:lnTo>
                  <a:lnTo>
                    <a:pt x="1686" y="6594"/>
                  </a:lnTo>
                  <a:lnTo>
                    <a:pt x="1884" y="6198"/>
                  </a:lnTo>
                  <a:lnTo>
                    <a:pt x="2033" y="5751"/>
                  </a:lnTo>
                  <a:lnTo>
                    <a:pt x="2132" y="5305"/>
                  </a:lnTo>
                  <a:lnTo>
                    <a:pt x="2231" y="4859"/>
                  </a:lnTo>
                  <a:lnTo>
                    <a:pt x="2231" y="4413"/>
                  </a:lnTo>
                  <a:lnTo>
                    <a:pt x="2231" y="3223"/>
                  </a:lnTo>
                  <a:lnTo>
                    <a:pt x="2479" y="3124"/>
                  </a:lnTo>
                  <a:lnTo>
                    <a:pt x="2678" y="2975"/>
                  </a:lnTo>
                  <a:lnTo>
                    <a:pt x="2876" y="2777"/>
                  </a:lnTo>
                  <a:lnTo>
                    <a:pt x="3025" y="2628"/>
                  </a:lnTo>
                  <a:lnTo>
                    <a:pt x="3173" y="2380"/>
                  </a:lnTo>
                  <a:lnTo>
                    <a:pt x="3272" y="2182"/>
                  </a:lnTo>
                  <a:lnTo>
                    <a:pt x="3322" y="1885"/>
                  </a:lnTo>
                  <a:lnTo>
                    <a:pt x="3322" y="1637"/>
                  </a:lnTo>
                  <a:lnTo>
                    <a:pt x="3322" y="1290"/>
                  </a:lnTo>
                  <a:lnTo>
                    <a:pt x="3223" y="992"/>
                  </a:lnTo>
                  <a:lnTo>
                    <a:pt x="3074" y="695"/>
                  </a:lnTo>
                  <a:lnTo>
                    <a:pt x="2876" y="447"/>
                  </a:lnTo>
                  <a:lnTo>
                    <a:pt x="2628" y="249"/>
                  </a:lnTo>
                  <a:lnTo>
                    <a:pt x="2331" y="100"/>
                  </a:lnTo>
                  <a:lnTo>
                    <a:pt x="203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62" name="Google Shape;1462;p66"/>
            <p:cNvSpPr/>
            <p:nvPr/>
          </p:nvSpPr>
          <p:spPr>
            <a:xfrm>
              <a:off x="4992350" y="1501600"/>
              <a:ext cx="83075" cy="207000"/>
            </a:xfrm>
            <a:custGeom>
              <a:avLst/>
              <a:gdLst/>
              <a:ahLst/>
              <a:cxnLst/>
              <a:rect l="l" t="t" r="r" b="b"/>
              <a:pathLst>
                <a:path w="3323" h="8280" fill="none" extrusionOk="0">
                  <a:moveTo>
                    <a:pt x="843" y="7635"/>
                  </a:moveTo>
                  <a:lnTo>
                    <a:pt x="843" y="7635"/>
                  </a:lnTo>
                  <a:lnTo>
                    <a:pt x="1141" y="7288"/>
                  </a:lnTo>
                  <a:lnTo>
                    <a:pt x="1438" y="6941"/>
                  </a:lnTo>
                  <a:lnTo>
                    <a:pt x="1686" y="6594"/>
                  </a:lnTo>
                  <a:lnTo>
                    <a:pt x="1884" y="6198"/>
                  </a:lnTo>
                  <a:lnTo>
                    <a:pt x="2033" y="5751"/>
                  </a:lnTo>
                  <a:lnTo>
                    <a:pt x="2132" y="5305"/>
                  </a:lnTo>
                  <a:lnTo>
                    <a:pt x="2231" y="4859"/>
                  </a:lnTo>
                  <a:lnTo>
                    <a:pt x="2231" y="4413"/>
                  </a:lnTo>
                  <a:lnTo>
                    <a:pt x="2231" y="3223"/>
                  </a:lnTo>
                  <a:lnTo>
                    <a:pt x="2231" y="3223"/>
                  </a:lnTo>
                  <a:lnTo>
                    <a:pt x="2479" y="3124"/>
                  </a:lnTo>
                  <a:lnTo>
                    <a:pt x="2678" y="2975"/>
                  </a:lnTo>
                  <a:lnTo>
                    <a:pt x="2876" y="2777"/>
                  </a:lnTo>
                  <a:lnTo>
                    <a:pt x="3025" y="2628"/>
                  </a:lnTo>
                  <a:lnTo>
                    <a:pt x="3173" y="2380"/>
                  </a:lnTo>
                  <a:lnTo>
                    <a:pt x="3272" y="2182"/>
                  </a:lnTo>
                  <a:lnTo>
                    <a:pt x="3322" y="1885"/>
                  </a:lnTo>
                  <a:lnTo>
                    <a:pt x="3322" y="1637"/>
                  </a:lnTo>
                  <a:lnTo>
                    <a:pt x="3322" y="1637"/>
                  </a:lnTo>
                  <a:lnTo>
                    <a:pt x="3322" y="1290"/>
                  </a:lnTo>
                  <a:lnTo>
                    <a:pt x="3223" y="992"/>
                  </a:lnTo>
                  <a:lnTo>
                    <a:pt x="3074" y="695"/>
                  </a:lnTo>
                  <a:lnTo>
                    <a:pt x="2876" y="447"/>
                  </a:lnTo>
                  <a:lnTo>
                    <a:pt x="2628" y="249"/>
                  </a:lnTo>
                  <a:lnTo>
                    <a:pt x="2331" y="100"/>
                  </a:lnTo>
                  <a:lnTo>
                    <a:pt x="2033" y="1"/>
                  </a:lnTo>
                  <a:lnTo>
                    <a:pt x="1686" y="1"/>
                  </a:lnTo>
                  <a:lnTo>
                    <a:pt x="1686" y="1"/>
                  </a:lnTo>
                  <a:lnTo>
                    <a:pt x="1339" y="1"/>
                  </a:lnTo>
                  <a:lnTo>
                    <a:pt x="1042" y="100"/>
                  </a:lnTo>
                  <a:lnTo>
                    <a:pt x="744" y="249"/>
                  </a:lnTo>
                  <a:lnTo>
                    <a:pt x="496" y="447"/>
                  </a:lnTo>
                  <a:lnTo>
                    <a:pt x="298" y="695"/>
                  </a:lnTo>
                  <a:lnTo>
                    <a:pt x="149" y="992"/>
                  </a:lnTo>
                  <a:lnTo>
                    <a:pt x="50" y="1290"/>
                  </a:lnTo>
                  <a:lnTo>
                    <a:pt x="1" y="1637"/>
                  </a:lnTo>
                  <a:lnTo>
                    <a:pt x="1" y="1637"/>
                  </a:lnTo>
                  <a:lnTo>
                    <a:pt x="50" y="1885"/>
                  </a:lnTo>
                  <a:lnTo>
                    <a:pt x="100" y="2182"/>
                  </a:lnTo>
                  <a:lnTo>
                    <a:pt x="199" y="2380"/>
                  </a:lnTo>
                  <a:lnTo>
                    <a:pt x="348" y="2628"/>
                  </a:lnTo>
                  <a:lnTo>
                    <a:pt x="496" y="2777"/>
                  </a:lnTo>
                  <a:lnTo>
                    <a:pt x="695" y="2975"/>
                  </a:lnTo>
                  <a:lnTo>
                    <a:pt x="893" y="3124"/>
                  </a:lnTo>
                  <a:lnTo>
                    <a:pt x="1141" y="3223"/>
                  </a:lnTo>
                  <a:lnTo>
                    <a:pt x="1141" y="4413"/>
                  </a:lnTo>
                  <a:lnTo>
                    <a:pt x="1141" y="4413"/>
                  </a:lnTo>
                  <a:lnTo>
                    <a:pt x="1091" y="4760"/>
                  </a:lnTo>
                  <a:lnTo>
                    <a:pt x="1042" y="5107"/>
                  </a:lnTo>
                  <a:lnTo>
                    <a:pt x="992" y="5404"/>
                  </a:lnTo>
                  <a:lnTo>
                    <a:pt x="843" y="5751"/>
                  </a:lnTo>
                  <a:lnTo>
                    <a:pt x="695" y="6049"/>
                  </a:lnTo>
                  <a:lnTo>
                    <a:pt x="546" y="6297"/>
                  </a:lnTo>
                  <a:lnTo>
                    <a:pt x="298" y="6594"/>
                  </a:lnTo>
                  <a:lnTo>
                    <a:pt x="100" y="6842"/>
                  </a:lnTo>
                  <a:lnTo>
                    <a:pt x="100" y="6842"/>
                  </a:lnTo>
                  <a:lnTo>
                    <a:pt x="1" y="6892"/>
                  </a:lnTo>
                  <a:lnTo>
                    <a:pt x="1" y="8280"/>
                  </a:lnTo>
                  <a:lnTo>
                    <a:pt x="1" y="8280"/>
                  </a:lnTo>
                  <a:lnTo>
                    <a:pt x="447" y="7982"/>
                  </a:lnTo>
                  <a:lnTo>
                    <a:pt x="843" y="7635"/>
                  </a:lnTo>
                  <a:lnTo>
                    <a:pt x="843" y="763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63" name="Google Shape;1463;p66"/>
            <p:cNvSpPr/>
            <p:nvPr/>
          </p:nvSpPr>
          <p:spPr>
            <a:xfrm>
              <a:off x="5013425" y="1692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464" name="Google Shape;1464;p66"/>
          <p:cNvGrpSpPr/>
          <p:nvPr/>
        </p:nvGrpSpPr>
        <p:grpSpPr>
          <a:xfrm>
            <a:off x="6054641" y="1439587"/>
            <a:ext cx="446408" cy="445232"/>
            <a:chOff x="5386475" y="1305800"/>
            <a:chExt cx="474700" cy="473450"/>
          </a:xfrm>
        </p:grpSpPr>
        <p:sp>
          <p:nvSpPr>
            <p:cNvPr id="1465" name="Google Shape;1465;p66"/>
            <p:cNvSpPr/>
            <p:nvPr/>
          </p:nvSpPr>
          <p:spPr>
            <a:xfrm>
              <a:off x="5526525" y="1305800"/>
              <a:ext cx="194600" cy="99150"/>
            </a:xfrm>
            <a:custGeom>
              <a:avLst/>
              <a:gdLst/>
              <a:ahLst/>
              <a:cxnLst/>
              <a:rect l="l" t="t" r="r" b="b"/>
              <a:pathLst>
                <a:path w="7784" h="3966" extrusionOk="0">
                  <a:moveTo>
                    <a:pt x="546" y="0"/>
                  </a:moveTo>
                  <a:lnTo>
                    <a:pt x="347" y="50"/>
                  </a:lnTo>
                  <a:lnTo>
                    <a:pt x="149" y="149"/>
                  </a:lnTo>
                  <a:lnTo>
                    <a:pt x="50" y="347"/>
                  </a:lnTo>
                  <a:lnTo>
                    <a:pt x="0" y="545"/>
                  </a:lnTo>
                  <a:lnTo>
                    <a:pt x="50" y="793"/>
                  </a:lnTo>
                  <a:lnTo>
                    <a:pt x="149" y="942"/>
                  </a:lnTo>
                  <a:lnTo>
                    <a:pt x="347" y="1091"/>
                  </a:lnTo>
                  <a:lnTo>
                    <a:pt x="546" y="1091"/>
                  </a:lnTo>
                  <a:lnTo>
                    <a:pt x="893" y="1140"/>
                  </a:lnTo>
                  <a:lnTo>
                    <a:pt x="1190" y="1239"/>
                  </a:lnTo>
                  <a:lnTo>
                    <a:pt x="1488" y="1388"/>
                  </a:lnTo>
                  <a:lnTo>
                    <a:pt x="1735" y="1636"/>
                  </a:lnTo>
                  <a:lnTo>
                    <a:pt x="1934" y="1884"/>
                  </a:lnTo>
                  <a:lnTo>
                    <a:pt x="2082" y="2181"/>
                  </a:lnTo>
                  <a:lnTo>
                    <a:pt x="2182" y="2479"/>
                  </a:lnTo>
                  <a:lnTo>
                    <a:pt x="2231" y="2826"/>
                  </a:lnTo>
                  <a:lnTo>
                    <a:pt x="1934" y="3074"/>
                  </a:lnTo>
                  <a:lnTo>
                    <a:pt x="1686" y="3322"/>
                  </a:lnTo>
                  <a:lnTo>
                    <a:pt x="1488" y="3619"/>
                  </a:lnTo>
                  <a:lnTo>
                    <a:pt x="1339" y="3966"/>
                  </a:lnTo>
                  <a:lnTo>
                    <a:pt x="1339" y="3966"/>
                  </a:lnTo>
                  <a:lnTo>
                    <a:pt x="1934" y="3718"/>
                  </a:lnTo>
                  <a:lnTo>
                    <a:pt x="2578" y="3520"/>
                  </a:lnTo>
                  <a:lnTo>
                    <a:pt x="3223" y="3421"/>
                  </a:lnTo>
                  <a:lnTo>
                    <a:pt x="3917" y="3371"/>
                  </a:lnTo>
                  <a:lnTo>
                    <a:pt x="4561" y="3421"/>
                  </a:lnTo>
                  <a:lnTo>
                    <a:pt x="5206" y="3520"/>
                  </a:lnTo>
                  <a:lnTo>
                    <a:pt x="5850" y="3718"/>
                  </a:lnTo>
                  <a:lnTo>
                    <a:pt x="6445" y="3966"/>
                  </a:lnTo>
                  <a:lnTo>
                    <a:pt x="6445" y="3966"/>
                  </a:lnTo>
                  <a:lnTo>
                    <a:pt x="6296" y="3619"/>
                  </a:lnTo>
                  <a:lnTo>
                    <a:pt x="6098" y="3322"/>
                  </a:lnTo>
                  <a:lnTo>
                    <a:pt x="5850" y="3074"/>
                  </a:lnTo>
                  <a:lnTo>
                    <a:pt x="5553" y="2826"/>
                  </a:lnTo>
                  <a:lnTo>
                    <a:pt x="5602" y="2479"/>
                  </a:lnTo>
                  <a:lnTo>
                    <a:pt x="5701" y="2181"/>
                  </a:lnTo>
                  <a:lnTo>
                    <a:pt x="5850" y="1884"/>
                  </a:lnTo>
                  <a:lnTo>
                    <a:pt x="6048" y="1636"/>
                  </a:lnTo>
                  <a:lnTo>
                    <a:pt x="6296" y="1388"/>
                  </a:lnTo>
                  <a:lnTo>
                    <a:pt x="6594" y="1239"/>
                  </a:lnTo>
                  <a:lnTo>
                    <a:pt x="6891" y="1140"/>
                  </a:lnTo>
                  <a:lnTo>
                    <a:pt x="7238" y="1091"/>
                  </a:lnTo>
                  <a:lnTo>
                    <a:pt x="7437" y="1091"/>
                  </a:lnTo>
                  <a:lnTo>
                    <a:pt x="7635" y="942"/>
                  </a:lnTo>
                  <a:lnTo>
                    <a:pt x="7734" y="793"/>
                  </a:lnTo>
                  <a:lnTo>
                    <a:pt x="7784" y="545"/>
                  </a:lnTo>
                  <a:lnTo>
                    <a:pt x="7734" y="347"/>
                  </a:lnTo>
                  <a:lnTo>
                    <a:pt x="7635" y="149"/>
                  </a:lnTo>
                  <a:lnTo>
                    <a:pt x="7437" y="50"/>
                  </a:lnTo>
                  <a:lnTo>
                    <a:pt x="7238" y="0"/>
                  </a:lnTo>
                  <a:lnTo>
                    <a:pt x="6743" y="50"/>
                  </a:lnTo>
                  <a:lnTo>
                    <a:pt x="6247" y="198"/>
                  </a:lnTo>
                  <a:lnTo>
                    <a:pt x="5801" y="397"/>
                  </a:lnTo>
                  <a:lnTo>
                    <a:pt x="5454" y="694"/>
                  </a:lnTo>
                  <a:lnTo>
                    <a:pt x="5107" y="1041"/>
                  </a:lnTo>
                  <a:lnTo>
                    <a:pt x="4809" y="1438"/>
                  </a:lnTo>
                  <a:lnTo>
                    <a:pt x="4611" y="1834"/>
                  </a:lnTo>
                  <a:lnTo>
                    <a:pt x="4512" y="2330"/>
                  </a:lnTo>
                  <a:lnTo>
                    <a:pt x="4214" y="2280"/>
                  </a:lnTo>
                  <a:lnTo>
                    <a:pt x="3570" y="2280"/>
                  </a:lnTo>
                  <a:lnTo>
                    <a:pt x="3272" y="2330"/>
                  </a:lnTo>
                  <a:lnTo>
                    <a:pt x="3173" y="1834"/>
                  </a:lnTo>
                  <a:lnTo>
                    <a:pt x="2975" y="1438"/>
                  </a:lnTo>
                  <a:lnTo>
                    <a:pt x="2677" y="1041"/>
                  </a:lnTo>
                  <a:lnTo>
                    <a:pt x="2330" y="694"/>
                  </a:lnTo>
                  <a:lnTo>
                    <a:pt x="1983" y="397"/>
                  </a:lnTo>
                  <a:lnTo>
                    <a:pt x="1537" y="198"/>
                  </a:lnTo>
                  <a:lnTo>
                    <a:pt x="1041" y="50"/>
                  </a:lnTo>
                  <a:lnTo>
                    <a:pt x="5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66" name="Google Shape;1466;p66"/>
            <p:cNvSpPr/>
            <p:nvPr/>
          </p:nvSpPr>
          <p:spPr>
            <a:xfrm>
              <a:off x="5526525" y="1305800"/>
              <a:ext cx="194600" cy="99150"/>
            </a:xfrm>
            <a:custGeom>
              <a:avLst/>
              <a:gdLst/>
              <a:ahLst/>
              <a:cxnLst/>
              <a:rect l="l" t="t" r="r" b="b"/>
              <a:pathLst>
                <a:path w="7784" h="3966" fill="none" extrusionOk="0">
                  <a:moveTo>
                    <a:pt x="7238" y="0"/>
                  </a:moveTo>
                  <a:lnTo>
                    <a:pt x="7238" y="0"/>
                  </a:lnTo>
                  <a:lnTo>
                    <a:pt x="6743" y="50"/>
                  </a:lnTo>
                  <a:lnTo>
                    <a:pt x="6247" y="198"/>
                  </a:lnTo>
                  <a:lnTo>
                    <a:pt x="5801" y="397"/>
                  </a:lnTo>
                  <a:lnTo>
                    <a:pt x="5454" y="694"/>
                  </a:lnTo>
                  <a:lnTo>
                    <a:pt x="5107" y="1041"/>
                  </a:lnTo>
                  <a:lnTo>
                    <a:pt x="4809" y="1438"/>
                  </a:lnTo>
                  <a:lnTo>
                    <a:pt x="4611" y="1834"/>
                  </a:lnTo>
                  <a:lnTo>
                    <a:pt x="4512" y="2330"/>
                  </a:lnTo>
                  <a:lnTo>
                    <a:pt x="4512" y="2330"/>
                  </a:lnTo>
                  <a:lnTo>
                    <a:pt x="4214" y="2280"/>
                  </a:lnTo>
                  <a:lnTo>
                    <a:pt x="3917" y="2280"/>
                  </a:lnTo>
                  <a:lnTo>
                    <a:pt x="3917" y="2280"/>
                  </a:lnTo>
                  <a:lnTo>
                    <a:pt x="3570" y="2280"/>
                  </a:lnTo>
                  <a:lnTo>
                    <a:pt x="3272" y="2330"/>
                  </a:lnTo>
                  <a:lnTo>
                    <a:pt x="3272" y="2330"/>
                  </a:lnTo>
                  <a:lnTo>
                    <a:pt x="3173" y="1834"/>
                  </a:lnTo>
                  <a:lnTo>
                    <a:pt x="2975" y="1438"/>
                  </a:lnTo>
                  <a:lnTo>
                    <a:pt x="2677" y="1041"/>
                  </a:lnTo>
                  <a:lnTo>
                    <a:pt x="2330" y="694"/>
                  </a:lnTo>
                  <a:lnTo>
                    <a:pt x="1983" y="397"/>
                  </a:lnTo>
                  <a:lnTo>
                    <a:pt x="1537" y="198"/>
                  </a:lnTo>
                  <a:lnTo>
                    <a:pt x="1041" y="5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347" y="50"/>
                  </a:lnTo>
                  <a:lnTo>
                    <a:pt x="149" y="149"/>
                  </a:lnTo>
                  <a:lnTo>
                    <a:pt x="50" y="347"/>
                  </a:lnTo>
                  <a:lnTo>
                    <a:pt x="0" y="545"/>
                  </a:lnTo>
                  <a:lnTo>
                    <a:pt x="0" y="545"/>
                  </a:lnTo>
                  <a:lnTo>
                    <a:pt x="50" y="793"/>
                  </a:lnTo>
                  <a:lnTo>
                    <a:pt x="149" y="942"/>
                  </a:lnTo>
                  <a:lnTo>
                    <a:pt x="347" y="1091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893" y="1140"/>
                  </a:lnTo>
                  <a:lnTo>
                    <a:pt x="1190" y="1239"/>
                  </a:lnTo>
                  <a:lnTo>
                    <a:pt x="1488" y="1388"/>
                  </a:lnTo>
                  <a:lnTo>
                    <a:pt x="1735" y="1636"/>
                  </a:lnTo>
                  <a:lnTo>
                    <a:pt x="1934" y="1884"/>
                  </a:lnTo>
                  <a:lnTo>
                    <a:pt x="2082" y="2181"/>
                  </a:lnTo>
                  <a:lnTo>
                    <a:pt x="2182" y="2479"/>
                  </a:lnTo>
                  <a:lnTo>
                    <a:pt x="2231" y="2826"/>
                  </a:lnTo>
                  <a:lnTo>
                    <a:pt x="2231" y="2826"/>
                  </a:lnTo>
                  <a:lnTo>
                    <a:pt x="2231" y="2826"/>
                  </a:lnTo>
                  <a:lnTo>
                    <a:pt x="1934" y="3074"/>
                  </a:lnTo>
                  <a:lnTo>
                    <a:pt x="1686" y="3322"/>
                  </a:lnTo>
                  <a:lnTo>
                    <a:pt x="1488" y="3619"/>
                  </a:lnTo>
                  <a:lnTo>
                    <a:pt x="1339" y="3966"/>
                  </a:lnTo>
                  <a:lnTo>
                    <a:pt x="1339" y="3966"/>
                  </a:lnTo>
                  <a:lnTo>
                    <a:pt x="1934" y="3718"/>
                  </a:lnTo>
                  <a:lnTo>
                    <a:pt x="2578" y="3520"/>
                  </a:lnTo>
                  <a:lnTo>
                    <a:pt x="3223" y="3421"/>
                  </a:lnTo>
                  <a:lnTo>
                    <a:pt x="3917" y="3371"/>
                  </a:lnTo>
                  <a:lnTo>
                    <a:pt x="3917" y="3371"/>
                  </a:lnTo>
                  <a:lnTo>
                    <a:pt x="4561" y="3421"/>
                  </a:lnTo>
                  <a:lnTo>
                    <a:pt x="5206" y="3520"/>
                  </a:lnTo>
                  <a:lnTo>
                    <a:pt x="5850" y="3718"/>
                  </a:lnTo>
                  <a:lnTo>
                    <a:pt x="6445" y="3966"/>
                  </a:lnTo>
                  <a:lnTo>
                    <a:pt x="6445" y="3966"/>
                  </a:lnTo>
                  <a:lnTo>
                    <a:pt x="6296" y="3619"/>
                  </a:lnTo>
                  <a:lnTo>
                    <a:pt x="6098" y="3322"/>
                  </a:lnTo>
                  <a:lnTo>
                    <a:pt x="5850" y="3074"/>
                  </a:lnTo>
                  <a:lnTo>
                    <a:pt x="5553" y="2826"/>
                  </a:lnTo>
                  <a:lnTo>
                    <a:pt x="5553" y="2826"/>
                  </a:lnTo>
                  <a:lnTo>
                    <a:pt x="5553" y="2826"/>
                  </a:lnTo>
                  <a:lnTo>
                    <a:pt x="5602" y="2479"/>
                  </a:lnTo>
                  <a:lnTo>
                    <a:pt x="5701" y="2181"/>
                  </a:lnTo>
                  <a:lnTo>
                    <a:pt x="5850" y="1884"/>
                  </a:lnTo>
                  <a:lnTo>
                    <a:pt x="6048" y="1636"/>
                  </a:lnTo>
                  <a:lnTo>
                    <a:pt x="6296" y="1388"/>
                  </a:lnTo>
                  <a:lnTo>
                    <a:pt x="6594" y="1239"/>
                  </a:lnTo>
                  <a:lnTo>
                    <a:pt x="6891" y="1140"/>
                  </a:lnTo>
                  <a:lnTo>
                    <a:pt x="7238" y="1091"/>
                  </a:lnTo>
                  <a:lnTo>
                    <a:pt x="7238" y="1091"/>
                  </a:lnTo>
                  <a:lnTo>
                    <a:pt x="7437" y="1091"/>
                  </a:lnTo>
                  <a:lnTo>
                    <a:pt x="7635" y="942"/>
                  </a:lnTo>
                  <a:lnTo>
                    <a:pt x="7734" y="793"/>
                  </a:lnTo>
                  <a:lnTo>
                    <a:pt x="7784" y="545"/>
                  </a:lnTo>
                  <a:lnTo>
                    <a:pt x="7784" y="545"/>
                  </a:lnTo>
                  <a:lnTo>
                    <a:pt x="7734" y="347"/>
                  </a:lnTo>
                  <a:lnTo>
                    <a:pt x="7635" y="149"/>
                  </a:lnTo>
                  <a:lnTo>
                    <a:pt x="7437" y="50"/>
                  </a:lnTo>
                  <a:lnTo>
                    <a:pt x="7238" y="0"/>
                  </a:lnTo>
                  <a:lnTo>
                    <a:pt x="7238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67" name="Google Shape;1467;p66"/>
            <p:cNvSpPr/>
            <p:nvPr/>
          </p:nvSpPr>
          <p:spPr>
            <a:xfrm>
              <a:off x="5707475" y="1305800"/>
              <a:ext cx="25" cy="0"/>
            </a:xfrm>
            <a:custGeom>
              <a:avLst/>
              <a:gdLst/>
              <a:ahLst/>
              <a:cxnLst/>
              <a:rect l="l" t="t" r="r" b="b"/>
              <a:pathLst>
                <a:path w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68" name="Google Shape;1468;p66"/>
            <p:cNvSpPr/>
            <p:nvPr/>
          </p:nvSpPr>
          <p:spPr>
            <a:xfrm>
              <a:off x="5516600" y="1706100"/>
              <a:ext cx="214450" cy="73150"/>
            </a:xfrm>
            <a:custGeom>
              <a:avLst/>
              <a:gdLst/>
              <a:ahLst/>
              <a:cxnLst/>
              <a:rect l="l" t="t" r="r" b="b"/>
              <a:pathLst>
                <a:path w="8578" h="2926" extrusionOk="0">
                  <a:moveTo>
                    <a:pt x="1" y="1"/>
                  </a:moveTo>
                  <a:lnTo>
                    <a:pt x="546" y="546"/>
                  </a:lnTo>
                  <a:lnTo>
                    <a:pt x="1191" y="943"/>
                  </a:lnTo>
                  <a:lnTo>
                    <a:pt x="1885" y="1339"/>
                  </a:lnTo>
                  <a:lnTo>
                    <a:pt x="2628" y="1587"/>
                  </a:lnTo>
                  <a:lnTo>
                    <a:pt x="2628" y="2380"/>
                  </a:lnTo>
                  <a:lnTo>
                    <a:pt x="2678" y="2579"/>
                  </a:lnTo>
                  <a:lnTo>
                    <a:pt x="2777" y="2777"/>
                  </a:lnTo>
                  <a:lnTo>
                    <a:pt x="2975" y="2876"/>
                  </a:lnTo>
                  <a:lnTo>
                    <a:pt x="3174" y="2926"/>
                  </a:lnTo>
                  <a:lnTo>
                    <a:pt x="3421" y="2876"/>
                  </a:lnTo>
                  <a:lnTo>
                    <a:pt x="3570" y="2777"/>
                  </a:lnTo>
                  <a:lnTo>
                    <a:pt x="3669" y="2579"/>
                  </a:lnTo>
                  <a:lnTo>
                    <a:pt x="3719" y="2380"/>
                  </a:lnTo>
                  <a:lnTo>
                    <a:pt x="3719" y="1785"/>
                  </a:lnTo>
                  <a:lnTo>
                    <a:pt x="4314" y="1835"/>
                  </a:lnTo>
                  <a:lnTo>
                    <a:pt x="4859" y="1785"/>
                  </a:lnTo>
                  <a:lnTo>
                    <a:pt x="4859" y="2380"/>
                  </a:lnTo>
                  <a:lnTo>
                    <a:pt x="4909" y="2579"/>
                  </a:lnTo>
                  <a:lnTo>
                    <a:pt x="5008" y="2777"/>
                  </a:lnTo>
                  <a:lnTo>
                    <a:pt x="5206" y="2876"/>
                  </a:lnTo>
                  <a:lnTo>
                    <a:pt x="5404" y="2926"/>
                  </a:lnTo>
                  <a:lnTo>
                    <a:pt x="5603" y="2876"/>
                  </a:lnTo>
                  <a:lnTo>
                    <a:pt x="5801" y="2777"/>
                  </a:lnTo>
                  <a:lnTo>
                    <a:pt x="5900" y="2579"/>
                  </a:lnTo>
                  <a:lnTo>
                    <a:pt x="5950" y="2380"/>
                  </a:lnTo>
                  <a:lnTo>
                    <a:pt x="5950" y="1587"/>
                  </a:lnTo>
                  <a:lnTo>
                    <a:pt x="6693" y="1339"/>
                  </a:lnTo>
                  <a:lnTo>
                    <a:pt x="7387" y="943"/>
                  </a:lnTo>
                  <a:lnTo>
                    <a:pt x="8032" y="546"/>
                  </a:lnTo>
                  <a:lnTo>
                    <a:pt x="857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69" name="Google Shape;1469;p66"/>
            <p:cNvSpPr/>
            <p:nvPr/>
          </p:nvSpPr>
          <p:spPr>
            <a:xfrm>
              <a:off x="5516600" y="1706100"/>
              <a:ext cx="214450" cy="73150"/>
            </a:xfrm>
            <a:custGeom>
              <a:avLst/>
              <a:gdLst/>
              <a:ahLst/>
              <a:cxnLst/>
              <a:rect l="l" t="t" r="r" b="b"/>
              <a:pathLst>
                <a:path w="8578" h="2926" fill="none" extrusionOk="0">
                  <a:moveTo>
                    <a:pt x="5404" y="2926"/>
                  </a:moveTo>
                  <a:lnTo>
                    <a:pt x="5404" y="2926"/>
                  </a:lnTo>
                  <a:lnTo>
                    <a:pt x="5603" y="2876"/>
                  </a:lnTo>
                  <a:lnTo>
                    <a:pt x="5801" y="2777"/>
                  </a:lnTo>
                  <a:lnTo>
                    <a:pt x="5900" y="2579"/>
                  </a:lnTo>
                  <a:lnTo>
                    <a:pt x="5950" y="2380"/>
                  </a:lnTo>
                  <a:lnTo>
                    <a:pt x="5950" y="1587"/>
                  </a:lnTo>
                  <a:lnTo>
                    <a:pt x="5950" y="1587"/>
                  </a:lnTo>
                  <a:lnTo>
                    <a:pt x="6693" y="1339"/>
                  </a:lnTo>
                  <a:lnTo>
                    <a:pt x="7387" y="943"/>
                  </a:lnTo>
                  <a:lnTo>
                    <a:pt x="8032" y="546"/>
                  </a:lnTo>
                  <a:lnTo>
                    <a:pt x="8577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546" y="546"/>
                  </a:lnTo>
                  <a:lnTo>
                    <a:pt x="1191" y="943"/>
                  </a:lnTo>
                  <a:lnTo>
                    <a:pt x="1885" y="1339"/>
                  </a:lnTo>
                  <a:lnTo>
                    <a:pt x="2628" y="1587"/>
                  </a:lnTo>
                  <a:lnTo>
                    <a:pt x="2628" y="2380"/>
                  </a:lnTo>
                  <a:lnTo>
                    <a:pt x="2628" y="2380"/>
                  </a:lnTo>
                  <a:lnTo>
                    <a:pt x="2678" y="2579"/>
                  </a:lnTo>
                  <a:lnTo>
                    <a:pt x="2777" y="2777"/>
                  </a:lnTo>
                  <a:lnTo>
                    <a:pt x="2975" y="2876"/>
                  </a:lnTo>
                  <a:lnTo>
                    <a:pt x="3174" y="2926"/>
                  </a:lnTo>
                  <a:lnTo>
                    <a:pt x="3174" y="2926"/>
                  </a:lnTo>
                  <a:lnTo>
                    <a:pt x="3421" y="2876"/>
                  </a:lnTo>
                  <a:lnTo>
                    <a:pt x="3570" y="2777"/>
                  </a:lnTo>
                  <a:lnTo>
                    <a:pt x="3669" y="2579"/>
                  </a:lnTo>
                  <a:lnTo>
                    <a:pt x="3719" y="2380"/>
                  </a:lnTo>
                  <a:lnTo>
                    <a:pt x="3719" y="1785"/>
                  </a:lnTo>
                  <a:lnTo>
                    <a:pt x="3719" y="1785"/>
                  </a:lnTo>
                  <a:lnTo>
                    <a:pt x="4314" y="1835"/>
                  </a:lnTo>
                  <a:lnTo>
                    <a:pt x="4314" y="1835"/>
                  </a:lnTo>
                  <a:lnTo>
                    <a:pt x="4859" y="1785"/>
                  </a:lnTo>
                  <a:lnTo>
                    <a:pt x="4859" y="2380"/>
                  </a:lnTo>
                  <a:lnTo>
                    <a:pt x="4859" y="2380"/>
                  </a:lnTo>
                  <a:lnTo>
                    <a:pt x="4909" y="2579"/>
                  </a:lnTo>
                  <a:lnTo>
                    <a:pt x="5008" y="2777"/>
                  </a:lnTo>
                  <a:lnTo>
                    <a:pt x="5206" y="2876"/>
                  </a:lnTo>
                  <a:lnTo>
                    <a:pt x="5404" y="2926"/>
                  </a:lnTo>
                  <a:lnTo>
                    <a:pt x="5404" y="292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70" name="Google Shape;1470;p66"/>
            <p:cNvSpPr/>
            <p:nvPr/>
          </p:nvSpPr>
          <p:spPr>
            <a:xfrm>
              <a:off x="5651700" y="1779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71" name="Google Shape;1471;p66"/>
            <p:cNvSpPr/>
            <p:nvPr/>
          </p:nvSpPr>
          <p:spPr>
            <a:xfrm>
              <a:off x="5754575" y="1390075"/>
              <a:ext cx="49600" cy="92975"/>
            </a:xfrm>
            <a:custGeom>
              <a:avLst/>
              <a:gdLst/>
              <a:ahLst/>
              <a:cxnLst/>
              <a:rect l="l" t="t" r="r" b="b"/>
              <a:pathLst>
                <a:path w="1984" h="3719" extrusionOk="0">
                  <a:moveTo>
                    <a:pt x="1438" y="0"/>
                  </a:moveTo>
                  <a:lnTo>
                    <a:pt x="1239" y="50"/>
                  </a:lnTo>
                  <a:lnTo>
                    <a:pt x="1041" y="149"/>
                  </a:lnTo>
                  <a:lnTo>
                    <a:pt x="942" y="347"/>
                  </a:lnTo>
                  <a:lnTo>
                    <a:pt x="892" y="545"/>
                  </a:lnTo>
                  <a:lnTo>
                    <a:pt x="892" y="2380"/>
                  </a:lnTo>
                  <a:lnTo>
                    <a:pt x="0" y="2776"/>
                  </a:lnTo>
                  <a:lnTo>
                    <a:pt x="347" y="3222"/>
                  </a:lnTo>
                  <a:lnTo>
                    <a:pt x="645" y="3718"/>
                  </a:lnTo>
                  <a:lnTo>
                    <a:pt x="1636" y="3272"/>
                  </a:lnTo>
                  <a:lnTo>
                    <a:pt x="1785" y="3222"/>
                  </a:lnTo>
                  <a:lnTo>
                    <a:pt x="1884" y="3074"/>
                  </a:lnTo>
                  <a:lnTo>
                    <a:pt x="1983" y="2925"/>
                  </a:lnTo>
                  <a:lnTo>
                    <a:pt x="1983" y="2776"/>
                  </a:lnTo>
                  <a:lnTo>
                    <a:pt x="1983" y="545"/>
                  </a:lnTo>
                  <a:lnTo>
                    <a:pt x="1934" y="347"/>
                  </a:lnTo>
                  <a:lnTo>
                    <a:pt x="1834" y="149"/>
                  </a:lnTo>
                  <a:lnTo>
                    <a:pt x="1636" y="50"/>
                  </a:lnTo>
                  <a:lnTo>
                    <a:pt x="143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72" name="Google Shape;1472;p66"/>
            <p:cNvSpPr/>
            <p:nvPr/>
          </p:nvSpPr>
          <p:spPr>
            <a:xfrm>
              <a:off x="5754575" y="1390075"/>
              <a:ext cx="49600" cy="92975"/>
            </a:xfrm>
            <a:custGeom>
              <a:avLst/>
              <a:gdLst/>
              <a:ahLst/>
              <a:cxnLst/>
              <a:rect l="l" t="t" r="r" b="b"/>
              <a:pathLst>
                <a:path w="1984" h="3719" fill="none" extrusionOk="0">
                  <a:moveTo>
                    <a:pt x="1983" y="2776"/>
                  </a:moveTo>
                  <a:lnTo>
                    <a:pt x="1983" y="545"/>
                  </a:lnTo>
                  <a:lnTo>
                    <a:pt x="1983" y="545"/>
                  </a:lnTo>
                  <a:lnTo>
                    <a:pt x="1934" y="347"/>
                  </a:lnTo>
                  <a:lnTo>
                    <a:pt x="1834" y="149"/>
                  </a:lnTo>
                  <a:lnTo>
                    <a:pt x="1636" y="50"/>
                  </a:lnTo>
                  <a:lnTo>
                    <a:pt x="1438" y="0"/>
                  </a:lnTo>
                  <a:lnTo>
                    <a:pt x="1438" y="0"/>
                  </a:lnTo>
                  <a:lnTo>
                    <a:pt x="1239" y="50"/>
                  </a:lnTo>
                  <a:lnTo>
                    <a:pt x="1041" y="149"/>
                  </a:lnTo>
                  <a:lnTo>
                    <a:pt x="942" y="347"/>
                  </a:lnTo>
                  <a:lnTo>
                    <a:pt x="892" y="545"/>
                  </a:lnTo>
                  <a:lnTo>
                    <a:pt x="892" y="2380"/>
                  </a:lnTo>
                  <a:lnTo>
                    <a:pt x="0" y="2776"/>
                  </a:lnTo>
                  <a:lnTo>
                    <a:pt x="0" y="2776"/>
                  </a:lnTo>
                  <a:lnTo>
                    <a:pt x="347" y="3222"/>
                  </a:lnTo>
                  <a:lnTo>
                    <a:pt x="645" y="3718"/>
                  </a:lnTo>
                  <a:lnTo>
                    <a:pt x="1636" y="3272"/>
                  </a:lnTo>
                  <a:lnTo>
                    <a:pt x="1636" y="3272"/>
                  </a:lnTo>
                  <a:lnTo>
                    <a:pt x="1785" y="3222"/>
                  </a:lnTo>
                  <a:lnTo>
                    <a:pt x="1884" y="3074"/>
                  </a:lnTo>
                  <a:lnTo>
                    <a:pt x="1983" y="2925"/>
                  </a:lnTo>
                  <a:lnTo>
                    <a:pt x="1983" y="2776"/>
                  </a:lnTo>
                  <a:lnTo>
                    <a:pt x="1983" y="277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73" name="Google Shape;1473;p66"/>
            <p:cNvSpPr/>
            <p:nvPr/>
          </p:nvSpPr>
          <p:spPr>
            <a:xfrm>
              <a:off x="5804150" y="1459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74" name="Google Shape;1474;p66"/>
            <p:cNvSpPr/>
            <p:nvPr/>
          </p:nvSpPr>
          <p:spPr>
            <a:xfrm>
              <a:off x="5795475" y="1528875"/>
              <a:ext cx="65700" cy="83050"/>
            </a:xfrm>
            <a:custGeom>
              <a:avLst/>
              <a:gdLst/>
              <a:ahLst/>
              <a:cxnLst/>
              <a:rect l="l" t="t" r="r" b="b"/>
              <a:pathLst>
                <a:path w="2628" h="3322" extrusionOk="0">
                  <a:moveTo>
                    <a:pt x="892" y="0"/>
                  </a:moveTo>
                  <a:lnTo>
                    <a:pt x="645" y="50"/>
                  </a:lnTo>
                  <a:lnTo>
                    <a:pt x="0" y="397"/>
                  </a:lnTo>
                  <a:lnTo>
                    <a:pt x="149" y="942"/>
                  </a:lnTo>
                  <a:lnTo>
                    <a:pt x="248" y="1488"/>
                  </a:lnTo>
                  <a:lnTo>
                    <a:pt x="645" y="1289"/>
                  </a:lnTo>
                  <a:lnTo>
                    <a:pt x="1537" y="3024"/>
                  </a:lnTo>
                  <a:lnTo>
                    <a:pt x="1686" y="3173"/>
                  </a:lnTo>
                  <a:lnTo>
                    <a:pt x="1884" y="3322"/>
                  </a:lnTo>
                  <a:lnTo>
                    <a:pt x="2082" y="3322"/>
                  </a:lnTo>
                  <a:lnTo>
                    <a:pt x="2330" y="3272"/>
                  </a:lnTo>
                  <a:lnTo>
                    <a:pt x="2479" y="3124"/>
                  </a:lnTo>
                  <a:lnTo>
                    <a:pt x="2578" y="2925"/>
                  </a:lnTo>
                  <a:lnTo>
                    <a:pt x="2628" y="2727"/>
                  </a:lnTo>
                  <a:lnTo>
                    <a:pt x="2578" y="2529"/>
                  </a:lnTo>
                  <a:lnTo>
                    <a:pt x="1388" y="298"/>
                  </a:lnTo>
                  <a:lnTo>
                    <a:pt x="1289" y="149"/>
                  </a:lnTo>
                  <a:lnTo>
                    <a:pt x="1091" y="50"/>
                  </a:lnTo>
                  <a:lnTo>
                    <a:pt x="89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75" name="Google Shape;1475;p66"/>
            <p:cNvSpPr/>
            <p:nvPr/>
          </p:nvSpPr>
          <p:spPr>
            <a:xfrm>
              <a:off x="5795475" y="1528875"/>
              <a:ext cx="65700" cy="83050"/>
            </a:xfrm>
            <a:custGeom>
              <a:avLst/>
              <a:gdLst/>
              <a:ahLst/>
              <a:cxnLst/>
              <a:rect l="l" t="t" r="r" b="b"/>
              <a:pathLst>
                <a:path w="2628" h="3322" fill="none" extrusionOk="0">
                  <a:moveTo>
                    <a:pt x="248" y="1488"/>
                  </a:moveTo>
                  <a:lnTo>
                    <a:pt x="645" y="1289"/>
                  </a:lnTo>
                  <a:lnTo>
                    <a:pt x="1537" y="3024"/>
                  </a:lnTo>
                  <a:lnTo>
                    <a:pt x="1537" y="3024"/>
                  </a:lnTo>
                  <a:lnTo>
                    <a:pt x="1686" y="3173"/>
                  </a:lnTo>
                  <a:lnTo>
                    <a:pt x="1884" y="3322"/>
                  </a:lnTo>
                  <a:lnTo>
                    <a:pt x="2082" y="3322"/>
                  </a:lnTo>
                  <a:lnTo>
                    <a:pt x="2330" y="3272"/>
                  </a:lnTo>
                  <a:lnTo>
                    <a:pt x="2330" y="3272"/>
                  </a:lnTo>
                  <a:lnTo>
                    <a:pt x="2479" y="3124"/>
                  </a:lnTo>
                  <a:lnTo>
                    <a:pt x="2578" y="2925"/>
                  </a:lnTo>
                  <a:lnTo>
                    <a:pt x="2628" y="2727"/>
                  </a:lnTo>
                  <a:lnTo>
                    <a:pt x="2578" y="2529"/>
                  </a:lnTo>
                  <a:lnTo>
                    <a:pt x="1388" y="298"/>
                  </a:lnTo>
                  <a:lnTo>
                    <a:pt x="1388" y="298"/>
                  </a:lnTo>
                  <a:lnTo>
                    <a:pt x="1289" y="149"/>
                  </a:lnTo>
                  <a:lnTo>
                    <a:pt x="1091" y="50"/>
                  </a:lnTo>
                  <a:lnTo>
                    <a:pt x="892" y="0"/>
                  </a:lnTo>
                  <a:lnTo>
                    <a:pt x="645" y="50"/>
                  </a:lnTo>
                  <a:lnTo>
                    <a:pt x="0" y="397"/>
                  </a:lnTo>
                  <a:lnTo>
                    <a:pt x="0" y="397"/>
                  </a:lnTo>
                  <a:lnTo>
                    <a:pt x="149" y="942"/>
                  </a:lnTo>
                  <a:lnTo>
                    <a:pt x="248" y="1488"/>
                  </a:lnTo>
                  <a:lnTo>
                    <a:pt x="248" y="1488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76" name="Google Shape;1476;p66"/>
            <p:cNvSpPr/>
            <p:nvPr/>
          </p:nvSpPr>
          <p:spPr>
            <a:xfrm>
              <a:off x="5801650" y="15660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77" name="Google Shape;1477;p66"/>
            <p:cNvSpPr/>
            <p:nvPr/>
          </p:nvSpPr>
          <p:spPr>
            <a:xfrm>
              <a:off x="5776875" y="1656525"/>
              <a:ext cx="55800" cy="94225"/>
            </a:xfrm>
            <a:custGeom>
              <a:avLst/>
              <a:gdLst/>
              <a:ahLst/>
              <a:cxnLst/>
              <a:rect l="l" t="t" r="r" b="b"/>
              <a:pathLst>
                <a:path w="2232" h="3769" extrusionOk="0">
                  <a:moveTo>
                    <a:pt x="694" y="1"/>
                  </a:moveTo>
                  <a:lnTo>
                    <a:pt x="496" y="546"/>
                  </a:lnTo>
                  <a:lnTo>
                    <a:pt x="248" y="1042"/>
                  </a:lnTo>
                  <a:lnTo>
                    <a:pt x="893" y="1290"/>
                  </a:lnTo>
                  <a:lnTo>
                    <a:pt x="50" y="2975"/>
                  </a:lnTo>
                  <a:lnTo>
                    <a:pt x="0" y="3173"/>
                  </a:lnTo>
                  <a:lnTo>
                    <a:pt x="0" y="3372"/>
                  </a:lnTo>
                  <a:lnTo>
                    <a:pt x="100" y="3570"/>
                  </a:lnTo>
                  <a:lnTo>
                    <a:pt x="298" y="3719"/>
                  </a:lnTo>
                  <a:lnTo>
                    <a:pt x="496" y="3768"/>
                  </a:lnTo>
                  <a:lnTo>
                    <a:pt x="744" y="3768"/>
                  </a:lnTo>
                  <a:lnTo>
                    <a:pt x="893" y="3620"/>
                  </a:lnTo>
                  <a:lnTo>
                    <a:pt x="1042" y="3471"/>
                  </a:lnTo>
                  <a:lnTo>
                    <a:pt x="2132" y="1240"/>
                  </a:lnTo>
                  <a:lnTo>
                    <a:pt x="2231" y="1042"/>
                  </a:lnTo>
                  <a:lnTo>
                    <a:pt x="2182" y="794"/>
                  </a:lnTo>
                  <a:lnTo>
                    <a:pt x="2033" y="596"/>
                  </a:lnTo>
                  <a:lnTo>
                    <a:pt x="1884" y="496"/>
                  </a:lnTo>
                  <a:lnTo>
                    <a:pt x="69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78" name="Google Shape;1478;p66"/>
            <p:cNvSpPr/>
            <p:nvPr/>
          </p:nvSpPr>
          <p:spPr>
            <a:xfrm>
              <a:off x="5776875" y="1656525"/>
              <a:ext cx="55800" cy="94225"/>
            </a:xfrm>
            <a:custGeom>
              <a:avLst/>
              <a:gdLst/>
              <a:ahLst/>
              <a:cxnLst/>
              <a:rect l="l" t="t" r="r" b="b"/>
              <a:pathLst>
                <a:path w="2232" h="3769" fill="none" extrusionOk="0">
                  <a:moveTo>
                    <a:pt x="298" y="3719"/>
                  </a:moveTo>
                  <a:lnTo>
                    <a:pt x="298" y="3719"/>
                  </a:lnTo>
                  <a:lnTo>
                    <a:pt x="496" y="3768"/>
                  </a:lnTo>
                  <a:lnTo>
                    <a:pt x="744" y="3768"/>
                  </a:lnTo>
                  <a:lnTo>
                    <a:pt x="893" y="3620"/>
                  </a:lnTo>
                  <a:lnTo>
                    <a:pt x="1042" y="3471"/>
                  </a:lnTo>
                  <a:lnTo>
                    <a:pt x="2132" y="1240"/>
                  </a:lnTo>
                  <a:lnTo>
                    <a:pt x="2132" y="1240"/>
                  </a:lnTo>
                  <a:lnTo>
                    <a:pt x="2231" y="1042"/>
                  </a:lnTo>
                  <a:lnTo>
                    <a:pt x="2182" y="794"/>
                  </a:lnTo>
                  <a:lnTo>
                    <a:pt x="2182" y="794"/>
                  </a:lnTo>
                  <a:lnTo>
                    <a:pt x="2033" y="596"/>
                  </a:lnTo>
                  <a:lnTo>
                    <a:pt x="1884" y="496"/>
                  </a:lnTo>
                  <a:lnTo>
                    <a:pt x="694" y="1"/>
                  </a:lnTo>
                  <a:lnTo>
                    <a:pt x="694" y="1"/>
                  </a:lnTo>
                  <a:lnTo>
                    <a:pt x="496" y="546"/>
                  </a:lnTo>
                  <a:lnTo>
                    <a:pt x="248" y="1042"/>
                  </a:lnTo>
                  <a:lnTo>
                    <a:pt x="893" y="1290"/>
                  </a:lnTo>
                  <a:lnTo>
                    <a:pt x="50" y="2975"/>
                  </a:lnTo>
                  <a:lnTo>
                    <a:pt x="50" y="2975"/>
                  </a:lnTo>
                  <a:lnTo>
                    <a:pt x="0" y="3173"/>
                  </a:lnTo>
                  <a:lnTo>
                    <a:pt x="0" y="3372"/>
                  </a:lnTo>
                  <a:lnTo>
                    <a:pt x="100" y="3570"/>
                  </a:lnTo>
                  <a:lnTo>
                    <a:pt x="298" y="3719"/>
                  </a:lnTo>
                  <a:lnTo>
                    <a:pt x="298" y="3719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79" name="Google Shape;1479;p66"/>
            <p:cNvSpPr/>
            <p:nvPr/>
          </p:nvSpPr>
          <p:spPr>
            <a:xfrm>
              <a:off x="5784300" y="1749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80" name="Google Shape;1480;p66"/>
            <p:cNvSpPr/>
            <p:nvPr/>
          </p:nvSpPr>
          <p:spPr>
            <a:xfrm>
              <a:off x="5416225" y="1656525"/>
              <a:ext cx="54550" cy="94225"/>
            </a:xfrm>
            <a:custGeom>
              <a:avLst/>
              <a:gdLst/>
              <a:ahLst/>
              <a:cxnLst/>
              <a:rect l="l" t="t" r="r" b="b"/>
              <a:pathLst>
                <a:path w="2182" h="3769" extrusionOk="0">
                  <a:moveTo>
                    <a:pt x="1487" y="1"/>
                  </a:moveTo>
                  <a:lnTo>
                    <a:pt x="298" y="496"/>
                  </a:lnTo>
                  <a:lnTo>
                    <a:pt x="149" y="596"/>
                  </a:lnTo>
                  <a:lnTo>
                    <a:pt x="0" y="794"/>
                  </a:lnTo>
                  <a:lnTo>
                    <a:pt x="0" y="1042"/>
                  </a:lnTo>
                  <a:lnTo>
                    <a:pt x="50" y="1240"/>
                  </a:lnTo>
                  <a:lnTo>
                    <a:pt x="1140" y="3471"/>
                  </a:lnTo>
                  <a:lnTo>
                    <a:pt x="1289" y="3620"/>
                  </a:lnTo>
                  <a:lnTo>
                    <a:pt x="1487" y="3768"/>
                  </a:lnTo>
                  <a:lnTo>
                    <a:pt x="1686" y="3768"/>
                  </a:lnTo>
                  <a:lnTo>
                    <a:pt x="1884" y="3719"/>
                  </a:lnTo>
                  <a:lnTo>
                    <a:pt x="2082" y="3570"/>
                  </a:lnTo>
                  <a:lnTo>
                    <a:pt x="2181" y="3372"/>
                  </a:lnTo>
                  <a:lnTo>
                    <a:pt x="2181" y="3173"/>
                  </a:lnTo>
                  <a:lnTo>
                    <a:pt x="2132" y="2975"/>
                  </a:lnTo>
                  <a:lnTo>
                    <a:pt x="1289" y="1290"/>
                  </a:lnTo>
                  <a:lnTo>
                    <a:pt x="1934" y="1042"/>
                  </a:lnTo>
                  <a:lnTo>
                    <a:pt x="1686" y="546"/>
                  </a:lnTo>
                  <a:lnTo>
                    <a:pt x="148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81" name="Google Shape;1481;p66"/>
            <p:cNvSpPr/>
            <p:nvPr/>
          </p:nvSpPr>
          <p:spPr>
            <a:xfrm>
              <a:off x="5416225" y="1656525"/>
              <a:ext cx="54550" cy="94225"/>
            </a:xfrm>
            <a:custGeom>
              <a:avLst/>
              <a:gdLst/>
              <a:ahLst/>
              <a:cxnLst/>
              <a:rect l="l" t="t" r="r" b="b"/>
              <a:pathLst>
                <a:path w="2182" h="3769" fill="none" extrusionOk="0">
                  <a:moveTo>
                    <a:pt x="1487" y="1"/>
                  </a:moveTo>
                  <a:lnTo>
                    <a:pt x="298" y="496"/>
                  </a:lnTo>
                  <a:lnTo>
                    <a:pt x="298" y="496"/>
                  </a:lnTo>
                  <a:lnTo>
                    <a:pt x="149" y="596"/>
                  </a:lnTo>
                  <a:lnTo>
                    <a:pt x="0" y="794"/>
                  </a:lnTo>
                  <a:lnTo>
                    <a:pt x="0" y="794"/>
                  </a:lnTo>
                  <a:lnTo>
                    <a:pt x="0" y="1042"/>
                  </a:lnTo>
                  <a:lnTo>
                    <a:pt x="50" y="1240"/>
                  </a:lnTo>
                  <a:lnTo>
                    <a:pt x="1140" y="3471"/>
                  </a:lnTo>
                  <a:lnTo>
                    <a:pt x="1140" y="3471"/>
                  </a:lnTo>
                  <a:lnTo>
                    <a:pt x="1289" y="3620"/>
                  </a:lnTo>
                  <a:lnTo>
                    <a:pt x="1487" y="3768"/>
                  </a:lnTo>
                  <a:lnTo>
                    <a:pt x="1686" y="3768"/>
                  </a:lnTo>
                  <a:lnTo>
                    <a:pt x="1884" y="3719"/>
                  </a:lnTo>
                  <a:lnTo>
                    <a:pt x="1884" y="3719"/>
                  </a:lnTo>
                  <a:lnTo>
                    <a:pt x="2082" y="3570"/>
                  </a:lnTo>
                  <a:lnTo>
                    <a:pt x="2181" y="3372"/>
                  </a:lnTo>
                  <a:lnTo>
                    <a:pt x="2181" y="3173"/>
                  </a:lnTo>
                  <a:lnTo>
                    <a:pt x="2132" y="2975"/>
                  </a:lnTo>
                  <a:lnTo>
                    <a:pt x="1289" y="1290"/>
                  </a:lnTo>
                  <a:lnTo>
                    <a:pt x="1934" y="1042"/>
                  </a:lnTo>
                  <a:lnTo>
                    <a:pt x="1934" y="1042"/>
                  </a:lnTo>
                  <a:lnTo>
                    <a:pt x="1686" y="546"/>
                  </a:lnTo>
                  <a:lnTo>
                    <a:pt x="1487" y="1"/>
                  </a:lnTo>
                  <a:lnTo>
                    <a:pt x="1487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82" name="Google Shape;1482;p66"/>
            <p:cNvSpPr/>
            <p:nvPr/>
          </p:nvSpPr>
          <p:spPr>
            <a:xfrm>
              <a:off x="5453400" y="1656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83" name="Google Shape;1483;p66"/>
            <p:cNvSpPr/>
            <p:nvPr/>
          </p:nvSpPr>
          <p:spPr>
            <a:xfrm>
              <a:off x="5386475" y="1528875"/>
              <a:ext cx="65700" cy="83050"/>
            </a:xfrm>
            <a:custGeom>
              <a:avLst/>
              <a:gdLst/>
              <a:ahLst/>
              <a:cxnLst/>
              <a:rect l="l" t="t" r="r" b="b"/>
              <a:pathLst>
                <a:path w="2628" h="3322" extrusionOk="0">
                  <a:moveTo>
                    <a:pt x="1785" y="0"/>
                  </a:moveTo>
                  <a:lnTo>
                    <a:pt x="1537" y="50"/>
                  </a:lnTo>
                  <a:lnTo>
                    <a:pt x="1388" y="149"/>
                  </a:lnTo>
                  <a:lnTo>
                    <a:pt x="1240" y="298"/>
                  </a:lnTo>
                  <a:lnTo>
                    <a:pt x="99" y="2529"/>
                  </a:lnTo>
                  <a:lnTo>
                    <a:pt x="0" y="2727"/>
                  </a:lnTo>
                  <a:lnTo>
                    <a:pt x="50" y="2925"/>
                  </a:lnTo>
                  <a:lnTo>
                    <a:pt x="149" y="3124"/>
                  </a:lnTo>
                  <a:lnTo>
                    <a:pt x="347" y="3272"/>
                  </a:lnTo>
                  <a:lnTo>
                    <a:pt x="546" y="3322"/>
                  </a:lnTo>
                  <a:lnTo>
                    <a:pt x="744" y="3322"/>
                  </a:lnTo>
                  <a:lnTo>
                    <a:pt x="942" y="3173"/>
                  </a:lnTo>
                  <a:lnTo>
                    <a:pt x="1091" y="3024"/>
                  </a:lnTo>
                  <a:lnTo>
                    <a:pt x="1983" y="1289"/>
                  </a:lnTo>
                  <a:lnTo>
                    <a:pt x="2380" y="1488"/>
                  </a:lnTo>
                  <a:lnTo>
                    <a:pt x="2479" y="942"/>
                  </a:lnTo>
                  <a:lnTo>
                    <a:pt x="2628" y="397"/>
                  </a:lnTo>
                  <a:lnTo>
                    <a:pt x="1983" y="50"/>
                  </a:lnTo>
                  <a:lnTo>
                    <a:pt x="178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84" name="Google Shape;1484;p66"/>
            <p:cNvSpPr/>
            <p:nvPr/>
          </p:nvSpPr>
          <p:spPr>
            <a:xfrm>
              <a:off x="5386475" y="1528875"/>
              <a:ext cx="65700" cy="83050"/>
            </a:xfrm>
            <a:custGeom>
              <a:avLst/>
              <a:gdLst/>
              <a:ahLst/>
              <a:cxnLst/>
              <a:rect l="l" t="t" r="r" b="b"/>
              <a:pathLst>
                <a:path w="2628" h="3322" fill="none" extrusionOk="0">
                  <a:moveTo>
                    <a:pt x="347" y="3272"/>
                  </a:moveTo>
                  <a:lnTo>
                    <a:pt x="347" y="3272"/>
                  </a:lnTo>
                  <a:lnTo>
                    <a:pt x="546" y="3322"/>
                  </a:lnTo>
                  <a:lnTo>
                    <a:pt x="744" y="3322"/>
                  </a:lnTo>
                  <a:lnTo>
                    <a:pt x="942" y="3173"/>
                  </a:lnTo>
                  <a:lnTo>
                    <a:pt x="1091" y="3024"/>
                  </a:lnTo>
                  <a:lnTo>
                    <a:pt x="1983" y="1289"/>
                  </a:lnTo>
                  <a:lnTo>
                    <a:pt x="2380" y="1488"/>
                  </a:lnTo>
                  <a:lnTo>
                    <a:pt x="2380" y="1488"/>
                  </a:lnTo>
                  <a:lnTo>
                    <a:pt x="2479" y="942"/>
                  </a:lnTo>
                  <a:lnTo>
                    <a:pt x="2628" y="397"/>
                  </a:lnTo>
                  <a:lnTo>
                    <a:pt x="1983" y="50"/>
                  </a:lnTo>
                  <a:lnTo>
                    <a:pt x="1983" y="50"/>
                  </a:lnTo>
                  <a:lnTo>
                    <a:pt x="1785" y="0"/>
                  </a:lnTo>
                  <a:lnTo>
                    <a:pt x="1537" y="50"/>
                  </a:lnTo>
                  <a:lnTo>
                    <a:pt x="1388" y="149"/>
                  </a:lnTo>
                  <a:lnTo>
                    <a:pt x="1240" y="298"/>
                  </a:lnTo>
                  <a:lnTo>
                    <a:pt x="99" y="2529"/>
                  </a:lnTo>
                  <a:lnTo>
                    <a:pt x="99" y="2529"/>
                  </a:lnTo>
                  <a:lnTo>
                    <a:pt x="0" y="2727"/>
                  </a:lnTo>
                  <a:lnTo>
                    <a:pt x="50" y="2925"/>
                  </a:lnTo>
                  <a:lnTo>
                    <a:pt x="149" y="3124"/>
                  </a:lnTo>
                  <a:lnTo>
                    <a:pt x="347" y="3272"/>
                  </a:lnTo>
                  <a:lnTo>
                    <a:pt x="347" y="327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85" name="Google Shape;1485;p66"/>
            <p:cNvSpPr/>
            <p:nvPr/>
          </p:nvSpPr>
          <p:spPr>
            <a:xfrm>
              <a:off x="5395150" y="1610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86" name="Google Shape;1486;p66"/>
            <p:cNvSpPr/>
            <p:nvPr/>
          </p:nvSpPr>
          <p:spPr>
            <a:xfrm>
              <a:off x="5443475" y="1390075"/>
              <a:ext cx="49600" cy="92975"/>
            </a:xfrm>
            <a:custGeom>
              <a:avLst/>
              <a:gdLst/>
              <a:ahLst/>
              <a:cxnLst/>
              <a:rect l="l" t="t" r="r" b="b"/>
              <a:pathLst>
                <a:path w="1984" h="3719" extrusionOk="0">
                  <a:moveTo>
                    <a:pt x="546" y="0"/>
                  </a:moveTo>
                  <a:lnTo>
                    <a:pt x="348" y="50"/>
                  </a:lnTo>
                  <a:lnTo>
                    <a:pt x="150" y="149"/>
                  </a:lnTo>
                  <a:lnTo>
                    <a:pt x="50" y="347"/>
                  </a:lnTo>
                  <a:lnTo>
                    <a:pt x="1" y="545"/>
                  </a:lnTo>
                  <a:lnTo>
                    <a:pt x="1" y="2776"/>
                  </a:lnTo>
                  <a:lnTo>
                    <a:pt x="1" y="2925"/>
                  </a:lnTo>
                  <a:lnTo>
                    <a:pt x="100" y="3074"/>
                  </a:lnTo>
                  <a:lnTo>
                    <a:pt x="199" y="3222"/>
                  </a:lnTo>
                  <a:lnTo>
                    <a:pt x="348" y="3272"/>
                  </a:lnTo>
                  <a:lnTo>
                    <a:pt x="1339" y="3718"/>
                  </a:lnTo>
                  <a:lnTo>
                    <a:pt x="1686" y="3222"/>
                  </a:lnTo>
                  <a:lnTo>
                    <a:pt x="1984" y="2776"/>
                  </a:lnTo>
                  <a:lnTo>
                    <a:pt x="1091" y="2380"/>
                  </a:lnTo>
                  <a:lnTo>
                    <a:pt x="1091" y="545"/>
                  </a:lnTo>
                  <a:lnTo>
                    <a:pt x="1091" y="347"/>
                  </a:lnTo>
                  <a:lnTo>
                    <a:pt x="943" y="149"/>
                  </a:lnTo>
                  <a:lnTo>
                    <a:pt x="794" y="50"/>
                  </a:lnTo>
                  <a:lnTo>
                    <a:pt x="5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87" name="Google Shape;1487;p66"/>
            <p:cNvSpPr/>
            <p:nvPr/>
          </p:nvSpPr>
          <p:spPr>
            <a:xfrm>
              <a:off x="5443475" y="1390075"/>
              <a:ext cx="49600" cy="92975"/>
            </a:xfrm>
            <a:custGeom>
              <a:avLst/>
              <a:gdLst/>
              <a:ahLst/>
              <a:cxnLst/>
              <a:rect l="l" t="t" r="r" b="b"/>
              <a:pathLst>
                <a:path w="1984" h="3719" fill="none" extrusionOk="0">
                  <a:moveTo>
                    <a:pt x="348" y="3272"/>
                  </a:moveTo>
                  <a:lnTo>
                    <a:pt x="1339" y="3718"/>
                  </a:lnTo>
                  <a:lnTo>
                    <a:pt x="1339" y="3718"/>
                  </a:lnTo>
                  <a:lnTo>
                    <a:pt x="1686" y="3222"/>
                  </a:lnTo>
                  <a:lnTo>
                    <a:pt x="1984" y="2776"/>
                  </a:lnTo>
                  <a:lnTo>
                    <a:pt x="1091" y="2380"/>
                  </a:lnTo>
                  <a:lnTo>
                    <a:pt x="1091" y="545"/>
                  </a:lnTo>
                  <a:lnTo>
                    <a:pt x="1091" y="545"/>
                  </a:lnTo>
                  <a:lnTo>
                    <a:pt x="1091" y="347"/>
                  </a:lnTo>
                  <a:lnTo>
                    <a:pt x="943" y="149"/>
                  </a:lnTo>
                  <a:lnTo>
                    <a:pt x="794" y="5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348" y="50"/>
                  </a:lnTo>
                  <a:lnTo>
                    <a:pt x="150" y="149"/>
                  </a:lnTo>
                  <a:lnTo>
                    <a:pt x="50" y="347"/>
                  </a:lnTo>
                  <a:lnTo>
                    <a:pt x="1" y="545"/>
                  </a:lnTo>
                  <a:lnTo>
                    <a:pt x="1" y="2776"/>
                  </a:lnTo>
                  <a:lnTo>
                    <a:pt x="1" y="2776"/>
                  </a:lnTo>
                  <a:lnTo>
                    <a:pt x="1" y="2925"/>
                  </a:lnTo>
                  <a:lnTo>
                    <a:pt x="100" y="3074"/>
                  </a:lnTo>
                  <a:lnTo>
                    <a:pt x="199" y="3222"/>
                  </a:lnTo>
                  <a:lnTo>
                    <a:pt x="348" y="3272"/>
                  </a:lnTo>
                  <a:lnTo>
                    <a:pt x="348" y="327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88" name="Google Shape;1488;p66"/>
            <p:cNvSpPr/>
            <p:nvPr/>
          </p:nvSpPr>
          <p:spPr>
            <a:xfrm>
              <a:off x="5452150" y="1471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89" name="Google Shape;1489;p66"/>
            <p:cNvSpPr/>
            <p:nvPr/>
          </p:nvSpPr>
          <p:spPr>
            <a:xfrm>
              <a:off x="5470750" y="1562325"/>
              <a:ext cx="306150" cy="44650"/>
            </a:xfrm>
            <a:custGeom>
              <a:avLst/>
              <a:gdLst/>
              <a:ahLst/>
              <a:cxnLst/>
              <a:rect l="l" t="t" r="r" b="b"/>
              <a:pathLst>
                <a:path w="12246" h="1786" extrusionOk="0">
                  <a:moveTo>
                    <a:pt x="199" y="1"/>
                  </a:moveTo>
                  <a:lnTo>
                    <a:pt x="50" y="695"/>
                  </a:lnTo>
                  <a:lnTo>
                    <a:pt x="0" y="1439"/>
                  </a:lnTo>
                  <a:lnTo>
                    <a:pt x="50" y="1786"/>
                  </a:lnTo>
                  <a:lnTo>
                    <a:pt x="12196" y="1786"/>
                  </a:lnTo>
                  <a:lnTo>
                    <a:pt x="12245" y="1439"/>
                  </a:lnTo>
                  <a:lnTo>
                    <a:pt x="12196" y="695"/>
                  </a:lnTo>
                  <a:lnTo>
                    <a:pt x="1204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90" name="Google Shape;1490;p66"/>
            <p:cNvSpPr/>
            <p:nvPr/>
          </p:nvSpPr>
          <p:spPr>
            <a:xfrm>
              <a:off x="5470750" y="1562325"/>
              <a:ext cx="306150" cy="44650"/>
            </a:xfrm>
            <a:custGeom>
              <a:avLst/>
              <a:gdLst/>
              <a:ahLst/>
              <a:cxnLst/>
              <a:rect l="l" t="t" r="r" b="b"/>
              <a:pathLst>
                <a:path w="12246" h="1786" fill="none" extrusionOk="0">
                  <a:moveTo>
                    <a:pt x="12245" y="1439"/>
                  </a:moveTo>
                  <a:lnTo>
                    <a:pt x="12245" y="1439"/>
                  </a:lnTo>
                  <a:lnTo>
                    <a:pt x="12196" y="695"/>
                  </a:lnTo>
                  <a:lnTo>
                    <a:pt x="12047" y="1"/>
                  </a:lnTo>
                  <a:lnTo>
                    <a:pt x="199" y="1"/>
                  </a:lnTo>
                  <a:lnTo>
                    <a:pt x="199" y="1"/>
                  </a:lnTo>
                  <a:lnTo>
                    <a:pt x="50" y="695"/>
                  </a:lnTo>
                  <a:lnTo>
                    <a:pt x="0" y="1439"/>
                  </a:lnTo>
                  <a:lnTo>
                    <a:pt x="0" y="1439"/>
                  </a:lnTo>
                  <a:lnTo>
                    <a:pt x="50" y="1786"/>
                  </a:lnTo>
                  <a:lnTo>
                    <a:pt x="12196" y="1786"/>
                  </a:lnTo>
                  <a:lnTo>
                    <a:pt x="12196" y="1786"/>
                  </a:lnTo>
                  <a:lnTo>
                    <a:pt x="12245" y="1439"/>
                  </a:lnTo>
                  <a:lnTo>
                    <a:pt x="12245" y="1439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91" name="Google Shape;1491;p66"/>
            <p:cNvSpPr/>
            <p:nvPr/>
          </p:nvSpPr>
          <p:spPr>
            <a:xfrm>
              <a:off x="5776875" y="1598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92" name="Google Shape;1492;p66"/>
            <p:cNvSpPr/>
            <p:nvPr/>
          </p:nvSpPr>
          <p:spPr>
            <a:xfrm>
              <a:off x="5475700" y="1634225"/>
              <a:ext cx="296250" cy="44625"/>
            </a:xfrm>
            <a:custGeom>
              <a:avLst/>
              <a:gdLst/>
              <a:ahLst/>
              <a:cxnLst/>
              <a:rect l="l" t="t" r="r" b="b"/>
              <a:pathLst>
                <a:path w="11850" h="1785" extrusionOk="0">
                  <a:moveTo>
                    <a:pt x="1" y="0"/>
                  </a:moveTo>
                  <a:lnTo>
                    <a:pt x="149" y="496"/>
                  </a:lnTo>
                  <a:lnTo>
                    <a:pt x="298" y="942"/>
                  </a:lnTo>
                  <a:lnTo>
                    <a:pt x="496" y="1339"/>
                  </a:lnTo>
                  <a:lnTo>
                    <a:pt x="744" y="1785"/>
                  </a:lnTo>
                  <a:lnTo>
                    <a:pt x="11106" y="1785"/>
                  </a:lnTo>
                  <a:lnTo>
                    <a:pt x="11353" y="1339"/>
                  </a:lnTo>
                  <a:lnTo>
                    <a:pt x="11552" y="942"/>
                  </a:lnTo>
                  <a:lnTo>
                    <a:pt x="11700" y="496"/>
                  </a:lnTo>
                  <a:lnTo>
                    <a:pt x="1184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93" name="Google Shape;1493;p66"/>
            <p:cNvSpPr/>
            <p:nvPr/>
          </p:nvSpPr>
          <p:spPr>
            <a:xfrm>
              <a:off x="5475700" y="1634225"/>
              <a:ext cx="296250" cy="44625"/>
            </a:xfrm>
            <a:custGeom>
              <a:avLst/>
              <a:gdLst/>
              <a:ahLst/>
              <a:cxnLst/>
              <a:rect l="l" t="t" r="r" b="b"/>
              <a:pathLst>
                <a:path w="11850" h="1785" fill="none" extrusionOk="0">
                  <a:moveTo>
                    <a:pt x="11849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49" y="496"/>
                  </a:lnTo>
                  <a:lnTo>
                    <a:pt x="298" y="942"/>
                  </a:lnTo>
                  <a:lnTo>
                    <a:pt x="496" y="1339"/>
                  </a:lnTo>
                  <a:lnTo>
                    <a:pt x="744" y="1785"/>
                  </a:lnTo>
                  <a:lnTo>
                    <a:pt x="11106" y="1785"/>
                  </a:lnTo>
                  <a:lnTo>
                    <a:pt x="11106" y="1785"/>
                  </a:lnTo>
                  <a:lnTo>
                    <a:pt x="11353" y="1339"/>
                  </a:lnTo>
                  <a:lnTo>
                    <a:pt x="11552" y="942"/>
                  </a:lnTo>
                  <a:lnTo>
                    <a:pt x="11700" y="496"/>
                  </a:lnTo>
                  <a:lnTo>
                    <a:pt x="11849" y="0"/>
                  </a:lnTo>
                  <a:lnTo>
                    <a:pt x="11849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94" name="Google Shape;1494;p66"/>
            <p:cNvSpPr/>
            <p:nvPr/>
          </p:nvSpPr>
          <p:spPr>
            <a:xfrm>
              <a:off x="5771925" y="1634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95" name="Google Shape;1495;p66"/>
            <p:cNvSpPr/>
            <p:nvPr/>
          </p:nvSpPr>
          <p:spPr>
            <a:xfrm>
              <a:off x="5527750" y="1417325"/>
              <a:ext cx="192125" cy="44650"/>
            </a:xfrm>
            <a:custGeom>
              <a:avLst/>
              <a:gdLst/>
              <a:ahLst/>
              <a:cxnLst/>
              <a:rect l="l" t="t" r="r" b="b"/>
              <a:pathLst>
                <a:path w="7685" h="1786" extrusionOk="0">
                  <a:moveTo>
                    <a:pt x="3868" y="1"/>
                  </a:moveTo>
                  <a:lnTo>
                    <a:pt x="3322" y="50"/>
                  </a:lnTo>
                  <a:lnTo>
                    <a:pt x="2777" y="149"/>
                  </a:lnTo>
                  <a:lnTo>
                    <a:pt x="2281" y="298"/>
                  </a:lnTo>
                  <a:lnTo>
                    <a:pt x="1786" y="496"/>
                  </a:lnTo>
                  <a:lnTo>
                    <a:pt x="1290" y="744"/>
                  </a:lnTo>
                  <a:lnTo>
                    <a:pt x="844" y="1042"/>
                  </a:lnTo>
                  <a:lnTo>
                    <a:pt x="397" y="1389"/>
                  </a:lnTo>
                  <a:lnTo>
                    <a:pt x="1" y="1785"/>
                  </a:lnTo>
                  <a:lnTo>
                    <a:pt x="7685" y="1785"/>
                  </a:lnTo>
                  <a:lnTo>
                    <a:pt x="7288" y="1389"/>
                  </a:lnTo>
                  <a:lnTo>
                    <a:pt x="6842" y="1042"/>
                  </a:lnTo>
                  <a:lnTo>
                    <a:pt x="6396" y="744"/>
                  </a:lnTo>
                  <a:lnTo>
                    <a:pt x="5900" y="496"/>
                  </a:lnTo>
                  <a:lnTo>
                    <a:pt x="5405" y="298"/>
                  </a:lnTo>
                  <a:lnTo>
                    <a:pt x="4909" y="149"/>
                  </a:lnTo>
                  <a:lnTo>
                    <a:pt x="4413" y="50"/>
                  </a:lnTo>
                  <a:lnTo>
                    <a:pt x="386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96" name="Google Shape;1496;p66"/>
            <p:cNvSpPr/>
            <p:nvPr/>
          </p:nvSpPr>
          <p:spPr>
            <a:xfrm>
              <a:off x="5527750" y="1417325"/>
              <a:ext cx="192125" cy="44650"/>
            </a:xfrm>
            <a:custGeom>
              <a:avLst/>
              <a:gdLst/>
              <a:ahLst/>
              <a:cxnLst/>
              <a:rect l="l" t="t" r="r" b="b"/>
              <a:pathLst>
                <a:path w="7685" h="1786" fill="none" extrusionOk="0">
                  <a:moveTo>
                    <a:pt x="1" y="1785"/>
                  </a:moveTo>
                  <a:lnTo>
                    <a:pt x="7685" y="1785"/>
                  </a:lnTo>
                  <a:lnTo>
                    <a:pt x="7685" y="1785"/>
                  </a:lnTo>
                  <a:lnTo>
                    <a:pt x="7288" y="1389"/>
                  </a:lnTo>
                  <a:lnTo>
                    <a:pt x="6842" y="1042"/>
                  </a:lnTo>
                  <a:lnTo>
                    <a:pt x="6396" y="744"/>
                  </a:lnTo>
                  <a:lnTo>
                    <a:pt x="5900" y="496"/>
                  </a:lnTo>
                  <a:lnTo>
                    <a:pt x="5405" y="298"/>
                  </a:lnTo>
                  <a:lnTo>
                    <a:pt x="4909" y="149"/>
                  </a:lnTo>
                  <a:lnTo>
                    <a:pt x="4413" y="50"/>
                  </a:lnTo>
                  <a:lnTo>
                    <a:pt x="3868" y="1"/>
                  </a:lnTo>
                  <a:lnTo>
                    <a:pt x="3868" y="1"/>
                  </a:lnTo>
                  <a:lnTo>
                    <a:pt x="3322" y="50"/>
                  </a:lnTo>
                  <a:lnTo>
                    <a:pt x="2777" y="149"/>
                  </a:lnTo>
                  <a:lnTo>
                    <a:pt x="2281" y="298"/>
                  </a:lnTo>
                  <a:lnTo>
                    <a:pt x="1786" y="496"/>
                  </a:lnTo>
                  <a:lnTo>
                    <a:pt x="1290" y="744"/>
                  </a:lnTo>
                  <a:lnTo>
                    <a:pt x="844" y="1042"/>
                  </a:lnTo>
                  <a:lnTo>
                    <a:pt x="397" y="1389"/>
                  </a:lnTo>
                  <a:lnTo>
                    <a:pt x="1" y="1785"/>
                  </a:lnTo>
                  <a:lnTo>
                    <a:pt x="1" y="178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97" name="Google Shape;1497;p66"/>
            <p:cNvSpPr/>
            <p:nvPr/>
          </p:nvSpPr>
          <p:spPr>
            <a:xfrm>
              <a:off x="5527750" y="146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98" name="Google Shape;1498;p66"/>
            <p:cNvSpPr/>
            <p:nvPr/>
          </p:nvSpPr>
          <p:spPr>
            <a:xfrm>
              <a:off x="5483150" y="1490450"/>
              <a:ext cx="281350" cy="43400"/>
            </a:xfrm>
            <a:custGeom>
              <a:avLst/>
              <a:gdLst/>
              <a:ahLst/>
              <a:cxnLst/>
              <a:rect l="l" t="t" r="r" b="b"/>
              <a:pathLst>
                <a:path w="11254" h="1736" extrusionOk="0">
                  <a:moveTo>
                    <a:pt x="893" y="1"/>
                  </a:moveTo>
                  <a:lnTo>
                    <a:pt x="645" y="397"/>
                  </a:lnTo>
                  <a:lnTo>
                    <a:pt x="397" y="843"/>
                  </a:lnTo>
                  <a:lnTo>
                    <a:pt x="0" y="1736"/>
                  </a:lnTo>
                  <a:lnTo>
                    <a:pt x="11254" y="1736"/>
                  </a:lnTo>
                  <a:lnTo>
                    <a:pt x="10857" y="843"/>
                  </a:lnTo>
                  <a:lnTo>
                    <a:pt x="10609" y="397"/>
                  </a:lnTo>
                  <a:lnTo>
                    <a:pt x="1036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499" name="Google Shape;1499;p66"/>
            <p:cNvSpPr/>
            <p:nvPr/>
          </p:nvSpPr>
          <p:spPr>
            <a:xfrm>
              <a:off x="5483150" y="1490450"/>
              <a:ext cx="281350" cy="43400"/>
            </a:xfrm>
            <a:custGeom>
              <a:avLst/>
              <a:gdLst/>
              <a:ahLst/>
              <a:cxnLst/>
              <a:rect l="l" t="t" r="r" b="b"/>
              <a:pathLst>
                <a:path w="11254" h="1736" fill="none" extrusionOk="0">
                  <a:moveTo>
                    <a:pt x="0" y="1736"/>
                  </a:moveTo>
                  <a:lnTo>
                    <a:pt x="11254" y="1736"/>
                  </a:lnTo>
                  <a:lnTo>
                    <a:pt x="11254" y="1736"/>
                  </a:lnTo>
                  <a:lnTo>
                    <a:pt x="10857" y="843"/>
                  </a:lnTo>
                  <a:lnTo>
                    <a:pt x="10609" y="397"/>
                  </a:lnTo>
                  <a:lnTo>
                    <a:pt x="10361" y="1"/>
                  </a:lnTo>
                  <a:lnTo>
                    <a:pt x="893" y="1"/>
                  </a:lnTo>
                  <a:lnTo>
                    <a:pt x="893" y="1"/>
                  </a:lnTo>
                  <a:lnTo>
                    <a:pt x="645" y="397"/>
                  </a:lnTo>
                  <a:lnTo>
                    <a:pt x="397" y="843"/>
                  </a:lnTo>
                  <a:lnTo>
                    <a:pt x="0" y="1736"/>
                  </a:lnTo>
                  <a:lnTo>
                    <a:pt x="0" y="173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00" name="Google Shape;1500;p66"/>
            <p:cNvSpPr/>
            <p:nvPr/>
          </p:nvSpPr>
          <p:spPr>
            <a:xfrm>
              <a:off x="5483150" y="1533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501" name="Google Shape;1501;p66"/>
          <p:cNvGrpSpPr/>
          <p:nvPr/>
        </p:nvGrpSpPr>
        <p:grpSpPr>
          <a:xfrm>
            <a:off x="6770262" y="1439587"/>
            <a:ext cx="445232" cy="445232"/>
            <a:chOff x="6147450" y="1305800"/>
            <a:chExt cx="473450" cy="473450"/>
          </a:xfrm>
        </p:grpSpPr>
        <p:sp>
          <p:nvSpPr>
            <p:cNvPr id="1502" name="Google Shape;1502;p66"/>
            <p:cNvSpPr/>
            <p:nvPr/>
          </p:nvSpPr>
          <p:spPr>
            <a:xfrm>
              <a:off x="6204450" y="1305800"/>
              <a:ext cx="27300" cy="27275"/>
            </a:xfrm>
            <a:custGeom>
              <a:avLst/>
              <a:gdLst/>
              <a:ahLst/>
              <a:cxnLst/>
              <a:rect l="l" t="t" r="r" b="b"/>
              <a:pathLst>
                <a:path w="1092" h="1091" extrusionOk="0">
                  <a:moveTo>
                    <a:pt x="546" y="0"/>
                  </a:moveTo>
                  <a:lnTo>
                    <a:pt x="348" y="50"/>
                  </a:lnTo>
                  <a:lnTo>
                    <a:pt x="150" y="149"/>
                  </a:lnTo>
                  <a:lnTo>
                    <a:pt x="50" y="347"/>
                  </a:lnTo>
                  <a:lnTo>
                    <a:pt x="1" y="545"/>
                  </a:lnTo>
                  <a:lnTo>
                    <a:pt x="1" y="1091"/>
                  </a:lnTo>
                  <a:lnTo>
                    <a:pt x="1091" y="1091"/>
                  </a:lnTo>
                  <a:lnTo>
                    <a:pt x="1091" y="545"/>
                  </a:lnTo>
                  <a:lnTo>
                    <a:pt x="1042" y="347"/>
                  </a:lnTo>
                  <a:lnTo>
                    <a:pt x="943" y="149"/>
                  </a:lnTo>
                  <a:lnTo>
                    <a:pt x="744" y="50"/>
                  </a:lnTo>
                  <a:lnTo>
                    <a:pt x="5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03" name="Google Shape;1503;p66"/>
            <p:cNvSpPr/>
            <p:nvPr/>
          </p:nvSpPr>
          <p:spPr>
            <a:xfrm>
              <a:off x="6204450" y="1305800"/>
              <a:ext cx="27300" cy="27275"/>
            </a:xfrm>
            <a:custGeom>
              <a:avLst/>
              <a:gdLst/>
              <a:ahLst/>
              <a:cxnLst/>
              <a:rect l="l" t="t" r="r" b="b"/>
              <a:pathLst>
                <a:path w="1092" h="1091" fill="none" extrusionOk="0">
                  <a:moveTo>
                    <a:pt x="1091" y="545"/>
                  </a:moveTo>
                  <a:lnTo>
                    <a:pt x="1091" y="545"/>
                  </a:lnTo>
                  <a:lnTo>
                    <a:pt x="1042" y="347"/>
                  </a:lnTo>
                  <a:lnTo>
                    <a:pt x="943" y="149"/>
                  </a:lnTo>
                  <a:lnTo>
                    <a:pt x="744" y="5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348" y="50"/>
                  </a:lnTo>
                  <a:lnTo>
                    <a:pt x="150" y="149"/>
                  </a:lnTo>
                  <a:lnTo>
                    <a:pt x="50" y="347"/>
                  </a:lnTo>
                  <a:lnTo>
                    <a:pt x="1" y="545"/>
                  </a:lnTo>
                  <a:lnTo>
                    <a:pt x="1" y="1091"/>
                  </a:lnTo>
                  <a:lnTo>
                    <a:pt x="1091" y="1091"/>
                  </a:lnTo>
                  <a:lnTo>
                    <a:pt x="1091" y="54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04" name="Google Shape;1504;p66"/>
            <p:cNvSpPr/>
            <p:nvPr/>
          </p:nvSpPr>
          <p:spPr>
            <a:xfrm>
              <a:off x="6231725" y="1319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05" name="Google Shape;1505;p66"/>
            <p:cNvSpPr/>
            <p:nvPr/>
          </p:nvSpPr>
          <p:spPr>
            <a:xfrm>
              <a:off x="6260225" y="1305800"/>
              <a:ext cx="27300" cy="27275"/>
            </a:xfrm>
            <a:custGeom>
              <a:avLst/>
              <a:gdLst/>
              <a:ahLst/>
              <a:cxnLst/>
              <a:rect l="l" t="t" r="r" b="b"/>
              <a:pathLst>
                <a:path w="1092" h="1091" extrusionOk="0">
                  <a:moveTo>
                    <a:pt x="546" y="0"/>
                  </a:moveTo>
                  <a:lnTo>
                    <a:pt x="298" y="50"/>
                  </a:lnTo>
                  <a:lnTo>
                    <a:pt x="149" y="149"/>
                  </a:lnTo>
                  <a:lnTo>
                    <a:pt x="1" y="347"/>
                  </a:lnTo>
                  <a:lnTo>
                    <a:pt x="1" y="545"/>
                  </a:lnTo>
                  <a:lnTo>
                    <a:pt x="1" y="1091"/>
                  </a:lnTo>
                  <a:lnTo>
                    <a:pt x="1091" y="1091"/>
                  </a:lnTo>
                  <a:lnTo>
                    <a:pt x="1091" y="545"/>
                  </a:lnTo>
                  <a:lnTo>
                    <a:pt x="1042" y="347"/>
                  </a:lnTo>
                  <a:lnTo>
                    <a:pt x="943" y="149"/>
                  </a:lnTo>
                  <a:lnTo>
                    <a:pt x="744" y="50"/>
                  </a:lnTo>
                  <a:lnTo>
                    <a:pt x="5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06" name="Google Shape;1506;p66"/>
            <p:cNvSpPr/>
            <p:nvPr/>
          </p:nvSpPr>
          <p:spPr>
            <a:xfrm>
              <a:off x="6260225" y="1305800"/>
              <a:ext cx="27300" cy="27275"/>
            </a:xfrm>
            <a:custGeom>
              <a:avLst/>
              <a:gdLst/>
              <a:ahLst/>
              <a:cxnLst/>
              <a:rect l="l" t="t" r="r" b="b"/>
              <a:pathLst>
                <a:path w="1092" h="1091" fill="none" extrusionOk="0">
                  <a:moveTo>
                    <a:pt x="1091" y="545"/>
                  </a:moveTo>
                  <a:lnTo>
                    <a:pt x="1091" y="545"/>
                  </a:lnTo>
                  <a:lnTo>
                    <a:pt x="1042" y="347"/>
                  </a:lnTo>
                  <a:lnTo>
                    <a:pt x="943" y="149"/>
                  </a:lnTo>
                  <a:lnTo>
                    <a:pt x="744" y="5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298" y="50"/>
                  </a:lnTo>
                  <a:lnTo>
                    <a:pt x="149" y="149"/>
                  </a:lnTo>
                  <a:lnTo>
                    <a:pt x="1" y="347"/>
                  </a:lnTo>
                  <a:lnTo>
                    <a:pt x="1" y="545"/>
                  </a:lnTo>
                  <a:lnTo>
                    <a:pt x="1" y="1091"/>
                  </a:lnTo>
                  <a:lnTo>
                    <a:pt x="1091" y="1091"/>
                  </a:lnTo>
                  <a:lnTo>
                    <a:pt x="1091" y="54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07" name="Google Shape;1507;p66"/>
            <p:cNvSpPr/>
            <p:nvPr/>
          </p:nvSpPr>
          <p:spPr>
            <a:xfrm>
              <a:off x="6287500" y="1319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08" name="Google Shape;1508;p66"/>
            <p:cNvSpPr/>
            <p:nvPr/>
          </p:nvSpPr>
          <p:spPr>
            <a:xfrm>
              <a:off x="6482075" y="1305800"/>
              <a:ext cx="28525" cy="27275"/>
            </a:xfrm>
            <a:custGeom>
              <a:avLst/>
              <a:gdLst/>
              <a:ahLst/>
              <a:cxnLst/>
              <a:rect l="l" t="t" r="r" b="b"/>
              <a:pathLst>
                <a:path w="1141" h="1091" extrusionOk="0">
                  <a:moveTo>
                    <a:pt x="595" y="0"/>
                  </a:moveTo>
                  <a:lnTo>
                    <a:pt x="348" y="50"/>
                  </a:lnTo>
                  <a:lnTo>
                    <a:pt x="199" y="149"/>
                  </a:lnTo>
                  <a:lnTo>
                    <a:pt x="50" y="347"/>
                  </a:lnTo>
                  <a:lnTo>
                    <a:pt x="1" y="545"/>
                  </a:lnTo>
                  <a:lnTo>
                    <a:pt x="1" y="1091"/>
                  </a:lnTo>
                  <a:lnTo>
                    <a:pt x="1141" y="1091"/>
                  </a:lnTo>
                  <a:lnTo>
                    <a:pt x="1141" y="545"/>
                  </a:lnTo>
                  <a:lnTo>
                    <a:pt x="1091" y="347"/>
                  </a:lnTo>
                  <a:lnTo>
                    <a:pt x="992" y="149"/>
                  </a:lnTo>
                  <a:lnTo>
                    <a:pt x="794" y="50"/>
                  </a:lnTo>
                  <a:lnTo>
                    <a:pt x="59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09" name="Google Shape;1509;p66"/>
            <p:cNvSpPr/>
            <p:nvPr/>
          </p:nvSpPr>
          <p:spPr>
            <a:xfrm>
              <a:off x="6482075" y="1305800"/>
              <a:ext cx="28525" cy="27275"/>
            </a:xfrm>
            <a:custGeom>
              <a:avLst/>
              <a:gdLst/>
              <a:ahLst/>
              <a:cxnLst/>
              <a:rect l="l" t="t" r="r" b="b"/>
              <a:pathLst>
                <a:path w="1141" h="1091" fill="none" extrusionOk="0">
                  <a:moveTo>
                    <a:pt x="1141" y="545"/>
                  </a:moveTo>
                  <a:lnTo>
                    <a:pt x="1141" y="545"/>
                  </a:lnTo>
                  <a:lnTo>
                    <a:pt x="1091" y="347"/>
                  </a:lnTo>
                  <a:lnTo>
                    <a:pt x="992" y="149"/>
                  </a:lnTo>
                  <a:lnTo>
                    <a:pt x="794" y="50"/>
                  </a:lnTo>
                  <a:lnTo>
                    <a:pt x="595" y="0"/>
                  </a:lnTo>
                  <a:lnTo>
                    <a:pt x="595" y="0"/>
                  </a:lnTo>
                  <a:lnTo>
                    <a:pt x="348" y="50"/>
                  </a:lnTo>
                  <a:lnTo>
                    <a:pt x="199" y="149"/>
                  </a:lnTo>
                  <a:lnTo>
                    <a:pt x="50" y="347"/>
                  </a:lnTo>
                  <a:lnTo>
                    <a:pt x="1" y="545"/>
                  </a:lnTo>
                  <a:lnTo>
                    <a:pt x="1" y="1091"/>
                  </a:lnTo>
                  <a:lnTo>
                    <a:pt x="1141" y="1091"/>
                  </a:lnTo>
                  <a:lnTo>
                    <a:pt x="1141" y="54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10" name="Google Shape;1510;p66"/>
            <p:cNvSpPr/>
            <p:nvPr/>
          </p:nvSpPr>
          <p:spPr>
            <a:xfrm>
              <a:off x="6510575" y="1319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11" name="Google Shape;1511;p66"/>
            <p:cNvSpPr/>
            <p:nvPr/>
          </p:nvSpPr>
          <p:spPr>
            <a:xfrm>
              <a:off x="6537850" y="1305800"/>
              <a:ext cx="28525" cy="27275"/>
            </a:xfrm>
            <a:custGeom>
              <a:avLst/>
              <a:gdLst/>
              <a:ahLst/>
              <a:cxnLst/>
              <a:rect l="l" t="t" r="r" b="b"/>
              <a:pathLst>
                <a:path w="1141" h="1091" extrusionOk="0">
                  <a:moveTo>
                    <a:pt x="546" y="0"/>
                  </a:moveTo>
                  <a:lnTo>
                    <a:pt x="347" y="50"/>
                  </a:lnTo>
                  <a:lnTo>
                    <a:pt x="149" y="149"/>
                  </a:lnTo>
                  <a:lnTo>
                    <a:pt x="50" y="347"/>
                  </a:lnTo>
                  <a:lnTo>
                    <a:pt x="0" y="545"/>
                  </a:lnTo>
                  <a:lnTo>
                    <a:pt x="0" y="1091"/>
                  </a:lnTo>
                  <a:lnTo>
                    <a:pt x="1141" y="1091"/>
                  </a:lnTo>
                  <a:lnTo>
                    <a:pt x="1141" y="545"/>
                  </a:lnTo>
                  <a:lnTo>
                    <a:pt x="1091" y="347"/>
                  </a:lnTo>
                  <a:lnTo>
                    <a:pt x="942" y="149"/>
                  </a:lnTo>
                  <a:lnTo>
                    <a:pt x="794" y="50"/>
                  </a:lnTo>
                  <a:lnTo>
                    <a:pt x="5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12" name="Google Shape;1512;p66"/>
            <p:cNvSpPr/>
            <p:nvPr/>
          </p:nvSpPr>
          <p:spPr>
            <a:xfrm>
              <a:off x="6537850" y="1305800"/>
              <a:ext cx="28525" cy="27275"/>
            </a:xfrm>
            <a:custGeom>
              <a:avLst/>
              <a:gdLst/>
              <a:ahLst/>
              <a:cxnLst/>
              <a:rect l="l" t="t" r="r" b="b"/>
              <a:pathLst>
                <a:path w="1141" h="1091" fill="none" extrusionOk="0">
                  <a:moveTo>
                    <a:pt x="1141" y="545"/>
                  </a:moveTo>
                  <a:lnTo>
                    <a:pt x="1141" y="545"/>
                  </a:lnTo>
                  <a:lnTo>
                    <a:pt x="1091" y="347"/>
                  </a:lnTo>
                  <a:lnTo>
                    <a:pt x="942" y="149"/>
                  </a:lnTo>
                  <a:lnTo>
                    <a:pt x="794" y="5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347" y="50"/>
                  </a:lnTo>
                  <a:lnTo>
                    <a:pt x="149" y="149"/>
                  </a:lnTo>
                  <a:lnTo>
                    <a:pt x="50" y="347"/>
                  </a:lnTo>
                  <a:lnTo>
                    <a:pt x="0" y="545"/>
                  </a:lnTo>
                  <a:lnTo>
                    <a:pt x="0" y="1091"/>
                  </a:lnTo>
                  <a:lnTo>
                    <a:pt x="1141" y="1091"/>
                  </a:lnTo>
                  <a:lnTo>
                    <a:pt x="1141" y="54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13" name="Google Shape;1513;p66"/>
            <p:cNvSpPr/>
            <p:nvPr/>
          </p:nvSpPr>
          <p:spPr>
            <a:xfrm>
              <a:off x="6566350" y="1319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14" name="Google Shape;1514;p66"/>
            <p:cNvSpPr/>
            <p:nvPr/>
          </p:nvSpPr>
          <p:spPr>
            <a:xfrm>
              <a:off x="6510575" y="1571000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extrusionOk="0">
                  <a:moveTo>
                    <a:pt x="1" y="1"/>
                  </a:moveTo>
                  <a:lnTo>
                    <a:pt x="1" y="1092"/>
                  </a:lnTo>
                  <a:lnTo>
                    <a:pt x="1091" y="1092"/>
                  </a:lnTo>
                  <a:lnTo>
                    <a:pt x="109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15" name="Google Shape;1515;p66"/>
            <p:cNvSpPr/>
            <p:nvPr/>
          </p:nvSpPr>
          <p:spPr>
            <a:xfrm>
              <a:off x="6356900" y="1571000"/>
              <a:ext cx="55800" cy="27300"/>
            </a:xfrm>
            <a:custGeom>
              <a:avLst/>
              <a:gdLst/>
              <a:ahLst/>
              <a:cxnLst/>
              <a:rect l="l" t="t" r="r" b="b"/>
              <a:pathLst>
                <a:path w="2232" h="1092" extrusionOk="0">
                  <a:moveTo>
                    <a:pt x="843" y="1"/>
                  </a:moveTo>
                  <a:lnTo>
                    <a:pt x="645" y="51"/>
                  </a:lnTo>
                  <a:lnTo>
                    <a:pt x="298" y="150"/>
                  </a:lnTo>
                  <a:lnTo>
                    <a:pt x="50" y="348"/>
                  </a:lnTo>
                  <a:lnTo>
                    <a:pt x="1" y="447"/>
                  </a:lnTo>
                  <a:lnTo>
                    <a:pt x="1" y="546"/>
                  </a:lnTo>
                  <a:lnTo>
                    <a:pt x="1" y="645"/>
                  </a:lnTo>
                  <a:lnTo>
                    <a:pt x="50" y="695"/>
                  </a:lnTo>
                  <a:lnTo>
                    <a:pt x="298" y="893"/>
                  </a:lnTo>
                  <a:lnTo>
                    <a:pt x="645" y="1042"/>
                  </a:lnTo>
                  <a:lnTo>
                    <a:pt x="843" y="1092"/>
                  </a:lnTo>
                  <a:lnTo>
                    <a:pt x="1339" y="1092"/>
                  </a:lnTo>
                  <a:lnTo>
                    <a:pt x="1587" y="1042"/>
                  </a:lnTo>
                  <a:lnTo>
                    <a:pt x="1934" y="893"/>
                  </a:lnTo>
                  <a:lnTo>
                    <a:pt x="2132" y="695"/>
                  </a:lnTo>
                  <a:lnTo>
                    <a:pt x="2182" y="645"/>
                  </a:lnTo>
                  <a:lnTo>
                    <a:pt x="2231" y="546"/>
                  </a:lnTo>
                  <a:lnTo>
                    <a:pt x="2182" y="447"/>
                  </a:lnTo>
                  <a:lnTo>
                    <a:pt x="2132" y="348"/>
                  </a:lnTo>
                  <a:lnTo>
                    <a:pt x="1934" y="150"/>
                  </a:lnTo>
                  <a:lnTo>
                    <a:pt x="1587" y="51"/>
                  </a:lnTo>
                  <a:lnTo>
                    <a:pt x="133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16" name="Google Shape;1516;p66"/>
            <p:cNvSpPr/>
            <p:nvPr/>
          </p:nvSpPr>
          <p:spPr>
            <a:xfrm>
              <a:off x="6356900" y="1571000"/>
              <a:ext cx="55800" cy="27300"/>
            </a:xfrm>
            <a:custGeom>
              <a:avLst/>
              <a:gdLst/>
              <a:ahLst/>
              <a:cxnLst/>
              <a:rect l="l" t="t" r="r" b="b"/>
              <a:pathLst>
                <a:path w="2232" h="1092" fill="none" extrusionOk="0">
                  <a:moveTo>
                    <a:pt x="1091" y="1"/>
                  </a:moveTo>
                  <a:lnTo>
                    <a:pt x="1091" y="1"/>
                  </a:lnTo>
                  <a:lnTo>
                    <a:pt x="843" y="1"/>
                  </a:lnTo>
                  <a:lnTo>
                    <a:pt x="645" y="51"/>
                  </a:lnTo>
                  <a:lnTo>
                    <a:pt x="298" y="150"/>
                  </a:lnTo>
                  <a:lnTo>
                    <a:pt x="50" y="348"/>
                  </a:lnTo>
                  <a:lnTo>
                    <a:pt x="1" y="447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1" y="645"/>
                  </a:lnTo>
                  <a:lnTo>
                    <a:pt x="50" y="695"/>
                  </a:lnTo>
                  <a:lnTo>
                    <a:pt x="298" y="893"/>
                  </a:lnTo>
                  <a:lnTo>
                    <a:pt x="645" y="1042"/>
                  </a:lnTo>
                  <a:lnTo>
                    <a:pt x="843" y="1092"/>
                  </a:lnTo>
                  <a:lnTo>
                    <a:pt x="1091" y="1092"/>
                  </a:lnTo>
                  <a:lnTo>
                    <a:pt x="1091" y="1092"/>
                  </a:lnTo>
                  <a:lnTo>
                    <a:pt x="1339" y="1092"/>
                  </a:lnTo>
                  <a:lnTo>
                    <a:pt x="1587" y="1042"/>
                  </a:lnTo>
                  <a:lnTo>
                    <a:pt x="1934" y="893"/>
                  </a:lnTo>
                  <a:lnTo>
                    <a:pt x="2132" y="695"/>
                  </a:lnTo>
                  <a:lnTo>
                    <a:pt x="2182" y="645"/>
                  </a:lnTo>
                  <a:lnTo>
                    <a:pt x="2231" y="546"/>
                  </a:lnTo>
                  <a:lnTo>
                    <a:pt x="2231" y="546"/>
                  </a:lnTo>
                  <a:lnTo>
                    <a:pt x="2182" y="447"/>
                  </a:lnTo>
                  <a:lnTo>
                    <a:pt x="2132" y="348"/>
                  </a:lnTo>
                  <a:lnTo>
                    <a:pt x="1934" y="150"/>
                  </a:lnTo>
                  <a:lnTo>
                    <a:pt x="1587" y="51"/>
                  </a:lnTo>
                  <a:lnTo>
                    <a:pt x="1339" y="1"/>
                  </a:lnTo>
                  <a:lnTo>
                    <a:pt x="1091" y="1"/>
                  </a:lnTo>
                  <a:lnTo>
                    <a:pt x="109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17" name="Google Shape;1517;p66"/>
            <p:cNvSpPr/>
            <p:nvPr/>
          </p:nvSpPr>
          <p:spPr>
            <a:xfrm>
              <a:off x="6384175" y="1571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18" name="Google Shape;1518;p66"/>
            <p:cNvSpPr/>
            <p:nvPr/>
          </p:nvSpPr>
          <p:spPr>
            <a:xfrm>
              <a:off x="6231725" y="1571000"/>
              <a:ext cx="28525" cy="27300"/>
            </a:xfrm>
            <a:custGeom>
              <a:avLst/>
              <a:gdLst/>
              <a:ahLst/>
              <a:cxnLst/>
              <a:rect l="l" t="t" r="r" b="b"/>
              <a:pathLst>
                <a:path w="1141" h="1092" extrusionOk="0">
                  <a:moveTo>
                    <a:pt x="0" y="1"/>
                  </a:moveTo>
                  <a:lnTo>
                    <a:pt x="0" y="1092"/>
                  </a:lnTo>
                  <a:lnTo>
                    <a:pt x="1141" y="1092"/>
                  </a:lnTo>
                  <a:lnTo>
                    <a:pt x="114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19" name="Google Shape;1519;p66"/>
            <p:cNvSpPr/>
            <p:nvPr/>
          </p:nvSpPr>
          <p:spPr>
            <a:xfrm>
              <a:off x="6370525" y="1681325"/>
              <a:ext cx="27300" cy="28525"/>
            </a:xfrm>
            <a:custGeom>
              <a:avLst/>
              <a:gdLst/>
              <a:ahLst/>
              <a:cxnLst/>
              <a:rect l="l" t="t" r="r" b="b"/>
              <a:pathLst>
                <a:path w="1092" h="1141" extrusionOk="0">
                  <a:moveTo>
                    <a:pt x="1" y="0"/>
                  </a:moveTo>
                  <a:lnTo>
                    <a:pt x="1" y="1140"/>
                  </a:lnTo>
                  <a:lnTo>
                    <a:pt x="1091" y="1140"/>
                  </a:lnTo>
                  <a:lnTo>
                    <a:pt x="109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20" name="Google Shape;1520;p66"/>
            <p:cNvSpPr/>
            <p:nvPr/>
          </p:nvSpPr>
          <p:spPr>
            <a:xfrm>
              <a:off x="6510575" y="1681325"/>
              <a:ext cx="27300" cy="28525"/>
            </a:xfrm>
            <a:custGeom>
              <a:avLst/>
              <a:gdLst/>
              <a:ahLst/>
              <a:cxnLst/>
              <a:rect l="l" t="t" r="r" b="b"/>
              <a:pathLst>
                <a:path w="1092" h="1141" extrusionOk="0">
                  <a:moveTo>
                    <a:pt x="1" y="0"/>
                  </a:moveTo>
                  <a:lnTo>
                    <a:pt x="1" y="1140"/>
                  </a:lnTo>
                  <a:lnTo>
                    <a:pt x="1091" y="1140"/>
                  </a:lnTo>
                  <a:lnTo>
                    <a:pt x="109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21" name="Google Shape;1521;p66"/>
            <p:cNvSpPr/>
            <p:nvPr/>
          </p:nvSpPr>
          <p:spPr>
            <a:xfrm>
              <a:off x="6147450" y="1444600"/>
              <a:ext cx="473450" cy="334650"/>
            </a:xfrm>
            <a:custGeom>
              <a:avLst/>
              <a:gdLst/>
              <a:ahLst/>
              <a:cxnLst/>
              <a:rect l="l" t="t" r="r" b="b"/>
              <a:pathLst>
                <a:path w="18938" h="13386" extrusionOk="0">
                  <a:moveTo>
                    <a:pt x="9469" y="1686"/>
                  </a:moveTo>
                  <a:lnTo>
                    <a:pt x="9717" y="1735"/>
                  </a:lnTo>
                  <a:lnTo>
                    <a:pt x="9866" y="1884"/>
                  </a:lnTo>
                  <a:lnTo>
                    <a:pt x="10014" y="2033"/>
                  </a:lnTo>
                  <a:lnTo>
                    <a:pt x="10014" y="2281"/>
                  </a:lnTo>
                  <a:lnTo>
                    <a:pt x="10014" y="2479"/>
                  </a:lnTo>
                  <a:lnTo>
                    <a:pt x="9866" y="2628"/>
                  </a:lnTo>
                  <a:lnTo>
                    <a:pt x="9717" y="2777"/>
                  </a:lnTo>
                  <a:lnTo>
                    <a:pt x="9469" y="2826"/>
                  </a:lnTo>
                  <a:lnTo>
                    <a:pt x="9271" y="2777"/>
                  </a:lnTo>
                  <a:lnTo>
                    <a:pt x="9073" y="2628"/>
                  </a:lnTo>
                  <a:lnTo>
                    <a:pt x="8973" y="2479"/>
                  </a:lnTo>
                  <a:lnTo>
                    <a:pt x="8924" y="2281"/>
                  </a:lnTo>
                  <a:lnTo>
                    <a:pt x="8973" y="2033"/>
                  </a:lnTo>
                  <a:lnTo>
                    <a:pt x="9073" y="1884"/>
                  </a:lnTo>
                  <a:lnTo>
                    <a:pt x="9271" y="1735"/>
                  </a:lnTo>
                  <a:lnTo>
                    <a:pt x="9469" y="1686"/>
                  </a:lnTo>
                  <a:close/>
                  <a:moveTo>
                    <a:pt x="7238" y="2826"/>
                  </a:moveTo>
                  <a:lnTo>
                    <a:pt x="7486" y="2876"/>
                  </a:lnTo>
                  <a:lnTo>
                    <a:pt x="7635" y="2975"/>
                  </a:lnTo>
                  <a:lnTo>
                    <a:pt x="7784" y="3173"/>
                  </a:lnTo>
                  <a:lnTo>
                    <a:pt x="7833" y="3371"/>
                  </a:lnTo>
                  <a:lnTo>
                    <a:pt x="7784" y="3570"/>
                  </a:lnTo>
                  <a:lnTo>
                    <a:pt x="7635" y="3768"/>
                  </a:lnTo>
                  <a:lnTo>
                    <a:pt x="7486" y="3867"/>
                  </a:lnTo>
                  <a:lnTo>
                    <a:pt x="7238" y="3917"/>
                  </a:lnTo>
                  <a:lnTo>
                    <a:pt x="7040" y="3867"/>
                  </a:lnTo>
                  <a:lnTo>
                    <a:pt x="6891" y="3768"/>
                  </a:lnTo>
                  <a:lnTo>
                    <a:pt x="6743" y="3570"/>
                  </a:lnTo>
                  <a:lnTo>
                    <a:pt x="6693" y="3371"/>
                  </a:lnTo>
                  <a:lnTo>
                    <a:pt x="6743" y="3173"/>
                  </a:lnTo>
                  <a:lnTo>
                    <a:pt x="6891" y="2975"/>
                  </a:lnTo>
                  <a:lnTo>
                    <a:pt x="7040" y="2876"/>
                  </a:lnTo>
                  <a:lnTo>
                    <a:pt x="7238" y="2826"/>
                  </a:lnTo>
                  <a:close/>
                  <a:moveTo>
                    <a:pt x="11700" y="2826"/>
                  </a:moveTo>
                  <a:lnTo>
                    <a:pt x="11898" y="2876"/>
                  </a:lnTo>
                  <a:lnTo>
                    <a:pt x="12097" y="2975"/>
                  </a:lnTo>
                  <a:lnTo>
                    <a:pt x="12196" y="3173"/>
                  </a:lnTo>
                  <a:lnTo>
                    <a:pt x="12245" y="3371"/>
                  </a:lnTo>
                  <a:lnTo>
                    <a:pt x="12196" y="3570"/>
                  </a:lnTo>
                  <a:lnTo>
                    <a:pt x="12097" y="3768"/>
                  </a:lnTo>
                  <a:lnTo>
                    <a:pt x="11898" y="3867"/>
                  </a:lnTo>
                  <a:lnTo>
                    <a:pt x="11700" y="3917"/>
                  </a:lnTo>
                  <a:lnTo>
                    <a:pt x="11502" y="3867"/>
                  </a:lnTo>
                  <a:lnTo>
                    <a:pt x="11303" y="3768"/>
                  </a:lnTo>
                  <a:lnTo>
                    <a:pt x="11204" y="3570"/>
                  </a:lnTo>
                  <a:lnTo>
                    <a:pt x="11155" y="3371"/>
                  </a:lnTo>
                  <a:lnTo>
                    <a:pt x="11204" y="3173"/>
                  </a:lnTo>
                  <a:lnTo>
                    <a:pt x="11303" y="2975"/>
                  </a:lnTo>
                  <a:lnTo>
                    <a:pt x="11502" y="2876"/>
                  </a:lnTo>
                  <a:lnTo>
                    <a:pt x="11700" y="2826"/>
                  </a:lnTo>
                  <a:close/>
                  <a:moveTo>
                    <a:pt x="5057" y="3917"/>
                  </a:moveTo>
                  <a:lnTo>
                    <a:pt x="5255" y="3966"/>
                  </a:lnTo>
                  <a:lnTo>
                    <a:pt x="5454" y="4065"/>
                  </a:lnTo>
                  <a:lnTo>
                    <a:pt x="5553" y="4264"/>
                  </a:lnTo>
                  <a:lnTo>
                    <a:pt x="5602" y="4462"/>
                  </a:lnTo>
                  <a:lnTo>
                    <a:pt x="5602" y="6693"/>
                  </a:lnTo>
                  <a:lnTo>
                    <a:pt x="5553" y="6891"/>
                  </a:lnTo>
                  <a:lnTo>
                    <a:pt x="5454" y="7090"/>
                  </a:lnTo>
                  <a:lnTo>
                    <a:pt x="5255" y="7189"/>
                  </a:lnTo>
                  <a:lnTo>
                    <a:pt x="5057" y="7238"/>
                  </a:lnTo>
                  <a:lnTo>
                    <a:pt x="2826" y="7238"/>
                  </a:lnTo>
                  <a:lnTo>
                    <a:pt x="2628" y="7189"/>
                  </a:lnTo>
                  <a:lnTo>
                    <a:pt x="2430" y="7090"/>
                  </a:lnTo>
                  <a:lnTo>
                    <a:pt x="2330" y="6891"/>
                  </a:lnTo>
                  <a:lnTo>
                    <a:pt x="2281" y="6693"/>
                  </a:lnTo>
                  <a:lnTo>
                    <a:pt x="2281" y="4462"/>
                  </a:lnTo>
                  <a:lnTo>
                    <a:pt x="2330" y="4264"/>
                  </a:lnTo>
                  <a:lnTo>
                    <a:pt x="2430" y="4065"/>
                  </a:lnTo>
                  <a:lnTo>
                    <a:pt x="2628" y="3966"/>
                  </a:lnTo>
                  <a:lnTo>
                    <a:pt x="2826" y="3917"/>
                  </a:lnTo>
                  <a:close/>
                  <a:moveTo>
                    <a:pt x="9469" y="3917"/>
                  </a:moveTo>
                  <a:lnTo>
                    <a:pt x="9915" y="3966"/>
                  </a:lnTo>
                  <a:lnTo>
                    <a:pt x="10362" y="4065"/>
                  </a:lnTo>
                  <a:lnTo>
                    <a:pt x="10758" y="4214"/>
                  </a:lnTo>
                  <a:lnTo>
                    <a:pt x="11056" y="4413"/>
                  </a:lnTo>
                  <a:lnTo>
                    <a:pt x="11353" y="4660"/>
                  </a:lnTo>
                  <a:lnTo>
                    <a:pt x="11551" y="4958"/>
                  </a:lnTo>
                  <a:lnTo>
                    <a:pt x="11650" y="5255"/>
                  </a:lnTo>
                  <a:lnTo>
                    <a:pt x="11700" y="5602"/>
                  </a:lnTo>
                  <a:lnTo>
                    <a:pt x="11650" y="5949"/>
                  </a:lnTo>
                  <a:lnTo>
                    <a:pt x="11551" y="6247"/>
                  </a:lnTo>
                  <a:lnTo>
                    <a:pt x="11353" y="6544"/>
                  </a:lnTo>
                  <a:lnTo>
                    <a:pt x="11056" y="6792"/>
                  </a:lnTo>
                  <a:lnTo>
                    <a:pt x="10758" y="6990"/>
                  </a:lnTo>
                  <a:lnTo>
                    <a:pt x="10362" y="7139"/>
                  </a:lnTo>
                  <a:lnTo>
                    <a:pt x="9915" y="7238"/>
                  </a:lnTo>
                  <a:lnTo>
                    <a:pt x="9023" y="7238"/>
                  </a:lnTo>
                  <a:lnTo>
                    <a:pt x="8626" y="7139"/>
                  </a:lnTo>
                  <a:lnTo>
                    <a:pt x="8230" y="6990"/>
                  </a:lnTo>
                  <a:lnTo>
                    <a:pt x="7883" y="6792"/>
                  </a:lnTo>
                  <a:lnTo>
                    <a:pt x="7635" y="6544"/>
                  </a:lnTo>
                  <a:lnTo>
                    <a:pt x="7437" y="6247"/>
                  </a:lnTo>
                  <a:lnTo>
                    <a:pt x="7288" y="5949"/>
                  </a:lnTo>
                  <a:lnTo>
                    <a:pt x="7238" y="5602"/>
                  </a:lnTo>
                  <a:lnTo>
                    <a:pt x="7288" y="5255"/>
                  </a:lnTo>
                  <a:lnTo>
                    <a:pt x="7437" y="4958"/>
                  </a:lnTo>
                  <a:lnTo>
                    <a:pt x="7635" y="4660"/>
                  </a:lnTo>
                  <a:lnTo>
                    <a:pt x="7883" y="4413"/>
                  </a:lnTo>
                  <a:lnTo>
                    <a:pt x="8230" y="4214"/>
                  </a:lnTo>
                  <a:lnTo>
                    <a:pt x="8626" y="4065"/>
                  </a:lnTo>
                  <a:lnTo>
                    <a:pt x="9023" y="3966"/>
                  </a:lnTo>
                  <a:lnTo>
                    <a:pt x="9469" y="3917"/>
                  </a:lnTo>
                  <a:close/>
                  <a:moveTo>
                    <a:pt x="16162" y="3917"/>
                  </a:moveTo>
                  <a:lnTo>
                    <a:pt x="16410" y="3966"/>
                  </a:lnTo>
                  <a:lnTo>
                    <a:pt x="16558" y="4065"/>
                  </a:lnTo>
                  <a:lnTo>
                    <a:pt x="16707" y="4264"/>
                  </a:lnTo>
                  <a:lnTo>
                    <a:pt x="16757" y="4462"/>
                  </a:lnTo>
                  <a:lnTo>
                    <a:pt x="16757" y="6693"/>
                  </a:lnTo>
                  <a:lnTo>
                    <a:pt x="16707" y="6891"/>
                  </a:lnTo>
                  <a:lnTo>
                    <a:pt x="16558" y="7090"/>
                  </a:lnTo>
                  <a:lnTo>
                    <a:pt x="16410" y="7189"/>
                  </a:lnTo>
                  <a:lnTo>
                    <a:pt x="16162" y="7238"/>
                  </a:lnTo>
                  <a:lnTo>
                    <a:pt x="13980" y="7238"/>
                  </a:lnTo>
                  <a:lnTo>
                    <a:pt x="13733" y="7189"/>
                  </a:lnTo>
                  <a:lnTo>
                    <a:pt x="13584" y="7090"/>
                  </a:lnTo>
                  <a:lnTo>
                    <a:pt x="13435" y="6891"/>
                  </a:lnTo>
                  <a:lnTo>
                    <a:pt x="13386" y="6693"/>
                  </a:lnTo>
                  <a:lnTo>
                    <a:pt x="13386" y="4462"/>
                  </a:lnTo>
                  <a:lnTo>
                    <a:pt x="13435" y="4264"/>
                  </a:lnTo>
                  <a:lnTo>
                    <a:pt x="13584" y="4065"/>
                  </a:lnTo>
                  <a:lnTo>
                    <a:pt x="13733" y="3966"/>
                  </a:lnTo>
                  <a:lnTo>
                    <a:pt x="13980" y="3917"/>
                  </a:lnTo>
                  <a:close/>
                  <a:moveTo>
                    <a:pt x="5057" y="8378"/>
                  </a:moveTo>
                  <a:lnTo>
                    <a:pt x="5255" y="8428"/>
                  </a:lnTo>
                  <a:lnTo>
                    <a:pt x="5454" y="8527"/>
                  </a:lnTo>
                  <a:lnTo>
                    <a:pt x="5553" y="8726"/>
                  </a:lnTo>
                  <a:lnTo>
                    <a:pt x="5602" y="8924"/>
                  </a:lnTo>
                  <a:lnTo>
                    <a:pt x="5602" y="11155"/>
                  </a:lnTo>
                  <a:lnTo>
                    <a:pt x="5553" y="11353"/>
                  </a:lnTo>
                  <a:lnTo>
                    <a:pt x="5454" y="11551"/>
                  </a:lnTo>
                  <a:lnTo>
                    <a:pt x="5255" y="11650"/>
                  </a:lnTo>
                  <a:lnTo>
                    <a:pt x="5057" y="11700"/>
                  </a:lnTo>
                  <a:lnTo>
                    <a:pt x="2826" y="11700"/>
                  </a:lnTo>
                  <a:lnTo>
                    <a:pt x="2628" y="11650"/>
                  </a:lnTo>
                  <a:lnTo>
                    <a:pt x="2430" y="11551"/>
                  </a:lnTo>
                  <a:lnTo>
                    <a:pt x="2330" y="11353"/>
                  </a:lnTo>
                  <a:lnTo>
                    <a:pt x="2281" y="11155"/>
                  </a:lnTo>
                  <a:lnTo>
                    <a:pt x="2281" y="8924"/>
                  </a:lnTo>
                  <a:lnTo>
                    <a:pt x="2330" y="8726"/>
                  </a:lnTo>
                  <a:lnTo>
                    <a:pt x="2430" y="8527"/>
                  </a:lnTo>
                  <a:lnTo>
                    <a:pt x="2628" y="8428"/>
                  </a:lnTo>
                  <a:lnTo>
                    <a:pt x="2826" y="8378"/>
                  </a:lnTo>
                  <a:close/>
                  <a:moveTo>
                    <a:pt x="10609" y="8378"/>
                  </a:moveTo>
                  <a:lnTo>
                    <a:pt x="10808" y="8428"/>
                  </a:lnTo>
                  <a:lnTo>
                    <a:pt x="11006" y="8527"/>
                  </a:lnTo>
                  <a:lnTo>
                    <a:pt x="11105" y="8726"/>
                  </a:lnTo>
                  <a:lnTo>
                    <a:pt x="11155" y="8924"/>
                  </a:lnTo>
                  <a:lnTo>
                    <a:pt x="11155" y="11155"/>
                  </a:lnTo>
                  <a:lnTo>
                    <a:pt x="11105" y="11353"/>
                  </a:lnTo>
                  <a:lnTo>
                    <a:pt x="11006" y="11551"/>
                  </a:lnTo>
                  <a:lnTo>
                    <a:pt x="10808" y="11650"/>
                  </a:lnTo>
                  <a:lnTo>
                    <a:pt x="10609" y="11700"/>
                  </a:lnTo>
                  <a:lnTo>
                    <a:pt x="8379" y="11700"/>
                  </a:lnTo>
                  <a:lnTo>
                    <a:pt x="8180" y="11650"/>
                  </a:lnTo>
                  <a:lnTo>
                    <a:pt x="7982" y="11551"/>
                  </a:lnTo>
                  <a:lnTo>
                    <a:pt x="7883" y="11353"/>
                  </a:lnTo>
                  <a:lnTo>
                    <a:pt x="7833" y="11155"/>
                  </a:lnTo>
                  <a:lnTo>
                    <a:pt x="7833" y="8924"/>
                  </a:lnTo>
                  <a:lnTo>
                    <a:pt x="7883" y="8726"/>
                  </a:lnTo>
                  <a:lnTo>
                    <a:pt x="7982" y="8527"/>
                  </a:lnTo>
                  <a:lnTo>
                    <a:pt x="8180" y="8428"/>
                  </a:lnTo>
                  <a:lnTo>
                    <a:pt x="8379" y="8378"/>
                  </a:lnTo>
                  <a:close/>
                  <a:moveTo>
                    <a:pt x="16162" y="8378"/>
                  </a:moveTo>
                  <a:lnTo>
                    <a:pt x="16410" y="8428"/>
                  </a:lnTo>
                  <a:lnTo>
                    <a:pt x="16558" y="8527"/>
                  </a:lnTo>
                  <a:lnTo>
                    <a:pt x="16707" y="8726"/>
                  </a:lnTo>
                  <a:lnTo>
                    <a:pt x="16757" y="8924"/>
                  </a:lnTo>
                  <a:lnTo>
                    <a:pt x="16757" y="11155"/>
                  </a:lnTo>
                  <a:lnTo>
                    <a:pt x="16707" y="11353"/>
                  </a:lnTo>
                  <a:lnTo>
                    <a:pt x="16558" y="11551"/>
                  </a:lnTo>
                  <a:lnTo>
                    <a:pt x="16410" y="11650"/>
                  </a:lnTo>
                  <a:lnTo>
                    <a:pt x="16162" y="11700"/>
                  </a:lnTo>
                  <a:lnTo>
                    <a:pt x="13980" y="11700"/>
                  </a:lnTo>
                  <a:lnTo>
                    <a:pt x="13733" y="11650"/>
                  </a:lnTo>
                  <a:lnTo>
                    <a:pt x="13584" y="11551"/>
                  </a:lnTo>
                  <a:lnTo>
                    <a:pt x="13435" y="11353"/>
                  </a:lnTo>
                  <a:lnTo>
                    <a:pt x="13386" y="11155"/>
                  </a:lnTo>
                  <a:lnTo>
                    <a:pt x="13386" y="8924"/>
                  </a:lnTo>
                  <a:lnTo>
                    <a:pt x="13435" y="8726"/>
                  </a:lnTo>
                  <a:lnTo>
                    <a:pt x="13584" y="8527"/>
                  </a:lnTo>
                  <a:lnTo>
                    <a:pt x="13733" y="8428"/>
                  </a:lnTo>
                  <a:lnTo>
                    <a:pt x="13980" y="8378"/>
                  </a:lnTo>
                  <a:close/>
                  <a:moveTo>
                    <a:pt x="0" y="0"/>
                  </a:moveTo>
                  <a:lnTo>
                    <a:pt x="0" y="12840"/>
                  </a:lnTo>
                  <a:lnTo>
                    <a:pt x="50" y="13039"/>
                  </a:lnTo>
                  <a:lnTo>
                    <a:pt x="149" y="13237"/>
                  </a:lnTo>
                  <a:lnTo>
                    <a:pt x="347" y="13336"/>
                  </a:lnTo>
                  <a:lnTo>
                    <a:pt x="546" y="13386"/>
                  </a:lnTo>
                  <a:lnTo>
                    <a:pt x="18343" y="13386"/>
                  </a:lnTo>
                  <a:lnTo>
                    <a:pt x="18591" y="13336"/>
                  </a:lnTo>
                  <a:lnTo>
                    <a:pt x="18789" y="13237"/>
                  </a:lnTo>
                  <a:lnTo>
                    <a:pt x="18888" y="13039"/>
                  </a:lnTo>
                  <a:lnTo>
                    <a:pt x="18938" y="12840"/>
                  </a:lnTo>
                  <a:lnTo>
                    <a:pt x="1893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22" name="Google Shape;1522;p66"/>
            <p:cNvSpPr/>
            <p:nvPr/>
          </p:nvSpPr>
          <p:spPr>
            <a:xfrm>
              <a:off x="6147450" y="1444600"/>
              <a:ext cx="473450" cy="334650"/>
            </a:xfrm>
            <a:custGeom>
              <a:avLst/>
              <a:gdLst/>
              <a:ahLst/>
              <a:cxnLst/>
              <a:rect l="l" t="t" r="r" b="b"/>
              <a:pathLst>
                <a:path w="18938" h="13386" fill="none" extrusionOk="0">
                  <a:moveTo>
                    <a:pt x="0" y="12840"/>
                  </a:moveTo>
                  <a:lnTo>
                    <a:pt x="0" y="12840"/>
                  </a:lnTo>
                  <a:lnTo>
                    <a:pt x="50" y="13039"/>
                  </a:lnTo>
                  <a:lnTo>
                    <a:pt x="149" y="13237"/>
                  </a:lnTo>
                  <a:lnTo>
                    <a:pt x="347" y="13336"/>
                  </a:lnTo>
                  <a:lnTo>
                    <a:pt x="546" y="13386"/>
                  </a:lnTo>
                  <a:lnTo>
                    <a:pt x="18343" y="13386"/>
                  </a:lnTo>
                  <a:lnTo>
                    <a:pt x="18343" y="13386"/>
                  </a:lnTo>
                  <a:lnTo>
                    <a:pt x="18591" y="13336"/>
                  </a:lnTo>
                  <a:lnTo>
                    <a:pt x="18789" y="13237"/>
                  </a:lnTo>
                  <a:lnTo>
                    <a:pt x="18888" y="13039"/>
                  </a:lnTo>
                  <a:lnTo>
                    <a:pt x="18938" y="12840"/>
                  </a:lnTo>
                  <a:lnTo>
                    <a:pt x="18938" y="0"/>
                  </a:lnTo>
                  <a:lnTo>
                    <a:pt x="0" y="0"/>
                  </a:lnTo>
                  <a:lnTo>
                    <a:pt x="0" y="1284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23" name="Google Shape;1523;p66"/>
            <p:cNvSpPr/>
            <p:nvPr/>
          </p:nvSpPr>
          <p:spPr>
            <a:xfrm>
              <a:off x="6343275" y="1654050"/>
              <a:ext cx="83050" cy="83050"/>
            </a:xfrm>
            <a:custGeom>
              <a:avLst/>
              <a:gdLst/>
              <a:ahLst/>
              <a:cxnLst/>
              <a:rect l="l" t="t" r="r" b="b"/>
              <a:pathLst>
                <a:path w="3322" h="3322" fill="none" extrusionOk="0">
                  <a:moveTo>
                    <a:pt x="3322" y="2777"/>
                  </a:moveTo>
                  <a:lnTo>
                    <a:pt x="3322" y="2777"/>
                  </a:lnTo>
                  <a:lnTo>
                    <a:pt x="3272" y="2975"/>
                  </a:lnTo>
                  <a:lnTo>
                    <a:pt x="3173" y="3173"/>
                  </a:lnTo>
                  <a:lnTo>
                    <a:pt x="2975" y="3272"/>
                  </a:lnTo>
                  <a:lnTo>
                    <a:pt x="2776" y="3322"/>
                  </a:lnTo>
                  <a:lnTo>
                    <a:pt x="546" y="3322"/>
                  </a:lnTo>
                  <a:lnTo>
                    <a:pt x="546" y="3322"/>
                  </a:lnTo>
                  <a:lnTo>
                    <a:pt x="347" y="3272"/>
                  </a:lnTo>
                  <a:lnTo>
                    <a:pt x="149" y="3173"/>
                  </a:lnTo>
                  <a:lnTo>
                    <a:pt x="50" y="2975"/>
                  </a:lnTo>
                  <a:lnTo>
                    <a:pt x="0" y="2777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50" y="348"/>
                  </a:lnTo>
                  <a:lnTo>
                    <a:pt x="149" y="149"/>
                  </a:lnTo>
                  <a:lnTo>
                    <a:pt x="347" y="50"/>
                  </a:lnTo>
                  <a:lnTo>
                    <a:pt x="546" y="0"/>
                  </a:lnTo>
                  <a:lnTo>
                    <a:pt x="2776" y="0"/>
                  </a:lnTo>
                  <a:lnTo>
                    <a:pt x="2776" y="0"/>
                  </a:lnTo>
                  <a:lnTo>
                    <a:pt x="2975" y="50"/>
                  </a:lnTo>
                  <a:lnTo>
                    <a:pt x="3173" y="149"/>
                  </a:lnTo>
                  <a:lnTo>
                    <a:pt x="3272" y="348"/>
                  </a:lnTo>
                  <a:lnTo>
                    <a:pt x="3322" y="546"/>
                  </a:lnTo>
                  <a:lnTo>
                    <a:pt x="3322" y="2777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24" name="Google Shape;1524;p66"/>
            <p:cNvSpPr/>
            <p:nvPr/>
          </p:nvSpPr>
          <p:spPr>
            <a:xfrm>
              <a:off x="6328400" y="1542500"/>
              <a:ext cx="111575" cy="83075"/>
            </a:xfrm>
            <a:custGeom>
              <a:avLst/>
              <a:gdLst/>
              <a:ahLst/>
              <a:cxnLst/>
              <a:rect l="l" t="t" r="r" b="b"/>
              <a:pathLst>
                <a:path w="4463" h="3323" fill="none" extrusionOk="0">
                  <a:moveTo>
                    <a:pt x="2231" y="3322"/>
                  </a:moveTo>
                  <a:lnTo>
                    <a:pt x="2231" y="3322"/>
                  </a:lnTo>
                  <a:lnTo>
                    <a:pt x="1785" y="3322"/>
                  </a:lnTo>
                  <a:lnTo>
                    <a:pt x="1388" y="3223"/>
                  </a:lnTo>
                  <a:lnTo>
                    <a:pt x="992" y="3074"/>
                  </a:lnTo>
                  <a:lnTo>
                    <a:pt x="645" y="2876"/>
                  </a:lnTo>
                  <a:lnTo>
                    <a:pt x="397" y="2628"/>
                  </a:lnTo>
                  <a:lnTo>
                    <a:pt x="199" y="2331"/>
                  </a:lnTo>
                  <a:lnTo>
                    <a:pt x="50" y="2033"/>
                  </a:lnTo>
                  <a:lnTo>
                    <a:pt x="0" y="1686"/>
                  </a:lnTo>
                  <a:lnTo>
                    <a:pt x="0" y="1686"/>
                  </a:lnTo>
                  <a:lnTo>
                    <a:pt x="50" y="1339"/>
                  </a:lnTo>
                  <a:lnTo>
                    <a:pt x="199" y="1042"/>
                  </a:lnTo>
                  <a:lnTo>
                    <a:pt x="397" y="744"/>
                  </a:lnTo>
                  <a:lnTo>
                    <a:pt x="645" y="497"/>
                  </a:lnTo>
                  <a:lnTo>
                    <a:pt x="992" y="298"/>
                  </a:lnTo>
                  <a:lnTo>
                    <a:pt x="1388" y="149"/>
                  </a:lnTo>
                  <a:lnTo>
                    <a:pt x="1785" y="50"/>
                  </a:lnTo>
                  <a:lnTo>
                    <a:pt x="2231" y="1"/>
                  </a:lnTo>
                  <a:lnTo>
                    <a:pt x="2231" y="1"/>
                  </a:lnTo>
                  <a:lnTo>
                    <a:pt x="2677" y="50"/>
                  </a:lnTo>
                  <a:lnTo>
                    <a:pt x="3124" y="149"/>
                  </a:lnTo>
                  <a:lnTo>
                    <a:pt x="3520" y="298"/>
                  </a:lnTo>
                  <a:lnTo>
                    <a:pt x="3818" y="497"/>
                  </a:lnTo>
                  <a:lnTo>
                    <a:pt x="4115" y="744"/>
                  </a:lnTo>
                  <a:lnTo>
                    <a:pt x="4313" y="1042"/>
                  </a:lnTo>
                  <a:lnTo>
                    <a:pt x="4412" y="1339"/>
                  </a:lnTo>
                  <a:lnTo>
                    <a:pt x="4462" y="1686"/>
                  </a:lnTo>
                  <a:lnTo>
                    <a:pt x="4462" y="1686"/>
                  </a:lnTo>
                  <a:lnTo>
                    <a:pt x="4412" y="2033"/>
                  </a:lnTo>
                  <a:lnTo>
                    <a:pt x="4313" y="2331"/>
                  </a:lnTo>
                  <a:lnTo>
                    <a:pt x="4115" y="2628"/>
                  </a:lnTo>
                  <a:lnTo>
                    <a:pt x="3818" y="2876"/>
                  </a:lnTo>
                  <a:lnTo>
                    <a:pt x="3520" y="3074"/>
                  </a:lnTo>
                  <a:lnTo>
                    <a:pt x="3124" y="3223"/>
                  </a:lnTo>
                  <a:lnTo>
                    <a:pt x="2677" y="3322"/>
                  </a:lnTo>
                  <a:lnTo>
                    <a:pt x="2231" y="3322"/>
                  </a:lnTo>
                  <a:lnTo>
                    <a:pt x="2231" y="332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25" name="Google Shape;1525;p66"/>
            <p:cNvSpPr/>
            <p:nvPr/>
          </p:nvSpPr>
          <p:spPr>
            <a:xfrm>
              <a:off x="6482075" y="1542500"/>
              <a:ext cx="84300" cy="83075"/>
            </a:xfrm>
            <a:custGeom>
              <a:avLst/>
              <a:gdLst/>
              <a:ahLst/>
              <a:cxnLst/>
              <a:rect l="l" t="t" r="r" b="b"/>
              <a:pathLst>
                <a:path w="3372" h="3323" fill="none" extrusionOk="0">
                  <a:moveTo>
                    <a:pt x="1" y="546"/>
                  </a:moveTo>
                  <a:lnTo>
                    <a:pt x="1" y="546"/>
                  </a:lnTo>
                  <a:lnTo>
                    <a:pt x="50" y="348"/>
                  </a:lnTo>
                  <a:lnTo>
                    <a:pt x="199" y="149"/>
                  </a:lnTo>
                  <a:lnTo>
                    <a:pt x="348" y="50"/>
                  </a:lnTo>
                  <a:lnTo>
                    <a:pt x="595" y="1"/>
                  </a:lnTo>
                  <a:lnTo>
                    <a:pt x="2777" y="1"/>
                  </a:lnTo>
                  <a:lnTo>
                    <a:pt x="2777" y="1"/>
                  </a:lnTo>
                  <a:lnTo>
                    <a:pt x="3025" y="50"/>
                  </a:lnTo>
                  <a:lnTo>
                    <a:pt x="3173" y="149"/>
                  </a:lnTo>
                  <a:lnTo>
                    <a:pt x="3322" y="348"/>
                  </a:lnTo>
                  <a:lnTo>
                    <a:pt x="3372" y="546"/>
                  </a:lnTo>
                  <a:lnTo>
                    <a:pt x="3372" y="2777"/>
                  </a:lnTo>
                  <a:lnTo>
                    <a:pt x="3372" y="2777"/>
                  </a:lnTo>
                  <a:lnTo>
                    <a:pt x="3322" y="2975"/>
                  </a:lnTo>
                  <a:lnTo>
                    <a:pt x="3173" y="3174"/>
                  </a:lnTo>
                  <a:lnTo>
                    <a:pt x="3025" y="3273"/>
                  </a:lnTo>
                  <a:lnTo>
                    <a:pt x="2777" y="3322"/>
                  </a:lnTo>
                  <a:lnTo>
                    <a:pt x="595" y="3322"/>
                  </a:lnTo>
                  <a:lnTo>
                    <a:pt x="595" y="3322"/>
                  </a:lnTo>
                  <a:lnTo>
                    <a:pt x="348" y="3273"/>
                  </a:lnTo>
                  <a:lnTo>
                    <a:pt x="199" y="3174"/>
                  </a:lnTo>
                  <a:lnTo>
                    <a:pt x="50" y="2975"/>
                  </a:lnTo>
                  <a:lnTo>
                    <a:pt x="1" y="2777"/>
                  </a:lnTo>
                  <a:lnTo>
                    <a:pt x="1" y="54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26" name="Google Shape;1526;p66"/>
            <p:cNvSpPr/>
            <p:nvPr/>
          </p:nvSpPr>
          <p:spPr>
            <a:xfrm>
              <a:off x="6482075" y="1654050"/>
              <a:ext cx="84300" cy="83050"/>
            </a:xfrm>
            <a:custGeom>
              <a:avLst/>
              <a:gdLst/>
              <a:ahLst/>
              <a:cxnLst/>
              <a:rect l="l" t="t" r="r" b="b"/>
              <a:pathLst>
                <a:path w="3372" h="3322" fill="none" extrusionOk="0">
                  <a:moveTo>
                    <a:pt x="1" y="546"/>
                  </a:moveTo>
                  <a:lnTo>
                    <a:pt x="1" y="546"/>
                  </a:lnTo>
                  <a:lnTo>
                    <a:pt x="50" y="348"/>
                  </a:lnTo>
                  <a:lnTo>
                    <a:pt x="199" y="149"/>
                  </a:lnTo>
                  <a:lnTo>
                    <a:pt x="348" y="50"/>
                  </a:lnTo>
                  <a:lnTo>
                    <a:pt x="595" y="0"/>
                  </a:lnTo>
                  <a:lnTo>
                    <a:pt x="2777" y="0"/>
                  </a:lnTo>
                  <a:lnTo>
                    <a:pt x="2777" y="0"/>
                  </a:lnTo>
                  <a:lnTo>
                    <a:pt x="3025" y="50"/>
                  </a:lnTo>
                  <a:lnTo>
                    <a:pt x="3173" y="149"/>
                  </a:lnTo>
                  <a:lnTo>
                    <a:pt x="3322" y="348"/>
                  </a:lnTo>
                  <a:lnTo>
                    <a:pt x="3372" y="546"/>
                  </a:lnTo>
                  <a:lnTo>
                    <a:pt x="3372" y="2777"/>
                  </a:lnTo>
                  <a:lnTo>
                    <a:pt x="3372" y="2777"/>
                  </a:lnTo>
                  <a:lnTo>
                    <a:pt x="3322" y="2975"/>
                  </a:lnTo>
                  <a:lnTo>
                    <a:pt x="3173" y="3173"/>
                  </a:lnTo>
                  <a:lnTo>
                    <a:pt x="3025" y="3272"/>
                  </a:lnTo>
                  <a:lnTo>
                    <a:pt x="2777" y="3322"/>
                  </a:lnTo>
                  <a:lnTo>
                    <a:pt x="595" y="3322"/>
                  </a:lnTo>
                  <a:lnTo>
                    <a:pt x="595" y="3322"/>
                  </a:lnTo>
                  <a:lnTo>
                    <a:pt x="348" y="3272"/>
                  </a:lnTo>
                  <a:lnTo>
                    <a:pt x="199" y="3173"/>
                  </a:lnTo>
                  <a:lnTo>
                    <a:pt x="50" y="2975"/>
                  </a:lnTo>
                  <a:lnTo>
                    <a:pt x="1" y="2777"/>
                  </a:lnTo>
                  <a:lnTo>
                    <a:pt x="1" y="54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27" name="Google Shape;1527;p66"/>
            <p:cNvSpPr/>
            <p:nvPr/>
          </p:nvSpPr>
          <p:spPr>
            <a:xfrm>
              <a:off x="6426300" y="1515250"/>
              <a:ext cx="27300" cy="27275"/>
            </a:xfrm>
            <a:custGeom>
              <a:avLst/>
              <a:gdLst/>
              <a:ahLst/>
              <a:cxnLst/>
              <a:rect l="l" t="t" r="r" b="b"/>
              <a:pathLst>
                <a:path w="1092" h="1091" fill="none" extrusionOk="0">
                  <a:moveTo>
                    <a:pt x="546" y="0"/>
                  </a:moveTo>
                  <a:lnTo>
                    <a:pt x="546" y="0"/>
                  </a:lnTo>
                  <a:lnTo>
                    <a:pt x="744" y="50"/>
                  </a:lnTo>
                  <a:lnTo>
                    <a:pt x="943" y="149"/>
                  </a:lnTo>
                  <a:lnTo>
                    <a:pt x="1042" y="347"/>
                  </a:lnTo>
                  <a:lnTo>
                    <a:pt x="1091" y="545"/>
                  </a:lnTo>
                  <a:lnTo>
                    <a:pt x="1091" y="545"/>
                  </a:lnTo>
                  <a:lnTo>
                    <a:pt x="1042" y="744"/>
                  </a:lnTo>
                  <a:lnTo>
                    <a:pt x="943" y="942"/>
                  </a:lnTo>
                  <a:lnTo>
                    <a:pt x="744" y="1041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8" y="1041"/>
                  </a:lnTo>
                  <a:lnTo>
                    <a:pt x="149" y="942"/>
                  </a:lnTo>
                  <a:lnTo>
                    <a:pt x="50" y="744"/>
                  </a:lnTo>
                  <a:lnTo>
                    <a:pt x="1" y="545"/>
                  </a:lnTo>
                  <a:lnTo>
                    <a:pt x="1" y="545"/>
                  </a:lnTo>
                  <a:lnTo>
                    <a:pt x="50" y="347"/>
                  </a:lnTo>
                  <a:lnTo>
                    <a:pt x="149" y="149"/>
                  </a:lnTo>
                  <a:lnTo>
                    <a:pt x="348" y="50"/>
                  </a:lnTo>
                  <a:lnTo>
                    <a:pt x="546" y="0"/>
                  </a:lnTo>
                  <a:lnTo>
                    <a:pt x="546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28" name="Google Shape;1528;p66"/>
            <p:cNvSpPr/>
            <p:nvPr/>
          </p:nvSpPr>
          <p:spPr>
            <a:xfrm>
              <a:off x="6370525" y="1486725"/>
              <a:ext cx="27300" cy="28550"/>
            </a:xfrm>
            <a:custGeom>
              <a:avLst/>
              <a:gdLst/>
              <a:ahLst/>
              <a:cxnLst/>
              <a:rect l="l" t="t" r="r" b="b"/>
              <a:pathLst>
                <a:path w="1092" h="1142" fill="none" extrusionOk="0">
                  <a:moveTo>
                    <a:pt x="546" y="1"/>
                  </a:moveTo>
                  <a:lnTo>
                    <a:pt x="546" y="1"/>
                  </a:lnTo>
                  <a:lnTo>
                    <a:pt x="794" y="50"/>
                  </a:lnTo>
                  <a:lnTo>
                    <a:pt x="943" y="199"/>
                  </a:lnTo>
                  <a:lnTo>
                    <a:pt x="1091" y="348"/>
                  </a:lnTo>
                  <a:lnTo>
                    <a:pt x="1091" y="596"/>
                  </a:lnTo>
                  <a:lnTo>
                    <a:pt x="1091" y="596"/>
                  </a:lnTo>
                  <a:lnTo>
                    <a:pt x="1091" y="794"/>
                  </a:lnTo>
                  <a:lnTo>
                    <a:pt x="943" y="943"/>
                  </a:lnTo>
                  <a:lnTo>
                    <a:pt x="794" y="1092"/>
                  </a:lnTo>
                  <a:lnTo>
                    <a:pt x="546" y="1141"/>
                  </a:lnTo>
                  <a:lnTo>
                    <a:pt x="546" y="1141"/>
                  </a:lnTo>
                  <a:lnTo>
                    <a:pt x="348" y="1092"/>
                  </a:lnTo>
                  <a:lnTo>
                    <a:pt x="150" y="943"/>
                  </a:lnTo>
                  <a:lnTo>
                    <a:pt x="50" y="794"/>
                  </a:lnTo>
                  <a:lnTo>
                    <a:pt x="1" y="596"/>
                  </a:lnTo>
                  <a:lnTo>
                    <a:pt x="1" y="596"/>
                  </a:lnTo>
                  <a:lnTo>
                    <a:pt x="50" y="348"/>
                  </a:lnTo>
                  <a:lnTo>
                    <a:pt x="150" y="199"/>
                  </a:lnTo>
                  <a:lnTo>
                    <a:pt x="348" y="50"/>
                  </a:lnTo>
                  <a:lnTo>
                    <a:pt x="546" y="1"/>
                  </a:lnTo>
                  <a:lnTo>
                    <a:pt x="54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29" name="Google Shape;1529;p66"/>
            <p:cNvSpPr/>
            <p:nvPr/>
          </p:nvSpPr>
          <p:spPr>
            <a:xfrm>
              <a:off x="6314750" y="1515250"/>
              <a:ext cx="28550" cy="27275"/>
            </a:xfrm>
            <a:custGeom>
              <a:avLst/>
              <a:gdLst/>
              <a:ahLst/>
              <a:cxnLst/>
              <a:rect l="l" t="t" r="r" b="b"/>
              <a:pathLst>
                <a:path w="1142" h="1091" fill="none" extrusionOk="0">
                  <a:moveTo>
                    <a:pt x="546" y="0"/>
                  </a:moveTo>
                  <a:lnTo>
                    <a:pt x="546" y="0"/>
                  </a:lnTo>
                  <a:lnTo>
                    <a:pt x="794" y="50"/>
                  </a:lnTo>
                  <a:lnTo>
                    <a:pt x="943" y="149"/>
                  </a:lnTo>
                  <a:lnTo>
                    <a:pt x="1092" y="347"/>
                  </a:lnTo>
                  <a:lnTo>
                    <a:pt x="1141" y="545"/>
                  </a:lnTo>
                  <a:lnTo>
                    <a:pt x="1141" y="545"/>
                  </a:lnTo>
                  <a:lnTo>
                    <a:pt x="1092" y="744"/>
                  </a:lnTo>
                  <a:lnTo>
                    <a:pt x="943" y="942"/>
                  </a:lnTo>
                  <a:lnTo>
                    <a:pt x="794" y="1041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8" y="1041"/>
                  </a:lnTo>
                  <a:lnTo>
                    <a:pt x="199" y="942"/>
                  </a:lnTo>
                  <a:lnTo>
                    <a:pt x="51" y="744"/>
                  </a:lnTo>
                  <a:lnTo>
                    <a:pt x="1" y="545"/>
                  </a:lnTo>
                  <a:lnTo>
                    <a:pt x="1" y="545"/>
                  </a:lnTo>
                  <a:lnTo>
                    <a:pt x="51" y="347"/>
                  </a:lnTo>
                  <a:lnTo>
                    <a:pt x="199" y="149"/>
                  </a:lnTo>
                  <a:lnTo>
                    <a:pt x="348" y="50"/>
                  </a:lnTo>
                  <a:lnTo>
                    <a:pt x="546" y="0"/>
                  </a:lnTo>
                  <a:lnTo>
                    <a:pt x="546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30" name="Google Shape;1530;p66"/>
            <p:cNvSpPr/>
            <p:nvPr/>
          </p:nvSpPr>
          <p:spPr>
            <a:xfrm>
              <a:off x="6204450" y="1542500"/>
              <a:ext cx="83075" cy="83075"/>
            </a:xfrm>
            <a:custGeom>
              <a:avLst/>
              <a:gdLst/>
              <a:ahLst/>
              <a:cxnLst/>
              <a:rect l="l" t="t" r="r" b="b"/>
              <a:pathLst>
                <a:path w="3323" h="3323" fill="none" extrusionOk="0">
                  <a:moveTo>
                    <a:pt x="1" y="546"/>
                  </a:moveTo>
                  <a:lnTo>
                    <a:pt x="1" y="546"/>
                  </a:lnTo>
                  <a:lnTo>
                    <a:pt x="50" y="348"/>
                  </a:lnTo>
                  <a:lnTo>
                    <a:pt x="150" y="149"/>
                  </a:lnTo>
                  <a:lnTo>
                    <a:pt x="348" y="50"/>
                  </a:lnTo>
                  <a:lnTo>
                    <a:pt x="546" y="1"/>
                  </a:lnTo>
                  <a:lnTo>
                    <a:pt x="2777" y="1"/>
                  </a:lnTo>
                  <a:lnTo>
                    <a:pt x="2777" y="1"/>
                  </a:lnTo>
                  <a:lnTo>
                    <a:pt x="2975" y="50"/>
                  </a:lnTo>
                  <a:lnTo>
                    <a:pt x="3174" y="149"/>
                  </a:lnTo>
                  <a:lnTo>
                    <a:pt x="3273" y="348"/>
                  </a:lnTo>
                  <a:lnTo>
                    <a:pt x="3322" y="546"/>
                  </a:lnTo>
                  <a:lnTo>
                    <a:pt x="3322" y="2777"/>
                  </a:lnTo>
                  <a:lnTo>
                    <a:pt x="3322" y="2777"/>
                  </a:lnTo>
                  <a:lnTo>
                    <a:pt x="3273" y="2975"/>
                  </a:lnTo>
                  <a:lnTo>
                    <a:pt x="3174" y="3174"/>
                  </a:lnTo>
                  <a:lnTo>
                    <a:pt x="2975" y="3273"/>
                  </a:lnTo>
                  <a:lnTo>
                    <a:pt x="2777" y="3322"/>
                  </a:lnTo>
                  <a:lnTo>
                    <a:pt x="546" y="3322"/>
                  </a:lnTo>
                  <a:lnTo>
                    <a:pt x="546" y="3322"/>
                  </a:lnTo>
                  <a:lnTo>
                    <a:pt x="348" y="3273"/>
                  </a:lnTo>
                  <a:lnTo>
                    <a:pt x="150" y="3174"/>
                  </a:lnTo>
                  <a:lnTo>
                    <a:pt x="50" y="2975"/>
                  </a:lnTo>
                  <a:lnTo>
                    <a:pt x="1" y="2777"/>
                  </a:lnTo>
                  <a:lnTo>
                    <a:pt x="1" y="54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31" name="Google Shape;1531;p66"/>
            <p:cNvSpPr/>
            <p:nvPr/>
          </p:nvSpPr>
          <p:spPr>
            <a:xfrm>
              <a:off x="6204450" y="1654050"/>
              <a:ext cx="83075" cy="83050"/>
            </a:xfrm>
            <a:custGeom>
              <a:avLst/>
              <a:gdLst/>
              <a:ahLst/>
              <a:cxnLst/>
              <a:rect l="l" t="t" r="r" b="b"/>
              <a:pathLst>
                <a:path w="3323" h="3322" fill="none" extrusionOk="0">
                  <a:moveTo>
                    <a:pt x="1" y="546"/>
                  </a:moveTo>
                  <a:lnTo>
                    <a:pt x="1" y="546"/>
                  </a:lnTo>
                  <a:lnTo>
                    <a:pt x="50" y="348"/>
                  </a:lnTo>
                  <a:lnTo>
                    <a:pt x="150" y="149"/>
                  </a:lnTo>
                  <a:lnTo>
                    <a:pt x="348" y="50"/>
                  </a:lnTo>
                  <a:lnTo>
                    <a:pt x="546" y="0"/>
                  </a:lnTo>
                  <a:lnTo>
                    <a:pt x="2777" y="0"/>
                  </a:lnTo>
                  <a:lnTo>
                    <a:pt x="2777" y="0"/>
                  </a:lnTo>
                  <a:lnTo>
                    <a:pt x="2975" y="50"/>
                  </a:lnTo>
                  <a:lnTo>
                    <a:pt x="3174" y="149"/>
                  </a:lnTo>
                  <a:lnTo>
                    <a:pt x="3273" y="348"/>
                  </a:lnTo>
                  <a:lnTo>
                    <a:pt x="3322" y="546"/>
                  </a:lnTo>
                  <a:lnTo>
                    <a:pt x="3322" y="2777"/>
                  </a:lnTo>
                  <a:lnTo>
                    <a:pt x="3322" y="2777"/>
                  </a:lnTo>
                  <a:lnTo>
                    <a:pt x="3273" y="2975"/>
                  </a:lnTo>
                  <a:lnTo>
                    <a:pt x="3174" y="3173"/>
                  </a:lnTo>
                  <a:lnTo>
                    <a:pt x="2975" y="3272"/>
                  </a:lnTo>
                  <a:lnTo>
                    <a:pt x="2777" y="3322"/>
                  </a:lnTo>
                  <a:lnTo>
                    <a:pt x="546" y="3322"/>
                  </a:lnTo>
                  <a:lnTo>
                    <a:pt x="546" y="3322"/>
                  </a:lnTo>
                  <a:lnTo>
                    <a:pt x="348" y="3272"/>
                  </a:lnTo>
                  <a:lnTo>
                    <a:pt x="150" y="3173"/>
                  </a:lnTo>
                  <a:lnTo>
                    <a:pt x="50" y="2975"/>
                  </a:lnTo>
                  <a:lnTo>
                    <a:pt x="1" y="2777"/>
                  </a:lnTo>
                  <a:lnTo>
                    <a:pt x="1" y="54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32" name="Google Shape;1532;p66"/>
            <p:cNvSpPr/>
            <p:nvPr/>
          </p:nvSpPr>
          <p:spPr>
            <a:xfrm>
              <a:off x="6204450" y="1667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33" name="Google Shape;1533;p66"/>
            <p:cNvSpPr/>
            <p:nvPr/>
          </p:nvSpPr>
          <p:spPr>
            <a:xfrm>
              <a:off x="6147450" y="1333050"/>
              <a:ext cx="473450" cy="84300"/>
            </a:xfrm>
            <a:custGeom>
              <a:avLst/>
              <a:gdLst/>
              <a:ahLst/>
              <a:cxnLst/>
              <a:rect l="l" t="t" r="r" b="b"/>
              <a:pathLst>
                <a:path w="18938" h="3372" extrusionOk="0">
                  <a:moveTo>
                    <a:pt x="1735" y="1"/>
                  </a:moveTo>
                  <a:lnTo>
                    <a:pt x="1388" y="50"/>
                  </a:lnTo>
                  <a:lnTo>
                    <a:pt x="1041" y="149"/>
                  </a:lnTo>
                  <a:lnTo>
                    <a:pt x="744" y="298"/>
                  </a:lnTo>
                  <a:lnTo>
                    <a:pt x="496" y="496"/>
                  </a:lnTo>
                  <a:lnTo>
                    <a:pt x="298" y="744"/>
                  </a:lnTo>
                  <a:lnTo>
                    <a:pt x="149" y="1042"/>
                  </a:lnTo>
                  <a:lnTo>
                    <a:pt x="50" y="1339"/>
                  </a:lnTo>
                  <a:lnTo>
                    <a:pt x="0" y="1686"/>
                  </a:lnTo>
                  <a:lnTo>
                    <a:pt x="0" y="3372"/>
                  </a:lnTo>
                  <a:lnTo>
                    <a:pt x="18938" y="3372"/>
                  </a:lnTo>
                  <a:lnTo>
                    <a:pt x="18938" y="1686"/>
                  </a:lnTo>
                  <a:lnTo>
                    <a:pt x="18938" y="1339"/>
                  </a:lnTo>
                  <a:lnTo>
                    <a:pt x="18839" y="1042"/>
                  </a:lnTo>
                  <a:lnTo>
                    <a:pt x="18690" y="744"/>
                  </a:lnTo>
                  <a:lnTo>
                    <a:pt x="18492" y="496"/>
                  </a:lnTo>
                  <a:lnTo>
                    <a:pt x="18244" y="298"/>
                  </a:lnTo>
                  <a:lnTo>
                    <a:pt x="17946" y="149"/>
                  </a:lnTo>
                  <a:lnTo>
                    <a:pt x="17649" y="50"/>
                  </a:lnTo>
                  <a:lnTo>
                    <a:pt x="17302" y="1"/>
                  </a:lnTo>
                  <a:lnTo>
                    <a:pt x="16757" y="1"/>
                  </a:lnTo>
                  <a:lnTo>
                    <a:pt x="16757" y="1686"/>
                  </a:lnTo>
                  <a:lnTo>
                    <a:pt x="16707" y="1884"/>
                  </a:lnTo>
                  <a:lnTo>
                    <a:pt x="16558" y="2083"/>
                  </a:lnTo>
                  <a:lnTo>
                    <a:pt x="16410" y="2182"/>
                  </a:lnTo>
                  <a:lnTo>
                    <a:pt x="16162" y="2232"/>
                  </a:lnTo>
                  <a:lnTo>
                    <a:pt x="15963" y="2182"/>
                  </a:lnTo>
                  <a:lnTo>
                    <a:pt x="15765" y="2083"/>
                  </a:lnTo>
                  <a:lnTo>
                    <a:pt x="15666" y="1884"/>
                  </a:lnTo>
                  <a:lnTo>
                    <a:pt x="15616" y="1686"/>
                  </a:lnTo>
                  <a:lnTo>
                    <a:pt x="15616" y="1"/>
                  </a:lnTo>
                  <a:lnTo>
                    <a:pt x="14526" y="1"/>
                  </a:lnTo>
                  <a:lnTo>
                    <a:pt x="14526" y="1686"/>
                  </a:lnTo>
                  <a:lnTo>
                    <a:pt x="14476" y="1884"/>
                  </a:lnTo>
                  <a:lnTo>
                    <a:pt x="14377" y="2083"/>
                  </a:lnTo>
                  <a:lnTo>
                    <a:pt x="14179" y="2182"/>
                  </a:lnTo>
                  <a:lnTo>
                    <a:pt x="13980" y="2232"/>
                  </a:lnTo>
                  <a:lnTo>
                    <a:pt x="13733" y="2182"/>
                  </a:lnTo>
                  <a:lnTo>
                    <a:pt x="13584" y="2083"/>
                  </a:lnTo>
                  <a:lnTo>
                    <a:pt x="13435" y="1884"/>
                  </a:lnTo>
                  <a:lnTo>
                    <a:pt x="13386" y="1686"/>
                  </a:lnTo>
                  <a:lnTo>
                    <a:pt x="13386" y="1"/>
                  </a:lnTo>
                  <a:lnTo>
                    <a:pt x="5602" y="1"/>
                  </a:lnTo>
                  <a:lnTo>
                    <a:pt x="5602" y="1686"/>
                  </a:lnTo>
                  <a:lnTo>
                    <a:pt x="5553" y="1884"/>
                  </a:lnTo>
                  <a:lnTo>
                    <a:pt x="5454" y="2083"/>
                  </a:lnTo>
                  <a:lnTo>
                    <a:pt x="5255" y="2182"/>
                  </a:lnTo>
                  <a:lnTo>
                    <a:pt x="5057" y="2232"/>
                  </a:lnTo>
                  <a:lnTo>
                    <a:pt x="4809" y="2182"/>
                  </a:lnTo>
                  <a:lnTo>
                    <a:pt x="4660" y="2083"/>
                  </a:lnTo>
                  <a:lnTo>
                    <a:pt x="4512" y="1884"/>
                  </a:lnTo>
                  <a:lnTo>
                    <a:pt x="4512" y="1686"/>
                  </a:lnTo>
                  <a:lnTo>
                    <a:pt x="4512" y="1"/>
                  </a:lnTo>
                  <a:lnTo>
                    <a:pt x="3371" y="1"/>
                  </a:lnTo>
                  <a:lnTo>
                    <a:pt x="3371" y="1686"/>
                  </a:lnTo>
                  <a:lnTo>
                    <a:pt x="3322" y="1884"/>
                  </a:lnTo>
                  <a:lnTo>
                    <a:pt x="3223" y="2083"/>
                  </a:lnTo>
                  <a:lnTo>
                    <a:pt x="3024" y="2182"/>
                  </a:lnTo>
                  <a:lnTo>
                    <a:pt x="2826" y="2232"/>
                  </a:lnTo>
                  <a:lnTo>
                    <a:pt x="2628" y="2182"/>
                  </a:lnTo>
                  <a:lnTo>
                    <a:pt x="2430" y="2083"/>
                  </a:lnTo>
                  <a:lnTo>
                    <a:pt x="2330" y="1884"/>
                  </a:lnTo>
                  <a:lnTo>
                    <a:pt x="2281" y="1686"/>
                  </a:lnTo>
                  <a:lnTo>
                    <a:pt x="228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34" name="Google Shape;1534;p66"/>
            <p:cNvSpPr/>
            <p:nvPr/>
          </p:nvSpPr>
          <p:spPr>
            <a:xfrm>
              <a:off x="6147450" y="1333050"/>
              <a:ext cx="473450" cy="84300"/>
            </a:xfrm>
            <a:custGeom>
              <a:avLst/>
              <a:gdLst/>
              <a:ahLst/>
              <a:cxnLst/>
              <a:rect l="l" t="t" r="r" b="b"/>
              <a:pathLst>
                <a:path w="18938" h="3372" fill="none" extrusionOk="0">
                  <a:moveTo>
                    <a:pt x="17302" y="1"/>
                  </a:moveTo>
                  <a:lnTo>
                    <a:pt x="16757" y="1"/>
                  </a:lnTo>
                  <a:lnTo>
                    <a:pt x="16757" y="1686"/>
                  </a:lnTo>
                  <a:lnTo>
                    <a:pt x="16757" y="1686"/>
                  </a:lnTo>
                  <a:lnTo>
                    <a:pt x="16707" y="1884"/>
                  </a:lnTo>
                  <a:lnTo>
                    <a:pt x="16558" y="2083"/>
                  </a:lnTo>
                  <a:lnTo>
                    <a:pt x="16410" y="2182"/>
                  </a:lnTo>
                  <a:lnTo>
                    <a:pt x="16162" y="2232"/>
                  </a:lnTo>
                  <a:lnTo>
                    <a:pt x="16162" y="2232"/>
                  </a:lnTo>
                  <a:lnTo>
                    <a:pt x="15963" y="2182"/>
                  </a:lnTo>
                  <a:lnTo>
                    <a:pt x="15765" y="2083"/>
                  </a:lnTo>
                  <a:lnTo>
                    <a:pt x="15666" y="1884"/>
                  </a:lnTo>
                  <a:lnTo>
                    <a:pt x="15616" y="1686"/>
                  </a:lnTo>
                  <a:lnTo>
                    <a:pt x="15616" y="1"/>
                  </a:lnTo>
                  <a:lnTo>
                    <a:pt x="14526" y="1"/>
                  </a:lnTo>
                  <a:lnTo>
                    <a:pt x="14526" y="1686"/>
                  </a:lnTo>
                  <a:lnTo>
                    <a:pt x="14526" y="1686"/>
                  </a:lnTo>
                  <a:lnTo>
                    <a:pt x="14476" y="1884"/>
                  </a:lnTo>
                  <a:lnTo>
                    <a:pt x="14377" y="2083"/>
                  </a:lnTo>
                  <a:lnTo>
                    <a:pt x="14179" y="2182"/>
                  </a:lnTo>
                  <a:lnTo>
                    <a:pt x="13980" y="2232"/>
                  </a:lnTo>
                  <a:lnTo>
                    <a:pt x="13980" y="2232"/>
                  </a:lnTo>
                  <a:lnTo>
                    <a:pt x="13733" y="2182"/>
                  </a:lnTo>
                  <a:lnTo>
                    <a:pt x="13584" y="2083"/>
                  </a:lnTo>
                  <a:lnTo>
                    <a:pt x="13435" y="1884"/>
                  </a:lnTo>
                  <a:lnTo>
                    <a:pt x="13386" y="1686"/>
                  </a:lnTo>
                  <a:lnTo>
                    <a:pt x="13386" y="1"/>
                  </a:lnTo>
                  <a:lnTo>
                    <a:pt x="5602" y="1"/>
                  </a:lnTo>
                  <a:lnTo>
                    <a:pt x="5602" y="1686"/>
                  </a:lnTo>
                  <a:lnTo>
                    <a:pt x="5602" y="1686"/>
                  </a:lnTo>
                  <a:lnTo>
                    <a:pt x="5553" y="1884"/>
                  </a:lnTo>
                  <a:lnTo>
                    <a:pt x="5454" y="2083"/>
                  </a:lnTo>
                  <a:lnTo>
                    <a:pt x="5255" y="2182"/>
                  </a:lnTo>
                  <a:lnTo>
                    <a:pt x="5057" y="2232"/>
                  </a:lnTo>
                  <a:lnTo>
                    <a:pt x="5057" y="2232"/>
                  </a:lnTo>
                  <a:lnTo>
                    <a:pt x="4809" y="2182"/>
                  </a:lnTo>
                  <a:lnTo>
                    <a:pt x="4660" y="2083"/>
                  </a:lnTo>
                  <a:lnTo>
                    <a:pt x="4512" y="1884"/>
                  </a:lnTo>
                  <a:lnTo>
                    <a:pt x="4512" y="1686"/>
                  </a:lnTo>
                  <a:lnTo>
                    <a:pt x="4512" y="1"/>
                  </a:lnTo>
                  <a:lnTo>
                    <a:pt x="3371" y="1"/>
                  </a:lnTo>
                  <a:lnTo>
                    <a:pt x="3371" y="1686"/>
                  </a:lnTo>
                  <a:lnTo>
                    <a:pt x="3371" y="1686"/>
                  </a:lnTo>
                  <a:lnTo>
                    <a:pt x="3322" y="1884"/>
                  </a:lnTo>
                  <a:lnTo>
                    <a:pt x="3223" y="2083"/>
                  </a:lnTo>
                  <a:lnTo>
                    <a:pt x="3024" y="2182"/>
                  </a:lnTo>
                  <a:lnTo>
                    <a:pt x="2826" y="2232"/>
                  </a:lnTo>
                  <a:lnTo>
                    <a:pt x="2826" y="2232"/>
                  </a:lnTo>
                  <a:lnTo>
                    <a:pt x="2628" y="2182"/>
                  </a:lnTo>
                  <a:lnTo>
                    <a:pt x="2430" y="2083"/>
                  </a:lnTo>
                  <a:lnTo>
                    <a:pt x="2330" y="1884"/>
                  </a:lnTo>
                  <a:lnTo>
                    <a:pt x="2281" y="1686"/>
                  </a:lnTo>
                  <a:lnTo>
                    <a:pt x="2281" y="1"/>
                  </a:lnTo>
                  <a:lnTo>
                    <a:pt x="1735" y="1"/>
                  </a:lnTo>
                  <a:lnTo>
                    <a:pt x="1735" y="1"/>
                  </a:lnTo>
                  <a:lnTo>
                    <a:pt x="1388" y="50"/>
                  </a:lnTo>
                  <a:lnTo>
                    <a:pt x="1041" y="149"/>
                  </a:lnTo>
                  <a:lnTo>
                    <a:pt x="744" y="298"/>
                  </a:lnTo>
                  <a:lnTo>
                    <a:pt x="496" y="496"/>
                  </a:lnTo>
                  <a:lnTo>
                    <a:pt x="298" y="744"/>
                  </a:lnTo>
                  <a:lnTo>
                    <a:pt x="149" y="1042"/>
                  </a:lnTo>
                  <a:lnTo>
                    <a:pt x="50" y="1339"/>
                  </a:lnTo>
                  <a:lnTo>
                    <a:pt x="0" y="1686"/>
                  </a:lnTo>
                  <a:lnTo>
                    <a:pt x="0" y="3372"/>
                  </a:lnTo>
                  <a:lnTo>
                    <a:pt x="18938" y="3372"/>
                  </a:lnTo>
                  <a:lnTo>
                    <a:pt x="18938" y="1686"/>
                  </a:lnTo>
                  <a:lnTo>
                    <a:pt x="18938" y="1686"/>
                  </a:lnTo>
                  <a:lnTo>
                    <a:pt x="18938" y="1339"/>
                  </a:lnTo>
                  <a:lnTo>
                    <a:pt x="18839" y="1042"/>
                  </a:lnTo>
                  <a:lnTo>
                    <a:pt x="18690" y="744"/>
                  </a:lnTo>
                  <a:lnTo>
                    <a:pt x="18492" y="496"/>
                  </a:lnTo>
                  <a:lnTo>
                    <a:pt x="18244" y="298"/>
                  </a:lnTo>
                  <a:lnTo>
                    <a:pt x="17946" y="149"/>
                  </a:lnTo>
                  <a:lnTo>
                    <a:pt x="17649" y="50"/>
                  </a:lnTo>
                  <a:lnTo>
                    <a:pt x="17302" y="1"/>
                  </a:lnTo>
                  <a:lnTo>
                    <a:pt x="17302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35" name="Google Shape;1535;p66"/>
            <p:cNvSpPr/>
            <p:nvPr/>
          </p:nvSpPr>
          <p:spPr>
            <a:xfrm>
              <a:off x="6580000" y="1333050"/>
              <a:ext cx="0" cy="25"/>
            </a:xfrm>
            <a:custGeom>
              <a:avLst/>
              <a:gdLst/>
              <a:ahLst/>
              <a:cxnLst/>
              <a:rect l="l" t="t" r="r" b="b"/>
              <a:pathLst>
                <a:path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36" name="Google Shape;1536;p66"/>
            <p:cNvSpPr/>
            <p:nvPr/>
          </p:nvSpPr>
          <p:spPr>
            <a:xfrm>
              <a:off x="6231725" y="1681325"/>
              <a:ext cx="28525" cy="28525"/>
            </a:xfrm>
            <a:custGeom>
              <a:avLst/>
              <a:gdLst/>
              <a:ahLst/>
              <a:cxnLst/>
              <a:rect l="l" t="t" r="r" b="b"/>
              <a:pathLst>
                <a:path w="1141" h="1141" extrusionOk="0">
                  <a:moveTo>
                    <a:pt x="0" y="0"/>
                  </a:moveTo>
                  <a:lnTo>
                    <a:pt x="0" y="1140"/>
                  </a:lnTo>
                  <a:lnTo>
                    <a:pt x="1141" y="1140"/>
                  </a:lnTo>
                  <a:lnTo>
                    <a:pt x="114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537" name="Google Shape;1537;p66"/>
          <p:cNvGrpSpPr/>
          <p:nvPr/>
        </p:nvGrpSpPr>
        <p:grpSpPr>
          <a:xfrm>
            <a:off x="7538334" y="1439587"/>
            <a:ext cx="340354" cy="445232"/>
            <a:chOff x="6964200" y="1305800"/>
            <a:chExt cx="361925" cy="473450"/>
          </a:xfrm>
        </p:grpSpPr>
        <p:sp>
          <p:nvSpPr>
            <p:cNvPr id="1538" name="Google Shape;1538;p66"/>
            <p:cNvSpPr/>
            <p:nvPr/>
          </p:nvSpPr>
          <p:spPr>
            <a:xfrm>
              <a:off x="7187275" y="1305800"/>
              <a:ext cx="27300" cy="27275"/>
            </a:xfrm>
            <a:custGeom>
              <a:avLst/>
              <a:gdLst/>
              <a:ahLst/>
              <a:cxnLst/>
              <a:rect l="l" t="t" r="r" b="b"/>
              <a:pathLst>
                <a:path w="1092" h="1091" extrusionOk="0">
                  <a:moveTo>
                    <a:pt x="546" y="0"/>
                  </a:moveTo>
                  <a:lnTo>
                    <a:pt x="298" y="50"/>
                  </a:lnTo>
                  <a:lnTo>
                    <a:pt x="149" y="149"/>
                  </a:lnTo>
                  <a:lnTo>
                    <a:pt x="1" y="347"/>
                  </a:lnTo>
                  <a:lnTo>
                    <a:pt x="1" y="545"/>
                  </a:lnTo>
                  <a:lnTo>
                    <a:pt x="1" y="793"/>
                  </a:lnTo>
                  <a:lnTo>
                    <a:pt x="149" y="942"/>
                  </a:lnTo>
                  <a:lnTo>
                    <a:pt x="298" y="1091"/>
                  </a:lnTo>
                  <a:lnTo>
                    <a:pt x="744" y="1091"/>
                  </a:lnTo>
                  <a:lnTo>
                    <a:pt x="943" y="942"/>
                  </a:lnTo>
                  <a:lnTo>
                    <a:pt x="1042" y="793"/>
                  </a:lnTo>
                  <a:lnTo>
                    <a:pt x="1091" y="545"/>
                  </a:lnTo>
                  <a:lnTo>
                    <a:pt x="1042" y="347"/>
                  </a:lnTo>
                  <a:lnTo>
                    <a:pt x="943" y="149"/>
                  </a:lnTo>
                  <a:lnTo>
                    <a:pt x="744" y="50"/>
                  </a:lnTo>
                  <a:lnTo>
                    <a:pt x="5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39" name="Google Shape;1539;p66"/>
            <p:cNvSpPr/>
            <p:nvPr/>
          </p:nvSpPr>
          <p:spPr>
            <a:xfrm>
              <a:off x="7187275" y="1305800"/>
              <a:ext cx="27300" cy="27275"/>
            </a:xfrm>
            <a:custGeom>
              <a:avLst/>
              <a:gdLst/>
              <a:ahLst/>
              <a:cxnLst/>
              <a:rect l="l" t="t" r="r" b="b"/>
              <a:pathLst>
                <a:path w="1092" h="1091" fill="none" extrusionOk="0">
                  <a:moveTo>
                    <a:pt x="1091" y="545"/>
                  </a:moveTo>
                  <a:lnTo>
                    <a:pt x="1091" y="545"/>
                  </a:lnTo>
                  <a:lnTo>
                    <a:pt x="1042" y="793"/>
                  </a:lnTo>
                  <a:lnTo>
                    <a:pt x="943" y="942"/>
                  </a:lnTo>
                  <a:lnTo>
                    <a:pt x="744" y="1091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298" y="1091"/>
                  </a:lnTo>
                  <a:lnTo>
                    <a:pt x="149" y="942"/>
                  </a:lnTo>
                  <a:lnTo>
                    <a:pt x="1" y="793"/>
                  </a:lnTo>
                  <a:lnTo>
                    <a:pt x="1" y="545"/>
                  </a:lnTo>
                  <a:lnTo>
                    <a:pt x="1" y="545"/>
                  </a:lnTo>
                  <a:lnTo>
                    <a:pt x="1" y="347"/>
                  </a:lnTo>
                  <a:lnTo>
                    <a:pt x="149" y="149"/>
                  </a:lnTo>
                  <a:lnTo>
                    <a:pt x="298" y="5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744" y="50"/>
                  </a:lnTo>
                  <a:lnTo>
                    <a:pt x="943" y="149"/>
                  </a:lnTo>
                  <a:lnTo>
                    <a:pt x="1042" y="347"/>
                  </a:lnTo>
                  <a:lnTo>
                    <a:pt x="1091" y="545"/>
                  </a:lnTo>
                  <a:lnTo>
                    <a:pt x="1091" y="54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40" name="Google Shape;1540;p66"/>
            <p:cNvSpPr/>
            <p:nvPr/>
          </p:nvSpPr>
          <p:spPr>
            <a:xfrm>
              <a:off x="7214550" y="1319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41" name="Google Shape;1541;p66"/>
            <p:cNvSpPr/>
            <p:nvPr/>
          </p:nvSpPr>
          <p:spPr>
            <a:xfrm>
              <a:off x="7241825" y="1305800"/>
              <a:ext cx="28525" cy="27275"/>
            </a:xfrm>
            <a:custGeom>
              <a:avLst/>
              <a:gdLst/>
              <a:ahLst/>
              <a:cxnLst/>
              <a:rect l="l" t="t" r="r" b="b"/>
              <a:pathLst>
                <a:path w="1141" h="1091" extrusionOk="0">
                  <a:moveTo>
                    <a:pt x="595" y="0"/>
                  </a:moveTo>
                  <a:lnTo>
                    <a:pt x="347" y="50"/>
                  </a:lnTo>
                  <a:lnTo>
                    <a:pt x="198" y="149"/>
                  </a:lnTo>
                  <a:lnTo>
                    <a:pt x="50" y="347"/>
                  </a:lnTo>
                  <a:lnTo>
                    <a:pt x="0" y="545"/>
                  </a:lnTo>
                  <a:lnTo>
                    <a:pt x="50" y="793"/>
                  </a:lnTo>
                  <a:lnTo>
                    <a:pt x="198" y="942"/>
                  </a:lnTo>
                  <a:lnTo>
                    <a:pt x="347" y="1091"/>
                  </a:lnTo>
                  <a:lnTo>
                    <a:pt x="793" y="1091"/>
                  </a:lnTo>
                  <a:lnTo>
                    <a:pt x="992" y="942"/>
                  </a:lnTo>
                  <a:lnTo>
                    <a:pt x="1091" y="793"/>
                  </a:lnTo>
                  <a:lnTo>
                    <a:pt x="1140" y="545"/>
                  </a:lnTo>
                  <a:lnTo>
                    <a:pt x="1091" y="347"/>
                  </a:lnTo>
                  <a:lnTo>
                    <a:pt x="992" y="149"/>
                  </a:lnTo>
                  <a:lnTo>
                    <a:pt x="793" y="50"/>
                  </a:lnTo>
                  <a:lnTo>
                    <a:pt x="59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42" name="Google Shape;1542;p66"/>
            <p:cNvSpPr/>
            <p:nvPr/>
          </p:nvSpPr>
          <p:spPr>
            <a:xfrm>
              <a:off x="7241825" y="1305800"/>
              <a:ext cx="28525" cy="27275"/>
            </a:xfrm>
            <a:custGeom>
              <a:avLst/>
              <a:gdLst/>
              <a:ahLst/>
              <a:cxnLst/>
              <a:rect l="l" t="t" r="r" b="b"/>
              <a:pathLst>
                <a:path w="1141" h="1091" fill="none" extrusionOk="0">
                  <a:moveTo>
                    <a:pt x="1140" y="545"/>
                  </a:moveTo>
                  <a:lnTo>
                    <a:pt x="1140" y="545"/>
                  </a:lnTo>
                  <a:lnTo>
                    <a:pt x="1091" y="793"/>
                  </a:lnTo>
                  <a:lnTo>
                    <a:pt x="992" y="942"/>
                  </a:lnTo>
                  <a:lnTo>
                    <a:pt x="793" y="1091"/>
                  </a:lnTo>
                  <a:lnTo>
                    <a:pt x="595" y="1091"/>
                  </a:lnTo>
                  <a:lnTo>
                    <a:pt x="595" y="1091"/>
                  </a:lnTo>
                  <a:lnTo>
                    <a:pt x="347" y="1091"/>
                  </a:lnTo>
                  <a:lnTo>
                    <a:pt x="198" y="942"/>
                  </a:lnTo>
                  <a:lnTo>
                    <a:pt x="50" y="793"/>
                  </a:lnTo>
                  <a:lnTo>
                    <a:pt x="0" y="545"/>
                  </a:lnTo>
                  <a:lnTo>
                    <a:pt x="0" y="545"/>
                  </a:lnTo>
                  <a:lnTo>
                    <a:pt x="50" y="347"/>
                  </a:lnTo>
                  <a:lnTo>
                    <a:pt x="198" y="149"/>
                  </a:lnTo>
                  <a:lnTo>
                    <a:pt x="347" y="50"/>
                  </a:lnTo>
                  <a:lnTo>
                    <a:pt x="595" y="0"/>
                  </a:lnTo>
                  <a:lnTo>
                    <a:pt x="595" y="0"/>
                  </a:lnTo>
                  <a:lnTo>
                    <a:pt x="793" y="50"/>
                  </a:lnTo>
                  <a:lnTo>
                    <a:pt x="992" y="149"/>
                  </a:lnTo>
                  <a:lnTo>
                    <a:pt x="1091" y="347"/>
                  </a:lnTo>
                  <a:lnTo>
                    <a:pt x="1140" y="545"/>
                  </a:lnTo>
                  <a:lnTo>
                    <a:pt x="1140" y="54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43" name="Google Shape;1543;p66"/>
            <p:cNvSpPr/>
            <p:nvPr/>
          </p:nvSpPr>
          <p:spPr>
            <a:xfrm>
              <a:off x="7270325" y="1319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44" name="Google Shape;1544;p66"/>
            <p:cNvSpPr/>
            <p:nvPr/>
          </p:nvSpPr>
          <p:spPr>
            <a:xfrm>
              <a:off x="7241825" y="1361550"/>
              <a:ext cx="28525" cy="27300"/>
            </a:xfrm>
            <a:custGeom>
              <a:avLst/>
              <a:gdLst/>
              <a:ahLst/>
              <a:cxnLst/>
              <a:rect l="l" t="t" r="r" b="b"/>
              <a:pathLst>
                <a:path w="1141" h="1092" extrusionOk="0">
                  <a:moveTo>
                    <a:pt x="595" y="1"/>
                  </a:moveTo>
                  <a:lnTo>
                    <a:pt x="347" y="50"/>
                  </a:lnTo>
                  <a:lnTo>
                    <a:pt x="198" y="150"/>
                  </a:lnTo>
                  <a:lnTo>
                    <a:pt x="50" y="348"/>
                  </a:lnTo>
                  <a:lnTo>
                    <a:pt x="0" y="546"/>
                  </a:lnTo>
                  <a:lnTo>
                    <a:pt x="50" y="744"/>
                  </a:lnTo>
                  <a:lnTo>
                    <a:pt x="198" y="943"/>
                  </a:lnTo>
                  <a:lnTo>
                    <a:pt x="347" y="1042"/>
                  </a:lnTo>
                  <a:lnTo>
                    <a:pt x="595" y="1092"/>
                  </a:lnTo>
                  <a:lnTo>
                    <a:pt x="793" y="1042"/>
                  </a:lnTo>
                  <a:lnTo>
                    <a:pt x="992" y="943"/>
                  </a:lnTo>
                  <a:lnTo>
                    <a:pt x="1091" y="744"/>
                  </a:lnTo>
                  <a:lnTo>
                    <a:pt x="1140" y="546"/>
                  </a:lnTo>
                  <a:lnTo>
                    <a:pt x="1091" y="348"/>
                  </a:lnTo>
                  <a:lnTo>
                    <a:pt x="992" y="150"/>
                  </a:lnTo>
                  <a:lnTo>
                    <a:pt x="793" y="50"/>
                  </a:lnTo>
                  <a:lnTo>
                    <a:pt x="59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45" name="Google Shape;1545;p66"/>
            <p:cNvSpPr/>
            <p:nvPr/>
          </p:nvSpPr>
          <p:spPr>
            <a:xfrm>
              <a:off x="7241825" y="1361550"/>
              <a:ext cx="28525" cy="27300"/>
            </a:xfrm>
            <a:custGeom>
              <a:avLst/>
              <a:gdLst/>
              <a:ahLst/>
              <a:cxnLst/>
              <a:rect l="l" t="t" r="r" b="b"/>
              <a:pathLst>
                <a:path w="1141" h="1092" fill="none" extrusionOk="0">
                  <a:moveTo>
                    <a:pt x="1140" y="546"/>
                  </a:moveTo>
                  <a:lnTo>
                    <a:pt x="1140" y="546"/>
                  </a:lnTo>
                  <a:lnTo>
                    <a:pt x="1091" y="744"/>
                  </a:lnTo>
                  <a:lnTo>
                    <a:pt x="992" y="943"/>
                  </a:lnTo>
                  <a:lnTo>
                    <a:pt x="793" y="1042"/>
                  </a:lnTo>
                  <a:lnTo>
                    <a:pt x="595" y="1092"/>
                  </a:lnTo>
                  <a:lnTo>
                    <a:pt x="595" y="1092"/>
                  </a:lnTo>
                  <a:lnTo>
                    <a:pt x="347" y="1042"/>
                  </a:lnTo>
                  <a:lnTo>
                    <a:pt x="198" y="943"/>
                  </a:lnTo>
                  <a:lnTo>
                    <a:pt x="50" y="744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50" y="348"/>
                  </a:lnTo>
                  <a:lnTo>
                    <a:pt x="198" y="150"/>
                  </a:lnTo>
                  <a:lnTo>
                    <a:pt x="347" y="50"/>
                  </a:lnTo>
                  <a:lnTo>
                    <a:pt x="595" y="1"/>
                  </a:lnTo>
                  <a:lnTo>
                    <a:pt x="595" y="1"/>
                  </a:lnTo>
                  <a:lnTo>
                    <a:pt x="793" y="50"/>
                  </a:lnTo>
                  <a:lnTo>
                    <a:pt x="992" y="150"/>
                  </a:lnTo>
                  <a:lnTo>
                    <a:pt x="1091" y="348"/>
                  </a:lnTo>
                  <a:lnTo>
                    <a:pt x="1140" y="546"/>
                  </a:lnTo>
                  <a:lnTo>
                    <a:pt x="1140" y="54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46" name="Google Shape;1546;p66"/>
            <p:cNvSpPr/>
            <p:nvPr/>
          </p:nvSpPr>
          <p:spPr>
            <a:xfrm>
              <a:off x="7270325" y="1375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47" name="Google Shape;1547;p66"/>
            <p:cNvSpPr/>
            <p:nvPr/>
          </p:nvSpPr>
          <p:spPr>
            <a:xfrm>
              <a:off x="7297575" y="1417325"/>
              <a:ext cx="28550" cy="27300"/>
            </a:xfrm>
            <a:custGeom>
              <a:avLst/>
              <a:gdLst/>
              <a:ahLst/>
              <a:cxnLst/>
              <a:rect l="l" t="t" r="r" b="b"/>
              <a:pathLst>
                <a:path w="1142" h="1092" extrusionOk="0">
                  <a:moveTo>
                    <a:pt x="348" y="1"/>
                  </a:moveTo>
                  <a:lnTo>
                    <a:pt x="150" y="149"/>
                  </a:lnTo>
                  <a:lnTo>
                    <a:pt x="50" y="298"/>
                  </a:lnTo>
                  <a:lnTo>
                    <a:pt x="1" y="546"/>
                  </a:lnTo>
                  <a:lnTo>
                    <a:pt x="50" y="744"/>
                  </a:lnTo>
                  <a:lnTo>
                    <a:pt x="150" y="943"/>
                  </a:lnTo>
                  <a:lnTo>
                    <a:pt x="348" y="1042"/>
                  </a:lnTo>
                  <a:lnTo>
                    <a:pt x="546" y="1091"/>
                  </a:lnTo>
                  <a:lnTo>
                    <a:pt x="794" y="1042"/>
                  </a:lnTo>
                  <a:lnTo>
                    <a:pt x="943" y="943"/>
                  </a:lnTo>
                  <a:lnTo>
                    <a:pt x="1092" y="744"/>
                  </a:lnTo>
                  <a:lnTo>
                    <a:pt x="1141" y="546"/>
                  </a:lnTo>
                  <a:lnTo>
                    <a:pt x="1092" y="298"/>
                  </a:lnTo>
                  <a:lnTo>
                    <a:pt x="943" y="149"/>
                  </a:lnTo>
                  <a:lnTo>
                    <a:pt x="79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48" name="Google Shape;1548;p66"/>
            <p:cNvSpPr/>
            <p:nvPr/>
          </p:nvSpPr>
          <p:spPr>
            <a:xfrm>
              <a:off x="7297575" y="1417325"/>
              <a:ext cx="28550" cy="27300"/>
            </a:xfrm>
            <a:custGeom>
              <a:avLst/>
              <a:gdLst/>
              <a:ahLst/>
              <a:cxnLst/>
              <a:rect l="l" t="t" r="r" b="b"/>
              <a:pathLst>
                <a:path w="1142" h="1092" fill="none" extrusionOk="0">
                  <a:moveTo>
                    <a:pt x="1141" y="546"/>
                  </a:moveTo>
                  <a:lnTo>
                    <a:pt x="1141" y="546"/>
                  </a:lnTo>
                  <a:lnTo>
                    <a:pt x="1092" y="744"/>
                  </a:lnTo>
                  <a:lnTo>
                    <a:pt x="943" y="943"/>
                  </a:lnTo>
                  <a:lnTo>
                    <a:pt x="794" y="1042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8" y="1042"/>
                  </a:lnTo>
                  <a:lnTo>
                    <a:pt x="150" y="943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298"/>
                  </a:lnTo>
                  <a:lnTo>
                    <a:pt x="150" y="149"/>
                  </a:lnTo>
                  <a:lnTo>
                    <a:pt x="348" y="1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794" y="1"/>
                  </a:lnTo>
                  <a:lnTo>
                    <a:pt x="943" y="149"/>
                  </a:lnTo>
                  <a:lnTo>
                    <a:pt x="1092" y="298"/>
                  </a:lnTo>
                  <a:lnTo>
                    <a:pt x="1141" y="546"/>
                  </a:lnTo>
                  <a:lnTo>
                    <a:pt x="1141" y="54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49" name="Google Shape;1549;p66"/>
            <p:cNvSpPr/>
            <p:nvPr/>
          </p:nvSpPr>
          <p:spPr>
            <a:xfrm>
              <a:off x="7326100" y="1430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50" name="Google Shape;1550;p66"/>
            <p:cNvSpPr/>
            <p:nvPr/>
          </p:nvSpPr>
          <p:spPr>
            <a:xfrm>
              <a:off x="7297575" y="1361550"/>
              <a:ext cx="28550" cy="27300"/>
            </a:xfrm>
            <a:custGeom>
              <a:avLst/>
              <a:gdLst/>
              <a:ahLst/>
              <a:cxnLst/>
              <a:rect l="l" t="t" r="r" b="b"/>
              <a:pathLst>
                <a:path w="1142" h="1092" extrusionOk="0">
                  <a:moveTo>
                    <a:pt x="546" y="1"/>
                  </a:moveTo>
                  <a:lnTo>
                    <a:pt x="348" y="50"/>
                  </a:lnTo>
                  <a:lnTo>
                    <a:pt x="150" y="150"/>
                  </a:lnTo>
                  <a:lnTo>
                    <a:pt x="50" y="348"/>
                  </a:lnTo>
                  <a:lnTo>
                    <a:pt x="1" y="546"/>
                  </a:lnTo>
                  <a:lnTo>
                    <a:pt x="50" y="744"/>
                  </a:lnTo>
                  <a:lnTo>
                    <a:pt x="150" y="943"/>
                  </a:lnTo>
                  <a:lnTo>
                    <a:pt x="348" y="1042"/>
                  </a:lnTo>
                  <a:lnTo>
                    <a:pt x="546" y="1092"/>
                  </a:lnTo>
                  <a:lnTo>
                    <a:pt x="794" y="1042"/>
                  </a:lnTo>
                  <a:lnTo>
                    <a:pt x="943" y="943"/>
                  </a:lnTo>
                  <a:lnTo>
                    <a:pt x="1092" y="744"/>
                  </a:lnTo>
                  <a:lnTo>
                    <a:pt x="1141" y="546"/>
                  </a:lnTo>
                  <a:lnTo>
                    <a:pt x="1092" y="348"/>
                  </a:lnTo>
                  <a:lnTo>
                    <a:pt x="943" y="150"/>
                  </a:lnTo>
                  <a:lnTo>
                    <a:pt x="794" y="50"/>
                  </a:lnTo>
                  <a:lnTo>
                    <a:pt x="5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51" name="Google Shape;1551;p66"/>
            <p:cNvSpPr/>
            <p:nvPr/>
          </p:nvSpPr>
          <p:spPr>
            <a:xfrm>
              <a:off x="7297575" y="1361550"/>
              <a:ext cx="28550" cy="27300"/>
            </a:xfrm>
            <a:custGeom>
              <a:avLst/>
              <a:gdLst/>
              <a:ahLst/>
              <a:cxnLst/>
              <a:rect l="l" t="t" r="r" b="b"/>
              <a:pathLst>
                <a:path w="1142" h="1092" fill="none" extrusionOk="0">
                  <a:moveTo>
                    <a:pt x="1141" y="546"/>
                  </a:moveTo>
                  <a:lnTo>
                    <a:pt x="1141" y="546"/>
                  </a:lnTo>
                  <a:lnTo>
                    <a:pt x="1092" y="744"/>
                  </a:lnTo>
                  <a:lnTo>
                    <a:pt x="943" y="943"/>
                  </a:lnTo>
                  <a:lnTo>
                    <a:pt x="794" y="1042"/>
                  </a:lnTo>
                  <a:lnTo>
                    <a:pt x="546" y="1092"/>
                  </a:lnTo>
                  <a:lnTo>
                    <a:pt x="546" y="1092"/>
                  </a:lnTo>
                  <a:lnTo>
                    <a:pt x="348" y="1042"/>
                  </a:lnTo>
                  <a:lnTo>
                    <a:pt x="150" y="943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348"/>
                  </a:lnTo>
                  <a:lnTo>
                    <a:pt x="150" y="150"/>
                  </a:lnTo>
                  <a:lnTo>
                    <a:pt x="348" y="50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794" y="50"/>
                  </a:lnTo>
                  <a:lnTo>
                    <a:pt x="943" y="150"/>
                  </a:lnTo>
                  <a:lnTo>
                    <a:pt x="1092" y="348"/>
                  </a:lnTo>
                  <a:lnTo>
                    <a:pt x="1141" y="546"/>
                  </a:lnTo>
                  <a:lnTo>
                    <a:pt x="1141" y="54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52" name="Google Shape;1552;p66"/>
            <p:cNvSpPr/>
            <p:nvPr/>
          </p:nvSpPr>
          <p:spPr>
            <a:xfrm>
              <a:off x="7326100" y="1375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53" name="Google Shape;1553;p66"/>
            <p:cNvSpPr/>
            <p:nvPr/>
          </p:nvSpPr>
          <p:spPr>
            <a:xfrm>
              <a:off x="7297575" y="1305800"/>
              <a:ext cx="28550" cy="27275"/>
            </a:xfrm>
            <a:custGeom>
              <a:avLst/>
              <a:gdLst/>
              <a:ahLst/>
              <a:cxnLst/>
              <a:rect l="l" t="t" r="r" b="b"/>
              <a:pathLst>
                <a:path w="1142" h="1091" extrusionOk="0">
                  <a:moveTo>
                    <a:pt x="546" y="0"/>
                  </a:moveTo>
                  <a:lnTo>
                    <a:pt x="348" y="50"/>
                  </a:lnTo>
                  <a:lnTo>
                    <a:pt x="150" y="149"/>
                  </a:lnTo>
                  <a:lnTo>
                    <a:pt x="50" y="347"/>
                  </a:lnTo>
                  <a:lnTo>
                    <a:pt x="1" y="545"/>
                  </a:lnTo>
                  <a:lnTo>
                    <a:pt x="50" y="793"/>
                  </a:lnTo>
                  <a:lnTo>
                    <a:pt x="150" y="942"/>
                  </a:lnTo>
                  <a:lnTo>
                    <a:pt x="348" y="1091"/>
                  </a:lnTo>
                  <a:lnTo>
                    <a:pt x="794" y="1091"/>
                  </a:lnTo>
                  <a:lnTo>
                    <a:pt x="943" y="942"/>
                  </a:lnTo>
                  <a:lnTo>
                    <a:pt x="1092" y="793"/>
                  </a:lnTo>
                  <a:lnTo>
                    <a:pt x="1141" y="545"/>
                  </a:lnTo>
                  <a:lnTo>
                    <a:pt x="1092" y="347"/>
                  </a:lnTo>
                  <a:lnTo>
                    <a:pt x="943" y="149"/>
                  </a:lnTo>
                  <a:lnTo>
                    <a:pt x="794" y="50"/>
                  </a:lnTo>
                  <a:lnTo>
                    <a:pt x="5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54" name="Google Shape;1554;p66"/>
            <p:cNvSpPr/>
            <p:nvPr/>
          </p:nvSpPr>
          <p:spPr>
            <a:xfrm>
              <a:off x="7297575" y="1305800"/>
              <a:ext cx="28550" cy="27275"/>
            </a:xfrm>
            <a:custGeom>
              <a:avLst/>
              <a:gdLst/>
              <a:ahLst/>
              <a:cxnLst/>
              <a:rect l="l" t="t" r="r" b="b"/>
              <a:pathLst>
                <a:path w="1142" h="1091" fill="none" extrusionOk="0">
                  <a:moveTo>
                    <a:pt x="1141" y="545"/>
                  </a:moveTo>
                  <a:lnTo>
                    <a:pt x="1141" y="545"/>
                  </a:lnTo>
                  <a:lnTo>
                    <a:pt x="1092" y="793"/>
                  </a:lnTo>
                  <a:lnTo>
                    <a:pt x="943" y="942"/>
                  </a:lnTo>
                  <a:lnTo>
                    <a:pt x="794" y="1091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8" y="1091"/>
                  </a:lnTo>
                  <a:lnTo>
                    <a:pt x="150" y="942"/>
                  </a:lnTo>
                  <a:lnTo>
                    <a:pt x="50" y="793"/>
                  </a:lnTo>
                  <a:lnTo>
                    <a:pt x="1" y="545"/>
                  </a:lnTo>
                  <a:lnTo>
                    <a:pt x="1" y="545"/>
                  </a:lnTo>
                  <a:lnTo>
                    <a:pt x="50" y="347"/>
                  </a:lnTo>
                  <a:lnTo>
                    <a:pt x="150" y="149"/>
                  </a:lnTo>
                  <a:lnTo>
                    <a:pt x="348" y="5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794" y="50"/>
                  </a:lnTo>
                  <a:lnTo>
                    <a:pt x="943" y="149"/>
                  </a:lnTo>
                  <a:lnTo>
                    <a:pt x="1092" y="347"/>
                  </a:lnTo>
                  <a:lnTo>
                    <a:pt x="1141" y="545"/>
                  </a:lnTo>
                  <a:lnTo>
                    <a:pt x="1141" y="54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55" name="Google Shape;1555;p66"/>
            <p:cNvSpPr/>
            <p:nvPr/>
          </p:nvSpPr>
          <p:spPr>
            <a:xfrm>
              <a:off x="7326100" y="1319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56" name="Google Shape;1556;p66"/>
            <p:cNvSpPr/>
            <p:nvPr/>
          </p:nvSpPr>
          <p:spPr>
            <a:xfrm>
              <a:off x="7089375" y="1556150"/>
              <a:ext cx="28525" cy="28525"/>
            </a:xfrm>
            <a:custGeom>
              <a:avLst/>
              <a:gdLst/>
              <a:ahLst/>
              <a:cxnLst/>
              <a:rect l="l" t="t" r="r" b="b"/>
              <a:pathLst>
                <a:path w="1141" h="1141" extrusionOk="0">
                  <a:moveTo>
                    <a:pt x="546" y="0"/>
                  </a:moveTo>
                  <a:lnTo>
                    <a:pt x="347" y="50"/>
                  </a:lnTo>
                  <a:lnTo>
                    <a:pt x="199" y="198"/>
                  </a:lnTo>
                  <a:lnTo>
                    <a:pt x="50" y="347"/>
                  </a:lnTo>
                  <a:lnTo>
                    <a:pt x="0" y="595"/>
                  </a:lnTo>
                  <a:lnTo>
                    <a:pt x="50" y="793"/>
                  </a:lnTo>
                  <a:lnTo>
                    <a:pt x="199" y="942"/>
                  </a:lnTo>
                  <a:lnTo>
                    <a:pt x="347" y="1091"/>
                  </a:lnTo>
                  <a:lnTo>
                    <a:pt x="546" y="1140"/>
                  </a:lnTo>
                  <a:lnTo>
                    <a:pt x="794" y="1091"/>
                  </a:lnTo>
                  <a:lnTo>
                    <a:pt x="942" y="942"/>
                  </a:lnTo>
                  <a:lnTo>
                    <a:pt x="1091" y="793"/>
                  </a:lnTo>
                  <a:lnTo>
                    <a:pt x="1141" y="595"/>
                  </a:lnTo>
                  <a:lnTo>
                    <a:pt x="1091" y="347"/>
                  </a:lnTo>
                  <a:lnTo>
                    <a:pt x="942" y="198"/>
                  </a:lnTo>
                  <a:lnTo>
                    <a:pt x="794" y="50"/>
                  </a:lnTo>
                  <a:lnTo>
                    <a:pt x="5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57" name="Google Shape;1557;p66"/>
            <p:cNvSpPr/>
            <p:nvPr/>
          </p:nvSpPr>
          <p:spPr>
            <a:xfrm>
              <a:off x="7089375" y="1556150"/>
              <a:ext cx="28525" cy="28525"/>
            </a:xfrm>
            <a:custGeom>
              <a:avLst/>
              <a:gdLst/>
              <a:ahLst/>
              <a:cxnLst/>
              <a:rect l="l" t="t" r="r" b="b"/>
              <a:pathLst>
                <a:path w="1141" h="1141" fill="none" extrusionOk="0">
                  <a:moveTo>
                    <a:pt x="546" y="1140"/>
                  </a:moveTo>
                  <a:lnTo>
                    <a:pt x="546" y="1140"/>
                  </a:lnTo>
                  <a:lnTo>
                    <a:pt x="794" y="1091"/>
                  </a:lnTo>
                  <a:lnTo>
                    <a:pt x="942" y="942"/>
                  </a:lnTo>
                  <a:lnTo>
                    <a:pt x="1091" y="793"/>
                  </a:lnTo>
                  <a:lnTo>
                    <a:pt x="1141" y="595"/>
                  </a:lnTo>
                  <a:lnTo>
                    <a:pt x="1141" y="595"/>
                  </a:lnTo>
                  <a:lnTo>
                    <a:pt x="1091" y="347"/>
                  </a:lnTo>
                  <a:lnTo>
                    <a:pt x="942" y="198"/>
                  </a:lnTo>
                  <a:lnTo>
                    <a:pt x="794" y="5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347" y="50"/>
                  </a:lnTo>
                  <a:lnTo>
                    <a:pt x="199" y="198"/>
                  </a:lnTo>
                  <a:lnTo>
                    <a:pt x="50" y="347"/>
                  </a:lnTo>
                  <a:lnTo>
                    <a:pt x="0" y="595"/>
                  </a:lnTo>
                  <a:lnTo>
                    <a:pt x="0" y="595"/>
                  </a:lnTo>
                  <a:lnTo>
                    <a:pt x="50" y="793"/>
                  </a:lnTo>
                  <a:lnTo>
                    <a:pt x="199" y="942"/>
                  </a:lnTo>
                  <a:lnTo>
                    <a:pt x="347" y="1091"/>
                  </a:lnTo>
                  <a:lnTo>
                    <a:pt x="546" y="1140"/>
                  </a:lnTo>
                  <a:lnTo>
                    <a:pt x="546" y="114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58" name="Google Shape;1558;p66"/>
            <p:cNvSpPr/>
            <p:nvPr/>
          </p:nvSpPr>
          <p:spPr>
            <a:xfrm>
              <a:off x="7103000" y="1584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59" name="Google Shape;1559;p66"/>
            <p:cNvSpPr/>
            <p:nvPr/>
          </p:nvSpPr>
          <p:spPr>
            <a:xfrm>
              <a:off x="7075750" y="1611900"/>
              <a:ext cx="55775" cy="83075"/>
            </a:xfrm>
            <a:custGeom>
              <a:avLst/>
              <a:gdLst/>
              <a:ahLst/>
              <a:cxnLst/>
              <a:rect l="l" t="t" r="r" b="b"/>
              <a:pathLst>
                <a:path w="2231" h="3323" extrusionOk="0">
                  <a:moveTo>
                    <a:pt x="1091" y="1"/>
                  </a:moveTo>
                  <a:lnTo>
                    <a:pt x="892" y="51"/>
                  </a:lnTo>
                  <a:lnTo>
                    <a:pt x="694" y="100"/>
                  </a:lnTo>
                  <a:lnTo>
                    <a:pt x="496" y="199"/>
                  </a:lnTo>
                  <a:lnTo>
                    <a:pt x="347" y="348"/>
                  </a:lnTo>
                  <a:lnTo>
                    <a:pt x="198" y="497"/>
                  </a:lnTo>
                  <a:lnTo>
                    <a:pt x="99" y="695"/>
                  </a:lnTo>
                  <a:lnTo>
                    <a:pt x="0" y="893"/>
                  </a:lnTo>
                  <a:lnTo>
                    <a:pt x="0" y="1141"/>
                  </a:lnTo>
                  <a:lnTo>
                    <a:pt x="0" y="2232"/>
                  </a:lnTo>
                  <a:lnTo>
                    <a:pt x="0" y="2430"/>
                  </a:lnTo>
                  <a:lnTo>
                    <a:pt x="99" y="2678"/>
                  </a:lnTo>
                  <a:lnTo>
                    <a:pt x="198" y="2827"/>
                  </a:lnTo>
                  <a:lnTo>
                    <a:pt x="347" y="3025"/>
                  </a:lnTo>
                  <a:lnTo>
                    <a:pt x="496" y="3124"/>
                  </a:lnTo>
                  <a:lnTo>
                    <a:pt x="694" y="3273"/>
                  </a:lnTo>
                  <a:lnTo>
                    <a:pt x="892" y="3322"/>
                  </a:lnTo>
                  <a:lnTo>
                    <a:pt x="1339" y="3322"/>
                  </a:lnTo>
                  <a:lnTo>
                    <a:pt x="1537" y="3273"/>
                  </a:lnTo>
                  <a:lnTo>
                    <a:pt x="1735" y="3124"/>
                  </a:lnTo>
                  <a:lnTo>
                    <a:pt x="1884" y="3025"/>
                  </a:lnTo>
                  <a:lnTo>
                    <a:pt x="2033" y="2827"/>
                  </a:lnTo>
                  <a:lnTo>
                    <a:pt x="2132" y="2678"/>
                  </a:lnTo>
                  <a:lnTo>
                    <a:pt x="2181" y="2430"/>
                  </a:lnTo>
                  <a:lnTo>
                    <a:pt x="2231" y="2232"/>
                  </a:lnTo>
                  <a:lnTo>
                    <a:pt x="2231" y="1141"/>
                  </a:lnTo>
                  <a:lnTo>
                    <a:pt x="2181" y="893"/>
                  </a:lnTo>
                  <a:lnTo>
                    <a:pt x="2132" y="695"/>
                  </a:lnTo>
                  <a:lnTo>
                    <a:pt x="2033" y="497"/>
                  </a:lnTo>
                  <a:lnTo>
                    <a:pt x="1884" y="348"/>
                  </a:lnTo>
                  <a:lnTo>
                    <a:pt x="1735" y="199"/>
                  </a:lnTo>
                  <a:lnTo>
                    <a:pt x="1537" y="100"/>
                  </a:lnTo>
                  <a:lnTo>
                    <a:pt x="1339" y="51"/>
                  </a:lnTo>
                  <a:lnTo>
                    <a:pt x="109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60" name="Google Shape;1560;p66"/>
            <p:cNvSpPr/>
            <p:nvPr/>
          </p:nvSpPr>
          <p:spPr>
            <a:xfrm>
              <a:off x="7075750" y="1611900"/>
              <a:ext cx="55775" cy="83075"/>
            </a:xfrm>
            <a:custGeom>
              <a:avLst/>
              <a:gdLst/>
              <a:ahLst/>
              <a:cxnLst/>
              <a:rect l="l" t="t" r="r" b="b"/>
              <a:pathLst>
                <a:path w="2231" h="3323" fill="none" extrusionOk="0">
                  <a:moveTo>
                    <a:pt x="1091" y="3322"/>
                  </a:moveTo>
                  <a:lnTo>
                    <a:pt x="1091" y="3322"/>
                  </a:lnTo>
                  <a:lnTo>
                    <a:pt x="1339" y="3322"/>
                  </a:lnTo>
                  <a:lnTo>
                    <a:pt x="1537" y="3273"/>
                  </a:lnTo>
                  <a:lnTo>
                    <a:pt x="1735" y="3124"/>
                  </a:lnTo>
                  <a:lnTo>
                    <a:pt x="1884" y="3025"/>
                  </a:lnTo>
                  <a:lnTo>
                    <a:pt x="2033" y="2827"/>
                  </a:lnTo>
                  <a:lnTo>
                    <a:pt x="2132" y="2678"/>
                  </a:lnTo>
                  <a:lnTo>
                    <a:pt x="2181" y="2430"/>
                  </a:lnTo>
                  <a:lnTo>
                    <a:pt x="2231" y="2232"/>
                  </a:lnTo>
                  <a:lnTo>
                    <a:pt x="2231" y="1141"/>
                  </a:lnTo>
                  <a:lnTo>
                    <a:pt x="2231" y="1141"/>
                  </a:lnTo>
                  <a:lnTo>
                    <a:pt x="2181" y="893"/>
                  </a:lnTo>
                  <a:lnTo>
                    <a:pt x="2132" y="695"/>
                  </a:lnTo>
                  <a:lnTo>
                    <a:pt x="2033" y="497"/>
                  </a:lnTo>
                  <a:lnTo>
                    <a:pt x="1884" y="348"/>
                  </a:lnTo>
                  <a:lnTo>
                    <a:pt x="1735" y="199"/>
                  </a:lnTo>
                  <a:lnTo>
                    <a:pt x="1537" y="100"/>
                  </a:lnTo>
                  <a:lnTo>
                    <a:pt x="1339" y="51"/>
                  </a:lnTo>
                  <a:lnTo>
                    <a:pt x="1091" y="1"/>
                  </a:lnTo>
                  <a:lnTo>
                    <a:pt x="1091" y="1"/>
                  </a:lnTo>
                  <a:lnTo>
                    <a:pt x="892" y="51"/>
                  </a:lnTo>
                  <a:lnTo>
                    <a:pt x="694" y="100"/>
                  </a:lnTo>
                  <a:lnTo>
                    <a:pt x="496" y="199"/>
                  </a:lnTo>
                  <a:lnTo>
                    <a:pt x="347" y="348"/>
                  </a:lnTo>
                  <a:lnTo>
                    <a:pt x="198" y="497"/>
                  </a:lnTo>
                  <a:lnTo>
                    <a:pt x="99" y="695"/>
                  </a:lnTo>
                  <a:lnTo>
                    <a:pt x="0" y="893"/>
                  </a:lnTo>
                  <a:lnTo>
                    <a:pt x="0" y="1141"/>
                  </a:lnTo>
                  <a:lnTo>
                    <a:pt x="0" y="2232"/>
                  </a:lnTo>
                  <a:lnTo>
                    <a:pt x="0" y="2232"/>
                  </a:lnTo>
                  <a:lnTo>
                    <a:pt x="0" y="2430"/>
                  </a:lnTo>
                  <a:lnTo>
                    <a:pt x="99" y="2678"/>
                  </a:lnTo>
                  <a:lnTo>
                    <a:pt x="198" y="2827"/>
                  </a:lnTo>
                  <a:lnTo>
                    <a:pt x="347" y="3025"/>
                  </a:lnTo>
                  <a:lnTo>
                    <a:pt x="496" y="3124"/>
                  </a:lnTo>
                  <a:lnTo>
                    <a:pt x="694" y="3273"/>
                  </a:lnTo>
                  <a:lnTo>
                    <a:pt x="892" y="3322"/>
                  </a:lnTo>
                  <a:lnTo>
                    <a:pt x="1091" y="3322"/>
                  </a:lnTo>
                  <a:lnTo>
                    <a:pt x="1091" y="332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61" name="Google Shape;1561;p66"/>
            <p:cNvSpPr/>
            <p:nvPr/>
          </p:nvSpPr>
          <p:spPr>
            <a:xfrm>
              <a:off x="7103000" y="1694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62" name="Google Shape;1562;p66"/>
            <p:cNvSpPr/>
            <p:nvPr/>
          </p:nvSpPr>
          <p:spPr>
            <a:xfrm>
              <a:off x="6964200" y="1444600"/>
              <a:ext cx="277650" cy="334650"/>
            </a:xfrm>
            <a:custGeom>
              <a:avLst/>
              <a:gdLst/>
              <a:ahLst/>
              <a:cxnLst/>
              <a:rect l="l" t="t" r="r" b="b"/>
              <a:pathLst>
                <a:path w="11106" h="13386" extrusionOk="0">
                  <a:moveTo>
                    <a:pt x="6891" y="2281"/>
                  </a:moveTo>
                  <a:lnTo>
                    <a:pt x="7089" y="2430"/>
                  </a:lnTo>
                  <a:lnTo>
                    <a:pt x="7189" y="2578"/>
                  </a:lnTo>
                  <a:lnTo>
                    <a:pt x="7238" y="2826"/>
                  </a:lnTo>
                  <a:lnTo>
                    <a:pt x="7189" y="3124"/>
                  </a:lnTo>
                  <a:lnTo>
                    <a:pt x="7139" y="3421"/>
                  </a:lnTo>
                  <a:lnTo>
                    <a:pt x="6990" y="3669"/>
                  </a:lnTo>
                  <a:lnTo>
                    <a:pt x="6792" y="3917"/>
                  </a:lnTo>
                  <a:lnTo>
                    <a:pt x="6990" y="4165"/>
                  </a:lnTo>
                  <a:lnTo>
                    <a:pt x="7139" y="4413"/>
                  </a:lnTo>
                  <a:lnTo>
                    <a:pt x="7189" y="4710"/>
                  </a:lnTo>
                  <a:lnTo>
                    <a:pt x="7238" y="5057"/>
                  </a:lnTo>
                  <a:lnTo>
                    <a:pt x="7238" y="5305"/>
                  </a:lnTo>
                  <a:lnTo>
                    <a:pt x="7139" y="5553"/>
                  </a:lnTo>
                  <a:lnTo>
                    <a:pt x="7040" y="5801"/>
                  </a:lnTo>
                  <a:lnTo>
                    <a:pt x="6891" y="6048"/>
                  </a:lnTo>
                  <a:lnTo>
                    <a:pt x="7139" y="6247"/>
                  </a:lnTo>
                  <a:lnTo>
                    <a:pt x="7337" y="6445"/>
                  </a:lnTo>
                  <a:lnTo>
                    <a:pt x="7486" y="6693"/>
                  </a:lnTo>
                  <a:lnTo>
                    <a:pt x="7635" y="6990"/>
                  </a:lnTo>
                  <a:lnTo>
                    <a:pt x="8081" y="6743"/>
                  </a:lnTo>
                  <a:lnTo>
                    <a:pt x="8329" y="6693"/>
                  </a:lnTo>
                  <a:lnTo>
                    <a:pt x="8527" y="6743"/>
                  </a:lnTo>
                  <a:lnTo>
                    <a:pt x="8725" y="6842"/>
                  </a:lnTo>
                  <a:lnTo>
                    <a:pt x="8825" y="6990"/>
                  </a:lnTo>
                  <a:lnTo>
                    <a:pt x="8924" y="7238"/>
                  </a:lnTo>
                  <a:lnTo>
                    <a:pt x="8874" y="7437"/>
                  </a:lnTo>
                  <a:lnTo>
                    <a:pt x="8775" y="7635"/>
                  </a:lnTo>
                  <a:lnTo>
                    <a:pt x="8577" y="7734"/>
                  </a:lnTo>
                  <a:lnTo>
                    <a:pt x="7784" y="8131"/>
                  </a:lnTo>
                  <a:lnTo>
                    <a:pt x="7784" y="8577"/>
                  </a:lnTo>
                  <a:lnTo>
                    <a:pt x="8577" y="8973"/>
                  </a:lnTo>
                  <a:lnTo>
                    <a:pt x="8775" y="9122"/>
                  </a:lnTo>
                  <a:lnTo>
                    <a:pt x="8874" y="9320"/>
                  </a:lnTo>
                  <a:lnTo>
                    <a:pt x="8924" y="9519"/>
                  </a:lnTo>
                  <a:lnTo>
                    <a:pt x="8825" y="9717"/>
                  </a:lnTo>
                  <a:lnTo>
                    <a:pt x="8725" y="9915"/>
                  </a:lnTo>
                  <a:lnTo>
                    <a:pt x="8527" y="10014"/>
                  </a:lnTo>
                  <a:lnTo>
                    <a:pt x="8329" y="10014"/>
                  </a:lnTo>
                  <a:lnTo>
                    <a:pt x="8081" y="9965"/>
                  </a:lnTo>
                  <a:lnTo>
                    <a:pt x="7635" y="9717"/>
                  </a:lnTo>
                  <a:lnTo>
                    <a:pt x="7486" y="10014"/>
                  </a:lnTo>
                  <a:lnTo>
                    <a:pt x="7288" y="10312"/>
                  </a:lnTo>
                  <a:lnTo>
                    <a:pt x="7089" y="10560"/>
                  </a:lnTo>
                  <a:lnTo>
                    <a:pt x="6842" y="10758"/>
                  </a:lnTo>
                  <a:lnTo>
                    <a:pt x="6544" y="10907"/>
                  </a:lnTo>
                  <a:lnTo>
                    <a:pt x="6247" y="11056"/>
                  </a:lnTo>
                  <a:lnTo>
                    <a:pt x="5900" y="11105"/>
                  </a:lnTo>
                  <a:lnTo>
                    <a:pt x="5553" y="11155"/>
                  </a:lnTo>
                  <a:lnTo>
                    <a:pt x="5206" y="11105"/>
                  </a:lnTo>
                  <a:lnTo>
                    <a:pt x="4908" y="11056"/>
                  </a:lnTo>
                  <a:lnTo>
                    <a:pt x="4611" y="10907"/>
                  </a:lnTo>
                  <a:lnTo>
                    <a:pt x="4313" y="10758"/>
                  </a:lnTo>
                  <a:lnTo>
                    <a:pt x="4065" y="10560"/>
                  </a:lnTo>
                  <a:lnTo>
                    <a:pt x="3818" y="10312"/>
                  </a:lnTo>
                  <a:lnTo>
                    <a:pt x="3669" y="10014"/>
                  </a:lnTo>
                  <a:lnTo>
                    <a:pt x="3520" y="9717"/>
                  </a:lnTo>
                  <a:lnTo>
                    <a:pt x="3024" y="9965"/>
                  </a:lnTo>
                  <a:lnTo>
                    <a:pt x="2826" y="10014"/>
                  </a:lnTo>
                  <a:lnTo>
                    <a:pt x="2628" y="10014"/>
                  </a:lnTo>
                  <a:lnTo>
                    <a:pt x="2429" y="9915"/>
                  </a:lnTo>
                  <a:lnTo>
                    <a:pt x="2281" y="9717"/>
                  </a:lnTo>
                  <a:lnTo>
                    <a:pt x="2231" y="9519"/>
                  </a:lnTo>
                  <a:lnTo>
                    <a:pt x="2281" y="9320"/>
                  </a:lnTo>
                  <a:lnTo>
                    <a:pt x="2380" y="9122"/>
                  </a:lnTo>
                  <a:lnTo>
                    <a:pt x="2529" y="8973"/>
                  </a:lnTo>
                  <a:lnTo>
                    <a:pt x="3371" y="8577"/>
                  </a:lnTo>
                  <a:lnTo>
                    <a:pt x="3371" y="8131"/>
                  </a:lnTo>
                  <a:lnTo>
                    <a:pt x="2529" y="7734"/>
                  </a:lnTo>
                  <a:lnTo>
                    <a:pt x="2380" y="7635"/>
                  </a:lnTo>
                  <a:lnTo>
                    <a:pt x="2281" y="7437"/>
                  </a:lnTo>
                  <a:lnTo>
                    <a:pt x="2231" y="7238"/>
                  </a:lnTo>
                  <a:lnTo>
                    <a:pt x="2281" y="6990"/>
                  </a:lnTo>
                  <a:lnTo>
                    <a:pt x="2429" y="6842"/>
                  </a:lnTo>
                  <a:lnTo>
                    <a:pt x="2628" y="6743"/>
                  </a:lnTo>
                  <a:lnTo>
                    <a:pt x="2826" y="6693"/>
                  </a:lnTo>
                  <a:lnTo>
                    <a:pt x="3024" y="6743"/>
                  </a:lnTo>
                  <a:lnTo>
                    <a:pt x="3520" y="6990"/>
                  </a:lnTo>
                  <a:lnTo>
                    <a:pt x="3669" y="6693"/>
                  </a:lnTo>
                  <a:lnTo>
                    <a:pt x="3818" y="6445"/>
                  </a:lnTo>
                  <a:lnTo>
                    <a:pt x="4016" y="6247"/>
                  </a:lnTo>
                  <a:lnTo>
                    <a:pt x="4264" y="6048"/>
                  </a:lnTo>
                  <a:lnTo>
                    <a:pt x="4115" y="5801"/>
                  </a:lnTo>
                  <a:lnTo>
                    <a:pt x="4016" y="5553"/>
                  </a:lnTo>
                  <a:lnTo>
                    <a:pt x="3917" y="5305"/>
                  </a:lnTo>
                  <a:lnTo>
                    <a:pt x="3917" y="5057"/>
                  </a:lnTo>
                  <a:lnTo>
                    <a:pt x="3917" y="4710"/>
                  </a:lnTo>
                  <a:lnTo>
                    <a:pt x="4016" y="4413"/>
                  </a:lnTo>
                  <a:lnTo>
                    <a:pt x="4165" y="4165"/>
                  </a:lnTo>
                  <a:lnTo>
                    <a:pt x="4363" y="3917"/>
                  </a:lnTo>
                  <a:lnTo>
                    <a:pt x="4165" y="3669"/>
                  </a:lnTo>
                  <a:lnTo>
                    <a:pt x="4016" y="3421"/>
                  </a:lnTo>
                  <a:lnTo>
                    <a:pt x="3917" y="3124"/>
                  </a:lnTo>
                  <a:lnTo>
                    <a:pt x="3917" y="2826"/>
                  </a:lnTo>
                  <a:lnTo>
                    <a:pt x="3966" y="2578"/>
                  </a:lnTo>
                  <a:lnTo>
                    <a:pt x="4065" y="2430"/>
                  </a:lnTo>
                  <a:lnTo>
                    <a:pt x="4264" y="2281"/>
                  </a:lnTo>
                  <a:lnTo>
                    <a:pt x="4660" y="2281"/>
                  </a:lnTo>
                  <a:lnTo>
                    <a:pt x="4859" y="2430"/>
                  </a:lnTo>
                  <a:lnTo>
                    <a:pt x="4958" y="2578"/>
                  </a:lnTo>
                  <a:lnTo>
                    <a:pt x="5007" y="2826"/>
                  </a:lnTo>
                  <a:lnTo>
                    <a:pt x="5057" y="3024"/>
                  </a:lnTo>
                  <a:lnTo>
                    <a:pt x="5206" y="3223"/>
                  </a:lnTo>
                  <a:lnTo>
                    <a:pt x="5354" y="3322"/>
                  </a:lnTo>
                  <a:lnTo>
                    <a:pt x="5553" y="3371"/>
                  </a:lnTo>
                  <a:lnTo>
                    <a:pt x="5801" y="3322"/>
                  </a:lnTo>
                  <a:lnTo>
                    <a:pt x="5949" y="3223"/>
                  </a:lnTo>
                  <a:lnTo>
                    <a:pt x="6098" y="3024"/>
                  </a:lnTo>
                  <a:lnTo>
                    <a:pt x="6148" y="2826"/>
                  </a:lnTo>
                  <a:lnTo>
                    <a:pt x="6197" y="2578"/>
                  </a:lnTo>
                  <a:lnTo>
                    <a:pt x="6296" y="2430"/>
                  </a:lnTo>
                  <a:lnTo>
                    <a:pt x="6445" y="2281"/>
                  </a:lnTo>
                  <a:close/>
                  <a:moveTo>
                    <a:pt x="1686" y="0"/>
                  </a:moveTo>
                  <a:lnTo>
                    <a:pt x="1339" y="50"/>
                  </a:lnTo>
                  <a:lnTo>
                    <a:pt x="1041" y="149"/>
                  </a:lnTo>
                  <a:lnTo>
                    <a:pt x="744" y="298"/>
                  </a:lnTo>
                  <a:lnTo>
                    <a:pt x="496" y="496"/>
                  </a:lnTo>
                  <a:lnTo>
                    <a:pt x="298" y="744"/>
                  </a:lnTo>
                  <a:lnTo>
                    <a:pt x="149" y="1041"/>
                  </a:lnTo>
                  <a:lnTo>
                    <a:pt x="50" y="1388"/>
                  </a:lnTo>
                  <a:lnTo>
                    <a:pt x="0" y="1686"/>
                  </a:lnTo>
                  <a:lnTo>
                    <a:pt x="0" y="11750"/>
                  </a:lnTo>
                  <a:lnTo>
                    <a:pt x="50" y="12047"/>
                  </a:lnTo>
                  <a:lnTo>
                    <a:pt x="149" y="12394"/>
                  </a:lnTo>
                  <a:lnTo>
                    <a:pt x="298" y="12642"/>
                  </a:lnTo>
                  <a:lnTo>
                    <a:pt x="496" y="12890"/>
                  </a:lnTo>
                  <a:lnTo>
                    <a:pt x="744" y="13138"/>
                  </a:lnTo>
                  <a:lnTo>
                    <a:pt x="1041" y="13286"/>
                  </a:lnTo>
                  <a:lnTo>
                    <a:pt x="1339" y="13386"/>
                  </a:lnTo>
                  <a:lnTo>
                    <a:pt x="9816" y="13386"/>
                  </a:lnTo>
                  <a:lnTo>
                    <a:pt x="10114" y="13286"/>
                  </a:lnTo>
                  <a:lnTo>
                    <a:pt x="10411" y="13138"/>
                  </a:lnTo>
                  <a:lnTo>
                    <a:pt x="10659" y="12890"/>
                  </a:lnTo>
                  <a:lnTo>
                    <a:pt x="10857" y="12642"/>
                  </a:lnTo>
                  <a:lnTo>
                    <a:pt x="11006" y="12394"/>
                  </a:lnTo>
                  <a:lnTo>
                    <a:pt x="11105" y="12047"/>
                  </a:lnTo>
                  <a:lnTo>
                    <a:pt x="11105" y="11750"/>
                  </a:lnTo>
                  <a:lnTo>
                    <a:pt x="11105" y="1686"/>
                  </a:lnTo>
                  <a:lnTo>
                    <a:pt x="11105" y="1388"/>
                  </a:lnTo>
                  <a:lnTo>
                    <a:pt x="11006" y="1041"/>
                  </a:lnTo>
                  <a:lnTo>
                    <a:pt x="10857" y="744"/>
                  </a:lnTo>
                  <a:lnTo>
                    <a:pt x="10659" y="496"/>
                  </a:lnTo>
                  <a:lnTo>
                    <a:pt x="10411" y="298"/>
                  </a:lnTo>
                  <a:lnTo>
                    <a:pt x="10114" y="149"/>
                  </a:lnTo>
                  <a:lnTo>
                    <a:pt x="9816" y="50"/>
                  </a:lnTo>
                  <a:lnTo>
                    <a:pt x="946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63" name="Google Shape;1563;p66"/>
            <p:cNvSpPr/>
            <p:nvPr/>
          </p:nvSpPr>
          <p:spPr>
            <a:xfrm>
              <a:off x="6964200" y="1444600"/>
              <a:ext cx="277650" cy="334650"/>
            </a:xfrm>
            <a:custGeom>
              <a:avLst/>
              <a:gdLst/>
              <a:ahLst/>
              <a:cxnLst/>
              <a:rect l="l" t="t" r="r" b="b"/>
              <a:pathLst>
                <a:path w="11106" h="13386" fill="none" extrusionOk="0">
                  <a:moveTo>
                    <a:pt x="0" y="1686"/>
                  </a:moveTo>
                  <a:lnTo>
                    <a:pt x="0" y="11750"/>
                  </a:lnTo>
                  <a:lnTo>
                    <a:pt x="0" y="11750"/>
                  </a:lnTo>
                  <a:lnTo>
                    <a:pt x="50" y="12047"/>
                  </a:lnTo>
                  <a:lnTo>
                    <a:pt x="149" y="12394"/>
                  </a:lnTo>
                  <a:lnTo>
                    <a:pt x="298" y="12642"/>
                  </a:lnTo>
                  <a:lnTo>
                    <a:pt x="496" y="12890"/>
                  </a:lnTo>
                  <a:lnTo>
                    <a:pt x="744" y="13138"/>
                  </a:lnTo>
                  <a:lnTo>
                    <a:pt x="1041" y="13286"/>
                  </a:lnTo>
                  <a:lnTo>
                    <a:pt x="1339" y="13386"/>
                  </a:lnTo>
                  <a:lnTo>
                    <a:pt x="1686" y="13386"/>
                  </a:lnTo>
                  <a:lnTo>
                    <a:pt x="9469" y="13386"/>
                  </a:lnTo>
                  <a:lnTo>
                    <a:pt x="9469" y="13386"/>
                  </a:lnTo>
                  <a:lnTo>
                    <a:pt x="9816" y="13386"/>
                  </a:lnTo>
                  <a:lnTo>
                    <a:pt x="10114" y="13286"/>
                  </a:lnTo>
                  <a:lnTo>
                    <a:pt x="10411" y="13138"/>
                  </a:lnTo>
                  <a:lnTo>
                    <a:pt x="10659" y="12890"/>
                  </a:lnTo>
                  <a:lnTo>
                    <a:pt x="10857" y="12642"/>
                  </a:lnTo>
                  <a:lnTo>
                    <a:pt x="11006" y="12394"/>
                  </a:lnTo>
                  <a:lnTo>
                    <a:pt x="11105" y="12047"/>
                  </a:lnTo>
                  <a:lnTo>
                    <a:pt x="11105" y="11750"/>
                  </a:lnTo>
                  <a:lnTo>
                    <a:pt x="11105" y="1686"/>
                  </a:lnTo>
                  <a:lnTo>
                    <a:pt x="11105" y="1686"/>
                  </a:lnTo>
                  <a:lnTo>
                    <a:pt x="11105" y="1388"/>
                  </a:lnTo>
                  <a:lnTo>
                    <a:pt x="11006" y="1041"/>
                  </a:lnTo>
                  <a:lnTo>
                    <a:pt x="10857" y="744"/>
                  </a:lnTo>
                  <a:lnTo>
                    <a:pt x="10659" y="496"/>
                  </a:lnTo>
                  <a:lnTo>
                    <a:pt x="10411" y="298"/>
                  </a:lnTo>
                  <a:lnTo>
                    <a:pt x="10114" y="149"/>
                  </a:lnTo>
                  <a:lnTo>
                    <a:pt x="9816" y="50"/>
                  </a:lnTo>
                  <a:lnTo>
                    <a:pt x="9469" y="0"/>
                  </a:lnTo>
                  <a:lnTo>
                    <a:pt x="1686" y="0"/>
                  </a:lnTo>
                  <a:lnTo>
                    <a:pt x="1686" y="0"/>
                  </a:lnTo>
                  <a:lnTo>
                    <a:pt x="1339" y="50"/>
                  </a:lnTo>
                  <a:lnTo>
                    <a:pt x="1041" y="149"/>
                  </a:lnTo>
                  <a:lnTo>
                    <a:pt x="744" y="298"/>
                  </a:lnTo>
                  <a:lnTo>
                    <a:pt x="496" y="496"/>
                  </a:lnTo>
                  <a:lnTo>
                    <a:pt x="298" y="744"/>
                  </a:lnTo>
                  <a:lnTo>
                    <a:pt x="149" y="1041"/>
                  </a:lnTo>
                  <a:lnTo>
                    <a:pt x="50" y="1388"/>
                  </a:lnTo>
                  <a:lnTo>
                    <a:pt x="0" y="1686"/>
                  </a:lnTo>
                  <a:lnTo>
                    <a:pt x="0" y="168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64" name="Google Shape;1564;p66"/>
            <p:cNvSpPr/>
            <p:nvPr/>
          </p:nvSpPr>
          <p:spPr>
            <a:xfrm>
              <a:off x="7019975" y="1501600"/>
              <a:ext cx="167325" cy="221875"/>
            </a:xfrm>
            <a:custGeom>
              <a:avLst/>
              <a:gdLst/>
              <a:ahLst/>
              <a:cxnLst/>
              <a:rect l="l" t="t" r="r" b="b"/>
              <a:pathLst>
                <a:path w="6693" h="8875" fill="none" extrusionOk="0">
                  <a:moveTo>
                    <a:pt x="298" y="5454"/>
                  </a:moveTo>
                  <a:lnTo>
                    <a:pt x="298" y="5454"/>
                  </a:lnTo>
                  <a:lnTo>
                    <a:pt x="149" y="5355"/>
                  </a:lnTo>
                  <a:lnTo>
                    <a:pt x="50" y="5157"/>
                  </a:lnTo>
                  <a:lnTo>
                    <a:pt x="0" y="4958"/>
                  </a:lnTo>
                  <a:lnTo>
                    <a:pt x="50" y="4710"/>
                  </a:lnTo>
                  <a:lnTo>
                    <a:pt x="50" y="4710"/>
                  </a:lnTo>
                  <a:lnTo>
                    <a:pt x="198" y="4562"/>
                  </a:lnTo>
                  <a:lnTo>
                    <a:pt x="397" y="4463"/>
                  </a:lnTo>
                  <a:lnTo>
                    <a:pt x="595" y="4413"/>
                  </a:lnTo>
                  <a:lnTo>
                    <a:pt x="793" y="4463"/>
                  </a:lnTo>
                  <a:lnTo>
                    <a:pt x="1289" y="4710"/>
                  </a:lnTo>
                  <a:lnTo>
                    <a:pt x="1289" y="4710"/>
                  </a:lnTo>
                  <a:lnTo>
                    <a:pt x="1438" y="4413"/>
                  </a:lnTo>
                  <a:lnTo>
                    <a:pt x="1587" y="4165"/>
                  </a:lnTo>
                  <a:lnTo>
                    <a:pt x="1785" y="3967"/>
                  </a:lnTo>
                  <a:lnTo>
                    <a:pt x="2033" y="3768"/>
                  </a:lnTo>
                  <a:lnTo>
                    <a:pt x="2033" y="3768"/>
                  </a:lnTo>
                  <a:lnTo>
                    <a:pt x="1884" y="3521"/>
                  </a:lnTo>
                  <a:lnTo>
                    <a:pt x="1785" y="3273"/>
                  </a:lnTo>
                  <a:lnTo>
                    <a:pt x="1686" y="3025"/>
                  </a:lnTo>
                  <a:lnTo>
                    <a:pt x="1686" y="2777"/>
                  </a:lnTo>
                  <a:lnTo>
                    <a:pt x="1686" y="2777"/>
                  </a:lnTo>
                  <a:lnTo>
                    <a:pt x="1686" y="2430"/>
                  </a:lnTo>
                  <a:lnTo>
                    <a:pt x="1785" y="2133"/>
                  </a:lnTo>
                  <a:lnTo>
                    <a:pt x="1934" y="1885"/>
                  </a:lnTo>
                  <a:lnTo>
                    <a:pt x="2132" y="1637"/>
                  </a:lnTo>
                  <a:lnTo>
                    <a:pt x="2132" y="1637"/>
                  </a:lnTo>
                  <a:lnTo>
                    <a:pt x="1934" y="1389"/>
                  </a:lnTo>
                  <a:lnTo>
                    <a:pt x="1785" y="1141"/>
                  </a:lnTo>
                  <a:lnTo>
                    <a:pt x="1686" y="844"/>
                  </a:lnTo>
                  <a:lnTo>
                    <a:pt x="1686" y="546"/>
                  </a:lnTo>
                  <a:lnTo>
                    <a:pt x="1686" y="546"/>
                  </a:lnTo>
                  <a:lnTo>
                    <a:pt x="1735" y="298"/>
                  </a:lnTo>
                  <a:lnTo>
                    <a:pt x="1834" y="150"/>
                  </a:lnTo>
                  <a:lnTo>
                    <a:pt x="2033" y="1"/>
                  </a:lnTo>
                  <a:lnTo>
                    <a:pt x="2231" y="1"/>
                  </a:lnTo>
                  <a:lnTo>
                    <a:pt x="2231" y="1"/>
                  </a:lnTo>
                  <a:lnTo>
                    <a:pt x="2429" y="1"/>
                  </a:lnTo>
                  <a:lnTo>
                    <a:pt x="2628" y="150"/>
                  </a:lnTo>
                  <a:lnTo>
                    <a:pt x="2727" y="298"/>
                  </a:lnTo>
                  <a:lnTo>
                    <a:pt x="2776" y="546"/>
                  </a:lnTo>
                  <a:lnTo>
                    <a:pt x="2776" y="546"/>
                  </a:lnTo>
                  <a:lnTo>
                    <a:pt x="2826" y="744"/>
                  </a:lnTo>
                  <a:lnTo>
                    <a:pt x="2975" y="943"/>
                  </a:lnTo>
                  <a:lnTo>
                    <a:pt x="3123" y="1042"/>
                  </a:lnTo>
                  <a:lnTo>
                    <a:pt x="3322" y="1091"/>
                  </a:lnTo>
                  <a:lnTo>
                    <a:pt x="3322" y="1091"/>
                  </a:lnTo>
                  <a:lnTo>
                    <a:pt x="3570" y="1042"/>
                  </a:lnTo>
                  <a:lnTo>
                    <a:pt x="3718" y="943"/>
                  </a:lnTo>
                  <a:lnTo>
                    <a:pt x="3867" y="744"/>
                  </a:lnTo>
                  <a:lnTo>
                    <a:pt x="3917" y="546"/>
                  </a:lnTo>
                  <a:lnTo>
                    <a:pt x="3917" y="546"/>
                  </a:lnTo>
                  <a:lnTo>
                    <a:pt x="3966" y="298"/>
                  </a:lnTo>
                  <a:lnTo>
                    <a:pt x="4065" y="150"/>
                  </a:lnTo>
                  <a:lnTo>
                    <a:pt x="4214" y="1"/>
                  </a:lnTo>
                  <a:lnTo>
                    <a:pt x="4462" y="1"/>
                  </a:lnTo>
                  <a:lnTo>
                    <a:pt x="4462" y="1"/>
                  </a:lnTo>
                  <a:lnTo>
                    <a:pt x="4660" y="1"/>
                  </a:lnTo>
                  <a:lnTo>
                    <a:pt x="4858" y="150"/>
                  </a:lnTo>
                  <a:lnTo>
                    <a:pt x="4958" y="298"/>
                  </a:lnTo>
                  <a:lnTo>
                    <a:pt x="5007" y="546"/>
                  </a:lnTo>
                  <a:lnTo>
                    <a:pt x="5007" y="546"/>
                  </a:lnTo>
                  <a:lnTo>
                    <a:pt x="4958" y="844"/>
                  </a:lnTo>
                  <a:lnTo>
                    <a:pt x="4908" y="1141"/>
                  </a:lnTo>
                  <a:lnTo>
                    <a:pt x="4759" y="1389"/>
                  </a:lnTo>
                  <a:lnTo>
                    <a:pt x="4561" y="1637"/>
                  </a:lnTo>
                  <a:lnTo>
                    <a:pt x="4561" y="1637"/>
                  </a:lnTo>
                  <a:lnTo>
                    <a:pt x="4759" y="1885"/>
                  </a:lnTo>
                  <a:lnTo>
                    <a:pt x="4908" y="2133"/>
                  </a:lnTo>
                  <a:lnTo>
                    <a:pt x="4958" y="2430"/>
                  </a:lnTo>
                  <a:lnTo>
                    <a:pt x="5007" y="2777"/>
                  </a:lnTo>
                  <a:lnTo>
                    <a:pt x="5007" y="2777"/>
                  </a:lnTo>
                  <a:lnTo>
                    <a:pt x="5007" y="3025"/>
                  </a:lnTo>
                  <a:lnTo>
                    <a:pt x="4908" y="3273"/>
                  </a:lnTo>
                  <a:lnTo>
                    <a:pt x="4809" y="3521"/>
                  </a:lnTo>
                  <a:lnTo>
                    <a:pt x="4660" y="3768"/>
                  </a:lnTo>
                  <a:lnTo>
                    <a:pt x="4660" y="3768"/>
                  </a:lnTo>
                  <a:lnTo>
                    <a:pt x="4908" y="3967"/>
                  </a:lnTo>
                  <a:lnTo>
                    <a:pt x="5106" y="4165"/>
                  </a:lnTo>
                  <a:lnTo>
                    <a:pt x="5255" y="4413"/>
                  </a:lnTo>
                  <a:lnTo>
                    <a:pt x="5404" y="4710"/>
                  </a:lnTo>
                  <a:lnTo>
                    <a:pt x="5850" y="4463"/>
                  </a:lnTo>
                  <a:lnTo>
                    <a:pt x="5850" y="4463"/>
                  </a:lnTo>
                  <a:lnTo>
                    <a:pt x="6098" y="4413"/>
                  </a:lnTo>
                  <a:lnTo>
                    <a:pt x="6296" y="4463"/>
                  </a:lnTo>
                  <a:lnTo>
                    <a:pt x="6494" y="4562"/>
                  </a:lnTo>
                  <a:lnTo>
                    <a:pt x="6594" y="4710"/>
                  </a:lnTo>
                  <a:lnTo>
                    <a:pt x="6594" y="4710"/>
                  </a:lnTo>
                  <a:lnTo>
                    <a:pt x="6693" y="4958"/>
                  </a:lnTo>
                  <a:lnTo>
                    <a:pt x="6643" y="5157"/>
                  </a:lnTo>
                  <a:lnTo>
                    <a:pt x="6544" y="5355"/>
                  </a:lnTo>
                  <a:lnTo>
                    <a:pt x="6346" y="5454"/>
                  </a:lnTo>
                  <a:lnTo>
                    <a:pt x="5553" y="5851"/>
                  </a:lnTo>
                  <a:lnTo>
                    <a:pt x="5553" y="6297"/>
                  </a:lnTo>
                  <a:lnTo>
                    <a:pt x="6346" y="6693"/>
                  </a:lnTo>
                  <a:lnTo>
                    <a:pt x="6346" y="6693"/>
                  </a:lnTo>
                  <a:lnTo>
                    <a:pt x="6544" y="6842"/>
                  </a:lnTo>
                  <a:lnTo>
                    <a:pt x="6643" y="7040"/>
                  </a:lnTo>
                  <a:lnTo>
                    <a:pt x="6693" y="7239"/>
                  </a:lnTo>
                  <a:lnTo>
                    <a:pt x="6594" y="7437"/>
                  </a:lnTo>
                  <a:lnTo>
                    <a:pt x="6594" y="7437"/>
                  </a:lnTo>
                  <a:lnTo>
                    <a:pt x="6494" y="7635"/>
                  </a:lnTo>
                  <a:lnTo>
                    <a:pt x="6296" y="7734"/>
                  </a:lnTo>
                  <a:lnTo>
                    <a:pt x="6098" y="7734"/>
                  </a:lnTo>
                  <a:lnTo>
                    <a:pt x="5850" y="7685"/>
                  </a:lnTo>
                  <a:lnTo>
                    <a:pt x="5404" y="7437"/>
                  </a:lnTo>
                  <a:lnTo>
                    <a:pt x="5404" y="7437"/>
                  </a:lnTo>
                  <a:lnTo>
                    <a:pt x="5255" y="7734"/>
                  </a:lnTo>
                  <a:lnTo>
                    <a:pt x="5057" y="8032"/>
                  </a:lnTo>
                  <a:lnTo>
                    <a:pt x="4858" y="8280"/>
                  </a:lnTo>
                  <a:lnTo>
                    <a:pt x="4611" y="8478"/>
                  </a:lnTo>
                  <a:lnTo>
                    <a:pt x="4313" y="8627"/>
                  </a:lnTo>
                  <a:lnTo>
                    <a:pt x="4016" y="8776"/>
                  </a:lnTo>
                  <a:lnTo>
                    <a:pt x="3669" y="8825"/>
                  </a:lnTo>
                  <a:lnTo>
                    <a:pt x="3322" y="8875"/>
                  </a:lnTo>
                  <a:lnTo>
                    <a:pt x="3322" y="8875"/>
                  </a:lnTo>
                  <a:lnTo>
                    <a:pt x="2975" y="8825"/>
                  </a:lnTo>
                  <a:lnTo>
                    <a:pt x="2677" y="8776"/>
                  </a:lnTo>
                  <a:lnTo>
                    <a:pt x="2380" y="8627"/>
                  </a:lnTo>
                  <a:lnTo>
                    <a:pt x="2082" y="8478"/>
                  </a:lnTo>
                  <a:lnTo>
                    <a:pt x="1834" y="8280"/>
                  </a:lnTo>
                  <a:lnTo>
                    <a:pt x="1587" y="8032"/>
                  </a:lnTo>
                  <a:lnTo>
                    <a:pt x="1438" y="7734"/>
                  </a:lnTo>
                  <a:lnTo>
                    <a:pt x="1289" y="7437"/>
                  </a:lnTo>
                  <a:lnTo>
                    <a:pt x="793" y="7685"/>
                  </a:lnTo>
                  <a:lnTo>
                    <a:pt x="793" y="7685"/>
                  </a:lnTo>
                  <a:lnTo>
                    <a:pt x="595" y="7734"/>
                  </a:lnTo>
                  <a:lnTo>
                    <a:pt x="397" y="7734"/>
                  </a:lnTo>
                  <a:lnTo>
                    <a:pt x="198" y="7635"/>
                  </a:lnTo>
                  <a:lnTo>
                    <a:pt x="50" y="7437"/>
                  </a:lnTo>
                  <a:lnTo>
                    <a:pt x="50" y="7437"/>
                  </a:lnTo>
                  <a:lnTo>
                    <a:pt x="0" y="7239"/>
                  </a:lnTo>
                  <a:lnTo>
                    <a:pt x="50" y="7040"/>
                  </a:lnTo>
                  <a:lnTo>
                    <a:pt x="149" y="6842"/>
                  </a:lnTo>
                  <a:lnTo>
                    <a:pt x="298" y="6693"/>
                  </a:lnTo>
                  <a:lnTo>
                    <a:pt x="1140" y="6297"/>
                  </a:lnTo>
                  <a:lnTo>
                    <a:pt x="1140" y="5851"/>
                  </a:lnTo>
                  <a:lnTo>
                    <a:pt x="298" y="5454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65" name="Google Shape;1565;p66"/>
            <p:cNvSpPr/>
            <p:nvPr/>
          </p:nvSpPr>
          <p:spPr>
            <a:xfrm>
              <a:off x="7027400" y="1637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66" name="Google Shape;1566;p66"/>
            <p:cNvSpPr/>
            <p:nvPr/>
          </p:nvSpPr>
          <p:spPr>
            <a:xfrm>
              <a:off x="7007575" y="1361550"/>
              <a:ext cx="192125" cy="55800"/>
            </a:xfrm>
            <a:custGeom>
              <a:avLst/>
              <a:gdLst/>
              <a:ahLst/>
              <a:cxnLst/>
              <a:rect l="l" t="t" r="r" b="b"/>
              <a:pathLst>
                <a:path w="7685" h="2232" extrusionOk="0">
                  <a:moveTo>
                    <a:pt x="3818" y="1"/>
                  </a:moveTo>
                  <a:lnTo>
                    <a:pt x="3223" y="50"/>
                  </a:lnTo>
                  <a:lnTo>
                    <a:pt x="2677" y="150"/>
                  </a:lnTo>
                  <a:lnTo>
                    <a:pt x="2132" y="348"/>
                  </a:lnTo>
                  <a:lnTo>
                    <a:pt x="1587" y="596"/>
                  </a:lnTo>
                  <a:lnTo>
                    <a:pt x="1141" y="943"/>
                  </a:lnTo>
                  <a:lnTo>
                    <a:pt x="694" y="1290"/>
                  </a:lnTo>
                  <a:lnTo>
                    <a:pt x="347" y="1736"/>
                  </a:lnTo>
                  <a:lnTo>
                    <a:pt x="0" y="2232"/>
                  </a:lnTo>
                  <a:lnTo>
                    <a:pt x="7684" y="2232"/>
                  </a:lnTo>
                  <a:lnTo>
                    <a:pt x="7337" y="1736"/>
                  </a:lnTo>
                  <a:lnTo>
                    <a:pt x="6990" y="1290"/>
                  </a:lnTo>
                  <a:lnTo>
                    <a:pt x="6544" y="943"/>
                  </a:lnTo>
                  <a:lnTo>
                    <a:pt x="6049" y="596"/>
                  </a:lnTo>
                  <a:lnTo>
                    <a:pt x="5553" y="348"/>
                  </a:lnTo>
                  <a:lnTo>
                    <a:pt x="5007" y="150"/>
                  </a:lnTo>
                  <a:lnTo>
                    <a:pt x="4413" y="50"/>
                  </a:lnTo>
                  <a:lnTo>
                    <a:pt x="381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67" name="Google Shape;1567;p66"/>
            <p:cNvSpPr/>
            <p:nvPr/>
          </p:nvSpPr>
          <p:spPr>
            <a:xfrm>
              <a:off x="7007575" y="1361550"/>
              <a:ext cx="192125" cy="55800"/>
            </a:xfrm>
            <a:custGeom>
              <a:avLst/>
              <a:gdLst/>
              <a:ahLst/>
              <a:cxnLst/>
              <a:rect l="l" t="t" r="r" b="b"/>
              <a:pathLst>
                <a:path w="7685" h="2232" fill="none" extrusionOk="0">
                  <a:moveTo>
                    <a:pt x="0" y="2232"/>
                  </a:moveTo>
                  <a:lnTo>
                    <a:pt x="7684" y="2232"/>
                  </a:lnTo>
                  <a:lnTo>
                    <a:pt x="7684" y="2232"/>
                  </a:lnTo>
                  <a:lnTo>
                    <a:pt x="7337" y="1736"/>
                  </a:lnTo>
                  <a:lnTo>
                    <a:pt x="6990" y="1290"/>
                  </a:lnTo>
                  <a:lnTo>
                    <a:pt x="6544" y="943"/>
                  </a:lnTo>
                  <a:lnTo>
                    <a:pt x="6049" y="596"/>
                  </a:lnTo>
                  <a:lnTo>
                    <a:pt x="5553" y="348"/>
                  </a:lnTo>
                  <a:lnTo>
                    <a:pt x="5007" y="150"/>
                  </a:lnTo>
                  <a:lnTo>
                    <a:pt x="4413" y="50"/>
                  </a:lnTo>
                  <a:lnTo>
                    <a:pt x="3818" y="1"/>
                  </a:lnTo>
                  <a:lnTo>
                    <a:pt x="3818" y="1"/>
                  </a:lnTo>
                  <a:lnTo>
                    <a:pt x="3223" y="50"/>
                  </a:lnTo>
                  <a:lnTo>
                    <a:pt x="2677" y="150"/>
                  </a:lnTo>
                  <a:lnTo>
                    <a:pt x="2132" y="348"/>
                  </a:lnTo>
                  <a:lnTo>
                    <a:pt x="1587" y="596"/>
                  </a:lnTo>
                  <a:lnTo>
                    <a:pt x="1141" y="943"/>
                  </a:lnTo>
                  <a:lnTo>
                    <a:pt x="694" y="1290"/>
                  </a:lnTo>
                  <a:lnTo>
                    <a:pt x="347" y="1736"/>
                  </a:lnTo>
                  <a:lnTo>
                    <a:pt x="0" y="2232"/>
                  </a:lnTo>
                  <a:lnTo>
                    <a:pt x="0" y="223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68" name="Google Shape;1568;p66"/>
            <p:cNvSpPr/>
            <p:nvPr/>
          </p:nvSpPr>
          <p:spPr>
            <a:xfrm>
              <a:off x="7007575" y="1417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69" name="Google Shape;1569;p66"/>
            <p:cNvSpPr/>
            <p:nvPr/>
          </p:nvSpPr>
          <p:spPr>
            <a:xfrm>
              <a:off x="7062100" y="1305800"/>
              <a:ext cx="83075" cy="34725"/>
            </a:xfrm>
            <a:custGeom>
              <a:avLst/>
              <a:gdLst/>
              <a:ahLst/>
              <a:cxnLst/>
              <a:rect l="l" t="t" r="r" b="b"/>
              <a:pathLst>
                <a:path w="3323" h="1389" extrusionOk="0">
                  <a:moveTo>
                    <a:pt x="546" y="0"/>
                  </a:moveTo>
                  <a:lnTo>
                    <a:pt x="348" y="50"/>
                  </a:lnTo>
                  <a:lnTo>
                    <a:pt x="149" y="149"/>
                  </a:lnTo>
                  <a:lnTo>
                    <a:pt x="50" y="347"/>
                  </a:lnTo>
                  <a:lnTo>
                    <a:pt x="1" y="545"/>
                  </a:lnTo>
                  <a:lnTo>
                    <a:pt x="1" y="1388"/>
                  </a:lnTo>
                  <a:lnTo>
                    <a:pt x="397" y="1289"/>
                  </a:lnTo>
                  <a:lnTo>
                    <a:pt x="794" y="1190"/>
                  </a:lnTo>
                  <a:lnTo>
                    <a:pt x="1240" y="1140"/>
                  </a:lnTo>
                  <a:lnTo>
                    <a:pt x="1637" y="1091"/>
                  </a:lnTo>
                  <a:lnTo>
                    <a:pt x="2083" y="1140"/>
                  </a:lnTo>
                  <a:lnTo>
                    <a:pt x="2529" y="1190"/>
                  </a:lnTo>
                  <a:lnTo>
                    <a:pt x="2926" y="1289"/>
                  </a:lnTo>
                  <a:lnTo>
                    <a:pt x="3322" y="1388"/>
                  </a:lnTo>
                  <a:lnTo>
                    <a:pt x="3322" y="545"/>
                  </a:lnTo>
                  <a:lnTo>
                    <a:pt x="3273" y="347"/>
                  </a:lnTo>
                  <a:lnTo>
                    <a:pt x="3173" y="149"/>
                  </a:lnTo>
                  <a:lnTo>
                    <a:pt x="2975" y="50"/>
                  </a:lnTo>
                  <a:lnTo>
                    <a:pt x="27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70" name="Google Shape;1570;p66"/>
            <p:cNvSpPr/>
            <p:nvPr/>
          </p:nvSpPr>
          <p:spPr>
            <a:xfrm>
              <a:off x="7062100" y="1305800"/>
              <a:ext cx="83075" cy="34725"/>
            </a:xfrm>
            <a:custGeom>
              <a:avLst/>
              <a:gdLst/>
              <a:ahLst/>
              <a:cxnLst/>
              <a:rect l="l" t="t" r="r" b="b"/>
              <a:pathLst>
                <a:path w="3323" h="1389" fill="none" extrusionOk="0">
                  <a:moveTo>
                    <a:pt x="3322" y="1388"/>
                  </a:moveTo>
                  <a:lnTo>
                    <a:pt x="3322" y="545"/>
                  </a:lnTo>
                  <a:lnTo>
                    <a:pt x="3322" y="545"/>
                  </a:lnTo>
                  <a:lnTo>
                    <a:pt x="3273" y="347"/>
                  </a:lnTo>
                  <a:lnTo>
                    <a:pt x="3173" y="149"/>
                  </a:lnTo>
                  <a:lnTo>
                    <a:pt x="2975" y="50"/>
                  </a:lnTo>
                  <a:lnTo>
                    <a:pt x="2777" y="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348" y="50"/>
                  </a:lnTo>
                  <a:lnTo>
                    <a:pt x="149" y="149"/>
                  </a:lnTo>
                  <a:lnTo>
                    <a:pt x="50" y="347"/>
                  </a:lnTo>
                  <a:lnTo>
                    <a:pt x="1" y="545"/>
                  </a:lnTo>
                  <a:lnTo>
                    <a:pt x="1" y="1388"/>
                  </a:lnTo>
                  <a:lnTo>
                    <a:pt x="1" y="1388"/>
                  </a:lnTo>
                  <a:lnTo>
                    <a:pt x="397" y="1289"/>
                  </a:lnTo>
                  <a:lnTo>
                    <a:pt x="794" y="1190"/>
                  </a:lnTo>
                  <a:lnTo>
                    <a:pt x="1240" y="1140"/>
                  </a:lnTo>
                  <a:lnTo>
                    <a:pt x="1637" y="1091"/>
                  </a:lnTo>
                  <a:lnTo>
                    <a:pt x="1637" y="1091"/>
                  </a:lnTo>
                  <a:lnTo>
                    <a:pt x="2083" y="1140"/>
                  </a:lnTo>
                  <a:lnTo>
                    <a:pt x="2529" y="1190"/>
                  </a:lnTo>
                  <a:lnTo>
                    <a:pt x="2926" y="1289"/>
                  </a:lnTo>
                  <a:lnTo>
                    <a:pt x="3322" y="1388"/>
                  </a:lnTo>
                  <a:lnTo>
                    <a:pt x="3322" y="1388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71" name="Google Shape;1571;p66"/>
            <p:cNvSpPr/>
            <p:nvPr/>
          </p:nvSpPr>
          <p:spPr>
            <a:xfrm>
              <a:off x="7145150" y="1340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572" name="Google Shape;1572;p66"/>
          <p:cNvGrpSpPr/>
          <p:nvPr/>
        </p:nvGrpSpPr>
        <p:grpSpPr>
          <a:xfrm>
            <a:off x="1213133" y="2077108"/>
            <a:ext cx="445232" cy="391630"/>
            <a:chOff x="238125" y="1983725"/>
            <a:chExt cx="473450" cy="416450"/>
          </a:xfrm>
        </p:grpSpPr>
        <p:sp>
          <p:nvSpPr>
            <p:cNvPr id="1573" name="Google Shape;1573;p66"/>
            <p:cNvSpPr/>
            <p:nvPr/>
          </p:nvSpPr>
          <p:spPr>
            <a:xfrm>
              <a:off x="447575" y="2220450"/>
              <a:ext cx="54550" cy="27275"/>
            </a:xfrm>
            <a:custGeom>
              <a:avLst/>
              <a:gdLst/>
              <a:ahLst/>
              <a:cxnLst/>
              <a:rect l="l" t="t" r="r" b="b"/>
              <a:pathLst>
                <a:path w="2182" h="1091" extrusionOk="0">
                  <a:moveTo>
                    <a:pt x="843" y="0"/>
                  </a:moveTo>
                  <a:lnTo>
                    <a:pt x="645" y="50"/>
                  </a:lnTo>
                  <a:lnTo>
                    <a:pt x="298" y="198"/>
                  </a:lnTo>
                  <a:lnTo>
                    <a:pt x="50" y="347"/>
                  </a:lnTo>
                  <a:lnTo>
                    <a:pt x="0" y="446"/>
                  </a:lnTo>
                  <a:lnTo>
                    <a:pt x="0" y="545"/>
                  </a:lnTo>
                  <a:lnTo>
                    <a:pt x="0" y="645"/>
                  </a:lnTo>
                  <a:lnTo>
                    <a:pt x="50" y="744"/>
                  </a:lnTo>
                  <a:lnTo>
                    <a:pt x="298" y="892"/>
                  </a:lnTo>
                  <a:lnTo>
                    <a:pt x="645" y="1041"/>
                  </a:lnTo>
                  <a:lnTo>
                    <a:pt x="843" y="1091"/>
                  </a:lnTo>
                  <a:lnTo>
                    <a:pt x="1339" y="1091"/>
                  </a:lnTo>
                  <a:lnTo>
                    <a:pt x="1537" y="1041"/>
                  </a:lnTo>
                  <a:lnTo>
                    <a:pt x="1884" y="892"/>
                  </a:lnTo>
                  <a:lnTo>
                    <a:pt x="2132" y="744"/>
                  </a:lnTo>
                  <a:lnTo>
                    <a:pt x="2181" y="645"/>
                  </a:lnTo>
                  <a:lnTo>
                    <a:pt x="2181" y="545"/>
                  </a:lnTo>
                  <a:lnTo>
                    <a:pt x="2181" y="446"/>
                  </a:lnTo>
                  <a:lnTo>
                    <a:pt x="2132" y="347"/>
                  </a:lnTo>
                  <a:lnTo>
                    <a:pt x="1884" y="198"/>
                  </a:lnTo>
                  <a:lnTo>
                    <a:pt x="1537" y="50"/>
                  </a:lnTo>
                  <a:lnTo>
                    <a:pt x="133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74" name="Google Shape;1574;p66"/>
            <p:cNvSpPr/>
            <p:nvPr/>
          </p:nvSpPr>
          <p:spPr>
            <a:xfrm>
              <a:off x="447575" y="2220450"/>
              <a:ext cx="54550" cy="27275"/>
            </a:xfrm>
            <a:custGeom>
              <a:avLst/>
              <a:gdLst/>
              <a:ahLst/>
              <a:cxnLst/>
              <a:rect l="l" t="t" r="r" b="b"/>
              <a:pathLst>
                <a:path w="2182" h="1091" fill="none" extrusionOk="0">
                  <a:moveTo>
                    <a:pt x="1091" y="1091"/>
                  </a:moveTo>
                  <a:lnTo>
                    <a:pt x="1091" y="1091"/>
                  </a:lnTo>
                  <a:lnTo>
                    <a:pt x="1339" y="1091"/>
                  </a:lnTo>
                  <a:lnTo>
                    <a:pt x="1537" y="1041"/>
                  </a:lnTo>
                  <a:lnTo>
                    <a:pt x="1884" y="892"/>
                  </a:lnTo>
                  <a:lnTo>
                    <a:pt x="2132" y="744"/>
                  </a:lnTo>
                  <a:lnTo>
                    <a:pt x="2181" y="645"/>
                  </a:lnTo>
                  <a:lnTo>
                    <a:pt x="2181" y="545"/>
                  </a:lnTo>
                  <a:lnTo>
                    <a:pt x="2181" y="545"/>
                  </a:lnTo>
                  <a:lnTo>
                    <a:pt x="2181" y="446"/>
                  </a:lnTo>
                  <a:lnTo>
                    <a:pt x="2132" y="347"/>
                  </a:lnTo>
                  <a:lnTo>
                    <a:pt x="1884" y="198"/>
                  </a:lnTo>
                  <a:lnTo>
                    <a:pt x="1537" y="50"/>
                  </a:lnTo>
                  <a:lnTo>
                    <a:pt x="1339" y="0"/>
                  </a:lnTo>
                  <a:lnTo>
                    <a:pt x="1091" y="0"/>
                  </a:lnTo>
                  <a:lnTo>
                    <a:pt x="1091" y="0"/>
                  </a:lnTo>
                  <a:lnTo>
                    <a:pt x="843" y="0"/>
                  </a:lnTo>
                  <a:lnTo>
                    <a:pt x="645" y="50"/>
                  </a:lnTo>
                  <a:lnTo>
                    <a:pt x="298" y="198"/>
                  </a:lnTo>
                  <a:lnTo>
                    <a:pt x="50" y="347"/>
                  </a:lnTo>
                  <a:lnTo>
                    <a:pt x="0" y="446"/>
                  </a:lnTo>
                  <a:lnTo>
                    <a:pt x="0" y="545"/>
                  </a:lnTo>
                  <a:lnTo>
                    <a:pt x="0" y="545"/>
                  </a:lnTo>
                  <a:lnTo>
                    <a:pt x="0" y="645"/>
                  </a:lnTo>
                  <a:lnTo>
                    <a:pt x="50" y="744"/>
                  </a:lnTo>
                  <a:lnTo>
                    <a:pt x="298" y="892"/>
                  </a:lnTo>
                  <a:lnTo>
                    <a:pt x="645" y="1041"/>
                  </a:lnTo>
                  <a:lnTo>
                    <a:pt x="843" y="1091"/>
                  </a:lnTo>
                  <a:lnTo>
                    <a:pt x="1091" y="1091"/>
                  </a:lnTo>
                  <a:lnTo>
                    <a:pt x="1091" y="109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75" name="Google Shape;1575;p66"/>
            <p:cNvSpPr/>
            <p:nvPr/>
          </p:nvSpPr>
          <p:spPr>
            <a:xfrm>
              <a:off x="474825" y="2247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76" name="Google Shape;1576;p66"/>
            <p:cNvSpPr/>
            <p:nvPr/>
          </p:nvSpPr>
          <p:spPr>
            <a:xfrm>
              <a:off x="238125" y="1983725"/>
              <a:ext cx="473450" cy="416450"/>
            </a:xfrm>
            <a:custGeom>
              <a:avLst/>
              <a:gdLst/>
              <a:ahLst/>
              <a:cxnLst/>
              <a:rect l="l" t="t" r="r" b="b"/>
              <a:pathLst>
                <a:path w="18938" h="16658" extrusionOk="0">
                  <a:moveTo>
                    <a:pt x="9667" y="6148"/>
                  </a:moveTo>
                  <a:lnTo>
                    <a:pt x="9865" y="6296"/>
                  </a:lnTo>
                  <a:lnTo>
                    <a:pt x="9965" y="6445"/>
                  </a:lnTo>
                  <a:lnTo>
                    <a:pt x="10014" y="6693"/>
                  </a:lnTo>
                  <a:lnTo>
                    <a:pt x="9965" y="6891"/>
                  </a:lnTo>
                  <a:lnTo>
                    <a:pt x="9865" y="7090"/>
                  </a:lnTo>
                  <a:lnTo>
                    <a:pt x="9667" y="7189"/>
                  </a:lnTo>
                  <a:lnTo>
                    <a:pt x="9469" y="7238"/>
                  </a:lnTo>
                  <a:lnTo>
                    <a:pt x="9271" y="7189"/>
                  </a:lnTo>
                  <a:lnTo>
                    <a:pt x="9072" y="7090"/>
                  </a:lnTo>
                  <a:lnTo>
                    <a:pt x="8973" y="6891"/>
                  </a:lnTo>
                  <a:lnTo>
                    <a:pt x="8923" y="6693"/>
                  </a:lnTo>
                  <a:lnTo>
                    <a:pt x="8973" y="6445"/>
                  </a:lnTo>
                  <a:lnTo>
                    <a:pt x="9072" y="6296"/>
                  </a:lnTo>
                  <a:lnTo>
                    <a:pt x="9271" y="6148"/>
                  </a:lnTo>
                  <a:close/>
                  <a:moveTo>
                    <a:pt x="7238" y="7238"/>
                  </a:moveTo>
                  <a:lnTo>
                    <a:pt x="7486" y="7288"/>
                  </a:lnTo>
                  <a:lnTo>
                    <a:pt x="7635" y="7387"/>
                  </a:lnTo>
                  <a:lnTo>
                    <a:pt x="7783" y="7585"/>
                  </a:lnTo>
                  <a:lnTo>
                    <a:pt x="7783" y="7784"/>
                  </a:lnTo>
                  <a:lnTo>
                    <a:pt x="7783" y="7982"/>
                  </a:lnTo>
                  <a:lnTo>
                    <a:pt x="7635" y="8180"/>
                  </a:lnTo>
                  <a:lnTo>
                    <a:pt x="7486" y="8279"/>
                  </a:lnTo>
                  <a:lnTo>
                    <a:pt x="7238" y="8329"/>
                  </a:lnTo>
                  <a:lnTo>
                    <a:pt x="7040" y="8279"/>
                  </a:lnTo>
                  <a:lnTo>
                    <a:pt x="6841" y="8180"/>
                  </a:lnTo>
                  <a:lnTo>
                    <a:pt x="6742" y="7982"/>
                  </a:lnTo>
                  <a:lnTo>
                    <a:pt x="6693" y="7784"/>
                  </a:lnTo>
                  <a:lnTo>
                    <a:pt x="6742" y="7585"/>
                  </a:lnTo>
                  <a:lnTo>
                    <a:pt x="6841" y="7387"/>
                  </a:lnTo>
                  <a:lnTo>
                    <a:pt x="7040" y="7288"/>
                  </a:lnTo>
                  <a:lnTo>
                    <a:pt x="7238" y="7238"/>
                  </a:lnTo>
                  <a:close/>
                  <a:moveTo>
                    <a:pt x="11700" y="7238"/>
                  </a:moveTo>
                  <a:lnTo>
                    <a:pt x="11898" y="7288"/>
                  </a:lnTo>
                  <a:lnTo>
                    <a:pt x="12096" y="7387"/>
                  </a:lnTo>
                  <a:lnTo>
                    <a:pt x="12195" y="7585"/>
                  </a:lnTo>
                  <a:lnTo>
                    <a:pt x="12245" y="7784"/>
                  </a:lnTo>
                  <a:lnTo>
                    <a:pt x="12195" y="7982"/>
                  </a:lnTo>
                  <a:lnTo>
                    <a:pt x="12096" y="8180"/>
                  </a:lnTo>
                  <a:lnTo>
                    <a:pt x="11898" y="8279"/>
                  </a:lnTo>
                  <a:lnTo>
                    <a:pt x="11700" y="8329"/>
                  </a:lnTo>
                  <a:lnTo>
                    <a:pt x="11452" y="8279"/>
                  </a:lnTo>
                  <a:lnTo>
                    <a:pt x="11303" y="8180"/>
                  </a:lnTo>
                  <a:lnTo>
                    <a:pt x="11154" y="7982"/>
                  </a:lnTo>
                  <a:lnTo>
                    <a:pt x="11154" y="7784"/>
                  </a:lnTo>
                  <a:lnTo>
                    <a:pt x="11154" y="7585"/>
                  </a:lnTo>
                  <a:lnTo>
                    <a:pt x="11303" y="7387"/>
                  </a:lnTo>
                  <a:lnTo>
                    <a:pt x="11452" y="7288"/>
                  </a:lnTo>
                  <a:lnTo>
                    <a:pt x="11700" y="7238"/>
                  </a:lnTo>
                  <a:close/>
                  <a:moveTo>
                    <a:pt x="9469" y="8329"/>
                  </a:moveTo>
                  <a:lnTo>
                    <a:pt x="9915" y="8378"/>
                  </a:lnTo>
                  <a:lnTo>
                    <a:pt x="10361" y="8478"/>
                  </a:lnTo>
                  <a:lnTo>
                    <a:pt x="10708" y="8626"/>
                  </a:lnTo>
                  <a:lnTo>
                    <a:pt x="11055" y="8825"/>
                  </a:lnTo>
                  <a:lnTo>
                    <a:pt x="11303" y="9073"/>
                  </a:lnTo>
                  <a:lnTo>
                    <a:pt x="11501" y="9370"/>
                  </a:lnTo>
                  <a:lnTo>
                    <a:pt x="11650" y="9667"/>
                  </a:lnTo>
                  <a:lnTo>
                    <a:pt x="11700" y="10014"/>
                  </a:lnTo>
                  <a:lnTo>
                    <a:pt x="11650" y="10361"/>
                  </a:lnTo>
                  <a:lnTo>
                    <a:pt x="11501" y="10659"/>
                  </a:lnTo>
                  <a:lnTo>
                    <a:pt x="11303" y="10956"/>
                  </a:lnTo>
                  <a:lnTo>
                    <a:pt x="11055" y="11204"/>
                  </a:lnTo>
                  <a:lnTo>
                    <a:pt x="10708" y="11403"/>
                  </a:lnTo>
                  <a:lnTo>
                    <a:pt x="10361" y="11551"/>
                  </a:lnTo>
                  <a:lnTo>
                    <a:pt x="9915" y="11650"/>
                  </a:lnTo>
                  <a:lnTo>
                    <a:pt x="9469" y="11700"/>
                  </a:lnTo>
                  <a:lnTo>
                    <a:pt x="9023" y="11650"/>
                  </a:lnTo>
                  <a:lnTo>
                    <a:pt x="8576" y="11551"/>
                  </a:lnTo>
                  <a:lnTo>
                    <a:pt x="8229" y="11403"/>
                  </a:lnTo>
                  <a:lnTo>
                    <a:pt x="7882" y="11204"/>
                  </a:lnTo>
                  <a:lnTo>
                    <a:pt x="7635" y="10956"/>
                  </a:lnTo>
                  <a:lnTo>
                    <a:pt x="7436" y="10659"/>
                  </a:lnTo>
                  <a:lnTo>
                    <a:pt x="7288" y="10361"/>
                  </a:lnTo>
                  <a:lnTo>
                    <a:pt x="7238" y="10014"/>
                  </a:lnTo>
                  <a:lnTo>
                    <a:pt x="7288" y="9667"/>
                  </a:lnTo>
                  <a:lnTo>
                    <a:pt x="7436" y="9370"/>
                  </a:lnTo>
                  <a:lnTo>
                    <a:pt x="7635" y="9073"/>
                  </a:lnTo>
                  <a:lnTo>
                    <a:pt x="7882" y="8825"/>
                  </a:lnTo>
                  <a:lnTo>
                    <a:pt x="8229" y="8626"/>
                  </a:lnTo>
                  <a:lnTo>
                    <a:pt x="8576" y="8478"/>
                  </a:lnTo>
                  <a:lnTo>
                    <a:pt x="9023" y="8378"/>
                  </a:lnTo>
                  <a:lnTo>
                    <a:pt x="9469" y="8329"/>
                  </a:lnTo>
                  <a:close/>
                  <a:moveTo>
                    <a:pt x="5007" y="0"/>
                  </a:moveTo>
                  <a:lnTo>
                    <a:pt x="4511" y="50"/>
                  </a:lnTo>
                  <a:lnTo>
                    <a:pt x="4016" y="100"/>
                  </a:lnTo>
                  <a:lnTo>
                    <a:pt x="3520" y="248"/>
                  </a:lnTo>
                  <a:lnTo>
                    <a:pt x="3024" y="447"/>
                  </a:lnTo>
                  <a:lnTo>
                    <a:pt x="2578" y="645"/>
                  </a:lnTo>
                  <a:lnTo>
                    <a:pt x="2181" y="942"/>
                  </a:lnTo>
                  <a:lnTo>
                    <a:pt x="1785" y="1240"/>
                  </a:lnTo>
                  <a:lnTo>
                    <a:pt x="1438" y="1587"/>
                  </a:lnTo>
                  <a:lnTo>
                    <a:pt x="1140" y="1934"/>
                  </a:lnTo>
                  <a:lnTo>
                    <a:pt x="843" y="2380"/>
                  </a:lnTo>
                  <a:lnTo>
                    <a:pt x="595" y="2826"/>
                  </a:lnTo>
                  <a:lnTo>
                    <a:pt x="397" y="3272"/>
                  </a:lnTo>
                  <a:lnTo>
                    <a:pt x="198" y="3768"/>
                  </a:lnTo>
                  <a:lnTo>
                    <a:pt x="99" y="4313"/>
                  </a:lnTo>
                  <a:lnTo>
                    <a:pt x="0" y="4859"/>
                  </a:lnTo>
                  <a:lnTo>
                    <a:pt x="0" y="5454"/>
                  </a:lnTo>
                  <a:lnTo>
                    <a:pt x="0" y="6048"/>
                  </a:lnTo>
                  <a:lnTo>
                    <a:pt x="99" y="6643"/>
                  </a:lnTo>
                  <a:lnTo>
                    <a:pt x="248" y="7238"/>
                  </a:lnTo>
                  <a:lnTo>
                    <a:pt x="496" y="7784"/>
                  </a:lnTo>
                  <a:lnTo>
                    <a:pt x="744" y="8329"/>
                  </a:lnTo>
                  <a:lnTo>
                    <a:pt x="1091" y="8874"/>
                  </a:lnTo>
                  <a:lnTo>
                    <a:pt x="1438" y="9420"/>
                  </a:lnTo>
                  <a:lnTo>
                    <a:pt x="1884" y="9965"/>
                  </a:lnTo>
                  <a:lnTo>
                    <a:pt x="2330" y="10510"/>
                  </a:lnTo>
                  <a:lnTo>
                    <a:pt x="2875" y="11006"/>
                  </a:lnTo>
                  <a:lnTo>
                    <a:pt x="4016" y="12146"/>
                  </a:lnTo>
                  <a:lnTo>
                    <a:pt x="5354" y="13286"/>
                  </a:lnTo>
                  <a:lnTo>
                    <a:pt x="6792" y="14575"/>
                  </a:lnTo>
                  <a:lnTo>
                    <a:pt x="9122" y="16558"/>
                  </a:lnTo>
                  <a:lnTo>
                    <a:pt x="9271" y="16657"/>
                  </a:lnTo>
                  <a:lnTo>
                    <a:pt x="9667" y="16657"/>
                  </a:lnTo>
                  <a:lnTo>
                    <a:pt x="9816" y="16558"/>
                  </a:lnTo>
                  <a:lnTo>
                    <a:pt x="12146" y="14575"/>
                  </a:lnTo>
                  <a:lnTo>
                    <a:pt x="13584" y="13286"/>
                  </a:lnTo>
                  <a:lnTo>
                    <a:pt x="14922" y="12146"/>
                  </a:lnTo>
                  <a:lnTo>
                    <a:pt x="16062" y="11006"/>
                  </a:lnTo>
                  <a:lnTo>
                    <a:pt x="16608" y="10510"/>
                  </a:lnTo>
                  <a:lnTo>
                    <a:pt x="17054" y="9965"/>
                  </a:lnTo>
                  <a:lnTo>
                    <a:pt x="17500" y="9420"/>
                  </a:lnTo>
                  <a:lnTo>
                    <a:pt x="17847" y="8874"/>
                  </a:lnTo>
                  <a:lnTo>
                    <a:pt x="18194" y="8329"/>
                  </a:lnTo>
                  <a:lnTo>
                    <a:pt x="18442" y="7784"/>
                  </a:lnTo>
                  <a:lnTo>
                    <a:pt x="18640" y="7238"/>
                  </a:lnTo>
                  <a:lnTo>
                    <a:pt x="18838" y="6643"/>
                  </a:lnTo>
                  <a:lnTo>
                    <a:pt x="18888" y="6048"/>
                  </a:lnTo>
                  <a:lnTo>
                    <a:pt x="18938" y="5454"/>
                  </a:lnTo>
                  <a:lnTo>
                    <a:pt x="18938" y="4859"/>
                  </a:lnTo>
                  <a:lnTo>
                    <a:pt x="18838" y="4313"/>
                  </a:lnTo>
                  <a:lnTo>
                    <a:pt x="18739" y="3768"/>
                  </a:lnTo>
                  <a:lnTo>
                    <a:pt x="18541" y="3272"/>
                  </a:lnTo>
                  <a:lnTo>
                    <a:pt x="18343" y="2826"/>
                  </a:lnTo>
                  <a:lnTo>
                    <a:pt x="18095" y="2380"/>
                  </a:lnTo>
                  <a:lnTo>
                    <a:pt x="17797" y="1934"/>
                  </a:lnTo>
                  <a:lnTo>
                    <a:pt x="17500" y="1587"/>
                  </a:lnTo>
                  <a:lnTo>
                    <a:pt x="17153" y="1240"/>
                  </a:lnTo>
                  <a:lnTo>
                    <a:pt x="16756" y="942"/>
                  </a:lnTo>
                  <a:lnTo>
                    <a:pt x="16360" y="645"/>
                  </a:lnTo>
                  <a:lnTo>
                    <a:pt x="15914" y="447"/>
                  </a:lnTo>
                  <a:lnTo>
                    <a:pt x="15418" y="248"/>
                  </a:lnTo>
                  <a:lnTo>
                    <a:pt x="14922" y="100"/>
                  </a:lnTo>
                  <a:lnTo>
                    <a:pt x="14426" y="50"/>
                  </a:lnTo>
                  <a:lnTo>
                    <a:pt x="13931" y="0"/>
                  </a:lnTo>
                  <a:lnTo>
                    <a:pt x="13484" y="50"/>
                  </a:lnTo>
                  <a:lnTo>
                    <a:pt x="13088" y="100"/>
                  </a:lnTo>
                  <a:lnTo>
                    <a:pt x="12741" y="149"/>
                  </a:lnTo>
                  <a:lnTo>
                    <a:pt x="12394" y="298"/>
                  </a:lnTo>
                  <a:lnTo>
                    <a:pt x="12047" y="447"/>
                  </a:lnTo>
                  <a:lnTo>
                    <a:pt x="11700" y="595"/>
                  </a:lnTo>
                  <a:lnTo>
                    <a:pt x="11154" y="992"/>
                  </a:lnTo>
                  <a:lnTo>
                    <a:pt x="10609" y="1438"/>
                  </a:lnTo>
                  <a:lnTo>
                    <a:pt x="10163" y="1934"/>
                  </a:lnTo>
                  <a:lnTo>
                    <a:pt x="9766" y="2479"/>
                  </a:lnTo>
                  <a:lnTo>
                    <a:pt x="9469" y="2975"/>
                  </a:lnTo>
                  <a:lnTo>
                    <a:pt x="9171" y="2479"/>
                  </a:lnTo>
                  <a:lnTo>
                    <a:pt x="8775" y="1934"/>
                  </a:lnTo>
                  <a:lnTo>
                    <a:pt x="8329" y="1438"/>
                  </a:lnTo>
                  <a:lnTo>
                    <a:pt x="7783" y="992"/>
                  </a:lnTo>
                  <a:lnTo>
                    <a:pt x="7238" y="595"/>
                  </a:lnTo>
                  <a:lnTo>
                    <a:pt x="6891" y="447"/>
                  </a:lnTo>
                  <a:lnTo>
                    <a:pt x="6544" y="298"/>
                  </a:lnTo>
                  <a:lnTo>
                    <a:pt x="6197" y="149"/>
                  </a:lnTo>
                  <a:lnTo>
                    <a:pt x="5850" y="100"/>
                  </a:lnTo>
                  <a:lnTo>
                    <a:pt x="5453" y="50"/>
                  </a:lnTo>
                  <a:lnTo>
                    <a:pt x="500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77" name="Google Shape;1577;p66"/>
            <p:cNvSpPr/>
            <p:nvPr/>
          </p:nvSpPr>
          <p:spPr>
            <a:xfrm>
              <a:off x="238125" y="1983725"/>
              <a:ext cx="473450" cy="416450"/>
            </a:xfrm>
            <a:custGeom>
              <a:avLst/>
              <a:gdLst/>
              <a:ahLst/>
              <a:cxnLst/>
              <a:rect l="l" t="t" r="r" b="b"/>
              <a:pathLst>
                <a:path w="18938" h="16658" fill="none" extrusionOk="0">
                  <a:moveTo>
                    <a:pt x="6792" y="14575"/>
                  </a:moveTo>
                  <a:lnTo>
                    <a:pt x="6792" y="14575"/>
                  </a:lnTo>
                  <a:lnTo>
                    <a:pt x="9122" y="16558"/>
                  </a:lnTo>
                  <a:lnTo>
                    <a:pt x="9122" y="16558"/>
                  </a:lnTo>
                  <a:lnTo>
                    <a:pt x="9271" y="16657"/>
                  </a:lnTo>
                  <a:lnTo>
                    <a:pt x="9469" y="16657"/>
                  </a:lnTo>
                  <a:lnTo>
                    <a:pt x="9469" y="16657"/>
                  </a:lnTo>
                  <a:lnTo>
                    <a:pt x="9667" y="16657"/>
                  </a:lnTo>
                  <a:lnTo>
                    <a:pt x="9816" y="16558"/>
                  </a:lnTo>
                  <a:lnTo>
                    <a:pt x="9816" y="16558"/>
                  </a:lnTo>
                  <a:lnTo>
                    <a:pt x="12146" y="14575"/>
                  </a:lnTo>
                  <a:lnTo>
                    <a:pt x="12146" y="14575"/>
                  </a:lnTo>
                  <a:lnTo>
                    <a:pt x="13584" y="13286"/>
                  </a:lnTo>
                  <a:lnTo>
                    <a:pt x="14922" y="12146"/>
                  </a:lnTo>
                  <a:lnTo>
                    <a:pt x="16062" y="11006"/>
                  </a:lnTo>
                  <a:lnTo>
                    <a:pt x="16608" y="10510"/>
                  </a:lnTo>
                  <a:lnTo>
                    <a:pt x="17054" y="9965"/>
                  </a:lnTo>
                  <a:lnTo>
                    <a:pt x="17500" y="9420"/>
                  </a:lnTo>
                  <a:lnTo>
                    <a:pt x="17847" y="8874"/>
                  </a:lnTo>
                  <a:lnTo>
                    <a:pt x="18194" y="8329"/>
                  </a:lnTo>
                  <a:lnTo>
                    <a:pt x="18442" y="7784"/>
                  </a:lnTo>
                  <a:lnTo>
                    <a:pt x="18640" y="7238"/>
                  </a:lnTo>
                  <a:lnTo>
                    <a:pt x="18838" y="6643"/>
                  </a:lnTo>
                  <a:lnTo>
                    <a:pt x="18888" y="6048"/>
                  </a:lnTo>
                  <a:lnTo>
                    <a:pt x="18938" y="5454"/>
                  </a:lnTo>
                  <a:lnTo>
                    <a:pt x="18938" y="5454"/>
                  </a:lnTo>
                  <a:lnTo>
                    <a:pt x="18938" y="4859"/>
                  </a:lnTo>
                  <a:lnTo>
                    <a:pt x="18838" y="4313"/>
                  </a:lnTo>
                  <a:lnTo>
                    <a:pt x="18739" y="3768"/>
                  </a:lnTo>
                  <a:lnTo>
                    <a:pt x="18541" y="3272"/>
                  </a:lnTo>
                  <a:lnTo>
                    <a:pt x="18343" y="2826"/>
                  </a:lnTo>
                  <a:lnTo>
                    <a:pt x="18095" y="2380"/>
                  </a:lnTo>
                  <a:lnTo>
                    <a:pt x="17797" y="1934"/>
                  </a:lnTo>
                  <a:lnTo>
                    <a:pt x="17500" y="1587"/>
                  </a:lnTo>
                  <a:lnTo>
                    <a:pt x="17153" y="1240"/>
                  </a:lnTo>
                  <a:lnTo>
                    <a:pt x="16756" y="942"/>
                  </a:lnTo>
                  <a:lnTo>
                    <a:pt x="16360" y="645"/>
                  </a:lnTo>
                  <a:lnTo>
                    <a:pt x="15914" y="447"/>
                  </a:lnTo>
                  <a:lnTo>
                    <a:pt x="15418" y="248"/>
                  </a:lnTo>
                  <a:lnTo>
                    <a:pt x="14922" y="100"/>
                  </a:lnTo>
                  <a:lnTo>
                    <a:pt x="14426" y="50"/>
                  </a:lnTo>
                  <a:lnTo>
                    <a:pt x="13931" y="0"/>
                  </a:lnTo>
                  <a:lnTo>
                    <a:pt x="13931" y="0"/>
                  </a:lnTo>
                  <a:lnTo>
                    <a:pt x="13484" y="50"/>
                  </a:lnTo>
                  <a:lnTo>
                    <a:pt x="13088" y="100"/>
                  </a:lnTo>
                  <a:lnTo>
                    <a:pt x="12741" y="149"/>
                  </a:lnTo>
                  <a:lnTo>
                    <a:pt x="12394" y="298"/>
                  </a:lnTo>
                  <a:lnTo>
                    <a:pt x="12047" y="447"/>
                  </a:lnTo>
                  <a:lnTo>
                    <a:pt x="11700" y="595"/>
                  </a:lnTo>
                  <a:lnTo>
                    <a:pt x="11154" y="992"/>
                  </a:lnTo>
                  <a:lnTo>
                    <a:pt x="10609" y="1438"/>
                  </a:lnTo>
                  <a:lnTo>
                    <a:pt x="10163" y="1934"/>
                  </a:lnTo>
                  <a:lnTo>
                    <a:pt x="9766" y="2479"/>
                  </a:lnTo>
                  <a:lnTo>
                    <a:pt x="9469" y="2975"/>
                  </a:lnTo>
                  <a:lnTo>
                    <a:pt x="9469" y="2975"/>
                  </a:lnTo>
                  <a:lnTo>
                    <a:pt x="9171" y="2479"/>
                  </a:lnTo>
                  <a:lnTo>
                    <a:pt x="8775" y="1934"/>
                  </a:lnTo>
                  <a:lnTo>
                    <a:pt x="8329" y="1438"/>
                  </a:lnTo>
                  <a:lnTo>
                    <a:pt x="7783" y="992"/>
                  </a:lnTo>
                  <a:lnTo>
                    <a:pt x="7238" y="595"/>
                  </a:lnTo>
                  <a:lnTo>
                    <a:pt x="6891" y="447"/>
                  </a:lnTo>
                  <a:lnTo>
                    <a:pt x="6544" y="298"/>
                  </a:lnTo>
                  <a:lnTo>
                    <a:pt x="6197" y="149"/>
                  </a:lnTo>
                  <a:lnTo>
                    <a:pt x="5850" y="100"/>
                  </a:lnTo>
                  <a:lnTo>
                    <a:pt x="5453" y="50"/>
                  </a:lnTo>
                  <a:lnTo>
                    <a:pt x="5007" y="0"/>
                  </a:lnTo>
                  <a:lnTo>
                    <a:pt x="5007" y="0"/>
                  </a:lnTo>
                  <a:lnTo>
                    <a:pt x="4511" y="50"/>
                  </a:lnTo>
                  <a:lnTo>
                    <a:pt x="4016" y="100"/>
                  </a:lnTo>
                  <a:lnTo>
                    <a:pt x="3520" y="248"/>
                  </a:lnTo>
                  <a:lnTo>
                    <a:pt x="3024" y="447"/>
                  </a:lnTo>
                  <a:lnTo>
                    <a:pt x="2578" y="645"/>
                  </a:lnTo>
                  <a:lnTo>
                    <a:pt x="2181" y="942"/>
                  </a:lnTo>
                  <a:lnTo>
                    <a:pt x="1785" y="1240"/>
                  </a:lnTo>
                  <a:lnTo>
                    <a:pt x="1438" y="1587"/>
                  </a:lnTo>
                  <a:lnTo>
                    <a:pt x="1140" y="1934"/>
                  </a:lnTo>
                  <a:lnTo>
                    <a:pt x="843" y="2380"/>
                  </a:lnTo>
                  <a:lnTo>
                    <a:pt x="595" y="2826"/>
                  </a:lnTo>
                  <a:lnTo>
                    <a:pt x="397" y="3272"/>
                  </a:lnTo>
                  <a:lnTo>
                    <a:pt x="198" y="3768"/>
                  </a:lnTo>
                  <a:lnTo>
                    <a:pt x="99" y="4313"/>
                  </a:lnTo>
                  <a:lnTo>
                    <a:pt x="0" y="4859"/>
                  </a:lnTo>
                  <a:lnTo>
                    <a:pt x="0" y="5454"/>
                  </a:lnTo>
                  <a:lnTo>
                    <a:pt x="0" y="5454"/>
                  </a:lnTo>
                  <a:lnTo>
                    <a:pt x="0" y="6048"/>
                  </a:lnTo>
                  <a:lnTo>
                    <a:pt x="99" y="6643"/>
                  </a:lnTo>
                  <a:lnTo>
                    <a:pt x="248" y="7238"/>
                  </a:lnTo>
                  <a:lnTo>
                    <a:pt x="496" y="7784"/>
                  </a:lnTo>
                  <a:lnTo>
                    <a:pt x="744" y="8329"/>
                  </a:lnTo>
                  <a:lnTo>
                    <a:pt x="1091" y="8874"/>
                  </a:lnTo>
                  <a:lnTo>
                    <a:pt x="1438" y="9420"/>
                  </a:lnTo>
                  <a:lnTo>
                    <a:pt x="1884" y="9965"/>
                  </a:lnTo>
                  <a:lnTo>
                    <a:pt x="2330" y="10510"/>
                  </a:lnTo>
                  <a:lnTo>
                    <a:pt x="2875" y="11006"/>
                  </a:lnTo>
                  <a:lnTo>
                    <a:pt x="4016" y="12146"/>
                  </a:lnTo>
                  <a:lnTo>
                    <a:pt x="5354" y="13286"/>
                  </a:lnTo>
                  <a:lnTo>
                    <a:pt x="6792" y="14575"/>
                  </a:lnTo>
                  <a:lnTo>
                    <a:pt x="6792" y="1457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78" name="Google Shape;1578;p66"/>
            <p:cNvSpPr/>
            <p:nvPr/>
          </p:nvSpPr>
          <p:spPr>
            <a:xfrm>
              <a:off x="516975" y="2164675"/>
              <a:ext cx="27300" cy="27275"/>
            </a:xfrm>
            <a:custGeom>
              <a:avLst/>
              <a:gdLst/>
              <a:ahLst/>
              <a:cxnLst/>
              <a:rect l="l" t="t" r="r" b="b"/>
              <a:pathLst>
                <a:path w="1092" h="1091" fill="none" extrusionOk="0">
                  <a:moveTo>
                    <a:pt x="546" y="0"/>
                  </a:moveTo>
                  <a:lnTo>
                    <a:pt x="546" y="0"/>
                  </a:lnTo>
                  <a:lnTo>
                    <a:pt x="744" y="50"/>
                  </a:lnTo>
                  <a:lnTo>
                    <a:pt x="942" y="149"/>
                  </a:lnTo>
                  <a:lnTo>
                    <a:pt x="1041" y="347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41" y="744"/>
                  </a:lnTo>
                  <a:lnTo>
                    <a:pt x="942" y="942"/>
                  </a:lnTo>
                  <a:lnTo>
                    <a:pt x="744" y="1041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298" y="1041"/>
                  </a:lnTo>
                  <a:lnTo>
                    <a:pt x="149" y="942"/>
                  </a:lnTo>
                  <a:lnTo>
                    <a:pt x="0" y="744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0" y="347"/>
                  </a:lnTo>
                  <a:lnTo>
                    <a:pt x="149" y="149"/>
                  </a:lnTo>
                  <a:lnTo>
                    <a:pt x="298" y="50"/>
                  </a:lnTo>
                  <a:lnTo>
                    <a:pt x="546" y="0"/>
                  </a:lnTo>
                  <a:lnTo>
                    <a:pt x="546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79" name="Google Shape;1579;p66"/>
            <p:cNvSpPr/>
            <p:nvPr/>
          </p:nvSpPr>
          <p:spPr>
            <a:xfrm>
              <a:off x="461200" y="2137400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fill="none" extrusionOk="0">
                  <a:moveTo>
                    <a:pt x="546" y="1"/>
                  </a:moveTo>
                  <a:lnTo>
                    <a:pt x="546" y="1"/>
                  </a:lnTo>
                  <a:lnTo>
                    <a:pt x="744" y="1"/>
                  </a:lnTo>
                  <a:lnTo>
                    <a:pt x="942" y="149"/>
                  </a:lnTo>
                  <a:lnTo>
                    <a:pt x="1042" y="298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42" y="744"/>
                  </a:lnTo>
                  <a:lnTo>
                    <a:pt x="942" y="943"/>
                  </a:lnTo>
                  <a:lnTo>
                    <a:pt x="744" y="1042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8" y="1042"/>
                  </a:lnTo>
                  <a:lnTo>
                    <a:pt x="149" y="943"/>
                  </a:lnTo>
                  <a:lnTo>
                    <a:pt x="50" y="744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50" y="298"/>
                  </a:lnTo>
                  <a:lnTo>
                    <a:pt x="149" y="149"/>
                  </a:lnTo>
                  <a:lnTo>
                    <a:pt x="348" y="1"/>
                  </a:lnTo>
                  <a:lnTo>
                    <a:pt x="546" y="1"/>
                  </a:lnTo>
                  <a:lnTo>
                    <a:pt x="54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80" name="Google Shape;1580;p66"/>
            <p:cNvSpPr/>
            <p:nvPr/>
          </p:nvSpPr>
          <p:spPr>
            <a:xfrm>
              <a:off x="419050" y="2191925"/>
              <a:ext cx="111575" cy="84300"/>
            </a:xfrm>
            <a:custGeom>
              <a:avLst/>
              <a:gdLst/>
              <a:ahLst/>
              <a:cxnLst/>
              <a:rect l="l" t="t" r="r" b="b"/>
              <a:pathLst>
                <a:path w="4463" h="3372" fill="none" extrusionOk="0">
                  <a:moveTo>
                    <a:pt x="2232" y="1"/>
                  </a:moveTo>
                  <a:lnTo>
                    <a:pt x="2232" y="1"/>
                  </a:lnTo>
                  <a:lnTo>
                    <a:pt x="2678" y="50"/>
                  </a:lnTo>
                  <a:lnTo>
                    <a:pt x="3124" y="150"/>
                  </a:lnTo>
                  <a:lnTo>
                    <a:pt x="3471" y="298"/>
                  </a:lnTo>
                  <a:lnTo>
                    <a:pt x="3818" y="497"/>
                  </a:lnTo>
                  <a:lnTo>
                    <a:pt x="4066" y="745"/>
                  </a:lnTo>
                  <a:lnTo>
                    <a:pt x="4264" y="1042"/>
                  </a:lnTo>
                  <a:lnTo>
                    <a:pt x="4413" y="1339"/>
                  </a:lnTo>
                  <a:lnTo>
                    <a:pt x="4463" y="1686"/>
                  </a:lnTo>
                  <a:lnTo>
                    <a:pt x="4463" y="1686"/>
                  </a:lnTo>
                  <a:lnTo>
                    <a:pt x="4413" y="2033"/>
                  </a:lnTo>
                  <a:lnTo>
                    <a:pt x="4264" y="2331"/>
                  </a:lnTo>
                  <a:lnTo>
                    <a:pt x="4066" y="2628"/>
                  </a:lnTo>
                  <a:lnTo>
                    <a:pt x="3818" y="2876"/>
                  </a:lnTo>
                  <a:lnTo>
                    <a:pt x="3471" y="3075"/>
                  </a:lnTo>
                  <a:lnTo>
                    <a:pt x="3124" y="3223"/>
                  </a:lnTo>
                  <a:lnTo>
                    <a:pt x="2678" y="3322"/>
                  </a:lnTo>
                  <a:lnTo>
                    <a:pt x="2232" y="3372"/>
                  </a:lnTo>
                  <a:lnTo>
                    <a:pt x="2232" y="3372"/>
                  </a:lnTo>
                  <a:lnTo>
                    <a:pt x="1786" y="3322"/>
                  </a:lnTo>
                  <a:lnTo>
                    <a:pt x="1339" y="3223"/>
                  </a:lnTo>
                  <a:lnTo>
                    <a:pt x="992" y="3075"/>
                  </a:lnTo>
                  <a:lnTo>
                    <a:pt x="645" y="2876"/>
                  </a:lnTo>
                  <a:lnTo>
                    <a:pt x="398" y="2628"/>
                  </a:lnTo>
                  <a:lnTo>
                    <a:pt x="199" y="2331"/>
                  </a:lnTo>
                  <a:lnTo>
                    <a:pt x="51" y="2033"/>
                  </a:lnTo>
                  <a:lnTo>
                    <a:pt x="1" y="1686"/>
                  </a:lnTo>
                  <a:lnTo>
                    <a:pt x="1" y="1686"/>
                  </a:lnTo>
                  <a:lnTo>
                    <a:pt x="51" y="1339"/>
                  </a:lnTo>
                  <a:lnTo>
                    <a:pt x="199" y="1042"/>
                  </a:lnTo>
                  <a:lnTo>
                    <a:pt x="398" y="745"/>
                  </a:lnTo>
                  <a:lnTo>
                    <a:pt x="645" y="497"/>
                  </a:lnTo>
                  <a:lnTo>
                    <a:pt x="992" y="298"/>
                  </a:lnTo>
                  <a:lnTo>
                    <a:pt x="1339" y="150"/>
                  </a:lnTo>
                  <a:lnTo>
                    <a:pt x="1786" y="50"/>
                  </a:lnTo>
                  <a:lnTo>
                    <a:pt x="2232" y="1"/>
                  </a:lnTo>
                  <a:lnTo>
                    <a:pt x="2232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81" name="Google Shape;1581;p66"/>
            <p:cNvSpPr/>
            <p:nvPr/>
          </p:nvSpPr>
          <p:spPr>
            <a:xfrm>
              <a:off x="405425" y="2164675"/>
              <a:ext cx="27300" cy="27275"/>
            </a:xfrm>
            <a:custGeom>
              <a:avLst/>
              <a:gdLst/>
              <a:ahLst/>
              <a:cxnLst/>
              <a:rect l="l" t="t" r="r" b="b"/>
              <a:pathLst>
                <a:path w="1092" h="1091" fill="none" extrusionOk="0">
                  <a:moveTo>
                    <a:pt x="546" y="0"/>
                  </a:moveTo>
                  <a:lnTo>
                    <a:pt x="546" y="0"/>
                  </a:lnTo>
                  <a:lnTo>
                    <a:pt x="794" y="50"/>
                  </a:lnTo>
                  <a:lnTo>
                    <a:pt x="943" y="149"/>
                  </a:lnTo>
                  <a:lnTo>
                    <a:pt x="1091" y="347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91" y="744"/>
                  </a:lnTo>
                  <a:lnTo>
                    <a:pt x="943" y="942"/>
                  </a:lnTo>
                  <a:lnTo>
                    <a:pt x="794" y="1041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8" y="1041"/>
                  </a:lnTo>
                  <a:lnTo>
                    <a:pt x="149" y="942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347"/>
                  </a:lnTo>
                  <a:lnTo>
                    <a:pt x="149" y="149"/>
                  </a:lnTo>
                  <a:lnTo>
                    <a:pt x="348" y="50"/>
                  </a:lnTo>
                  <a:lnTo>
                    <a:pt x="546" y="0"/>
                  </a:lnTo>
                  <a:lnTo>
                    <a:pt x="546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82" name="Google Shape;1582;p66"/>
            <p:cNvSpPr/>
            <p:nvPr/>
          </p:nvSpPr>
          <p:spPr>
            <a:xfrm>
              <a:off x="419050" y="2164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583" name="Google Shape;1583;p66"/>
          <p:cNvGrpSpPr/>
          <p:nvPr/>
        </p:nvGrpSpPr>
        <p:grpSpPr>
          <a:xfrm>
            <a:off x="1942719" y="2060792"/>
            <a:ext cx="445256" cy="419606"/>
            <a:chOff x="1013950" y="1966375"/>
            <a:chExt cx="473475" cy="446200"/>
          </a:xfrm>
        </p:grpSpPr>
        <p:sp>
          <p:nvSpPr>
            <p:cNvPr id="1584" name="Google Shape;1584;p66"/>
            <p:cNvSpPr/>
            <p:nvPr/>
          </p:nvSpPr>
          <p:spPr>
            <a:xfrm>
              <a:off x="1013950" y="2217950"/>
              <a:ext cx="57050" cy="166100"/>
            </a:xfrm>
            <a:custGeom>
              <a:avLst/>
              <a:gdLst/>
              <a:ahLst/>
              <a:cxnLst/>
              <a:rect l="l" t="t" r="r" b="b"/>
              <a:pathLst>
                <a:path w="2282" h="6644" extrusionOk="0">
                  <a:moveTo>
                    <a:pt x="546" y="1"/>
                  </a:moveTo>
                  <a:lnTo>
                    <a:pt x="348" y="51"/>
                  </a:lnTo>
                  <a:lnTo>
                    <a:pt x="150" y="150"/>
                  </a:lnTo>
                  <a:lnTo>
                    <a:pt x="50" y="298"/>
                  </a:lnTo>
                  <a:lnTo>
                    <a:pt x="1" y="546"/>
                  </a:lnTo>
                  <a:lnTo>
                    <a:pt x="1" y="6099"/>
                  </a:lnTo>
                  <a:lnTo>
                    <a:pt x="50" y="6297"/>
                  </a:lnTo>
                  <a:lnTo>
                    <a:pt x="150" y="6495"/>
                  </a:lnTo>
                  <a:lnTo>
                    <a:pt x="348" y="6594"/>
                  </a:lnTo>
                  <a:lnTo>
                    <a:pt x="546" y="6644"/>
                  </a:lnTo>
                  <a:lnTo>
                    <a:pt x="1686" y="6644"/>
                  </a:lnTo>
                  <a:lnTo>
                    <a:pt x="1934" y="6594"/>
                  </a:lnTo>
                  <a:lnTo>
                    <a:pt x="2083" y="6495"/>
                  </a:lnTo>
                  <a:lnTo>
                    <a:pt x="2232" y="6297"/>
                  </a:lnTo>
                  <a:lnTo>
                    <a:pt x="2281" y="6099"/>
                  </a:lnTo>
                  <a:lnTo>
                    <a:pt x="2281" y="546"/>
                  </a:lnTo>
                  <a:lnTo>
                    <a:pt x="2232" y="298"/>
                  </a:lnTo>
                  <a:lnTo>
                    <a:pt x="2083" y="150"/>
                  </a:lnTo>
                  <a:lnTo>
                    <a:pt x="1934" y="51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85" name="Google Shape;1585;p66"/>
            <p:cNvSpPr/>
            <p:nvPr/>
          </p:nvSpPr>
          <p:spPr>
            <a:xfrm>
              <a:off x="1013950" y="2217950"/>
              <a:ext cx="57050" cy="166100"/>
            </a:xfrm>
            <a:custGeom>
              <a:avLst/>
              <a:gdLst/>
              <a:ahLst/>
              <a:cxnLst/>
              <a:rect l="l" t="t" r="r" b="b"/>
              <a:pathLst>
                <a:path w="2282" h="6644" fill="none" extrusionOk="0">
                  <a:moveTo>
                    <a:pt x="546" y="6644"/>
                  </a:moveTo>
                  <a:lnTo>
                    <a:pt x="1686" y="6644"/>
                  </a:lnTo>
                  <a:lnTo>
                    <a:pt x="1686" y="6644"/>
                  </a:lnTo>
                  <a:lnTo>
                    <a:pt x="1934" y="6594"/>
                  </a:lnTo>
                  <a:lnTo>
                    <a:pt x="2083" y="6495"/>
                  </a:lnTo>
                  <a:lnTo>
                    <a:pt x="2232" y="6297"/>
                  </a:lnTo>
                  <a:lnTo>
                    <a:pt x="2281" y="6099"/>
                  </a:lnTo>
                  <a:lnTo>
                    <a:pt x="2281" y="546"/>
                  </a:lnTo>
                  <a:lnTo>
                    <a:pt x="2281" y="546"/>
                  </a:lnTo>
                  <a:lnTo>
                    <a:pt x="2232" y="298"/>
                  </a:lnTo>
                  <a:lnTo>
                    <a:pt x="2083" y="150"/>
                  </a:lnTo>
                  <a:lnTo>
                    <a:pt x="1934" y="51"/>
                  </a:lnTo>
                  <a:lnTo>
                    <a:pt x="1686" y="1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348" y="51"/>
                  </a:lnTo>
                  <a:lnTo>
                    <a:pt x="150" y="150"/>
                  </a:lnTo>
                  <a:lnTo>
                    <a:pt x="50" y="298"/>
                  </a:lnTo>
                  <a:lnTo>
                    <a:pt x="1" y="546"/>
                  </a:lnTo>
                  <a:lnTo>
                    <a:pt x="1" y="6099"/>
                  </a:lnTo>
                  <a:lnTo>
                    <a:pt x="1" y="6099"/>
                  </a:lnTo>
                  <a:lnTo>
                    <a:pt x="50" y="6297"/>
                  </a:lnTo>
                  <a:lnTo>
                    <a:pt x="150" y="6495"/>
                  </a:lnTo>
                  <a:lnTo>
                    <a:pt x="348" y="6594"/>
                  </a:lnTo>
                  <a:lnTo>
                    <a:pt x="546" y="6644"/>
                  </a:lnTo>
                  <a:lnTo>
                    <a:pt x="546" y="6644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86" name="Google Shape;1586;p66"/>
            <p:cNvSpPr/>
            <p:nvPr/>
          </p:nvSpPr>
          <p:spPr>
            <a:xfrm>
              <a:off x="1027600" y="2384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87" name="Google Shape;1587;p66"/>
            <p:cNvSpPr/>
            <p:nvPr/>
          </p:nvSpPr>
          <p:spPr>
            <a:xfrm>
              <a:off x="1238275" y="1966375"/>
              <a:ext cx="83075" cy="84300"/>
            </a:xfrm>
            <a:custGeom>
              <a:avLst/>
              <a:gdLst/>
              <a:ahLst/>
              <a:cxnLst/>
              <a:rect l="l" t="t" r="r" b="b"/>
              <a:pathLst>
                <a:path w="3323" h="3372" extrusionOk="0">
                  <a:moveTo>
                    <a:pt x="1637" y="0"/>
                  </a:moveTo>
                  <a:lnTo>
                    <a:pt x="1340" y="50"/>
                  </a:lnTo>
                  <a:lnTo>
                    <a:pt x="992" y="149"/>
                  </a:lnTo>
                  <a:lnTo>
                    <a:pt x="745" y="298"/>
                  </a:lnTo>
                  <a:lnTo>
                    <a:pt x="497" y="546"/>
                  </a:lnTo>
                  <a:lnTo>
                    <a:pt x="249" y="794"/>
                  </a:lnTo>
                  <a:lnTo>
                    <a:pt x="100" y="1041"/>
                  </a:lnTo>
                  <a:lnTo>
                    <a:pt x="1" y="1388"/>
                  </a:lnTo>
                  <a:lnTo>
                    <a:pt x="1" y="1735"/>
                  </a:lnTo>
                  <a:lnTo>
                    <a:pt x="1" y="2033"/>
                  </a:lnTo>
                  <a:lnTo>
                    <a:pt x="100" y="2380"/>
                  </a:lnTo>
                  <a:lnTo>
                    <a:pt x="249" y="2628"/>
                  </a:lnTo>
                  <a:lnTo>
                    <a:pt x="497" y="2876"/>
                  </a:lnTo>
                  <a:lnTo>
                    <a:pt x="745" y="3124"/>
                  </a:lnTo>
                  <a:lnTo>
                    <a:pt x="992" y="3272"/>
                  </a:lnTo>
                  <a:lnTo>
                    <a:pt x="1340" y="3371"/>
                  </a:lnTo>
                  <a:lnTo>
                    <a:pt x="1984" y="3371"/>
                  </a:lnTo>
                  <a:lnTo>
                    <a:pt x="2281" y="3272"/>
                  </a:lnTo>
                  <a:lnTo>
                    <a:pt x="2579" y="3124"/>
                  </a:lnTo>
                  <a:lnTo>
                    <a:pt x="2827" y="2876"/>
                  </a:lnTo>
                  <a:lnTo>
                    <a:pt x="3025" y="2628"/>
                  </a:lnTo>
                  <a:lnTo>
                    <a:pt x="3174" y="2380"/>
                  </a:lnTo>
                  <a:lnTo>
                    <a:pt x="3273" y="2033"/>
                  </a:lnTo>
                  <a:lnTo>
                    <a:pt x="3323" y="1735"/>
                  </a:lnTo>
                  <a:lnTo>
                    <a:pt x="3273" y="1388"/>
                  </a:lnTo>
                  <a:lnTo>
                    <a:pt x="3174" y="1041"/>
                  </a:lnTo>
                  <a:lnTo>
                    <a:pt x="3025" y="794"/>
                  </a:lnTo>
                  <a:lnTo>
                    <a:pt x="2827" y="546"/>
                  </a:lnTo>
                  <a:lnTo>
                    <a:pt x="2579" y="298"/>
                  </a:lnTo>
                  <a:lnTo>
                    <a:pt x="2281" y="149"/>
                  </a:lnTo>
                  <a:lnTo>
                    <a:pt x="1984" y="50"/>
                  </a:lnTo>
                  <a:lnTo>
                    <a:pt x="163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88" name="Google Shape;1588;p66"/>
            <p:cNvSpPr/>
            <p:nvPr/>
          </p:nvSpPr>
          <p:spPr>
            <a:xfrm>
              <a:off x="1238275" y="1966375"/>
              <a:ext cx="83075" cy="84300"/>
            </a:xfrm>
            <a:custGeom>
              <a:avLst/>
              <a:gdLst/>
              <a:ahLst/>
              <a:cxnLst/>
              <a:rect l="l" t="t" r="r" b="b"/>
              <a:pathLst>
                <a:path w="3323" h="3372" fill="none" extrusionOk="0">
                  <a:moveTo>
                    <a:pt x="1637" y="0"/>
                  </a:moveTo>
                  <a:lnTo>
                    <a:pt x="1637" y="0"/>
                  </a:lnTo>
                  <a:lnTo>
                    <a:pt x="1340" y="50"/>
                  </a:lnTo>
                  <a:lnTo>
                    <a:pt x="992" y="149"/>
                  </a:lnTo>
                  <a:lnTo>
                    <a:pt x="745" y="298"/>
                  </a:lnTo>
                  <a:lnTo>
                    <a:pt x="497" y="546"/>
                  </a:lnTo>
                  <a:lnTo>
                    <a:pt x="249" y="794"/>
                  </a:lnTo>
                  <a:lnTo>
                    <a:pt x="100" y="1041"/>
                  </a:lnTo>
                  <a:lnTo>
                    <a:pt x="1" y="1388"/>
                  </a:lnTo>
                  <a:lnTo>
                    <a:pt x="1" y="1735"/>
                  </a:lnTo>
                  <a:lnTo>
                    <a:pt x="1" y="1735"/>
                  </a:lnTo>
                  <a:lnTo>
                    <a:pt x="1" y="2033"/>
                  </a:lnTo>
                  <a:lnTo>
                    <a:pt x="100" y="2380"/>
                  </a:lnTo>
                  <a:lnTo>
                    <a:pt x="249" y="2628"/>
                  </a:lnTo>
                  <a:lnTo>
                    <a:pt x="497" y="2876"/>
                  </a:lnTo>
                  <a:lnTo>
                    <a:pt x="745" y="3124"/>
                  </a:lnTo>
                  <a:lnTo>
                    <a:pt x="992" y="3272"/>
                  </a:lnTo>
                  <a:lnTo>
                    <a:pt x="1340" y="3371"/>
                  </a:lnTo>
                  <a:lnTo>
                    <a:pt x="1637" y="3371"/>
                  </a:lnTo>
                  <a:lnTo>
                    <a:pt x="1637" y="3371"/>
                  </a:lnTo>
                  <a:lnTo>
                    <a:pt x="1984" y="3371"/>
                  </a:lnTo>
                  <a:lnTo>
                    <a:pt x="2281" y="3272"/>
                  </a:lnTo>
                  <a:lnTo>
                    <a:pt x="2579" y="3124"/>
                  </a:lnTo>
                  <a:lnTo>
                    <a:pt x="2827" y="2876"/>
                  </a:lnTo>
                  <a:lnTo>
                    <a:pt x="3025" y="2628"/>
                  </a:lnTo>
                  <a:lnTo>
                    <a:pt x="3174" y="2380"/>
                  </a:lnTo>
                  <a:lnTo>
                    <a:pt x="3273" y="2033"/>
                  </a:lnTo>
                  <a:lnTo>
                    <a:pt x="3323" y="1735"/>
                  </a:lnTo>
                  <a:lnTo>
                    <a:pt x="3323" y="1735"/>
                  </a:lnTo>
                  <a:lnTo>
                    <a:pt x="3273" y="1388"/>
                  </a:lnTo>
                  <a:lnTo>
                    <a:pt x="3174" y="1041"/>
                  </a:lnTo>
                  <a:lnTo>
                    <a:pt x="3025" y="794"/>
                  </a:lnTo>
                  <a:lnTo>
                    <a:pt x="2827" y="546"/>
                  </a:lnTo>
                  <a:lnTo>
                    <a:pt x="2579" y="298"/>
                  </a:lnTo>
                  <a:lnTo>
                    <a:pt x="2281" y="149"/>
                  </a:lnTo>
                  <a:lnTo>
                    <a:pt x="1984" y="50"/>
                  </a:lnTo>
                  <a:lnTo>
                    <a:pt x="1637" y="0"/>
                  </a:lnTo>
                  <a:lnTo>
                    <a:pt x="1637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89" name="Google Shape;1589;p66"/>
            <p:cNvSpPr/>
            <p:nvPr/>
          </p:nvSpPr>
          <p:spPr>
            <a:xfrm>
              <a:off x="1279175" y="1966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90" name="Google Shape;1590;p66"/>
            <p:cNvSpPr/>
            <p:nvPr/>
          </p:nvSpPr>
          <p:spPr>
            <a:xfrm>
              <a:off x="1334950" y="2009750"/>
              <a:ext cx="83075" cy="83050"/>
            </a:xfrm>
            <a:custGeom>
              <a:avLst/>
              <a:gdLst/>
              <a:ahLst/>
              <a:cxnLst/>
              <a:rect l="l" t="t" r="r" b="b"/>
              <a:pathLst>
                <a:path w="3323" h="3322" extrusionOk="0">
                  <a:moveTo>
                    <a:pt x="1339" y="0"/>
                  </a:moveTo>
                  <a:lnTo>
                    <a:pt x="1042" y="100"/>
                  </a:lnTo>
                  <a:lnTo>
                    <a:pt x="744" y="248"/>
                  </a:lnTo>
                  <a:lnTo>
                    <a:pt x="497" y="496"/>
                  </a:lnTo>
                  <a:lnTo>
                    <a:pt x="298" y="694"/>
                  </a:lnTo>
                  <a:lnTo>
                    <a:pt x="150" y="992"/>
                  </a:lnTo>
                  <a:lnTo>
                    <a:pt x="50" y="1289"/>
                  </a:lnTo>
                  <a:lnTo>
                    <a:pt x="1" y="1636"/>
                  </a:lnTo>
                  <a:lnTo>
                    <a:pt x="50" y="1983"/>
                  </a:lnTo>
                  <a:lnTo>
                    <a:pt x="150" y="2281"/>
                  </a:lnTo>
                  <a:lnTo>
                    <a:pt x="298" y="2578"/>
                  </a:lnTo>
                  <a:lnTo>
                    <a:pt x="497" y="2826"/>
                  </a:lnTo>
                  <a:lnTo>
                    <a:pt x="744" y="3024"/>
                  </a:lnTo>
                  <a:lnTo>
                    <a:pt x="1042" y="3173"/>
                  </a:lnTo>
                  <a:lnTo>
                    <a:pt x="1339" y="3272"/>
                  </a:lnTo>
                  <a:lnTo>
                    <a:pt x="1686" y="3322"/>
                  </a:lnTo>
                  <a:lnTo>
                    <a:pt x="1984" y="3272"/>
                  </a:lnTo>
                  <a:lnTo>
                    <a:pt x="2331" y="3173"/>
                  </a:lnTo>
                  <a:lnTo>
                    <a:pt x="2628" y="3024"/>
                  </a:lnTo>
                  <a:lnTo>
                    <a:pt x="2827" y="2826"/>
                  </a:lnTo>
                  <a:lnTo>
                    <a:pt x="3074" y="2578"/>
                  </a:lnTo>
                  <a:lnTo>
                    <a:pt x="3223" y="2281"/>
                  </a:lnTo>
                  <a:lnTo>
                    <a:pt x="3322" y="1983"/>
                  </a:lnTo>
                  <a:lnTo>
                    <a:pt x="3322" y="1636"/>
                  </a:lnTo>
                  <a:lnTo>
                    <a:pt x="3322" y="1289"/>
                  </a:lnTo>
                  <a:lnTo>
                    <a:pt x="3223" y="992"/>
                  </a:lnTo>
                  <a:lnTo>
                    <a:pt x="3074" y="694"/>
                  </a:lnTo>
                  <a:lnTo>
                    <a:pt x="2827" y="496"/>
                  </a:lnTo>
                  <a:lnTo>
                    <a:pt x="2628" y="248"/>
                  </a:lnTo>
                  <a:lnTo>
                    <a:pt x="2331" y="100"/>
                  </a:lnTo>
                  <a:lnTo>
                    <a:pt x="198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91" name="Google Shape;1591;p66"/>
            <p:cNvSpPr/>
            <p:nvPr/>
          </p:nvSpPr>
          <p:spPr>
            <a:xfrm>
              <a:off x="1334950" y="2009750"/>
              <a:ext cx="83075" cy="83050"/>
            </a:xfrm>
            <a:custGeom>
              <a:avLst/>
              <a:gdLst/>
              <a:ahLst/>
              <a:cxnLst/>
              <a:rect l="l" t="t" r="r" b="b"/>
              <a:pathLst>
                <a:path w="3323" h="3322" fill="none" extrusionOk="0">
                  <a:moveTo>
                    <a:pt x="1686" y="3322"/>
                  </a:moveTo>
                  <a:lnTo>
                    <a:pt x="1686" y="3322"/>
                  </a:lnTo>
                  <a:lnTo>
                    <a:pt x="1984" y="3272"/>
                  </a:lnTo>
                  <a:lnTo>
                    <a:pt x="2331" y="3173"/>
                  </a:lnTo>
                  <a:lnTo>
                    <a:pt x="2628" y="3024"/>
                  </a:lnTo>
                  <a:lnTo>
                    <a:pt x="2827" y="2826"/>
                  </a:lnTo>
                  <a:lnTo>
                    <a:pt x="3074" y="2578"/>
                  </a:lnTo>
                  <a:lnTo>
                    <a:pt x="3223" y="2281"/>
                  </a:lnTo>
                  <a:lnTo>
                    <a:pt x="3322" y="1983"/>
                  </a:lnTo>
                  <a:lnTo>
                    <a:pt x="3322" y="1636"/>
                  </a:lnTo>
                  <a:lnTo>
                    <a:pt x="3322" y="1636"/>
                  </a:lnTo>
                  <a:lnTo>
                    <a:pt x="3322" y="1289"/>
                  </a:lnTo>
                  <a:lnTo>
                    <a:pt x="3223" y="992"/>
                  </a:lnTo>
                  <a:lnTo>
                    <a:pt x="3074" y="694"/>
                  </a:lnTo>
                  <a:lnTo>
                    <a:pt x="2827" y="496"/>
                  </a:lnTo>
                  <a:lnTo>
                    <a:pt x="2628" y="248"/>
                  </a:lnTo>
                  <a:lnTo>
                    <a:pt x="2331" y="100"/>
                  </a:lnTo>
                  <a:lnTo>
                    <a:pt x="1984" y="0"/>
                  </a:lnTo>
                  <a:lnTo>
                    <a:pt x="1686" y="0"/>
                  </a:lnTo>
                  <a:lnTo>
                    <a:pt x="1686" y="0"/>
                  </a:lnTo>
                  <a:lnTo>
                    <a:pt x="1339" y="0"/>
                  </a:lnTo>
                  <a:lnTo>
                    <a:pt x="1042" y="100"/>
                  </a:lnTo>
                  <a:lnTo>
                    <a:pt x="744" y="248"/>
                  </a:lnTo>
                  <a:lnTo>
                    <a:pt x="497" y="496"/>
                  </a:lnTo>
                  <a:lnTo>
                    <a:pt x="298" y="694"/>
                  </a:lnTo>
                  <a:lnTo>
                    <a:pt x="150" y="992"/>
                  </a:lnTo>
                  <a:lnTo>
                    <a:pt x="50" y="1289"/>
                  </a:lnTo>
                  <a:lnTo>
                    <a:pt x="1" y="1636"/>
                  </a:lnTo>
                  <a:lnTo>
                    <a:pt x="1" y="1636"/>
                  </a:lnTo>
                  <a:lnTo>
                    <a:pt x="50" y="1983"/>
                  </a:lnTo>
                  <a:lnTo>
                    <a:pt x="150" y="2281"/>
                  </a:lnTo>
                  <a:lnTo>
                    <a:pt x="298" y="2578"/>
                  </a:lnTo>
                  <a:lnTo>
                    <a:pt x="497" y="2826"/>
                  </a:lnTo>
                  <a:lnTo>
                    <a:pt x="744" y="3024"/>
                  </a:lnTo>
                  <a:lnTo>
                    <a:pt x="1042" y="3173"/>
                  </a:lnTo>
                  <a:lnTo>
                    <a:pt x="1339" y="3272"/>
                  </a:lnTo>
                  <a:lnTo>
                    <a:pt x="1686" y="3322"/>
                  </a:lnTo>
                  <a:lnTo>
                    <a:pt x="1686" y="332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92" name="Google Shape;1592;p66"/>
            <p:cNvSpPr/>
            <p:nvPr/>
          </p:nvSpPr>
          <p:spPr>
            <a:xfrm>
              <a:off x="1377100" y="2092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93" name="Google Shape;1593;p66"/>
            <p:cNvSpPr/>
            <p:nvPr/>
          </p:nvSpPr>
          <p:spPr>
            <a:xfrm>
              <a:off x="1140375" y="2009750"/>
              <a:ext cx="84300" cy="83050"/>
            </a:xfrm>
            <a:custGeom>
              <a:avLst/>
              <a:gdLst/>
              <a:ahLst/>
              <a:cxnLst/>
              <a:rect l="l" t="t" r="r" b="b"/>
              <a:pathLst>
                <a:path w="3372" h="3322" extrusionOk="0">
                  <a:moveTo>
                    <a:pt x="1339" y="0"/>
                  </a:moveTo>
                  <a:lnTo>
                    <a:pt x="1042" y="100"/>
                  </a:lnTo>
                  <a:lnTo>
                    <a:pt x="744" y="248"/>
                  </a:lnTo>
                  <a:lnTo>
                    <a:pt x="496" y="496"/>
                  </a:lnTo>
                  <a:lnTo>
                    <a:pt x="298" y="694"/>
                  </a:lnTo>
                  <a:lnTo>
                    <a:pt x="149" y="992"/>
                  </a:lnTo>
                  <a:lnTo>
                    <a:pt x="50" y="1289"/>
                  </a:lnTo>
                  <a:lnTo>
                    <a:pt x="1" y="1636"/>
                  </a:lnTo>
                  <a:lnTo>
                    <a:pt x="50" y="1983"/>
                  </a:lnTo>
                  <a:lnTo>
                    <a:pt x="149" y="2281"/>
                  </a:lnTo>
                  <a:lnTo>
                    <a:pt x="298" y="2578"/>
                  </a:lnTo>
                  <a:lnTo>
                    <a:pt x="496" y="2826"/>
                  </a:lnTo>
                  <a:lnTo>
                    <a:pt x="744" y="3024"/>
                  </a:lnTo>
                  <a:lnTo>
                    <a:pt x="1042" y="3173"/>
                  </a:lnTo>
                  <a:lnTo>
                    <a:pt x="1339" y="3272"/>
                  </a:lnTo>
                  <a:lnTo>
                    <a:pt x="1686" y="3322"/>
                  </a:lnTo>
                  <a:lnTo>
                    <a:pt x="2033" y="3272"/>
                  </a:lnTo>
                  <a:lnTo>
                    <a:pt x="2331" y="3173"/>
                  </a:lnTo>
                  <a:lnTo>
                    <a:pt x="2628" y="3024"/>
                  </a:lnTo>
                  <a:lnTo>
                    <a:pt x="2876" y="2826"/>
                  </a:lnTo>
                  <a:lnTo>
                    <a:pt x="3074" y="2578"/>
                  </a:lnTo>
                  <a:lnTo>
                    <a:pt x="3223" y="2281"/>
                  </a:lnTo>
                  <a:lnTo>
                    <a:pt x="3322" y="1983"/>
                  </a:lnTo>
                  <a:lnTo>
                    <a:pt x="3372" y="1636"/>
                  </a:lnTo>
                  <a:lnTo>
                    <a:pt x="3322" y="1289"/>
                  </a:lnTo>
                  <a:lnTo>
                    <a:pt x="3223" y="992"/>
                  </a:lnTo>
                  <a:lnTo>
                    <a:pt x="3074" y="694"/>
                  </a:lnTo>
                  <a:lnTo>
                    <a:pt x="2876" y="496"/>
                  </a:lnTo>
                  <a:lnTo>
                    <a:pt x="2628" y="248"/>
                  </a:lnTo>
                  <a:lnTo>
                    <a:pt x="2331" y="100"/>
                  </a:lnTo>
                  <a:lnTo>
                    <a:pt x="203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94" name="Google Shape;1594;p66"/>
            <p:cNvSpPr/>
            <p:nvPr/>
          </p:nvSpPr>
          <p:spPr>
            <a:xfrm>
              <a:off x="1140375" y="2009750"/>
              <a:ext cx="84300" cy="83050"/>
            </a:xfrm>
            <a:custGeom>
              <a:avLst/>
              <a:gdLst/>
              <a:ahLst/>
              <a:cxnLst/>
              <a:rect l="l" t="t" r="r" b="b"/>
              <a:pathLst>
                <a:path w="3372" h="3322" fill="none" extrusionOk="0">
                  <a:moveTo>
                    <a:pt x="1" y="1636"/>
                  </a:moveTo>
                  <a:lnTo>
                    <a:pt x="1" y="1636"/>
                  </a:lnTo>
                  <a:lnTo>
                    <a:pt x="50" y="1983"/>
                  </a:lnTo>
                  <a:lnTo>
                    <a:pt x="149" y="2281"/>
                  </a:lnTo>
                  <a:lnTo>
                    <a:pt x="298" y="2578"/>
                  </a:lnTo>
                  <a:lnTo>
                    <a:pt x="496" y="2826"/>
                  </a:lnTo>
                  <a:lnTo>
                    <a:pt x="744" y="3024"/>
                  </a:lnTo>
                  <a:lnTo>
                    <a:pt x="1042" y="3173"/>
                  </a:lnTo>
                  <a:lnTo>
                    <a:pt x="1339" y="3272"/>
                  </a:lnTo>
                  <a:lnTo>
                    <a:pt x="1686" y="3322"/>
                  </a:lnTo>
                  <a:lnTo>
                    <a:pt x="1686" y="3322"/>
                  </a:lnTo>
                  <a:lnTo>
                    <a:pt x="2033" y="3272"/>
                  </a:lnTo>
                  <a:lnTo>
                    <a:pt x="2331" y="3173"/>
                  </a:lnTo>
                  <a:lnTo>
                    <a:pt x="2628" y="3024"/>
                  </a:lnTo>
                  <a:lnTo>
                    <a:pt x="2876" y="2826"/>
                  </a:lnTo>
                  <a:lnTo>
                    <a:pt x="3074" y="2578"/>
                  </a:lnTo>
                  <a:lnTo>
                    <a:pt x="3223" y="2281"/>
                  </a:lnTo>
                  <a:lnTo>
                    <a:pt x="3322" y="1983"/>
                  </a:lnTo>
                  <a:lnTo>
                    <a:pt x="3372" y="1636"/>
                  </a:lnTo>
                  <a:lnTo>
                    <a:pt x="3372" y="1636"/>
                  </a:lnTo>
                  <a:lnTo>
                    <a:pt x="3322" y="1289"/>
                  </a:lnTo>
                  <a:lnTo>
                    <a:pt x="3223" y="992"/>
                  </a:lnTo>
                  <a:lnTo>
                    <a:pt x="3074" y="694"/>
                  </a:lnTo>
                  <a:lnTo>
                    <a:pt x="2876" y="496"/>
                  </a:lnTo>
                  <a:lnTo>
                    <a:pt x="2628" y="248"/>
                  </a:lnTo>
                  <a:lnTo>
                    <a:pt x="2331" y="100"/>
                  </a:lnTo>
                  <a:lnTo>
                    <a:pt x="2033" y="0"/>
                  </a:lnTo>
                  <a:lnTo>
                    <a:pt x="1686" y="0"/>
                  </a:lnTo>
                  <a:lnTo>
                    <a:pt x="1686" y="0"/>
                  </a:lnTo>
                  <a:lnTo>
                    <a:pt x="1339" y="0"/>
                  </a:lnTo>
                  <a:lnTo>
                    <a:pt x="1042" y="100"/>
                  </a:lnTo>
                  <a:lnTo>
                    <a:pt x="744" y="248"/>
                  </a:lnTo>
                  <a:lnTo>
                    <a:pt x="496" y="496"/>
                  </a:lnTo>
                  <a:lnTo>
                    <a:pt x="298" y="694"/>
                  </a:lnTo>
                  <a:lnTo>
                    <a:pt x="149" y="992"/>
                  </a:lnTo>
                  <a:lnTo>
                    <a:pt x="50" y="1289"/>
                  </a:lnTo>
                  <a:lnTo>
                    <a:pt x="1" y="1636"/>
                  </a:lnTo>
                  <a:lnTo>
                    <a:pt x="1" y="163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95" name="Google Shape;1595;p66"/>
            <p:cNvSpPr/>
            <p:nvPr/>
          </p:nvSpPr>
          <p:spPr>
            <a:xfrm>
              <a:off x="1140375" y="2050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96" name="Google Shape;1596;p66"/>
            <p:cNvSpPr/>
            <p:nvPr/>
          </p:nvSpPr>
          <p:spPr>
            <a:xfrm>
              <a:off x="1196150" y="2079150"/>
              <a:ext cx="167350" cy="138825"/>
            </a:xfrm>
            <a:custGeom>
              <a:avLst/>
              <a:gdLst/>
              <a:ahLst/>
              <a:cxnLst/>
              <a:rect l="l" t="t" r="r" b="b"/>
              <a:pathLst>
                <a:path w="6694" h="5553" extrusionOk="0">
                  <a:moveTo>
                    <a:pt x="3322" y="1"/>
                  </a:moveTo>
                  <a:lnTo>
                    <a:pt x="2677" y="50"/>
                  </a:lnTo>
                  <a:lnTo>
                    <a:pt x="2033" y="199"/>
                  </a:lnTo>
                  <a:lnTo>
                    <a:pt x="1488" y="447"/>
                  </a:lnTo>
                  <a:lnTo>
                    <a:pt x="992" y="794"/>
                  </a:lnTo>
                  <a:lnTo>
                    <a:pt x="595" y="1190"/>
                  </a:lnTo>
                  <a:lnTo>
                    <a:pt x="397" y="1438"/>
                  </a:lnTo>
                  <a:lnTo>
                    <a:pt x="248" y="1686"/>
                  </a:lnTo>
                  <a:lnTo>
                    <a:pt x="149" y="1934"/>
                  </a:lnTo>
                  <a:lnTo>
                    <a:pt x="100" y="2182"/>
                  </a:lnTo>
                  <a:lnTo>
                    <a:pt x="0" y="2479"/>
                  </a:lnTo>
                  <a:lnTo>
                    <a:pt x="0" y="2777"/>
                  </a:lnTo>
                  <a:lnTo>
                    <a:pt x="0" y="3025"/>
                  </a:lnTo>
                  <a:lnTo>
                    <a:pt x="100" y="3322"/>
                  </a:lnTo>
                  <a:lnTo>
                    <a:pt x="149" y="3570"/>
                  </a:lnTo>
                  <a:lnTo>
                    <a:pt x="248" y="3818"/>
                  </a:lnTo>
                  <a:lnTo>
                    <a:pt x="397" y="4066"/>
                  </a:lnTo>
                  <a:lnTo>
                    <a:pt x="595" y="4314"/>
                  </a:lnTo>
                  <a:lnTo>
                    <a:pt x="992" y="4710"/>
                  </a:lnTo>
                  <a:lnTo>
                    <a:pt x="1488" y="5057"/>
                  </a:lnTo>
                  <a:lnTo>
                    <a:pt x="2033" y="5305"/>
                  </a:lnTo>
                  <a:lnTo>
                    <a:pt x="2677" y="5503"/>
                  </a:lnTo>
                  <a:lnTo>
                    <a:pt x="3322" y="5553"/>
                  </a:lnTo>
                  <a:lnTo>
                    <a:pt x="4016" y="5503"/>
                  </a:lnTo>
                  <a:lnTo>
                    <a:pt x="4611" y="5305"/>
                  </a:lnTo>
                  <a:lnTo>
                    <a:pt x="5206" y="5057"/>
                  </a:lnTo>
                  <a:lnTo>
                    <a:pt x="5702" y="4710"/>
                  </a:lnTo>
                  <a:lnTo>
                    <a:pt x="6098" y="4314"/>
                  </a:lnTo>
                  <a:lnTo>
                    <a:pt x="6247" y="4066"/>
                  </a:lnTo>
                  <a:lnTo>
                    <a:pt x="6396" y="3818"/>
                  </a:lnTo>
                  <a:lnTo>
                    <a:pt x="6544" y="3570"/>
                  </a:lnTo>
                  <a:lnTo>
                    <a:pt x="6594" y="3322"/>
                  </a:lnTo>
                  <a:lnTo>
                    <a:pt x="6643" y="3025"/>
                  </a:lnTo>
                  <a:lnTo>
                    <a:pt x="6693" y="2777"/>
                  </a:lnTo>
                  <a:lnTo>
                    <a:pt x="6643" y="2479"/>
                  </a:lnTo>
                  <a:lnTo>
                    <a:pt x="6594" y="2182"/>
                  </a:lnTo>
                  <a:lnTo>
                    <a:pt x="6544" y="1934"/>
                  </a:lnTo>
                  <a:lnTo>
                    <a:pt x="6396" y="1686"/>
                  </a:lnTo>
                  <a:lnTo>
                    <a:pt x="6247" y="1438"/>
                  </a:lnTo>
                  <a:lnTo>
                    <a:pt x="6098" y="1190"/>
                  </a:lnTo>
                  <a:lnTo>
                    <a:pt x="5702" y="794"/>
                  </a:lnTo>
                  <a:lnTo>
                    <a:pt x="5206" y="447"/>
                  </a:lnTo>
                  <a:lnTo>
                    <a:pt x="4611" y="199"/>
                  </a:lnTo>
                  <a:lnTo>
                    <a:pt x="4016" y="50"/>
                  </a:lnTo>
                  <a:lnTo>
                    <a:pt x="332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97" name="Google Shape;1597;p66"/>
            <p:cNvSpPr/>
            <p:nvPr/>
          </p:nvSpPr>
          <p:spPr>
            <a:xfrm>
              <a:off x="1196150" y="2079150"/>
              <a:ext cx="167350" cy="138825"/>
            </a:xfrm>
            <a:custGeom>
              <a:avLst/>
              <a:gdLst/>
              <a:ahLst/>
              <a:cxnLst/>
              <a:rect l="l" t="t" r="r" b="b"/>
              <a:pathLst>
                <a:path w="6694" h="5553" fill="none" extrusionOk="0">
                  <a:moveTo>
                    <a:pt x="0" y="2777"/>
                  </a:moveTo>
                  <a:lnTo>
                    <a:pt x="0" y="2777"/>
                  </a:lnTo>
                  <a:lnTo>
                    <a:pt x="0" y="3025"/>
                  </a:lnTo>
                  <a:lnTo>
                    <a:pt x="100" y="3322"/>
                  </a:lnTo>
                  <a:lnTo>
                    <a:pt x="149" y="3570"/>
                  </a:lnTo>
                  <a:lnTo>
                    <a:pt x="248" y="3818"/>
                  </a:lnTo>
                  <a:lnTo>
                    <a:pt x="397" y="4066"/>
                  </a:lnTo>
                  <a:lnTo>
                    <a:pt x="595" y="4314"/>
                  </a:lnTo>
                  <a:lnTo>
                    <a:pt x="992" y="4710"/>
                  </a:lnTo>
                  <a:lnTo>
                    <a:pt x="1488" y="5057"/>
                  </a:lnTo>
                  <a:lnTo>
                    <a:pt x="2033" y="5305"/>
                  </a:lnTo>
                  <a:lnTo>
                    <a:pt x="2677" y="5503"/>
                  </a:lnTo>
                  <a:lnTo>
                    <a:pt x="3322" y="5553"/>
                  </a:lnTo>
                  <a:lnTo>
                    <a:pt x="3322" y="5553"/>
                  </a:lnTo>
                  <a:lnTo>
                    <a:pt x="4016" y="5503"/>
                  </a:lnTo>
                  <a:lnTo>
                    <a:pt x="4611" y="5305"/>
                  </a:lnTo>
                  <a:lnTo>
                    <a:pt x="5206" y="5057"/>
                  </a:lnTo>
                  <a:lnTo>
                    <a:pt x="5702" y="4710"/>
                  </a:lnTo>
                  <a:lnTo>
                    <a:pt x="6098" y="4314"/>
                  </a:lnTo>
                  <a:lnTo>
                    <a:pt x="6247" y="4066"/>
                  </a:lnTo>
                  <a:lnTo>
                    <a:pt x="6396" y="3818"/>
                  </a:lnTo>
                  <a:lnTo>
                    <a:pt x="6544" y="3570"/>
                  </a:lnTo>
                  <a:lnTo>
                    <a:pt x="6594" y="3322"/>
                  </a:lnTo>
                  <a:lnTo>
                    <a:pt x="6643" y="3025"/>
                  </a:lnTo>
                  <a:lnTo>
                    <a:pt x="6693" y="2777"/>
                  </a:lnTo>
                  <a:lnTo>
                    <a:pt x="6693" y="2777"/>
                  </a:lnTo>
                  <a:lnTo>
                    <a:pt x="6643" y="2479"/>
                  </a:lnTo>
                  <a:lnTo>
                    <a:pt x="6594" y="2182"/>
                  </a:lnTo>
                  <a:lnTo>
                    <a:pt x="6544" y="1934"/>
                  </a:lnTo>
                  <a:lnTo>
                    <a:pt x="6396" y="1686"/>
                  </a:lnTo>
                  <a:lnTo>
                    <a:pt x="6247" y="1438"/>
                  </a:lnTo>
                  <a:lnTo>
                    <a:pt x="6098" y="1190"/>
                  </a:lnTo>
                  <a:lnTo>
                    <a:pt x="5702" y="794"/>
                  </a:lnTo>
                  <a:lnTo>
                    <a:pt x="5206" y="447"/>
                  </a:lnTo>
                  <a:lnTo>
                    <a:pt x="4611" y="199"/>
                  </a:lnTo>
                  <a:lnTo>
                    <a:pt x="4016" y="50"/>
                  </a:lnTo>
                  <a:lnTo>
                    <a:pt x="3322" y="1"/>
                  </a:lnTo>
                  <a:lnTo>
                    <a:pt x="3322" y="1"/>
                  </a:lnTo>
                  <a:lnTo>
                    <a:pt x="2677" y="50"/>
                  </a:lnTo>
                  <a:lnTo>
                    <a:pt x="2033" y="199"/>
                  </a:lnTo>
                  <a:lnTo>
                    <a:pt x="1488" y="447"/>
                  </a:lnTo>
                  <a:lnTo>
                    <a:pt x="992" y="794"/>
                  </a:lnTo>
                  <a:lnTo>
                    <a:pt x="595" y="1190"/>
                  </a:lnTo>
                  <a:lnTo>
                    <a:pt x="397" y="1438"/>
                  </a:lnTo>
                  <a:lnTo>
                    <a:pt x="248" y="1686"/>
                  </a:lnTo>
                  <a:lnTo>
                    <a:pt x="149" y="1934"/>
                  </a:lnTo>
                  <a:lnTo>
                    <a:pt x="100" y="2182"/>
                  </a:lnTo>
                  <a:lnTo>
                    <a:pt x="0" y="2479"/>
                  </a:lnTo>
                  <a:lnTo>
                    <a:pt x="0" y="2777"/>
                  </a:lnTo>
                  <a:lnTo>
                    <a:pt x="0" y="2777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98" name="Google Shape;1598;p66"/>
            <p:cNvSpPr/>
            <p:nvPr/>
          </p:nvSpPr>
          <p:spPr>
            <a:xfrm>
              <a:off x="1196150" y="2148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599" name="Google Shape;1599;p66"/>
            <p:cNvSpPr/>
            <p:nvPr/>
          </p:nvSpPr>
          <p:spPr>
            <a:xfrm>
              <a:off x="1388250" y="2183250"/>
              <a:ext cx="99175" cy="79350"/>
            </a:xfrm>
            <a:custGeom>
              <a:avLst/>
              <a:gdLst/>
              <a:ahLst/>
              <a:cxnLst/>
              <a:rect l="l" t="t" r="r" b="b"/>
              <a:pathLst>
                <a:path w="3967" h="3174" extrusionOk="0">
                  <a:moveTo>
                    <a:pt x="2430" y="1"/>
                  </a:moveTo>
                  <a:lnTo>
                    <a:pt x="2132" y="50"/>
                  </a:lnTo>
                  <a:lnTo>
                    <a:pt x="1835" y="199"/>
                  </a:lnTo>
                  <a:lnTo>
                    <a:pt x="1537" y="348"/>
                  </a:lnTo>
                  <a:lnTo>
                    <a:pt x="1" y="1587"/>
                  </a:lnTo>
                  <a:lnTo>
                    <a:pt x="248" y="1686"/>
                  </a:lnTo>
                  <a:lnTo>
                    <a:pt x="496" y="1835"/>
                  </a:lnTo>
                  <a:lnTo>
                    <a:pt x="942" y="2182"/>
                  </a:lnTo>
                  <a:lnTo>
                    <a:pt x="1290" y="2628"/>
                  </a:lnTo>
                  <a:lnTo>
                    <a:pt x="1438" y="2876"/>
                  </a:lnTo>
                  <a:lnTo>
                    <a:pt x="1587" y="3174"/>
                  </a:lnTo>
                  <a:lnTo>
                    <a:pt x="3768" y="1439"/>
                  </a:lnTo>
                  <a:lnTo>
                    <a:pt x="3917" y="1240"/>
                  </a:lnTo>
                  <a:lnTo>
                    <a:pt x="3967" y="1042"/>
                  </a:lnTo>
                  <a:lnTo>
                    <a:pt x="3967" y="844"/>
                  </a:lnTo>
                  <a:lnTo>
                    <a:pt x="3867" y="645"/>
                  </a:lnTo>
                  <a:lnTo>
                    <a:pt x="3620" y="397"/>
                  </a:lnTo>
                  <a:lnTo>
                    <a:pt x="3372" y="199"/>
                  </a:lnTo>
                  <a:lnTo>
                    <a:pt x="3074" y="100"/>
                  </a:lnTo>
                  <a:lnTo>
                    <a:pt x="277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00" name="Google Shape;1600;p66"/>
            <p:cNvSpPr/>
            <p:nvPr/>
          </p:nvSpPr>
          <p:spPr>
            <a:xfrm>
              <a:off x="1388250" y="2183250"/>
              <a:ext cx="99175" cy="79350"/>
            </a:xfrm>
            <a:custGeom>
              <a:avLst/>
              <a:gdLst/>
              <a:ahLst/>
              <a:cxnLst/>
              <a:rect l="l" t="t" r="r" b="b"/>
              <a:pathLst>
                <a:path w="3967" h="3174" fill="none" extrusionOk="0">
                  <a:moveTo>
                    <a:pt x="3867" y="645"/>
                  </a:moveTo>
                  <a:lnTo>
                    <a:pt x="3867" y="645"/>
                  </a:lnTo>
                  <a:lnTo>
                    <a:pt x="3620" y="397"/>
                  </a:lnTo>
                  <a:lnTo>
                    <a:pt x="3372" y="199"/>
                  </a:lnTo>
                  <a:lnTo>
                    <a:pt x="3074" y="100"/>
                  </a:lnTo>
                  <a:lnTo>
                    <a:pt x="2777" y="1"/>
                  </a:lnTo>
                  <a:lnTo>
                    <a:pt x="2430" y="1"/>
                  </a:lnTo>
                  <a:lnTo>
                    <a:pt x="2132" y="50"/>
                  </a:lnTo>
                  <a:lnTo>
                    <a:pt x="1835" y="199"/>
                  </a:lnTo>
                  <a:lnTo>
                    <a:pt x="1537" y="348"/>
                  </a:lnTo>
                  <a:lnTo>
                    <a:pt x="1" y="1587"/>
                  </a:lnTo>
                  <a:lnTo>
                    <a:pt x="1" y="1587"/>
                  </a:lnTo>
                  <a:lnTo>
                    <a:pt x="248" y="1686"/>
                  </a:lnTo>
                  <a:lnTo>
                    <a:pt x="496" y="1835"/>
                  </a:lnTo>
                  <a:lnTo>
                    <a:pt x="942" y="2182"/>
                  </a:lnTo>
                  <a:lnTo>
                    <a:pt x="1290" y="2628"/>
                  </a:lnTo>
                  <a:lnTo>
                    <a:pt x="1438" y="2876"/>
                  </a:lnTo>
                  <a:lnTo>
                    <a:pt x="1587" y="3174"/>
                  </a:lnTo>
                  <a:lnTo>
                    <a:pt x="3768" y="1439"/>
                  </a:lnTo>
                  <a:lnTo>
                    <a:pt x="3768" y="1439"/>
                  </a:lnTo>
                  <a:lnTo>
                    <a:pt x="3917" y="1240"/>
                  </a:lnTo>
                  <a:lnTo>
                    <a:pt x="3967" y="1042"/>
                  </a:lnTo>
                  <a:lnTo>
                    <a:pt x="3967" y="844"/>
                  </a:lnTo>
                  <a:lnTo>
                    <a:pt x="3867" y="645"/>
                  </a:lnTo>
                  <a:lnTo>
                    <a:pt x="3867" y="64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01" name="Google Shape;1601;p66"/>
            <p:cNvSpPr/>
            <p:nvPr/>
          </p:nvSpPr>
          <p:spPr>
            <a:xfrm>
              <a:off x="1484925" y="2199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02" name="Google Shape;1602;p66"/>
            <p:cNvSpPr/>
            <p:nvPr/>
          </p:nvSpPr>
          <p:spPr>
            <a:xfrm>
              <a:off x="1098250" y="2217950"/>
              <a:ext cx="306150" cy="194625"/>
            </a:xfrm>
            <a:custGeom>
              <a:avLst/>
              <a:gdLst/>
              <a:ahLst/>
              <a:cxnLst/>
              <a:rect l="l" t="t" r="r" b="b"/>
              <a:pathLst>
                <a:path w="12246" h="7785" extrusionOk="0">
                  <a:moveTo>
                    <a:pt x="3619" y="1"/>
                  </a:moveTo>
                  <a:lnTo>
                    <a:pt x="3024" y="51"/>
                  </a:lnTo>
                  <a:lnTo>
                    <a:pt x="2429" y="199"/>
                  </a:lnTo>
                  <a:lnTo>
                    <a:pt x="1834" y="398"/>
                  </a:lnTo>
                  <a:lnTo>
                    <a:pt x="446" y="1092"/>
                  </a:lnTo>
                  <a:lnTo>
                    <a:pt x="0" y="1092"/>
                  </a:lnTo>
                  <a:lnTo>
                    <a:pt x="0" y="5900"/>
                  </a:lnTo>
                  <a:lnTo>
                    <a:pt x="3173" y="7487"/>
                  </a:lnTo>
                  <a:lnTo>
                    <a:pt x="3470" y="7635"/>
                  </a:lnTo>
                  <a:lnTo>
                    <a:pt x="3817" y="7735"/>
                  </a:lnTo>
                  <a:lnTo>
                    <a:pt x="4164" y="7784"/>
                  </a:lnTo>
                  <a:lnTo>
                    <a:pt x="4462" y="7784"/>
                  </a:lnTo>
                  <a:lnTo>
                    <a:pt x="4958" y="7735"/>
                  </a:lnTo>
                  <a:lnTo>
                    <a:pt x="5404" y="7635"/>
                  </a:lnTo>
                  <a:lnTo>
                    <a:pt x="5850" y="7437"/>
                  </a:lnTo>
                  <a:lnTo>
                    <a:pt x="6246" y="7189"/>
                  </a:lnTo>
                  <a:lnTo>
                    <a:pt x="9816" y="4413"/>
                  </a:lnTo>
                  <a:lnTo>
                    <a:pt x="5602" y="4413"/>
                  </a:lnTo>
                  <a:lnTo>
                    <a:pt x="5354" y="4364"/>
                  </a:lnTo>
                  <a:lnTo>
                    <a:pt x="5205" y="4264"/>
                  </a:lnTo>
                  <a:lnTo>
                    <a:pt x="5057" y="4066"/>
                  </a:lnTo>
                  <a:lnTo>
                    <a:pt x="5057" y="3868"/>
                  </a:lnTo>
                  <a:lnTo>
                    <a:pt x="5057" y="3669"/>
                  </a:lnTo>
                  <a:lnTo>
                    <a:pt x="5205" y="3471"/>
                  </a:lnTo>
                  <a:lnTo>
                    <a:pt x="5354" y="3372"/>
                  </a:lnTo>
                  <a:lnTo>
                    <a:pt x="5602" y="3322"/>
                  </a:lnTo>
                  <a:lnTo>
                    <a:pt x="11700" y="3322"/>
                  </a:lnTo>
                  <a:lnTo>
                    <a:pt x="11898" y="3273"/>
                  </a:lnTo>
                  <a:lnTo>
                    <a:pt x="12096" y="3174"/>
                  </a:lnTo>
                  <a:lnTo>
                    <a:pt x="12195" y="2975"/>
                  </a:lnTo>
                  <a:lnTo>
                    <a:pt x="12245" y="2777"/>
                  </a:lnTo>
                  <a:lnTo>
                    <a:pt x="12195" y="2430"/>
                  </a:lnTo>
                  <a:lnTo>
                    <a:pt x="12096" y="2133"/>
                  </a:lnTo>
                  <a:lnTo>
                    <a:pt x="11948" y="1835"/>
                  </a:lnTo>
                  <a:lnTo>
                    <a:pt x="11749" y="1587"/>
                  </a:lnTo>
                  <a:lnTo>
                    <a:pt x="11501" y="1389"/>
                  </a:lnTo>
                  <a:lnTo>
                    <a:pt x="11254" y="1240"/>
                  </a:lnTo>
                  <a:lnTo>
                    <a:pt x="10907" y="1141"/>
                  </a:lnTo>
                  <a:lnTo>
                    <a:pt x="10609" y="1092"/>
                  </a:lnTo>
                  <a:lnTo>
                    <a:pt x="6395" y="1092"/>
                  </a:lnTo>
                  <a:lnTo>
                    <a:pt x="5899" y="695"/>
                  </a:lnTo>
                  <a:lnTo>
                    <a:pt x="5354" y="398"/>
                  </a:lnTo>
                  <a:lnTo>
                    <a:pt x="4809" y="199"/>
                  </a:lnTo>
                  <a:lnTo>
                    <a:pt x="4214" y="51"/>
                  </a:lnTo>
                  <a:lnTo>
                    <a:pt x="361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03" name="Google Shape;1603;p66"/>
            <p:cNvSpPr/>
            <p:nvPr/>
          </p:nvSpPr>
          <p:spPr>
            <a:xfrm>
              <a:off x="1098250" y="2217950"/>
              <a:ext cx="306150" cy="194625"/>
            </a:xfrm>
            <a:custGeom>
              <a:avLst/>
              <a:gdLst/>
              <a:ahLst/>
              <a:cxnLst/>
              <a:rect l="l" t="t" r="r" b="b"/>
              <a:pathLst>
                <a:path w="12246" h="7785" fill="none" extrusionOk="0">
                  <a:moveTo>
                    <a:pt x="0" y="1092"/>
                  </a:moveTo>
                  <a:lnTo>
                    <a:pt x="0" y="5900"/>
                  </a:lnTo>
                  <a:lnTo>
                    <a:pt x="3173" y="7487"/>
                  </a:lnTo>
                  <a:lnTo>
                    <a:pt x="3173" y="7487"/>
                  </a:lnTo>
                  <a:lnTo>
                    <a:pt x="3470" y="7635"/>
                  </a:lnTo>
                  <a:lnTo>
                    <a:pt x="3817" y="7735"/>
                  </a:lnTo>
                  <a:lnTo>
                    <a:pt x="4164" y="7784"/>
                  </a:lnTo>
                  <a:lnTo>
                    <a:pt x="4462" y="7784"/>
                  </a:lnTo>
                  <a:lnTo>
                    <a:pt x="4462" y="7784"/>
                  </a:lnTo>
                  <a:lnTo>
                    <a:pt x="4958" y="7735"/>
                  </a:lnTo>
                  <a:lnTo>
                    <a:pt x="5404" y="7635"/>
                  </a:lnTo>
                  <a:lnTo>
                    <a:pt x="5850" y="7437"/>
                  </a:lnTo>
                  <a:lnTo>
                    <a:pt x="6246" y="7189"/>
                  </a:lnTo>
                  <a:lnTo>
                    <a:pt x="9816" y="4413"/>
                  </a:lnTo>
                  <a:lnTo>
                    <a:pt x="5602" y="4413"/>
                  </a:lnTo>
                  <a:lnTo>
                    <a:pt x="5602" y="4413"/>
                  </a:lnTo>
                  <a:lnTo>
                    <a:pt x="5354" y="4364"/>
                  </a:lnTo>
                  <a:lnTo>
                    <a:pt x="5205" y="4264"/>
                  </a:lnTo>
                  <a:lnTo>
                    <a:pt x="5057" y="4066"/>
                  </a:lnTo>
                  <a:lnTo>
                    <a:pt x="5057" y="3868"/>
                  </a:lnTo>
                  <a:lnTo>
                    <a:pt x="5057" y="3868"/>
                  </a:lnTo>
                  <a:lnTo>
                    <a:pt x="5057" y="3669"/>
                  </a:lnTo>
                  <a:lnTo>
                    <a:pt x="5205" y="3471"/>
                  </a:lnTo>
                  <a:lnTo>
                    <a:pt x="5354" y="3372"/>
                  </a:lnTo>
                  <a:lnTo>
                    <a:pt x="5602" y="3322"/>
                  </a:lnTo>
                  <a:lnTo>
                    <a:pt x="11700" y="3322"/>
                  </a:lnTo>
                  <a:lnTo>
                    <a:pt x="11700" y="3322"/>
                  </a:lnTo>
                  <a:lnTo>
                    <a:pt x="11898" y="3273"/>
                  </a:lnTo>
                  <a:lnTo>
                    <a:pt x="12096" y="3174"/>
                  </a:lnTo>
                  <a:lnTo>
                    <a:pt x="12195" y="2975"/>
                  </a:lnTo>
                  <a:lnTo>
                    <a:pt x="12245" y="2777"/>
                  </a:lnTo>
                  <a:lnTo>
                    <a:pt x="12245" y="2777"/>
                  </a:lnTo>
                  <a:lnTo>
                    <a:pt x="12195" y="2430"/>
                  </a:lnTo>
                  <a:lnTo>
                    <a:pt x="12096" y="2133"/>
                  </a:lnTo>
                  <a:lnTo>
                    <a:pt x="11948" y="1835"/>
                  </a:lnTo>
                  <a:lnTo>
                    <a:pt x="11749" y="1587"/>
                  </a:lnTo>
                  <a:lnTo>
                    <a:pt x="11501" y="1389"/>
                  </a:lnTo>
                  <a:lnTo>
                    <a:pt x="11254" y="1240"/>
                  </a:lnTo>
                  <a:lnTo>
                    <a:pt x="10907" y="1141"/>
                  </a:lnTo>
                  <a:lnTo>
                    <a:pt x="10609" y="1092"/>
                  </a:lnTo>
                  <a:lnTo>
                    <a:pt x="6395" y="1092"/>
                  </a:lnTo>
                  <a:lnTo>
                    <a:pt x="6395" y="1092"/>
                  </a:lnTo>
                  <a:lnTo>
                    <a:pt x="5899" y="695"/>
                  </a:lnTo>
                  <a:lnTo>
                    <a:pt x="5354" y="398"/>
                  </a:lnTo>
                  <a:lnTo>
                    <a:pt x="4809" y="199"/>
                  </a:lnTo>
                  <a:lnTo>
                    <a:pt x="4214" y="51"/>
                  </a:lnTo>
                  <a:lnTo>
                    <a:pt x="3619" y="1"/>
                  </a:lnTo>
                  <a:lnTo>
                    <a:pt x="3024" y="51"/>
                  </a:lnTo>
                  <a:lnTo>
                    <a:pt x="2429" y="199"/>
                  </a:lnTo>
                  <a:lnTo>
                    <a:pt x="1834" y="398"/>
                  </a:lnTo>
                  <a:lnTo>
                    <a:pt x="446" y="1092"/>
                  </a:lnTo>
                  <a:lnTo>
                    <a:pt x="0" y="109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04" name="Google Shape;1604;p66"/>
            <p:cNvSpPr/>
            <p:nvPr/>
          </p:nvSpPr>
          <p:spPr>
            <a:xfrm>
              <a:off x="1098250" y="22452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605" name="Google Shape;1605;p66"/>
          <p:cNvGrpSpPr/>
          <p:nvPr/>
        </p:nvGrpSpPr>
        <p:grpSpPr>
          <a:xfrm>
            <a:off x="2576760" y="2138869"/>
            <a:ext cx="445256" cy="261102"/>
            <a:chOff x="1688175" y="2049400"/>
            <a:chExt cx="473475" cy="277650"/>
          </a:xfrm>
        </p:grpSpPr>
        <p:sp>
          <p:nvSpPr>
            <p:cNvPr id="1606" name="Google Shape;1606;p66"/>
            <p:cNvSpPr/>
            <p:nvPr/>
          </p:nvSpPr>
          <p:spPr>
            <a:xfrm>
              <a:off x="1884000" y="2201850"/>
              <a:ext cx="83075" cy="28525"/>
            </a:xfrm>
            <a:custGeom>
              <a:avLst/>
              <a:gdLst/>
              <a:ahLst/>
              <a:cxnLst/>
              <a:rect l="l" t="t" r="r" b="b"/>
              <a:pathLst>
                <a:path w="3323" h="1141" extrusionOk="0">
                  <a:moveTo>
                    <a:pt x="1" y="0"/>
                  </a:moveTo>
                  <a:lnTo>
                    <a:pt x="1" y="1141"/>
                  </a:lnTo>
                  <a:lnTo>
                    <a:pt x="3322" y="1141"/>
                  </a:lnTo>
                  <a:lnTo>
                    <a:pt x="332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07" name="Google Shape;1607;p66"/>
            <p:cNvSpPr/>
            <p:nvPr/>
          </p:nvSpPr>
          <p:spPr>
            <a:xfrm>
              <a:off x="1743950" y="2132450"/>
              <a:ext cx="361925" cy="194600"/>
            </a:xfrm>
            <a:custGeom>
              <a:avLst/>
              <a:gdLst/>
              <a:ahLst/>
              <a:cxnLst/>
              <a:rect l="l" t="t" r="r" b="b"/>
              <a:pathLst>
                <a:path w="14477" h="7784" extrusionOk="0">
                  <a:moveTo>
                    <a:pt x="2826" y="1686"/>
                  </a:moveTo>
                  <a:lnTo>
                    <a:pt x="3025" y="1735"/>
                  </a:lnTo>
                  <a:lnTo>
                    <a:pt x="3223" y="1835"/>
                  </a:lnTo>
                  <a:lnTo>
                    <a:pt x="3322" y="2033"/>
                  </a:lnTo>
                  <a:lnTo>
                    <a:pt x="3372" y="2231"/>
                  </a:lnTo>
                  <a:lnTo>
                    <a:pt x="3322" y="2479"/>
                  </a:lnTo>
                  <a:lnTo>
                    <a:pt x="3223" y="2628"/>
                  </a:lnTo>
                  <a:lnTo>
                    <a:pt x="3025" y="2776"/>
                  </a:lnTo>
                  <a:lnTo>
                    <a:pt x="2578" y="2776"/>
                  </a:lnTo>
                  <a:lnTo>
                    <a:pt x="2430" y="2628"/>
                  </a:lnTo>
                  <a:lnTo>
                    <a:pt x="2281" y="2479"/>
                  </a:lnTo>
                  <a:lnTo>
                    <a:pt x="2281" y="2231"/>
                  </a:lnTo>
                  <a:lnTo>
                    <a:pt x="2281" y="2033"/>
                  </a:lnTo>
                  <a:lnTo>
                    <a:pt x="2430" y="1835"/>
                  </a:lnTo>
                  <a:lnTo>
                    <a:pt x="2578" y="1735"/>
                  </a:lnTo>
                  <a:lnTo>
                    <a:pt x="2826" y="1686"/>
                  </a:lnTo>
                  <a:close/>
                  <a:moveTo>
                    <a:pt x="11700" y="1686"/>
                  </a:moveTo>
                  <a:lnTo>
                    <a:pt x="11899" y="1735"/>
                  </a:lnTo>
                  <a:lnTo>
                    <a:pt x="12097" y="1835"/>
                  </a:lnTo>
                  <a:lnTo>
                    <a:pt x="12196" y="2033"/>
                  </a:lnTo>
                  <a:lnTo>
                    <a:pt x="12246" y="2231"/>
                  </a:lnTo>
                  <a:lnTo>
                    <a:pt x="12196" y="2479"/>
                  </a:lnTo>
                  <a:lnTo>
                    <a:pt x="12097" y="2628"/>
                  </a:lnTo>
                  <a:lnTo>
                    <a:pt x="11899" y="2776"/>
                  </a:lnTo>
                  <a:lnTo>
                    <a:pt x="11502" y="2776"/>
                  </a:lnTo>
                  <a:lnTo>
                    <a:pt x="11304" y="2628"/>
                  </a:lnTo>
                  <a:lnTo>
                    <a:pt x="11205" y="2479"/>
                  </a:lnTo>
                  <a:lnTo>
                    <a:pt x="11155" y="2231"/>
                  </a:lnTo>
                  <a:lnTo>
                    <a:pt x="11205" y="2033"/>
                  </a:lnTo>
                  <a:lnTo>
                    <a:pt x="11304" y="1835"/>
                  </a:lnTo>
                  <a:lnTo>
                    <a:pt x="11502" y="1735"/>
                  </a:lnTo>
                  <a:lnTo>
                    <a:pt x="11700" y="1686"/>
                  </a:lnTo>
                  <a:close/>
                  <a:moveTo>
                    <a:pt x="2826" y="3917"/>
                  </a:moveTo>
                  <a:lnTo>
                    <a:pt x="3025" y="3966"/>
                  </a:lnTo>
                  <a:lnTo>
                    <a:pt x="3223" y="4065"/>
                  </a:lnTo>
                  <a:lnTo>
                    <a:pt x="3322" y="4264"/>
                  </a:lnTo>
                  <a:lnTo>
                    <a:pt x="3372" y="4462"/>
                  </a:lnTo>
                  <a:lnTo>
                    <a:pt x="3322" y="4660"/>
                  </a:lnTo>
                  <a:lnTo>
                    <a:pt x="3223" y="4859"/>
                  </a:lnTo>
                  <a:lnTo>
                    <a:pt x="3025" y="4958"/>
                  </a:lnTo>
                  <a:lnTo>
                    <a:pt x="2826" y="5007"/>
                  </a:lnTo>
                  <a:lnTo>
                    <a:pt x="2578" y="4958"/>
                  </a:lnTo>
                  <a:lnTo>
                    <a:pt x="2430" y="4859"/>
                  </a:lnTo>
                  <a:lnTo>
                    <a:pt x="2281" y="4660"/>
                  </a:lnTo>
                  <a:lnTo>
                    <a:pt x="2281" y="4462"/>
                  </a:lnTo>
                  <a:lnTo>
                    <a:pt x="2281" y="4264"/>
                  </a:lnTo>
                  <a:lnTo>
                    <a:pt x="2430" y="4065"/>
                  </a:lnTo>
                  <a:lnTo>
                    <a:pt x="2578" y="3966"/>
                  </a:lnTo>
                  <a:lnTo>
                    <a:pt x="2826" y="3917"/>
                  </a:lnTo>
                  <a:close/>
                  <a:moveTo>
                    <a:pt x="9469" y="1686"/>
                  </a:moveTo>
                  <a:lnTo>
                    <a:pt x="9668" y="1735"/>
                  </a:lnTo>
                  <a:lnTo>
                    <a:pt x="9866" y="1835"/>
                  </a:lnTo>
                  <a:lnTo>
                    <a:pt x="9965" y="2033"/>
                  </a:lnTo>
                  <a:lnTo>
                    <a:pt x="10015" y="2231"/>
                  </a:lnTo>
                  <a:lnTo>
                    <a:pt x="10015" y="4462"/>
                  </a:lnTo>
                  <a:lnTo>
                    <a:pt x="9965" y="4660"/>
                  </a:lnTo>
                  <a:lnTo>
                    <a:pt x="9866" y="4859"/>
                  </a:lnTo>
                  <a:lnTo>
                    <a:pt x="9668" y="4958"/>
                  </a:lnTo>
                  <a:lnTo>
                    <a:pt x="9469" y="5007"/>
                  </a:lnTo>
                  <a:lnTo>
                    <a:pt x="5057" y="5007"/>
                  </a:lnTo>
                  <a:lnTo>
                    <a:pt x="4809" y="4958"/>
                  </a:lnTo>
                  <a:lnTo>
                    <a:pt x="4661" y="4859"/>
                  </a:lnTo>
                  <a:lnTo>
                    <a:pt x="4512" y="4660"/>
                  </a:lnTo>
                  <a:lnTo>
                    <a:pt x="4462" y="4462"/>
                  </a:lnTo>
                  <a:lnTo>
                    <a:pt x="4462" y="2231"/>
                  </a:lnTo>
                  <a:lnTo>
                    <a:pt x="4512" y="2033"/>
                  </a:lnTo>
                  <a:lnTo>
                    <a:pt x="4661" y="1835"/>
                  </a:lnTo>
                  <a:lnTo>
                    <a:pt x="4809" y="1735"/>
                  </a:lnTo>
                  <a:lnTo>
                    <a:pt x="5057" y="1686"/>
                  </a:lnTo>
                  <a:close/>
                  <a:moveTo>
                    <a:pt x="11700" y="3917"/>
                  </a:moveTo>
                  <a:lnTo>
                    <a:pt x="11899" y="3966"/>
                  </a:lnTo>
                  <a:lnTo>
                    <a:pt x="12097" y="4065"/>
                  </a:lnTo>
                  <a:lnTo>
                    <a:pt x="12196" y="4264"/>
                  </a:lnTo>
                  <a:lnTo>
                    <a:pt x="12246" y="4462"/>
                  </a:lnTo>
                  <a:lnTo>
                    <a:pt x="12196" y="4660"/>
                  </a:lnTo>
                  <a:lnTo>
                    <a:pt x="12097" y="4859"/>
                  </a:lnTo>
                  <a:lnTo>
                    <a:pt x="11899" y="4958"/>
                  </a:lnTo>
                  <a:lnTo>
                    <a:pt x="11700" y="5007"/>
                  </a:lnTo>
                  <a:lnTo>
                    <a:pt x="11502" y="4958"/>
                  </a:lnTo>
                  <a:lnTo>
                    <a:pt x="11304" y="4859"/>
                  </a:lnTo>
                  <a:lnTo>
                    <a:pt x="11205" y="4660"/>
                  </a:lnTo>
                  <a:lnTo>
                    <a:pt x="11155" y="4462"/>
                  </a:lnTo>
                  <a:lnTo>
                    <a:pt x="11205" y="4264"/>
                  </a:lnTo>
                  <a:lnTo>
                    <a:pt x="11304" y="4065"/>
                  </a:lnTo>
                  <a:lnTo>
                    <a:pt x="11502" y="3966"/>
                  </a:lnTo>
                  <a:lnTo>
                    <a:pt x="11700" y="3917"/>
                  </a:lnTo>
                  <a:close/>
                  <a:moveTo>
                    <a:pt x="1" y="0"/>
                  </a:moveTo>
                  <a:lnTo>
                    <a:pt x="1" y="6148"/>
                  </a:lnTo>
                  <a:lnTo>
                    <a:pt x="50" y="6346"/>
                  </a:lnTo>
                  <a:lnTo>
                    <a:pt x="149" y="6544"/>
                  </a:lnTo>
                  <a:lnTo>
                    <a:pt x="348" y="6643"/>
                  </a:lnTo>
                  <a:lnTo>
                    <a:pt x="546" y="6693"/>
                  </a:lnTo>
                  <a:lnTo>
                    <a:pt x="2281" y="6693"/>
                  </a:lnTo>
                  <a:lnTo>
                    <a:pt x="2281" y="7238"/>
                  </a:lnTo>
                  <a:lnTo>
                    <a:pt x="2281" y="7437"/>
                  </a:lnTo>
                  <a:lnTo>
                    <a:pt x="2430" y="7635"/>
                  </a:lnTo>
                  <a:lnTo>
                    <a:pt x="2578" y="7734"/>
                  </a:lnTo>
                  <a:lnTo>
                    <a:pt x="2826" y="7784"/>
                  </a:lnTo>
                  <a:lnTo>
                    <a:pt x="5057" y="7784"/>
                  </a:lnTo>
                  <a:lnTo>
                    <a:pt x="5256" y="7734"/>
                  </a:lnTo>
                  <a:lnTo>
                    <a:pt x="5404" y="7635"/>
                  </a:lnTo>
                  <a:lnTo>
                    <a:pt x="5553" y="7437"/>
                  </a:lnTo>
                  <a:lnTo>
                    <a:pt x="5603" y="7238"/>
                  </a:lnTo>
                  <a:lnTo>
                    <a:pt x="5603" y="6693"/>
                  </a:lnTo>
                  <a:lnTo>
                    <a:pt x="8924" y="6693"/>
                  </a:lnTo>
                  <a:lnTo>
                    <a:pt x="8924" y="7238"/>
                  </a:lnTo>
                  <a:lnTo>
                    <a:pt x="8974" y="7437"/>
                  </a:lnTo>
                  <a:lnTo>
                    <a:pt x="9073" y="7635"/>
                  </a:lnTo>
                  <a:lnTo>
                    <a:pt x="9271" y="7734"/>
                  </a:lnTo>
                  <a:lnTo>
                    <a:pt x="9469" y="7784"/>
                  </a:lnTo>
                  <a:lnTo>
                    <a:pt x="11700" y="7784"/>
                  </a:lnTo>
                  <a:lnTo>
                    <a:pt x="11899" y="7734"/>
                  </a:lnTo>
                  <a:lnTo>
                    <a:pt x="12097" y="7635"/>
                  </a:lnTo>
                  <a:lnTo>
                    <a:pt x="12196" y="7437"/>
                  </a:lnTo>
                  <a:lnTo>
                    <a:pt x="12246" y="7238"/>
                  </a:lnTo>
                  <a:lnTo>
                    <a:pt x="12246" y="6693"/>
                  </a:lnTo>
                  <a:lnTo>
                    <a:pt x="13931" y="6693"/>
                  </a:lnTo>
                  <a:lnTo>
                    <a:pt x="14129" y="6643"/>
                  </a:lnTo>
                  <a:lnTo>
                    <a:pt x="14328" y="6544"/>
                  </a:lnTo>
                  <a:lnTo>
                    <a:pt x="14427" y="6346"/>
                  </a:lnTo>
                  <a:lnTo>
                    <a:pt x="14476" y="6148"/>
                  </a:lnTo>
                  <a:lnTo>
                    <a:pt x="1447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08" name="Google Shape;1608;p66"/>
            <p:cNvSpPr/>
            <p:nvPr/>
          </p:nvSpPr>
          <p:spPr>
            <a:xfrm>
              <a:off x="1743950" y="2132450"/>
              <a:ext cx="361925" cy="194600"/>
            </a:xfrm>
            <a:custGeom>
              <a:avLst/>
              <a:gdLst/>
              <a:ahLst/>
              <a:cxnLst/>
              <a:rect l="l" t="t" r="r" b="b"/>
              <a:pathLst>
                <a:path w="14477" h="7784" fill="none" extrusionOk="0">
                  <a:moveTo>
                    <a:pt x="1" y="6148"/>
                  </a:moveTo>
                  <a:lnTo>
                    <a:pt x="1" y="6148"/>
                  </a:lnTo>
                  <a:lnTo>
                    <a:pt x="50" y="6346"/>
                  </a:lnTo>
                  <a:lnTo>
                    <a:pt x="149" y="6544"/>
                  </a:lnTo>
                  <a:lnTo>
                    <a:pt x="348" y="6643"/>
                  </a:lnTo>
                  <a:lnTo>
                    <a:pt x="546" y="6693"/>
                  </a:lnTo>
                  <a:lnTo>
                    <a:pt x="2281" y="6693"/>
                  </a:lnTo>
                  <a:lnTo>
                    <a:pt x="2281" y="7238"/>
                  </a:lnTo>
                  <a:lnTo>
                    <a:pt x="2281" y="7238"/>
                  </a:lnTo>
                  <a:lnTo>
                    <a:pt x="2281" y="7437"/>
                  </a:lnTo>
                  <a:lnTo>
                    <a:pt x="2430" y="7635"/>
                  </a:lnTo>
                  <a:lnTo>
                    <a:pt x="2578" y="7734"/>
                  </a:lnTo>
                  <a:lnTo>
                    <a:pt x="2826" y="7784"/>
                  </a:lnTo>
                  <a:lnTo>
                    <a:pt x="5057" y="7784"/>
                  </a:lnTo>
                  <a:lnTo>
                    <a:pt x="5057" y="7784"/>
                  </a:lnTo>
                  <a:lnTo>
                    <a:pt x="5256" y="7734"/>
                  </a:lnTo>
                  <a:lnTo>
                    <a:pt x="5404" y="7635"/>
                  </a:lnTo>
                  <a:lnTo>
                    <a:pt x="5553" y="7437"/>
                  </a:lnTo>
                  <a:lnTo>
                    <a:pt x="5603" y="7238"/>
                  </a:lnTo>
                  <a:lnTo>
                    <a:pt x="5603" y="6693"/>
                  </a:lnTo>
                  <a:lnTo>
                    <a:pt x="8924" y="6693"/>
                  </a:lnTo>
                  <a:lnTo>
                    <a:pt x="8924" y="7238"/>
                  </a:lnTo>
                  <a:lnTo>
                    <a:pt x="8924" y="7238"/>
                  </a:lnTo>
                  <a:lnTo>
                    <a:pt x="8974" y="7437"/>
                  </a:lnTo>
                  <a:lnTo>
                    <a:pt x="9073" y="7635"/>
                  </a:lnTo>
                  <a:lnTo>
                    <a:pt x="9271" y="7734"/>
                  </a:lnTo>
                  <a:lnTo>
                    <a:pt x="9469" y="7784"/>
                  </a:lnTo>
                  <a:lnTo>
                    <a:pt x="11700" y="7784"/>
                  </a:lnTo>
                  <a:lnTo>
                    <a:pt x="11700" y="7784"/>
                  </a:lnTo>
                  <a:lnTo>
                    <a:pt x="11899" y="7734"/>
                  </a:lnTo>
                  <a:lnTo>
                    <a:pt x="12097" y="7635"/>
                  </a:lnTo>
                  <a:lnTo>
                    <a:pt x="12196" y="7437"/>
                  </a:lnTo>
                  <a:lnTo>
                    <a:pt x="12246" y="7238"/>
                  </a:lnTo>
                  <a:lnTo>
                    <a:pt x="12246" y="6693"/>
                  </a:lnTo>
                  <a:lnTo>
                    <a:pt x="13931" y="6693"/>
                  </a:lnTo>
                  <a:lnTo>
                    <a:pt x="13931" y="6693"/>
                  </a:lnTo>
                  <a:lnTo>
                    <a:pt x="14129" y="6643"/>
                  </a:lnTo>
                  <a:lnTo>
                    <a:pt x="14328" y="6544"/>
                  </a:lnTo>
                  <a:lnTo>
                    <a:pt x="14427" y="6346"/>
                  </a:lnTo>
                  <a:lnTo>
                    <a:pt x="14476" y="6148"/>
                  </a:lnTo>
                  <a:lnTo>
                    <a:pt x="14476" y="0"/>
                  </a:lnTo>
                  <a:lnTo>
                    <a:pt x="1" y="0"/>
                  </a:lnTo>
                  <a:lnTo>
                    <a:pt x="1" y="6148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09" name="Google Shape;1609;p66"/>
            <p:cNvSpPr/>
            <p:nvPr/>
          </p:nvSpPr>
          <p:spPr>
            <a:xfrm>
              <a:off x="2022800" y="2174575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fill="none" extrusionOk="0">
                  <a:moveTo>
                    <a:pt x="546" y="1"/>
                  </a:moveTo>
                  <a:lnTo>
                    <a:pt x="546" y="1"/>
                  </a:lnTo>
                  <a:lnTo>
                    <a:pt x="745" y="50"/>
                  </a:lnTo>
                  <a:lnTo>
                    <a:pt x="943" y="150"/>
                  </a:lnTo>
                  <a:lnTo>
                    <a:pt x="1042" y="348"/>
                  </a:lnTo>
                  <a:lnTo>
                    <a:pt x="1092" y="546"/>
                  </a:lnTo>
                  <a:lnTo>
                    <a:pt x="1092" y="546"/>
                  </a:lnTo>
                  <a:lnTo>
                    <a:pt x="1042" y="794"/>
                  </a:lnTo>
                  <a:lnTo>
                    <a:pt x="943" y="943"/>
                  </a:lnTo>
                  <a:lnTo>
                    <a:pt x="745" y="1091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8" y="1091"/>
                  </a:lnTo>
                  <a:lnTo>
                    <a:pt x="150" y="943"/>
                  </a:lnTo>
                  <a:lnTo>
                    <a:pt x="51" y="79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1" y="348"/>
                  </a:lnTo>
                  <a:lnTo>
                    <a:pt x="150" y="150"/>
                  </a:lnTo>
                  <a:lnTo>
                    <a:pt x="348" y="50"/>
                  </a:lnTo>
                  <a:lnTo>
                    <a:pt x="546" y="1"/>
                  </a:lnTo>
                  <a:lnTo>
                    <a:pt x="54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10" name="Google Shape;1610;p66"/>
            <p:cNvSpPr/>
            <p:nvPr/>
          </p:nvSpPr>
          <p:spPr>
            <a:xfrm>
              <a:off x="2022800" y="2230350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fill="none" extrusionOk="0">
                  <a:moveTo>
                    <a:pt x="546" y="1"/>
                  </a:moveTo>
                  <a:lnTo>
                    <a:pt x="546" y="1"/>
                  </a:lnTo>
                  <a:lnTo>
                    <a:pt x="745" y="50"/>
                  </a:lnTo>
                  <a:lnTo>
                    <a:pt x="943" y="149"/>
                  </a:lnTo>
                  <a:lnTo>
                    <a:pt x="1042" y="348"/>
                  </a:lnTo>
                  <a:lnTo>
                    <a:pt x="1092" y="546"/>
                  </a:lnTo>
                  <a:lnTo>
                    <a:pt x="1092" y="546"/>
                  </a:lnTo>
                  <a:lnTo>
                    <a:pt x="1042" y="744"/>
                  </a:lnTo>
                  <a:lnTo>
                    <a:pt x="943" y="943"/>
                  </a:lnTo>
                  <a:lnTo>
                    <a:pt x="745" y="1042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8" y="1042"/>
                  </a:lnTo>
                  <a:lnTo>
                    <a:pt x="150" y="943"/>
                  </a:lnTo>
                  <a:lnTo>
                    <a:pt x="51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1" y="348"/>
                  </a:lnTo>
                  <a:lnTo>
                    <a:pt x="150" y="149"/>
                  </a:lnTo>
                  <a:lnTo>
                    <a:pt x="348" y="50"/>
                  </a:lnTo>
                  <a:lnTo>
                    <a:pt x="546" y="1"/>
                  </a:lnTo>
                  <a:lnTo>
                    <a:pt x="54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11" name="Google Shape;1611;p66"/>
            <p:cNvSpPr/>
            <p:nvPr/>
          </p:nvSpPr>
          <p:spPr>
            <a:xfrm>
              <a:off x="1855500" y="2174575"/>
              <a:ext cx="138825" cy="83075"/>
            </a:xfrm>
            <a:custGeom>
              <a:avLst/>
              <a:gdLst/>
              <a:ahLst/>
              <a:cxnLst/>
              <a:rect l="l" t="t" r="r" b="b"/>
              <a:pathLst>
                <a:path w="5553" h="3323" fill="none" extrusionOk="0">
                  <a:moveTo>
                    <a:pt x="0" y="546"/>
                  </a:moveTo>
                  <a:lnTo>
                    <a:pt x="0" y="546"/>
                  </a:lnTo>
                  <a:lnTo>
                    <a:pt x="50" y="348"/>
                  </a:lnTo>
                  <a:lnTo>
                    <a:pt x="199" y="150"/>
                  </a:lnTo>
                  <a:lnTo>
                    <a:pt x="347" y="50"/>
                  </a:lnTo>
                  <a:lnTo>
                    <a:pt x="595" y="1"/>
                  </a:lnTo>
                  <a:lnTo>
                    <a:pt x="5007" y="1"/>
                  </a:lnTo>
                  <a:lnTo>
                    <a:pt x="5007" y="1"/>
                  </a:lnTo>
                  <a:lnTo>
                    <a:pt x="5206" y="50"/>
                  </a:lnTo>
                  <a:lnTo>
                    <a:pt x="5404" y="150"/>
                  </a:lnTo>
                  <a:lnTo>
                    <a:pt x="5503" y="348"/>
                  </a:lnTo>
                  <a:lnTo>
                    <a:pt x="5553" y="546"/>
                  </a:lnTo>
                  <a:lnTo>
                    <a:pt x="5553" y="2777"/>
                  </a:lnTo>
                  <a:lnTo>
                    <a:pt x="5553" y="2777"/>
                  </a:lnTo>
                  <a:lnTo>
                    <a:pt x="5503" y="2975"/>
                  </a:lnTo>
                  <a:lnTo>
                    <a:pt x="5404" y="3174"/>
                  </a:lnTo>
                  <a:lnTo>
                    <a:pt x="5206" y="3273"/>
                  </a:lnTo>
                  <a:lnTo>
                    <a:pt x="5007" y="3322"/>
                  </a:lnTo>
                  <a:lnTo>
                    <a:pt x="595" y="3322"/>
                  </a:lnTo>
                  <a:lnTo>
                    <a:pt x="595" y="3322"/>
                  </a:lnTo>
                  <a:lnTo>
                    <a:pt x="347" y="3273"/>
                  </a:lnTo>
                  <a:lnTo>
                    <a:pt x="199" y="3174"/>
                  </a:lnTo>
                  <a:lnTo>
                    <a:pt x="50" y="2975"/>
                  </a:lnTo>
                  <a:lnTo>
                    <a:pt x="0" y="2777"/>
                  </a:lnTo>
                  <a:lnTo>
                    <a:pt x="0" y="54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12" name="Google Shape;1612;p66"/>
            <p:cNvSpPr/>
            <p:nvPr/>
          </p:nvSpPr>
          <p:spPr>
            <a:xfrm>
              <a:off x="1800975" y="2174575"/>
              <a:ext cx="27275" cy="27300"/>
            </a:xfrm>
            <a:custGeom>
              <a:avLst/>
              <a:gdLst/>
              <a:ahLst/>
              <a:cxnLst/>
              <a:rect l="l" t="t" r="r" b="b"/>
              <a:pathLst>
                <a:path w="1091" h="1092" fill="none" extrusionOk="0">
                  <a:moveTo>
                    <a:pt x="545" y="1"/>
                  </a:moveTo>
                  <a:lnTo>
                    <a:pt x="545" y="1"/>
                  </a:lnTo>
                  <a:lnTo>
                    <a:pt x="744" y="50"/>
                  </a:lnTo>
                  <a:lnTo>
                    <a:pt x="942" y="150"/>
                  </a:lnTo>
                  <a:lnTo>
                    <a:pt x="1041" y="348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41" y="794"/>
                  </a:lnTo>
                  <a:lnTo>
                    <a:pt x="942" y="943"/>
                  </a:lnTo>
                  <a:lnTo>
                    <a:pt x="744" y="1091"/>
                  </a:lnTo>
                  <a:lnTo>
                    <a:pt x="545" y="1091"/>
                  </a:lnTo>
                  <a:lnTo>
                    <a:pt x="545" y="1091"/>
                  </a:lnTo>
                  <a:lnTo>
                    <a:pt x="297" y="1091"/>
                  </a:lnTo>
                  <a:lnTo>
                    <a:pt x="149" y="943"/>
                  </a:lnTo>
                  <a:lnTo>
                    <a:pt x="0" y="794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0" y="348"/>
                  </a:lnTo>
                  <a:lnTo>
                    <a:pt x="149" y="150"/>
                  </a:lnTo>
                  <a:lnTo>
                    <a:pt x="297" y="50"/>
                  </a:lnTo>
                  <a:lnTo>
                    <a:pt x="545" y="1"/>
                  </a:lnTo>
                  <a:lnTo>
                    <a:pt x="545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13" name="Google Shape;1613;p66"/>
            <p:cNvSpPr/>
            <p:nvPr/>
          </p:nvSpPr>
          <p:spPr>
            <a:xfrm>
              <a:off x="1800975" y="2230350"/>
              <a:ext cx="27275" cy="27300"/>
            </a:xfrm>
            <a:custGeom>
              <a:avLst/>
              <a:gdLst/>
              <a:ahLst/>
              <a:cxnLst/>
              <a:rect l="l" t="t" r="r" b="b"/>
              <a:pathLst>
                <a:path w="1091" h="1092" fill="none" extrusionOk="0">
                  <a:moveTo>
                    <a:pt x="545" y="1"/>
                  </a:moveTo>
                  <a:lnTo>
                    <a:pt x="545" y="1"/>
                  </a:lnTo>
                  <a:lnTo>
                    <a:pt x="744" y="50"/>
                  </a:lnTo>
                  <a:lnTo>
                    <a:pt x="942" y="149"/>
                  </a:lnTo>
                  <a:lnTo>
                    <a:pt x="1041" y="348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41" y="744"/>
                  </a:lnTo>
                  <a:lnTo>
                    <a:pt x="942" y="943"/>
                  </a:lnTo>
                  <a:lnTo>
                    <a:pt x="744" y="1042"/>
                  </a:lnTo>
                  <a:lnTo>
                    <a:pt x="545" y="1091"/>
                  </a:lnTo>
                  <a:lnTo>
                    <a:pt x="545" y="1091"/>
                  </a:lnTo>
                  <a:lnTo>
                    <a:pt x="297" y="1042"/>
                  </a:lnTo>
                  <a:lnTo>
                    <a:pt x="149" y="943"/>
                  </a:lnTo>
                  <a:lnTo>
                    <a:pt x="0" y="744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0" y="348"/>
                  </a:lnTo>
                  <a:lnTo>
                    <a:pt x="149" y="149"/>
                  </a:lnTo>
                  <a:lnTo>
                    <a:pt x="297" y="50"/>
                  </a:lnTo>
                  <a:lnTo>
                    <a:pt x="545" y="1"/>
                  </a:lnTo>
                  <a:lnTo>
                    <a:pt x="545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14" name="Google Shape;1614;p66"/>
            <p:cNvSpPr/>
            <p:nvPr/>
          </p:nvSpPr>
          <p:spPr>
            <a:xfrm>
              <a:off x="1814600" y="2230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15" name="Google Shape;1615;p66"/>
            <p:cNvSpPr/>
            <p:nvPr/>
          </p:nvSpPr>
          <p:spPr>
            <a:xfrm>
              <a:off x="1688175" y="2049400"/>
              <a:ext cx="473475" cy="55800"/>
            </a:xfrm>
            <a:custGeom>
              <a:avLst/>
              <a:gdLst/>
              <a:ahLst/>
              <a:cxnLst/>
              <a:rect l="l" t="t" r="r" b="b"/>
              <a:pathLst>
                <a:path w="18939" h="2232" extrusionOk="0">
                  <a:moveTo>
                    <a:pt x="1141" y="1"/>
                  </a:moveTo>
                  <a:lnTo>
                    <a:pt x="893" y="50"/>
                  </a:lnTo>
                  <a:lnTo>
                    <a:pt x="695" y="100"/>
                  </a:lnTo>
                  <a:lnTo>
                    <a:pt x="496" y="199"/>
                  </a:lnTo>
                  <a:lnTo>
                    <a:pt x="348" y="348"/>
                  </a:lnTo>
                  <a:lnTo>
                    <a:pt x="199" y="497"/>
                  </a:lnTo>
                  <a:lnTo>
                    <a:pt x="100" y="695"/>
                  </a:lnTo>
                  <a:lnTo>
                    <a:pt x="50" y="893"/>
                  </a:lnTo>
                  <a:lnTo>
                    <a:pt x="1" y="1141"/>
                  </a:lnTo>
                  <a:lnTo>
                    <a:pt x="50" y="1339"/>
                  </a:lnTo>
                  <a:lnTo>
                    <a:pt x="100" y="1538"/>
                  </a:lnTo>
                  <a:lnTo>
                    <a:pt x="199" y="1736"/>
                  </a:lnTo>
                  <a:lnTo>
                    <a:pt x="348" y="1885"/>
                  </a:lnTo>
                  <a:lnTo>
                    <a:pt x="496" y="2033"/>
                  </a:lnTo>
                  <a:lnTo>
                    <a:pt x="695" y="2133"/>
                  </a:lnTo>
                  <a:lnTo>
                    <a:pt x="893" y="2232"/>
                  </a:lnTo>
                  <a:lnTo>
                    <a:pt x="18096" y="2232"/>
                  </a:lnTo>
                  <a:lnTo>
                    <a:pt x="18294" y="2133"/>
                  </a:lnTo>
                  <a:lnTo>
                    <a:pt x="18492" y="2033"/>
                  </a:lnTo>
                  <a:lnTo>
                    <a:pt x="18641" y="1885"/>
                  </a:lnTo>
                  <a:lnTo>
                    <a:pt x="18790" y="1736"/>
                  </a:lnTo>
                  <a:lnTo>
                    <a:pt x="18889" y="1538"/>
                  </a:lnTo>
                  <a:lnTo>
                    <a:pt x="18938" y="1339"/>
                  </a:lnTo>
                  <a:lnTo>
                    <a:pt x="18938" y="1141"/>
                  </a:lnTo>
                  <a:lnTo>
                    <a:pt x="18938" y="893"/>
                  </a:lnTo>
                  <a:lnTo>
                    <a:pt x="18889" y="695"/>
                  </a:lnTo>
                  <a:lnTo>
                    <a:pt x="18790" y="497"/>
                  </a:lnTo>
                  <a:lnTo>
                    <a:pt x="18641" y="348"/>
                  </a:lnTo>
                  <a:lnTo>
                    <a:pt x="18492" y="199"/>
                  </a:lnTo>
                  <a:lnTo>
                    <a:pt x="18294" y="100"/>
                  </a:lnTo>
                  <a:lnTo>
                    <a:pt x="18096" y="50"/>
                  </a:lnTo>
                  <a:lnTo>
                    <a:pt x="1784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16" name="Google Shape;1616;p66"/>
            <p:cNvSpPr/>
            <p:nvPr/>
          </p:nvSpPr>
          <p:spPr>
            <a:xfrm>
              <a:off x="1688175" y="2049400"/>
              <a:ext cx="473475" cy="55800"/>
            </a:xfrm>
            <a:custGeom>
              <a:avLst/>
              <a:gdLst/>
              <a:ahLst/>
              <a:cxnLst/>
              <a:rect l="l" t="t" r="r" b="b"/>
              <a:pathLst>
                <a:path w="18939" h="2232" fill="none" extrusionOk="0">
                  <a:moveTo>
                    <a:pt x="17848" y="1"/>
                  </a:moveTo>
                  <a:lnTo>
                    <a:pt x="1141" y="1"/>
                  </a:lnTo>
                  <a:lnTo>
                    <a:pt x="1141" y="1"/>
                  </a:lnTo>
                  <a:lnTo>
                    <a:pt x="893" y="50"/>
                  </a:lnTo>
                  <a:lnTo>
                    <a:pt x="695" y="100"/>
                  </a:lnTo>
                  <a:lnTo>
                    <a:pt x="496" y="199"/>
                  </a:lnTo>
                  <a:lnTo>
                    <a:pt x="348" y="348"/>
                  </a:lnTo>
                  <a:lnTo>
                    <a:pt x="199" y="497"/>
                  </a:lnTo>
                  <a:lnTo>
                    <a:pt x="100" y="695"/>
                  </a:lnTo>
                  <a:lnTo>
                    <a:pt x="50" y="893"/>
                  </a:lnTo>
                  <a:lnTo>
                    <a:pt x="1" y="1141"/>
                  </a:lnTo>
                  <a:lnTo>
                    <a:pt x="1" y="1141"/>
                  </a:lnTo>
                  <a:lnTo>
                    <a:pt x="50" y="1339"/>
                  </a:lnTo>
                  <a:lnTo>
                    <a:pt x="100" y="1538"/>
                  </a:lnTo>
                  <a:lnTo>
                    <a:pt x="199" y="1736"/>
                  </a:lnTo>
                  <a:lnTo>
                    <a:pt x="348" y="1885"/>
                  </a:lnTo>
                  <a:lnTo>
                    <a:pt x="496" y="2033"/>
                  </a:lnTo>
                  <a:lnTo>
                    <a:pt x="695" y="2133"/>
                  </a:lnTo>
                  <a:lnTo>
                    <a:pt x="893" y="2232"/>
                  </a:lnTo>
                  <a:lnTo>
                    <a:pt x="1141" y="2232"/>
                  </a:lnTo>
                  <a:lnTo>
                    <a:pt x="17848" y="2232"/>
                  </a:lnTo>
                  <a:lnTo>
                    <a:pt x="17848" y="2232"/>
                  </a:lnTo>
                  <a:lnTo>
                    <a:pt x="18096" y="2232"/>
                  </a:lnTo>
                  <a:lnTo>
                    <a:pt x="18294" y="2133"/>
                  </a:lnTo>
                  <a:lnTo>
                    <a:pt x="18492" y="2033"/>
                  </a:lnTo>
                  <a:lnTo>
                    <a:pt x="18641" y="1885"/>
                  </a:lnTo>
                  <a:lnTo>
                    <a:pt x="18790" y="1736"/>
                  </a:lnTo>
                  <a:lnTo>
                    <a:pt x="18889" y="1538"/>
                  </a:lnTo>
                  <a:lnTo>
                    <a:pt x="18938" y="1339"/>
                  </a:lnTo>
                  <a:lnTo>
                    <a:pt x="18938" y="1141"/>
                  </a:lnTo>
                  <a:lnTo>
                    <a:pt x="18938" y="1141"/>
                  </a:lnTo>
                  <a:lnTo>
                    <a:pt x="18938" y="893"/>
                  </a:lnTo>
                  <a:lnTo>
                    <a:pt x="18889" y="695"/>
                  </a:lnTo>
                  <a:lnTo>
                    <a:pt x="18790" y="497"/>
                  </a:lnTo>
                  <a:lnTo>
                    <a:pt x="18641" y="348"/>
                  </a:lnTo>
                  <a:lnTo>
                    <a:pt x="18492" y="199"/>
                  </a:lnTo>
                  <a:lnTo>
                    <a:pt x="18294" y="100"/>
                  </a:lnTo>
                  <a:lnTo>
                    <a:pt x="18096" y="50"/>
                  </a:lnTo>
                  <a:lnTo>
                    <a:pt x="17848" y="1"/>
                  </a:lnTo>
                  <a:lnTo>
                    <a:pt x="17848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17" name="Google Shape;1617;p66"/>
            <p:cNvSpPr/>
            <p:nvPr/>
          </p:nvSpPr>
          <p:spPr>
            <a:xfrm>
              <a:off x="2134350" y="2049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618" name="Google Shape;1618;p66"/>
          <p:cNvGrpSpPr/>
          <p:nvPr/>
        </p:nvGrpSpPr>
        <p:grpSpPr>
          <a:xfrm>
            <a:off x="3314527" y="2049131"/>
            <a:ext cx="340354" cy="445256"/>
            <a:chOff x="2472700" y="1953975"/>
            <a:chExt cx="361925" cy="473475"/>
          </a:xfrm>
        </p:grpSpPr>
        <p:sp>
          <p:nvSpPr>
            <p:cNvPr id="1619" name="Google Shape;1619;p66"/>
            <p:cNvSpPr/>
            <p:nvPr/>
          </p:nvSpPr>
          <p:spPr>
            <a:xfrm>
              <a:off x="2472700" y="2371650"/>
              <a:ext cx="361925" cy="55800"/>
            </a:xfrm>
            <a:custGeom>
              <a:avLst/>
              <a:gdLst/>
              <a:ahLst/>
              <a:cxnLst/>
              <a:rect l="l" t="t" r="r" b="b"/>
              <a:pathLst>
                <a:path w="14477" h="2232" extrusionOk="0">
                  <a:moveTo>
                    <a:pt x="893" y="0"/>
                  </a:moveTo>
                  <a:lnTo>
                    <a:pt x="695" y="99"/>
                  </a:lnTo>
                  <a:lnTo>
                    <a:pt x="496" y="199"/>
                  </a:lnTo>
                  <a:lnTo>
                    <a:pt x="348" y="347"/>
                  </a:lnTo>
                  <a:lnTo>
                    <a:pt x="199" y="496"/>
                  </a:lnTo>
                  <a:lnTo>
                    <a:pt x="100" y="694"/>
                  </a:lnTo>
                  <a:lnTo>
                    <a:pt x="50" y="893"/>
                  </a:lnTo>
                  <a:lnTo>
                    <a:pt x="1" y="1091"/>
                  </a:lnTo>
                  <a:lnTo>
                    <a:pt x="50" y="1339"/>
                  </a:lnTo>
                  <a:lnTo>
                    <a:pt x="100" y="1537"/>
                  </a:lnTo>
                  <a:lnTo>
                    <a:pt x="199" y="1735"/>
                  </a:lnTo>
                  <a:lnTo>
                    <a:pt x="348" y="1884"/>
                  </a:lnTo>
                  <a:lnTo>
                    <a:pt x="496" y="2033"/>
                  </a:lnTo>
                  <a:lnTo>
                    <a:pt x="695" y="2132"/>
                  </a:lnTo>
                  <a:lnTo>
                    <a:pt x="893" y="2182"/>
                  </a:lnTo>
                  <a:lnTo>
                    <a:pt x="1141" y="2231"/>
                  </a:lnTo>
                  <a:lnTo>
                    <a:pt x="13882" y="2231"/>
                  </a:lnTo>
                  <a:lnTo>
                    <a:pt x="14129" y="2182"/>
                  </a:lnTo>
                  <a:lnTo>
                    <a:pt x="14278" y="2082"/>
                  </a:lnTo>
                  <a:lnTo>
                    <a:pt x="14427" y="1884"/>
                  </a:lnTo>
                  <a:lnTo>
                    <a:pt x="14477" y="1686"/>
                  </a:lnTo>
                  <a:lnTo>
                    <a:pt x="144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20" name="Google Shape;1620;p66"/>
            <p:cNvSpPr/>
            <p:nvPr/>
          </p:nvSpPr>
          <p:spPr>
            <a:xfrm>
              <a:off x="2472700" y="2371650"/>
              <a:ext cx="361925" cy="55800"/>
            </a:xfrm>
            <a:custGeom>
              <a:avLst/>
              <a:gdLst/>
              <a:ahLst/>
              <a:cxnLst/>
              <a:rect l="l" t="t" r="r" b="b"/>
              <a:pathLst>
                <a:path w="14477" h="2232" fill="none" extrusionOk="0">
                  <a:moveTo>
                    <a:pt x="1141" y="2231"/>
                  </a:moveTo>
                  <a:lnTo>
                    <a:pt x="13882" y="2231"/>
                  </a:lnTo>
                  <a:lnTo>
                    <a:pt x="13882" y="2231"/>
                  </a:lnTo>
                  <a:lnTo>
                    <a:pt x="14129" y="2182"/>
                  </a:lnTo>
                  <a:lnTo>
                    <a:pt x="14278" y="2082"/>
                  </a:lnTo>
                  <a:lnTo>
                    <a:pt x="14427" y="1884"/>
                  </a:lnTo>
                  <a:lnTo>
                    <a:pt x="14477" y="1686"/>
                  </a:lnTo>
                  <a:lnTo>
                    <a:pt x="14477" y="0"/>
                  </a:lnTo>
                  <a:lnTo>
                    <a:pt x="1141" y="0"/>
                  </a:lnTo>
                  <a:lnTo>
                    <a:pt x="1141" y="0"/>
                  </a:lnTo>
                  <a:lnTo>
                    <a:pt x="893" y="0"/>
                  </a:lnTo>
                  <a:lnTo>
                    <a:pt x="695" y="99"/>
                  </a:lnTo>
                  <a:lnTo>
                    <a:pt x="496" y="199"/>
                  </a:lnTo>
                  <a:lnTo>
                    <a:pt x="348" y="347"/>
                  </a:lnTo>
                  <a:lnTo>
                    <a:pt x="199" y="496"/>
                  </a:lnTo>
                  <a:lnTo>
                    <a:pt x="100" y="694"/>
                  </a:lnTo>
                  <a:lnTo>
                    <a:pt x="50" y="893"/>
                  </a:lnTo>
                  <a:lnTo>
                    <a:pt x="1" y="1091"/>
                  </a:lnTo>
                  <a:lnTo>
                    <a:pt x="1" y="1091"/>
                  </a:lnTo>
                  <a:lnTo>
                    <a:pt x="50" y="1339"/>
                  </a:lnTo>
                  <a:lnTo>
                    <a:pt x="100" y="1537"/>
                  </a:lnTo>
                  <a:lnTo>
                    <a:pt x="199" y="1735"/>
                  </a:lnTo>
                  <a:lnTo>
                    <a:pt x="348" y="1884"/>
                  </a:lnTo>
                  <a:lnTo>
                    <a:pt x="496" y="2033"/>
                  </a:lnTo>
                  <a:lnTo>
                    <a:pt x="695" y="2132"/>
                  </a:lnTo>
                  <a:lnTo>
                    <a:pt x="893" y="2182"/>
                  </a:lnTo>
                  <a:lnTo>
                    <a:pt x="1141" y="2231"/>
                  </a:lnTo>
                  <a:lnTo>
                    <a:pt x="1141" y="223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21" name="Google Shape;1621;p66"/>
            <p:cNvSpPr/>
            <p:nvPr/>
          </p:nvSpPr>
          <p:spPr>
            <a:xfrm>
              <a:off x="2501200" y="2427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22" name="Google Shape;1622;p66"/>
            <p:cNvSpPr/>
            <p:nvPr/>
          </p:nvSpPr>
          <p:spPr>
            <a:xfrm>
              <a:off x="2667275" y="2106425"/>
              <a:ext cx="55800" cy="28525"/>
            </a:xfrm>
            <a:custGeom>
              <a:avLst/>
              <a:gdLst/>
              <a:ahLst/>
              <a:cxnLst/>
              <a:rect l="l" t="t" r="r" b="b"/>
              <a:pathLst>
                <a:path w="2232" h="1141" extrusionOk="0">
                  <a:moveTo>
                    <a:pt x="1141" y="0"/>
                  </a:moveTo>
                  <a:lnTo>
                    <a:pt x="893" y="50"/>
                  </a:lnTo>
                  <a:lnTo>
                    <a:pt x="645" y="99"/>
                  </a:lnTo>
                  <a:lnTo>
                    <a:pt x="298" y="199"/>
                  </a:lnTo>
                  <a:lnTo>
                    <a:pt x="100" y="397"/>
                  </a:lnTo>
                  <a:lnTo>
                    <a:pt x="50" y="496"/>
                  </a:lnTo>
                  <a:lnTo>
                    <a:pt x="1" y="595"/>
                  </a:lnTo>
                  <a:lnTo>
                    <a:pt x="50" y="645"/>
                  </a:lnTo>
                  <a:lnTo>
                    <a:pt x="100" y="744"/>
                  </a:lnTo>
                  <a:lnTo>
                    <a:pt x="298" y="942"/>
                  </a:lnTo>
                  <a:lnTo>
                    <a:pt x="645" y="1091"/>
                  </a:lnTo>
                  <a:lnTo>
                    <a:pt x="893" y="1140"/>
                  </a:lnTo>
                  <a:lnTo>
                    <a:pt x="1339" y="1140"/>
                  </a:lnTo>
                  <a:lnTo>
                    <a:pt x="1587" y="1091"/>
                  </a:lnTo>
                  <a:lnTo>
                    <a:pt x="1934" y="942"/>
                  </a:lnTo>
                  <a:lnTo>
                    <a:pt x="2133" y="744"/>
                  </a:lnTo>
                  <a:lnTo>
                    <a:pt x="2232" y="645"/>
                  </a:lnTo>
                  <a:lnTo>
                    <a:pt x="2232" y="595"/>
                  </a:lnTo>
                  <a:lnTo>
                    <a:pt x="2232" y="496"/>
                  </a:lnTo>
                  <a:lnTo>
                    <a:pt x="2133" y="397"/>
                  </a:lnTo>
                  <a:lnTo>
                    <a:pt x="1934" y="199"/>
                  </a:lnTo>
                  <a:lnTo>
                    <a:pt x="1587" y="99"/>
                  </a:lnTo>
                  <a:lnTo>
                    <a:pt x="1339" y="50"/>
                  </a:lnTo>
                  <a:lnTo>
                    <a:pt x="114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23" name="Google Shape;1623;p66"/>
            <p:cNvSpPr/>
            <p:nvPr/>
          </p:nvSpPr>
          <p:spPr>
            <a:xfrm>
              <a:off x="2667275" y="2106425"/>
              <a:ext cx="55800" cy="28525"/>
            </a:xfrm>
            <a:custGeom>
              <a:avLst/>
              <a:gdLst/>
              <a:ahLst/>
              <a:cxnLst/>
              <a:rect l="l" t="t" r="r" b="b"/>
              <a:pathLst>
                <a:path w="2232" h="1141" fill="none" extrusionOk="0">
                  <a:moveTo>
                    <a:pt x="1" y="595"/>
                  </a:moveTo>
                  <a:lnTo>
                    <a:pt x="1" y="595"/>
                  </a:lnTo>
                  <a:lnTo>
                    <a:pt x="50" y="645"/>
                  </a:lnTo>
                  <a:lnTo>
                    <a:pt x="100" y="744"/>
                  </a:lnTo>
                  <a:lnTo>
                    <a:pt x="298" y="942"/>
                  </a:lnTo>
                  <a:lnTo>
                    <a:pt x="645" y="1091"/>
                  </a:lnTo>
                  <a:lnTo>
                    <a:pt x="893" y="1140"/>
                  </a:lnTo>
                  <a:lnTo>
                    <a:pt x="1141" y="1140"/>
                  </a:lnTo>
                  <a:lnTo>
                    <a:pt x="1141" y="1140"/>
                  </a:lnTo>
                  <a:lnTo>
                    <a:pt x="1339" y="1140"/>
                  </a:lnTo>
                  <a:lnTo>
                    <a:pt x="1587" y="1091"/>
                  </a:lnTo>
                  <a:lnTo>
                    <a:pt x="1934" y="942"/>
                  </a:lnTo>
                  <a:lnTo>
                    <a:pt x="2133" y="744"/>
                  </a:lnTo>
                  <a:lnTo>
                    <a:pt x="2232" y="645"/>
                  </a:lnTo>
                  <a:lnTo>
                    <a:pt x="2232" y="595"/>
                  </a:lnTo>
                  <a:lnTo>
                    <a:pt x="2232" y="595"/>
                  </a:lnTo>
                  <a:lnTo>
                    <a:pt x="2232" y="496"/>
                  </a:lnTo>
                  <a:lnTo>
                    <a:pt x="2133" y="397"/>
                  </a:lnTo>
                  <a:lnTo>
                    <a:pt x="1934" y="199"/>
                  </a:lnTo>
                  <a:lnTo>
                    <a:pt x="1587" y="99"/>
                  </a:lnTo>
                  <a:lnTo>
                    <a:pt x="1339" y="50"/>
                  </a:lnTo>
                  <a:lnTo>
                    <a:pt x="1141" y="0"/>
                  </a:lnTo>
                  <a:lnTo>
                    <a:pt x="1141" y="0"/>
                  </a:lnTo>
                  <a:lnTo>
                    <a:pt x="893" y="50"/>
                  </a:lnTo>
                  <a:lnTo>
                    <a:pt x="645" y="99"/>
                  </a:lnTo>
                  <a:lnTo>
                    <a:pt x="298" y="199"/>
                  </a:lnTo>
                  <a:lnTo>
                    <a:pt x="100" y="397"/>
                  </a:lnTo>
                  <a:lnTo>
                    <a:pt x="50" y="496"/>
                  </a:lnTo>
                  <a:lnTo>
                    <a:pt x="1" y="595"/>
                  </a:lnTo>
                  <a:lnTo>
                    <a:pt x="1" y="59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24" name="Google Shape;1624;p66"/>
            <p:cNvSpPr/>
            <p:nvPr/>
          </p:nvSpPr>
          <p:spPr>
            <a:xfrm>
              <a:off x="2667275" y="2121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25" name="Google Shape;1625;p66"/>
            <p:cNvSpPr/>
            <p:nvPr/>
          </p:nvSpPr>
          <p:spPr>
            <a:xfrm>
              <a:off x="2472700" y="1953975"/>
              <a:ext cx="55800" cy="397875"/>
            </a:xfrm>
            <a:custGeom>
              <a:avLst/>
              <a:gdLst/>
              <a:ahLst/>
              <a:cxnLst/>
              <a:rect l="l" t="t" r="r" b="b"/>
              <a:pathLst>
                <a:path w="2232" h="15915" extrusionOk="0">
                  <a:moveTo>
                    <a:pt x="1339" y="1"/>
                  </a:moveTo>
                  <a:lnTo>
                    <a:pt x="1042" y="100"/>
                  </a:lnTo>
                  <a:lnTo>
                    <a:pt x="744" y="248"/>
                  </a:lnTo>
                  <a:lnTo>
                    <a:pt x="496" y="447"/>
                  </a:lnTo>
                  <a:lnTo>
                    <a:pt x="298" y="695"/>
                  </a:lnTo>
                  <a:lnTo>
                    <a:pt x="149" y="992"/>
                  </a:lnTo>
                  <a:lnTo>
                    <a:pt x="50" y="1290"/>
                  </a:lnTo>
                  <a:lnTo>
                    <a:pt x="1" y="1637"/>
                  </a:lnTo>
                  <a:lnTo>
                    <a:pt x="1" y="15914"/>
                  </a:lnTo>
                  <a:lnTo>
                    <a:pt x="298" y="15765"/>
                  </a:lnTo>
                  <a:lnTo>
                    <a:pt x="546" y="15666"/>
                  </a:lnTo>
                  <a:lnTo>
                    <a:pt x="843" y="15617"/>
                  </a:lnTo>
                  <a:lnTo>
                    <a:pt x="2232" y="15617"/>
                  </a:lnTo>
                  <a:lnTo>
                    <a:pt x="223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26" name="Google Shape;1626;p66"/>
            <p:cNvSpPr/>
            <p:nvPr/>
          </p:nvSpPr>
          <p:spPr>
            <a:xfrm>
              <a:off x="2472700" y="1953975"/>
              <a:ext cx="55800" cy="397875"/>
            </a:xfrm>
            <a:custGeom>
              <a:avLst/>
              <a:gdLst/>
              <a:ahLst/>
              <a:cxnLst/>
              <a:rect l="l" t="t" r="r" b="b"/>
              <a:pathLst>
                <a:path w="2232" h="15915" fill="none" extrusionOk="0">
                  <a:moveTo>
                    <a:pt x="2232" y="15617"/>
                  </a:moveTo>
                  <a:lnTo>
                    <a:pt x="2232" y="1"/>
                  </a:lnTo>
                  <a:lnTo>
                    <a:pt x="1686" y="1"/>
                  </a:lnTo>
                  <a:lnTo>
                    <a:pt x="1686" y="1"/>
                  </a:lnTo>
                  <a:lnTo>
                    <a:pt x="1339" y="1"/>
                  </a:lnTo>
                  <a:lnTo>
                    <a:pt x="1042" y="100"/>
                  </a:lnTo>
                  <a:lnTo>
                    <a:pt x="744" y="248"/>
                  </a:lnTo>
                  <a:lnTo>
                    <a:pt x="496" y="447"/>
                  </a:lnTo>
                  <a:lnTo>
                    <a:pt x="298" y="695"/>
                  </a:lnTo>
                  <a:lnTo>
                    <a:pt x="149" y="992"/>
                  </a:lnTo>
                  <a:lnTo>
                    <a:pt x="50" y="1290"/>
                  </a:lnTo>
                  <a:lnTo>
                    <a:pt x="1" y="1637"/>
                  </a:lnTo>
                  <a:lnTo>
                    <a:pt x="1" y="15914"/>
                  </a:lnTo>
                  <a:lnTo>
                    <a:pt x="1" y="15914"/>
                  </a:lnTo>
                  <a:lnTo>
                    <a:pt x="298" y="15765"/>
                  </a:lnTo>
                  <a:lnTo>
                    <a:pt x="546" y="15666"/>
                  </a:lnTo>
                  <a:lnTo>
                    <a:pt x="843" y="15617"/>
                  </a:lnTo>
                  <a:lnTo>
                    <a:pt x="1141" y="15617"/>
                  </a:lnTo>
                  <a:lnTo>
                    <a:pt x="2232" y="15617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27" name="Google Shape;1627;p66"/>
            <p:cNvSpPr/>
            <p:nvPr/>
          </p:nvSpPr>
          <p:spPr>
            <a:xfrm>
              <a:off x="2528475" y="2344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28" name="Google Shape;1628;p66"/>
            <p:cNvSpPr/>
            <p:nvPr/>
          </p:nvSpPr>
          <p:spPr>
            <a:xfrm>
              <a:off x="2556975" y="1953975"/>
              <a:ext cx="277650" cy="390425"/>
            </a:xfrm>
            <a:custGeom>
              <a:avLst/>
              <a:gdLst/>
              <a:ahLst/>
              <a:cxnLst/>
              <a:rect l="l" t="t" r="r" b="b"/>
              <a:pathLst>
                <a:path w="11106" h="15617" extrusionOk="0">
                  <a:moveTo>
                    <a:pt x="5553" y="2777"/>
                  </a:moveTo>
                  <a:lnTo>
                    <a:pt x="5751" y="2826"/>
                  </a:lnTo>
                  <a:lnTo>
                    <a:pt x="5900" y="2975"/>
                  </a:lnTo>
                  <a:lnTo>
                    <a:pt x="6049" y="3124"/>
                  </a:lnTo>
                  <a:lnTo>
                    <a:pt x="6098" y="3322"/>
                  </a:lnTo>
                  <a:lnTo>
                    <a:pt x="6049" y="3570"/>
                  </a:lnTo>
                  <a:lnTo>
                    <a:pt x="5900" y="3719"/>
                  </a:lnTo>
                  <a:lnTo>
                    <a:pt x="5751" y="3867"/>
                  </a:lnTo>
                  <a:lnTo>
                    <a:pt x="5553" y="3917"/>
                  </a:lnTo>
                  <a:lnTo>
                    <a:pt x="5305" y="3867"/>
                  </a:lnTo>
                  <a:lnTo>
                    <a:pt x="5157" y="3719"/>
                  </a:lnTo>
                  <a:lnTo>
                    <a:pt x="5008" y="3570"/>
                  </a:lnTo>
                  <a:lnTo>
                    <a:pt x="4958" y="3322"/>
                  </a:lnTo>
                  <a:lnTo>
                    <a:pt x="5008" y="3124"/>
                  </a:lnTo>
                  <a:lnTo>
                    <a:pt x="5157" y="2975"/>
                  </a:lnTo>
                  <a:lnTo>
                    <a:pt x="5305" y="2826"/>
                  </a:lnTo>
                  <a:lnTo>
                    <a:pt x="5553" y="2777"/>
                  </a:lnTo>
                  <a:close/>
                  <a:moveTo>
                    <a:pt x="3322" y="3917"/>
                  </a:moveTo>
                  <a:lnTo>
                    <a:pt x="3521" y="3967"/>
                  </a:lnTo>
                  <a:lnTo>
                    <a:pt x="3719" y="4066"/>
                  </a:lnTo>
                  <a:lnTo>
                    <a:pt x="3818" y="4264"/>
                  </a:lnTo>
                  <a:lnTo>
                    <a:pt x="3868" y="4462"/>
                  </a:lnTo>
                  <a:lnTo>
                    <a:pt x="3818" y="4661"/>
                  </a:lnTo>
                  <a:lnTo>
                    <a:pt x="3719" y="4859"/>
                  </a:lnTo>
                  <a:lnTo>
                    <a:pt x="3521" y="4958"/>
                  </a:lnTo>
                  <a:lnTo>
                    <a:pt x="3322" y="5008"/>
                  </a:lnTo>
                  <a:lnTo>
                    <a:pt x="3074" y="4958"/>
                  </a:lnTo>
                  <a:lnTo>
                    <a:pt x="2926" y="4859"/>
                  </a:lnTo>
                  <a:lnTo>
                    <a:pt x="2777" y="4661"/>
                  </a:lnTo>
                  <a:lnTo>
                    <a:pt x="2777" y="4462"/>
                  </a:lnTo>
                  <a:lnTo>
                    <a:pt x="2777" y="4264"/>
                  </a:lnTo>
                  <a:lnTo>
                    <a:pt x="2926" y="4066"/>
                  </a:lnTo>
                  <a:lnTo>
                    <a:pt x="3074" y="3967"/>
                  </a:lnTo>
                  <a:lnTo>
                    <a:pt x="3322" y="3917"/>
                  </a:lnTo>
                  <a:close/>
                  <a:moveTo>
                    <a:pt x="7734" y="3917"/>
                  </a:moveTo>
                  <a:lnTo>
                    <a:pt x="7982" y="3967"/>
                  </a:lnTo>
                  <a:lnTo>
                    <a:pt x="8131" y="4066"/>
                  </a:lnTo>
                  <a:lnTo>
                    <a:pt x="8280" y="4264"/>
                  </a:lnTo>
                  <a:lnTo>
                    <a:pt x="8329" y="4462"/>
                  </a:lnTo>
                  <a:lnTo>
                    <a:pt x="8280" y="4661"/>
                  </a:lnTo>
                  <a:lnTo>
                    <a:pt x="8131" y="4859"/>
                  </a:lnTo>
                  <a:lnTo>
                    <a:pt x="7982" y="4958"/>
                  </a:lnTo>
                  <a:lnTo>
                    <a:pt x="7734" y="5008"/>
                  </a:lnTo>
                  <a:lnTo>
                    <a:pt x="7536" y="4958"/>
                  </a:lnTo>
                  <a:lnTo>
                    <a:pt x="7338" y="4859"/>
                  </a:lnTo>
                  <a:lnTo>
                    <a:pt x="7239" y="4661"/>
                  </a:lnTo>
                  <a:lnTo>
                    <a:pt x="7189" y="4462"/>
                  </a:lnTo>
                  <a:lnTo>
                    <a:pt x="7239" y="4264"/>
                  </a:lnTo>
                  <a:lnTo>
                    <a:pt x="7338" y="4066"/>
                  </a:lnTo>
                  <a:lnTo>
                    <a:pt x="7536" y="3967"/>
                  </a:lnTo>
                  <a:lnTo>
                    <a:pt x="7734" y="3917"/>
                  </a:lnTo>
                  <a:close/>
                  <a:moveTo>
                    <a:pt x="5553" y="5008"/>
                  </a:moveTo>
                  <a:lnTo>
                    <a:pt x="5999" y="5057"/>
                  </a:lnTo>
                  <a:lnTo>
                    <a:pt x="6396" y="5156"/>
                  </a:lnTo>
                  <a:lnTo>
                    <a:pt x="6792" y="5305"/>
                  </a:lnTo>
                  <a:lnTo>
                    <a:pt x="7090" y="5503"/>
                  </a:lnTo>
                  <a:lnTo>
                    <a:pt x="7387" y="5751"/>
                  </a:lnTo>
                  <a:lnTo>
                    <a:pt x="7586" y="5999"/>
                  </a:lnTo>
                  <a:lnTo>
                    <a:pt x="7685" y="6346"/>
                  </a:lnTo>
                  <a:lnTo>
                    <a:pt x="7734" y="6693"/>
                  </a:lnTo>
                  <a:lnTo>
                    <a:pt x="7685" y="7040"/>
                  </a:lnTo>
                  <a:lnTo>
                    <a:pt x="7586" y="7338"/>
                  </a:lnTo>
                  <a:lnTo>
                    <a:pt x="7387" y="7635"/>
                  </a:lnTo>
                  <a:lnTo>
                    <a:pt x="7090" y="7883"/>
                  </a:lnTo>
                  <a:lnTo>
                    <a:pt x="6792" y="8081"/>
                  </a:lnTo>
                  <a:lnTo>
                    <a:pt x="6396" y="8230"/>
                  </a:lnTo>
                  <a:lnTo>
                    <a:pt x="5999" y="8329"/>
                  </a:lnTo>
                  <a:lnTo>
                    <a:pt x="5057" y="8329"/>
                  </a:lnTo>
                  <a:lnTo>
                    <a:pt x="4661" y="8230"/>
                  </a:lnTo>
                  <a:lnTo>
                    <a:pt x="4264" y="8081"/>
                  </a:lnTo>
                  <a:lnTo>
                    <a:pt x="3967" y="7883"/>
                  </a:lnTo>
                  <a:lnTo>
                    <a:pt x="3669" y="7635"/>
                  </a:lnTo>
                  <a:lnTo>
                    <a:pt x="3471" y="7338"/>
                  </a:lnTo>
                  <a:lnTo>
                    <a:pt x="3372" y="7040"/>
                  </a:lnTo>
                  <a:lnTo>
                    <a:pt x="3322" y="6693"/>
                  </a:lnTo>
                  <a:lnTo>
                    <a:pt x="3372" y="6346"/>
                  </a:lnTo>
                  <a:lnTo>
                    <a:pt x="3471" y="5999"/>
                  </a:lnTo>
                  <a:lnTo>
                    <a:pt x="3669" y="5751"/>
                  </a:lnTo>
                  <a:lnTo>
                    <a:pt x="3967" y="5503"/>
                  </a:lnTo>
                  <a:lnTo>
                    <a:pt x="4264" y="5305"/>
                  </a:lnTo>
                  <a:lnTo>
                    <a:pt x="4661" y="5156"/>
                  </a:lnTo>
                  <a:lnTo>
                    <a:pt x="5057" y="5057"/>
                  </a:lnTo>
                  <a:lnTo>
                    <a:pt x="5553" y="5008"/>
                  </a:lnTo>
                  <a:close/>
                  <a:moveTo>
                    <a:pt x="8875" y="9469"/>
                  </a:moveTo>
                  <a:lnTo>
                    <a:pt x="9073" y="9519"/>
                  </a:lnTo>
                  <a:lnTo>
                    <a:pt x="9271" y="9618"/>
                  </a:lnTo>
                  <a:lnTo>
                    <a:pt x="9370" y="9816"/>
                  </a:lnTo>
                  <a:lnTo>
                    <a:pt x="9420" y="10015"/>
                  </a:lnTo>
                  <a:lnTo>
                    <a:pt x="9370" y="10213"/>
                  </a:lnTo>
                  <a:lnTo>
                    <a:pt x="9271" y="10411"/>
                  </a:lnTo>
                  <a:lnTo>
                    <a:pt x="9073" y="10510"/>
                  </a:lnTo>
                  <a:lnTo>
                    <a:pt x="8875" y="10560"/>
                  </a:lnTo>
                  <a:lnTo>
                    <a:pt x="2182" y="10560"/>
                  </a:lnTo>
                  <a:lnTo>
                    <a:pt x="1984" y="10510"/>
                  </a:lnTo>
                  <a:lnTo>
                    <a:pt x="1785" y="10411"/>
                  </a:lnTo>
                  <a:lnTo>
                    <a:pt x="1686" y="10213"/>
                  </a:lnTo>
                  <a:lnTo>
                    <a:pt x="1637" y="10015"/>
                  </a:lnTo>
                  <a:lnTo>
                    <a:pt x="1686" y="9816"/>
                  </a:lnTo>
                  <a:lnTo>
                    <a:pt x="1785" y="9618"/>
                  </a:lnTo>
                  <a:lnTo>
                    <a:pt x="1984" y="9519"/>
                  </a:lnTo>
                  <a:lnTo>
                    <a:pt x="2182" y="9469"/>
                  </a:lnTo>
                  <a:close/>
                  <a:moveTo>
                    <a:pt x="7734" y="11651"/>
                  </a:moveTo>
                  <a:lnTo>
                    <a:pt x="7982" y="11700"/>
                  </a:lnTo>
                  <a:lnTo>
                    <a:pt x="8131" y="11849"/>
                  </a:lnTo>
                  <a:lnTo>
                    <a:pt x="8280" y="11998"/>
                  </a:lnTo>
                  <a:lnTo>
                    <a:pt x="8329" y="12246"/>
                  </a:lnTo>
                  <a:lnTo>
                    <a:pt x="8280" y="12444"/>
                  </a:lnTo>
                  <a:lnTo>
                    <a:pt x="8131" y="12642"/>
                  </a:lnTo>
                  <a:lnTo>
                    <a:pt x="7982" y="12741"/>
                  </a:lnTo>
                  <a:lnTo>
                    <a:pt x="7734" y="12791"/>
                  </a:lnTo>
                  <a:lnTo>
                    <a:pt x="3322" y="12791"/>
                  </a:lnTo>
                  <a:lnTo>
                    <a:pt x="3074" y="12741"/>
                  </a:lnTo>
                  <a:lnTo>
                    <a:pt x="2926" y="12642"/>
                  </a:lnTo>
                  <a:lnTo>
                    <a:pt x="2777" y="12444"/>
                  </a:lnTo>
                  <a:lnTo>
                    <a:pt x="2777" y="12246"/>
                  </a:lnTo>
                  <a:lnTo>
                    <a:pt x="2777" y="11998"/>
                  </a:lnTo>
                  <a:lnTo>
                    <a:pt x="2926" y="11849"/>
                  </a:lnTo>
                  <a:lnTo>
                    <a:pt x="3074" y="11700"/>
                  </a:lnTo>
                  <a:lnTo>
                    <a:pt x="3322" y="11651"/>
                  </a:lnTo>
                  <a:close/>
                  <a:moveTo>
                    <a:pt x="1" y="1"/>
                  </a:moveTo>
                  <a:lnTo>
                    <a:pt x="1" y="15617"/>
                  </a:lnTo>
                  <a:lnTo>
                    <a:pt x="11106" y="15617"/>
                  </a:lnTo>
                  <a:lnTo>
                    <a:pt x="11106" y="546"/>
                  </a:lnTo>
                  <a:lnTo>
                    <a:pt x="11056" y="298"/>
                  </a:lnTo>
                  <a:lnTo>
                    <a:pt x="10907" y="149"/>
                  </a:lnTo>
                  <a:lnTo>
                    <a:pt x="1075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29" name="Google Shape;1629;p66"/>
            <p:cNvSpPr/>
            <p:nvPr/>
          </p:nvSpPr>
          <p:spPr>
            <a:xfrm>
              <a:off x="2556975" y="1953975"/>
              <a:ext cx="277650" cy="390425"/>
            </a:xfrm>
            <a:custGeom>
              <a:avLst/>
              <a:gdLst/>
              <a:ahLst/>
              <a:cxnLst/>
              <a:rect l="l" t="t" r="r" b="b"/>
              <a:pathLst>
                <a:path w="11106" h="15617" fill="none" extrusionOk="0">
                  <a:moveTo>
                    <a:pt x="10511" y="1"/>
                  </a:moveTo>
                  <a:lnTo>
                    <a:pt x="1" y="1"/>
                  </a:lnTo>
                  <a:lnTo>
                    <a:pt x="1" y="15617"/>
                  </a:lnTo>
                  <a:lnTo>
                    <a:pt x="11106" y="15617"/>
                  </a:lnTo>
                  <a:lnTo>
                    <a:pt x="11106" y="546"/>
                  </a:lnTo>
                  <a:lnTo>
                    <a:pt x="11106" y="546"/>
                  </a:lnTo>
                  <a:lnTo>
                    <a:pt x="11056" y="298"/>
                  </a:lnTo>
                  <a:lnTo>
                    <a:pt x="10907" y="149"/>
                  </a:lnTo>
                  <a:lnTo>
                    <a:pt x="10758" y="1"/>
                  </a:lnTo>
                  <a:lnTo>
                    <a:pt x="10511" y="1"/>
                  </a:lnTo>
                  <a:lnTo>
                    <a:pt x="1051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30" name="Google Shape;1630;p66"/>
            <p:cNvSpPr/>
            <p:nvPr/>
          </p:nvSpPr>
          <p:spPr>
            <a:xfrm>
              <a:off x="2736700" y="2051875"/>
              <a:ext cx="28525" cy="27300"/>
            </a:xfrm>
            <a:custGeom>
              <a:avLst/>
              <a:gdLst/>
              <a:ahLst/>
              <a:cxnLst/>
              <a:rect l="l" t="t" r="r" b="b"/>
              <a:pathLst>
                <a:path w="1141" h="1092" fill="none" extrusionOk="0">
                  <a:moveTo>
                    <a:pt x="545" y="1"/>
                  </a:moveTo>
                  <a:lnTo>
                    <a:pt x="545" y="1"/>
                  </a:lnTo>
                  <a:lnTo>
                    <a:pt x="793" y="51"/>
                  </a:lnTo>
                  <a:lnTo>
                    <a:pt x="942" y="150"/>
                  </a:lnTo>
                  <a:lnTo>
                    <a:pt x="1091" y="348"/>
                  </a:lnTo>
                  <a:lnTo>
                    <a:pt x="1140" y="546"/>
                  </a:lnTo>
                  <a:lnTo>
                    <a:pt x="1140" y="546"/>
                  </a:lnTo>
                  <a:lnTo>
                    <a:pt x="1091" y="745"/>
                  </a:lnTo>
                  <a:lnTo>
                    <a:pt x="942" y="943"/>
                  </a:lnTo>
                  <a:lnTo>
                    <a:pt x="793" y="1042"/>
                  </a:lnTo>
                  <a:lnTo>
                    <a:pt x="545" y="1092"/>
                  </a:lnTo>
                  <a:lnTo>
                    <a:pt x="545" y="1092"/>
                  </a:lnTo>
                  <a:lnTo>
                    <a:pt x="347" y="1042"/>
                  </a:lnTo>
                  <a:lnTo>
                    <a:pt x="149" y="943"/>
                  </a:lnTo>
                  <a:lnTo>
                    <a:pt x="50" y="745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50" y="348"/>
                  </a:lnTo>
                  <a:lnTo>
                    <a:pt x="149" y="150"/>
                  </a:lnTo>
                  <a:lnTo>
                    <a:pt x="347" y="51"/>
                  </a:lnTo>
                  <a:lnTo>
                    <a:pt x="545" y="1"/>
                  </a:lnTo>
                  <a:lnTo>
                    <a:pt x="545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31" name="Google Shape;1631;p66"/>
            <p:cNvSpPr/>
            <p:nvPr/>
          </p:nvSpPr>
          <p:spPr>
            <a:xfrm>
              <a:off x="2640025" y="2079150"/>
              <a:ext cx="110325" cy="83075"/>
            </a:xfrm>
            <a:custGeom>
              <a:avLst/>
              <a:gdLst/>
              <a:ahLst/>
              <a:cxnLst/>
              <a:rect l="l" t="t" r="r" b="b"/>
              <a:pathLst>
                <a:path w="4413" h="3323" fill="none" extrusionOk="0">
                  <a:moveTo>
                    <a:pt x="4412" y="1686"/>
                  </a:moveTo>
                  <a:lnTo>
                    <a:pt x="4412" y="1686"/>
                  </a:lnTo>
                  <a:lnTo>
                    <a:pt x="4363" y="2033"/>
                  </a:lnTo>
                  <a:lnTo>
                    <a:pt x="4264" y="2331"/>
                  </a:lnTo>
                  <a:lnTo>
                    <a:pt x="4065" y="2628"/>
                  </a:lnTo>
                  <a:lnTo>
                    <a:pt x="3768" y="2876"/>
                  </a:lnTo>
                  <a:lnTo>
                    <a:pt x="3470" y="3074"/>
                  </a:lnTo>
                  <a:lnTo>
                    <a:pt x="3074" y="3223"/>
                  </a:lnTo>
                  <a:lnTo>
                    <a:pt x="2677" y="3322"/>
                  </a:lnTo>
                  <a:lnTo>
                    <a:pt x="2231" y="3322"/>
                  </a:lnTo>
                  <a:lnTo>
                    <a:pt x="2231" y="3322"/>
                  </a:lnTo>
                  <a:lnTo>
                    <a:pt x="1735" y="3322"/>
                  </a:lnTo>
                  <a:lnTo>
                    <a:pt x="1339" y="3223"/>
                  </a:lnTo>
                  <a:lnTo>
                    <a:pt x="942" y="3074"/>
                  </a:lnTo>
                  <a:lnTo>
                    <a:pt x="645" y="2876"/>
                  </a:lnTo>
                  <a:lnTo>
                    <a:pt x="347" y="2628"/>
                  </a:lnTo>
                  <a:lnTo>
                    <a:pt x="149" y="2331"/>
                  </a:lnTo>
                  <a:lnTo>
                    <a:pt x="50" y="2033"/>
                  </a:lnTo>
                  <a:lnTo>
                    <a:pt x="0" y="1686"/>
                  </a:lnTo>
                  <a:lnTo>
                    <a:pt x="0" y="1686"/>
                  </a:lnTo>
                  <a:lnTo>
                    <a:pt x="50" y="1339"/>
                  </a:lnTo>
                  <a:lnTo>
                    <a:pt x="149" y="992"/>
                  </a:lnTo>
                  <a:lnTo>
                    <a:pt x="347" y="744"/>
                  </a:lnTo>
                  <a:lnTo>
                    <a:pt x="645" y="496"/>
                  </a:lnTo>
                  <a:lnTo>
                    <a:pt x="942" y="298"/>
                  </a:lnTo>
                  <a:lnTo>
                    <a:pt x="1339" y="149"/>
                  </a:lnTo>
                  <a:lnTo>
                    <a:pt x="1735" y="50"/>
                  </a:lnTo>
                  <a:lnTo>
                    <a:pt x="2231" y="1"/>
                  </a:lnTo>
                  <a:lnTo>
                    <a:pt x="2231" y="1"/>
                  </a:lnTo>
                  <a:lnTo>
                    <a:pt x="2677" y="50"/>
                  </a:lnTo>
                  <a:lnTo>
                    <a:pt x="3074" y="149"/>
                  </a:lnTo>
                  <a:lnTo>
                    <a:pt x="3470" y="298"/>
                  </a:lnTo>
                  <a:lnTo>
                    <a:pt x="3768" y="496"/>
                  </a:lnTo>
                  <a:lnTo>
                    <a:pt x="4065" y="744"/>
                  </a:lnTo>
                  <a:lnTo>
                    <a:pt x="4264" y="992"/>
                  </a:lnTo>
                  <a:lnTo>
                    <a:pt x="4363" y="1339"/>
                  </a:lnTo>
                  <a:lnTo>
                    <a:pt x="4412" y="1686"/>
                  </a:lnTo>
                  <a:lnTo>
                    <a:pt x="4412" y="168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32" name="Google Shape;1632;p66"/>
            <p:cNvSpPr/>
            <p:nvPr/>
          </p:nvSpPr>
          <p:spPr>
            <a:xfrm>
              <a:off x="2680925" y="2023375"/>
              <a:ext cx="28525" cy="28525"/>
            </a:xfrm>
            <a:custGeom>
              <a:avLst/>
              <a:gdLst/>
              <a:ahLst/>
              <a:cxnLst/>
              <a:rect l="l" t="t" r="r" b="b"/>
              <a:pathLst>
                <a:path w="1141" h="1141" fill="none" extrusionOk="0">
                  <a:moveTo>
                    <a:pt x="595" y="1"/>
                  </a:moveTo>
                  <a:lnTo>
                    <a:pt x="595" y="1"/>
                  </a:lnTo>
                  <a:lnTo>
                    <a:pt x="793" y="50"/>
                  </a:lnTo>
                  <a:lnTo>
                    <a:pt x="942" y="199"/>
                  </a:lnTo>
                  <a:lnTo>
                    <a:pt x="1091" y="348"/>
                  </a:lnTo>
                  <a:lnTo>
                    <a:pt x="1140" y="546"/>
                  </a:lnTo>
                  <a:lnTo>
                    <a:pt x="1140" y="546"/>
                  </a:lnTo>
                  <a:lnTo>
                    <a:pt x="1091" y="794"/>
                  </a:lnTo>
                  <a:lnTo>
                    <a:pt x="942" y="943"/>
                  </a:lnTo>
                  <a:lnTo>
                    <a:pt x="793" y="1091"/>
                  </a:lnTo>
                  <a:lnTo>
                    <a:pt x="595" y="1141"/>
                  </a:lnTo>
                  <a:lnTo>
                    <a:pt x="595" y="1141"/>
                  </a:lnTo>
                  <a:lnTo>
                    <a:pt x="347" y="1091"/>
                  </a:lnTo>
                  <a:lnTo>
                    <a:pt x="199" y="943"/>
                  </a:lnTo>
                  <a:lnTo>
                    <a:pt x="50" y="794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50" y="348"/>
                  </a:lnTo>
                  <a:lnTo>
                    <a:pt x="199" y="199"/>
                  </a:lnTo>
                  <a:lnTo>
                    <a:pt x="347" y="50"/>
                  </a:lnTo>
                  <a:lnTo>
                    <a:pt x="595" y="1"/>
                  </a:lnTo>
                  <a:lnTo>
                    <a:pt x="595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33" name="Google Shape;1633;p66"/>
            <p:cNvSpPr/>
            <p:nvPr/>
          </p:nvSpPr>
          <p:spPr>
            <a:xfrm>
              <a:off x="2626375" y="2051875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fill="none" extrusionOk="0">
                  <a:moveTo>
                    <a:pt x="546" y="1"/>
                  </a:moveTo>
                  <a:lnTo>
                    <a:pt x="546" y="1"/>
                  </a:lnTo>
                  <a:lnTo>
                    <a:pt x="745" y="51"/>
                  </a:lnTo>
                  <a:lnTo>
                    <a:pt x="943" y="150"/>
                  </a:lnTo>
                  <a:lnTo>
                    <a:pt x="1042" y="348"/>
                  </a:lnTo>
                  <a:lnTo>
                    <a:pt x="1092" y="546"/>
                  </a:lnTo>
                  <a:lnTo>
                    <a:pt x="1092" y="546"/>
                  </a:lnTo>
                  <a:lnTo>
                    <a:pt x="1042" y="745"/>
                  </a:lnTo>
                  <a:lnTo>
                    <a:pt x="943" y="943"/>
                  </a:lnTo>
                  <a:lnTo>
                    <a:pt x="745" y="1042"/>
                  </a:lnTo>
                  <a:lnTo>
                    <a:pt x="546" y="1092"/>
                  </a:lnTo>
                  <a:lnTo>
                    <a:pt x="546" y="1092"/>
                  </a:lnTo>
                  <a:lnTo>
                    <a:pt x="298" y="1042"/>
                  </a:lnTo>
                  <a:lnTo>
                    <a:pt x="150" y="943"/>
                  </a:lnTo>
                  <a:lnTo>
                    <a:pt x="1" y="745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1" y="348"/>
                  </a:lnTo>
                  <a:lnTo>
                    <a:pt x="150" y="150"/>
                  </a:lnTo>
                  <a:lnTo>
                    <a:pt x="298" y="51"/>
                  </a:lnTo>
                  <a:lnTo>
                    <a:pt x="546" y="1"/>
                  </a:lnTo>
                  <a:lnTo>
                    <a:pt x="54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34" name="Google Shape;1634;p66"/>
            <p:cNvSpPr/>
            <p:nvPr/>
          </p:nvSpPr>
          <p:spPr>
            <a:xfrm>
              <a:off x="2626375" y="2245225"/>
              <a:ext cx="138850" cy="28525"/>
            </a:xfrm>
            <a:custGeom>
              <a:avLst/>
              <a:gdLst/>
              <a:ahLst/>
              <a:cxnLst/>
              <a:rect l="l" t="t" r="r" b="b"/>
              <a:pathLst>
                <a:path w="5554" h="1141" fill="none" extrusionOk="0">
                  <a:moveTo>
                    <a:pt x="4958" y="1141"/>
                  </a:moveTo>
                  <a:lnTo>
                    <a:pt x="546" y="1141"/>
                  </a:lnTo>
                  <a:lnTo>
                    <a:pt x="546" y="1141"/>
                  </a:lnTo>
                  <a:lnTo>
                    <a:pt x="298" y="1091"/>
                  </a:lnTo>
                  <a:lnTo>
                    <a:pt x="150" y="992"/>
                  </a:lnTo>
                  <a:lnTo>
                    <a:pt x="1" y="794"/>
                  </a:lnTo>
                  <a:lnTo>
                    <a:pt x="1" y="596"/>
                  </a:lnTo>
                  <a:lnTo>
                    <a:pt x="1" y="596"/>
                  </a:lnTo>
                  <a:lnTo>
                    <a:pt x="1" y="348"/>
                  </a:lnTo>
                  <a:lnTo>
                    <a:pt x="150" y="199"/>
                  </a:lnTo>
                  <a:lnTo>
                    <a:pt x="298" y="50"/>
                  </a:lnTo>
                  <a:lnTo>
                    <a:pt x="546" y="1"/>
                  </a:lnTo>
                  <a:lnTo>
                    <a:pt x="4958" y="1"/>
                  </a:lnTo>
                  <a:lnTo>
                    <a:pt x="4958" y="1"/>
                  </a:lnTo>
                  <a:lnTo>
                    <a:pt x="5206" y="50"/>
                  </a:lnTo>
                  <a:lnTo>
                    <a:pt x="5355" y="199"/>
                  </a:lnTo>
                  <a:lnTo>
                    <a:pt x="5504" y="348"/>
                  </a:lnTo>
                  <a:lnTo>
                    <a:pt x="5553" y="596"/>
                  </a:lnTo>
                  <a:lnTo>
                    <a:pt x="5553" y="596"/>
                  </a:lnTo>
                  <a:lnTo>
                    <a:pt x="5504" y="794"/>
                  </a:lnTo>
                  <a:lnTo>
                    <a:pt x="5355" y="992"/>
                  </a:lnTo>
                  <a:lnTo>
                    <a:pt x="5206" y="1091"/>
                  </a:lnTo>
                  <a:lnTo>
                    <a:pt x="4958" y="1141"/>
                  </a:lnTo>
                  <a:lnTo>
                    <a:pt x="4958" y="114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35" name="Google Shape;1635;p66"/>
            <p:cNvSpPr/>
            <p:nvPr/>
          </p:nvSpPr>
          <p:spPr>
            <a:xfrm>
              <a:off x="2597875" y="2190700"/>
              <a:ext cx="194600" cy="27275"/>
            </a:xfrm>
            <a:custGeom>
              <a:avLst/>
              <a:gdLst/>
              <a:ahLst/>
              <a:cxnLst/>
              <a:rect l="l" t="t" r="r" b="b"/>
              <a:pathLst>
                <a:path w="7784" h="1091" fill="none" extrusionOk="0">
                  <a:moveTo>
                    <a:pt x="7239" y="1091"/>
                  </a:moveTo>
                  <a:lnTo>
                    <a:pt x="546" y="1091"/>
                  </a:lnTo>
                  <a:lnTo>
                    <a:pt x="546" y="1091"/>
                  </a:lnTo>
                  <a:lnTo>
                    <a:pt x="348" y="1041"/>
                  </a:lnTo>
                  <a:lnTo>
                    <a:pt x="149" y="942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347"/>
                  </a:lnTo>
                  <a:lnTo>
                    <a:pt x="149" y="149"/>
                  </a:lnTo>
                  <a:lnTo>
                    <a:pt x="348" y="50"/>
                  </a:lnTo>
                  <a:lnTo>
                    <a:pt x="546" y="0"/>
                  </a:lnTo>
                  <a:lnTo>
                    <a:pt x="7239" y="0"/>
                  </a:lnTo>
                  <a:lnTo>
                    <a:pt x="7239" y="0"/>
                  </a:lnTo>
                  <a:lnTo>
                    <a:pt x="7437" y="50"/>
                  </a:lnTo>
                  <a:lnTo>
                    <a:pt x="7635" y="149"/>
                  </a:lnTo>
                  <a:lnTo>
                    <a:pt x="7734" y="347"/>
                  </a:lnTo>
                  <a:lnTo>
                    <a:pt x="7784" y="546"/>
                  </a:lnTo>
                  <a:lnTo>
                    <a:pt x="7784" y="546"/>
                  </a:lnTo>
                  <a:lnTo>
                    <a:pt x="7734" y="744"/>
                  </a:lnTo>
                  <a:lnTo>
                    <a:pt x="7635" y="942"/>
                  </a:lnTo>
                  <a:lnTo>
                    <a:pt x="7437" y="1041"/>
                  </a:lnTo>
                  <a:lnTo>
                    <a:pt x="7239" y="1091"/>
                  </a:lnTo>
                  <a:lnTo>
                    <a:pt x="7239" y="109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36" name="Google Shape;1636;p66"/>
            <p:cNvSpPr/>
            <p:nvPr/>
          </p:nvSpPr>
          <p:spPr>
            <a:xfrm>
              <a:off x="2778825" y="2217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637" name="Google Shape;1637;p66"/>
          <p:cNvGrpSpPr/>
          <p:nvPr/>
        </p:nvGrpSpPr>
        <p:grpSpPr>
          <a:xfrm>
            <a:off x="3947393" y="2049131"/>
            <a:ext cx="418454" cy="445256"/>
            <a:chOff x="3145675" y="1953975"/>
            <a:chExt cx="444975" cy="473475"/>
          </a:xfrm>
        </p:grpSpPr>
        <p:sp>
          <p:nvSpPr>
            <p:cNvPr id="1638" name="Google Shape;1638;p66"/>
            <p:cNvSpPr/>
            <p:nvPr/>
          </p:nvSpPr>
          <p:spPr>
            <a:xfrm>
              <a:off x="3420825" y="1953975"/>
              <a:ext cx="169825" cy="168575"/>
            </a:xfrm>
            <a:custGeom>
              <a:avLst/>
              <a:gdLst/>
              <a:ahLst/>
              <a:cxnLst/>
              <a:rect l="l" t="t" r="r" b="b"/>
              <a:pathLst>
                <a:path w="6793" h="6743" extrusionOk="0">
                  <a:moveTo>
                    <a:pt x="4115" y="1"/>
                  </a:moveTo>
                  <a:lnTo>
                    <a:pt x="3719" y="149"/>
                  </a:lnTo>
                  <a:lnTo>
                    <a:pt x="3322" y="348"/>
                  </a:lnTo>
                  <a:lnTo>
                    <a:pt x="2975" y="595"/>
                  </a:lnTo>
                  <a:lnTo>
                    <a:pt x="1736" y="1884"/>
                  </a:lnTo>
                  <a:lnTo>
                    <a:pt x="942" y="1091"/>
                  </a:lnTo>
                  <a:lnTo>
                    <a:pt x="744" y="942"/>
                  </a:lnTo>
                  <a:lnTo>
                    <a:pt x="347" y="942"/>
                  </a:lnTo>
                  <a:lnTo>
                    <a:pt x="149" y="1091"/>
                  </a:lnTo>
                  <a:lnTo>
                    <a:pt x="50" y="1290"/>
                  </a:lnTo>
                  <a:lnTo>
                    <a:pt x="0" y="1488"/>
                  </a:lnTo>
                  <a:lnTo>
                    <a:pt x="50" y="1686"/>
                  </a:lnTo>
                  <a:lnTo>
                    <a:pt x="149" y="1884"/>
                  </a:lnTo>
                  <a:lnTo>
                    <a:pt x="4859" y="6594"/>
                  </a:lnTo>
                  <a:lnTo>
                    <a:pt x="5057" y="6693"/>
                  </a:lnTo>
                  <a:lnTo>
                    <a:pt x="5255" y="6743"/>
                  </a:lnTo>
                  <a:lnTo>
                    <a:pt x="5503" y="6693"/>
                  </a:lnTo>
                  <a:lnTo>
                    <a:pt x="5652" y="6594"/>
                  </a:lnTo>
                  <a:lnTo>
                    <a:pt x="5801" y="6396"/>
                  </a:lnTo>
                  <a:lnTo>
                    <a:pt x="5801" y="6197"/>
                  </a:lnTo>
                  <a:lnTo>
                    <a:pt x="5801" y="5999"/>
                  </a:lnTo>
                  <a:lnTo>
                    <a:pt x="5652" y="5801"/>
                  </a:lnTo>
                  <a:lnTo>
                    <a:pt x="4859" y="5008"/>
                  </a:lnTo>
                  <a:lnTo>
                    <a:pt x="6098" y="3768"/>
                  </a:lnTo>
                  <a:lnTo>
                    <a:pt x="6396" y="3421"/>
                  </a:lnTo>
                  <a:lnTo>
                    <a:pt x="6594" y="3025"/>
                  </a:lnTo>
                  <a:lnTo>
                    <a:pt x="6743" y="2578"/>
                  </a:lnTo>
                  <a:lnTo>
                    <a:pt x="6792" y="2182"/>
                  </a:lnTo>
                  <a:lnTo>
                    <a:pt x="6743" y="1736"/>
                  </a:lnTo>
                  <a:lnTo>
                    <a:pt x="6594" y="1339"/>
                  </a:lnTo>
                  <a:lnTo>
                    <a:pt x="6396" y="942"/>
                  </a:lnTo>
                  <a:lnTo>
                    <a:pt x="6098" y="595"/>
                  </a:lnTo>
                  <a:lnTo>
                    <a:pt x="5801" y="348"/>
                  </a:lnTo>
                  <a:lnTo>
                    <a:pt x="5404" y="149"/>
                  </a:lnTo>
                  <a:lnTo>
                    <a:pt x="495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39" name="Google Shape;1639;p66"/>
            <p:cNvSpPr/>
            <p:nvPr/>
          </p:nvSpPr>
          <p:spPr>
            <a:xfrm>
              <a:off x="3420825" y="1953975"/>
              <a:ext cx="169825" cy="168575"/>
            </a:xfrm>
            <a:custGeom>
              <a:avLst/>
              <a:gdLst/>
              <a:ahLst/>
              <a:cxnLst/>
              <a:rect l="l" t="t" r="r" b="b"/>
              <a:pathLst>
                <a:path w="6793" h="6743" fill="none" extrusionOk="0">
                  <a:moveTo>
                    <a:pt x="6098" y="595"/>
                  </a:moveTo>
                  <a:lnTo>
                    <a:pt x="6098" y="595"/>
                  </a:lnTo>
                  <a:lnTo>
                    <a:pt x="5801" y="348"/>
                  </a:lnTo>
                  <a:lnTo>
                    <a:pt x="5404" y="149"/>
                  </a:lnTo>
                  <a:lnTo>
                    <a:pt x="4958" y="1"/>
                  </a:lnTo>
                  <a:lnTo>
                    <a:pt x="4561" y="1"/>
                  </a:lnTo>
                  <a:lnTo>
                    <a:pt x="4115" y="1"/>
                  </a:lnTo>
                  <a:lnTo>
                    <a:pt x="3719" y="149"/>
                  </a:lnTo>
                  <a:lnTo>
                    <a:pt x="3322" y="348"/>
                  </a:lnTo>
                  <a:lnTo>
                    <a:pt x="2975" y="595"/>
                  </a:lnTo>
                  <a:lnTo>
                    <a:pt x="1736" y="1884"/>
                  </a:lnTo>
                  <a:lnTo>
                    <a:pt x="942" y="1091"/>
                  </a:lnTo>
                  <a:lnTo>
                    <a:pt x="942" y="1091"/>
                  </a:lnTo>
                  <a:lnTo>
                    <a:pt x="744" y="942"/>
                  </a:lnTo>
                  <a:lnTo>
                    <a:pt x="546" y="942"/>
                  </a:lnTo>
                  <a:lnTo>
                    <a:pt x="347" y="942"/>
                  </a:lnTo>
                  <a:lnTo>
                    <a:pt x="149" y="1091"/>
                  </a:lnTo>
                  <a:lnTo>
                    <a:pt x="149" y="1091"/>
                  </a:lnTo>
                  <a:lnTo>
                    <a:pt x="50" y="1290"/>
                  </a:lnTo>
                  <a:lnTo>
                    <a:pt x="0" y="1488"/>
                  </a:lnTo>
                  <a:lnTo>
                    <a:pt x="50" y="1686"/>
                  </a:lnTo>
                  <a:lnTo>
                    <a:pt x="149" y="1884"/>
                  </a:lnTo>
                  <a:lnTo>
                    <a:pt x="4859" y="6594"/>
                  </a:lnTo>
                  <a:lnTo>
                    <a:pt x="4859" y="6594"/>
                  </a:lnTo>
                  <a:lnTo>
                    <a:pt x="5057" y="6693"/>
                  </a:lnTo>
                  <a:lnTo>
                    <a:pt x="5255" y="6743"/>
                  </a:lnTo>
                  <a:lnTo>
                    <a:pt x="5503" y="6693"/>
                  </a:lnTo>
                  <a:lnTo>
                    <a:pt x="5652" y="6594"/>
                  </a:lnTo>
                  <a:lnTo>
                    <a:pt x="5652" y="6594"/>
                  </a:lnTo>
                  <a:lnTo>
                    <a:pt x="5801" y="6396"/>
                  </a:lnTo>
                  <a:lnTo>
                    <a:pt x="5801" y="6197"/>
                  </a:lnTo>
                  <a:lnTo>
                    <a:pt x="5801" y="5999"/>
                  </a:lnTo>
                  <a:lnTo>
                    <a:pt x="5652" y="5801"/>
                  </a:lnTo>
                  <a:lnTo>
                    <a:pt x="4859" y="5008"/>
                  </a:lnTo>
                  <a:lnTo>
                    <a:pt x="6098" y="3768"/>
                  </a:lnTo>
                  <a:lnTo>
                    <a:pt x="6098" y="3768"/>
                  </a:lnTo>
                  <a:lnTo>
                    <a:pt x="6396" y="3421"/>
                  </a:lnTo>
                  <a:lnTo>
                    <a:pt x="6594" y="3025"/>
                  </a:lnTo>
                  <a:lnTo>
                    <a:pt x="6743" y="2578"/>
                  </a:lnTo>
                  <a:lnTo>
                    <a:pt x="6792" y="2182"/>
                  </a:lnTo>
                  <a:lnTo>
                    <a:pt x="6743" y="1736"/>
                  </a:lnTo>
                  <a:lnTo>
                    <a:pt x="6594" y="1339"/>
                  </a:lnTo>
                  <a:lnTo>
                    <a:pt x="6396" y="942"/>
                  </a:lnTo>
                  <a:lnTo>
                    <a:pt x="6098" y="595"/>
                  </a:lnTo>
                  <a:lnTo>
                    <a:pt x="6098" y="59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40" name="Google Shape;1640;p66"/>
            <p:cNvSpPr/>
            <p:nvPr/>
          </p:nvSpPr>
          <p:spPr>
            <a:xfrm>
              <a:off x="3573275" y="1968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41" name="Google Shape;1641;p66"/>
            <p:cNvSpPr/>
            <p:nvPr/>
          </p:nvSpPr>
          <p:spPr>
            <a:xfrm>
              <a:off x="3145675" y="2341900"/>
              <a:ext cx="111575" cy="85550"/>
            </a:xfrm>
            <a:custGeom>
              <a:avLst/>
              <a:gdLst/>
              <a:ahLst/>
              <a:cxnLst/>
              <a:rect l="l" t="t" r="r" b="b"/>
              <a:pathLst>
                <a:path w="4463" h="3422" extrusionOk="0">
                  <a:moveTo>
                    <a:pt x="1" y="0"/>
                  </a:moveTo>
                  <a:lnTo>
                    <a:pt x="1" y="1141"/>
                  </a:lnTo>
                  <a:lnTo>
                    <a:pt x="50" y="1587"/>
                  </a:lnTo>
                  <a:lnTo>
                    <a:pt x="199" y="2033"/>
                  </a:lnTo>
                  <a:lnTo>
                    <a:pt x="397" y="2430"/>
                  </a:lnTo>
                  <a:lnTo>
                    <a:pt x="645" y="2727"/>
                  </a:lnTo>
                  <a:lnTo>
                    <a:pt x="992" y="3024"/>
                  </a:lnTo>
                  <a:lnTo>
                    <a:pt x="1389" y="3223"/>
                  </a:lnTo>
                  <a:lnTo>
                    <a:pt x="1786" y="3372"/>
                  </a:lnTo>
                  <a:lnTo>
                    <a:pt x="2232" y="3421"/>
                  </a:lnTo>
                  <a:lnTo>
                    <a:pt x="2678" y="3372"/>
                  </a:lnTo>
                  <a:lnTo>
                    <a:pt x="3074" y="3223"/>
                  </a:lnTo>
                  <a:lnTo>
                    <a:pt x="3471" y="3024"/>
                  </a:lnTo>
                  <a:lnTo>
                    <a:pt x="3818" y="2727"/>
                  </a:lnTo>
                  <a:lnTo>
                    <a:pt x="4066" y="2430"/>
                  </a:lnTo>
                  <a:lnTo>
                    <a:pt x="4264" y="2033"/>
                  </a:lnTo>
                  <a:lnTo>
                    <a:pt x="4413" y="1587"/>
                  </a:lnTo>
                  <a:lnTo>
                    <a:pt x="4463" y="1141"/>
                  </a:lnTo>
                  <a:lnTo>
                    <a:pt x="446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42" name="Google Shape;1642;p66"/>
            <p:cNvSpPr/>
            <p:nvPr/>
          </p:nvSpPr>
          <p:spPr>
            <a:xfrm>
              <a:off x="3145675" y="2341900"/>
              <a:ext cx="111575" cy="85550"/>
            </a:xfrm>
            <a:custGeom>
              <a:avLst/>
              <a:gdLst/>
              <a:ahLst/>
              <a:cxnLst/>
              <a:rect l="l" t="t" r="r" b="b"/>
              <a:pathLst>
                <a:path w="4463" h="3422" fill="none" extrusionOk="0">
                  <a:moveTo>
                    <a:pt x="1" y="1141"/>
                  </a:moveTo>
                  <a:lnTo>
                    <a:pt x="1" y="1141"/>
                  </a:lnTo>
                  <a:lnTo>
                    <a:pt x="50" y="1587"/>
                  </a:lnTo>
                  <a:lnTo>
                    <a:pt x="199" y="2033"/>
                  </a:lnTo>
                  <a:lnTo>
                    <a:pt x="397" y="2430"/>
                  </a:lnTo>
                  <a:lnTo>
                    <a:pt x="645" y="2727"/>
                  </a:lnTo>
                  <a:lnTo>
                    <a:pt x="992" y="3024"/>
                  </a:lnTo>
                  <a:lnTo>
                    <a:pt x="1389" y="3223"/>
                  </a:lnTo>
                  <a:lnTo>
                    <a:pt x="1786" y="3372"/>
                  </a:lnTo>
                  <a:lnTo>
                    <a:pt x="2232" y="3421"/>
                  </a:lnTo>
                  <a:lnTo>
                    <a:pt x="2232" y="3421"/>
                  </a:lnTo>
                  <a:lnTo>
                    <a:pt x="2678" y="3372"/>
                  </a:lnTo>
                  <a:lnTo>
                    <a:pt x="3074" y="3223"/>
                  </a:lnTo>
                  <a:lnTo>
                    <a:pt x="3471" y="3024"/>
                  </a:lnTo>
                  <a:lnTo>
                    <a:pt x="3818" y="2727"/>
                  </a:lnTo>
                  <a:lnTo>
                    <a:pt x="4066" y="2430"/>
                  </a:lnTo>
                  <a:lnTo>
                    <a:pt x="4264" y="2033"/>
                  </a:lnTo>
                  <a:lnTo>
                    <a:pt x="4413" y="1587"/>
                  </a:lnTo>
                  <a:lnTo>
                    <a:pt x="4463" y="1141"/>
                  </a:lnTo>
                  <a:lnTo>
                    <a:pt x="4463" y="0"/>
                  </a:lnTo>
                  <a:lnTo>
                    <a:pt x="1" y="0"/>
                  </a:lnTo>
                  <a:lnTo>
                    <a:pt x="1" y="114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43" name="Google Shape;1643;p66"/>
            <p:cNvSpPr/>
            <p:nvPr/>
          </p:nvSpPr>
          <p:spPr>
            <a:xfrm>
              <a:off x="3145675" y="2370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44" name="Google Shape;1644;p66"/>
            <p:cNvSpPr/>
            <p:nvPr/>
          </p:nvSpPr>
          <p:spPr>
            <a:xfrm>
              <a:off x="3145675" y="2258850"/>
              <a:ext cx="111575" cy="55800"/>
            </a:xfrm>
            <a:custGeom>
              <a:avLst/>
              <a:gdLst/>
              <a:ahLst/>
              <a:cxnLst/>
              <a:rect l="l" t="t" r="r" b="b"/>
              <a:pathLst>
                <a:path w="4463" h="2232" extrusionOk="0">
                  <a:moveTo>
                    <a:pt x="546" y="1"/>
                  </a:moveTo>
                  <a:lnTo>
                    <a:pt x="348" y="51"/>
                  </a:lnTo>
                  <a:lnTo>
                    <a:pt x="150" y="150"/>
                  </a:lnTo>
                  <a:lnTo>
                    <a:pt x="50" y="348"/>
                  </a:lnTo>
                  <a:lnTo>
                    <a:pt x="1" y="546"/>
                  </a:lnTo>
                  <a:lnTo>
                    <a:pt x="1" y="2232"/>
                  </a:lnTo>
                  <a:lnTo>
                    <a:pt x="4463" y="2232"/>
                  </a:lnTo>
                  <a:lnTo>
                    <a:pt x="4463" y="546"/>
                  </a:lnTo>
                  <a:lnTo>
                    <a:pt x="4413" y="348"/>
                  </a:lnTo>
                  <a:lnTo>
                    <a:pt x="4314" y="150"/>
                  </a:lnTo>
                  <a:lnTo>
                    <a:pt x="4116" y="51"/>
                  </a:lnTo>
                  <a:lnTo>
                    <a:pt x="391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45" name="Google Shape;1645;p66"/>
            <p:cNvSpPr/>
            <p:nvPr/>
          </p:nvSpPr>
          <p:spPr>
            <a:xfrm>
              <a:off x="3145675" y="2258850"/>
              <a:ext cx="111575" cy="55800"/>
            </a:xfrm>
            <a:custGeom>
              <a:avLst/>
              <a:gdLst/>
              <a:ahLst/>
              <a:cxnLst/>
              <a:rect l="l" t="t" r="r" b="b"/>
              <a:pathLst>
                <a:path w="4463" h="2232" fill="none" extrusionOk="0">
                  <a:moveTo>
                    <a:pt x="1" y="546"/>
                  </a:moveTo>
                  <a:lnTo>
                    <a:pt x="1" y="2232"/>
                  </a:lnTo>
                  <a:lnTo>
                    <a:pt x="4463" y="2232"/>
                  </a:lnTo>
                  <a:lnTo>
                    <a:pt x="4463" y="546"/>
                  </a:lnTo>
                  <a:lnTo>
                    <a:pt x="4463" y="546"/>
                  </a:lnTo>
                  <a:lnTo>
                    <a:pt x="4413" y="348"/>
                  </a:lnTo>
                  <a:lnTo>
                    <a:pt x="4314" y="150"/>
                  </a:lnTo>
                  <a:lnTo>
                    <a:pt x="4116" y="51"/>
                  </a:lnTo>
                  <a:lnTo>
                    <a:pt x="3917" y="1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348" y="51"/>
                  </a:lnTo>
                  <a:lnTo>
                    <a:pt x="150" y="150"/>
                  </a:lnTo>
                  <a:lnTo>
                    <a:pt x="50" y="348"/>
                  </a:lnTo>
                  <a:lnTo>
                    <a:pt x="1" y="546"/>
                  </a:lnTo>
                  <a:lnTo>
                    <a:pt x="1" y="54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46" name="Google Shape;1646;p66"/>
            <p:cNvSpPr/>
            <p:nvPr/>
          </p:nvSpPr>
          <p:spPr>
            <a:xfrm>
              <a:off x="3145675" y="2272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47" name="Google Shape;1647;p66"/>
            <p:cNvSpPr/>
            <p:nvPr/>
          </p:nvSpPr>
          <p:spPr>
            <a:xfrm>
              <a:off x="3284500" y="2341900"/>
              <a:ext cx="111550" cy="85550"/>
            </a:xfrm>
            <a:custGeom>
              <a:avLst/>
              <a:gdLst/>
              <a:ahLst/>
              <a:cxnLst/>
              <a:rect l="l" t="t" r="r" b="b"/>
              <a:pathLst>
                <a:path w="4462" h="3422" extrusionOk="0">
                  <a:moveTo>
                    <a:pt x="0" y="0"/>
                  </a:moveTo>
                  <a:lnTo>
                    <a:pt x="0" y="1141"/>
                  </a:lnTo>
                  <a:lnTo>
                    <a:pt x="50" y="1587"/>
                  </a:lnTo>
                  <a:lnTo>
                    <a:pt x="199" y="2033"/>
                  </a:lnTo>
                  <a:lnTo>
                    <a:pt x="397" y="2430"/>
                  </a:lnTo>
                  <a:lnTo>
                    <a:pt x="645" y="2727"/>
                  </a:lnTo>
                  <a:lnTo>
                    <a:pt x="992" y="3024"/>
                  </a:lnTo>
                  <a:lnTo>
                    <a:pt x="1388" y="3223"/>
                  </a:lnTo>
                  <a:lnTo>
                    <a:pt x="1785" y="3372"/>
                  </a:lnTo>
                  <a:lnTo>
                    <a:pt x="2231" y="3421"/>
                  </a:lnTo>
                  <a:lnTo>
                    <a:pt x="2677" y="3372"/>
                  </a:lnTo>
                  <a:lnTo>
                    <a:pt x="3074" y="3223"/>
                  </a:lnTo>
                  <a:lnTo>
                    <a:pt x="3470" y="3024"/>
                  </a:lnTo>
                  <a:lnTo>
                    <a:pt x="3818" y="2727"/>
                  </a:lnTo>
                  <a:lnTo>
                    <a:pt x="4065" y="2430"/>
                  </a:lnTo>
                  <a:lnTo>
                    <a:pt x="4264" y="2033"/>
                  </a:lnTo>
                  <a:lnTo>
                    <a:pt x="4412" y="1587"/>
                  </a:lnTo>
                  <a:lnTo>
                    <a:pt x="4462" y="1141"/>
                  </a:lnTo>
                  <a:lnTo>
                    <a:pt x="446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48" name="Google Shape;1648;p66"/>
            <p:cNvSpPr/>
            <p:nvPr/>
          </p:nvSpPr>
          <p:spPr>
            <a:xfrm>
              <a:off x="3284500" y="2341900"/>
              <a:ext cx="111550" cy="85550"/>
            </a:xfrm>
            <a:custGeom>
              <a:avLst/>
              <a:gdLst/>
              <a:ahLst/>
              <a:cxnLst/>
              <a:rect l="l" t="t" r="r" b="b"/>
              <a:pathLst>
                <a:path w="4462" h="3422" fill="none" extrusionOk="0">
                  <a:moveTo>
                    <a:pt x="4462" y="1141"/>
                  </a:moveTo>
                  <a:lnTo>
                    <a:pt x="4462" y="0"/>
                  </a:lnTo>
                  <a:lnTo>
                    <a:pt x="0" y="0"/>
                  </a:lnTo>
                  <a:lnTo>
                    <a:pt x="0" y="1141"/>
                  </a:lnTo>
                  <a:lnTo>
                    <a:pt x="0" y="1141"/>
                  </a:lnTo>
                  <a:lnTo>
                    <a:pt x="50" y="1587"/>
                  </a:lnTo>
                  <a:lnTo>
                    <a:pt x="199" y="2033"/>
                  </a:lnTo>
                  <a:lnTo>
                    <a:pt x="397" y="2430"/>
                  </a:lnTo>
                  <a:lnTo>
                    <a:pt x="645" y="2727"/>
                  </a:lnTo>
                  <a:lnTo>
                    <a:pt x="992" y="3024"/>
                  </a:lnTo>
                  <a:lnTo>
                    <a:pt x="1388" y="3223"/>
                  </a:lnTo>
                  <a:lnTo>
                    <a:pt x="1785" y="3372"/>
                  </a:lnTo>
                  <a:lnTo>
                    <a:pt x="2231" y="3421"/>
                  </a:lnTo>
                  <a:lnTo>
                    <a:pt x="2231" y="3421"/>
                  </a:lnTo>
                  <a:lnTo>
                    <a:pt x="2677" y="3372"/>
                  </a:lnTo>
                  <a:lnTo>
                    <a:pt x="3074" y="3223"/>
                  </a:lnTo>
                  <a:lnTo>
                    <a:pt x="3470" y="3024"/>
                  </a:lnTo>
                  <a:lnTo>
                    <a:pt x="3818" y="2727"/>
                  </a:lnTo>
                  <a:lnTo>
                    <a:pt x="4065" y="2430"/>
                  </a:lnTo>
                  <a:lnTo>
                    <a:pt x="4264" y="2033"/>
                  </a:lnTo>
                  <a:lnTo>
                    <a:pt x="4412" y="1587"/>
                  </a:lnTo>
                  <a:lnTo>
                    <a:pt x="4462" y="1141"/>
                  </a:lnTo>
                  <a:lnTo>
                    <a:pt x="4462" y="114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49" name="Google Shape;1649;p66"/>
            <p:cNvSpPr/>
            <p:nvPr/>
          </p:nvSpPr>
          <p:spPr>
            <a:xfrm>
              <a:off x="3396025" y="2370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50" name="Google Shape;1650;p66"/>
            <p:cNvSpPr/>
            <p:nvPr/>
          </p:nvSpPr>
          <p:spPr>
            <a:xfrm>
              <a:off x="3284500" y="2258850"/>
              <a:ext cx="111550" cy="55800"/>
            </a:xfrm>
            <a:custGeom>
              <a:avLst/>
              <a:gdLst/>
              <a:ahLst/>
              <a:cxnLst/>
              <a:rect l="l" t="t" r="r" b="b"/>
              <a:pathLst>
                <a:path w="4462" h="2232" extrusionOk="0">
                  <a:moveTo>
                    <a:pt x="546" y="1"/>
                  </a:moveTo>
                  <a:lnTo>
                    <a:pt x="347" y="51"/>
                  </a:lnTo>
                  <a:lnTo>
                    <a:pt x="149" y="150"/>
                  </a:lnTo>
                  <a:lnTo>
                    <a:pt x="50" y="348"/>
                  </a:lnTo>
                  <a:lnTo>
                    <a:pt x="0" y="546"/>
                  </a:lnTo>
                  <a:lnTo>
                    <a:pt x="0" y="2232"/>
                  </a:lnTo>
                  <a:lnTo>
                    <a:pt x="4462" y="2232"/>
                  </a:lnTo>
                  <a:lnTo>
                    <a:pt x="4462" y="546"/>
                  </a:lnTo>
                  <a:lnTo>
                    <a:pt x="4412" y="348"/>
                  </a:lnTo>
                  <a:lnTo>
                    <a:pt x="4313" y="150"/>
                  </a:lnTo>
                  <a:lnTo>
                    <a:pt x="4115" y="51"/>
                  </a:lnTo>
                  <a:lnTo>
                    <a:pt x="391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51" name="Google Shape;1651;p66"/>
            <p:cNvSpPr/>
            <p:nvPr/>
          </p:nvSpPr>
          <p:spPr>
            <a:xfrm>
              <a:off x="3284500" y="2258850"/>
              <a:ext cx="111550" cy="55800"/>
            </a:xfrm>
            <a:custGeom>
              <a:avLst/>
              <a:gdLst/>
              <a:ahLst/>
              <a:cxnLst/>
              <a:rect l="l" t="t" r="r" b="b"/>
              <a:pathLst>
                <a:path w="4462" h="2232" fill="none" extrusionOk="0">
                  <a:moveTo>
                    <a:pt x="546" y="1"/>
                  </a:moveTo>
                  <a:lnTo>
                    <a:pt x="546" y="1"/>
                  </a:lnTo>
                  <a:lnTo>
                    <a:pt x="347" y="51"/>
                  </a:lnTo>
                  <a:lnTo>
                    <a:pt x="149" y="150"/>
                  </a:lnTo>
                  <a:lnTo>
                    <a:pt x="50" y="348"/>
                  </a:lnTo>
                  <a:lnTo>
                    <a:pt x="0" y="546"/>
                  </a:lnTo>
                  <a:lnTo>
                    <a:pt x="0" y="2232"/>
                  </a:lnTo>
                  <a:lnTo>
                    <a:pt x="4462" y="2232"/>
                  </a:lnTo>
                  <a:lnTo>
                    <a:pt x="4462" y="546"/>
                  </a:lnTo>
                  <a:lnTo>
                    <a:pt x="4462" y="546"/>
                  </a:lnTo>
                  <a:lnTo>
                    <a:pt x="4412" y="348"/>
                  </a:lnTo>
                  <a:lnTo>
                    <a:pt x="4313" y="150"/>
                  </a:lnTo>
                  <a:lnTo>
                    <a:pt x="4115" y="51"/>
                  </a:lnTo>
                  <a:lnTo>
                    <a:pt x="3917" y="1"/>
                  </a:lnTo>
                  <a:lnTo>
                    <a:pt x="54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52" name="Google Shape;1652;p66"/>
            <p:cNvSpPr/>
            <p:nvPr/>
          </p:nvSpPr>
          <p:spPr>
            <a:xfrm>
              <a:off x="3298125" y="2258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53" name="Google Shape;1653;p66"/>
            <p:cNvSpPr/>
            <p:nvPr/>
          </p:nvSpPr>
          <p:spPr>
            <a:xfrm>
              <a:off x="3423300" y="2258850"/>
              <a:ext cx="111575" cy="55800"/>
            </a:xfrm>
            <a:custGeom>
              <a:avLst/>
              <a:gdLst/>
              <a:ahLst/>
              <a:cxnLst/>
              <a:rect l="l" t="t" r="r" b="b"/>
              <a:pathLst>
                <a:path w="4463" h="2232" extrusionOk="0">
                  <a:moveTo>
                    <a:pt x="546" y="1"/>
                  </a:moveTo>
                  <a:lnTo>
                    <a:pt x="348" y="51"/>
                  </a:lnTo>
                  <a:lnTo>
                    <a:pt x="149" y="150"/>
                  </a:lnTo>
                  <a:lnTo>
                    <a:pt x="50" y="348"/>
                  </a:lnTo>
                  <a:lnTo>
                    <a:pt x="1" y="546"/>
                  </a:lnTo>
                  <a:lnTo>
                    <a:pt x="1" y="2232"/>
                  </a:lnTo>
                  <a:lnTo>
                    <a:pt x="4462" y="2232"/>
                  </a:lnTo>
                  <a:lnTo>
                    <a:pt x="4462" y="546"/>
                  </a:lnTo>
                  <a:lnTo>
                    <a:pt x="4413" y="348"/>
                  </a:lnTo>
                  <a:lnTo>
                    <a:pt x="4314" y="150"/>
                  </a:lnTo>
                  <a:lnTo>
                    <a:pt x="4115" y="51"/>
                  </a:lnTo>
                  <a:lnTo>
                    <a:pt x="391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54" name="Google Shape;1654;p66"/>
            <p:cNvSpPr/>
            <p:nvPr/>
          </p:nvSpPr>
          <p:spPr>
            <a:xfrm>
              <a:off x="3423300" y="2258850"/>
              <a:ext cx="111575" cy="55800"/>
            </a:xfrm>
            <a:custGeom>
              <a:avLst/>
              <a:gdLst/>
              <a:ahLst/>
              <a:cxnLst/>
              <a:rect l="l" t="t" r="r" b="b"/>
              <a:pathLst>
                <a:path w="4463" h="2232" fill="none" extrusionOk="0">
                  <a:moveTo>
                    <a:pt x="4462" y="546"/>
                  </a:moveTo>
                  <a:lnTo>
                    <a:pt x="4462" y="546"/>
                  </a:lnTo>
                  <a:lnTo>
                    <a:pt x="4413" y="348"/>
                  </a:lnTo>
                  <a:lnTo>
                    <a:pt x="4314" y="150"/>
                  </a:lnTo>
                  <a:lnTo>
                    <a:pt x="4115" y="51"/>
                  </a:lnTo>
                  <a:lnTo>
                    <a:pt x="3917" y="1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348" y="51"/>
                  </a:lnTo>
                  <a:lnTo>
                    <a:pt x="149" y="150"/>
                  </a:lnTo>
                  <a:lnTo>
                    <a:pt x="50" y="348"/>
                  </a:lnTo>
                  <a:lnTo>
                    <a:pt x="1" y="546"/>
                  </a:lnTo>
                  <a:lnTo>
                    <a:pt x="1" y="2232"/>
                  </a:lnTo>
                  <a:lnTo>
                    <a:pt x="4462" y="2232"/>
                  </a:lnTo>
                  <a:lnTo>
                    <a:pt x="4462" y="54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55" name="Google Shape;1655;p66"/>
            <p:cNvSpPr/>
            <p:nvPr/>
          </p:nvSpPr>
          <p:spPr>
            <a:xfrm>
              <a:off x="3534850" y="2272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56" name="Google Shape;1656;p66"/>
            <p:cNvSpPr/>
            <p:nvPr/>
          </p:nvSpPr>
          <p:spPr>
            <a:xfrm>
              <a:off x="3423300" y="2341900"/>
              <a:ext cx="111575" cy="85550"/>
            </a:xfrm>
            <a:custGeom>
              <a:avLst/>
              <a:gdLst/>
              <a:ahLst/>
              <a:cxnLst/>
              <a:rect l="l" t="t" r="r" b="b"/>
              <a:pathLst>
                <a:path w="4463" h="3422" extrusionOk="0">
                  <a:moveTo>
                    <a:pt x="1" y="0"/>
                  </a:moveTo>
                  <a:lnTo>
                    <a:pt x="1" y="1141"/>
                  </a:lnTo>
                  <a:lnTo>
                    <a:pt x="50" y="1587"/>
                  </a:lnTo>
                  <a:lnTo>
                    <a:pt x="199" y="2033"/>
                  </a:lnTo>
                  <a:lnTo>
                    <a:pt x="397" y="2430"/>
                  </a:lnTo>
                  <a:lnTo>
                    <a:pt x="645" y="2727"/>
                  </a:lnTo>
                  <a:lnTo>
                    <a:pt x="992" y="3024"/>
                  </a:lnTo>
                  <a:lnTo>
                    <a:pt x="1389" y="3223"/>
                  </a:lnTo>
                  <a:lnTo>
                    <a:pt x="1785" y="3372"/>
                  </a:lnTo>
                  <a:lnTo>
                    <a:pt x="2231" y="3421"/>
                  </a:lnTo>
                  <a:lnTo>
                    <a:pt x="2678" y="3372"/>
                  </a:lnTo>
                  <a:lnTo>
                    <a:pt x="3074" y="3223"/>
                  </a:lnTo>
                  <a:lnTo>
                    <a:pt x="3471" y="3024"/>
                  </a:lnTo>
                  <a:lnTo>
                    <a:pt x="3818" y="2727"/>
                  </a:lnTo>
                  <a:lnTo>
                    <a:pt x="4066" y="2430"/>
                  </a:lnTo>
                  <a:lnTo>
                    <a:pt x="4264" y="2033"/>
                  </a:lnTo>
                  <a:lnTo>
                    <a:pt x="4413" y="1587"/>
                  </a:lnTo>
                  <a:lnTo>
                    <a:pt x="4462" y="1141"/>
                  </a:lnTo>
                  <a:lnTo>
                    <a:pt x="446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57" name="Google Shape;1657;p66"/>
            <p:cNvSpPr/>
            <p:nvPr/>
          </p:nvSpPr>
          <p:spPr>
            <a:xfrm>
              <a:off x="3423300" y="2341900"/>
              <a:ext cx="111575" cy="85550"/>
            </a:xfrm>
            <a:custGeom>
              <a:avLst/>
              <a:gdLst/>
              <a:ahLst/>
              <a:cxnLst/>
              <a:rect l="l" t="t" r="r" b="b"/>
              <a:pathLst>
                <a:path w="4463" h="3422" fill="none" extrusionOk="0">
                  <a:moveTo>
                    <a:pt x="2231" y="3421"/>
                  </a:moveTo>
                  <a:lnTo>
                    <a:pt x="2231" y="3421"/>
                  </a:lnTo>
                  <a:lnTo>
                    <a:pt x="2678" y="3372"/>
                  </a:lnTo>
                  <a:lnTo>
                    <a:pt x="3074" y="3223"/>
                  </a:lnTo>
                  <a:lnTo>
                    <a:pt x="3471" y="3024"/>
                  </a:lnTo>
                  <a:lnTo>
                    <a:pt x="3818" y="2727"/>
                  </a:lnTo>
                  <a:lnTo>
                    <a:pt x="4066" y="2430"/>
                  </a:lnTo>
                  <a:lnTo>
                    <a:pt x="4264" y="2033"/>
                  </a:lnTo>
                  <a:lnTo>
                    <a:pt x="4413" y="1587"/>
                  </a:lnTo>
                  <a:lnTo>
                    <a:pt x="4462" y="1141"/>
                  </a:lnTo>
                  <a:lnTo>
                    <a:pt x="4462" y="0"/>
                  </a:lnTo>
                  <a:lnTo>
                    <a:pt x="1" y="0"/>
                  </a:lnTo>
                  <a:lnTo>
                    <a:pt x="1" y="1141"/>
                  </a:lnTo>
                  <a:lnTo>
                    <a:pt x="1" y="1141"/>
                  </a:lnTo>
                  <a:lnTo>
                    <a:pt x="50" y="1587"/>
                  </a:lnTo>
                  <a:lnTo>
                    <a:pt x="199" y="2033"/>
                  </a:lnTo>
                  <a:lnTo>
                    <a:pt x="397" y="2430"/>
                  </a:lnTo>
                  <a:lnTo>
                    <a:pt x="645" y="2727"/>
                  </a:lnTo>
                  <a:lnTo>
                    <a:pt x="992" y="3024"/>
                  </a:lnTo>
                  <a:lnTo>
                    <a:pt x="1389" y="3223"/>
                  </a:lnTo>
                  <a:lnTo>
                    <a:pt x="1785" y="3372"/>
                  </a:lnTo>
                  <a:lnTo>
                    <a:pt x="2231" y="3421"/>
                  </a:lnTo>
                  <a:lnTo>
                    <a:pt x="2231" y="342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58" name="Google Shape;1658;p66"/>
            <p:cNvSpPr/>
            <p:nvPr/>
          </p:nvSpPr>
          <p:spPr>
            <a:xfrm>
              <a:off x="3479075" y="2427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59" name="Google Shape;1659;p66"/>
            <p:cNvSpPr/>
            <p:nvPr/>
          </p:nvSpPr>
          <p:spPr>
            <a:xfrm>
              <a:off x="3352650" y="2039500"/>
              <a:ext cx="151225" cy="80575"/>
            </a:xfrm>
            <a:custGeom>
              <a:avLst/>
              <a:gdLst/>
              <a:ahLst/>
              <a:cxnLst/>
              <a:rect l="l" t="t" r="r" b="b"/>
              <a:pathLst>
                <a:path w="6049" h="3223" extrusionOk="0">
                  <a:moveTo>
                    <a:pt x="2876" y="0"/>
                  </a:moveTo>
                  <a:lnTo>
                    <a:pt x="546" y="2380"/>
                  </a:lnTo>
                  <a:lnTo>
                    <a:pt x="348" y="2578"/>
                  </a:lnTo>
                  <a:lnTo>
                    <a:pt x="249" y="2776"/>
                  </a:lnTo>
                  <a:lnTo>
                    <a:pt x="1" y="3223"/>
                  </a:lnTo>
                  <a:lnTo>
                    <a:pt x="5999" y="3223"/>
                  </a:lnTo>
                  <a:lnTo>
                    <a:pt x="6049" y="3173"/>
                  </a:lnTo>
                  <a:lnTo>
                    <a:pt x="287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60" name="Google Shape;1660;p66"/>
            <p:cNvSpPr/>
            <p:nvPr/>
          </p:nvSpPr>
          <p:spPr>
            <a:xfrm>
              <a:off x="3352650" y="2039500"/>
              <a:ext cx="151225" cy="80575"/>
            </a:xfrm>
            <a:custGeom>
              <a:avLst/>
              <a:gdLst/>
              <a:ahLst/>
              <a:cxnLst/>
              <a:rect l="l" t="t" r="r" b="b"/>
              <a:pathLst>
                <a:path w="6049" h="3223" fill="none" extrusionOk="0">
                  <a:moveTo>
                    <a:pt x="546" y="2380"/>
                  </a:moveTo>
                  <a:lnTo>
                    <a:pt x="546" y="2380"/>
                  </a:lnTo>
                  <a:lnTo>
                    <a:pt x="348" y="2578"/>
                  </a:lnTo>
                  <a:lnTo>
                    <a:pt x="249" y="2776"/>
                  </a:lnTo>
                  <a:lnTo>
                    <a:pt x="1" y="3223"/>
                  </a:lnTo>
                  <a:lnTo>
                    <a:pt x="5999" y="3223"/>
                  </a:lnTo>
                  <a:lnTo>
                    <a:pt x="6049" y="3173"/>
                  </a:lnTo>
                  <a:lnTo>
                    <a:pt x="2876" y="0"/>
                  </a:lnTo>
                  <a:lnTo>
                    <a:pt x="546" y="238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61" name="Google Shape;1661;p66"/>
            <p:cNvSpPr/>
            <p:nvPr/>
          </p:nvSpPr>
          <p:spPr>
            <a:xfrm>
              <a:off x="3366300" y="2098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62" name="Google Shape;1662;p66"/>
            <p:cNvSpPr/>
            <p:nvPr/>
          </p:nvSpPr>
          <p:spPr>
            <a:xfrm>
              <a:off x="3314250" y="2147325"/>
              <a:ext cx="159900" cy="81825"/>
            </a:xfrm>
            <a:custGeom>
              <a:avLst/>
              <a:gdLst/>
              <a:ahLst/>
              <a:cxnLst/>
              <a:rect l="l" t="t" r="r" b="b"/>
              <a:pathLst>
                <a:path w="6396" h="3273" extrusionOk="0">
                  <a:moveTo>
                    <a:pt x="892" y="0"/>
                  </a:moveTo>
                  <a:lnTo>
                    <a:pt x="496" y="397"/>
                  </a:lnTo>
                  <a:lnTo>
                    <a:pt x="297" y="694"/>
                  </a:lnTo>
                  <a:lnTo>
                    <a:pt x="149" y="992"/>
                  </a:lnTo>
                  <a:lnTo>
                    <a:pt x="50" y="1289"/>
                  </a:lnTo>
                  <a:lnTo>
                    <a:pt x="0" y="1587"/>
                  </a:lnTo>
                  <a:lnTo>
                    <a:pt x="50" y="1934"/>
                  </a:lnTo>
                  <a:lnTo>
                    <a:pt x="149" y="2231"/>
                  </a:lnTo>
                  <a:lnTo>
                    <a:pt x="297" y="2529"/>
                  </a:lnTo>
                  <a:lnTo>
                    <a:pt x="496" y="2776"/>
                  </a:lnTo>
                  <a:lnTo>
                    <a:pt x="744" y="2975"/>
                  </a:lnTo>
                  <a:lnTo>
                    <a:pt x="1041" y="3123"/>
                  </a:lnTo>
                  <a:lnTo>
                    <a:pt x="1339" y="3223"/>
                  </a:lnTo>
                  <a:lnTo>
                    <a:pt x="1686" y="3272"/>
                  </a:lnTo>
                  <a:lnTo>
                    <a:pt x="1983" y="3223"/>
                  </a:lnTo>
                  <a:lnTo>
                    <a:pt x="2330" y="3123"/>
                  </a:lnTo>
                  <a:lnTo>
                    <a:pt x="2578" y="2975"/>
                  </a:lnTo>
                  <a:lnTo>
                    <a:pt x="2875" y="2776"/>
                  </a:lnTo>
                  <a:lnTo>
                    <a:pt x="3768" y="1834"/>
                  </a:lnTo>
                  <a:lnTo>
                    <a:pt x="4164" y="1785"/>
                  </a:lnTo>
                  <a:lnTo>
                    <a:pt x="4561" y="1636"/>
                  </a:lnTo>
                  <a:lnTo>
                    <a:pt x="4908" y="1438"/>
                  </a:lnTo>
                  <a:lnTo>
                    <a:pt x="5205" y="1190"/>
                  </a:lnTo>
                  <a:lnTo>
                    <a:pt x="639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63" name="Google Shape;1663;p66"/>
            <p:cNvSpPr/>
            <p:nvPr/>
          </p:nvSpPr>
          <p:spPr>
            <a:xfrm>
              <a:off x="3314250" y="2147325"/>
              <a:ext cx="159900" cy="81825"/>
            </a:xfrm>
            <a:custGeom>
              <a:avLst/>
              <a:gdLst/>
              <a:ahLst/>
              <a:cxnLst/>
              <a:rect l="l" t="t" r="r" b="b"/>
              <a:pathLst>
                <a:path w="6396" h="3273" fill="none" extrusionOk="0">
                  <a:moveTo>
                    <a:pt x="5205" y="1190"/>
                  </a:moveTo>
                  <a:lnTo>
                    <a:pt x="6395" y="0"/>
                  </a:lnTo>
                  <a:lnTo>
                    <a:pt x="892" y="0"/>
                  </a:lnTo>
                  <a:lnTo>
                    <a:pt x="496" y="397"/>
                  </a:lnTo>
                  <a:lnTo>
                    <a:pt x="496" y="397"/>
                  </a:lnTo>
                  <a:lnTo>
                    <a:pt x="297" y="694"/>
                  </a:lnTo>
                  <a:lnTo>
                    <a:pt x="149" y="992"/>
                  </a:lnTo>
                  <a:lnTo>
                    <a:pt x="50" y="1289"/>
                  </a:lnTo>
                  <a:lnTo>
                    <a:pt x="0" y="1587"/>
                  </a:lnTo>
                  <a:lnTo>
                    <a:pt x="50" y="1934"/>
                  </a:lnTo>
                  <a:lnTo>
                    <a:pt x="149" y="2231"/>
                  </a:lnTo>
                  <a:lnTo>
                    <a:pt x="297" y="2529"/>
                  </a:lnTo>
                  <a:lnTo>
                    <a:pt x="496" y="2776"/>
                  </a:lnTo>
                  <a:lnTo>
                    <a:pt x="496" y="2776"/>
                  </a:lnTo>
                  <a:lnTo>
                    <a:pt x="744" y="2975"/>
                  </a:lnTo>
                  <a:lnTo>
                    <a:pt x="1041" y="3123"/>
                  </a:lnTo>
                  <a:lnTo>
                    <a:pt x="1339" y="3223"/>
                  </a:lnTo>
                  <a:lnTo>
                    <a:pt x="1686" y="3272"/>
                  </a:lnTo>
                  <a:lnTo>
                    <a:pt x="1983" y="3223"/>
                  </a:lnTo>
                  <a:lnTo>
                    <a:pt x="2330" y="3123"/>
                  </a:lnTo>
                  <a:lnTo>
                    <a:pt x="2578" y="2975"/>
                  </a:lnTo>
                  <a:lnTo>
                    <a:pt x="2875" y="2776"/>
                  </a:lnTo>
                  <a:lnTo>
                    <a:pt x="3768" y="1834"/>
                  </a:lnTo>
                  <a:lnTo>
                    <a:pt x="3768" y="1834"/>
                  </a:lnTo>
                  <a:lnTo>
                    <a:pt x="4164" y="1785"/>
                  </a:lnTo>
                  <a:lnTo>
                    <a:pt x="4561" y="1636"/>
                  </a:lnTo>
                  <a:lnTo>
                    <a:pt x="4908" y="1438"/>
                  </a:lnTo>
                  <a:lnTo>
                    <a:pt x="5205" y="1190"/>
                  </a:lnTo>
                  <a:lnTo>
                    <a:pt x="5205" y="119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64" name="Google Shape;1664;p66"/>
            <p:cNvSpPr/>
            <p:nvPr/>
          </p:nvSpPr>
          <p:spPr>
            <a:xfrm>
              <a:off x="3444375" y="2177075"/>
              <a:ext cx="25" cy="0"/>
            </a:xfrm>
            <a:custGeom>
              <a:avLst/>
              <a:gdLst/>
              <a:ahLst/>
              <a:cxnLst/>
              <a:rect l="l" t="t" r="r" b="b"/>
              <a:pathLst>
                <a:path w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665" name="Google Shape;1665;p66"/>
          <p:cNvSpPr/>
          <p:nvPr/>
        </p:nvSpPr>
        <p:spPr>
          <a:xfrm>
            <a:off x="5052152" y="2052578"/>
            <a:ext cx="24" cy="24"/>
          </a:xfrm>
          <a:custGeom>
            <a:avLst/>
            <a:gdLst/>
            <a:ahLst/>
            <a:cxnLst/>
            <a:rect l="l" t="t" r="r" b="b"/>
            <a:pathLst>
              <a:path w="1" h="1" fill="none" extrusionOk="0">
                <a:moveTo>
                  <a:pt x="1" y="0"/>
                </a:moveTo>
                <a:lnTo>
                  <a:pt x="1" y="0"/>
                </a:lnTo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1666" name="Google Shape;1666;p66"/>
          <p:cNvGrpSpPr/>
          <p:nvPr/>
        </p:nvGrpSpPr>
        <p:grpSpPr>
          <a:xfrm>
            <a:off x="4628054" y="2049131"/>
            <a:ext cx="446408" cy="445256"/>
            <a:chOff x="3869475" y="1953975"/>
            <a:chExt cx="474700" cy="473475"/>
          </a:xfrm>
        </p:grpSpPr>
        <p:sp>
          <p:nvSpPr>
            <p:cNvPr id="1667" name="Google Shape;1667;p66"/>
            <p:cNvSpPr/>
            <p:nvPr/>
          </p:nvSpPr>
          <p:spPr>
            <a:xfrm>
              <a:off x="4176850" y="2231600"/>
              <a:ext cx="167325" cy="111575"/>
            </a:xfrm>
            <a:custGeom>
              <a:avLst/>
              <a:gdLst/>
              <a:ahLst/>
              <a:cxnLst/>
              <a:rect l="l" t="t" r="r" b="b"/>
              <a:pathLst>
                <a:path w="6693" h="4463" extrusionOk="0">
                  <a:moveTo>
                    <a:pt x="546" y="0"/>
                  </a:moveTo>
                  <a:lnTo>
                    <a:pt x="298" y="50"/>
                  </a:lnTo>
                  <a:lnTo>
                    <a:pt x="149" y="199"/>
                  </a:lnTo>
                  <a:lnTo>
                    <a:pt x="0" y="347"/>
                  </a:lnTo>
                  <a:lnTo>
                    <a:pt x="0" y="546"/>
                  </a:lnTo>
                  <a:lnTo>
                    <a:pt x="0" y="793"/>
                  </a:lnTo>
                  <a:lnTo>
                    <a:pt x="149" y="942"/>
                  </a:lnTo>
                  <a:lnTo>
                    <a:pt x="298" y="1091"/>
                  </a:lnTo>
                  <a:lnTo>
                    <a:pt x="546" y="1141"/>
                  </a:lnTo>
                  <a:lnTo>
                    <a:pt x="1091" y="1141"/>
                  </a:lnTo>
                  <a:lnTo>
                    <a:pt x="1091" y="2330"/>
                  </a:lnTo>
                  <a:lnTo>
                    <a:pt x="843" y="2429"/>
                  </a:lnTo>
                  <a:lnTo>
                    <a:pt x="645" y="2578"/>
                  </a:lnTo>
                  <a:lnTo>
                    <a:pt x="446" y="2727"/>
                  </a:lnTo>
                  <a:lnTo>
                    <a:pt x="298" y="2925"/>
                  </a:lnTo>
                  <a:lnTo>
                    <a:pt x="149" y="3173"/>
                  </a:lnTo>
                  <a:lnTo>
                    <a:pt x="50" y="3371"/>
                  </a:lnTo>
                  <a:lnTo>
                    <a:pt x="0" y="3619"/>
                  </a:lnTo>
                  <a:lnTo>
                    <a:pt x="0" y="3917"/>
                  </a:lnTo>
                  <a:lnTo>
                    <a:pt x="0" y="4462"/>
                  </a:lnTo>
                  <a:lnTo>
                    <a:pt x="6693" y="4462"/>
                  </a:lnTo>
                  <a:lnTo>
                    <a:pt x="6693" y="3917"/>
                  </a:lnTo>
                  <a:lnTo>
                    <a:pt x="6643" y="3619"/>
                  </a:lnTo>
                  <a:lnTo>
                    <a:pt x="6594" y="3371"/>
                  </a:lnTo>
                  <a:lnTo>
                    <a:pt x="6495" y="3173"/>
                  </a:lnTo>
                  <a:lnTo>
                    <a:pt x="6346" y="2925"/>
                  </a:lnTo>
                  <a:lnTo>
                    <a:pt x="6197" y="2727"/>
                  </a:lnTo>
                  <a:lnTo>
                    <a:pt x="5999" y="2578"/>
                  </a:lnTo>
                  <a:lnTo>
                    <a:pt x="5800" y="2429"/>
                  </a:lnTo>
                  <a:lnTo>
                    <a:pt x="5553" y="2330"/>
                  </a:lnTo>
                  <a:lnTo>
                    <a:pt x="5553" y="1141"/>
                  </a:lnTo>
                  <a:lnTo>
                    <a:pt x="6098" y="1141"/>
                  </a:lnTo>
                  <a:lnTo>
                    <a:pt x="6346" y="1091"/>
                  </a:lnTo>
                  <a:lnTo>
                    <a:pt x="6495" y="942"/>
                  </a:lnTo>
                  <a:lnTo>
                    <a:pt x="6643" y="793"/>
                  </a:lnTo>
                  <a:lnTo>
                    <a:pt x="6693" y="546"/>
                  </a:lnTo>
                  <a:lnTo>
                    <a:pt x="6643" y="347"/>
                  </a:lnTo>
                  <a:lnTo>
                    <a:pt x="6495" y="199"/>
                  </a:lnTo>
                  <a:lnTo>
                    <a:pt x="6346" y="50"/>
                  </a:lnTo>
                  <a:lnTo>
                    <a:pt x="609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68" name="Google Shape;1668;p66"/>
            <p:cNvSpPr/>
            <p:nvPr/>
          </p:nvSpPr>
          <p:spPr>
            <a:xfrm>
              <a:off x="4176850" y="2231600"/>
              <a:ext cx="167325" cy="111575"/>
            </a:xfrm>
            <a:custGeom>
              <a:avLst/>
              <a:gdLst/>
              <a:ahLst/>
              <a:cxnLst/>
              <a:rect l="l" t="t" r="r" b="b"/>
              <a:pathLst>
                <a:path w="6693" h="4463" fill="none" extrusionOk="0">
                  <a:moveTo>
                    <a:pt x="6098" y="1141"/>
                  </a:moveTo>
                  <a:lnTo>
                    <a:pt x="6098" y="1141"/>
                  </a:lnTo>
                  <a:lnTo>
                    <a:pt x="6346" y="1091"/>
                  </a:lnTo>
                  <a:lnTo>
                    <a:pt x="6495" y="942"/>
                  </a:lnTo>
                  <a:lnTo>
                    <a:pt x="6643" y="793"/>
                  </a:lnTo>
                  <a:lnTo>
                    <a:pt x="6693" y="546"/>
                  </a:lnTo>
                  <a:lnTo>
                    <a:pt x="6693" y="546"/>
                  </a:lnTo>
                  <a:lnTo>
                    <a:pt x="6643" y="347"/>
                  </a:lnTo>
                  <a:lnTo>
                    <a:pt x="6495" y="199"/>
                  </a:lnTo>
                  <a:lnTo>
                    <a:pt x="6346" y="50"/>
                  </a:lnTo>
                  <a:lnTo>
                    <a:pt x="6098" y="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298" y="50"/>
                  </a:lnTo>
                  <a:lnTo>
                    <a:pt x="149" y="199"/>
                  </a:lnTo>
                  <a:lnTo>
                    <a:pt x="0" y="347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0" y="793"/>
                  </a:lnTo>
                  <a:lnTo>
                    <a:pt x="149" y="942"/>
                  </a:lnTo>
                  <a:lnTo>
                    <a:pt x="298" y="1091"/>
                  </a:lnTo>
                  <a:lnTo>
                    <a:pt x="546" y="1141"/>
                  </a:lnTo>
                  <a:lnTo>
                    <a:pt x="1091" y="1141"/>
                  </a:lnTo>
                  <a:lnTo>
                    <a:pt x="1091" y="2330"/>
                  </a:lnTo>
                  <a:lnTo>
                    <a:pt x="1091" y="2330"/>
                  </a:lnTo>
                  <a:lnTo>
                    <a:pt x="843" y="2429"/>
                  </a:lnTo>
                  <a:lnTo>
                    <a:pt x="645" y="2578"/>
                  </a:lnTo>
                  <a:lnTo>
                    <a:pt x="446" y="2727"/>
                  </a:lnTo>
                  <a:lnTo>
                    <a:pt x="298" y="2925"/>
                  </a:lnTo>
                  <a:lnTo>
                    <a:pt x="149" y="3173"/>
                  </a:lnTo>
                  <a:lnTo>
                    <a:pt x="50" y="3371"/>
                  </a:lnTo>
                  <a:lnTo>
                    <a:pt x="0" y="3619"/>
                  </a:lnTo>
                  <a:lnTo>
                    <a:pt x="0" y="3917"/>
                  </a:lnTo>
                  <a:lnTo>
                    <a:pt x="0" y="4462"/>
                  </a:lnTo>
                  <a:lnTo>
                    <a:pt x="6693" y="4462"/>
                  </a:lnTo>
                  <a:lnTo>
                    <a:pt x="6693" y="3917"/>
                  </a:lnTo>
                  <a:lnTo>
                    <a:pt x="6693" y="3917"/>
                  </a:lnTo>
                  <a:lnTo>
                    <a:pt x="6643" y="3619"/>
                  </a:lnTo>
                  <a:lnTo>
                    <a:pt x="6594" y="3371"/>
                  </a:lnTo>
                  <a:lnTo>
                    <a:pt x="6495" y="3173"/>
                  </a:lnTo>
                  <a:lnTo>
                    <a:pt x="6346" y="2925"/>
                  </a:lnTo>
                  <a:lnTo>
                    <a:pt x="6197" y="2727"/>
                  </a:lnTo>
                  <a:lnTo>
                    <a:pt x="5999" y="2578"/>
                  </a:lnTo>
                  <a:lnTo>
                    <a:pt x="5800" y="2429"/>
                  </a:lnTo>
                  <a:lnTo>
                    <a:pt x="5553" y="2330"/>
                  </a:lnTo>
                  <a:lnTo>
                    <a:pt x="5553" y="1141"/>
                  </a:lnTo>
                  <a:lnTo>
                    <a:pt x="6098" y="114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69" name="Google Shape;1669;p66"/>
            <p:cNvSpPr/>
            <p:nvPr/>
          </p:nvSpPr>
          <p:spPr>
            <a:xfrm>
              <a:off x="4329275" y="2260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70" name="Google Shape;1670;p66"/>
            <p:cNvSpPr/>
            <p:nvPr/>
          </p:nvSpPr>
          <p:spPr>
            <a:xfrm>
              <a:off x="4176850" y="2370400"/>
              <a:ext cx="167325" cy="57050"/>
            </a:xfrm>
            <a:custGeom>
              <a:avLst/>
              <a:gdLst/>
              <a:ahLst/>
              <a:cxnLst/>
              <a:rect l="l" t="t" r="r" b="b"/>
              <a:pathLst>
                <a:path w="6693" h="2282" extrusionOk="0">
                  <a:moveTo>
                    <a:pt x="0" y="1"/>
                  </a:moveTo>
                  <a:lnTo>
                    <a:pt x="0" y="1736"/>
                  </a:lnTo>
                  <a:lnTo>
                    <a:pt x="0" y="1934"/>
                  </a:lnTo>
                  <a:lnTo>
                    <a:pt x="149" y="2132"/>
                  </a:lnTo>
                  <a:lnTo>
                    <a:pt x="298" y="2232"/>
                  </a:lnTo>
                  <a:lnTo>
                    <a:pt x="546" y="2281"/>
                  </a:lnTo>
                  <a:lnTo>
                    <a:pt x="6098" y="2281"/>
                  </a:lnTo>
                  <a:lnTo>
                    <a:pt x="6346" y="2232"/>
                  </a:lnTo>
                  <a:lnTo>
                    <a:pt x="6495" y="2132"/>
                  </a:lnTo>
                  <a:lnTo>
                    <a:pt x="6643" y="1934"/>
                  </a:lnTo>
                  <a:lnTo>
                    <a:pt x="6693" y="1736"/>
                  </a:lnTo>
                  <a:lnTo>
                    <a:pt x="669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71" name="Google Shape;1671;p66"/>
            <p:cNvSpPr/>
            <p:nvPr/>
          </p:nvSpPr>
          <p:spPr>
            <a:xfrm>
              <a:off x="4176850" y="2370400"/>
              <a:ext cx="167325" cy="57050"/>
            </a:xfrm>
            <a:custGeom>
              <a:avLst/>
              <a:gdLst/>
              <a:ahLst/>
              <a:cxnLst/>
              <a:rect l="l" t="t" r="r" b="b"/>
              <a:pathLst>
                <a:path w="6693" h="2282" fill="none" extrusionOk="0">
                  <a:moveTo>
                    <a:pt x="0" y="1736"/>
                  </a:moveTo>
                  <a:lnTo>
                    <a:pt x="0" y="1736"/>
                  </a:lnTo>
                  <a:lnTo>
                    <a:pt x="0" y="1934"/>
                  </a:lnTo>
                  <a:lnTo>
                    <a:pt x="149" y="2132"/>
                  </a:lnTo>
                  <a:lnTo>
                    <a:pt x="298" y="2232"/>
                  </a:lnTo>
                  <a:lnTo>
                    <a:pt x="546" y="2281"/>
                  </a:lnTo>
                  <a:lnTo>
                    <a:pt x="6098" y="2281"/>
                  </a:lnTo>
                  <a:lnTo>
                    <a:pt x="6098" y="2281"/>
                  </a:lnTo>
                  <a:lnTo>
                    <a:pt x="6346" y="2232"/>
                  </a:lnTo>
                  <a:lnTo>
                    <a:pt x="6495" y="2132"/>
                  </a:lnTo>
                  <a:lnTo>
                    <a:pt x="6643" y="1934"/>
                  </a:lnTo>
                  <a:lnTo>
                    <a:pt x="6693" y="1736"/>
                  </a:lnTo>
                  <a:lnTo>
                    <a:pt x="6693" y="1"/>
                  </a:lnTo>
                  <a:lnTo>
                    <a:pt x="0" y="1"/>
                  </a:lnTo>
                  <a:lnTo>
                    <a:pt x="0" y="173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72" name="Google Shape;1672;p66"/>
            <p:cNvSpPr/>
            <p:nvPr/>
          </p:nvSpPr>
          <p:spPr>
            <a:xfrm>
              <a:off x="4176850" y="2413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73" name="Google Shape;1673;p66"/>
            <p:cNvSpPr/>
            <p:nvPr/>
          </p:nvSpPr>
          <p:spPr>
            <a:xfrm>
              <a:off x="4199150" y="1953975"/>
              <a:ext cx="145025" cy="145025"/>
            </a:xfrm>
            <a:custGeom>
              <a:avLst/>
              <a:gdLst/>
              <a:ahLst/>
              <a:cxnLst/>
              <a:rect l="l" t="t" r="r" b="b"/>
              <a:pathLst>
                <a:path w="5801" h="5801" extrusionOk="0">
                  <a:moveTo>
                    <a:pt x="5008" y="1"/>
                  </a:moveTo>
                  <a:lnTo>
                    <a:pt x="4859" y="149"/>
                  </a:lnTo>
                  <a:lnTo>
                    <a:pt x="1438" y="3520"/>
                  </a:lnTo>
                  <a:lnTo>
                    <a:pt x="1091" y="3421"/>
                  </a:lnTo>
                  <a:lnTo>
                    <a:pt x="695" y="3372"/>
                  </a:lnTo>
                  <a:lnTo>
                    <a:pt x="348" y="3421"/>
                  </a:lnTo>
                  <a:lnTo>
                    <a:pt x="1" y="3570"/>
                  </a:lnTo>
                  <a:lnTo>
                    <a:pt x="348" y="3867"/>
                  </a:lnTo>
                  <a:lnTo>
                    <a:pt x="1934" y="5404"/>
                  </a:lnTo>
                  <a:lnTo>
                    <a:pt x="2231" y="5801"/>
                  </a:lnTo>
                  <a:lnTo>
                    <a:pt x="2331" y="5454"/>
                  </a:lnTo>
                  <a:lnTo>
                    <a:pt x="2380" y="5057"/>
                  </a:lnTo>
                  <a:lnTo>
                    <a:pt x="2331" y="4661"/>
                  </a:lnTo>
                  <a:lnTo>
                    <a:pt x="2231" y="4314"/>
                  </a:lnTo>
                  <a:lnTo>
                    <a:pt x="5603" y="942"/>
                  </a:lnTo>
                  <a:lnTo>
                    <a:pt x="5751" y="744"/>
                  </a:lnTo>
                  <a:lnTo>
                    <a:pt x="5801" y="546"/>
                  </a:lnTo>
                  <a:lnTo>
                    <a:pt x="5751" y="348"/>
                  </a:lnTo>
                  <a:lnTo>
                    <a:pt x="5603" y="149"/>
                  </a:lnTo>
                  <a:lnTo>
                    <a:pt x="545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74" name="Google Shape;1674;p66"/>
            <p:cNvSpPr/>
            <p:nvPr/>
          </p:nvSpPr>
          <p:spPr>
            <a:xfrm>
              <a:off x="4199150" y="1953975"/>
              <a:ext cx="145025" cy="145025"/>
            </a:xfrm>
            <a:custGeom>
              <a:avLst/>
              <a:gdLst/>
              <a:ahLst/>
              <a:cxnLst/>
              <a:rect l="l" t="t" r="r" b="b"/>
              <a:pathLst>
                <a:path w="5801" h="5801" fill="none" extrusionOk="0">
                  <a:moveTo>
                    <a:pt x="4859" y="149"/>
                  </a:moveTo>
                  <a:lnTo>
                    <a:pt x="1438" y="3520"/>
                  </a:lnTo>
                  <a:lnTo>
                    <a:pt x="1438" y="3520"/>
                  </a:lnTo>
                  <a:lnTo>
                    <a:pt x="1091" y="3421"/>
                  </a:lnTo>
                  <a:lnTo>
                    <a:pt x="695" y="3372"/>
                  </a:lnTo>
                  <a:lnTo>
                    <a:pt x="348" y="3421"/>
                  </a:lnTo>
                  <a:lnTo>
                    <a:pt x="1" y="3570"/>
                  </a:lnTo>
                  <a:lnTo>
                    <a:pt x="1" y="3570"/>
                  </a:lnTo>
                  <a:lnTo>
                    <a:pt x="348" y="3867"/>
                  </a:lnTo>
                  <a:lnTo>
                    <a:pt x="1934" y="5404"/>
                  </a:lnTo>
                  <a:lnTo>
                    <a:pt x="1934" y="5404"/>
                  </a:lnTo>
                  <a:lnTo>
                    <a:pt x="2231" y="5801"/>
                  </a:lnTo>
                  <a:lnTo>
                    <a:pt x="2231" y="5801"/>
                  </a:lnTo>
                  <a:lnTo>
                    <a:pt x="2331" y="5454"/>
                  </a:lnTo>
                  <a:lnTo>
                    <a:pt x="2380" y="5057"/>
                  </a:lnTo>
                  <a:lnTo>
                    <a:pt x="2331" y="4661"/>
                  </a:lnTo>
                  <a:lnTo>
                    <a:pt x="2231" y="4314"/>
                  </a:lnTo>
                  <a:lnTo>
                    <a:pt x="5603" y="942"/>
                  </a:lnTo>
                  <a:lnTo>
                    <a:pt x="5603" y="942"/>
                  </a:lnTo>
                  <a:lnTo>
                    <a:pt x="5751" y="744"/>
                  </a:lnTo>
                  <a:lnTo>
                    <a:pt x="5801" y="546"/>
                  </a:lnTo>
                  <a:lnTo>
                    <a:pt x="5751" y="348"/>
                  </a:lnTo>
                  <a:lnTo>
                    <a:pt x="5603" y="149"/>
                  </a:lnTo>
                  <a:lnTo>
                    <a:pt x="5603" y="149"/>
                  </a:lnTo>
                  <a:lnTo>
                    <a:pt x="5454" y="1"/>
                  </a:lnTo>
                  <a:lnTo>
                    <a:pt x="5255" y="1"/>
                  </a:lnTo>
                  <a:lnTo>
                    <a:pt x="5008" y="1"/>
                  </a:lnTo>
                  <a:lnTo>
                    <a:pt x="4859" y="149"/>
                  </a:lnTo>
                  <a:lnTo>
                    <a:pt x="4859" y="149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75" name="Google Shape;1675;p66"/>
            <p:cNvSpPr/>
            <p:nvPr/>
          </p:nvSpPr>
          <p:spPr>
            <a:xfrm>
              <a:off x="4002100" y="2058075"/>
              <a:ext cx="237975" cy="238000"/>
            </a:xfrm>
            <a:custGeom>
              <a:avLst/>
              <a:gdLst/>
              <a:ahLst/>
              <a:cxnLst/>
              <a:rect l="l" t="t" r="r" b="b"/>
              <a:pathLst>
                <a:path w="9519" h="9520" extrusionOk="0">
                  <a:moveTo>
                    <a:pt x="6247" y="1"/>
                  </a:moveTo>
                  <a:lnTo>
                    <a:pt x="5949" y="50"/>
                  </a:lnTo>
                  <a:lnTo>
                    <a:pt x="5652" y="100"/>
                  </a:lnTo>
                  <a:lnTo>
                    <a:pt x="5354" y="249"/>
                  </a:lnTo>
                  <a:lnTo>
                    <a:pt x="5106" y="447"/>
                  </a:lnTo>
                  <a:lnTo>
                    <a:pt x="0" y="5553"/>
                  </a:lnTo>
                  <a:lnTo>
                    <a:pt x="3917" y="9519"/>
                  </a:lnTo>
                  <a:lnTo>
                    <a:pt x="4710" y="8726"/>
                  </a:lnTo>
                  <a:lnTo>
                    <a:pt x="3520" y="7536"/>
                  </a:lnTo>
                  <a:lnTo>
                    <a:pt x="3371" y="7338"/>
                  </a:lnTo>
                  <a:lnTo>
                    <a:pt x="3371" y="7140"/>
                  </a:lnTo>
                  <a:lnTo>
                    <a:pt x="3371" y="6941"/>
                  </a:lnTo>
                  <a:lnTo>
                    <a:pt x="3520" y="6743"/>
                  </a:lnTo>
                  <a:lnTo>
                    <a:pt x="3718" y="6644"/>
                  </a:lnTo>
                  <a:lnTo>
                    <a:pt x="3917" y="6594"/>
                  </a:lnTo>
                  <a:lnTo>
                    <a:pt x="4115" y="6644"/>
                  </a:lnTo>
                  <a:lnTo>
                    <a:pt x="4313" y="6743"/>
                  </a:lnTo>
                  <a:lnTo>
                    <a:pt x="5453" y="7933"/>
                  </a:lnTo>
                  <a:lnTo>
                    <a:pt x="6247" y="7140"/>
                  </a:lnTo>
                  <a:lnTo>
                    <a:pt x="5106" y="5950"/>
                  </a:lnTo>
                  <a:lnTo>
                    <a:pt x="4958" y="5801"/>
                  </a:lnTo>
                  <a:lnTo>
                    <a:pt x="4908" y="5553"/>
                  </a:lnTo>
                  <a:lnTo>
                    <a:pt x="4958" y="5355"/>
                  </a:lnTo>
                  <a:lnTo>
                    <a:pt x="5106" y="5157"/>
                  </a:lnTo>
                  <a:lnTo>
                    <a:pt x="5255" y="5057"/>
                  </a:lnTo>
                  <a:lnTo>
                    <a:pt x="5453" y="5008"/>
                  </a:lnTo>
                  <a:lnTo>
                    <a:pt x="5701" y="5057"/>
                  </a:lnTo>
                  <a:lnTo>
                    <a:pt x="5850" y="5157"/>
                  </a:lnTo>
                  <a:lnTo>
                    <a:pt x="7040" y="6346"/>
                  </a:lnTo>
                  <a:lnTo>
                    <a:pt x="7833" y="5553"/>
                  </a:lnTo>
                  <a:lnTo>
                    <a:pt x="6643" y="4413"/>
                  </a:lnTo>
                  <a:lnTo>
                    <a:pt x="6544" y="4215"/>
                  </a:lnTo>
                  <a:lnTo>
                    <a:pt x="6494" y="4016"/>
                  </a:lnTo>
                  <a:lnTo>
                    <a:pt x="6544" y="3818"/>
                  </a:lnTo>
                  <a:lnTo>
                    <a:pt x="6643" y="3620"/>
                  </a:lnTo>
                  <a:lnTo>
                    <a:pt x="6841" y="3471"/>
                  </a:lnTo>
                  <a:lnTo>
                    <a:pt x="7238" y="3471"/>
                  </a:lnTo>
                  <a:lnTo>
                    <a:pt x="7436" y="3620"/>
                  </a:lnTo>
                  <a:lnTo>
                    <a:pt x="8626" y="4810"/>
                  </a:lnTo>
                  <a:lnTo>
                    <a:pt x="9023" y="4413"/>
                  </a:lnTo>
                  <a:lnTo>
                    <a:pt x="9221" y="4116"/>
                  </a:lnTo>
                  <a:lnTo>
                    <a:pt x="9370" y="3868"/>
                  </a:lnTo>
                  <a:lnTo>
                    <a:pt x="9469" y="3521"/>
                  </a:lnTo>
                  <a:lnTo>
                    <a:pt x="9519" y="3223"/>
                  </a:lnTo>
                  <a:lnTo>
                    <a:pt x="9469" y="2876"/>
                  </a:lnTo>
                  <a:lnTo>
                    <a:pt x="9370" y="2579"/>
                  </a:lnTo>
                  <a:lnTo>
                    <a:pt x="9221" y="2281"/>
                  </a:lnTo>
                  <a:lnTo>
                    <a:pt x="9023" y="2033"/>
                  </a:lnTo>
                  <a:lnTo>
                    <a:pt x="7436" y="447"/>
                  </a:lnTo>
                  <a:lnTo>
                    <a:pt x="7188" y="249"/>
                  </a:lnTo>
                  <a:lnTo>
                    <a:pt x="6891" y="100"/>
                  </a:lnTo>
                  <a:lnTo>
                    <a:pt x="6594" y="50"/>
                  </a:lnTo>
                  <a:lnTo>
                    <a:pt x="624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76" name="Google Shape;1676;p66"/>
            <p:cNvSpPr/>
            <p:nvPr/>
          </p:nvSpPr>
          <p:spPr>
            <a:xfrm>
              <a:off x="4002100" y="2058075"/>
              <a:ext cx="237975" cy="238000"/>
            </a:xfrm>
            <a:custGeom>
              <a:avLst/>
              <a:gdLst/>
              <a:ahLst/>
              <a:cxnLst/>
              <a:rect l="l" t="t" r="r" b="b"/>
              <a:pathLst>
                <a:path w="9519" h="9520" fill="none" extrusionOk="0">
                  <a:moveTo>
                    <a:pt x="7436" y="3620"/>
                  </a:moveTo>
                  <a:lnTo>
                    <a:pt x="8626" y="4810"/>
                  </a:lnTo>
                  <a:lnTo>
                    <a:pt x="9023" y="4413"/>
                  </a:lnTo>
                  <a:lnTo>
                    <a:pt x="9023" y="4413"/>
                  </a:lnTo>
                  <a:lnTo>
                    <a:pt x="9221" y="4116"/>
                  </a:lnTo>
                  <a:lnTo>
                    <a:pt x="9370" y="3868"/>
                  </a:lnTo>
                  <a:lnTo>
                    <a:pt x="9469" y="3521"/>
                  </a:lnTo>
                  <a:lnTo>
                    <a:pt x="9519" y="3223"/>
                  </a:lnTo>
                  <a:lnTo>
                    <a:pt x="9469" y="2876"/>
                  </a:lnTo>
                  <a:lnTo>
                    <a:pt x="9370" y="2579"/>
                  </a:lnTo>
                  <a:lnTo>
                    <a:pt x="9221" y="2281"/>
                  </a:lnTo>
                  <a:lnTo>
                    <a:pt x="9023" y="2033"/>
                  </a:lnTo>
                  <a:lnTo>
                    <a:pt x="7436" y="447"/>
                  </a:lnTo>
                  <a:lnTo>
                    <a:pt x="7436" y="447"/>
                  </a:lnTo>
                  <a:lnTo>
                    <a:pt x="7188" y="249"/>
                  </a:lnTo>
                  <a:lnTo>
                    <a:pt x="6891" y="100"/>
                  </a:lnTo>
                  <a:lnTo>
                    <a:pt x="6594" y="50"/>
                  </a:lnTo>
                  <a:lnTo>
                    <a:pt x="6247" y="1"/>
                  </a:lnTo>
                  <a:lnTo>
                    <a:pt x="5949" y="50"/>
                  </a:lnTo>
                  <a:lnTo>
                    <a:pt x="5652" y="100"/>
                  </a:lnTo>
                  <a:lnTo>
                    <a:pt x="5354" y="249"/>
                  </a:lnTo>
                  <a:lnTo>
                    <a:pt x="5106" y="447"/>
                  </a:lnTo>
                  <a:lnTo>
                    <a:pt x="0" y="5553"/>
                  </a:lnTo>
                  <a:lnTo>
                    <a:pt x="3917" y="9519"/>
                  </a:lnTo>
                  <a:lnTo>
                    <a:pt x="4710" y="8726"/>
                  </a:lnTo>
                  <a:lnTo>
                    <a:pt x="3520" y="7536"/>
                  </a:lnTo>
                  <a:lnTo>
                    <a:pt x="3520" y="7536"/>
                  </a:lnTo>
                  <a:lnTo>
                    <a:pt x="3371" y="7338"/>
                  </a:lnTo>
                  <a:lnTo>
                    <a:pt x="3371" y="7140"/>
                  </a:lnTo>
                  <a:lnTo>
                    <a:pt x="3371" y="6941"/>
                  </a:lnTo>
                  <a:lnTo>
                    <a:pt x="3520" y="6743"/>
                  </a:lnTo>
                  <a:lnTo>
                    <a:pt x="3520" y="6743"/>
                  </a:lnTo>
                  <a:lnTo>
                    <a:pt x="3718" y="6644"/>
                  </a:lnTo>
                  <a:lnTo>
                    <a:pt x="3917" y="6594"/>
                  </a:lnTo>
                  <a:lnTo>
                    <a:pt x="4115" y="6644"/>
                  </a:lnTo>
                  <a:lnTo>
                    <a:pt x="4313" y="6743"/>
                  </a:lnTo>
                  <a:lnTo>
                    <a:pt x="5453" y="7933"/>
                  </a:lnTo>
                  <a:lnTo>
                    <a:pt x="6247" y="7140"/>
                  </a:lnTo>
                  <a:lnTo>
                    <a:pt x="5106" y="5950"/>
                  </a:lnTo>
                  <a:lnTo>
                    <a:pt x="5106" y="5950"/>
                  </a:lnTo>
                  <a:lnTo>
                    <a:pt x="4958" y="5801"/>
                  </a:lnTo>
                  <a:lnTo>
                    <a:pt x="4908" y="5553"/>
                  </a:lnTo>
                  <a:lnTo>
                    <a:pt x="4958" y="5355"/>
                  </a:lnTo>
                  <a:lnTo>
                    <a:pt x="5106" y="5157"/>
                  </a:lnTo>
                  <a:lnTo>
                    <a:pt x="5106" y="5157"/>
                  </a:lnTo>
                  <a:lnTo>
                    <a:pt x="5255" y="5057"/>
                  </a:lnTo>
                  <a:lnTo>
                    <a:pt x="5453" y="5008"/>
                  </a:lnTo>
                  <a:lnTo>
                    <a:pt x="5701" y="5057"/>
                  </a:lnTo>
                  <a:lnTo>
                    <a:pt x="5850" y="5157"/>
                  </a:lnTo>
                  <a:lnTo>
                    <a:pt x="7040" y="6346"/>
                  </a:lnTo>
                  <a:lnTo>
                    <a:pt x="7833" y="5553"/>
                  </a:lnTo>
                  <a:lnTo>
                    <a:pt x="6643" y="4413"/>
                  </a:lnTo>
                  <a:lnTo>
                    <a:pt x="6643" y="4413"/>
                  </a:lnTo>
                  <a:lnTo>
                    <a:pt x="6544" y="4215"/>
                  </a:lnTo>
                  <a:lnTo>
                    <a:pt x="6494" y="4016"/>
                  </a:lnTo>
                  <a:lnTo>
                    <a:pt x="6544" y="3818"/>
                  </a:lnTo>
                  <a:lnTo>
                    <a:pt x="6643" y="3620"/>
                  </a:lnTo>
                  <a:lnTo>
                    <a:pt x="6643" y="3620"/>
                  </a:lnTo>
                  <a:lnTo>
                    <a:pt x="6841" y="3471"/>
                  </a:lnTo>
                  <a:lnTo>
                    <a:pt x="7040" y="3471"/>
                  </a:lnTo>
                  <a:lnTo>
                    <a:pt x="7238" y="3471"/>
                  </a:lnTo>
                  <a:lnTo>
                    <a:pt x="7436" y="3620"/>
                  </a:lnTo>
                  <a:lnTo>
                    <a:pt x="7436" y="362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77" name="Google Shape;1677;p66"/>
            <p:cNvSpPr/>
            <p:nvPr/>
          </p:nvSpPr>
          <p:spPr>
            <a:xfrm>
              <a:off x="4188000" y="2148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78" name="Google Shape;1678;p66"/>
            <p:cNvSpPr/>
            <p:nvPr/>
          </p:nvSpPr>
          <p:spPr>
            <a:xfrm>
              <a:off x="3909150" y="2216725"/>
              <a:ext cx="171050" cy="171050"/>
            </a:xfrm>
            <a:custGeom>
              <a:avLst/>
              <a:gdLst/>
              <a:ahLst/>
              <a:cxnLst/>
              <a:rect l="l" t="t" r="r" b="b"/>
              <a:pathLst>
                <a:path w="6842" h="6842" extrusionOk="0">
                  <a:moveTo>
                    <a:pt x="2925" y="0"/>
                  </a:moveTo>
                  <a:lnTo>
                    <a:pt x="1339" y="1587"/>
                  </a:lnTo>
                  <a:lnTo>
                    <a:pt x="942" y="1190"/>
                  </a:lnTo>
                  <a:lnTo>
                    <a:pt x="744" y="1091"/>
                  </a:lnTo>
                  <a:lnTo>
                    <a:pt x="545" y="1041"/>
                  </a:lnTo>
                  <a:lnTo>
                    <a:pt x="347" y="1091"/>
                  </a:lnTo>
                  <a:lnTo>
                    <a:pt x="149" y="1190"/>
                  </a:lnTo>
                  <a:lnTo>
                    <a:pt x="50" y="1388"/>
                  </a:lnTo>
                  <a:lnTo>
                    <a:pt x="0" y="1587"/>
                  </a:lnTo>
                  <a:lnTo>
                    <a:pt x="50" y="1785"/>
                  </a:lnTo>
                  <a:lnTo>
                    <a:pt x="149" y="1983"/>
                  </a:lnTo>
                  <a:lnTo>
                    <a:pt x="4858" y="6693"/>
                  </a:lnTo>
                  <a:lnTo>
                    <a:pt x="5057" y="6792"/>
                  </a:lnTo>
                  <a:lnTo>
                    <a:pt x="5255" y="6842"/>
                  </a:lnTo>
                  <a:lnTo>
                    <a:pt x="5453" y="6792"/>
                  </a:lnTo>
                  <a:lnTo>
                    <a:pt x="5652" y="6693"/>
                  </a:lnTo>
                  <a:lnTo>
                    <a:pt x="5800" y="6495"/>
                  </a:lnTo>
                  <a:lnTo>
                    <a:pt x="5800" y="6296"/>
                  </a:lnTo>
                  <a:lnTo>
                    <a:pt x="5800" y="6098"/>
                  </a:lnTo>
                  <a:lnTo>
                    <a:pt x="5652" y="5900"/>
                  </a:lnTo>
                  <a:lnTo>
                    <a:pt x="5255" y="5503"/>
                  </a:lnTo>
                  <a:lnTo>
                    <a:pt x="6841" y="3917"/>
                  </a:lnTo>
                  <a:lnTo>
                    <a:pt x="292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79" name="Google Shape;1679;p66"/>
            <p:cNvSpPr/>
            <p:nvPr/>
          </p:nvSpPr>
          <p:spPr>
            <a:xfrm>
              <a:off x="3909150" y="2216725"/>
              <a:ext cx="171050" cy="171050"/>
            </a:xfrm>
            <a:custGeom>
              <a:avLst/>
              <a:gdLst/>
              <a:ahLst/>
              <a:cxnLst/>
              <a:rect l="l" t="t" r="r" b="b"/>
              <a:pathLst>
                <a:path w="6842" h="6842" fill="none" extrusionOk="0">
                  <a:moveTo>
                    <a:pt x="2925" y="0"/>
                  </a:moveTo>
                  <a:lnTo>
                    <a:pt x="1339" y="1587"/>
                  </a:lnTo>
                  <a:lnTo>
                    <a:pt x="942" y="1190"/>
                  </a:lnTo>
                  <a:lnTo>
                    <a:pt x="942" y="1190"/>
                  </a:lnTo>
                  <a:lnTo>
                    <a:pt x="744" y="1091"/>
                  </a:lnTo>
                  <a:lnTo>
                    <a:pt x="545" y="1041"/>
                  </a:lnTo>
                  <a:lnTo>
                    <a:pt x="347" y="1091"/>
                  </a:lnTo>
                  <a:lnTo>
                    <a:pt x="149" y="1190"/>
                  </a:lnTo>
                  <a:lnTo>
                    <a:pt x="149" y="1190"/>
                  </a:lnTo>
                  <a:lnTo>
                    <a:pt x="50" y="1388"/>
                  </a:lnTo>
                  <a:lnTo>
                    <a:pt x="0" y="1587"/>
                  </a:lnTo>
                  <a:lnTo>
                    <a:pt x="50" y="1785"/>
                  </a:lnTo>
                  <a:lnTo>
                    <a:pt x="149" y="1983"/>
                  </a:lnTo>
                  <a:lnTo>
                    <a:pt x="4858" y="6693"/>
                  </a:lnTo>
                  <a:lnTo>
                    <a:pt x="4858" y="6693"/>
                  </a:lnTo>
                  <a:lnTo>
                    <a:pt x="5057" y="6792"/>
                  </a:lnTo>
                  <a:lnTo>
                    <a:pt x="5255" y="6842"/>
                  </a:lnTo>
                  <a:lnTo>
                    <a:pt x="5453" y="6792"/>
                  </a:lnTo>
                  <a:lnTo>
                    <a:pt x="5652" y="6693"/>
                  </a:lnTo>
                  <a:lnTo>
                    <a:pt x="5652" y="6693"/>
                  </a:lnTo>
                  <a:lnTo>
                    <a:pt x="5800" y="6495"/>
                  </a:lnTo>
                  <a:lnTo>
                    <a:pt x="5800" y="6296"/>
                  </a:lnTo>
                  <a:lnTo>
                    <a:pt x="5800" y="6098"/>
                  </a:lnTo>
                  <a:lnTo>
                    <a:pt x="5652" y="5900"/>
                  </a:lnTo>
                  <a:lnTo>
                    <a:pt x="5255" y="5503"/>
                  </a:lnTo>
                  <a:lnTo>
                    <a:pt x="6841" y="3917"/>
                  </a:lnTo>
                  <a:lnTo>
                    <a:pt x="2925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80" name="Google Shape;1680;p66"/>
            <p:cNvSpPr/>
            <p:nvPr/>
          </p:nvSpPr>
          <p:spPr>
            <a:xfrm>
              <a:off x="3982250" y="2216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81" name="Google Shape;1681;p66"/>
            <p:cNvSpPr/>
            <p:nvPr/>
          </p:nvSpPr>
          <p:spPr>
            <a:xfrm>
              <a:off x="3869475" y="2314625"/>
              <a:ext cx="112800" cy="112825"/>
            </a:xfrm>
            <a:custGeom>
              <a:avLst/>
              <a:gdLst/>
              <a:ahLst/>
              <a:cxnLst/>
              <a:rect l="l" t="t" r="r" b="b"/>
              <a:pathLst>
                <a:path w="4512" h="4513" extrusionOk="0">
                  <a:moveTo>
                    <a:pt x="2132" y="1"/>
                  </a:moveTo>
                  <a:lnTo>
                    <a:pt x="1339" y="794"/>
                  </a:lnTo>
                  <a:lnTo>
                    <a:pt x="943" y="397"/>
                  </a:lnTo>
                  <a:lnTo>
                    <a:pt x="794" y="298"/>
                  </a:lnTo>
                  <a:lnTo>
                    <a:pt x="596" y="249"/>
                  </a:lnTo>
                  <a:lnTo>
                    <a:pt x="348" y="298"/>
                  </a:lnTo>
                  <a:lnTo>
                    <a:pt x="199" y="397"/>
                  </a:lnTo>
                  <a:lnTo>
                    <a:pt x="50" y="596"/>
                  </a:lnTo>
                  <a:lnTo>
                    <a:pt x="1" y="794"/>
                  </a:lnTo>
                  <a:lnTo>
                    <a:pt x="50" y="992"/>
                  </a:lnTo>
                  <a:lnTo>
                    <a:pt x="199" y="1191"/>
                  </a:lnTo>
                  <a:lnTo>
                    <a:pt x="3322" y="4363"/>
                  </a:lnTo>
                  <a:lnTo>
                    <a:pt x="3520" y="4463"/>
                  </a:lnTo>
                  <a:lnTo>
                    <a:pt x="3719" y="4512"/>
                  </a:lnTo>
                  <a:lnTo>
                    <a:pt x="3917" y="4463"/>
                  </a:lnTo>
                  <a:lnTo>
                    <a:pt x="4115" y="4363"/>
                  </a:lnTo>
                  <a:lnTo>
                    <a:pt x="4214" y="4165"/>
                  </a:lnTo>
                  <a:lnTo>
                    <a:pt x="4264" y="3967"/>
                  </a:lnTo>
                  <a:lnTo>
                    <a:pt x="4214" y="3719"/>
                  </a:lnTo>
                  <a:lnTo>
                    <a:pt x="4115" y="3570"/>
                  </a:lnTo>
                  <a:lnTo>
                    <a:pt x="3719" y="3174"/>
                  </a:lnTo>
                  <a:lnTo>
                    <a:pt x="4512" y="2380"/>
                  </a:lnTo>
                  <a:lnTo>
                    <a:pt x="213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82" name="Google Shape;1682;p66"/>
            <p:cNvSpPr/>
            <p:nvPr/>
          </p:nvSpPr>
          <p:spPr>
            <a:xfrm>
              <a:off x="3869475" y="2314625"/>
              <a:ext cx="112800" cy="112825"/>
            </a:xfrm>
            <a:custGeom>
              <a:avLst/>
              <a:gdLst/>
              <a:ahLst/>
              <a:cxnLst/>
              <a:rect l="l" t="t" r="r" b="b"/>
              <a:pathLst>
                <a:path w="4512" h="4513" fill="none" extrusionOk="0">
                  <a:moveTo>
                    <a:pt x="2132" y="1"/>
                  </a:moveTo>
                  <a:lnTo>
                    <a:pt x="1339" y="794"/>
                  </a:lnTo>
                  <a:lnTo>
                    <a:pt x="943" y="397"/>
                  </a:lnTo>
                  <a:lnTo>
                    <a:pt x="943" y="397"/>
                  </a:lnTo>
                  <a:lnTo>
                    <a:pt x="794" y="298"/>
                  </a:lnTo>
                  <a:lnTo>
                    <a:pt x="596" y="249"/>
                  </a:lnTo>
                  <a:lnTo>
                    <a:pt x="348" y="298"/>
                  </a:lnTo>
                  <a:lnTo>
                    <a:pt x="199" y="397"/>
                  </a:lnTo>
                  <a:lnTo>
                    <a:pt x="199" y="397"/>
                  </a:lnTo>
                  <a:lnTo>
                    <a:pt x="50" y="596"/>
                  </a:lnTo>
                  <a:lnTo>
                    <a:pt x="1" y="794"/>
                  </a:lnTo>
                  <a:lnTo>
                    <a:pt x="50" y="992"/>
                  </a:lnTo>
                  <a:lnTo>
                    <a:pt x="199" y="1191"/>
                  </a:lnTo>
                  <a:lnTo>
                    <a:pt x="3322" y="4363"/>
                  </a:lnTo>
                  <a:lnTo>
                    <a:pt x="3322" y="4363"/>
                  </a:lnTo>
                  <a:lnTo>
                    <a:pt x="3520" y="4463"/>
                  </a:lnTo>
                  <a:lnTo>
                    <a:pt x="3719" y="4512"/>
                  </a:lnTo>
                  <a:lnTo>
                    <a:pt x="3917" y="4463"/>
                  </a:lnTo>
                  <a:lnTo>
                    <a:pt x="4115" y="4363"/>
                  </a:lnTo>
                  <a:lnTo>
                    <a:pt x="4115" y="4363"/>
                  </a:lnTo>
                  <a:lnTo>
                    <a:pt x="4214" y="4165"/>
                  </a:lnTo>
                  <a:lnTo>
                    <a:pt x="4264" y="3967"/>
                  </a:lnTo>
                  <a:lnTo>
                    <a:pt x="4214" y="3719"/>
                  </a:lnTo>
                  <a:lnTo>
                    <a:pt x="4115" y="3570"/>
                  </a:lnTo>
                  <a:lnTo>
                    <a:pt x="3719" y="3174"/>
                  </a:lnTo>
                  <a:lnTo>
                    <a:pt x="4512" y="2380"/>
                  </a:lnTo>
                  <a:lnTo>
                    <a:pt x="2132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83" name="Google Shape;1683;p66"/>
            <p:cNvSpPr/>
            <p:nvPr/>
          </p:nvSpPr>
          <p:spPr>
            <a:xfrm>
              <a:off x="3922775" y="2314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684" name="Google Shape;1684;p66"/>
          <p:cNvGrpSpPr/>
          <p:nvPr/>
        </p:nvGrpSpPr>
        <p:grpSpPr>
          <a:xfrm>
            <a:off x="5412442" y="2049131"/>
            <a:ext cx="334524" cy="445256"/>
            <a:chOff x="4703575" y="1953975"/>
            <a:chExt cx="355725" cy="473475"/>
          </a:xfrm>
        </p:grpSpPr>
        <p:sp>
          <p:nvSpPr>
            <p:cNvPr id="1685" name="Google Shape;1685;p66"/>
            <p:cNvSpPr/>
            <p:nvPr/>
          </p:nvSpPr>
          <p:spPr>
            <a:xfrm>
              <a:off x="4755625" y="2037025"/>
              <a:ext cx="250375" cy="167325"/>
            </a:xfrm>
            <a:custGeom>
              <a:avLst/>
              <a:gdLst/>
              <a:ahLst/>
              <a:cxnLst/>
              <a:rect l="l" t="t" r="r" b="b"/>
              <a:pathLst>
                <a:path w="10015" h="6693" extrusionOk="0">
                  <a:moveTo>
                    <a:pt x="3372" y="1686"/>
                  </a:moveTo>
                  <a:lnTo>
                    <a:pt x="3570" y="1735"/>
                  </a:lnTo>
                  <a:lnTo>
                    <a:pt x="3768" y="1834"/>
                  </a:lnTo>
                  <a:lnTo>
                    <a:pt x="3868" y="2033"/>
                  </a:lnTo>
                  <a:lnTo>
                    <a:pt x="3917" y="2231"/>
                  </a:lnTo>
                  <a:lnTo>
                    <a:pt x="3868" y="2479"/>
                  </a:lnTo>
                  <a:lnTo>
                    <a:pt x="3768" y="2628"/>
                  </a:lnTo>
                  <a:lnTo>
                    <a:pt x="3570" y="2776"/>
                  </a:lnTo>
                  <a:lnTo>
                    <a:pt x="3124" y="2776"/>
                  </a:lnTo>
                  <a:lnTo>
                    <a:pt x="2975" y="2628"/>
                  </a:lnTo>
                  <a:lnTo>
                    <a:pt x="2826" y="2479"/>
                  </a:lnTo>
                  <a:lnTo>
                    <a:pt x="2777" y="2231"/>
                  </a:lnTo>
                  <a:lnTo>
                    <a:pt x="2826" y="2033"/>
                  </a:lnTo>
                  <a:lnTo>
                    <a:pt x="2975" y="1834"/>
                  </a:lnTo>
                  <a:lnTo>
                    <a:pt x="3124" y="1735"/>
                  </a:lnTo>
                  <a:lnTo>
                    <a:pt x="3372" y="1686"/>
                  </a:lnTo>
                  <a:close/>
                  <a:moveTo>
                    <a:pt x="6693" y="1686"/>
                  </a:moveTo>
                  <a:lnTo>
                    <a:pt x="6892" y="1735"/>
                  </a:lnTo>
                  <a:lnTo>
                    <a:pt x="7090" y="1834"/>
                  </a:lnTo>
                  <a:lnTo>
                    <a:pt x="7189" y="2033"/>
                  </a:lnTo>
                  <a:lnTo>
                    <a:pt x="7239" y="2231"/>
                  </a:lnTo>
                  <a:lnTo>
                    <a:pt x="7189" y="2479"/>
                  </a:lnTo>
                  <a:lnTo>
                    <a:pt x="7090" y="2628"/>
                  </a:lnTo>
                  <a:lnTo>
                    <a:pt x="6892" y="2776"/>
                  </a:lnTo>
                  <a:lnTo>
                    <a:pt x="6445" y="2776"/>
                  </a:lnTo>
                  <a:lnTo>
                    <a:pt x="6297" y="2628"/>
                  </a:lnTo>
                  <a:lnTo>
                    <a:pt x="6148" y="2479"/>
                  </a:lnTo>
                  <a:lnTo>
                    <a:pt x="6148" y="2231"/>
                  </a:lnTo>
                  <a:lnTo>
                    <a:pt x="6148" y="2033"/>
                  </a:lnTo>
                  <a:lnTo>
                    <a:pt x="6297" y="1834"/>
                  </a:lnTo>
                  <a:lnTo>
                    <a:pt x="6445" y="1735"/>
                  </a:lnTo>
                  <a:lnTo>
                    <a:pt x="6693" y="1686"/>
                  </a:lnTo>
                  <a:close/>
                  <a:moveTo>
                    <a:pt x="4314" y="0"/>
                  </a:moveTo>
                  <a:lnTo>
                    <a:pt x="3868" y="50"/>
                  </a:lnTo>
                  <a:lnTo>
                    <a:pt x="3421" y="99"/>
                  </a:lnTo>
                  <a:lnTo>
                    <a:pt x="3025" y="198"/>
                  </a:lnTo>
                  <a:lnTo>
                    <a:pt x="2628" y="347"/>
                  </a:lnTo>
                  <a:lnTo>
                    <a:pt x="2232" y="545"/>
                  </a:lnTo>
                  <a:lnTo>
                    <a:pt x="1885" y="744"/>
                  </a:lnTo>
                  <a:lnTo>
                    <a:pt x="1587" y="992"/>
                  </a:lnTo>
                  <a:lnTo>
                    <a:pt x="1290" y="1289"/>
                  </a:lnTo>
                  <a:lnTo>
                    <a:pt x="992" y="1586"/>
                  </a:lnTo>
                  <a:lnTo>
                    <a:pt x="744" y="1933"/>
                  </a:lnTo>
                  <a:lnTo>
                    <a:pt x="546" y="2281"/>
                  </a:lnTo>
                  <a:lnTo>
                    <a:pt x="348" y="2628"/>
                  </a:lnTo>
                  <a:lnTo>
                    <a:pt x="199" y="3024"/>
                  </a:lnTo>
                  <a:lnTo>
                    <a:pt x="100" y="3421"/>
                  </a:lnTo>
                  <a:lnTo>
                    <a:pt x="50" y="3867"/>
                  </a:lnTo>
                  <a:lnTo>
                    <a:pt x="1" y="4313"/>
                  </a:lnTo>
                  <a:lnTo>
                    <a:pt x="1" y="5602"/>
                  </a:lnTo>
                  <a:lnTo>
                    <a:pt x="50" y="6147"/>
                  </a:lnTo>
                  <a:lnTo>
                    <a:pt x="100" y="6693"/>
                  </a:lnTo>
                  <a:lnTo>
                    <a:pt x="4462" y="6693"/>
                  </a:lnTo>
                  <a:lnTo>
                    <a:pt x="4462" y="5503"/>
                  </a:lnTo>
                  <a:lnTo>
                    <a:pt x="4016" y="5354"/>
                  </a:lnTo>
                  <a:lnTo>
                    <a:pt x="3818" y="5255"/>
                  </a:lnTo>
                  <a:lnTo>
                    <a:pt x="3669" y="5106"/>
                  </a:lnTo>
                  <a:lnTo>
                    <a:pt x="3521" y="5007"/>
                  </a:lnTo>
                  <a:lnTo>
                    <a:pt x="3421" y="4809"/>
                  </a:lnTo>
                  <a:lnTo>
                    <a:pt x="3372" y="4660"/>
                  </a:lnTo>
                  <a:lnTo>
                    <a:pt x="3372" y="4462"/>
                  </a:lnTo>
                  <a:lnTo>
                    <a:pt x="3372" y="4214"/>
                  </a:lnTo>
                  <a:lnTo>
                    <a:pt x="3471" y="4016"/>
                  </a:lnTo>
                  <a:lnTo>
                    <a:pt x="3620" y="3817"/>
                  </a:lnTo>
                  <a:lnTo>
                    <a:pt x="3818" y="3669"/>
                  </a:lnTo>
                  <a:lnTo>
                    <a:pt x="4066" y="3520"/>
                  </a:lnTo>
                  <a:lnTo>
                    <a:pt x="4363" y="3421"/>
                  </a:lnTo>
                  <a:lnTo>
                    <a:pt x="4661" y="3371"/>
                  </a:lnTo>
                  <a:lnTo>
                    <a:pt x="5355" y="3371"/>
                  </a:lnTo>
                  <a:lnTo>
                    <a:pt x="5702" y="3421"/>
                  </a:lnTo>
                  <a:lnTo>
                    <a:pt x="5950" y="3520"/>
                  </a:lnTo>
                  <a:lnTo>
                    <a:pt x="6198" y="3669"/>
                  </a:lnTo>
                  <a:lnTo>
                    <a:pt x="6396" y="3817"/>
                  </a:lnTo>
                  <a:lnTo>
                    <a:pt x="6545" y="4016"/>
                  </a:lnTo>
                  <a:lnTo>
                    <a:pt x="6644" y="4214"/>
                  </a:lnTo>
                  <a:lnTo>
                    <a:pt x="6693" y="4462"/>
                  </a:lnTo>
                  <a:lnTo>
                    <a:pt x="6644" y="4660"/>
                  </a:lnTo>
                  <a:lnTo>
                    <a:pt x="6594" y="4809"/>
                  </a:lnTo>
                  <a:lnTo>
                    <a:pt x="6495" y="5007"/>
                  </a:lnTo>
                  <a:lnTo>
                    <a:pt x="6396" y="5106"/>
                  </a:lnTo>
                  <a:lnTo>
                    <a:pt x="6198" y="5255"/>
                  </a:lnTo>
                  <a:lnTo>
                    <a:pt x="6049" y="5354"/>
                  </a:lnTo>
                  <a:lnTo>
                    <a:pt x="5553" y="5503"/>
                  </a:lnTo>
                  <a:lnTo>
                    <a:pt x="5553" y="6693"/>
                  </a:lnTo>
                  <a:lnTo>
                    <a:pt x="9965" y="6693"/>
                  </a:lnTo>
                  <a:lnTo>
                    <a:pt x="10015" y="6147"/>
                  </a:lnTo>
                  <a:lnTo>
                    <a:pt x="10015" y="5602"/>
                  </a:lnTo>
                  <a:lnTo>
                    <a:pt x="10015" y="4313"/>
                  </a:lnTo>
                  <a:lnTo>
                    <a:pt x="10015" y="3867"/>
                  </a:lnTo>
                  <a:lnTo>
                    <a:pt x="9916" y="3421"/>
                  </a:lnTo>
                  <a:lnTo>
                    <a:pt x="9817" y="3024"/>
                  </a:lnTo>
                  <a:lnTo>
                    <a:pt x="9668" y="2628"/>
                  </a:lnTo>
                  <a:lnTo>
                    <a:pt x="9519" y="2281"/>
                  </a:lnTo>
                  <a:lnTo>
                    <a:pt x="9271" y="1933"/>
                  </a:lnTo>
                  <a:lnTo>
                    <a:pt x="9073" y="1586"/>
                  </a:lnTo>
                  <a:lnTo>
                    <a:pt x="8775" y="1289"/>
                  </a:lnTo>
                  <a:lnTo>
                    <a:pt x="8478" y="992"/>
                  </a:lnTo>
                  <a:lnTo>
                    <a:pt x="8131" y="744"/>
                  </a:lnTo>
                  <a:lnTo>
                    <a:pt x="7784" y="545"/>
                  </a:lnTo>
                  <a:lnTo>
                    <a:pt x="7437" y="347"/>
                  </a:lnTo>
                  <a:lnTo>
                    <a:pt x="7040" y="198"/>
                  </a:lnTo>
                  <a:lnTo>
                    <a:pt x="6594" y="99"/>
                  </a:lnTo>
                  <a:lnTo>
                    <a:pt x="6198" y="50"/>
                  </a:lnTo>
                  <a:lnTo>
                    <a:pt x="57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86" name="Google Shape;1686;p66"/>
            <p:cNvSpPr/>
            <p:nvPr/>
          </p:nvSpPr>
          <p:spPr>
            <a:xfrm>
              <a:off x="4755625" y="2037025"/>
              <a:ext cx="250375" cy="167325"/>
            </a:xfrm>
            <a:custGeom>
              <a:avLst/>
              <a:gdLst/>
              <a:ahLst/>
              <a:cxnLst/>
              <a:rect l="l" t="t" r="r" b="b"/>
              <a:pathLst>
                <a:path w="10015" h="6693" fill="none" extrusionOk="0">
                  <a:moveTo>
                    <a:pt x="5553" y="5503"/>
                  </a:moveTo>
                  <a:lnTo>
                    <a:pt x="5553" y="6693"/>
                  </a:lnTo>
                  <a:lnTo>
                    <a:pt x="9965" y="6693"/>
                  </a:lnTo>
                  <a:lnTo>
                    <a:pt x="9965" y="6693"/>
                  </a:lnTo>
                  <a:lnTo>
                    <a:pt x="10015" y="6147"/>
                  </a:lnTo>
                  <a:lnTo>
                    <a:pt x="10015" y="5602"/>
                  </a:lnTo>
                  <a:lnTo>
                    <a:pt x="10015" y="4313"/>
                  </a:lnTo>
                  <a:lnTo>
                    <a:pt x="10015" y="4313"/>
                  </a:lnTo>
                  <a:lnTo>
                    <a:pt x="10015" y="3867"/>
                  </a:lnTo>
                  <a:lnTo>
                    <a:pt x="9916" y="3421"/>
                  </a:lnTo>
                  <a:lnTo>
                    <a:pt x="9817" y="3024"/>
                  </a:lnTo>
                  <a:lnTo>
                    <a:pt x="9668" y="2628"/>
                  </a:lnTo>
                  <a:lnTo>
                    <a:pt x="9519" y="2281"/>
                  </a:lnTo>
                  <a:lnTo>
                    <a:pt x="9271" y="1933"/>
                  </a:lnTo>
                  <a:lnTo>
                    <a:pt x="9073" y="1586"/>
                  </a:lnTo>
                  <a:lnTo>
                    <a:pt x="8775" y="1289"/>
                  </a:lnTo>
                  <a:lnTo>
                    <a:pt x="8478" y="992"/>
                  </a:lnTo>
                  <a:lnTo>
                    <a:pt x="8131" y="744"/>
                  </a:lnTo>
                  <a:lnTo>
                    <a:pt x="7784" y="545"/>
                  </a:lnTo>
                  <a:lnTo>
                    <a:pt x="7437" y="347"/>
                  </a:lnTo>
                  <a:lnTo>
                    <a:pt x="7040" y="198"/>
                  </a:lnTo>
                  <a:lnTo>
                    <a:pt x="6594" y="99"/>
                  </a:lnTo>
                  <a:lnTo>
                    <a:pt x="6198" y="50"/>
                  </a:lnTo>
                  <a:lnTo>
                    <a:pt x="5751" y="0"/>
                  </a:lnTo>
                  <a:lnTo>
                    <a:pt x="4314" y="0"/>
                  </a:lnTo>
                  <a:lnTo>
                    <a:pt x="4314" y="0"/>
                  </a:lnTo>
                  <a:lnTo>
                    <a:pt x="3868" y="50"/>
                  </a:lnTo>
                  <a:lnTo>
                    <a:pt x="3421" y="99"/>
                  </a:lnTo>
                  <a:lnTo>
                    <a:pt x="3025" y="198"/>
                  </a:lnTo>
                  <a:lnTo>
                    <a:pt x="2628" y="347"/>
                  </a:lnTo>
                  <a:lnTo>
                    <a:pt x="2232" y="545"/>
                  </a:lnTo>
                  <a:lnTo>
                    <a:pt x="1885" y="744"/>
                  </a:lnTo>
                  <a:lnTo>
                    <a:pt x="1587" y="992"/>
                  </a:lnTo>
                  <a:lnTo>
                    <a:pt x="1290" y="1289"/>
                  </a:lnTo>
                  <a:lnTo>
                    <a:pt x="992" y="1586"/>
                  </a:lnTo>
                  <a:lnTo>
                    <a:pt x="744" y="1933"/>
                  </a:lnTo>
                  <a:lnTo>
                    <a:pt x="546" y="2281"/>
                  </a:lnTo>
                  <a:lnTo>
                    <a:pt x="348" y="2628"/>
                  </a:lnTo>
                  <a:lnTo>
                    <a:pt x="199" y="3024"/>
                  </a:lnTo>
                  <a:lnTo>
                    <a:pt x="100" y="3421"/>
                  </a:lnTo>
                  <a:lnTo>
                    <a:pt x="50" y="3867"/>
                  </a:lnTo>
                  <a:lnTo>
                    <a:pt x="1" y="4313"/>
                  </a:lnTo>
                  <a:lnTo>
                    <a:pt x="1" y="5602"/>
                  </a:lnTo>
                  <a:lnTo>
                    <a:pt x="1" y="5602"/>
                  </a:lnTo>
                  <a:lnTo>
                    <a:pt x="50" y="6147"/>
                  </a:lnTo>
                  <a:lnTo>
                    <a:pt x="100" y="6693"/>
                  </a:lnTo>
                  <a:lnTo>
                    <a:pt x="4462" y="6693"/>
                  </a:lnTo>
                  <a:lnTo>
                    <a:pt x="4462" y="5503"/>
                  </a:lnTo>
                  <a:lnTo>
                    <a:pt x="4462" y="5503"/>
                  </a:lnTo>
                  <a:lnTo>
                    <a:pt x="4016" y="5354"/>
                  </a:lnTo>
                  <a:lnTo>
                    <a:pt x="3818" y="5255"/>
                  </a:lnTo>
                  <a:lnTo>
                    <a:pt x="3669" y="5106"/>
                  </a:lnTo>
                  <a:lnTo>
                    <a:pt x="3521" y="5007"/>
                  </a:lnTo>
                  <a:lnTo>
                    <a:pt x="3421" y="4809"/>
                  </a:lnTo>
                  <a:lnTo>
                    <a:pt x="3372" y="4660"/>
                  </a:lnTo>
                  <a:lnTo>
                    <a:pt x="3372" y="4462"/>
                  </a:lnTo>
                  <a:lnTo>
                    <a:pt x="3372" y="4462"/>
                  </a:lnTo>
                  <a:lnTo>
                    <a:pt x="3372" y="4214"/>
                  </a:lnTo>
                  <a:lnTo>
                    <a:pt x="3471" y="4016"/>
                  </a:lnTo>
                  <a:lnTo>
                    <a:pt x="3620" y="3817"/>
                  </a:lnTo>
                  <a:lnTo>
                    <a:pt x="3818" y="3669"/>
                  </a:lnTo>
                  <a:lnTo>
                    <a:pt x="4066" y="3520"/>
                  </a:lnTo>
                  <a:lnTo>
                    <a:pt x="4363" y="3421"/>
                  </a:lnTo>
                  <a:lnTo>
                    <a:pt x="4661" y="3371"/>
                  </a:lnTo>
                  <a:lnTo>
                    <a:pt x="5008" y="3371"/>
                  </a:lnTo>
                  <a:lnTo>
                    <a:pt x="5008" y="3371"/>
                  </a:lnTo>
                  <a:lnTo>
                    <a:pt x="5355" y="3371"/>
                  </a:lnTo>
                  <a:lnTo>
                    <a:pt x="5702" y="3421"/>
                  </a:lnTo>
                  <a:lnTo>
                    <a:pt x="5950" y="3520"/>
                  </a:lnTo>
                  <a:lnTo>
                    <a:pt x="6198" y="3669"/>
                  </a:lnTo>
                  <a:lnTo>
                    <a:pt x="6396" y="3817"/>
                  </a:lnTo>
                  <a:lnTo>
                    <a:pt x="6545" y="4016"/>
                  </a:lnTo>
                  <a:lnTo>
                    <a:pt x="6644" y="4214"/>
                  </a:lnTo>
                  <a:lnTo>
                    <a:pt x="6693" y="4462"/>
                  </a:lnTo>
                  <a:lnTo>
                    <a:pt x="6693" y="4462"/>
                  </a:lnTo>
                  <a:lnTo>
                    <a:pt x="6644" y="4660"/>
                  </a:lnTo>
                  <a:lnTo>
                    <a:pt x="6594" y="4809"/>
                  </a:lnTo>
                  <a:lnTo>
                    <a:pt x="6495" y="5007"/>
                  </a:lnTo>
                  <a:lnTo>
                    <a:pt x="6396" y="5106"/>
                  </a:lnTo>
                  <a:lnTo>
                    <a:pt x="6198" y="5255"/>
                  </a:lnTo>
                  <a:lnTo>
                    <a:pt x="6049" y="5354"/>
                  </a:lnTo>
                  <a:lnTo>
                    <a:pt x="5553" y="5503"/>
                  </a:lnTo>
                  <a:lnTo>
                    <a:pt x="5553" y="5503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87" name="Google Shape;1687;p66"/>
            <p:cNvSpPr/>
            <p:nvPr/>
          </p:nvSpPr>
          <p:spPr>
            <a:xfrm>
              <a:off x="4825025" y="2079150"/>
              <a:ext cx="28550" cy="27300"/>
            </a:xfrm>
            <a:custGeom>
              <a:avLst/>
              <a:gdLst/>
              <a:ahLst/>
              <a:cxnLst/>
              <a:rect l="l" t="t" r="r" b="b"/>
              <a:pathLst>
                <a:path w="1142" h="1092" fill="none" extrusionOk="0">
                  <a:moveTo>
                    <a:pt x="596" y="1091"/>
                  </a:moveTo>
                  <a:lnTo>
                    <a:pt x="596" y="1091"/>
                  </a:lnTo>
                  <a:lnTo>
                    <a:pt x="348" y="1091"/>
                  </a:lnTo>
                  <a:lnTo>
                    <a:pt x="199" y="943"/>
                  </a:lnTo>
                  <a:lnTo>
                    <a:pt x="50" y="79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348"/>
                  </a:lnTo>
                  <a:lnTo>
                    <a:pt x="199" y="149"/>
                  </a:lnTo>
                  <a:lnTo>
                    <a:pt x="348" y="50"/>
                  </a:lnTo>
                  <a:lnTo>
                    <a:pt x="596" y="1"/>
                  </a:lnTo>
                  <a:lnTo>
                    <a:pt x="596" y="1"/>
                  </a:lnTo>
                  <a:lnTo>
                    <a:pt x="794" y="50"/>
                  </a:lnTo>
                  <a:lnTo>
                    <a:pt x="992" y="149"/>
                  </a:lnTo>
                  <a:lnTo>
                    <a:pt x="1092" y="348"/>
                  </a:lnTo>
                  <a:lnTo>
                    <a:pt x="1141" y="546"/>
                  </a:lnTo>
                  <a:lnTo>
                    <a:pt x="1141" y="546"/>
                  </a:lnTo>
                  <a:lnTo>
                    <a:pt x="1092" y="794"/>
                  </a:lnTo>
                  <a:lnTo>
                    <a:pt x="992" y="943"/>
                  </a:lnTo>
                  <a:lnTo>
                    <a:pt x="794" y="1091"/>
                  </a:lnTo>
                  <a:lnTo>
                    <a:pt x="596" y="1091"/>
                  </a:lnTo>
                  <a:lnTo>
                    <a:pt x="596" y="109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88" name="Google Shape;1688;p66"/>
            <p:cNvSpPr/>
            <p:nvPr/>
          </p:nvSpPr>
          <p:spPr>
            <a:xfrm>
              <a:off x="4909300" y="2079150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fill="none" extrusionOk="0">
                  <a:moveTo>
                    <a:pt x="1" y="546"/>
                  </a:moveTo>
                  <a:lnTo>
                    <a:pt x="1" y="546"/>
                  </a:lnTo>
                  <a:lnTo>
                    <a:pt x="1" y="348"/>
                  </a:lnTo>
                  <a:lnTo>
                    <a:pt x="150" y="149"/>
                  </a:lnTo>
                  <a:lnTo>
                    <a:pt x="298" y="50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745" y="50"/>
                  </a:lnTo>
                  <a:lnTo>
                    <a:pt x="943" y="149"/>
                  </a:lnTo>
                  <a:lnTo>
                    <a:pt x="1042" y="348"/>
                  </a:lnTo>
                  <a:lnTo>
                    <a:pt x="1092" y="546"/>
                  </a:lnTo>
                  <a:lnTo>
                    <a:pt x="1092" y="546"/>
                  </a:lnTo>
                  <a:lnTo>
                    <a:pt x="1042" y="794"/>
                  </a:lnTo>
                  <a:lnTo>
                    <a:pt x="943" y="943"/>
                  </a:lnTo>
                  <a:lnTo>
                    <a:pt x="745" y="1091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298" y="1091"/>
                  </a:lnTo>
                  <a:lnTo>
                    <a:pt x="150" y="943"/>
                  </a:lnTo>
                  <a:lnTo>
                    <a:pt x="1" y="794"/>
                  </a:lnTo>
                  <a:lnTo>
                    <a:pt x="1" y="546"/>
                  </a:lnTo>
                  <a:lnTo>
                    <a:pt x="1" y="54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89" name="Google Shape;1689;p66"/>
            <p:cNvSpPr/>
            <p:nvPr/>
          </p:nvSpPr>
          <p:spPr>
            <a:xfrm>
              <a:off x="4909300" y="2092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90" name="Google Shape;1690;p66"/>
            <p:cNvSpPr/>
            <p:nvPr/>
          </p:nvSpPr>
          <p:spPr>
            <a:xfrm>
              <a:off x="4930375" y="1953975"/>
              <a:ext cx="105375" cy="152475"/>
            </a:xfrm>
            <a:custGeom>
              <a:avLst/>
              <a:gdLst/>
              <a:ahLst/>
              <a:cxnLst/>
              <a:rect l="l" t="t" r="r" b="b"/>
              <a:pathLst>
                <a:path w="4215" h="6099" extrusionOk="0">
                  <a:moveTo>
                    <a:pt x="2380" y="1"/>
                  </a:moveTo>
                  <a:lnTo>
                    <a:pt x="2232" y="50"/>
                  </a:lnTo>
                  <a:lnTo>
                    <a:pt x="2083" y="149"/>
                  </a:lnTo>
                  <a:lnTo>
                    <a:pt x="1240" y="942"/>
                  </a:lnTo>
                  <a:lnTo>
                    <a:pt x="497" y="1686"/>
                  </a:lnTo>
                  <a:lnTo>
                    <a:pt x="249" y="2033"/>
                  </a:lnTo>
                  <a:lnTo>
                    <a:pt x="1" y="2380"/>
                  </a:lnTo>
                  <a:lnTo>
                    <a:pt x="695" y="2628"/>
                  </a:lnTo>
                  <a:lnTo>
                    <a:pt x="1339" y="2925"/>
                  </a:lnTo>
                  <a:lnTo>
                    <a:pt x="1934" y="3272"/>
                  </a:lnTo>
                  <a:lnTo>
                    <a:pt x="2480" y="3719"/>
                  </a:lnTo>
                  <a:lnTo>
                    <a:pt x="2926" y="4264"/>
                  </a:lnTo>
                  <a:lnTo>
                    <a:pt x="3322" y="4809"/>
                  </a:lnTo>
                  <a:lnTo>
                    <a:pt x="3669" y="5454"/>
                  </a:lnTo>
                  <a:lnTo>
                    <a:pt x="3868" y="6098"/>
                  </a:lnTo>
                  <a:lnTo>
                    <a:pt x="4016" y="5751"/>
                  </a:lnTo>
                  <a:lnTo>
                    <a:pt x="4115" y="5404"/>
                  </a:lnTo>
                  <a:lnTo>
                    <a:pt x="4165" y="5057"/>
                  </a:lnTo>
                  <a:lnTo>
                    <a:pt x="4215" y="4710"/>
                  </a:lnTo>
                  <a:lnTo>
                    <a:pt x="4215" y="3967"/>
                  </a:lnTo>
                  <a:lnTo>
                    <a:pt x="4066" y="3223"/>
                  </a:lnTo>
                  <a:lnTo>
                    <a:pt x="3868" y="2479"/>
                  </a:lnTo>
                  <a:lnTo>
                    <a:pt x="3620" y="1736"/>
                  </a:lnTo>
                  <a:lnTo>
                    <a:pt x="3322" y="992"/>
                  </a:lnTo>
                  <a:lnTo>
                    <a:pt x="2975" y="298"/>
                  </a:lnTo>
                  <a:lnTo>
                    <a:pt x="2876" y="149"/>
                  </a:lnTo>
                  <a:lnTo>
                    <a:pt x="267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91" name="Google Shape;1691;p66"/>
            <p:cNvSpPr/>
            <p:nvPr/>
          </p:nvSpPr>
          <p:spPr>
            <a:xfrm>
              <a:off x="4930375" y="1953975"/>
              <a:ext cx="105375" cy="152475"/>
            </a:xfrm>
            <a:custGeom>
              <a:avLst/>
              <a:gdLst/>
              <a:ahLst/>
              <a:cxnLst/>
              <a:rect l="l" t="t" r="r" b="b"/>
              <a:pathLst>
                <a:path w="4215" h="6099" fill="none" extrusionOk="0">
                  <a:moveTo>
                    <a:pt x="2975" y="298"/>
                  </a:moveTo>
                  <a:lnTo>
                    <a:pt x="2975" y="298"/>
                  </a:lnTo>
                  <a:lnTo>
                    <a:pt x="2876" y="149"/>
                  </a:lnTo>
                  <a:lnTo>
                    <a:pt x="2678" y="1"/>
                  </a:lnTo>
                  <a:lnTo>
                    <a:pt x="2678" y="1"/>
                  </a:lnTo>
                  <a:lnTo>
                    <a:pt x="2529" y="1"/>
                  </a:lnTo>
                  <a:lnTo>
                    <a:pt x="2380" y="1"/>
                  </a:lnTo>
                  <a:lnTo>
                    <a:pt x="2232" y="50"/>
                  </a:lnTo>
                  <a:lnTo>
                    <a:pt x="2083" y="149"/>
                  </a:lnTo>
                  <a:lnTo>
                    <a:pt x="2083" y="149"/>
                  </a:lnTo>
                  <a:lnTo>
                    <a:pt x="1240" y="942"/>
                  </a:lnTo>
                  <a:lnTo>
                    <a:pt x="1240" y="942"/>
                  </a:lnTo>
                  <a:lnTo>
                    <a:pt x="497" y="1686"/>
                  </a:lnTo>
                  <a:lnTo>
                    <a:pt x="249" y="2033"/>
                  </a:lnTo>
                  <a:lnTo>
                    <a:pt x="1" y="2380"/>
                  </a:lnTo>
                  <a:lnTo>
                    <a:pt x="1" y="2380"/>
                  </a:lnTo>
                  <a:lnTo>
                    <a:pt x="695" y="2628"/>
                  </a:lnTo>
                  <a:lnTo>
                    <a:pt x="1339" y="2925"/>
                  </a:lnTo>
                  <a:lnTo>
                    <a:pt x="1934" y="3272"/>
                  </a:lnTo>
                  <a:lnTo>
                    <a:pt x="2480" y="3719"/>
                  </a:lnTo>
                  <a:lnTo>
                    <a:pt x="2480" y="3719"/>
                  </a:lnTo>
                  <a:lnTo>
                    <a:pt x="2926" y="4264"/>
                  </a:lnTo>
                  <a:lnTo>
                    <a:pt x="3322" y="4809"/>
                  </a:lnTo>
                  <a:lnTo>
                    <a:pt x="3669" y="5454"/>
                  </a:lnTo>
                  <a:lnTo>
                    <a:pt x="3868" y="6098"/>
                  </a:lnTo>
                  <a:lnTo>
                    <a:pt x="3868" y="6098"/>
                  </a:lnTo>
                  <a:lnTo>
                    <a:pt x="4016" y="5751"/>
                  </a:lnTo>
                  <a:lnTo>
                    <a:pt x="4115" y="5404"/>
                  </a:lnTo>
                  <a:lnTo>
                    <a:pt x="4165" y="5057"/>
                  </a:lnTo>
                  <a:lnTo>
                    <a:pt x="4215" y="4710"/>
                  </a:lnTo>
                  <a:lnTo>
                    <a:pt x="4215" y="3967"/>
                  </a:lnTo>
                  <a:lnTo>
                    <a:pt x="4066" y="3223"/>
                  </a:lnTo>
                  <a:lnTo>
                    <a:pt x="3868" y="2479"/>
                  </a:lnTo>
                  <a:lnTo>
                    <a:pt x="3620" y="1736"/>
                  </a:lnTo>
                  <a:lnTo>
                    <a:pt x="3322" y="992"/>
                  </a:lnTo>
                  <a:lnTo>
                    <a:pt x="2975" y="298"/>
                  </a:lnTo>
                  <a:lnTo>
                    <a:pt x="2975" y="298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92" name="Google Shape;1692;p66"/>
            <p:cNvSpPr/>
            <p:nvPr/>
          </p:nvSpPr>
          <p:spPr>
            <a:xfrm>
              <a:off x="5004750" y="1961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93" name="Google Shape;1693;p66"/>
            <p:cNvSpPr/>
            <p:nvPr/>
          </p:nvSpPr>
          <p:spPr>
            <a:xfrm>
              <a:off x="4727125" y="1953975"/>
              <a:ext cx="104125" cy="152475"/>
            </a:xfrm>
            <a:custGeom>
              <a:avLst/>
              <a:gdLst/>
              <a:ahLst/>
              <a:cxnLst/>
              <a:rect l="l" t="t" r="r" b="b"/>
              <a:pathLst>
                <a:path w="4165" h="6099" extrusionOk="0">
                  <a:moveTo>
                    <a:pt x="1488" y="1"/>
                  </a:moveTo>
                  <a:lnTo>
                    <a:pt x="1339" y="149"/>
                  </a:lnTo>
                  <a:lnTo>
                    <a:pt x="1190" y="298"/>
                  </a:lnTo>
                  <a:lnTo>
                    <a:pt x="843" y="992"/>
                  </a:lnTo>
                  <a:lnTo>
                    <a:pt x="546" y="1736"/>
                  </a:lnTo>
                  <a:lnTo>
                    <a:pt x="298" y="2479"/>
                  </a:lnTo>
                  <a:lnTo>
                    <a:pt x="100" y="3223"/>
                  </a:lnTo>
                  <a:lnTo>
                    <a:pt x="0" y="3967"/>
                  </a:lnTo>
                  <a:lnTo>
                    <a:pt x="0" y="4710"/>
                  </a:lnTo>
                  <a:lnTo>
                    <a:pt x="0" y="5057"/>
                  </a:lnTo>
                  <a:lnTo>
                    <a:pt x="50" y="5404"/>
                  </a:lnTo>
                  <a:lnTo>
                    <a:pt x="149" y="5751"/>
                  </a:lnTo>
                  <a:lnTo>
                    <a:pt x="298" y="6098"/>
                  </a:lnTo>
                  <a:lnTo>
                    <a:pt x="546" y="5454"/>
                  </a:lnTo>
                  <a:lnTo>
                    <a:pt x="843" y="4809"/>
                  </a:lnTo>
                  <a:lnTo>
                    <a:pt x="1240" y="4264"/>
                  </a:lnTo>
                  <a:lnTo>
                    <a:pt x="1686" y="3719"/>
                  </a:lnTo>
                  <a:lnTo>
                    <a:pt x="2231" y="3272"/>
                  </a:lnTo>
                  <a:lnTo>
                    <a:pt x="2876" y="2925"/>
                  </a:lnTo>
                  <a:lnTo>
                    <a:pt x="3471" y="2628"/>
                  </a:lnTo>
                  <a:lnTo>
                    <a:pt x="4165" y="2380"/>
                  </a:lnTo>
                  <a:lnTo>
                    <a:pt x="3966" y="2033"/>
                  </a:lnTo>
                  <a:lnTo>
                    <a:pt x="3669" y="1686"/>
                  </a:lnTo>
                  <a:lnTo>
                    <a:pt x="2925" y="942"/>
                  </a:lnTo>
                  <a:lnTo>
                    <a:pt x="2132" y="149"/>
                  </a:lnTo>
                  <a:lnTo>
                    <a:pt x="1983" y="50"/>
                  </a:lnTo>
                  <a:lnTo>
                    <a:pt x="183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94" name="Google Shape;1694;p66"/>
            <p:cNvSpPr/>
            <p:nvPr/>
          </p:nvSpPr>
          <p:spPr>
            <a:xfrm>
              <a:off x="4727125" y="1953975"/>
              <a:ext cx="104125" cy="152475"/>
            </a:xfrm>
            <a:custGeom>
              <a:avLst/>
              <a:gdLst/>
              <a:ahLst/>
              <a:cxnLst/>
              <a:rect l="l" t="t" r="r" b="b"/>
              <a:pathLst>
                <a:path w="4165" h="6099" fill="none" extrusionOk="0">
                  <a:moveTo>
                    <a:pt x="298" y="6098"/>
                  </a:moveTo>
                  <a:lnTo>
                    <a:pt x="298" y="6098"/>
                  </a:lnTo>
                  <a:lnTo>
                    <a:pt x="546" y="5454"/>
                  </a:lnTo>
                  <a:lnTo>
                    <a:pt x="843" y="4809"/>
                  </a:lnTo>
                  <a:lnTo>
                    <a:pt x="1240" y="4264"/>
                  </a:lnTo>
                  <a:lnTo>
                    <a:pt x="1686" y="3719"/>
                  </a:lnTo>
                  <a:lnTo>
                    <a:pt x="1686" y="3719"/>
                  </a:lnTo>
                  <a:lnTo>
                    <a:pt x="2231" y="3272"/>
                  </a:lnTo>
                  <a:lnTo>
                    <a:pt x="2876" y="2925"/>
                  </a:lnTo>
                  <a:lnTo>
                    <a:pt x="3471" y="2628"/>
                  </a:lnTo>
                  <a:lnTo>
                    <a:pt x="4165" y="2380"/>
                  </a:lnTo>
                  <a:lnTo>
                    <a:pt x="4165" y="2380"/>
                  </a:lnTo>
                  <a:lnTo>
                    <a:pt x="3966" y="2033"/>
                  </a:lnTo>
                  <a:lnTo>
                    <a:pt x="3669" y="1686"/>
                  </a:lnTo>
                  <a:lnTo>
                    <a:pt x="2925" y="942"/>
                  </a:lnTo>
                  <a:lnTo>
                    <a:pt x="2925" y="942"/>
                  </a:lnTo>
                  <a:lnTo>
                    <a:pt x="2132" y="149"/>
                  </a:lnTo>
                  <a:lnTo>
                    <a:pt x="2132" y="149"/>
                  </a:lnTo>
                  <a:lnTo>
                    <a:pt x="1983" y="50"/>
                  </a:lnTo>
                  <a:lnTo>
                    <a:pt x="1835" y="1"/>
                  </a:lnTo>
                  <a:lnTo>
                    <a:pt x="1686" y="1"/>
                  </a:lnTo>
                  <a:lnTo>
                    <a:pt x="1488" y="1"/>
                  </a:lnTo>
                  <a:lnTo>
                    <a:pt x="1488" y="1"/>
                  </a:lnTo>
                  <a:lnTo>
                    <a:pt x="1339" y="149"/>
                  </a:lnTo>
                  <a:lnTo>
                    <a:pt x="1190" y="298"/>
                  </a:lnTo>
                  <a:lnTo>
                    <a:pt x="1190" y="298"/>
                  </a:lnTo>
                  <a:lnTo>
                    <a:pt x="843" y="992"/>
                  </a:lnTo>
                  <a:lnTo>
                    <a:pt x="546" y="1736"/>
                  </a:lnTo>
                  <a:lnTo>
                    <a:pt x="298" y="2479"/>
                  </a:lnTo>
                  <a:lnTo>
                    <a:pt x="100" y="3223"/>
                  </a:lnTo>
                  <a:lnTo>
                    <a:pt x="0" y="3967"/>
                  </a:lnTo>
                  <a:lnTo>
                    <a:pt x="0" y="4710"/>
                  </a:lnTo>
                  <a:lnTo>
                    <a:pt x="0" y="5057"/>
                  </a:lnTo>
                  <a:lnTo>
                    <a:pt x="50" y="5404"/>
                  </a:lnTo>
                  <a:lnTo>
                    <a:pt x="149" y="5751"/>
                  </a:lnTo>
                  <a:lnTo>
                    <a:pt x="298" y="6098"/>
                  </a:lnTo>
                  <a:lnTo>
                    <a:pt x="298" y="6098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95" name="Google Shape;1695;p66"/>
            <p:cNvSpPr/>
            <p:nvPr/>
          </p:nvSpPr>
          <p:spPr>
            <a:xfrm>
              <a:off x="4734550" y="2106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96" name="Google Shape;1696;p66"/>
            <p:cNvSpPr/>
            <p:nvPr/>
          </p:nvSpPr>
          <p:spPr>
            <a:xfrm>
              <a:off x="4703575" y="2231600"/>
              <a:ext cx="123975" cy="111575"/>
            </a:xfrm>
            <a:custGeom>
              <a:avLst/>
              <a:gdLst/>
              <a:ahLst/>
              <a:cxnLst/>
              <a:rect l="l" t="t" r="r" b="b"/>
              <a:pathLst>
                <a:path w="4959" h="4463" extrusionOk="0">
                  <a:moveTo>
                    <a:pt x="595" y="0"/>
                  </a:moveTo>
                  <a:lnTo>
                    <a:pt x="447" y="50"/>
                  </a:lnTo>
                  <a:lnTo>
                    <a:pt x="298" y="99"/>
                  </a:lnTo>
                  <a:lnTo>
                    <a:pt x="149" y="199"/>
                  </a:lnTo>
                  <a:lnTo>
                    <a:pt x="100" y="298"/>
                  </a:lnTo>
                  <a:lnTo>
                    <a:pt x="50" y="446"/>
                  </a:lnTo>
                  <a:lnTo>
                    <a:pt x="1" y="595"/>
                  </a:lnTo>
                  <a:lnTo>
                    <a:pt x="50" y="744"/>
                  </a:lnTo>
                  <a:lnTo>
                    <a:pt x="149" y="893"/>
                  </a:lnTo>
                  <a:lnTo>
                    <a:pt x="2678" y="4462"/>
                  </a:lnTo>
                  <a:lnTo>
                    <a:pt x="4958" y="4462"/>
                  </a:lnTo>
                  <a:lnTo>
                    <a:pt x="362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97" name="Google Shape;1697;p66"/>
            <p:cNvSpPr/>
            <p:nvPr/>
          </p:nvSpPr>
          <p:spPr>
            <a:xfrm>
              <a:off x="4703575" y="2231600"/>
              <a:ext cx="123975" cy="111575"/>
            </a:xfrm>
            <a:custGeom>
              <a:avLst/>
              <a:gdLst/>
              <a:ahLst/>
              <a:cxnLst/>
              <a:rect l="l" t="t" r="r" b="b"/>
              <a:pathLst>
                <a:path w="4959" h="4463" fill="none" extrusionOk="0">
                  <a:moveTo>
                    <a:pt x="100" y="298"/>
                  </a:moveTo>
                  <a:lnTo>
                    <a:pt x="100" y="298"/>
                  </a:lnTo>
                  <a:lnTo>
                    <a:pt x="50" y="446"/>
                  </a:lnTo>
                  <a:lnTo>
                    <a:pt x="1" y="595"/>
                  </a:lnTo>
                  <a:lnTo>
                    <a:pt x="50" y="744"/>
                  </a:lnTo>
                  <a:lnTo>
                    <a:pt x="149" y="893"/>
                  </a:lnTo>
                  <a:lnTo>
                    <a:pt x="2678" y="4462"/>
                  </a:lnTo>
                  <a:lnTo>
                    <a:pt x="4958" y="4462"/>
                  </a:lnTo>
                  <a:lnTo>
                    <a:pt x="3620" y="0"/>
                  </a:lnTo>
                  <a:lnTo>
                    <a:pt x="595" y="0"/>
                  </a:lnTo>
                  <a:lnTo>
                    <a:pt x="595" y="0"/>
                  </a:lnTo>
                  <a:lnTo>
                    <a:pt x="447" y="50"/>
                  </a:lnTo>
                  <a:lnTo>
                    <a:pt x="298" y="99"/>
                  </a:lnTo>
                  <a:lnTo>
                    <a:pt x="149" y="199"/>
                  </a:lnTo>
                  <a:lnTo>
                    <a:pt x="100" y="298"/>
                  </a:lnTo>
                  <a:lnTo>
                    <a:pt x="100" y="298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98" name="Google Shape;1698;p66"/>
            <p:cNvSpPr/>
            <p:nvPr/>
          </p:nvSpPr>
          <p:spPr>
            <a:xfrm>
              <a:off x="4706050" y="2239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99" name="Google Shape;1699;p66"/>
            <p:cNvSpPr/>
            <p:nvPr/>
          </p:nvSpPr>
          <p:spPr>
            <a:xfrm>
              <a:off x="4784125" y="2370400"/>
              <a:ext cx="194625" cy="57050"/>
            </a:xfrm>
            <a:custGeom>
              <a:avLst/>
              <a:gdLst/>
              <a:ahLst/>
              <a:cxnLst/>
              <a:rect l="l" t="t" r="r" b="b"/>
              <a:pathLst>
                <a:path w="7785" h="2282" extrusionOk="0">
                  <a:moveTo>
                    <a:pt x="1" y="1"/>
                  </a:moveTo>
                  <a:lnTo>
                    <a:pt x="1" y="1736"/>
                  </a:lnTo>
                  <a:lnTo>
                    <a:pt x="50" y="1934"/>
                  </a:lnTo>
                  <a:lnTo>
                    <a:pt x="150" y="2132"/>
                  </a:lnTo>
                  <a:lnTo>
                    <a:pt x="348" y="2232"/>
                  </a:lnTo>
                  <a:lnTo>
                    <a:pt x="546" y="2281"/>
                  </a:lnTo>
                  <a:lnTo>
                    <a:pt x="7189" y="2281"/>
                  </a:lnTo>
                  <a:lnTo>
                    <a:pt x="7437" y="2232"/>
                  </a:lnTo>
                  <a:lnTo>
                    <a:pt x="7586" y="2132"/>
                  </a:lnTo>
                  <a:lnTo>
                    <a:pt x="7735" y="1934"/>
                  </a:lnTo>
                  <a:lnTo>
                    <a:pt x="7784" y="1736"/>
                  </a:lnTo>
                  <a:lnTo>
                    <a:pt x="778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00" name="Google Shape;1700;p66"/>
            <p:cNvSpPr/>
            <p:nvPr/>
          </p:nvSpPr>
          <p:spPr>
            <a:xfrm>
              <a:off x="4784125" y="2370400"/>
              <a:ext cx="194625" cy="57050"/>
            </a:xfrm>
            <a:custGeom>
              <a:avLst/>
              <a:gdLst/>
              <a:ahLst/>
              <a:cxnLst/>
              <a:rect l="l" t="t" r="r" b="b"/>
              <a:pathLst>
                <a:path w="7785" h="2282" fill="none" extrusionOk="0">
                  <a:moveTo>
                    <a:pt x="546" y="2281"/>
                  </a:moveTo>
                  <a:lnTo>
                    <a:pt x="7189" y="2281"/>
                  </a:lnTo>
                  <a:lnTo>
                    <a:pt x="7189" y="2281"/>
                  </a:lnTo>
                  <a:lnTo>
                    <a:pt x="7437" y="2232"/>
                  </a:lnTo>
                  <a:lnTo>
                    <a:pt x="7586" y="2132"/>
                  </a:lnTo>
                  <a:lnTo>
                    <a:pt x="7735" y="1934"/>
                  </a:lnTo>
                  <a:lnTo>
                    <a:pt x="7784" y="1736"/>
                  </a:lnTo>
                  <a:lnTo>
                    <a:pt x="7784" y="1"/>
                  </a:lnTo>
                  <a:lnTo>
                    <a:pt x="1" y="1"/>
                  </a:lnTo>
                  <a:lnTo>
                    <a:pt x="1" y="1736"/>
                  </a:lnTo>
                  <a:lnTo>
                    <a:pt x="1" y="1736"/>
                  </a:lnTo>
                  <a:lnTo>
                    <a:pt x="50" y="1934"/>
                  </a:lnTo>
                  <a:lnTo>
                    <a:pt x="150" y="2132"/>
                  </a:lnTo>
                  <a:lnTo>
                    <a:pt x="348" y="2232"/>
                  </a:lnTo>
                  <a:lnTo>
                    <a:pt x="546" y="2281"/>
                  </a:lnTo>
                  <a:lnTo>
                    <a:pt x="546" y="228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01" name="Google Shape;1701;p66"/>
            <p:cNvSpPr/>
            <p:nvPr/>
          </p:nvSpPr>
          <p:spPr>
            <a:xfrm>
              <a:off x="4797775" y="2427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02" name="Google Shape;1702;p66"/>
            <p:cNvSpPr/>
            <p:nvPr/>
          </p:nvSpPr>
          <p:spPr>
            <a:xfrm>
              <a:off x="4823800" y="2231600"/>
              <a:ext cx="235500" cy="111575"/>
            </a:xfrm>
            <a:custGeom>
              <a:avLst/>
              <a:gdLst/>
              <a:ahLst/>
              <a:cxnLst/>
              <a:rect l="l" t="t" r="r" b="b"/>
              <a:pathLst>
                <a:path w="9420" h="4463" extrusionOk="0">
                  <a:moveTo>
                    <a:pt x="3421" y="2231"/>
                  </a:moveTo>
                  <a:lnTo>
                    <a:pt x="3619" y="2281"/>
                  </a:lnTo>
                  <a:lnTo>
                    <a:pt x="3818" y="2380"/>
                  </a:lnTo>
                  <a:lnTo>
                    <a:pt x="3917" y="2578"/>
                  </a:lnTo>
                  <a:lnTo>
                    <a:pt x="3966" y="2776"/>
                  </a:lnTo>
                  <a:lnTo>
                    <a:pt x="3917" y="3024"/>
                  </a:lnTo>
                  <a:lnTo>
                    <a:pt x="3818" y="3173"/>
                  </a:lnTo>
                  <a:lnTo>
                    <a:pt x="3619" y="3322"/>
                  </a:lnTo>
                  <a:lnTo>
                    <a:pt x="2082" y="3322"/>
                  </a:lnTo>
                  <a:lnTo>
                    <a:pt x="1884" y="3173"/>
                  </a:lnTo>
                  <a:lnTo>
                    <a:pt x="1785" y="3024"/>
                  </a:lnTo>
                  <a:lnTo>
                    <a:pt x="1735" y="2776"/>
                  </a:lnTo>
                  <a:lnTo>
                    <a:pt x="1785" y="2578"/>
                  </a:lnTo>
                  <a:lnTo>
                    <a:pt x="1884" y="2380"/>
                  </a:lnTo>
                  <a:lnTo>
                    <a:pt x="2082" y="2281"/>
                  </a:lnTo>
                  <a:lnTo>
                    <a:pt x="2281" y="2231"/>
                  </a:lnTo>
                  <a:close/>
                  <a:moveTo>
                    <a:pt x="0" y="0"/>
                  </a:moveTo>
                  <a:lnTo>
                    <a:pt x="1289" y="4462"/>
                  </a:lnTo>
                  <a:lnTo>
                    <a:pt x="6693" y="4462"/>
                  </a:lnTo>
                  <a:lnTo>
                    <a:pt x="9320" y="893"/>
                  </a:lnTo>
                  <a:lnTo>
                    <a:pt x="9370" y="744"/>
                  </a:lnTo>
                  <a:lnTo>
                    <a:pt x="9420" y="595"/>
                  </a:lnTo>
                  <a:lnTo>
                    <a:pt x="9420" y="446"/>
                  </a:lnTo>
                  <a:lnTo>
                    <a:pt x="9370" y="298"/>
                  </a:lnTo>
                  <a:lnTo>
                    <a:pt x="9271" y="199"/>
                  </a:lnTo>
                  <a:lnTo>
                    <a:pt x="9172" y="99"/>
                  </a:lnTo>
                  <a:lnTo>
                    <a:pt x="9023" y="50"/>
                  </a:lnTo>
                  <a:lnTo>
                    <a:pt x="887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03" name="Google Shape;1703;p66"/>
            <p:cNvSpPr/>
            <p:nvPr/>
          </p:nvSpPr>
          <p:spPr>
            <a:xfrm>
              <a:off x="4823800" y="2231600"/>
              <a:ext cx="235500" cy="111575"/>
            </a:xfrm>
            <a:custGeom>
              <a:avLst/>
              <a:gdLst/>
              <a:ahLst/>
              <a:cxnLst/>
              <a:rect l="l" t="t" r="r" b="b"/>
              <a:pathLst>
                <a:path w="9420" h="4463" fill="none" extrusionOk="0">
                  <a:moveTo>
                    <a:pt x="8874" y="0"/>
                  </a:moveTo>
                  <a:lnTo>
                    <a:pt x="0" y="0"/>
                  </a:lnTo>
                  <a:lnTo>
                    <a:pt x="1289" y="4462"/>
                  </a:lnTo>
                  <a:lnTo>
                    <a:pt x="6693" y="4462"/>
                  </a:lnTo>
                  <a:lnTo>
                    <a:pt x="9320" y="893"/>
                  </a:lnTo>
                  <a:lnTo>
                    <a:pt x="9320" y="893"/>
                  </a:lnTo>
                  <a:lnTo>
                    <a:pt x="9370" y="744"/>
                  </a:lnTo>
                  <a:lnTo>
                    <a:pt x="9420" y="595"/>
                  </a:lnTo>
                  <a:lnTo>
                    <a:pt x="9420" y="446"/>
                  </a:lnTo>
                  <a:lnTo>
                    <a:pt x="9370" y="298"/>
                  </a:lnTo>
                  <a:lnTo>
                    <a:pt x="9370" y="298"/>
                  </a:lnTo>
                  <a:lnTo>
                    <a:pt x="9271" y="199"/>
                  </a:lnTo>
                  <a:lnTo>
                    <a:pt x="9172" y="99"/>
                  </a:lnTo>
                  <a:lnTo>
                    <a:pt x="9023" y="50"/>
                  </a:lnTo>
                  <a:lnTo>
                    <a:pt x="8874" y="0"/>
                  </a:lnTo>
                  <a:lnTo>
                    <a:pt x="8874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04" name="Google Shape;1704;p66"/>
            <p:cNvSpPr/>
            <p:nvPr/>
          </p:nvSpPr>
          <p:spPr>
            <a:xfrm>
              <a:off x="4867175" y="2287375"/>
              <a:ext cx="55800" cy="27275"/>
            </a:xfrm>
            <a:custGeom>
              <a:avLst/>
              <a:gdLst/>
              <a:ahLst/>
              <a:cxnLst/>
              <a:rect l="l" t="t" r="r" b="b"/>
              <a:pathLst>
                <a:path w="2232" h="1091" fill="none" extrusionOk="0">
                  <a:moveTo>
                    <a:pt x="1686" y="1091"/>
                  </a:moveTo>
                  <a:lnTo>
                    <a:pt x="546" y="1091"/>
                  </a:lnTo>
                  <a:lnTo>
                    <a:pt x="546" y="1091"/>
                  </a:lnTo>
                  <a:lnTo>
                    <a:pt x="347" y="1091"/>
                  </a:lnTo>
                  <a:lnTo>
                    <a:pt x="149" y="942"/>
                  </a:lnTo>
                  <a:lnTo>
                    <a:pt x="50" y="793"/>
                  </a:lnTo>
                  <a:lnTo>
                    <a:pt x="0" y="545"/>
                  </a:lnTo>
                  <a:lnTo>
                    <a:pt x="0" y="545"/>
                  </a:lnTo>
                  <a:lnTo>
                    <a:pt x="50" y="347"/>
                  </a:lnTo>
                  <a:lnTo>
                    <a:pt x="149" y="149"/>
                  </a:lnTo>
                  <a:lnTo>
                    <a:pt x="347" y="50"/>
                  </a:lnTo>
                  <a:lnTo>
                    <a:pt x="546" y="0"/>
                  </a:lnTo>
                  <a:lnTo>
                    <a:pt x="1686" y="0"/>
                  </a:lnTo>
                  <a:lnTo>
                    <a:pt x="1686" y="0"/>
                  </a:lnTo>
                  <a:lnTo>
                    <a:pt x="1884" y="50"/>
                  </a:lnTo>
                  <a:lnTo>
                    <a:pt x="2083" y="149"/>
                  </a:lnTo>
                  <a:lnTo>
                    <a:pt x="2182" y="347"/>
                  </a:lnTo>
                  <a:lnTo>
                    <a:pt x="2231" y="545"/>
                  </a:lnTo>
                  <a:lnTo>
                    <a:pt x="2231" y="545"/>
                  </a:lnTo>
                  <a:lnTo>
                    <a:pt x="2182" y="793"/>
                  </a:lnTo>
                  <a:lnTo>
                    <a:pt x="2083" y="942"/>
                  </a:lnTo>
                  <a:lnTo>
                    <a:pt x="1884" y="1091"/>
                  </a:lnTo>
                  <a:lnTo>
                    <a:pt x="1686" y="1091"/>
                  </a:lnTo>
                  <a:lnTo>
                    <a:pt x="1686" y="109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05" name="Google Shape;1705;p66"/>
            <p:cNvSpPr/>
            <p:nvPr/>
          </p:nvSpPr>
          <p:spPr>
            <a:xfrm>
              <a:off x="4909300" y="2314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706" name="Google Shape;1706;p66"/>
          <p:cNvGrpSpPr/>
          <p:nvPr/>
        </p:nvGrpSpPr>
        <p:grpSpPr>
          <a:xfrm>
            <a:off x="6108244" y="2049131"/>
            <a:ext cx="339202" cy="445256"/>
            <a:chOff x="5443475" y="1953975"/>
            <a:chExt cx="360700" cy="473475"/>
          </a:xfrm>
        </p:grpSpPr>
        <p:sp>
          <p:nvSpPr>
            <p:cNvPr id="1707" name="Google Shape;1707;p66"/>
            <p:cNvSpPr/>
            <p:nvPr/>
          </p:nvSpPr>
          <p:spPr>
            <a:xfrm>
              <a:off x="5443475" y="2037025"/>
              <a:ext cx="360700" cy="390425"/>
            </a:xfrm>
            <a:custGeom>
              <a:avLst/>
              <a:gdLst/>
              <a:ahLst/>
              <a:cxnLst/>
              <a:rect l="l" t="t" r="r" b="b"/>
              <a:pathLst>
                <a:path w="14428" h="15617" extrusionOk="0">
                  <a:moveTo>
                    <a:pt x="12791" y="0"/>
                  </a:moveTo>
                  <a:lnTo>
                    <a:pt x="12543" y="50"/>
                  </a:lnTo>
                  <a:lnTo>
                    <a:pt x="12395" y="198"/>
                  </a:lnTo>
                  <a:lnTo>
                    <a:pt x="12246" y="347"/>
                  </a:lnTo>
                  <a:lnTo>
                    <a:pt x="12196" y="595"/>
                  </a:lnTo>
                  <a:lnTo>
                    <a:pt x="12196" y="2231"/>
                  </a:lnTo>
                  <a:lnTo>
                    <a:pt x="11651" y="2231"/>
                  </a:lnTo>
                  <a:lnTo>
                    <a:pt x="11453" y="2281"/>
                  </a:lnTo>
                  <a:lnTo>
                    <a:pt x="11254" y="2429"/>
                  </a:lnTo>
                  <a:lnTo>
                    <a:pt x="11155" y="2578"/>
                  </a:lnTo>
                  <a:lnTo>
                    <a:pt x="11106" y="2776"/>
                  </a:lnTo>
                  <a:lnTo>
                    <a:pt x="11106" y="5007"/>
                  </a:lnTo>
                  <a:lnTo>
                    <a:pt x="11106" y="5305"/>
                  </a:lnTo>
                  <a:lnTo>
                    <a:pt x="11205" y="5552"/>
                  </a:lnTo>
                  <a:lnTo>
                    <a:pt x="11304" y="5751"/>
                  </a:lnTo>
                  <a:lnTo>
                    <a:pt x="11403" y="5999"/>
                  </a:lnTo>
                  <a:lnTo>
                    <a:pt x="11601" y="6197"/>
                  </a:lnTo>
                  <a:lnTo>
                    <a:pt x="11750" y="6346"/>
                  </a:lnTo>
                  <a:lnTo>
                    <a:pt x="11998" y="6494"/>
                  </a:lnTo>
                  <a:lnTo>
                    <a:pt x="12196" y="6593"/>
                  </a:lnTo>
                  <a:lnTo>
                    <a:pt x="12196" y="13931"/>
                  </a:lnTo>
                  <a:lnTo>
                    <a:pt x="12147" y="14178"/>
                  </a:lnTo>
                  <a:lnTo>
                    <a:pt x="12048" y="14327"/>
                  </a:lnTo>
                  <a:lnTo>
                    <a:pt x="11899" y="14476"/>
                  </a:lnTo>
                  <a:lnTo>
                    <a:pt x="6991" y="14476"/>
                  </a:lnTo>
                  <a:lnTo>
                    <a:pt x="6842" y="14327"/>
                  </a:lnTo>
                  <a:lnTo>
                    <a:pt x="6693" y="14178"/>
                  </a:lnTo>
                  <a:lnTo>
                    <a:pt x="6644" y="13931"/>
                  </a:lnTo>
                  <a:lnTo>
                    <a:pt x="6644" y="13286"/>
                  </a:lnTo>
                  <a:lnTo>
                    <a:pt x="6892" y="13187"/>
                  </a:lnTo>
                  <a:lnTo>
                    <a:pt x="7090" y="13038"/>
                  </a:lnTo>
                  <a:lnTo>
                    <a:pt x="7288" y="12889"/>
                  </a:lnTo>
                  <a:lnTo>
                    <a:pt x="7437" y="12691"/>
                  </a:lnTo>
                  <a:lnTo>
                    <a:pt x="7586" y="12493"/>
                  </a:lnTo>
                  <a:lnTo>
                    <a:pt x="7685" y="12245"/>
                  </a:lnTo>
                  <a:lnTo>
                    <a:pt x="7734" y="11997"/>
                  </a:lnTo>
                  <a:lnTo>
                    <a:pt x="7784" y="11700"/>
                  </a:lnTo>
                  <a:lnTo>
                    <a:pt x="7784" y="11154"/>
                  </a:lnTo>
                  <a:lnTo>
                    <a:pt x="8329" y="11154"/>
                  </a:lnTo>
                  <a:lnTo>
                    <a:pt x="8676" y="11105"/>
                  </a:lnTo>
                  <a:lnTo>
                    <a:pt x="8974" y="11006"/>
                  </a:lnTo>
                  <a:lnTo>
                    <a:pt x="9271" y="10857"/>
                  </a:lnTo>
                  <a:lnTo>
                    <a:pt x="9519" y="10659"/>
                  </a:lnTo>
                  <a:lnTo>
                    <a:pt x="9717" y="10411"/>
                  </a:lnTo>
                  <a:lnTo>
                    <a:pt x="9866" y="10113"/>
                  </a:lnTo>
                  <a:lnTo>
                    <a:pt x="9965" y="9816"/>
                  </a:lnTo>
                  <a:lnTo>
                    <a:pt x="10015" y="9469"/>
                  </a:lnTo>
                  <a:lnTo>
                    <a:pt x="10015" y="4462"/>
                  </a:lnTo>
                  <a:lnTo>
                    <a:pt x="1" y="4462"/>
                  </a:lnTo>
                  <a:lnTo>
                    <a:pt x="1" y="5552"/>
                  </a:lnTo>
                  <a:lnTo>
                    <a:pt x="2777" y="5552"/>
                  </a:lnTo>
                  <a:lnTo>
                    <a:pt x="2975" y="5602"/>
                  </a:lnTo>
                  <a:lnTo>
                    <a:pt x="3174" y="5751"/>
                  </a:lnTo>
                  <a:lnTo>
                    <a:pt x="3273" y="5899"/>
                  </a:lnTo>
                  <a:lnTo>
                    <a:pt x="3322" y="6147"/>
                  </a:lnTo>
                  <a:lnTo>
                    <a:pt x="3273" y="6346"/>
                  </a:lnTo>
                  <a:lnTo>
                    <a:pt x="3174" y="6544"/>
                  </a:lnTo>
                  <a:lnTo>
                    <a:pt x="2975" y="6643"/>
                  </a:lnTo>
                  <a:lnTo>
                    <a:pt x="2777" y="6693"/>
                  </a:lnTo>
                  <a:lnTo>
                    <a:pt x="1" y="6693"/>
                  </a:lnTo>
                  <a:lnTo>
                    <a:pt x="1" y="7783"/>
                  </a:lnTo>
                  <a:lnTo>
                    <a:pt x="2777" y="7783"/>
                  </a:lnTo>
                  <a:lnTo>
                    <a:pt x="2975" y="7833"/>
                  </a:lnTo>
                  <a:lnTo>
                    <a:pt x="3174" y="7982"/>
                  </a:lnTo>
                  <a:lnTo>
                    <a:pt x="3273" y="8130"/>
                  </a:lnTo>
                  <a:lnTo>
                    <a:pt x="3322" y="8329"/>
                  </a:lnTo>
                  <a:lnTo>
                    <a:pt x="3273" y="8576"/>
                  </a:lnTo>
                  <a:lnTo>
                    <a:pt x="3174" y="8725"/>
                  </a:lnTo>
                  <a:lnTo>
                    <a:pt x="2975" y="8874"/>
                  </a:lnTo>
                  <a:lnTo>
                    <a:pt x="2777" y="8924"/>
                  </a:lnTo>
                  <a:lnTo>
                    <a:pt x="1" y="8924"/>
                  </a:lnTo>
                  <a:lnTo>
                    <a:pt x="1" y="9469"/>
                  </a:lnTo>
                  <a:lnTo>
                    <a:pt x="50" y="9816"/>
                  </a:lnTo>
                  <a:lnTo>
                    <a:pt x="150" y="10113"/>
                  </a:lnTo>
                  <a:lnTo>
                    <a:pt x="298" y="10411"/>
                  </a:lnTo>
                  <a:lnTo>
                    <a:pt x="497" y="10659"/>
                  </a:lnTo>
                  <a:lnTo>
                    <a:pt x="744" y="10857"/>
                  </a:lnTo>
                  <a:lnTo>
                    <a:pt x="1042" y="11006"/>
                  </a:lnTo>
                  <a:lnTo>
                    <a:pt x="1339" y="11105"/>
                  </a:lnTo>
                  <a:lnTo>
                    <a:pt x="1686" y="11154"/>
                  </a:lnTo>
                  <a:lnTo>
                    <a:pt x="2232" y="11154"/>
                  </a:lnTo>
                  <a:lnTo>
                    <a:pt x="2232" y="15071"/>
                  </a:lnTo>
                  <a:lnTo>
                    <a:pt x="2281" y="15269"/>
                  </a:lnTo>
                  <a:lnTo>
                    <a:pt x="2380" y="15467"/>
                  </a:lnTo>
                  <a:lnTo>
                    <a:pt x="2579" y="15567"/>
                  </a:lnTo>
                  <a:lnTo>
                    <a:pt x="2777" y="15616"/>
                  </a:lnTo>
                  <a:lnTo>
                    <a:pt x="2975" y="15567"/>
                  </a:lnTo>
                  <a:lnTo>
                    <a:pt x="3174" y="15467"/>
                  </a:lnTo>
                  <a:lnTo>
                    <a:pt x="3273" y="15269"/>
                  </a:lnTo>
                  <a:lnTo>
                    <a:pt x="3322" y="15071"/>
                  </a:lnTo>
                  <a:lnTo>
                    <a:pt x="3322" y="11154"/>
                  </a:lnTo>
                  <a:lnTo>
                    <a:pt x="4463" y="11154"/>
                  </a:lnTo>
                  <a:lnTo>
                    <a:pt x="4463" y="11700"/>
                  </a:lnTo>
                  <a:lnTo>
                    <a:pt x="4463" y="11997"/>
                  </a:lnTo>
                  <a:lnTo>
                    <a:pt x="4512" y="12245"/>
                  </a:lnTo>
                  <a:lnTo>
                    <a:pt x="4611" y="12493"/>
                  </a:lnTo>
                  <a:lnTo>
                    <a:pt x="4760" y="12691"/>
                  </a:lnTo>
                  <a:lnTo>
                    <a:pt x="4909" y="12889"/>
                  </a:lnTo>
                  <a:lnTo>
                    <a:pt x="5107" y="13038"/>
                  </a:lnTo>
                  <a:lnTo>
                    <a:pt x="5305" y="13187"/>
                  </a:lnTo>
                  <a:lnTo>
                    <a:pt x="5553" y="13286"/>
                  </a:lnTo>
                  <a:lnTo>
                    <a:pt x="5553" y="13931"/>
                  </a:lnTo>
                  <a:lnTo>
                    <a:pt x="5603" y="14278"/>
                  </a:lnTo>
                  <a:lnTo>
                    <a:pt x="5702" y="14575"/>
                  </a:lnTo>
                  <a:lnTo>
                    <a:pt x="5851" y="14872"/>
                  </a:lnTo>
                  <a:lnTo>
                    <a:pt x="6049" y="15120"/>
                  </a:lnTo>
                  <a:lnTo>
                    <a:pt x="6297" y="15319"/>
                  </a:lnTo>
                  <a:lnTo>
                    <a:pt x="6594" y="15467"/>
                  </a:lnTo>
                  <a:lnTo>
                    <a:pt x="6892" y="15567"/>
                  </a:lnTo>
                  <a:lnTo>
                    <a:pt x="7239" y="15616"/>
                  </a:lnTo>
                  <a:lnTo>
                    <a:pt x="11651" y="15616"/>
                  </a:lnTo>
                  <a:lnTo>
                    <a:pt x="11998" y="15567"/>
                  </a:lnTo>
                  <a:lnTo>
                    <a:pt x="12295" y="15467"/>
                  </a:lnTo>
                  <a:lnTo>
                    <a:pt x="12593" y="15319"/>
                  </a:lnTo>
                  <a:lnTo>
                    <a:pt x="12841" y="15120"/>
                  </a:lnTo>
                  <a:lnTo>
                    <a:pt x="13039" y="14872"/>
                  </a:lnTo>
                  <a:lnTo>
                    <a:pt x="13188" y="14575"/>
                  </a:lnTo>
                  <a:lnTo>
                    <a:pt x="13287" y="14278"/>
                  </a:lnTo>
                  <a:lnTo>
                    <a:pt x="13336" y="13931"/>
                  </a:lnTo>
                  <a:lnTo>
                    <a:pt x="13336" y="6593"/>
                  </a:lnTo>
                  <a:lnTo>
                    <a:pt x="13535" y="6494"/>
                  </a:lnTo>
                  <a:lnTo>
                    <a:pt x="13783" y="6346"/>
                  </a:lnTo>
                  <a:lnTo>
                    <a:pt x="13981" y="6197"/>
                  </a:lnTo>
                  <a:lnTo>
                    <a:pt x="14130" y="5999"/>
                  </a:lnTo>
                  <a:lnTo>
                    <a:pt x="14278" y="5751"/>
                  </a:lnTo>
                  <a:lnTo>
                    <a:pt x="14328" y="5552"/>
                  </a:lnTo>
                  <a:lnTo>
                    <a:pt x="14427" y="5305"/>
                  </a:lnTo>
                  <a:lnTo>
                    <a:pt x="14427" y="5007"/>
                  </a:lnTo>
                  <a:lnTo>
                    <a:pt x="14427" y="2776"/>
                  </a:lnTo>
                  <a:lnTo>
                    <a:pt x="14378" y="2578"/>
                  </a:lnTo>
                  <a:lnTo>
                    <a:pt x="14278" y="2429"/>
                  </a:lnTo>
                  <a:lnTo>
                    <a:pt x="14080" y="2281"/>
                  </a:lnTo>
                  <a:lnTo>
                    <a:pt x="13882" y="2231"/>
                  </a:lnTo>
                  <a:lnTo>
                    <a:pt x="13336" y="2231"/>
                  </a:lnTo>
                  <a:lnTo>
                    <a:pt x="13336" y="595"/>
                  </a:lnTo>
                  <a:lnTo>
                    <a:pt x="13287" y="347"/>
                  </a:lnTo>
                  <a:lnTo>
                    <a:pt x="13138" y="198"/>
                  </a:lnTo>
                  <a:lnTo>
                    <a:pt x="12989" y="50"/>
                  </a:lnTo>
                  <a:lnTo>
                    <a:pt x="1279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08" name="Google Shape;1708;p66"/>
            <p:cNvSpPr/>
            <p:nvPr/>
          </p:nvSpPr>
          <p:spPr>
            <a:xfrm>
              <a:off x="5443475" y="2037025"/>
              <a:ext cx="360700" cy="390425"/>
            </a:xfrm>
            <a:custGeom>
              <a:avLst/>
              <a:gdLst/>
              <a:ahLst/>
              <a:cxnLst/>
              <a:rect l="l" t="t" r="r" b="b"/>
              <a:pathLst>
                <a:path w="14428" h="15617" fill="none" extrusionOk="0">
                  <a:moveTo>
                    <a:pt x="2777" y="8924"/>
                  </a:moveTo>
                  <a:lnTo>
                    <a:pt x="1" y="8924"/>
                  </a:lnTo>
                  <a:lnTo>
                    <a:pt x="1" y="9469"/>
                  </a:lnTo>
                  <a:lnTo>
                    <a:pt x="1" y="9469"/>
                  </a:lnTo>
                  <a:lnTo>
                    <a:pt x="50" y="9816"/>
                  </a:lnTo>
                  <a:lnTo>
                    <a:pt x="150" y="10113"/>
                  </a:lnTo>
                  <a:lnTo>
                    <a:pt x="298" y="10411"/>
                  </a:lnTo>
                  <a:lnTo>
                    <a:pt x="497" y="10659"/>
                  </a:lnTo>
                  <a:lnTo>
                    <a:pt x="744" y="10857"/>
                  </a:lnTo>
                  <a:lnTo>
                    <a:pt x="1042" y="11006"/>
                  </a:lnTo>
                  <a:lnTo>
                    <a:pt x="1339" y="11105"/>
                  </a:lnTo>
                  <a:lnTo>
                    <a:pt x="1686" y="11154"/>
                  </a:lnTo>
                  <a:lnTo>
                    <a:pt x="2232" y="11154"/>
                  </a:lnTo>
                  <a:lnTo>
                    <a:pt x="2232" y="15071"/>
                  </a:lnTo>
                  <a:lnTo>
                    <a:pt x="2232" y="15071"/>
                  </a:lnTo>
                  <a:lnTo>
                    <a:pt x="2281" y="15269"/>
                  </a:lnTo>
                  <a:lnTo>
                    <a:pt x="2380" y="15467"/>
                  </a:lnTo>
                  <a:lnTo>
                    <a:pt x="2579" y="15567"/>
                  </a:lnTo>
                  <a:lnTo>
                    <a:pt x="2777" y="15616"/>
                  </a:lnTo>
                  <a:lnTo>
                    <a:pt x="2777" y="15616"/>
                  </a:lnTo>
                  <a:lnTo>
                    <a:pt x="2975" y="15567"/>
                  </a:lnTo>
                  <a:lnTo>
                    <a:pt x="3174" y="15467"/>
                  </a:lnTo>
                  <a:lnTo>
                    <a:pt x="3273" y="15269"/>
                  </a:lnTo>
                  <a:lnTo>
                    <a:pt x="3322" y="15071"/>
                  </a:lnTo>
                  <a:lnTo>
                    <a:pt x="3322" y="11154"/>
                  </a:lnTo>
                  <a:lnTo>
                    <a:pt x="4463" y="11154"/>
                  </a:lnTo>
                  <a:lnTo>
                    <a:pt x="4463" y="11700"/>
                  </a:lnTo>
                  <a:lnTo>
                    <a:pt x="4463" y="11700"/>
                  </a:lnTo>
                  <a:lnTo>
                    <a:pt x="4463" y="11997"/>
                  </a:lnTo>
                  <a:lnTo>
                    <a:pt x="4512" y="12245"/>
                  </a:lnTo>
                  <a:lnTo>
                    <a:pt x="4611" y="12493"/>
                  </a:lnTo>
                  <a:lnTo>
                    <a:pt x="4760" y="12691"/>
                  </a:lnTo>
                  <a:lnTo>
                    <a:pt x="4909" y="12889"/>
                  </a:lnTo>
                  <a:lnTo>
                    <a:pt x="5107" y="13038"/>
                  </a:lnTo>
                  <a:lnTo>
                    <a:pt x="5305" y="13187"/>
                  </a:lnTo>
                  <a:lnTo>
                    <a:pt x="5553" y="13286"/>
                  </a:lnTo>
                  <a:lnTo>
                    <a:pt x="5553" y="13931"/>
                  </a:lnTo>
                  <a:lnTo>
                    <a:pt x="5553" y="13931"/>
                  </a:lnTo>
                  <a:lnTo>
                    <a:pt x="5603" y="14278"/>
                  </a:lnTo>
                  <a:lnTo>
                    <a:pt x="5702" y="14575"/>
                  </a:lnTo>
                  <a:lnTo>
                    <a:pt x="5851" y="14872"/>
                  </a:lnTo>
                  <a:lnTo>
                    <a:pt x="6049" y="15120"/>
                  </a:lnTo>
                  <a:lnTo>
                    <a:pt x="6297" y="15319"/>
                  </a:lnTo>
                  <a:lnTo>
                    <a:pt x="6594" y="15467"/>
                  </a:lnTo>
                  <a:lnTo>
                    <a:pt x="6892" y="15567"/>
                  </a:lnTo>
                  <a:lnTo>
                    <a:pt x="7239" y="15616"/>
                  </a:lnTo>
                  <a:lnTo>
                    <a:pt x="11651" y="15616"/>
                  </a:lnTo>
                  <a:lnTo>
                    <a:pt x="11651" y="15616"/>
                  </a:lnTo>
                  <a:lnTo>
                    <a:pt x="11998" y="15567"/>
                  </a:lnTo>
                  <a:lnTo>
                    <a:pt x="12295" y="15467"/>
                  </a:lnTo>
                  <a:lnTo>
                    <a:pt x="12593" y="15319"/>
                  </a:lnTo>
                  <a:lnTo>
                    <a:pt x="12841" y="15120"/>
                  </a:lnTo>
                  <a:lnTo>
                    <a:pt x="13039" y="14872"/>
                  </a:lnTo>
                  <a:lnTo>
                    <a:pt x="13188" y="14575"/>
                  </a:lnTo>
                  <a:lnTo>
                    <a:pt x="13287" y="14278"/>
                  </a:lnTo>
                  <a:lnTo>
                    <a:pt x="13336" y="13931"/>
                  </a:lnTo>
                  <a:lnTo>
                    <a:pt x="13336" y="6593"/>
                  </a:lnTo>
                  <a:lnTo>
                    <a:pt x="13336" y="6593"/>
                  </a:lnTo>
                  <a:lnTo>
                    <a:pt x="13535" y="6494"/>
                  </a:lnTo>
                  <a:lnTo>
                    <a:pt x="13783" y="6346"/>
                  </a:lnTo>
                  <a:lnTo>
                    <a:pt x="13981" y="6197"/>
                  </a:lnTo>
                  <a:lnTo>
                    <a:pt x="14130" y="5999"/>
                  </a:lnTo>
                  <a:lnTo>
                    <a:pt x="14278" y="5751"/>
                  </a:lnTo>
                  <a:lnTo>
                    <a:pt x="14328" y="5552"/>
                  </a:lnTo>
                  <a:lnTo>
                    <a:pt x="14427" y="5305"/>
                  </a:lnTo>
                  <a:lnTo>
                    <a:pt x="14427" y="5007"/>
                  </a:lnTo>
                  <a:lnTo>
                    <a:pt x="14427" y="2776"/>
                  </a:lnTo>
                  <a:lnTo>
                    <a:pt x="14427" y="2776"/>
                  </a:lnTo>
                  <a:lnTo>
                    <a:pt x="14378" y="2578"/>
                  </a:lnTo>
                  <a:lnTo>
                    <a:pt x="14278" y="2429"/>
                  </a:lnTo>
                  <a:lnTo>
                    <a:pt x="14080" y="2281"/>
                  </a:lnTo>
                  <a:lnTo>
                    <a:pt x="13882" y="2231"/>
                  </a:lnTo>
                  <a:lnTo>
                    <a:pt x="13336" y="2231"/>
                  </a:lnTo>
                  <a:lnTo>
                    <a:pt x="13336" y="595"/>
                  </a:lnTo>
                  <a:lnTo>
                    <a:pt x="13336" y="595"/>
                  </a:lnTo>
                  <a:lnTo>
                    <a:pt x="13287" y="347"/>
                  </a:lnTo>
                  <a:lnTo>
                    <a:pt x="13138" y="198"/>
                  </a:lnTo>
                  <a:lnTo>
                    <a:pt x="12989" y="50"/>
                  </a:lnTo>
                  <a:lnTo>
                    <a:pt x="12791" y="0"/>
                  </a:lnTo>
                  <a:lnTo>
                    <a:pt x="12791" y="0"/>
                  </a:lnTo>
                  <a:lnTo>
                    <a:pt x="12543" y="50"/>
                  </a:lnTo>
                  <a:lnTo>
                    <a:pt x="12395" y="198"/>
                  </a:lnTo>
                  <a:lnTo>
                    <a:pt x="12246" y="347"/>
                  </a:lnTo>
                  <a:lnTo>
                    <a:pt x="12196" y="595"/>
                  </a:lnTo>
                  <a:lnTo>
                    <a:pt x="12196" y="2231"/>
                  </a:lnTo>
                  <a:lnTo>
                    <a:pt x="11651" y="2231"/>
                  </a:lnTo>
                  <a:lnTo>
                    <a:pt x="11651" y="2231"/>
                  </a:lnTo>
                  <a:lnTo>
                    <a:pt x="11453" y="2281"/>
                  </a:lnTo>
                  <a:lnTo>
                    <a:pt x="11254" y="2429"/>
                  </a:lnTo>
                  <a:lnTo>
                    <a:pt x="11155" y="2578"/>
                  </a:lnTo>
                  <a:lnTo>
                    <a:pt x="11106" y="2776"/>
                  </a:lnTo>
                  <a:lnTo>
                    <a:pt x="11106" y="5007"/>
                  </a:lnTo>
                  <a:lnTo>
                    <a:pt x="11106" y="5007"/>
                  </a:lnTo>
                  <a:lnTo>
                    <a:pt x="11106" y="5305"/>
                  </a:lnTo>
                  <a:lnTo>
                    <a:pt x="11205" y="5552"/>
                  </a:lnTo>
                  <a:lnTo>
                    <a:pt x="11304" y="5751"/>
                  </a:lnTo>
                  <a:lnTo>
                    <a:pt x="11403" y="5999"/>
                  </a:lnTo>
                  <a:lnTo>
                    <a:pt x="11601" y="6197"/>
                  </a:lnTo>
                  <a:lnTo>
                    <a:pt x="11750" y="6346"/>
                  </a:lnTo>
                  <a:lnTo>
                    <a:pt x="11998" y="6494"/>
                  </a:lnTo>
                  <a:lnTo>
                    <a:pt x="12196" y="6593"/>
                  </a:lnTo>
                  <a:lnTo>
                    <a:pt x="12196" y="13931"/>
                  </a:lnTo>
                  <a:lnTo>
                    <a:pt x="12196" y="13931"/>
                  </a:lnTo>
                  <a:lnTo>
                    <a:pt x="12147" y="14178"/>
                  </a:lnTo>
                  <a:lnTo>
                    <a:pt x="12048" y="14327"/>
                  </a:lnTo>
                  <a:lnTo>
                    <a:pt x="11899" y="14476"/>
                  </a:lnTo>
                  <a:lnTo>
                    <a:pt x="11651" y="14476"/>
                  </a:lnTo>
                  <a:lnTo>
                    <a:pt x="7239" y="14476"/>
                  </a:lnTo>
                  <a:lnTo>
                    <a:pt x="7239" y="14476"/>
                  </a:lnTo>
                  <a:lnTo>
                    <a:pt x="6991" y="14476"/>
                  </a:lnTo>
                  <a:lnTo>
                    <a:pt x="6842" y="14327"/>
                  </a:lnTo>
                  <a:lnTo>
                    <a:pt x="6693" y="14178"/>
                  </a:lnTo>
                  <a:lnTo>
                    <a:pt x="6644" y="13931"/>
                  </a:lnTo>
                  <a:lnTo>
                    <a:pt x="6644" y="13286"/>
                  </a:lnTo>
                  <a:lnTo>
                    <a:pt x="6644" y="13286"/>
                  </a:lnTo>
                  <a:lnTo>
                    <a:pt x="6892" y="13187"/>
                  </a:lnTo>
                  <a:lnTo>
                    <a:pt x="7090" y="13038"/>
                  </a:lnTo>
                  <a:lnTo>
                    <a:pt x="7288" y="12889"/>
                  </a:lnTo>
                  <a:lnTo>
                    <a:pt x="7437" y="12691"/>
                  </a:lnTo>
                  <a:lnTo>
                    <a:pt x="7586" y="12493"/>
                  </a:lnTo>
                  <a:lnTo>
                    <a:pt x="7685" y="12245"/>
                  </a:lnTo>
                  <a:lnTo>
                    <a:pt x="7734" y="11997"/>
                  </a:lnTo>
                  <a:lnTo>
                    <a:pt x="7784" y="11700"/>
                  </a:lnTo>
                  <a:lnTo>
                    <a:pt x="7784" y="11154"/>
                  </a:lnTo>
                  <a:lnTo>
                    <a:pt x="8329" y="11154"/>
                  </a:lnTo>
                  <a:lnTo>
                    <a:pt x="8329" y="11154"/>
                  </a:lnTo>
                  <a:lnTo>
                    <a:pt x="8676" y="11105"/>
                  </a:lnTo>
                  <a:lnTo>
                    <a:pt x="8974" y="11006"/>
                  </a:lnTo>
                  <a:lnTo>
                    <a:pt x="9271" y="10857"/>
                  </a:lnTo>
                  <a:lnTo>
                    <a:pt x="9519" y="10659"/>
                  </a:lnTo>
                  <a:lnTo>
                    <a:pt x="9717" y="10411"/>
                  </a:lnTo>
                  <a:lnTo>
                    <a:pt x="9866" y="10113"/>
                  </a:lnTo>
                  <a:lnTo>
                    <a:pt x="9965" y="9816"/>
                  </a:lnTo>
                  <a:lnTo>
                    <a:pt x="10015" y="9469"/>
                  </a:lnTo>
                  <a:lnTo>
                    <a:pt x="10015" y="4462"/>
                  </a:lnTo>
                  <a:lnTo>
                    <a:pt x="1" y="4462"/>
                  </a:lnTo>
                  <a:lnTo>
                    <a:pt x="1" y="5552"/>
                  </a:lnTo>
                  <a:lnTo>
                    <a:pt x="2777" y="5552"/>
                  </a:lnTo>
                  <a:lnTo>
                    <a:pt x="2777" y="5552"/>
                  </a:lnTo>
                  <a:lnTo>
                    <a:pt x="2975" y="5602"/>
                  </a:lnTo>
                  <a:lnTo>
                    <a:pt x="3174" y="5751"/>
                  </a:lnTo>
                  <a:lnTo>
                    <a:pt x="3273" y="5899"/>
                  </a:lnTo>
                  <a:lnTo>
                    <a:pt x="3322" y="6147"/>
                  </a:lnTo>
                  <a:lnTo>
                    <a:pt x="3322" y="6147"/>
                  </a:lnTo>
                  <a:lnTo>
                    <a:pt x="3273" y="6346"/>
                  </a:lnTo>
                  <a:lnTo>
                    <a:pt x="3174" y="6544"/>
                  </a:lnTo>
                  <a:lnTo>
                    <a:pt x="2975" y="6643"/>
                  </a:lnTo>
                  <a:lnTo>
                    <a:pt x="2777" y="6693"/>
                  </a:lnTo>
                  <a:lnTo>
                    <a:pt x="1" y="6693"/>
                  </a:lnTo>
                  <a:lnTo>
                    <a:pt x="1" y="7783"/>
                  </a:lnTo>
                  <a:lnTo>
                    <a:pt x="2777" y="7783"/>
                  </a:lnTo>
                  <a:lnTo>
                    <a:pt x="2777" y="7783"/>
                  </a:lnTo>
                  <a:lnTo>
                    <a:pt x="2975" y="7833"/>
                  </a:lnTo>
                  <a:lnTo>
                    <a:pt x="3174" y="7982"/>
                  </a:lnTo>
                  <a:lnTo>
                    <a:pt x="3273" y="8130"/>
                  </a:lnTo>
                  <a:lnTo>
                    <a:pt x="3322" y="8329"/>
                  </a:lnTo>
                  <a:lnTo>
                    <a:pt x="3322" y="8329"/>
                  </a:lnTo>
                  <a:lnTo>
                    <a:pt x="3273" y="8576"/>
                  </a:lnTo>
                  <a:lnTo>
                    <a:pt x="3174" y="8725"/>
                  </a:lnTo>
                  <a:lnTo>
                    <a:pt x="2975" y="8874"/>
                  </a:lnTo>
                  <a:lnTo>
                    <a:pt x="2777" y="8924"/>
                  </a:lnTo>
                  <a:lnTo>
                    <a:pt x="2777" y="8924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09" name="Google Shape;1709;p66"/>
            <p:cNvSpPr/>
            <p:nvPr/>
          </p:nvSpPr>
          <p:spPr>
            <a:xfrm>
              <a:off x="5512875" y="2260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10" name="Google Shape;1710;p66"/>
            <p:cNvSpPr/>
            <p:nvPr/>
          </p:nvSpPr>
          <p:spPr>
            <a:xfrm>
              <a:off x="5443475" y="1953975"/>
              <a:ext cx="250375" cy="167350"/>
            </a:xfrm>
            <a:custGeom>
              <a:avLst/>
              <a:gdLst/>
              <a:ahLst/>
              <a:cxnLst/>
              <a:rect l="l" t="t" r="r" b="b"/>
              <a:pathLst>
                <a:path w="10015" h="6694" extrusionOk="0">
                  <a:moveTo>
                    <a:pt x="5008" y="1686"/>
                  </a:moveTo>
                  <a:lnTo>
                    <a:pt x="5206" y="1736"/>
                  </a:lnTo>
                  <a:lnTo>
                    <a:pt x="5404" y="1835"/>
                  </a:lnTo>
                  <a:lnTo>
                    <a:pt x="5504" y="2033"/>
                  </a:lnTo>
                  <a:lnTo>
                    <a:pt x="5553" y="2231"/>
                  </a:lnTo>
                  <a:lnTo>
                    <a:pt x="5553" y="2777"/>
                  </a:lnTo>
                  <a:lnTo>
                    <a:pt x="6099" y="2777"/>
                  </a:lnTo>
                  <a:lnTo>
                    <a:pt x="6346" y="2826"/>
                  </a:lnTo>
                  <a:lnTo>
                    <a:pt x="6495" y="2975"/>
                  </a:lnTo>
                  <a:lnTo>
                    <a:pt x="6594" y="3124"/>
                  </a:lnTo>
                  <a:lnTo>
                    <a:pt x="6644" y="3322"/>
                  </a:lnTo>
                  <a:lnTo>
                    <a:pt x="6594" y="3570"/>
                  </a:lnTo>
                  <a:lnTo>
                    <a:pt x="6495" y="3719"/>
                  </a:lnTo>
                  <a:lnTo>
                    <a:pt x="6346" y="3867"/>
                  </a:lnTo>
                  <a:lnTo>
                    <a:pt x="6099" y="3917"/>
                  </a:lnTo>
                  <a:lnTo>
                    <a:pt x="5553" y="3917"/>
                  </a:lnTo>
                  <a:lnTo>
                    <a:pt x="5553" y="4462"/>
                  </a:lnTo>
                  <a:lnTo>
                    <a:pt x="5504" y="4661"/>
                  </a:lnTo>
                  <a:lnTo>
                    <a:pt x="5404" y="4859"/>
                  </a:lnTo>
                  <a:lnTo>
                    <a:pt x="5206" y="4958"/>
                  </a:lnTo>
                  <a:lnTo>
                    <a:pt x="5008" y="5008"/>
                  </a:lnTo>
                  <a:lnTo>
                    <a:pt x="4760" y="4958"/>
                  </a:lnTo>
                  <a:lnTo>
                    <a:pt x="4611" y="4859"/>
                  </a:lnTo>
                  <a:lnTo>
                    <a:pt x="4463" y="4661"/>
                  </a:lnTo>
                  <a:lnTo>
                    <a:pt x="4463" y="4462"/>
                  </a:lnTo>
                  <a:lnTo>
                    <a:pt x="4463" y="3917"/>
                  </a:lnTo>
                  <a:lnTo>
                    <a:pt x="3868" y="3917"/>
                  </a:lnTo>
                  <a:lnTo>
                    <a:pt x="3669" y="3867"/>
                  </a:lnTo>
                  <a:lnTo>
                    <a:pt x="3471" y="3719"/>
                  </a:lnTo>
                  <a:lnTo>
                    <a:pt x="3372" y="3570"/>
                  </a:lnTo>
                  <a:lnTo>
                    <a:pt x="3322" y="3322"/>
                  </a:lnTo>
                  <a:lnTo>
                    <a:pt x="3372" y="3124"/>
                  </a:lnTo>
                  <a:lnTo>
                    <a:pt x="3471" y="2975"/>
                  </a:lnTo>
                  <a:lnTo>
                    <a:pt x="3669" y="2826"/>
                  </a:lnTo>
                  <a:lnTo>
                    <a:pt x="3868" y="2777"/>
                  </a:lnTo>
                  <a:lnTo>
                    <a:pt x="4463" y="2777"/>
                  </a:lnTo>
                  <a:lnTo>
                    <a:pt x="4463" y="2231"/>
                  </a:lnTo>
                  <a:lnTo>
                    <a:pt x="4463" y="2033"/>
                  </a:lnTo>
                  <a:lnTo>
                    <a:pt x="4611" y="1835"/>
                  </a:lnTo>
                  <a:lnTo>
                    <a:pt x="4760" y="1736"/>
                  </a:lnTo>
                  <a:lnTo>
                    <a:pt x="5008" y="1686"/>
                  </a:lnTo>
                  <a:close/>
                  <a:moveTo>
                    <a:pt x="1339" y="1"/>
                  </a:moveTo>
                  <a:lnTo>
                    <a:pt x="1042" y="100"/>
                  </a:lnTo>
                  <a:lnTo>
                    <a:pt x="744" y="298"/>
                  </a:lnTo>
                  <a:lnTo>
                    <a:pt x="497" y="496"/>
                  </a:lnTo>
                  <a:lnTo>
                    <a:pt x="298" y="744"/>
                  </a:lnTo>
                  <a:lnTo>
                    <a:pt x="150" y="1042"/>
                  </a:lnTo>
                  <a:lnTo>
                    <a:pt x="50" y="1339"/>
                  </a:lnTo>
                  <a:lnTo>
                    <a:pt x="1" y="1686"/>
                  </a:lnTo>
                  <a:lnTo>
                    <a:pt x="1" y="6693"/>
                  </a:lnTo>
                  <a:lnTo>
                    <a:pt x="10015" y="6693"/>
                  </a:lnTo>
                  <a:lnTo>
                    <a:pt x="10015" y="1686"/>
                  </a:lnTo>
                  <a:lnTo>
                    <a:pt x="9965" y="1339"/>
                  </a:lnTo>
                  <a:lnTo>
                    <a:pt x="9866" y="1042"/>
                  </a:lnTo>
                  <a:lnTo>
                    <a:pt x="9717" y="744"/>
                  </a:lnTo>
                  <a:lnTo>
                    <a:pt x="9519" y="496"/>
                  </a:lnTo>
                  <a:lnTo>
                    <a:pt x="9271" y="298"/>
                  </a:lnTo>
                  <a:lnTo>
                    <a:pt x="8974" y="100"/>
                  </a:lnTo>
                  <a:lnTo>
                    <a:pt x="867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11" name="Google Shape;1711;p66"/>
            <p:cNvSpPr/>
            <p:nvPr/>
          </p:nvSpPr>
          <p:spPr>
            <a:xfrm>
              <a:off x="5443475" y="1953975"/>
              <a:ext cx="250375" cy="167350"/>
            </a:xfrm>
            <a:custGeom>
              <a:avLst/>
              <a:gdLst/>
              <a:ahLst/>
              <a:cxnLst/>
              <a:rect l="l" t="t" r="r" b="b"/>
              <a:pathLst>
                <a:path w="10015" h="6694" fill="none" extrusionOk="0">
                  <a:moveTo>
                    <a:pt x="1" y="1686"/>
                  </a:moveTo>
                  <a:lnTo>
                    <a:pt x="1" y="6693"/>
                  </a:lnTo>
                  <a:lnTo>
                    <a:pt x="10015" y="6693"/>
                  </a:lnTo>
                  <a:lnTo>
                    <a:pt x="10015" y="1686"/>
                  </a:lnTo>
                  <a:lnTo>
                    <a:pt x="10015" y="1686"/>
                  </a:lnTo>
                  <a:lnTo>
                    <a:pt x="9965" y="1339"/>
                  </a:lnTo>
                  <a:lnTo>
                    <a:pt x="9866" y="1042"/>
                  </a:lnTo>
                  <a:lnTo>
                    <a:pt x="9717" y="744"/>
                  </a:lnTo>
                  <a:lnTo>
                    <a:pt x="9519" y="496"/>
                  </a:lnTo>
                  <a:lnTo>
                    <a:pt x="9271" y="298"/>
                  </a:lnTo>
                  <a:lnTo>
                    <a:pt x="8974" y="100"/>
                  </a:lnTo>
                  <a:lnTo>
                    <a:pt x="8676" y="1"/>
                  </a:lnTo>
                  <a:lnTo>
                    <a:pt x="8329" y="1"/>
                  </a:lnTo>
                  <a:lnTo>
                    <a:pt x="1686" y="1"/>
                  </a:lnTo>
                  <a:lnTo>
                    <a:pt x="1686" y="1"/>
                  </a:lnTo>
                  <a:lnTo>
                    <a:pt x="1339" y="1"/>
                  </a:lnTo>
                  <a:lnTo>
                    <a:pt x="1042" y="100"/>
                  </a:lnTo>
                  <a:lnTo>
                    <a:pt x="744" y="298"/>
                  </a:lnTo>
                  <a:lnTo>
                    <a:pt x="497" y="496"/>
                  </a:lnTo>
                  <a:lnTo>
                    <a:pt x="298" y="744"/>
                  </a:lnTo>
                  <a:lnTo>
                    <a:pt x="150" y="1042"/>
                  </a:lnTo>
                  <a:lnTo>
                    <a:pt x="50" y="1339"/>
                  </a:lnTo>
                  <a:lnTo>
                    <a:pt x="1" y="1686"/>
                  </a:lnTo>
                  <a:lnTo>
                    <a:pt x="1" y="168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12" name="Google Shape;1712;p66"/>
            <p:cNvSpPr/>
            <p:nvPr/>
          </p:nvSpPr>
          <p:spPr>
            <a:xfrm>
              <a:off x="5526525" y="1996125"/>
              <a:ext cx="83050" cy="83050"/>
            </a:xfrm>
            <a:custGeom>
              <a:avLst/>
              <a:gdLst/>
              <a:ahLst/>
              <a:cxnLst/>
              <a:rect l="l" t="t" r="r" b="b"/>
              <a:pathLst>
                <a:path w="3322" h="3322" fill="none" extrusionOk="0">
                  <a:moveTo>
                    <a:pt x="546" y="1091"/>
                  </a:moveTo>
                  <a:lnTo>
                    <a:pt x="1141" y="1091"/>
                  </a:lnTo>
                  <a:lnTo>
                    <a:pt x="1141" y="545"/>
                  </a:lnTo>
                  <a:lnTo>
                    <a:pt x="1141" y="545"/>
                  </a:lnTo>
                  <a:lnTo>
                    <a:pt x="1141" y="347"/>
                  </a:lnTo>
                  <a:lnTo>
                    <a:pt x="1289" y="149"/>
                  </a:lnTo>
                  <a:lnTo>
                    <a:pt x="1438" y="50"/>
                  </a:lnTo>
                  <a:lnTo>
                    <a:pt x="1686" y="0"/>
                  </a:lnTo>
                  <a:lnTo>
                    <a:pt x="1686" y="0"/>
                  </a:lnTo>
                  <a:lnTo>
                    <a:pt x="1884" y="50"/>
                  </a:lnTo>
                  <a:lnTo>
                    <a:pt x="2082" y="149"/>
                  </a:lnTo>
                  <a:lnTo>
                    <a:pt x="2182" y="347"/>
                  </a:lnTo>
                  <a:lnTo>
                    <a:pt x="2231" y="545"/>
                  </a:lnTo>
                  <a:lnTo>
                    <a:pt x="2231" y="1091"/>
                  </a:lnTo>
                  <a:lnTo>
                    <a:pt x="2777" y="1091"/>
                  </a:lnTo>
                  <a:lnTo>
                    <a:pt x="2777" y="1091"/>
                  </a:lnTo>
                  <a:lnTo>
                    <a:pt x="3024" y="1140"/>
                  </a:lnTo>
                  <a:lnTo>
                    <a:pt x="3173" y="1289"/>
                  </a:lnTo>
                  <a:lnTo>
                    <a:pt x="3272" y="1438"/>
                  </a:lnTo>
                  <a:lnTo>
                    <a:pt x="3322" y="1636"/>
                  </a:lnTo>
                  <a:lnTo>
                    <a:pt x="3322" y="1636"/>
                  </a:lnTo>
                  <a:lnTo>
                    <a:pt x="3272" y="1884"/>
                  </a:lnTo>
                  <a:lnTo>
                    <a:pt x="3173" y="2033"/>
                  </a:lnTo>
                  <a:lnTo>
                    <a:pt x="3024" y="2181"/>
                  </a:lnTo>
                  <a:lnTo>
                    <a:pt x="2777" y="2231"/>
                  </a:lnTo>
                  <a:lnTo>
                    <a:pt x="2231" y="2231"/>
                  </a:lnTo>
                  <a:lnTo>
                    <a:pt x="2231" y="2776"/>
                  </a:lnTo>
                  <a:lnTo>
                    <a:pt x="2231" y="2776"/>
                  </a:lnTo>
                  <a:lnTo>
                    <a:pt x="2182" y="2975"/>
                  </a:lnTo>
                  <a:lnTo>
                    <a:pt x="2082" y="3173"/>
                  </a:lnTo>
                  <a:lnTo>
                    <a:pt x="1884" y="3272"/>
                  </a:lnTo>
                  <a:lnTo>
                    <a:pt x="1686" y="3322"/>
                  </a:lnTo>
                  <a:lnTo>
                    <a:pt x="1686" y="3322"/>
                  </a:lnTo>
                  <a:lnTo>
                    <a:pt x="1438" y="3272"/>
                  </a:lnTo>
                  <a:lnTo>
                    <a:pt x="1289" y="3173"/>
                  </a:lnTo>
                  <a:lnTo>
                    <a:pt x="1141" y="2975"/>
                  </a:lnTo>
                  <a:lnTo>
                    <a:pt x="1141" y="2776"/>
                  </a:lnTo>
                  <a:lnTo>
                    <a:pt x="1141" y="2231"/>
                  </a:lnTo>
                  <a:lnTo>
                    <a:pt x="546" y="2231"/>
                  </a:lnTo>
                  <a:lnTo>
                    <a:pt x="546" y="2231"/>
                  </a:lnTo>
                  <a:lnTo>
                    <a:pt x="347" y="2181"/>
                  </a:lnTo>
                  <a:lnTo>
                    <a:pt x="149" y="2033"/>
                  </a:lnTo>
                  <a:lnTo>
                    <a:pt x="50" y="1884"/>
                  </a:lnTo>
                  <a:lnTo>
                    <a:pt x="0" y="1636"/>
                  </a:lnTo>
                  <a:lnTo>
                    <a:pt x="0" y="1636"/>
                  </a:lnTo>
                  <a:lnTo>
                    <a:pt x="50" y="1438"/>
                  </a:lnTo>
                  <a:lnTo>
                    <a:pt x="149" y="1289"/>
                  </a:lnTo>
                  <a:lnTo>
                    <a:pt x="347" y="1140"/>
                  </a:lnTo>
                  <a:lnTo>
                    <a:pt x="546" y="1091"/>
                  </a:lnTo>
                  <a:lnTo>
                    <a:pt x="546" y="109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13" name="Google Shape;1713;p66"/>
            <p:cNvSpPr/>
            <p:nvPr/>
          </p:nvSpPr>
          <p:spPr>
            <a:xfrm>
              <a:off x="5540150" y="2023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714" name="Google Shape;1714;p66"/>
          <p:cNvGrpSpPr/>
          <p:nvPr/>
        </p:nvGrpSpPr>
        <p:grpSpPr>
          <a:xfrm>
            <a:off x="6770262" y="2049131"/>
            <a:ext cx="445232" cy="445256"/>
            <a:chOff x="6147450" y="1953975"/>
            <a:chExt cx="473450" cy="473475"/>
          </a:xfrm>
        </p:grpSpPr>
        <p:sp>
          <p:nvSpPr>
            <p:cNvPr id="1715" name="Google Shape;1715;p66"/>
            <p:cNvSpPr/>
            <p:nvPr/>
          </p:nvSpPr>
          <p:spPr>
            <a:xfrm>
              <a:off x="6147450" y="1953975"/>
              <a:ext cx="307375" cy="473475"/>
            </a:xfrm>
            <a:custGeom>
              <a:avLst/>
              <a:gdLst/>
              <a:ahLst/>
              <a:cxnLst/>
              <a:rect l="l" t="t" r="r" b="b"/>
              <a:pathLst>
                <a:path w="12295" h="18939" extrusionOk="0">
                  <a:moveTo>
                    <a:pt x="6148" y="2231"/>
                  </a:moveTo>
                  <a:lnTo>
                    <a:pt x="6346" y="2281"/>
                  </a:lnTo>
                  <a:lnTo>
                    <a:pt x="6544" y="2380"/>
                  </a:lnTo>
                  <a:lnTo>
                    <a:pt x="6643" y="2578"/>
                  </a:lnTo>
                  <a:lnTo>
                    <a:pt x="6693" y="2777"/>
                  </a:lnTo>
                  <a:lnTo>
                    <a:pt x="6643" y="3025"/>
                  </a:lnTo>
                  <a:lnTo>
                    <a:pt x="6544" y="3173"/>
                  </a:lnTo>
                  <a:lnTo>
                    <a:pt x="6346" y="3322"/>
                  </a:lnTo>
                  <a:lnTo>
                    <a:pt x="2628" y="3322"/>
                  </a:lnTo>
                  <a:lnTo>
                    <a:pt x="2430" y="3173"/>
                  </a:lnTo>
                  <a:lnTo>
                    <a:pt x="2330" y="3025"/>
                  </a:lnTo>
                  <a:lnTo>
                    <a:pt x="2281" y="2777"/>
                  </a:lnTo>
                  <a:lnTo>
                    <a:pt x="2330" y="2578"/>
                  </a:lnTo>
                  <a:lnTo>
                    <a:pt x="2430" y="2380"/>
                  </a:lnTo>
                  <a:lnTo>
                    <a:pt x="2628" y="2281"/>
                  </a:lnTo>
                  <a:lnTo>
                    <a:pt x="2826" y="2231"/>
                  </a:lnTo>
                  <a:close/>
                  <a:moveTo>
                    <a:pt x="6148" y="4462"/>
                  </a:moveTo>
                  <a:lnTo>
                    <a:pt x="6346" y="4512"/>
                  </a:lnTo>
                  <a:lnTo>
                    <a:pt x="6544" y="4611"/>
                  </a:lnTo>
                  <a:lnTo>
                    <a:pt x="6643" y="4809"/>
                  </a:lnTo>
                  <a:lnTo>
                    <a:pt x="6693" y="5008"/>
                  </a:lnTo>
                  <a:lnTo>
                    <a:pt x="6643" y="5206"/>
                  </a:lnTo>
                  <a:lnTo>
                    <a:pt x="6544" y="5404"/>
                  </a:lnTo>
                  <a:lnTo>
                    <a:pt x="6346" y="5503"/>
                  </a:lnTo>
                  <a:lnTo>
                    <a:pt x="6148" y="5553"/>
                  </a:lnTo>
                  <a:lnTo>
                    <a:pt x="2826" y="5553"/>
                  </a:lnTo>
                  <a:lnTo>
                    <a:pt x="2628" y="5503"/>
                  </a:lnTo>
                  <a:lnTo>
                    <a:pt x="2430" y="5404"/>
                  </a:lnTo>
                  <a:lnTo>
                    <a:pt x="2330" y="5206"/>
                  </a:lnTo>
                  <a:lnTo>
                    <a:pt x="2281" y="5008"/>
                  </a:lnTo>
                  <a:lnTo>
                    <a:pt x="2330" y="4809"/>
                  </a:lnTo>
                  <a:lnTo>
                    <a:pt x="2430" y="4611"/>
                  </a:lnTo>
                  <a:lnTo>
                    <a:pt x="2628" y="4512"/>
                  </a:lnTo>
                  <a:lnTo>
                    <a:pt x="2826" y="4462"/>
                  </a:lnTo>
                  <a:close/>
                  <a:moveTo>
                    <a:pt x="9469" y="6693"/>
                  </a:moveTo>
                  <a:lnTo>
                    <a:pt x="9717" y="6743"/>
                  </a:lnTo>
                  <a:lnTo>
                    <a:pt x="9866" y="6842"/>
                  </a:lnTo>
                  <a:lnTo>
                    <a:pt x="10014" y="7040"/>
                  </a:lnTo>
                  <a:lnTo>
                    <a:pt x="10014" y="7238"/>
                  </a:lnTo>
                  <a:lnTo>
                    <a:pt x="10014" y="7437"/>
                  </a:lnTo>
                  <a:lnTo>
                    <a:pt x="9866" y="7635"/>
                  </a:lnTo>
                  <a:lnTo>
                    <a:pt x="9717" y="7734"/>
                  </a:lnTo>
                  <a:lnTo>
                    <a:pt x="9469" y="7784"/>
                  </a:lnTo>
                  <a:lnTo>
                    <a:pt x="2826" y="7784"/>
                  </a:lnTo>
                  <a:lnTo>
                    <a:pt x="2628" y="7734"/>
                  </a:lnTo>
                  <a:lnTo>
                    <a:pt x="2430" y="7635"/>
                  </a:lnTo>
                  <a:lnTo>
                    <a:pt x="2330" y="7437"/>
                  </a:lnTo>
                  <a:lnTo>
                    <a:pt x="2281" y="7238"/>
                  </a:lnTo>
                  <a:lnTo>
                    <a:pt x="2330" y="7040"/>
                  </a:lnTo>
                  <a:lnTo>
                    <a:pt x="2430" y="6842"/>
                  </a:lnTo>
                  <a:lnTo>
                    <a:pt x="2628" y="6743"/>
                  </a:lnTo>
                  <a:lnTo>
                    <a:pt x="2826" y="6693"/>
                  </a:lnTo>
                  <a:close/>
                  <a:moveTo>
                    <a:pt x="9469" y="8874"/>
                  </a:moveTo>
                  <a:lnTo>
                    <a:pt x="9717" y="8924"/>
                  </a:lnTo>
                  <a:lnTo>
                    <a:pt x="9866" y="9073"/>
                  </a:lnTo>
                  <a:lnTo>
                    <a:pt x="10014" y="9221"/>
                  </a:lnTo>
                  <a:lnTo>
                    <a:pt x="10014" y="9469"/>
                  </a:lnTo>
                  <a:lnTo>
                    <a:pt x="10014" y="9668"/>
                  </a:lnTo>
                  <a:lnTo>
                    <a:pt x="9866" y="9866"/>
                  </a:lnTo>
                  <a:lnTo>
                    <a:pt x="9717" y="9965"/>
                  </a:lnTo>
                  <a:lnTo>
                    <a:pt x="9469" y="10015"/>
                  </a:lnTo>
                  <a:lnTo>
                    <a:pt x="2826" y="10015"/>
                  </a:lnTo>
                  <a:lnTo>
                    <a:pt x="2628" y="9965"/>
                  </a:lnTo>
                  <a:lnTo>
                    <a:pt x="2430" y="9866"/>
                  </a:lnTo>
                  <a:lnTo>
                    <a:pt x="2330" y="9668"/>
                  </a:lnTo>
                  <a:lnTo>
                    <a:pt x="2281" y="9469"/>
                  </a:lnTo>
                  <a:lnTo>
                    <a:pt x="2330" y="9221"/>
                  </a:lnTo>
                  <a:lnTo>
                    <a:pt x="2430" y="9073"/>
                  </a:lnTo>
                  <a:lnTo>
                    <a:pt x="2628" y="8924"/>
                  </a:lnTo>
                  <a:lnTo>
                    <a:pt x="2826" y="8874"/>
                  </a:lnTo>
                  <a:close/>
                  <a:moveTo>
                    <a:pt x="6148" y="11155"/>
                  </a:moveTo>
                  <a:lnTo>
                    <a:pt x="6346" y="11204"/>
                  </a:lnTo>
                  <a:lnTo>
                    <a:pt x="6544" y="11304"/>
                  </a:lnTo>
                  <a:lnTo>
                    <a:pt x="6643" y="11502"/>
                  </a:lnTo>
                  <a:lnTo>
                    <a:pt x="6693" y="11700"/>
                  </a:lnTo>
                  <a:lnTo>
                    <a:pt x="6643" y="11948"/>
                  </a:lnTo>
                  <a:lnTo>
                    <a:pt x="6544" y="12097"/>
                  </a:lnTo>
                  <a:lnTo>
                    <a:pt x="6346" y="12246"/>
                  </a:lnTo>
                  <a:lnTo>
                    <a:pt x="5949" y="12246"/>
                  </a:lnTo>
                  <a:lnTo>
                    <a:pt x="5751" y="12097"/>
                  </a:lnTo>
                  <a:lnTo>
                    <a:pt x="5652" y="11948"/>
                  </a:lnTo>
                  <a:lnTo>
                    <a:pt x="5602" y="11700"/>
                  </a:lnTo>
                  <a:lnTo>
                    <a:pt x="5652" y="11502"/>
                  </a:lnTo>
                  <a:lnTo>
                    <a:pt x="5751" y="11304"/>
                  </a:lnTo>
                  <a:lnTo>
                    <a:pt x="5949" y="11204"/>
                  </a:lnTo>
                  <a:lnTo>
                    <a:pt x="6148" y="11155"/>
                  </a:lnTo>
                  <a:close/>
                  <a:moveTo>
                    <a:pt x="3917" y="12246"/>
                  </a:moveTo>
                  <a:lnTo>
                    <a:pt x="4165" y="12295"/>
                  </a:lnTo>
                  <a:lnTo>
                    <a:pt x="4313" y="12444"/>
                  </a:lnTo>
                  <a:lnTo>
                    <a:pt x="4462" y="12593"/>
                  </a:lnTo>
                  <a:lnTo>
                    <a:pt x="4512" y="12840"/>
                  </a:lnTo>
                  <a:lnTo>
                    <a:pt x="4462" y="13039"/>
                  </a:lnTo>
                  <a:lnTo>
                    <a:pt x="4313" y="13237"/>
                  </a:lnTo>
                  <a:lnTo>
                    <a:pt x="4165" y="13336"/>
                  </a:lnTo>
                  <a:lnTo>
                    <a:pt x="3917" y="13386"/>
                  </a:lnTo>
                  <a:lnTo>
                    <a:pt x="3718" y="13336"/>
                  </a:lnTo>
                  <a:lnTo>
                    <a:pt x="3520" y="13237"/>
                  </a:lnTo>
                  <a:lnTo>
                    <a:pt x="3421" y="13039"/>
                  </a:lnTo>
                  <a:lnTo>
                    <a:pt x="3371" y="12840"/>
                  </a:lnTo>
                  <a:lnTo>
                    <a:pt x="3421" y="12593"/>
                  </a:lnTo>
                  <a:lnTo>
                    <a:pt x="3520" y="12444"/>
                  </a:lnTo>
                  <a:lnTo>
                    <a:pt x="3718" y="12295"/>
                  </a:lnTo>
                  <a:lnTo>
                    <a:pt x="3917" y="12246"/>
                  </a:lnTo>
                  <a:close/>
                  <a:moveTo>
                    <a:pt x="8379" y="12246"/>
                  </a:moveTo>
                  <a:lnTo>
                    <a:pt x="8577" y="12295"/>
                  </a:lnTo>
                  <a:lnTo>
                    <a:pt x="8775" y="12444"/>
                  </a:lnTo>
                  <a:lnTo>
                    <a:pt x="8874" y="12593"/>
                  </a:lnTo>
                  <a:lnTo>
                    <a:pt x="8924" y="12840"/>
                  </a:lnTo>
                  <a:lnTo>
                    <a:pt x="8874" y="13039"/>
                  </a:lnTo>
                  <a:lnTo>
                    <a:pt x="8775" y="13237"/>
                  </a:lnTo>
                  <a:lnTo>
                    <a:pt x="8577" y="13336"/>
                  </a:lnTo>
                  <a:lnTo>
                    <a:pt x="8379" y="13386"/>
                  </a:lnTo>
                  <a:lnTo>
                    <a:pt x="8180" y="13336"/>
                  </a:lnTo>
                  <a:lnTo>
                    <a:pt x="7982" y="13237"/>
                  </a:lnTo>
                  <a:lnTo>
                    <a:pt x="7883" y="13039"/>
                  </a:lnTo>
                  <a:lnTo>
                    <a:pt x="7833" y="12840"/>
                  </a:lnTo>
                  <a:lnTo>
                    <a:pt x="7883" y="12593"/>
                  </a:lnTo>
                  <a:lnTo>
                    <a:pt x="7982" y="12444"/>
                  </a:lnTo>
                  <a:lnTo>
                    <a:pt x="8180" y="12295"/>
                  </a:lnTo>
                  <a:lnTo>
                    <a:pt x="8379" y="12246"/>
                  </a:lnTo>
                  <a:close/>
                  <a:moveTo>
                    <a:pt x="6594" y="13386"/>
                  </a:moveTo>
                  <a:lnTo>
                    <a:pt x="7040" y="13485"/>
                  </a:lnTo>
                  <a:lnTo>
                    <a:pt x="7387" y="13634"/>
                  </a:lnTo>
                  <a:lnTo>
                    <a:pt x="7734" y="13881"/>
                  </a:lnTo>
                  <a:lnTo>
                    <a:pt x="7982" y="14129"/>
                  </a:lnTo>
                  <a:lnTo>
                    <a:pt x="8180" y="14377"/>
                  </a:lnTo>
                  <a:lnTo>
                    <a:pt x="8329" y="14724"/>
                  </a:lnTo>
                  <a:lnTo>
                    <a:pt x="8379" y="15022"/>
                  </a:lnTo>
                  <a:lnTo>
                    <a:pt x="8329" y="15369"/>
                  </a:lnTo>
                  <a:lnTo>
                    <a:pt x="8180" y="15716"/>
                  </a:lnTo>
                  <a:lnTo>
                    <a:pt x="7982" y="15964"/>
                  </a:lnTo>
                  <a:lnTo>
                    <a:pt x="7734" y="16211"/>
                  </a:lnTo>
                  <a:lnTo>
                    <a:pt x="7387" y="16410"/>
                  </a:lnTo>
                  <a:lnTo>
                    <a:pt x="7040" y="16559"/>
                  </a:lnTo>
                  <a:lnTo>
                    <a:pt x="6594" y="16658"/>
                  </a:lnTo>
                  <a:lnTo>
                    <a:pt x="6148" y="16707"/>
                  </a:lnTo>
                  <a:lnTo>
                    <a:pt x="5701" y="16658"/>
                  </a:lnTo>
                  <a:lnTo>
                    <a:pt x="5305" y="16559"/>
                  </a:lnTo>
                  <a:lnTo>
                    <a:pt x="4908" y="16410"/>
                  </a:lnTo>
                  <a:lnTo>
                    <a:pt x="4561" y="16211"/>
                  </a:lnTo>
                  <a:lnTo>
                    <a:pt x="4313" y="15964"/>
                  </a:lnTo>
                  <a:lnTo>
                    <a:pt x="4115" y="15716"/>
                  </a:lnTo>
                  <a:lnTo>
                    <a:pt x="3966" y="15369"/>
                  </a:lnTo>
                  <a:lnTo>
                    <a:pt x="3917" y="15022"/>
                  </a:lnTo>
                  <a:lnTo>
                    <a:pt x="3966" y="14724"/>
                  </a:lnTo>
                  <a:lnTo>
                    <a:pt x="4115" y="14377"/>
                  </a:lnTo>
                  <a:lnTo>
                    <a:pt x="4313" y="14129"/>
                  </a:lnTo>
                  <a:lnTo>
                    <a:pt x="4561" y="13881"/>
                  </a:lnTo>
                  <a:lnTo>
                    <a:pt x="4908" y="13634"/>
                  </a:lnTo>
                  <a:lnTo>
                    <a:pt x="5305" y="13485"/>
                  </a:lnTo>
                  <a:lnTo>
                    <a:pt x="5701" y="13386"/>
                  </a:lnTo>
                  <a:close/>
                  <a:moveTo>
                    <a:pt x="347" y="1"/>
                  </a:moveTo>
                  <a:lnTo>
                    <a:pt x="149" y="149"/>
                  </a:lnTo>
                  <a:lnTo>
                    <a:pt x="50" y="298"/>
                  </a:lnTo>
                  <a:lnTo>
                    <a:pt x="0" y="546"/>
                  </a:lnTo>
                  <a:lnTo>
                    <a:pt x="0" y="18393"/>
                  </a:lnTo>
                  <a:lnTo>
                    <a:pt x="50" y="18591"/>
                  </a:lnTo>
                  <a:lnTo>
                    <a:pt x="149" y="18789"/>
                  </a:lnTo>
                  <a:lnTo>
                    <a:pt x="347" y="18889"/>
                  </a:lnTo>
                  <a:lnTo>
                    <a:pt x="546" y="18938"/>
                  </a:lnTo>
                  <a:lnTo>
                    <a:pt x="11750" y="18938"/>
                  </a:lnTo>
                  <a:lnTo>
                    <a:pt x="11948" y="18889"/>
                  </a:lnTo>
                  <a:lnTo>
                    <a:pt x="12146" y="18789"/>
                  </a:lnTo>
                  <a:lnTo>
                    <a:pt x="12245" y="18591"/>
                  </a:lnTo>
                  <a:lnTo>
                    <a:pt x="12295" y="18393"/>
                  </a:lnTo>
                  <a:lnTo>
                    <a:pt x="12295" y="4462"/>
                  </a:lnTo>
                  <a:lnTo>
                    <a:pt x="8379" y="4462"/>
                  </a:lnTo>
                  <a:lnTo>
                    <a:pt x="8180" y="4413"/>
                  </a:lnTo>
                  <a:lnTo>
                    <a:pt x="7982" y="4314"/>
                  </a:lnTo>
                  <a:lnTo>
                    <a:pt x="7883" y="4115"/>
                  </a:lnTo>
                  <a:lnTo>
                    <a:pt x="7833" y="3917"/>
                  </a:lnTo>
                  <a:lnTo>
                    <a:pt x="783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16" name="Google Shape;1716;p66"/>
            <p:cNvSpPr/>
            <p:nvPr/>
          </p:nvSpPr>
          <p:spPr>
            <a:xfrm>
              <a:off x="6147450" y="1953975"/>
              <a:ext cx="307375" cy="473475"/>
            </a:xfrm>
            <a:custGeom>
              <a:avLst/>
              <a:gdLst/>
              <a:ahLst/>
              <a:cxnLst/>
              <a:rect l="l" t="t" r="r" b="b"/>
              <a:pathLst>
                <a:path w="12295" h="18939" fill="none" extrusionOk="0">
                  <a:moveTo>
                    <a:pt x="546" y="18938"/>
                  </a:moveTo>
                  <a:lnTo>
                    <a:pt x="11750" y="18938"/>
                  </a:lnTo>
                  <a:lnTo>
                    <a:pt x="11750" y="18938"/>
                  </a:lnTo>
                  <a:lnTo>
                    <a:pt x="11948" y="18889"/>
                  </a:lnTo>
                  <a:lnTo>
                    <a:pt x="12146" y="18789"/>
                  </a:lnTo>
                  <a:lnTo>
                    <a:pt x="12245" y="18591"/>
                  </a:lnTo>
                  <a:lnTo>
                    <a:pt x="12295" y="18393"/>
                  </a:lnTo>
                  <a:lnTo>
                    <a:pt x="12295" y="4462"/>
                  </a:lnTo>
                  <a:lnTo>
                    <a:pt x="8379" y="4462"/>
                  </a:lnTo>
                  <a:lnTo>
                    <a:pt x="8379" y="4462"/>
                  </a:lnTo>
                  <a:lnTo>
                    <a:pt x="8180" y="4413"/>
                  </a:lnTo>
                  <a:lnTo>
                    <a:pt x="7982" y="4314"/>
                  </a:lnTo>
                  <a:lnTo>
                    <a:pt x="7883" y="4115"/>
                  </a:lnTo>
                  <a:lnTo>
                    <a:pt x="7833" y="3917"/>
                  </a:lnTo>
                  <a:lnTo>
                    <a:pt x="7833" y="1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347" y="1"/>
                  </a:lnTo>
                  <a:lnTo>
                    <a:pt x="149" y="149"/>
                  </a:lnTo>
                  <a:lnTo>
                    <a:pt x="50" y="298"/>
                  </a:lnTo>
                  <a:lnTo>
                    <a:pt x="0" y="546"/>
                  </a:lnTo>
                  <a:lnTo>
                    <a:pt x="0" y="18393"/>
                  </a:lnTo>
                  <a:lnTo>
                    <a:pt x="0" y="18393"/>
                  </a:lnTo>
                  <a:lnTo>
                    <a:pt x="50" y="18591"/>
                  </a:lnTo>
                  <a:lnTo>
                    <a:pt x="149" y="18789"/>
                  </a:lnTo>
                  <a:lnTo>
                    <a:pt x="347" y="18889"/>
                  </a:lnTo>
                  <a:lnTo>
                    <a:pt x="546" y="18938"/>
                  </a:lnTo>
                  <a:lnTo>
                    <a:pt x="546" y="18938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17" name="Google Shape;1717;p66"/>
            <p:cNvSpPr/>
            <p:nvPr/>
          </p:nvSpPr>
          <p:spPr>
            <a:xfrm>
              <a:off x="6231725" y="2260100"/>
              <a:ext cx="28525" cy="28525"/>
            </a:xfrm>
            <a:custGeom>
              <a:avLst/>
              <a:gdLst/>
              <a:ahLst/>
              <a:cxnLst/>
              <a:rect l="l" t="t" r="r" b="b"/>
              <a:pathLst>
                <a:path w="1141" h="1141" fill="none" extrusionOk="0">
                  <a:moveTo>
                    <a:pt x="0" y="595"/>
                  </a:moveTo>
                  <a:lnTo>
                    <a:pt x="0" y="595"/>
                  </a:lnTo>
                  <a:lnTo>
                    <a:pt x="50" y="348"/>
                  </a:lnTo>
                  <a:lnTo>
                    <a:pt x="149" y="199"/>
                  </a:lnTo>
                  <a:lnTo>
                    <a:pt x="347" y="50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794" y="50"/>
                  </a:lnTo>
                  <a:lnTo>
                    <a:pt x="942" y="199"/>
                  </a:lnTo>
                  <a:lnTo>
                    <a:pt x="1091" y="348"/>
                  </a:lnTo>
                  <a:lnTo>
                    <a:pt x="1141" y="595"/>
                  </a:lnTo>
                  <a:lnTo>
                    <a:pt x="1141" y="595"/>
                  </a:lnTo>
                  <a:lnTo>
                    <a:pt x="1091" y="794"/>
                  </a:lnTo>
                  <a:lnTo>
                    <a:pt x="942" y="992"/>
                  </a:lnTo>
                  <a:lnTo>
                    <a:pt x="794" y="1091"/>
                  </a:lnTo>
                  <a:lnTo>
                    <a:pt x="546" y="1141"/>
                  </a:lnTo>
                  <a:lnTo>
                    <a:pt x="546" y="1141"/>
                  </a:lnTo>
                  <a:lnTo>
                    <a:pt x="347" y="1091"/>
                  </a:lnTo>
                  <a:lnTo>
                    <a:pt x="149" y="992"/>
                  </a:lnTo>
                  <a:lnTo>
                    <a:pt x="50" y="794"/>
                  </a:lnTo>
                  <a:lnTo>
                    <a:pt x="0" y="595"/>
                  </a:lnTo>
                  <a:lnTo>
                    <a:pt x="0" y="59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18" name="Google Shape;1718;p66"/>
            <p:cNvSpPr/>
            <p:nvPr/>
          </p:nvSpPr>
          <p:spPr>
            <a:xfrm>
              <a:off x="6245350" y="2288600"/>
              <a:ext cx="111575" cy="83075"/>
            </a:xfrm>
            <a:custGeom>
              <a:avLst/>
              <a:gdLst/>
              <a:ahLst/>
              <a:cxnLst/>
              <a:rect l="l" t="t" r="r" b="b"/>
              <a:pathLst>
                <a:path w="4463" h="3323" fill="none" extrusionOk="0">
                  <a:moveTo>
                    <a:pt x="2232" y="3322"/>
                  </a:moveTo>
                  <a:lnTo>
                    <a:pt x="2232" y="3322"/>
                  </a:lnTo>
                  <a:lnTo>
                    <a:pt x="1785" y="3273"/>
                  </a:lnTo>
                  <a:lnTo>
                    <a:pt x="1389" y="3174"/>
                  </a:lnTo>
                  <a:lnTo>
                    <a:pt x="992" y="3025"/>
                  </a:lnTo>
                  <a:lnTo>
                    <a:pt x="645" y="2826"/>
                  </a:lnTo>
                  <a:lnTo>
                    <a:pt x="397" y="2579"/>
                  </a:lnTo>
                  <a:lnTo>
                    <a:pt x="199" y="2331"/>
                  </a:lnTo>
                  <a:lnTo>
                    <a:pt x="50" y="1984"/>
                  </a:lnTo>
                  <a:lnTo>
                    <a:pt x="1" y="1637"/>
                  </a:lnTo>
                  <a:lnTo>
                    <a:pt x="1" y="1637"/>
                  </a:lnTo>
                  <a:lnTo>
                    <a:pt x="50" y="1339"/>
                  </a:lnTo>
                  <a:lnTo>
                    <a:pt x="199" y="992"/>
                  </a:lnTo>
                  <a:lnTo>
                    <a:pt x="397" y="744"/>
                  </a:lnTo>
                  <a:lnTo>
                    <a:pt x="645" y="496"/>
                  </a:lnTo>
                  <a:lnTo>
                    <a:pt x="992" y="249"/>
                  </a:lnTo>
                  <a:lnTo>
                    <a:pt x="1389" y="100"/>
                  </a:lnTo>
                  <a:lnTo>
                    <a:pt x="1785" y="1"/>
                  </a:lnTo>
                  <a:lnTo>
                    <a:pt x="2232" y="1"/>
                  </a:lnTo>
                  <a:lnTo>
                    <a:pt x="2232" y="1"/>
                  </a:lnTo>
                  <a:lnTo>
                    <a:pt x="2678" y="1"/>
                  </a:lnTo>
                  <a:lnTo>
                    <a:pt x="3124" y="100"/>
                  </a:lnTo>
                  <a:lnTo>
                    <a:pt x="3471" y="249"/>
                  </a:lnTo>
                  <a:lnTo>
                    <a:pt x="3818" y="496"/>
                  </a:lnTo>
                  <a:lnTo>
                    <a:pt x="4066" y="744"/>
                  </a:lnTo>
                  <a:lnTo>
                    <a:pt x="4264" y="992"/>
                  </a:lnTo>
                  <a:lnTo>
                    <a:pt x="4413" y="1339"/>
                  </a:lnTo>
                  <a:lnTo>
                    <a:pt x="4463" y="1637"/>
                  </a:lnTo>
                  <a:lnTo>
                    <a:pt x="4463" y="1637"/>
                  </a:lnTo>
                  <a:lnTo>
                    <a:pt x="4413" y="1984"/>
                  </a:lnTo>
                  <a:lnTo>
                    <a:pt x="4264" y="2331"/>
                  </a:lnTo>
                  <a:lnTo>
                    <a:pt x="4066" y="2579"/>
                  </a:lnTo>
                  <a:lnTo>
                    <a:pt x="3818" y="2826"/>
                  </a:lnTo>
                  <a:lnTo>
                    <a:pt x="3471" y="3025"/>
                  </a:lnTo>
                  <a:lnTo>
                    <a:pt x="3124" y="3174"/>
                  </a:lnTo>
                  <a:lnTo>
                    <a:pt x="2678" y="3273"/>
                  </a:lnTo>
                  <a:lnTo>
                    <a:pt x="2232" y="3322"/>
                  </a:lnTo>
                  <a:lnTo>
                    <a:pt x="2232" y="332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19" name="Google Shape;1719;p66"/>
            <p:cNvSpPr/>
            <p:nvPr/>
          </p:nvSpPr>
          <p:spPr>
            <a:xfrm>
              <a:off x="6287500" y="2232825"/>
              <a:ext cx="27275" cy="27300"/>
            </a:xfrm>
            <a:custGeom>
              <a:avLst/>
              <a:gdLst/>
              <a:ahLst/>
              <a:cxnLst/>
              <a:rect l="l" t="t" r="r" b="b"/>
              <a:pathLst>
                <a:path w="1091" h="1092" fill="none" extrusionOk="0">
                  <a:moveTo>
                    <a:pt x="0" y="546"/>
                  </a:moveTo>
                  <a:lnTo>
                    <a:pt x="0" y="546"/>
                  </a:lnTo>
                  <a:lnTo>
                    <a:pt x="50" y="348"/>
                  </a:lnTo>
                  <a:lnTo>
                    <a:pt x="149" y="150"/>
                  </a:lnTo>
                  <a:lnTo>
                    <a:pt x="347" y="50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744" y="50"/>
                  </a:lnTo>
                  <a:lnTo>
                    <a:pt x="942" y="150"/>
                  </a:lnTo>
                  <a:lnTo>
                    <a:pt x="1041" y="348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41" y="794"/>
                  </a:lnTo>
                  <a:lnTo>
                    <a:pt x="942" y="943"/>
                  </a:lnTo>
                  <a:lnTo>
                    <a:pt x="744" y="1092"/>
                  </a:lnTo>
                  <a:lnTo>
                    <a:pt x="546" y="1092"/>
                  </a:lnTo>
                  <a:lnTo>
                    <a:pt x="546" y="1092"/>
                  </a:lnTo>
                  <a:lnTo>
                    <a:pt x="347" y="1092"/>
                  </a:lnTo>
                  <a:lnTo>
                    <a:pt x="149" y="943"/>
                  </a:lnTo>
                  <a:lnTo>
                    <a:pt x="50" y="794"/>
                  </a:lnTo>
                  <a:lnTo>
                    <a:pt x="0" y="546"/>
                  </a:lnTo>
                  <a:lnTo>
                    <a:pt x="0" y="54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20" name="Google Shape;1720;p66"/>
            <p:cNvSpPr/>
            <p:nvPr/>
          </p:nvSpPr>
          <p:spPr>
            <a:xfrm>
              <a:off x="6343275" y="2260100"/>
              <a:ext cx="27275" cy="28525"/>
            </a:xfrm>
            <a:custGeom>
              <a:avLst/>
              <a:gdLst/>
              <a:ahLst/>
              <a:cxnLst/>
              <a:rect l="l" t="t" r="r" b="b"/>
              <a:pathLst>
                <a:path w="1091" h="1141" fill="none" extrusionOk="0">
                  <a:moveTo>
                    <a:pt x="546" y="1141"/>
                  </a:moveTo>
                  <a:lnTo>
                    <a:pt x="546" y="1141"/>
                  </a:lnTo>
                  <a:lnTo>
                    <a:pt x="347" y="1091"/>
                  </a:lnTo>
                  <a:lnTo>
                    <a:pt x="149" y="992"/>
                  </a:lnTo>
                  <a:lnTo>
                    <a:pt x="50" y="794"/>
                  </a:lnTo>
                  <a:lnTo>
                    <a:pt x="0" y="595"/>
                  </a:lnTo>
                  <a:lnTo>
                    <a:pt x="0" y="595"/>
                  </a:lnTo>
                  <a:lnTo>
                    <a:pt x="50" y="348"/>
                  </a:lnTo>
                  <a:lnTo>
                    <a:pt x="149" y="199"/>
                  </a:lnTo>
                  <a:lnTo>
                    <a:pt x="347" y="50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744" y="50"/>
                  </a:lnTo>
                  <a:lnTo>
                    <a:pt x="942" y="199"/>
                  </a:lnTo>
                  <a:lnTo>
                    <a:pt x="1041" y="348"/>
                  </a:lnTo>
                  <a:lnTo>
                    <a:pt x="1091" y="595"/>
                  </a:lnTo>
                  <a:lnTo>
                    <a:pt x="1091" y="595"/>
                  </a:lnTo>
                  <a:lnTo>
                    <a:pt x="1041" y="794"/>
                  </a:lnTo>
                  <a:lnTo>
                    <a:pt x="942" y="992"/>
                  </a:lnTo>
                  <a:lnTo>
                    <a:pt x="744" y="1091"/>
                  </a:lnTo>
                  <a:lnTo>
                    <a:pt x="546" y="1141"/>
                  </a:lnTo>
                  <a:lnTo>
                    <a:pt x="546" y="114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21" name="Google Shape;1721;p66"/>
            <p:cNvSpPr/>
            <p:nvPr/>
          </p:nvSpPr>
          <p:spPr>
            <a:xfrm>
              <a:off x="6204450" y="2009750"/>
              <a:ext cx="110325" cy="27300"/>
            </a:xfrm>
            <a:custGeom>
              <a:avLst/>
              <a:gdLst/>
              <a:ahLst/>
              <a:cxnLst/>
              <a:rect l="l" t="t" r="r" b="b"/>
              <a:pathLst>
                <a:path w="4413" h="1092" fill="none" extrusionOk="0">
                  <a:moveTo>
                    <a:pt x="546" y="0"/>
                  </a:moveTo>
                  <a:lnTo>
                    <a:pt x="3868" y="0"/>
                  </a:lnTo>
                  <a:lnTo>
                    <a:pt x="3868" y="0"/>
                  </a:lnTo>
                  <a:lnTo>
                    <a:pt x="4066" y="50"/>
                  </a:lnTo>
                  <a:lnTo>
                    <a:pt x="4264" y="149"/>
                  </a:lnTo>
                  <a:lnTo>
                    <a:pt x="4363" y="347"/>
                  </a:lnTo>
                  <a:lnTo>
                    <a:pt x="4413" y="546"/>
                  </a:lnTo>
                  <a:lnTo>
                    <a:pt x="4413" y="546"/>
                  </a:lnTo>
                  <a:lnTo>
                    <a:pt x="4363" y="794"/>
                  </a:lnTo>
                  <a:lnTo>
                    <a:pt x="4264" y="942"/>
                  </a:lnTo>
                  <a:lnTo>
                    <a:pt x="4066" y="1091"/>
                  </a:lnTo>
                  <a:lnTo>
                    <a:pt x="3868" y="1091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8" y="1091"/>
                  </a:lnTo>
                  <a:lnTo>
                    <a:pt x="150" y="942"/>
                  </a:lnTo>
                  <a:lnTo>
                    <a:pt x="50" y="79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347"/>
                  </a:lnTo>
                  <a:lnTo>
                    <a:pt x="150" y="149"/>
                  </a:lnTo>
                  <a:lnTo>
                    <a:pt x="348" y="50"/>
                  </a:lnTo>
                  <a:lnTo>
                    <a:pt x="546" y="0"/>
                  </a:lnTo>
                  <a:lnTo>
                    <a:pt x="546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22" name="Google Shape;1722;p66"/>
            <p:cNvSpPr/>
            <p:nvPr/>
          </p:nvSpPr>
          <p:spPr>
            <a:xfrm>
              <a:off x="6204450" y="2065525"/>
              <a:ext cx="110325" cy="27275"/>
            </a:xfrm>
            <a:custGeom>
              <a:avLst/>
              <a:gdLst/>
              <a:ahLst/>
              <a:cxnLst/>
              <a:rect l="l" t="t" r="r" b="b"/>
              <a:pathLst>
                <a:path w="4413" h="1091" fill="none" extrusionOk="0">
                  <a:moveTo>
                    <a:pt x="546" y="0"/>
                  </a:moveTo>
                  <a:lnTo>
                    <a:pt x="3868" y="0"/>
                  </a:lnTo>
                  <a:lnTo>
                    <a:pt x="3868" y="0"/>
                  </a:lnTo>
                  <a:lnTo>
                    <a:pt x="4066" y="50"/>
                  </a:lnTo>
                  <a:lnTo>
                    <a:pt x="4264" y="149"/>
                  </a:lnTo>
                  <a:lnTo>
                    <a:pt x="4363" y="347"/>
                  </a:lnTo>
                  <a:lnTo>
                    <a:pt x="4413" y="546"/>
                  </a:lnTo>
                  <a:lnTo>
                    <a:pt x="4413" y="546"/>
                  </a:lnTo>
                  <a:lnTo>
                    <a:pt x="4363" y="744"/>
                  </a:lnTo>
                  <a:lnTo>
                    <a:pt x="4264" y="942"/>
                  </a:lnTo>
                  <a:lnTo>
                    <a:pt x="4066" y="1041"/>
                  </a:lnTo>
                  <a:lnTo>
                    <a:pt x="3868" y="1091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8" y="1041"/>
                  </a:lnTo>
                  <a:lnTo>
                    <a:pt x="150" y="942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347"/>
                  </a:lnTo>
                  <a:lnTo>
                    <a:pt x="150" y="149"/>
                  </a:lnTo>
                  <a:lnTo>
                    <a:pt x="348" y="50"/>
                  </a:lnTo>
                  <a:lnTo>
                    <a:pt x="546" y="0"/>
                  </a:lnTo>
                  <a:lnTo>
                    <a:pt x="546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23" name="Google Shape;1723;p66"/>
            <p:cNvSpPr/>
            <p:nvPr/>
          </p:nvSpPr>
          <p:spPr>
            <a:xfrm>
              <a:off x="6204450" y="2121300"/>
              <a:ext cx="193375" cy="27275"/>
            </a:xfrm>
            <a:custGeom>
              <a:avLst/>
              <a:gdLst/>
              <a:ahLst/>
              <a:cxnLst/>
              <a:rect l="l" t="t" r="r" b="b"/>
              <a:pathLst>
                <a:path w="7735" h="1091" fill="none" extrusionOk="0">
                  <a:moveTo>
                    <a:pt x="546" y="0"/>
                  </a:moveTo>
                  <a:lnTo>
                    <a:pt x="7189" y="0"/>
                  </a:lnTo>
                  <a:lnTo>
                    <a:pt x="7189" y="0"/>
                  </a:lnTo>
                  <a:lnTo>
                    <a:pt x="7437" y="50"/>
                  </a:lnTo>
                  <a:lnTo>
                    <a:pt x="7586" y="149"/>
                  </a:lnTo>
                  <a:lnTo>
                    <a:pt x="7734" y="347"/>
                  </a:lnTo>
                  <a:lnTo>
                    <a:pt x="7734" y="545"/>
                  </a:lnTo>
                  <a:lnTo>
                    <a:pt x="7734" y="545"/>
                  </a:lnTo>
                  <a:lnTo>
                    <a:pt x="7734" y="744"/>
                  </a:lnTo>
                  <a:lnTo>
                    <a:pt x="7586" y="942"/>
                  </a:lnTo>
                  <a:lnTo>
                    <a:pt x="7437" y="1041"/>
                  </a:lnTo>
                  <a:lnTo>
                    <a:pt x="7189" y="1091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8" y="1041"/>
                  </a:lnTo>
                  <a:lnTo>
                    <a:pt x="150" y="942"/>
                  </a:lnTo>
                  <a:lnTo>
                    <a:pt x="50" y="744"/>
                  </a:lnTo>
                  <a:lnTo>
                    <a:pt x="1" y="545"/>
                  </a:lnTo>
                  <a:lnTo>
                    <a:pt x="1" y="545"/>
                  </a:lnTo>
                  <a:lnTo>
                    <a:pt x="50" y="347"/>
                  </a:lnTo>
                  <a:lnTo>
                    <a:pt x="150" y="149"/>
                  </a:lnTo>
                  <a:lnTo>
                    <a:pt x="348" y="50"/>
                  </a:lnTo>
                  <a:lnTo>
                    <a:pt x="546" y="0"/>
                  </a:lnTo>
                  <a:lnTo>
                    <a:pt x="546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24" name="Google Shape;1724;p66"/>
            <p:cNvSpPr/>
            <p:nvPr/>
          </p:nvSpPr>
          <p:spPr>
            <a:xfrm>
              <a:off x="6204450" y="2175825"/>
              <a:ext cx="193375" cy="28525"/>
            </a:xfrm>
            <a:custGeom>
              <a:avLst/>
              <a:gdLst/>
              <a:ahLst/>
              <a:cxnLst/>
              <a:rect l="l" t="t" r="r" b="b"/>
              <a:pathLst>
                <a:path w="7735" h="1141" fill="none" extrusionOk="0">
                  <a:moveTo>
                    <a:pt x="546" y="0"/>
                  </a:moveTo>
                  <a:lnTo>
                    <a:pt x="7189" y="0"/>
                  </a:lnTo>
                  <a:lnTo>
                    <a:pt x="7189" y="0"/>
                  </a:lnTo>
                  <a:lnTo>
                    <a:pt x="7437" y="50"/>
                  </a:lnTo>
                  <a:lnTo>
                    <a:pt x="7586" y="199"/>
                  </a:lnTo>
                  <a:lnTo>
                    <a:pt x="7734" y="347"/>
                  </a:lnTo>
                  <a:lnTo>
                    <a:pt x="7734" y="595"/>
                  </a:lnTo>
                  <a:lnTo>
                    <a:pt x="7734" y="595"/>
                  </a:lnTo>
                  <a:lnTo>
                    <a:pt x="7734" y="794"/>
                  </a:lnTo>
                  <a:lnTo>
                    <a:pt x="7586" y="992"/>
                  </a:lnTo>
                  <a:lnTo>
                    <a:pt x="7437" y="1091"/>
                  </a:lnTo>
                  <a:lnTo>
                    <a:pt x="7189" y="1141"/>
                  </a:lnTo>
                  <a:lnTo>
                    <a:pt x="546" y="1141"/>
                  </a:lnTo>
                  <a:lnTo>
                    <a:pt x="546" y="1141"/>
                  </a:lnTo>
                  <a:lnTo>
                    <a:pt x="348" y="1091"/>
                  </a:lnTo>
                  <a:lnTo>
                    <a:pt x="150" y="992"/>
                  </a:lnTo>
                  <a:lnTo>
                    <a:pt x="50" y="794"/>
                  </a:lnTo>
                  <a:lnTo>
                    <a:pt x="1" y="595"/>
                  </a:lnTo>
                  <a:lnTo>
                    <a:pt x="1" y="595"/>
                  </a:lnTo>
                  <a:lnTo>
                    <a:pt x="50" y="347"/>
                  </a:lnTo>
                  <a:lnTo>
                    <a:pt x="150" y="199"/>
                  </a:lnTo>
                  <a:lnTo>
                    <a:pt x="348" y="50"/>
                  </a:lnTo>
                  <a:lnTo>
                    <a:pt x="546" y="0"/>
                  </a:lnTo>
                  <a:lnTo>
                    <a:pt x="546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25" name="Google Shape;1725;p66"/>
            <p:cNvSpPr/>
            <p:nvPr/>
          </p:nvSpPr>
          <p:spPr>
            <a:xfrm>
              <a:off x="6218100" y="2175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26" name="Google Shape;1726;p66"/>
            <p:cNvSpPr/>
            <p:nvPr/>
          </p:nvSpPr>
          <p:spPr>
            <a:xfrm>
              <a:off x="6273875" y="2315875"/>
              <a:ext cx="54550" cy="28525"/>
            </a:xfrm>
            <a:custGeom>
              <a:avLst/>
              <a:gdLst/>
              <a:ahLst/>
              <a:cxnLst/>
              <a:rect l="l" t="t" r="r" b="b"/>
              <a:pathLst>
                <a:path w="2182" h="1141" extrusionOk="0">
                  <a:moveTo>
                    <a:pt x="1091" y="0"/>
                  </a:moveTo>
                  <a:lnTo>
                    <a:pt x="843" y="50"/>
                  </a:lnTo>
                  <a:lnTo>
                    <a:pt x="644" y="50"/>
                  </a:lnTo>
                  <a:lnTo>
                    <a:pt x="297" y="199"/>
                  </a:lnTo>
                  <a:lnTo>
                    <a:pt x="50" y="397"/>
                  </a:lnTo>
                  <a:lnTo>
                    <a:pt x="0" y="496"/>
                  </a:lnTo>
                  <a:lnTo>
                    <a:pt x="0" y="546"/>
                  </a:lnTo>
                  <a:lnTo>
                    <a:pt x="0" y="645"/>
                  </a:lnTo>
                  <a:lnTo>
                    <a:pt x="50" y="744"/>
                  </a:lnTo>
                  <a:lnTo>
                    <a:pt x="297" y="942"/>
                  </a:lnTo>
                  <a:lnTo>
                    <a:pt x="644" y="1091"/>
                  </a:lnTo>
                  <a:lnTo>
                    <a:pt x="843" y="1091"/>
                  </a:lnTo>
                  <a:lnTo>
                    <a:pt x="1091" y="1141"/>
                  </a:lnTo>
                  <a:lnTo>
                    <a:pt x="1339" y="1091"/>
                  </a:lnTo>
                  <a:lnTo>
                    <a:pt x="1537" y="1091"/>
                  </a:lnTo>
                  <a:lnTo>
                    <a:pt x="1884" y="942"/>
                  </a:lnTo>
                  <a:lnTo>
                    <a:pt x="2132" y="744"/>
                  </a:lnTo>
                  <a:lnTo>
                    <a:pt x="2181" y="645"/>
                  </a:lnTo>
                  <a:lnTo>
                    <a:pt x="2181" y="546"/>
                  </a:lnTo>
                  <a:lnTo>
                    <a:pt x="2181" y="496"/>
                  </a:lnTo>
                  <a:lnTo>
                    <a:pt x="2132" y="397"/>
                  </a:lnTo>
                  <a:lnTo>
                    <a:pt x="1884" y="199"/>
                  </a:lnTo>
                  <a:lnTo>
                    <a:pt x="1537" y="50"/>
                  </a:lnTo>
                  <a:lnTo>
                    <a:pt x="1339" y="50"/>
                  </a:lnTo>
                  <a:lnTo>
                    <a:pt x="109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27" name="Google Shape;1727;p66"/>
            <p:cNvSpPr/>
            <p:nvPr/>
          </p:nvSpPr>
          <p:spPr>
            <a:xfrm>
              <a:off x="6273875" y="2315875"/>
              <a:ext cx="54550" cy="28525"/>
            </a:xfrm>
            <a:custGeom>
              <a:avLst/>
              <a:gdLst/>
              <a:ahLst/>
              <a:cxnLst/>
              <a:rect l="l" t="t" r="r" b="b"/>
              <a:pathLst>
                <a:path w="2182" h="1141" fill="none" extrusionOk="0">
                  <a:moveTo>
                    <a:pt x="1091" y="0"/>
                  </a:moveTo>
                  <a:lnTo>
                    <a:pt x="1091" y="0"/>
                  </a:lnTo>
                  <a:lnTo>
                    <a:pt x="843" y="50"/>
                  </a:lnTo>
                  <a:lnTo>
                    <a:pt x="644" y="50"/>
                  </a:lnTo>
                  <a:lnTo>
                    <a:pt x="297" y="199"/>
                  </a:lnTo>
                  <a:lnTo>
                    <a:pt x="50" y="397"/>
                  </a:lnTo>
                  <a:lnTo>
                    <a:pt x="0" y="496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0" y="645"/>
                  </a:lnTo>
                  <a:lnTo>
                    <a:pt x="50" y="744"/>
                  </a:lnTo>
                  <a:lnTo>
                    <a:pt x="297" y="942"/>
                  </a:lnTo>
                  <a:lnTo>
                    <a:pt x="644" y="1091"/>
                  </a:lnTo>
                  <a:lnTo>
                    <a:pt x="843" y="1091"/>
                  </a:lnTo>
                  <a:lnTo>
                    <a:pt x="1091" y="1141"/>
                  </a:lnTo>
                  <a:lnTo>
                    <a:pt x="1091" y="1141"/>
                  </a:lnTo>
                  <a:lnTo>
                    <a:pt x="1339" y="1091"/>
                  </a:lnTo>
                  <a:lnTo>
                    <a:pt x="1537" y="1091"/>
                  </a:lnTo>
                  <a:lnTo>
                    <a:pt x="1884" y="942"/>
                  </a:lnTo>
                  <a:lnTo>
                    <a:pt x="2132" y="744"/>
                  </a:lnTo>
                  <a:lnTo>
                    <a:pt x="2181" y="645"/>
                  </a:lnTo>
                  <a:lnTo>
                    <a:pt x="2181" y="546"/>
                  </a:lnTo>
                  <a:lnTo>
                    <a:pt x="2181" y="546"/>
                  </a:lnTo>
                  <a:lnTo>
                    <a:pt x="2181" y="496"/>
                  </a:lnTo>
                  <a:lnTo>
                    <a:pt x="2132" y="397"/>
                  </a:lnTo>
                  <a:lnTo>
                    <a:pt x="1884" y="199"/>
                  </a:lnTo>
                  <a:lnTo>
                    <a:pt x="1537" y="50"/>
                  </a:lnTo>
                  <a:lnTo>
                    <a:pt x="1339" y="50"/>
                  </a:lnTo>
                  <a:lnTo>
                    <a:pt x="1091" y="0"/>
                  </a:lnTo>
                  <a:lnTo>
                    <a:pt x="109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28" name="Google Shape;1728;p66"/>
            <p:cNvSpPr/>
            <p:nvPr/>
          </p:nvSpPr>
          <p:spPr>
            <a:xfrm>
              <a:off x="6301125" y="2315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29" name="Google Shape;1729;p66"/>
            <p:cNvSpPr/>
            <p:nvPr/>
          </p:nvSpPr>
          <p:spPr>
            <a:xfrm>
              <a:off x="6370525" y="1961425"/>
              <a:ext cx="75625" cy="75625"/>
            </a:xfrm>
            <a:custGeom>
              <a:avLst/>
              <a:gdLst/>
              <a:ahLst/>
              <a:cxnLst/>
              <a:rect l="l" t="t" r="r" b="b"/>
              <a:pathLst>
                <a:path w="3025" h="3025" extrusionOk="0">
                  <a:moveTo>
                    <a:pt x="1" y="0"/>
                  </a:moveTo>
                  <a:lnTo>
                    <a:pt x="1" y="3024"/>
                  </a:lnTo>
                  <a:lnTo>
                    <a:pt x="3025" y="302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30" name="Google Shape;1730;p66"/>
            <p:cNvSpPr/>
            <p:nvPr/>
          </p:nvSpPr>
          <p:spPr>
            <a:xfrm>
              <a:off x="6370525" y="1961425"/>
              <a:ext cx="75625" cy="75625"/>
            </a:xfrm>
            <a:custGeom>
              <a:avLst/>
              <a:gdLst/>
              <a:ahLst/>
              <a:cxnLst/>
              <a:rect l="l" t="t" r="r" b="b"/>
              <a:pathLst>
                <a:path w="3025" h="3025" fill="none" extrusionOk="0">
                  <a:moveTo>
                    <a:pt x="3025" y="3024"/>
                  </a:moveTo>
                  <a:lnTo>
                    <a:pt x="1" y="0"/>
                  </a:lnTo>
                  <a:lnTo>
                    <a:pt x="1" y="3024"/>
                  </a:lnTo>
                  <a:lnTo>
                    <a:pt x="3025" y="3024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31" name="Google Shape;1731;p66"/>
            <p:cNvSpPr/>
            <p:nvPr/>
          </p:nvSpPr>
          <p:spPr>
            <a:xfrm>
              <a:off x="6446125" y="2037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32" name="Google Shape;1732;p66"/>
            <p:cNvSpPr/>
            <p:nvPr/>
          </p:nvSpPr>
          <p:spPr>
            <a:xfrm>
              <a:off x="6482075" y="2288600"/>
              <a:ext cx="138825" cy="138850"/>
            </a:xfrm>
            <a:custGeom>
              <a:avLst/>
              <a:gdLst/>
              <a:ahLst/>
              <a:cxnLst/>
              <a:rect l="l" t="t" r="r" b="b"/>
              <a:pathLst>
                <a:path w="5553" h="5554" extrusionOk="0">
                  <a:moveTo>
                    <a:pt x="1141" y="1"/>
                  </a:moveTo>
                  <a:lnTo>
                    <a:pt x="1141" y="2232"/>
                  </a:lnTo>
                  <a:lnTo>
                    <a:pt x="348" y="2232"/>
                  </a:lnTo>
                  <a:lnTo>
                    <a:pt x="199" y="2380"/>
                  </a:lnTo>
                  <a:lnTo>
                    <a:pt x="50" y="2529"/>
                  </a:lnTo>
                  <a:lnTo>
                    <a:pt x="1" y="2777"/>
                  </a:lnTo>
                  <a:lnTo>
                    <a:pt x="50" y="2975"/>
                  </a:lnTo>
                  <a:lnTo>
                    <a:pt x="199" y="3174"/>
                  </a:lnTo>
                  <a:lnTo>
                    <a:pt x="348" y="3273"/>
                  </a:lnTo>
                  <a:lnTo>
                    <a:pt x="595" y="3322"/>
                  </a:lnTo>
                  <a:lnTo>
                    <a:pt x="2231" y="3322"/>
                  </a:lnTo>
                  <a:lnTo>
                    <a:pt x="2231" y="4413"/>
                  </a:lnTo>
                  <a:lnTo>
                    <a:pt x="1686" y="4413"/>
                  </a:lnTo>
                  <a:lnTo>
                    <a:pt x="1488" y="4462"/>
                  </a:lnTo>
                  <a:lnTo>
                    <a:pt x="1290" y="4611"/>
                  </a:lnTo>
                  <a:lnTo>
                    <a:pt x="1190" y="4760"/>
                  </a:lnTo>
                  <a:lnTo>
                    <a:pt x="1141" y="5008"/>
                  </a:lnTo>
                  <a:lnTo>
                    <a:pt x="1190" y="5206"/>
                  </a:lnTo>
                  <a:lnTo>
                    <a:pt x="1290" y="5404"/>
                  </a:lnTo>
                  <a:lnTo>
                    <a:pt x="1488" y="5504"/>
                  </a:lnTo>
                  <a:lnTo>
                    <a:pt x="1686" y="5553"/>
                  </a:lnTo>
                  <a:lnTo>
                    <a:pt x="3917" y="5553"/>
                  </a:lnTo>
                  <a:lnTo>
                    <a:pt x="4115" y="5504"/>
                  </a:lnTo>
                  <a:lnTo>
                    <a:pt x="4314" y="5404"/>
                  </a:lnTo>
                  <a:lnTo>
                    <a:pt x="4413" y="5206"/>
                  </a:lnTo>
                  <a:lnTo>
                    <a:pt x="4462" y="5008"/>
                  </a:lnTo>
                  <a:lnTo>
                    <a:pt x="4413" y="4760"/>
                  </a:lnTo>
                  <a:lnTo>
                    <a:pt x="4314" y="4611"/>
                  </a:lnTo>
                  <a:lnTo>
                    <a:pt x="4115" y="4462"/>
                  </a:lnTo>
                  <a:lnTo>
                    <a:pt x="3917" y="4413"/>
                  </a:lnTo>
                  <a:lnTo>
                    <a:pt x="3372" y="4413"/>
                  </a:lnTo>
                  <a:lnTo>
                    <a:pt x="3372" y="3322"/>
                  </a:lnTo>
                  <a:lnTo>
                    <a:pt x="5008" y="3322"/>
                  </a:lnTo>
                  <a:lnTo>
                    <a:pt x="5256" y="3273"/>
                  </a:lnTo>
                  <a:lnTo>
                    <a:pt x="5404" y="3174"/>
                  </a:lnTo>
                  <a:lnTo>
                    <a:pt x="5553" y="2975"/>
                  </a:lnTo>
                  <a:lnTo>
                    <a:pt x="5553" y="2777"/>
                  </a:lnTo>
                  <a:lnTo>
                    <a:pt x="5553" y="2529"/>
                  </a:lnTo>
                  <a:lnTo>
                    <a:pt x="5404" y="2380"/>
                  </a:lnTo>
                  <a:lnTo>
                    <a:pt x="5256" y="2232"/>
                  </a:lnTo>
                  <a:lnTo>
                    <a:pt x="4462" y="2232"/>
                  </a:lnTo>
                  <a:lnTo>
                    <a:pt x="446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33" name="Google Shape;1733;p66"/>
            <p:cNvSpPr/>
            <p:nvPr/>
          </p:nvSpPr>
          <p:spPr>
            <a:xfrm>
              <a:off x="6482075" y="2288600"/>
              <a:ext cx="138825" cy="138850"/>
            </a:xfrm>
            <a:custGeom>
              <a:avLst/>
              <a:gdLst/>
              <a:ahLst/>
              <a:cxnLst/>
              <a:rect l="l" t="t" r="r" b="b"/>
              <a:pathLst>
                <a:path w="5553" h="5554" fill="none" extrusionOk="0">
                  <a:moveTo>
                    <a:pt x="5008" y="2232"/>
                  </a:moveTo>
                  <a:lnTo>
                    <a:pt x="4462" y="2232"/>
                  </a:lnTo>
                  <a:lnTo>
                    <a:pt x="4462" y="1"/>
                  </a:lnTo>
                  <a:lnTo>
                    <a:pt x="1141" y="1"/>
                  </a:lnTo>
                  <a:lnTo>
                    <a:pt x="1141" y="2232"/>
                  </a:lnTo>
                  <a:lnTo>
                    <a:pt x="595" y="2232"/>
                  </a:lnTo>
                  <a:lnTo>
                    <a:pt x="595" y="2232"/>
                  </a:lnTo>
                  <a:lnTo>
                    <a:pt x="348" y="2232"/>
                  </a:lnTo>
                  <a:lnTo>
                    <a:pt x="199" y="2380"/>
                  </a:lnTo>
                  <a:lnTo>
                    <a:pt x="50" y="2529"/>
                  </a:lnTo>
                  <a:lnTo>
                    <a:pt x="1" y="2777"/>
                  </a:lnTo>
                  <a:lnTo>
                    <a:pt x="1" y="2777"/>
                  </a:lnTo>
                  <a:lnTo>
                    <a:pt x="50" y="2975"/>
                  </a:lnTo>
                  <a:lnTo>
                    <a:pt x="199" y="3174"/>
                  </a:lnTo>
                  <a:lnTo>
                    <a:pt x="348" y="3273"/>
                  </a:lnTo>
                  <a:lnTo>
                    <a:pt x="595" y="3322"/>
                  </a:lnTo>
                  <a:lnTo>
                    <a:pt x="2231" y="3322"/>
                  </a:lnTo>
                  <a:lnTo>
                    <a:pt x="2231" y="4413"/>
                  </a:lnTo>
                  <a:lnTo>
                    <a:pt x="1686" y="4413"/>
                  </a:lnTo>
                  <a:lnTo>
                    <a:pt x="1686" y="4413"/>
                  </a:lnTo>
                  <a:lnTo>
                    <a:pt x="1488" y="4462"/>
                  </a:lnTo>
                  <a:lnTo>
                    <a:pt x="1290" y="4611"/>
                  </a:lnTo>
                  <a:lnTo>
                    <a:pt x="1190" y="4760"/>
                  </a:lnTo>
                  <a:lnTo>
                    <a:pt x="1141" y="5008"/>
                  </a:lnTo>
                  <a:lnTo>
                    <a:pt x="1141" y="5008"/>
                  </a:lnTo>
                  <a:lnTo>
                    <a:pt x="1190" y="5206"/>
                  </a:lnTo>
                  <a:lnTo>
                    <a:pt x="1290" y="5404"/>
                  </a:lnTo>
                  <a:lnTo>
                    <a:pt x="1488" y="5504"/>
                  </a:lnTo>
                  <a:lnTo>
                    <a:pt x="1686" y="5553"/>
                  </a:lnTo>
                  <a:lnTo>
                    <a:pt x="3917" y="5553"/>
                  </a:lnTo>
                  <a:lnTo>
                    <a:pt x="3917" y="5553"/>
                  </a:lnTo>
                  <a:lnTo>
                    <a:pt x="4115" y="5504"/>
                  </a:lnTo>
                  <a:lnTo>
                    <a:pt x="4314" y="5404"/>
                  </a:lnTo>
                  <a:lnTo>
                    <a:pt x="4413" y="5206"/>
                  </a:lnTo>
                  <a:lnTo>
                    <a:pt x="4462" y="5008"/>
                  </a:lnTo>
                  <a:lnTo>
                    <a:pt x="4462" y="5008"/>
                  </a:lnTo>
                  <a:lnTo>
                    <a:pt x="4413" y="4760"/>
                  </a:lnTo>
                  <a:lnTo>
                    <a:pt x="4314" y="4611"/>
                  </a:lnTo>
                  <a:lnTo>
                    <a:pt x="4115" y="4462"/>
                  </a:lnTo>
                  <a:lnTo>
                    <a:pt x="3917" y="4413"/>
                  </a:lnTo>
                  <a:lnTo>
                    <a:pt x="3372" y="4413"/>
                  </a:lnTo>
                  <a:lnTo>
                    <a:pt x="3372" y="3322"/>
                  </a:lnTo>
                  <a:lnTo>
                    <a:pt x="5008" y="3322"/>
                  </a:lnTo>
                  <a:lnTo>
                    <a:pt x="5008" y="3322"/>
                  </a:lnTo>
                  <a:lnTo>
                    <a:pt x="5256" y="3273"/>
                  </a:lnTo>
                  <a:lnTo>
                    <a:pt x="5404" y="3174"/>
                  </a:lnTo>
                  <a:lnTo>
                    <a:pt x="5553" y="2975"/>
                  </a:lnTo>
                  <a:lnTo>
                    <a:pt x="5553" y="2777"/>
                  </a:lnTo>
                  <a:lnTo>
                    <a:pt x="5553" y="2777"/>
                  </a:lnTo>
                  <a:lnTo>
                    <a:pt x="5553" y="2529"/>
                  </a:lnTo>
                  <a:lnTo>
                    <a:pt x="5404" y="2380"/>
                  </a:lnTo>
                  <a:lnTo>
                    <a:pt x="5256" y="2232"/>
                  </a:lnTo>
                  <a:lnTo>
                    <a:pt x="5008" y="2232"/>
                  </a:lnTo>
                  <a:lnTo>
                    <a:pt x="5008" y="223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34" name="Google Shape;1734;p66"/>
            <p:cNvSpPr/>
            <p:nvPr/>
          </p:nvSpPr>
          <p:spPr>
            <a:xfrm>
              <a:off x="6607250" y="2344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35" name="Google Shape;1735;p66"/>
            <p:cNvSpPr/>
            <p:nvPr/>
          </p:nvSpPr>
          <p:spPr>
            <a:xfrm>
              <a:off x="6510575" y="2010975"/>
              <a:ext cx="83075" cy="249150"/>
            </a:xfrm>
            <a:custGeom>
              <a:avLst/>
              <a:gdLst/>
              <a:ahLst/>
              <a:cxnLst/>
              <a:rect l="l" t="t" r="r" b="b"/>
              <a:pathLst>
                <a:path w="3323" h="9966" extrusionOk="0">
                  <a:moveTo>
                    <a:pt x="1637" y="1"/>
                  </a:moveTo>
                  <a:lnTo>
                    <a:pt x="1438" y="51"/>
                  </a:lnTo>
                  <a:lnTo>
                    <a:pt x="1290" y="150"/>
                  </a:lnTo>
                  <a:lnTo>
                    <a:pt x="1141" y="348"/>
                  </a:lnTo>
                  <a:lnTo>
                    <a:pt x="1091" y="546"/>
                  </a:lnTo>
                  <a:lnTo>
                    <a:pt x="1091" y="5553"/>
                  </a:lnTo>
                  <a:lnTo>
                    <a:pt x="546" y="5553"/>
                  </a:lnTo>
                  <a:lnTo>
                    <a:pt x="348" y="5603"/>
                  </a:lnTo>
                  <a:lnTo>
                    <a:pt x="150" y="5702"/>
                  </a:lnTo>
                  <a:lnTo>
                    <a:pt x="50" y="5900"/>
                  </a:lnTo>
                  <a:lnTo>
                    <a:pt x="1" y="6099"/>
                  </a:lnTo>
                  <a:lnTo>
                    <a:pt x="1" y="9966"/>
                  </a:lnTo>
                  <a:lnTo>
                    <a:pt x="3322" y="9966"/>
                  </a:lnTo>
                  <a:lnTo>
                    <a:pt x="3322" y="6099"/>
                  </a:lnTo>
                  <a:lnTo>
                    <a:pt x="3273" y="5900"/>
                  </a:lnTo>
                  <a:lnTo>
                    <a:pt x="3174" y="5702"/>
                  </a:lnTo>
                  <a:lnTo>
                    <a:pt x="2975" y="5603"/>
                  </a:lnTo>
                  <a:lnTo>
                    <a:pt x="2777" y="5553"/>
                  </a:lnTo>
                  <a:lnTo>
                    <a:pt x="2232" y="5553"/>
                  </a:lnTo>
                  <a:lnTo>
                    <a:pt x="2232" y="546"/>
                  </a:lnTo>
                  <a:lnTo>
                    <a:pt x="2182" y="348"/>
                  </a:lnTo>
                  <a:lnTo>
                    <a:pt x="2033" y="150"/>
                  </a:lnTo>
                  <a:lnTo>
                    <a:pt x="1885" y="51"/>
                  </a:lnTo>
                  <a:lnTo>
                    <a:pt x="163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36" name="Google Shape;1736;p66"/>
            <p:cNvSpPr/>
            <p:nvPr/>
          </p:nvSpPr>
          <p:spPr>
            <a:xfrm>
              <a:off x="6510575" y="2010975"/>
              <a:ext cx="83075" cy="249150"/>
            </a:xfrm>
            <a:custGeom>
              <a:avLst/>
              <a:gdLst/>
              <a:ahLst/>
              <a:cxnLst/>
              <a:rect l="l" t="t" r="r" b="b"/>
              <a:pathLst>
                <a:path w="3323" h="9966" fill="none" extrusionOk="0">
                  <a:moveTo>
                    <a:pt x="1637" y="1"/>
                  </a:moveTo>
                  <a:lnTo>
                    <a:pt x="1637" y="1"/>
                  </a:lnTo>
                  <a:lnTo>
                    <a:pt x="1438" y="51"/>
                  </a:lnTo>
                  <a:lnTo>
                    <a:pt x="1290" y="150"/>
                  </a:lnTo>
                  <a:lnTo>
                    <a:pt x="1141" y="348"/>
                  </a:lnTo>
                  <a:lnTo>
                    <a:pt x="1091" y="546"/>
                  </a:lnTo>
                  <a:lnTo>
                    <a:pt x="1091" y="5553"/>
                  </a:lnTo>
                  <a:lnTo>
                    <a:pt x="546" y="5553"/>
                  </a:lnTo>
                  <a:lnTo>
                    <a:pt x="546" y="5553"/>
                  </a:lnTo>
                  <a:lnTo>
                    <a:pt x="348" y="5603"/>
                  </a:lnTo>
                  <a:lnTo>
                    <a:pt x="150" y="5702"/>
                  </a:lnTo>
                  <a:lnTo>
                    <a:pt x="50" y="5900"/>
                  </a:lnTo>
                  <a:lnTo>
                    <a:pt x="1" y="6099"/>
                  </a:lnTo>
                  <a:lnTo>
                    <a:pt x="1" y="9966"/>
                  </a:lnTo>
                  <a:lnTo>
                    <a:pt x="3322" y="9966"/>
                  </a:lnTo>
                  <a:lnTo>
                    <a:pt x="3322" y="6099"/>
                  </a:lnTo>
                  <a:lnTo>
                    <a:pt x="3322" y="6099"/>
                  </a:lnTo>
                  <a:lnTo>
                    <a:pt x="3273" y="5900"/>
                  </a:lnTo>
                  <a:lnTo>
                    <a:pt x="3174" y="5702"/>
                  </a:lnTo>
                  <a:lnTo>
                    <a:pt x="2975" y="5603"/>
                  </a:lnTo>
                  <a:lnTo>
                    <a:pt x="2777" y="5553"/>
                  </a:lnTo>
                  <a:lnTo>
                    <a:pt x="2232" y="5553"/>
                  </a:lnTo>
                  <a:lnTo>
                    <a:pt x="2232" y="546"/>
                  </a:lnTo>
                  <a:lnTo>
                    <a:pt x="2232" y="546"/>
                  </a:lnTo>
                  <a:lnTo>
                    <a:pt x="2182" y="348"/>
                  </a:lnTo>
                  <a:lnTo>
                    <a:pt x="2033" y="150"/>
                  </a:lnTo>
                  <a:lnTo>
                    <a:pt x="1885" y="51"/>
                  </a:lnTo>
                  <a:lnTo>
                    <a:pt x="1637" y="1"/>
                  </a:lnTo>
                  <a:lnTo>
                    <a:pt x="1637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37" name="Google Shape;1737;p66"/>
            <p:cNvSpPr/>
            <p:nvPr/>
          </p:nvSpPr>
          <p:spPr>
            <a:xfrm>
              <a:off x="6551475" y="2010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738" name="Google Shape;1738;p66"/>
          <p:cNvGrpSpPr/>
          <p:nvPr/>
        </p:nvGrpSpPr>
        <p:grpSpPr>
          <a:xfrm>
            <a:off x="7485883" y="2077108"/>
            <a:ext cx="445232" cy="391630"/>
            <a:chOff x="6908425" y="1983725"/>
            <a:chExt cx="473450" cy="416450"/>
          </a:xfrm>
        </p:grpSpPr>
        <p:sp>
          <p:nvSpPr>
            <p:cNvPr id="1739" name="Google Shape;1739;p66"/>
            <p:cNvSpPr/>
            <p:nvPr/>
          </p:nvSpPr>
          <p:spPr>
            <a:xfrm>
              <a:off x="6936925" y="1983725"/>
              <a:ext cx="166100" cy="55800"/>
            </a:xfrm>
            <a:custGeom>
              <a:avLst/>
              <a:gdLst/>
              <a:ahLst/>
              <a:cxnLst/>
              <a:rect l="l" t="t" r="r" b="b"/>
              <a:pathLst>
                <a:path w="6644" h="2232" extrusionOk="0">
                  <a:moveTo>
                    <a:pt x="546" y="0"/>
                  </a:moveTo>
                  <a:lnTo>
                    <a:pt x="348" y="50"/>
                  </a:lnTo>
                  <a:lnTo>
                    <a:pt x="149" y="199"/>
                  </a:lnTo>
                  <a:lnTo>
                    <a:pt x="50" y="347"/>
                  </a:lnTo>
                  <a:lnTo>
                    <a:pt x="1" y="595"/>
                  </a:lnTo>
                  <a:lnTo>
                    <a:pt x="50" y="794"/>
                  </a:lnTo>
                  <a:lnTo>
                    <a:pt x="149" y="942"/>
                  </a:lnTo>
                  <a:lnTo>
                    <a:pt x="348" y="1091"/>
                  </a:lnTo>
                  <a:lnTo>
                    <a:pt x="546" y="1141"/>
                  </a:lnTo>
                  <a:lnTo>
                    <a:pt x="1091" y="1141"/>
                  </a:lnTo>
                  <a:lnTo>
                    <a:pt x="1091" y="2231"/>
                  </a:lnTo>
                  <a:lnTo>
                    <a:pt x="5553" y="2231"/>
                  </a:lnTo>
                  <a:lnTo>
                    <a:pt x="5553" y="1141"/>
                  </a:lnTo>
                  <a:lnTo>
                    <a:pt x="6098" y="1141"/>
                  </a:lnTo>
                  <a:lnTo>
                    <a:pt x="6346" y="1091"/>
                  </a:lnTo>
                  <a:lnTo>
                    <a:pt x="6495" y="942"/>
                  </a:lnTo>
                  <a:lnTo>
                    <a:pt x="6644" y="794"/>
                  </a:lnTo>
                  <a:lnTo>
                    <a:pt x="6644" y="595"/>
                  </a:lnTo>
                  <a:lnTo>
                    <a:pt x="6644" y="347"/>
                  </a:lnTo>
                  <a:lnTo>
                    <a:pt x="6495" y="199"/>
                  </a:lnTo>
                  <a:lnTo>
                    <a:pt x="6346" y="50"/>
                  </a:lnTo>
                  <a:lnTo>
                    <a:pt x="609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40" name="Google Shape;1740;p66"/>
            <p:cNvSpPr/>
            <p:nvPr/>
          </p:nvSpPr>
          <p:spPr>
            <a:xfrm>
              <a:off x="6936925" y="1983725"/>
              <a:ext cx="166100" cy="55800"/>
            </a:xfrm>
            <a:custGeom>
              <a:avLst/>
              <a:gdLst/>
              <a:ahLst/>
              <a:cxnLst/>
              <a:rect l="l" t="t" r="r" b="b"/>
              <a:pathLst>
                <a:path w="6644" h="2232" fill="none" extrusionOk="0">
                  <a:moveTo>
                    <a:pt x="5553" y="2231"/>
                  </a:moveTo>
                  <a:lnTo>
                    <a:pt x="5553" y="1141"/>
                  </a:lnTo>
                  <a:lnTo>
                    <a:pt x="6098" y="1141"/>
                  </a:lnTo>
                  <a:lnTo>
                    <a:pt x="6098" y="1141"/>
                  </a:lnTo>
                  <a:lnTo>
                    <a:pt x="6346" y="1091"/>
                  </a:lnTo>
                  <a:lnTo>
                    <a:pt x="6495" y="942"/>
                  </a:lnTo>
                  <a:lnTo>
                    <a:pt x="6644" y="794"/>
                  </a:lnTo>
                  <a:lnTo>
                    <a:pt x="6644" y="595"/>
                  </a:lnTo>
                  <a:lnTo>
                    <a:pt x="6644" y="595"/>
                  </a:lnTo>
                  <a:lnTo>
                    <a:pt x="6644" y="347"/>
                  </a:lnTo>
                  <a:lnTo>
                    <a:pt x="6495" y="199"/>
                  </a:lnTo>
                  <a:lnTo>
                    <a:pt x="6346" y="50"/>
                  </a:lnTo>
                  <a:lnTo>
                    <a:pt x="6098" y="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348" y="50"/>
                  </a:lnTo>
                  <a:lnTo>
                    <a:pt x="149" y="199"/>
                  </a:lnTo>
                  <a:lnTo>
                    <a:pt x="50" y="347"/>
                  </a:lnTo>
                  <a:lnTo>
                    <a:pt x="1" y="595"/>
                  </a:lnTo>
                  <a:lnTo>
                    <a:pt x="1" y="595"/>
                  </a:lnTo>
                  <a:lnTo>
                    <a:pt x="50" y="794"/>
                  </a:lnTo>
                  <a:lnTo>
                    <a:pt x="149" y="942"/>
                  </a:lnTo>
                  <a:lnTo>
                    <a:pt x="348" y="1091"/>
                  </a:lnTo>
                  <a:lnTo>
                    <a:pt x="546" y="1141"/>
                  </a:lnTo>
                  <a:lnTo>
                    <a:pt x="1091" y="1141"/>
                  </a:lnTo>
                  <a:lnTo>
                    <a:pt x="1091" y="2231"/>
                  </a:lnTo>
                  <a:lnTo>
                    <a:pt x="5553" y="223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41" name="Google Shape;1741;p66"/>
            <p:cNvSpPr/>
            <p:nvPr/>
          </p:nvSpPr>
          <p:spPr>
            <a:xfrm>
              <a:off x="7075750" y="2039500"/>
              <a:ext cx="0" cy="25"/>
            </a:xfrm>
            <a:custGeom>
              <a:avLst/>
              <a:gdLst/>
              <a:ahLst/>
              <a:cxnLst/>
              <a:rect l="l" t="t" r="r" b="b"/>
              <a:pathLst>
                <a:path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42" name="Google Shape;1742;p66"/>
            <p:cNvSpPr/>
            <p:nvPr/>
          </p:nvSpPr>
          <p:spPr>
            <a:xfrm>
              <a:off x="7187275" y="1983725"/>
              <a:ext cx="166100" cy="55800"/>
            </a:xfrm>
            <a:custGeom>
              <a:avLst/>
              <a:gdLst/>
              <a:ahLst/>
              <a:cxnLst/>
              <a:rect l="l" t="t" r="r" b="b"/>
              <a:pathLst>
                <a:path w="6644" h="2232" extrusionOk="0">
                  <a:moveTo>
                    <a:pt x="546" y="0"/>
                  </a:moveTo>
                  <a:lnTo>
                    <a:pt x="298" y="50"/>
                  </a:lnTo>
                  <a:lnTo>
                    <a:pt x="149" y="199"/>
                  </a:lnTo>
                  <a:lnTo>
                    <a:pt x="1" y="347"/>
                  </a:lnTo>
                  <a:lnTo>
                    <a:pt x="1" y="595"/>
                  </a:lnTo>
                  <a:lnTo>
                    <a:pt x="1" y="794"/>
                  </a:lnTo>
                  <a:lnTo>
                    <a:pt x="149" y="942"/>
                  </a:lnTo>
                  <a:lnTo>
                    <a:pt x="298" y="1091"/>
                  </a:lnTo>
                  <a:lnTo>
                    <a:pt x="546" y="1141"/>
                  </a:lnTo>
                  <a:lnTo>
                    <a:pt x="1091" y="1141"/>
                  </a:lnTo>
                  <a:lnTo>
                    <a:pt x="1091" y="2231"/>
                  </a:lnTo>
                  <a:lnTo>
                    <a:pt x="5553" y="2231"/>
                  </a:lnTo>
                  <a:lnTo>
                    <a:pt x="5553" y="1141"/>
                  </a:lnTo>
                  <a:lnTo>
                    <a:pt x="6098" y="1141"/>
                  </a:lnTo>
                  <a:lnTo>
                    <a:pt x="6297" y="1091"/>
                  </a:lnTo>
                  <a:lnTo>
                    <a:pt x="6495" y="942"/>
                  </a:lnTo>
                  <a:lnTo>
                    <a:pt x="6594" y="794"/>
                  </a:lnTo>
                  <a:lnTo>
                    <a:pt x="6644" y="595"/>
                  </a:lnTo>
                  <a:lnTo>
                    <a:pt x="6594" y="347"/>
                  </a:lnTo>
                  <a:lnTo>
                    <a:pt x="6495" y="199"/>
                  </a:lnTo>
                  <a:lnTo>
                    <a:pt x="6297" y="50"/>
                  </a:lnTo>
                  <a:lnTo>
                    <a:pt x="609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43" name="Google Shape;1743;p66"/>
            <p:cNvSpPr/>
            <p:nvPr/>
          </p:nvSpPr>
          <p:spPr>
            <a:xfrm>
              <a:off x="7187275" y="1983725"/>
              <a:ext cx="166100" cy="55800"/>
            </a:xfrm>
            <a:custGeom>
              <a:avLst/>
              <a:gdLst/>
              <a:ahLst/>
              <a:cxnLst/>
              <a:rect l="l" t="t" r="r" b="b"/>
              <a:pathLst>
                <a:path w="6644" h="2232" fill="none" extrusionOk="0">
                  <a:moveTo>
                    <a:pt x="5553" y="2231"/>
                  </a:moveTo>
                  <a:lnTo>
                    <a:pt x="5553" y="1141"/>
                  </a:lnTo>
                  <a:lnTo>
                    <a:pt x="6098" y="1141"/>
                  </a:lnTo>
                  <a:lnTo>
                    <a:pt x="6098" y="1141"/>
                  </a:lnTo>
                  <a:lnTo>
                    <a:pt x="6297" y="1091"/>
                  </a:lnTo>
                  <a:lnTo>
                    <a:pt x="6495" y="942"/>
                  </a:lnTo>
                  <a:lnTo>
                    <a:pt x="6594" y="794"/>
                  </a:lnTo>
                  <a:lnTo>
                    <a:pt x="6644" y="595"/>
                  </a:lnTo>
                  <a:lnTo>
                    <a:pt x="6644" y="595"/>
                  </a:lnTo>
                  <a:lnTo>
                    <a:pt x="6594" y="347"/>
                  </a:lnTo>
                  <a:lnTo>
                    <a:pt x="6495" y="199"/>
                  </a:lnTo>
                  <a:lnTo>
                    <a:pt x="6297" y="50"/>
                  </a:lnTo>
                  <a:lnTo>
                    <a:pt x="6098" y="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298" y="50"/>
                  </a:lnTo>
                  <a:lnTo>
                    <a:pt x="149" y="199"/>
                  </a:lnTo>
                  <a:lnTo>
                    <a:pt x="1" y="347"/>
                  </a:lnTo>
                  <a:lnTo>
                    <a:pt x="1" y="595"/>
                  </a:lnTo>
                  <a:lnTo>
                    <a:pt x="1" y="595"/>
                  </a:lnTo>
                  <a:lnTo>
                    <a:pt x="1" y="794"/>
                  </a:lnTo>
                  <a:lnTo>
                    <a:pt x="149" y="942"/>
                  </a:lnTo>
                  <a:lnTo>
                    <a:pt x="298" y="1091"/>
                  </a:lnTo>
                  <a:lnTo>
                    <a:pt x="546" y="1141"/>
                  </a:lnTo>
                  <a:lnTo>
                    <a:pt x="1091" y="1141"/>
                  </a:lnTo>
                  <a:lnTo>
                    <a:pt x="1091" y="2231"/>
                  </a:lnTo>
                  <a:lnTo>
                    <a:pt x="5553" y="223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44" name="Google Shape;1744;p66"/>
            <p:cNvSpPr/>
            <p:nvPr/>
          </p:nvSpPr>
          <p:spPr>
            <a:xfrm>
              <a:off x="7326100" y="2039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45" name="Google Shape;1745;p66"/>
            <p:cNvSpPr/>
            <p:nvPr/>
          </p:nvSpPr>
          <p:spPr>
            <a:xfrm>
              <a:off x="6908425" y="2039500"/>
              <a:ext cx="473450" cy="250375"/>
            </a:xfrm>
            <a:custGeom>
              <a:avLst/>
              <a:gdLst/>
              <a:ahLst/>
              <a:cxnLst/>
              <a:rect l="l" t="t" r="r" b="b"/>
              <a:pathLst>
                <a:path w="18938" h="10015" extrusionOk="0">
                  <a:moveTo>
                    <a:pt x="9469" y="0"/>
                  </a:moveTo>
                  <a:lnTo>
                    <a:pt x="9221" y="50"/>
                  </a:lnTo>
                  <a:lnTo>
                    <a:pt x="8973" y="99"/>
                  </a:lnTo>
                  <a:lnTo>
                    <a:pt x="8726" y="199"/>
                  </a:lnTo>
                  <a:lnTo>
                    <a:pt x="8527" y="298"/>
                  </a:lnTo>
                  <a:lnTo>
                    <a:pt x="8329" y="496"/>
                  </a:lnTo>
                  <a:lnTo>
                    <a:pt x="8131" y="694"/>
                  </a:lnTo>
                  <a:lnTo>
                    <a:pt x="8032" y="893"/>
                  </a:lnTo>
                  <a:lnTo>
                    <a:pt x="7883" y="1140"/>
                  </a:lnTo>
                  <a:lnTo>
                    <a:pt x="347" y="1140"/>
                  </a:lnTo>
                  <a:lnTo>
                    <a:pt x="149" y="1289"/>
                  </a:lnTo>
                  <a:lnTo>
                    <a:pt x="50" y="1438"/>
                  </a:lnTo>
                  <a:lnTo>
                    <a:pt x="0" y="1686"/>
                  </a:lnTo>
                  <a:lnTo>
                    <a:pt x="50" y="1884"/>
                  </a:lnTo>
                  <a:lnTo>
                    <a:pt x="149" y="2082"/>
                  </a:lnTo>
                  <a:lnTo>
                    <a:pt x="347" y="2182"/>
                  </a:lnTo>
                  <a:lnTo>
                    <a:pt x="546" y="2231"/>
                  </a:lnTo>
                  <a:lnTo>
                    <a:pt x="2231" y="2231"/>
                  </a:lnTo>
                  <a:lnTo>
                    <a:pt x="2231" y="7783"/>
                  </a:lnTo>
                  <a:lnTo>
                    <a:pt x="2281" y="8230"/>
                  </a:lnTo>
                  <a:lnTo>
                    <a:pt x="2430" y="8626"/>
                  </a:lnTo>
                  <a:lnTo>
                    <a:pt x="2628" y="9023"/>
                  </a:lnTo>
                  <a:lnTo>
                    <a:pt x="2925" y="9370"/>
                  </a:lnTo>
                  <a:lnTo>
                    <a:pt x="3223" y="9618"/>
                  </a:lnTo>
                  <a:lnTo>
                    <a:pt x="3619" y="9816"/>
                  </a:lnTo>
                  <a:lnTo>
                    <a:pt x="4016" y="9965"/>
                  </a:lnTo>
                  <a:lnTo>
                    <a:pt x="4462" y="10014"/>
                  </a:lnTo>
                  <a:lnTo>
                    <a:pt x="4908" y="9965"/>
                  </a:lnTo>
                  <a:lnTo>
                    <a:pt x="5354" y="9816"/>
                  </a:lnTo>
                  <a:lnTo>
                    <a:pt x="5702" y="9618"/>
                  </a:lnTo>
                  <a:lnTo>
                    <a:pt x="6049" y="9370"/>
                  </a:lnTo>
                  <a:lnTo>
                    <a:pt x="6296" y="9023"/>
                  </a:lnTo>
                  <a:lnTo>
                    <a:pt x="6495" y="8626"/>
                  </a:lnTo>
                  <a:lnTo>
                    <a:pt x="6643" y="8230"/>
                  </a:lnTo>
                  <a:lnTo>
                    <a:pt x="6693" y="7783"/>
                  </a:lnTo>
                  <a:lnTo>
                    <a:pt x="6693" y="6693"/>
                  </a:lnTo>
                  <a:lnTo>
                    <a:pt x="5007" y="6693"/>
                  </a:lnTo>
                  <a:lnTo>
                    <a:pt x="4809" y="6643"/>
                  </a:lnTo>
                  <a:lnTo>
                    <a:pt x="4660" y="6494"/>
                  </a:lnTo>
                  <a:lnTo>
                    <a:pt x="4512" y="6346"/>
                  </a:lnTo>
                  <a:lnTo>
                    <a:pt x="4462" y="6098"/>
                  </a:lnTo>
                  <a:lnTo>
                    <a:pt x="4512" y="5900"/>
                  </a:lnTo>
                  <a:lnTo>
                    <a:pt x="4660" y="5701"/>
                  </a:lnTo>
                  <a:lnTo>
                    <a:pt x="4809" y="5602"/>
                  </a:lnTo>
                  <a:lnTo>
                    <a:pt x="5007" y="5553"/>
                  </a:lnTo>
                  <a:lnTo>
                    <a:pt x="6693" y="5553"/>
                  </a:lnTo>
                  <a:lnTo>
                    <a:pt x="6693" y="4462"/>
                  </a:lnTo>
                  <a:lnTo>
                    <a:pt x="5007" y="4462"/>
                  </a:lnTo>
                  <a:lnTo>
                    <a:pt x="4809" y="4412"/>
                  </a:lnTo>
                  <a:lnTo>
                    <a:pt x="4660" y="4264"/>
                  </a:lnTo>
                  <a:lnTo>
                    <a:pt x="4512" y="4115"/>
                  </a:lnTo>
                  <a:lnTo>
                    <a:pt x="4462" y="3917"/>
                  </a:lnTo>
                  <a:lnTo>
                    <a:pt x="4512" y="3669"/>
                  </a:lnTo>
                  <a:lnTo>
                    <a:pt x="4660" y="3520"/>
                  </a:lnTo>
                  <a:lnTo>
                    <a:pt x="4809" y="3371"/>
                  </a:lnTo>
                  <a:lnTo>
                    <a:pt x="5007" y="3322"/>
                  </a:lnTo>
                  <a:lnTo>
                    <a:pt x="6693" y="3322"/>
                  </a:lnTo>
                  <a:lnTo>
                    <a:pt x="6693" y="2231"/>
                  </a:lnTo>
                  <a:lnTo>
                    <a:pt x="7883" y="2231"/>
                  </a:lnTo>
                  <a:lnTo>
                    <a:pt x="8081" y="2578"/>
                  </a:lnTo>
                  <a:lnTo>
                    <a:pt x="8279" y="2826"/>
                  </a:lnTo>
                  <a:lnTo>
                    <a:pt x="8577" y="3074"/>
                  </a:lnTo>
                  <a:lnTo>
                    <a:pt x="8924" y="3223"/>
                  </a:lnTo>
                  <a:lnTo>
                    <a:pt x="8924" y="7783"/>
                  </a:lnTo>
                  <a:lnTo>
                    <a:pt x="8379" y="7783"/>
                  </a:lnTo>
                  <a:lnTo>
                    <a:pt x="8131" y="7833"/>
                  </a:lnTo>
                  <a:lnTo>
                    <a:pt x="7982" y="7932"/>
                  </a:lnTo>
                  <a:lnTo>
                    <a:pt x="7833" y="8130"/>
                  </a:lnTo>
                  <a:lnTo>
                    <a:pt x="7784" y="8329"/>
                  </a:lnTo>
                  <a:lnTo>
                    <a:pt x="7784" y="10014"/>
                  </a:lnTo>
                  <a:lnTo>
                    <a:pt x="11155" y="10014"/>
                  </a:lnTo>
                  <a:lnTo>
                    <a:pt x="11155" y="8329"/>
                  </a:lnTo>
                  <a:lnTo>
                    <a:pt x="11105" y="8130"/>
                  </a:lnTo>
                  <a:lnTo>
                    <a:pt x="10956" y="7932"/>
                  </a:lnTo>
                  <a:lnTo>
                    <a:pt x="10808" y="7833"/>
                  </a:lnTo>
                  <a:lnTo>
                    <a:pt x="10560" y="7783"/>
                  </a:lnTo>
                  <a:lnTo>
                    <a:pt x="10015" y="7783"/>
                  </a:lnTo>
                  <a:lnTo>
                    <a:pt x="10015" y="3223"/>
                  </a:lnTo>
                  <a:lnTo>
                    <a:pt x="10362" y="3074"/>
                  </a:lnTo>
                  <a:lnTo>
                    <a:pt x="10659" y="2826"/>
                  </a:lnTo>
                  <a:lnTo>
                    <a:pt x="10857" y="2578"/>
                  </a:lnTo>
                  <a:lnTo>
                    <a:pt x="11056" y="2231"/>
                  </a:lnTo>
                  <a:lnTo>
                    <a:pt x="12245" y="2231"/>
                  </a:lnTo>
                  <a:lnTo>
                    <a:pt x="12245" y="7783"/>
                  </a:lnTo>
                  <a:lnTo>
                    <a:pt x="12295" y="8230"/>
                  </a:lnTo>
                  <a:lnTo>
                    <a:pt x="12444" y="8626"/>
                  </a:lnTo>
                  <a:lnTo>
                    <a:pt x="12642" y="9023"/>
                  </a:lnTo>
                  <a:lnTo>
                    <a:pt x="12890" y="9370"/>
                  </a:lnTo>
                  <a:lnTo>
                    <a:pt x="13237" y="9618"/>
                  </a:lnTo>
                  <a:lnTo>
                    <a:pt x="13584" y="9816"/>
                  </a:lnTo>
                  <a:lnTo>
                    <a:pt x="14030" y="9965"/>
                  </a:lnTo>
                  <a:lnTo>
                    <a:pt x="14476" y="10014"/>
                  </a:lnTo>
                  <a:lnTo>
                    <a:pt x="14922" y="9965"/>
                  </a:lnTo>
                  <a:lnTo>
                    <a:pt x="15319" y="9816"/>
                  </a:lnTo>
                  <a:lnTo>
                    <a:pt x="15716" y="9618"/>
                  </a:lnTo>
                  <a:lnTo>
                    <a:pt x="16013" y="9370"/>
                  </a:lnTo>
                  <a:lnTo>
                    <a:pt x="16311" y="9023"/>
                  </a:lnTo>
                  <a:lnTo>
                    <a:pt x="16509" y="8626"/>
                  </a:lnTo>
                  <a:lnTo>
                    <a:pt x="16658" y="8230"/>
                  </a:lnTo>
                  <a:lnTo>
                    <a:pt x="16707" y="7783"/>
                  </a:lnTo>
                  <a:lnTo>
                    <a:pt x="16707" y="6693"/>
                  </a:lnTo>
                  <a:lnTo>
                    <a:pt x="15022" y="6693"/>
                  </a:lnTo>
                  <a:lnTo>
                    <a:pt x="14823" y="6643"/>
                  </a:lnTo>
                  <a:lnTo>
                    <a:pt x="14625" y="6494"/>
                  </a:lnTo>
                  <a:lnTo>
                    <a:pt x="14526" y="6346"/>
                  </a:lnTo>
                  <a:lnTo>
                    <a:pt x="14476" y="6098"/>
                  </a:lnTo>
                  <a:lnTo>
                    <a:pt x="14526" y="5900"/>
                  </a:lnTo>
                  <a:lnTo>
                    <a:pt x="14625" y="5701"/>
                  </a:lnTo>
                  <a:lnTo>
                    <a:pt x="14823" y="5602"/>
                  </a:lnTo>
                  <a:lnTo>
                    <a:pt x="15022" y="5553"/>
                  </a:lnTo>
                  <a:lnTo>
                    <a:pt x="16707" y="5553"/>
                  </a:lnTo>
                  <a:lnTo>
                    <a:pt x="16707" y="4462"/>
                  </a:lnTo>
                  <a:lnTo>
                    <a:pt x="15022" y="4462"/>
                  </a:lnTo>
                  <a:lnTo>
                    <a:pt x="14823" y="4412"/>
                  </a:lnTo>
                  <a:lnTo>
                    <a:pt x="14625" y="4264"/>
                  </a:lnTo>
                  <a:lnTo>
                    <a:pt x="14526" y="4115"/>
                  </a:lnTo>
                  <a:lnTo>
                    <a:pt x="14476" y="3917"/>
                  </a:lnTo>
                  <a:lnTo>
                    <a:pt x="14526" y="3669"/>
                  </a:lnTo>
                  <a:lnTo>
                    <a:pt x="14625" y="3520"/>
                  </a:lnTo>
                  <a:lnTo>
                    <a:pt x="14823" y="3371"/>
                  </a:lnTo>
                  <a:lnTo>
                    <a:pt x="15022" y="3322"/>
                  </a:lnTo>
                  <a:lnTo>
                    <a:pt x="16707" y="3322"/>
                  </a:lnTo>
                  <a:lnTo>
                    <a:pt x="16707" y="2231"/>
                  </a:lnTo>
                  <a:lnTo>
                    <a:pt x="18393" y="2231"/>
                  </a:lnTo>
                  <a:lnTo>
                    <a:pt x="18591" y="2182"/>
                  </a:lnTo>
                  <a:lnTo>
                    <a:pt x="18789" y="2082"/>
                  </a:lnTo>
                  <a:lnTo>
                    <a:pt x="18888" y="1884"/>
                  </a:lnTo>
                  <a:lnTo>
                    <a:pt x="18938" y="1686"/>
                  </a:lnTo>
                  <a:lnTo>
                    <a:pt x="18888" y="1438"/>
                  </a:lnTo>
                  <a:lnTo>
                    <a:pt x="18789" y="1289"/>
                  </a:lnTo>
                  <a:lnTo>
                    <a:pt x="18591" y="1140"/>
                  </a:lnTo>
                  <a:lnTo>
                    <a:pt x="11056" y="1140"/>
                  </a:lnTo>
                  <a:lnTo>
                    <a:pt x="10907" y="893"/>
                  </a:lnTo>
                  <a:lnTo>
                    <a:pt x="10808" y="694"/>
                  </a:lnTo>
                  <a:lnTo>
                    <a:pt x="10609" y="496"/>
                  </a:lnTo>
                  <a:lnTo>
                    <a:pt x="10461" y="298"/>
                  </a:lnTo>
                  <a:lnTo>
                    <a:pt x="10213" y="199"/>
                  </a:lnTo>
                  <a:lnTo>
                    <a:pt x="9965" y="99"/>
                  </a:lnTo>
                  <a:lnTo>
                    <a:pt x="9717" y="50"/>
                  </a:lnTo>
                  <a:lnTo>
                    <a:pt x="946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46" name="Google Shape;1746;p66"/>
            <p:cNvSpPr/>
            <p:nvPr/>
          </p:nvSpPr>
          <p:spPr>
            <a:xfrm>
              <a:off x="6908425" y="2039500"/>
              <a:ext cx="473450" cy="250375"/>
            </a:xfrm>
            <a:custGeom>
              <a:avLst/>
              <a:gdLst/>
              <a:ahLst/>
              <a:cxnLst/>
              <a:rect l="l" t="t" r="r" b="b"/>
              <a:pathLst>
                <a:path w="18938" h="10015" fill="none" extrusionOk="0">
                  <a:moveTo>
                    <a:pt x="18393" y="1140"/>
                  </a:moveTo>
                  <a:lnTo>
                    <a:pt x="18393" y="1140"/>
                  </a:lnTo>
                  <a:lnTo>
                    <a:pt x="11056" y="1140"/>
                  </a:lnTo>
                  <a:lnTo>
                    <a:pt x="11056" y="1140"/>
                  </a:lnTo>
                  <a:lnTo>
                    <a:pt x="10907" y="893"/>
                  </a:lnTo>
                  <a:lnTo>
                    <a:pt x="10808" y="694"/>
                  </a:lnTo>
                  <a:lnTo>
                    <a:pt x="10609" y="496"/>
                  </a:lnTo>
                  <a:lnTo>
                    <a:pt x="10461" y="298"/>
                  </a:lnTo>
                  <a:lnTo>
                    <a:pt x="10213" y="199"/>
                  </a:lnTo>
                  <a:lnTo>
                    <a:pt x="9965" y="99"/>
                  </a:lnTo>
                  <a:lnTo>
                    <a:pt x="9717" y="50"/>
                  </a:lnTo>
                  <a:lnTo>
                    <a:pt x="9469" y="0"/>
                  </a:lnTo>
                  <a:lnTo>
                    <a:pt x="9469" y="0"/>
                  </a:lnTo>
                  <a:lnTo>
                    <a:pt x="9221" y="50"/>
                  </a:lnTo>
                  <a:lnTo>
                    <a:pt x="8973" y="99"/>
                  </a:lnTo>
                  <a:lnTo>
                    <a:pt x="8726" y="199"/>
                  </a:lnTo>
                  <a:lnTo>
                    <a:pt x="8527" y="298"/>
                  </a:lnTo>
                  <a:lnTo>
                    <a:pt x="8329" y="496"/>
                  </a:lnTo>
                  <a:lnTo>
                    <a:pt x="8131" y="694"/>
                  </a:lnTo>
                  <a:lnTo>
                    <a:pt x="8032" y="893"/>
                  </a:lnTo>
                  <a:lnTo>
                    <a:pt x="7883" y="1140"/>
                  </a:lnTo>
                  <a:lnTo>
                    <a:pt x="7883" y="1140"/>
                  </a:lnTo>
                  <a:lnTo>
                    <a:pt x="546" y="1140"/>
                  </a:lnTo>
                  <a:lnTo>
                    <a:pt x="546" y="1140"/>
                  </a:lnTo>
                  <a:lnTo>
                    <a:pt x="347" y="1140"/>
                  </a:lnTo>
                  <a:lnTo>
                    <a:pt x="149" y="1289"/>
                  </a:lnTo>
                  <a:lnTo>
                    <a:pt x="50" y="1438"/>
                  </a:lnTo>
                  <a:lnTo>
                    <a:pt x="0" y="1686"/>
                  </a:lnTo>
                  <a:lnTo>
                    <a:pt x="0" y="1686"/>
                  </a:lnTo>
                  <a:lnTo>
                    <a:pt x="50" y="1884"/>
                  </a:lnTo>
                  <a:lnTo>
                    <a:pt x="149" y="2082"/>
                  </a:lnTo>
                  <a:lnTo>
                    <a:pt x="347" y="2182"/>
                  </a:lnTo>
                  <a:lnTo>
                    <a:pt x="546" y="2231"/>
                  </a:lnTo>
                  <a:lnTo>
                    <a:pt x="2231" y="2231"/>
                  </a:lnTo>
                  <a:lnTo>
                    <a:pt x="2231" y="7783"/>
                  </a:lnTo>
                  <a:lnTo>
                    <a:pt x="2231" y="7783"/>
                  </a:lnTo>
                  <a:lnTo>
                    <a:pt x="2281" y="8230"/>
                  </a:lnTo>
                  <a:lnTo>
                    <a:pt x="2430" y="8626"/>
                  </a:lnTo>
                  <a:lnTo>
                    <a:pt x="2628" y="9023"/>
                  </a:lnTo>
                  <a:lnTo>
                    <a:pt x="2925" y="9370"/>
                  </a:lnTo>
                  <a:lnTo>
                    <a:pt x="3223" y="9618"/>
                  </a:lnTo>
                  <a:lnTo>
                    <a:pt x="3619" y="9816"/>
                  </a:lnTo>
                  <a:lnTo>
                    <a:pt x="4016" y="9965"/>
                  </a:lnTo>
                  <a:lnTo>
                    <a:pt x="4462" y="10014"/>
                  </a:lnTo>
                  <a:lnTo>
                    <a:pt x="4462" y="10014"/>
                  </a:lnTo>
                  <a:lnTo>
                    <a:pt x="4908" y="9965"/>
                  </a:lnTo>
                  <a:lnTo>
                    <a:pt x="5354" y="9816"/>
                  </a:lnTo>
                  <a:lnTo>
                    <a:pt x="5702" y="9618"/>
                  </a:lnTo>
                  <a:lnTo>
                    <a:pt x="6049" y="9370"/>
                  </a:lnTo>
                  <a:lnTo>
                    <a:pt x="6296" y="9023"/>
                  </a:lnTo>
                  <a:lnTo>
                    <a:pt x="6495" y="8626"/>
                  </a:lnTo>
                  <a:lnTo>
                    <a:pt x="6643" y="8230"/>
                  </a:lnTo>
                  <a:lnTo>
                    <a:pt x="6693" y="7783"/>
                  </a:lnTo>
                  <a:lnTo>
                    <a:pt x="6693" y="6693"/>
                  </a:lnTo>
                  <a:lnTo>
                    <a:pt x="5007" y="6693"/>
                  </a:lnTo>
                  <a:lnTo>
                    <a:pt x="5007" y="6693"/>
                  </a:lnTo>
                  <a:lnTo>
                    <a:pt x="4809" y="6643"/>
                  </a:lnTo>
                  <a:lnTo>
                    <a:pt x="4660" y="6494"/>
                  </a:lnTo>
                  <a:lnTo>
                    <a:pt x="4512" y="6346"/>
                  </a:lnTo>
                  <a:lnTo>
                    <a:pt x="4462" y="6098"/>
                  </a:lnTo>
                  <a:lnTo>
                    <a:pt x="4462" y="6098"/>
                  </a:lnTo>
                  <a:lnTo>
                    <a:pt x="4512" y="5900"/>
                  </a:lnTo>
                  <a:lnTo>
                    <a:pt x="4660" y="5701"/>
                  </a:lnTo>
                  <a:lnTo>
                    <a:pt x="4809" y="5602"/>
                  </a:lnTo>
                  <a:lnTo>
                    <a:pt x="5007" y="5553"/>
                  </a:lnTo>
                  <a:lnTo>
                    <a:pt x="6693" y="5553"/>
                  </a:lnTo>
                  <a:lnTo>
                    <a:pt x="6693" y="4462"/>
                  </a:lnTo>
                  <a:lnTo>
                    <a:pt x="5007" y="4462"/>
                  </a:lnTo>
                  <a:lnTo>
                    <a:pt x="5007" y="4462"/>
                  </a:lnTo>
                  <a:lnTo>
                    <a:pt x="4809" y="4412"/>
                  </a:lnTo>
                  <a:lnTo>
                    <a:pt x="4660" y="4264"/>
                  </a:lnTo>
                  <a:lnTo>
                    <a:pt x="4512" y="4115"/>
                  </a:lnTo>
                  <a:lnTo>
                    <a:pt x="4462" y="3917"/>
                  </a:lnTo>
                  <a:lnTo>
                    <a:pt x="4462" y="3917"/>
                  </a:lnTo>
                  <a:lnTo>
                    <a:pt x="4512" y="3669"/>
                  </a:lnTo>
                  <a:lnTo>
                    <a:pt x="4660" y="3520"/>
                  </a:lnTo>
                  <a:lnTo>
                    <a:pt x="4809" y="3371"/>
                  </a:lnTo>
                  <a:lnTo>
                    <a:pt x="5007" y="3322"/>
                  </a:lnTo>
                  <a:lnTo>
                    <a:pt x="6693" y="3322"/>
                  </a:lnTo>
                  <a:lnTo>
                    <a:pt x="6693" y="2231"/>
                  </a:lnTo>
                  <a:lnTo>
                    <a:pt x="7883" y="2231"/>
                  </a:lnTo>
                  <a:lnTo>
                    <a:pt x="7883" y="2231"/>
                  </a:lnTo>
                  <a:lnTo>
                    <a:pt x="8081" y="2578"/>
                  </a:lnTo>
                  <a:lnTo>
                    <a:pt x="8279" y="2826"/>
                  </a:lnTo>
                  <a:lnTo>
                    <a:pt x="8577" y="3074"/>
                  </a:lnTo>
                  <a:lnTo>
                    <a:pt x="8924" y="3223"/>
                  </a:lnTo>
                  <a:lnTo>
                    <a:pt x="8924" y="7783"/>
                  </a:lnTo>
                  <a:lnTo>
                    <a:pt x="8379" y="7783"/>
                  </a:lnTo>
                  <a:lnTo>
                    <a:pt x="8379" y="7783"/>
                  </a:lnTo>
                  <a:lnTo>
                    <a:pt x="8131" y="7833"/>
                  </a:lnTo>
                  <a:lnTo>
                    <a:pt x="7982" y="7932"/>
                  </a:lnTo>
                  <a:lnTo>
                    <a:pt x="7833" y="8130"/>
                  </a:lnTo>
                  <a:lnTo>
                    <a:pt x="7784" y="8329"/>
                  </a:lnTo>
                  <a:lnTo>
                    <a:pt x="7784" y="10014"/>
                  </a:lnTo>
                  <a:lnTo>
                    <a:pt x="11155" y="10014"/>
                  </a:lnTo>
                  <a:lnTo>
                    <a:pt x="11155" y="8329"/>
                  </a:lnTo>
                  <a:lnTo>
                    <a:pt x="11155" y="8329"/>
                  </a:lnTo>
                  <a:lnTo>
                    <a:pt x="11105" y="8130"/>
                  </a:lnTo>
                  <a:lnTo>
                    <a:pt x="10956" y="7932"/>
                  </a:lnTo>
                  <a:lnTo>
                    <a:pt x="10808" y="7833"/>
                  </a:lnTo>
                  <a:lnTo>
                    <a:pt x="10560" y="7783"/>
                  </a:lnTo>
                  <a:lnTo>
                    <a:pt x="10015" y="7783"/>
                  </a:lnTo>
                  <a:lnTo>
                    <a:pt x="10015" y="3223"/>
                  </a:lnTo>
                  <a:lnTo>
                    <a:pt x="10015" y="3223"/>
                  </a:lnTo>
                  <a:lnTo>
                    <a:pt x="10362" y="3074"/>
                  </a:lnTo>
                  <a:lnTo>
                    <a:pt x="10659" y="2826"/>
                  </a:lnTo>
                  <a:lnTo>
                    <a:pt x="10857" y="2578"/>
                  </a:lnTo>
                  <a:lnTo>
                    <a:pt x="11056" y="2231"/>
                  </a:lnTo>
                  <a:lnTo>
                    <a:pt x="12245" y="2231"/>
                  </a:lnTo>
                  <a:lnTo>
                    <a:pt x="12245" y="7783"/>
                  </a:lnTo>
                  <a:lnTo>
                    <a:pt x="12245" y="7783"/>
                  </a:lnTo>
                  <a:lnTo>
                    <a:pt x="12295" y="8230"/>
                  </a:lnTo>
                  <a:lnTo>
                    <a:pt x="12444" y="8626"/>
                  </a:lnTo>
                  <a:lnTo>
                    <a:pt x="12642" y="9023"/>
                  </a:lnTo>
                  <a:lnTo>
                    <a:pt x="12890" y="9370"/>
                  </a:lnTo>
                  <a:lnTo>
                    <a:pt x="13237" y="9618"/>
                  </a:lnTo>
                  <a:lnTo>
                    <a:pt x="13584" y="9816"/>
                  </a:lnTo>
                  <a:lnTo>
                    <a:pt x="14030" y="9965"/>
                  </a:lnTo>
                  <a:lnTo>
                    <a:pt x="14476" y="10014"/>
                  </a:lnTo>
                  <a:lnTo>
                    <a:pt x="14476" y="10014"/>
                  </a:lnTo>
                  <a:lnTo>
                    <a:pt x="14922" y="9965"/>
                  </a:lnTo>
                  <a:lnTo>
                    <a:pt x="15319" y="9816"/>
                  </a:lnTo>
                  <a:lnTo>
                    <a:pt x="15716" y="9618"/>
                  </a:lnTo>
                  <a:lnTo>
                    <a:pt x="16013" y="9370"/>
                  </a:lnTo>
                  <a:lnTo>
                    <a:pt x="16311" y="9023"/>
                  </a:lnTo>
                  <a:lnTo>
                    <a:pt x="16509" y="8626"/>
                  </a:lnTo>
                  <a:lnTo>
                    <a:pt x="16658" y="8230"/>
                  </a:lnTo>
                  <a:lnTo>
                    <a:pt x="16707" y="7783"/>
                  </a:lnTo>
                  <a:lnTo>
                    <a:pt x="16707" y="6693"/>
                  </a:lnTo>
                  <a:lnTo>
                    <a:pt x="15022" y="6693"/>
                  </a:lnTo>
                  <a:lnTo>
                    <a:pt x="15022" y="6693"/>
                  </a:lnTo>
                  <a:lnTo>
                    <a:pt x="14823" y="6643"/>
                  </a:lnTo>
                  <a:lnTo>
                    <a:pt x="14625" y="6494"/>
                  </a:lnTo>
                  <a:lnTo>
                    <a:pt x="14526" y="6346"/>
                  </a:lnTo>
                  <a:lnTo>
                    <a:pt x="14476" y="6098"/>
                  </a:lnTo>
                  <a:lnTo>
                    <a:pt x="14476" y="6098"/>
                  </a:lnTo>
                  <a:lnTo>
                    <a:pt x="14526" y="5900"/>
                  </a:lnTo>
                  <a:lnTo>
                    <a:pt x="14625" y="5701"/>
                  </a:lnTo>
                  <a:lnTo>
                    <a:pt x="14823" y="5602"/>
                  </a:lnTo>
                  <a:lnTo>
                    <a:pt x="15022" y="5553"/>
                  </a:lnTo>
                  <a:lnTo>
                    <a:pt x="16707" y="5553"/>
                  </a:lnTo>
                  <a:lnTo>
                    <a:pt x="16707" y="4462"/>
                  </a:lnTo>
                  <a:lnTo>
                    <a:pt x="15022" y="4462"/>
                  </a:lnTo>
                  <a:lnTo>
                    <a:pt x="15022" y="4462"/>
                  </a:lnTo>
                  <a:lnTo>
                    <a:pt x="14823" y="4412"/>
                  </a:lnTo>
                  <a:lnTo>
                    <a:pt x="14625" y="4264"/>
                  </a:lnTo>
                  <a:lnTo>
                    <a:pt x="14526" y="4115"/>
                  </a:lnTo>
                  <a:lnTo>
                    <a:pt x="14476" y="3917"/>
                  </a:lnTo>
                  <a:lnTo>
                    <a:pt x="14476" y="3917"/>
                  </a:lnTo>
                  <a:lnTo>
                    <a:pt x="14526" y="3669"/>
                  </a:lnTo>
                  <a:lnTo>
                    <a:pt x="14625" y="3520"/>
                  </a:lnTo>
                  <a:lnTo>
                    <a:pt x="14823" y="3371"/>
                  </a:lnTo>
                  <a:lnTo>
                    <a:pt x="15022" y="3322"/>
                  </a:lnTo>
                  <a:lnTo>
                    <a:pt x="16707" y="3322"/>
                  </a:lnTo>
                  <a:lnTo>
                    <a:pt x="16707" y="2231"/>
                  </a:lnTo>
                  <a:lnTo>
                    <a:pt x="18393" y="2231"/>
                  </a:lnTo>
                  <a:lnTo>
                    <a:pt x="18393" y="2231"/>
                  </a:lnTo>
                  <a:lnTo>
                    <a:pt x="18591" y="2182"/>
                  </a:lnTo>
                  <a:lnTo>
                    <a:pt x="18789" y="2082"/>
                  </a:lnTo>
                  <a:lnTo>
                    <a:pt x="18888" y="1884"/>
                  </a:lnTo>
                  <a:lnTo>
                    <a:pt x="18938" y="1686"/>
                  </a:lnTo>
                  <a:lnTo>
                    <a:pt x="18938" y="1686"/>
                  </a:lnTo>
                  <a:lnTo>
                    <a:pt x="18888" y="1438"/>
                  </a:lnTo>
                  <a:lnTo>
                    <a:pt x="18789" y="1289"/>
                  </a:lnTo>
                  <a:lnTo>
                    <a:pt x="18591" y="1140"/>
                  </a:lnTo>
                  <a:lnTo>
                    <a:pt x="18393" y="1140"/>
                  </a:lnTo>
                  <a:lnTo>
                    <a:pt x="18393" y="114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47" name="Google Shape;1747;p66"/>
            <p:cNvSpPr/>
            <p:nvPr/>
          </p:nvSpPr>
          <p:spPr>
            <a:xfrm>
              <a:off x="7368225" y="2068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48" name="Google Shape;1748;p66"/>
            <p:cNvSpPr/>
            <p:nvPr/>
          </p:nvSpPr>
          <p:spPr>
            <a:xfrm>
              <a:off x="6964200" y="2317100"/>
              <a:ext cx="361925" cy="83075"/>
            </a:xfrm>
            <a:custGeom>
              <a:avLst/>
              <a:gdLst/>
              <a:ahLst/>
              <a:cxnLst/>
              <a:rect l="l" t="t" r="r" b="b"/>
              <a:pathLst>
                <a:path w="14477" h="3323" extrusionOk="0">
                  <a:moveTo>
                    <a:pt x="3917" y="1"/>
                  </a:moveTo>
                  <a:lnTo>
                    <a:pt x="3669" y="51"/>
                  </a:lnTo>
                  <a:lnTo>
                    <a:pt x="3520" y="150"/>
                  </a:lnTo>
                  <a:lnTo>
                    <a:pt x="3421" y="348"/>
                  </a:lnTo>
                  <a:lnTo>
                    <a:pt x="3371" y="546"/>
                  </a:lnTo>
                  <a:lnTo>
                    <a:pt x="3371" y="2232"/>
                  </a:lnTo>
                  <a:lnTo>
                    <a:pt x="595" y="2232"/>
                  </a:lnTo>
                  <a:lnTo>
                    <a:pt x="347" y="2281"/>
                  </a:lnTo>
                  <a:lnTo>
                    <a:pt x="199" y="2381"/>
                  </a:lnTo>
                  <a:lnTo>
                    <a:pt x="50" y="2579"/>
                  </a:lnTo>
                  <a:lnTo>
                    <a:pt x="0" y="2777"/>
                  </a:lnTo>
                  <a:lnTo>
                    <a:pt x="50" y="2975"/>
                  </a:lnTo>
                  <a:lnTo>
                    <a:pt x="199" y="3174"/>
                  </a:lnTo>
                  <a:lnTo>
                    <a:pt x="347" y="3273"/>
                  </a:lnTo>
                  <a:lnTo>
                    <a:pt x="595" y="3322"/>
                  </a:lnTo>
                  <a:lnTo>
                    <a:pt x="13881" y="3322"/>
                  </a:lnTo>
                  <a:lnTo>
                    <a:pt x="14129" y="3273"/>
                  </a:lnTo>
                  <a:lnTo>
                    <a:pt x="14278" y="3174"/>
                  </a:lnTo>
                  <a:lnTo>
                    <a:pt x="14427" y="2975"/>
                  </a:lnTo>
                  <a:lnTo>
                    <a:pt x="14476" y="2777"/>
                  </a:lnTo>
                  <a:lnTo>
                    <a:pt x="14427" y="2579"/>
                  </a:lnTo>
                  <a:lnTo>
                    <a:pt x="14278" y="2381"/>
                  </a:lnTo>
                  <a:lnTo>
                    <a:pt x="14129" y="2281"/>
                  </a:lnTo>
                  <a:lnTo>
                    <a:pt x="13881" y="2232"/>
                  </a:lnTo>
                  <a:lnTo>
                    <a:pt x="11105" y="2232"/>
                  </a:lnTo>
                  <a:lnTo>
                    <a:pt x="11105" y="546"/>
                  </a:lnTo>
                  <a:lnTo>
                    <a:pt x="11105" y="348"/>
                  </a:lnTo>
                  <a:lnTo>
                    <a:pt x="10956" y="150"/>
                  </a:lnTo>
                  <a:lnTo>
                    <a:pt x="10808" y="51"/>
                  </a:lnTo>
                  <a:lnTo>
                    <a:pt x="1056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49" name="Google Shape;1749;p66"/>
            <p:cNvSpPr/>
            <p:nvPr/>
          </p:nvSpPr>
          <p:spPr>
            <a:xfrm>
              <a:off x="6964200" y="2317100"/>
              <a:ext cx="361925" cy="83075"/>
            </a:xfrm>
            <a:custGeom>
              <a:avLst/>
              <a:gdLst/>
              <a:ahLst/>
              <a:cxnLst/>
              <a:rect l="l" t="t" r="r" b="b"/>
              <a:pathLst>
                <a:path w="14477" h="3323" fill="none" extrusionOk="0">
                  <a:moveTo>
                    <a:pt x="10560" y="1"/>
                  </a:moveTo>
                  <a:lnTo>
                    <a:pt x="3917" y="1"/>
                  </a:lnTo>
                  <a:lnTo>
                    <a:pt x="3917" y="1"/>
                  </a:lnTo>
                  <a:lnTo>
                    <a:pt x="3669" y="51"/>
                  </a:lnTo>
                  <a:lnTo>
                    <a:pt x="3520" y="150"/>
                  </a:lnTo>
                  <a:lnTo>
                    <a:pt x="3421" y="348"/>
                  </a:lnTo>
                  <a:lnTo>
                    <a:pt x="3371" y="546"/>
                  </a:lnTo>
                  <a:lnTo>
                    <a:pt x="3371" y="2232"/>
                  </a:lnTo>
                  <a:lnTo>
                    <a:pt x="595" y="2232"/>
                  </a:lnTo>
                  <a:lnTo>
                    <a:pt x="595" y="2232"/>
                  </a:lnTo>
                  <a:lnTo>
                    <a:pt x="347" y="2281"/>
                  </a:lnTo>
                  <a:lnTo>
                    <a:pt x="199" y="2381"/>
                  </a:lnTo>
                  <a:lnTo>
                    <a:pt x="50" y="2579"/>
                  </a:lnTo>
                  <a:lnTo>
                    <a:pt x="0" y="2777"/>
                  </a:lnTo>
                  <a:lnTo>
                    <a:pt x="0" y="2777"/>
                  </a:lnTo>
                  <a:lnTo>
                    <a:pt x="50" y="2975"/>
                  </a:lnTo>
                  <a:lnTo>
                    <a:pt x="199" y="3174"/>
                  </a:lnTo>
                  <a:lnTo>
                    <a:pt x="347" y="3273"/>
                  </a:lnTo>
                  <a:lnTo>
                    <a:pt x="595" y="3322"/>
                  </a:lnTo>
                  <a:lnTo>
                    <a:pt x="13881" y="3322"/>
                  </a:lnTo>
                  <a:lnTo>
                    <a:pt x="13881" y="3322"/>
                  </a:lnTo>
                  <a:lnTo>
                    <a:pt x="14129" y="3273"/>
                  </a:lnTo>
                  <a:lnTo>
                    <a:pt x="14278" y="3174"/>
                  </a:lnTo>
                  <a:lnTo>
                    <a:pt x="14427" y="2975"/>
                  </a:lnTo>
                  <a:lnTo>
                    <a:pt x="14476" y="2777"/>
                  </a:lnTo>
                  <a:lnTo>
                    <a:pt x="14476" y="2777"/>
                  </a:lnTo>
                  <a:lnTo>
                    <a:pt x="14427" y="2579"/>
                  </a:lnTo>
                  <a:lnTo>
                    <a:pt x="14278" y="2381"/>
                  </a:lnTo>
                  <a:lnTo>
                    <a:pt x="14129" y="2281"/>
                  </a:lnTo>
                  <a:lnTo>
                    <a:pt x="13881" y="2232"/>
                  </a:lnTo>
                  <a:lnTo>
                    <a:pt x="11105" y="2232"/>
                  </a:lnTo>
                  <a:lnTo>
                    <a:pt x="11105" y="546"/>
                  </a:lnTo>
                  <a:lnTo>
                    <a:pt x="11105" y="546"/>
                  </a:lnTo>
                  <a:lnTo>
                    <a:pt x="11105" y="348"/>
                  </a:lnTo>
                  <a:lnTo>
                    <a:pt x="10956" y="150"/>
                  </a:lnTo>
                  <a:lnTo>
                    <a:pt x="10808" y="51"/>
                  </a:lnTo>
                  <a:lnTo>
                    <a:pt x="10560" y="1"/>
                  </a:lnTo>
                  <a:lnTo>
                    <a:pt x="1056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50" name="Google Shape;1750;p66"/>
            <p:cNvSpPr/>
            <p:nvPr/>
          </p:nvSpPr>
          <p:spPr>
            <a:xfrm>
              <a:off x="7228175" y="2317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751" name="Google Shape;1751;p66"/>
          <p:cNvGrpSpPr/>
          <p:nvPr/>
        </p:nvGrpSpPr>
        <p:grpSpPr>
          <a:xfrm>
            <a:off x="1213133" y="2641207"/>
            <a:ext cx="445232" cy="445256"/>
            <a:chOff x="238125" y="2583575"/>
            <a:chExt cx="473450" cy="473475"/>
          </a:xfrm>
        </p:grpSpPr>
        <p:sp>
          <p:nvSpPr>
            <p:cNvPr id="1752" name="Google Shape;1752;p66"/>
            <p:cNvSpPr/>
            <p:nvPr/>
          </p:nvSpPr>
          <p:spPr>
            <a:xfrm>
              <a:off x="238125" y="2833925"/>
              <a:ext cx="473450" cy="223125"/>
            </a:xfrm>
            <a:custGeom>
              <a:avLst/>
              <a:gdLst/>
              <a:ahLst/>
              <a:cxnLst/>
              <a:rect l="l" t="t" r="r" b="b"/>
              <a:pathLst>
                <a:path w="18938" h="8925" extrusionOk="0">
                  <a:moveTo>
                    <a:pt x="2776" y="1"/>
                  </a:moveTo>
                  <a:lnTo>
                    <a:pt x="2231" y="100"/>
                  </a:lnTo>
                  <a:lnTo>
                    <a:pt x="1686" y="248"/>
                  </a:lnTo>
                  <a:lnTo>
                    <a:pt x="1239" y="496"/>
                  </a:lnTo>
                  <a:lnTo>
                    <a:pt x="793" y="843"/>
                  </a:lnTo>
                  <a:lnTo>
                    <a:pt x="446" y="1240"/>
                  </a:lnTo>
                  <a:lnTo>
                    <a:pt x="198" y="1736"/>
                  </a:lnTo>
                  <a:lnTo>
                    <a:pt x="50" y="2231"/>
                  </a:lnTo>
                  <a:lnTo>
                    <a:pt x="0" y="2777"/>
                  </a:lnTo>
                  <a:lnTo>
                    <a:pt x="0" y="3074"/>
                  </a:lnTo>
                  <a:lnTo>
                    <a:pt x="50" y="3372"/>
                  </a:lnTo>
                  <a:lnTo>
                    <a:pt x="248" y="3917"/>
                  </a:lnTo>
                  <a:lnTo>
                    <a:pt x="2776" y="3917"/>
                  </a:lnTo>
                  <a:lnTo>
                    <a:pt x="2974" y="3967"/>
                  </a:lnTo>
                  <a:lnTo>
                    <a:pt x="3173" y="4066"/>
                  </a:lnTo>
                  <a:lnTo>
                    <a:pt x="3272" y="4264"/>
                  </a:lnTo>
                  <a:lnTo>
                    <a:pt x="3322" y="4462"/>
                  </a:lnTo>
                  <a:lnTo>
                    <a:pt x="3272" y="4661"/>
                  </a:lnTo>
                  <a:lnTo>
                    <a:pt x="3173" y="4859"/>
                  </a:lnTo>
                  <a:lnTo>
                    <a:pt x="2974" y="4958"/>
                  </a:lnTo>
                  <a:lnTo>
                    <a:pt x="2776" y="5008"/>
                  </a:lnTo>
                  <a:lnTo>
                    <a:pt x="248" y="5008"/>
                  </a:lnTo>
                  <a:lnTo>
                    <a:pt x="50" y="5553"/>
                  </a:lnTo>
                  <a:lnTo>
                    <a:pt x="0" y="5850"/>
                  </a:lnTo>
                  <a:lnTo>
                    <a:pt x="0" y="6148"/>
                  </a:lnTo>
                  <a:lnTo>
                    <a:pt x="50" y="6693"/>
                  </a:lnTo>
                  <a:lnTo>
                    <a:pt x="198" y="7189"/>
                  </a:lnTo>
                  <a:lnTo>
                    <a:pt x="446" y="7685"/>
                  </a:lnTo>
                  <a:lnTo>
                    <a:pt x="793" y="8131"/>
                  </a:lnTo>
                  <a:lnTo>
                    <a:pt x="1239" y="8478"/>
                  </a:lnTo>
                  <a:lnTo>
                    <a:pt x="1686" y="8726"/>
                  </a:lnTo>
                  <a:lnTo>
                    <a:pt x="2231" y="8874"/>
                  </a:lnTo>
                  <a:lnTo>
                    <a:pt x="2776" y="8924"/>
                  </a:lnTo>
                  <a:lnTo>
                    <a:pt x="3272" y="8874"/>
                  </a:lnTo>
                  <a:lnTo>
                    <a:pt x="3718" y="8775"/>
                  </a:lnTo>
                  <a:lnTo>
                    <a:pt x="4164" y="8577"/>
                  </a:lnTo>
                  <a:lnTo>
                    <a:pt x="4511" y="8280"/>
                  </a:lnTo>
                  <a:lnTo>
                    <a:pt x="4858" y="7933"/>
                  </a:lnTo>
                  <a:lnTo>
                    <a:pt x="5156" y="7586"/>
                  </a:lnTo>
                  <a:lnTo>
                    <a:pt x="5354" y="7139"/>
                  </a:lnTo>
                  <a:lnTo>
                    <a:pt x="5503" y="6693"/>
                  </a:lnTo>
                  <a:lnTo>
                    <a:pt x="13435" y="6693"/>
                  </a:lnTo>
                  <a:lnTo>
                    <a:pt x="13584" y="7139"/>
                  </a:lnTo>
                  <a:lnTo>
                    <a:pt x="13782" y="7586"/>
                  </a:lnTo>
                  <a:lnTo>
                    <a:pt x="14079" y="7933"/>
                  </a:lnTo>
                  <a:lnTo>
                    <a:pt x="14377" y="8280"/>
                  </a:lnTo>
                  <a:lnTo>
                    <a:pt x="14773" y="8577"/>
                  </a:lnTo>
                  <a:lnTo>
                    <a:pt x="15220" y="8775"/>
                  </a:lnTo>
                  <a:lnTo>
                    <a:pt x="15666" y="8874"/>
                  </a:lnTo>
                  <a:lnTo>
                    <a:pt x="16161" y="8924"/>
                  </a:lnTo>
                  <a:lnTo>
                    <a:pt x="16707" y="8874"/>
                  </a:lnTo>
                  <a:lnTo>
                    <a:pt x="17252" y="8726"/>
                  </a:lnTo>
                  <a:lnTo>
                    <a:pt x="17698" y="8478"/>
                  </a:lnTo>
                  <a:lnTo>
                    <a:pt x="18144" y="8131"/>
                  </a:lnTo>
                  <a:lnTo>
                    <a:pt x="18491" y="7685"/>
                  </a:lnTo>
                  <a:lnTo>
                    <a:pt x="18739" y="7189"/>
                  </a:lnTo>
                  <a:lnTo>
                    <a:pt x="18888" y="6693"/>
                  </a:lnTo>
                  <a:lnTo>
                    <a:pt x="18938" y="6148"/>
                  </a:lnTo>
                  <a:lnTo>
                    <a:pt x="18938" y="5850"/>
                  </a:lnTo>
                  <a:lnTo>
                    <a:pt x="18888" y="5553"/>
                  </a:lnTo>
                  <a:lnTo>
                    <a:pt x="18690" y="5008"/>
                  </a:lnTo>
                  <a:lnTo>
                    <a:pt x="16161" y="5008"/>
                  </a:lnTo>
                  <a:lnTo>
                    <a:pt x="15963" y="4958"/>
                  </a:lnTo>
                  <a:lnTo>
                    <a:pt x="15765" y="4859"/>
                  </a:lnTo>
                  <a:lnTo>
                    <a:pt x="15666" y="4661"/>
                  </a:lnTo>
                  <a:lnTo>
                    <a:pt x="15616" y="4462"/>
                  </a:lnTo>
                  <a:lnTo>
                    <a:pt x="15666" y="4264"/>
                  </a:lnTo>
                  <a:lnTo>
                    <a:pt x="15765" y="4066"/>
                  </a:lnTo>
                  <a:lnTo>
                    <a:pt x="15963" y="3967"/>
                  </a:lnTo>
                  <a:lnTo>
                    <a:pt x="16161" y="3917"/>
                  </a:lnTo>
                  <a:lnTo>
                    <a:pt x="18690" y="3917"/>
                  </a:lnTo>
                  <a:lnTo>
                    <a:pt x="18888" y="3372"/>
                  </a:lnTo>
                  <a:lnTo>
                    <a:pt x="18938" y="3074"/>
                  </a:lnTo>
                  <a:lnTo>
                    <a:pt x="18938" y="2777"/>
                  </a:lnTo>
                  <a:lnTo>
                    <a:pt x="18888" y="2231"/>
                  </a:lnTo>
                  <a:lnTo>
                    <a:pt x="18739" y="1736"/>
                  </a:lnTo>
                  <a:lnTo>
                    <a:pt x="18491" y="1240"/>
                  </a:lnTo>
                  <a:lnTo>
                    <a:pt x="18144" y="843"/>
                  </a:lnTo>
                  <a:lnTo>
                    <a:pt x="17698" y="496"/>
                  </a:lnTo>
                  <a:lnTo>
                    <a:pt x="17252" y="248"/>
                  </a:lnTo>
                  <a:lnTo>
                    <a:pt x="16707" y="100"/>
                  </a:lnTo>
                  <a:lnTo>
                    <a:pt x="16161" y="1"/>
                  </a:lnTo>
                  <a:lnTo>
                    <a:pt x="15666" y="50"/>
                  </a:lnTo>
                  <a:lnTo>
                    <a:pt x="15220" y="199"/>
                  </a:lnTo>
                  <a:lnTo>
                    <a:pt x="14773" y="397"/>
                  </a:lnTo>
                  <a:lnTo>
                    <a:pt x="14377" y="645"/>
                  </a:lnTo>
                  <a:lnTo>
                    <a:pt x="14079" y="992"/>
                  </a:lnTo>
                  <a:lnTo>
                    <a:pt x="13782" y="1339"/>
                  </a:lnTo>
                  <a:lnTo>
                    <a:pt x="13584" y="1785"/>
                  </a:lnTo>
                  <a:lnTo>
                    <a:pt x="13435" y="2231"/>
                  </a:lnTo>
                  <a:lnTo>
                    <a:pt x="5503" y="2231"/>
                  </a:lnTo>
                  <a:lnTo>
                    <a:pt x="5354" y="1785"/>
                  </a:lnTo>
                  <a:lnTo>
                    <a:pt x="5156" y="1339"/>
                  </a:lnTo>
                  <a:lnTo>
                    <a:pt x="4858" y="992"/>
                  </a:lnTo>
                  <a:lnTo>
                    <a:pt x="4511" y="645"/>
                  </a:lnTo>
                  <a:lnTo>
                    <a:pt x="4164" y="397"/>
                  </a:lnTo>
                  <a:lnTo>
                    <a:pt x="3718" y="199"/>
                  </a:lnTo>
                  <a:lnTo>
                    <a:pt x="3272" y="50"/>
                  </a:lnTo>
                  <a:lnTo>
                    <a:pt x="277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53" name="Google Shape;1753;p66"/>
            <p:cNvSpPr/>
            <p:nvPr/>
          </p:nvSpPr>
          <p:spPr>
            <a:xfrm>
              <a:off x="238125" y="2833925"/>
              <a:ext cx="473450" cy="223125"/>
            </a:xfrm>
            <a:custGeom>
              <a:avLst/>
              <a:gdLst/>
              <a:ahLst/>
              <a:cxnLst/>
              <a:rect l="l" t="t" r="r" b="b"/>
              <a:pathLst>
                <a:path w="18938" h="8925" fill="none" extrusionOk="0">
                  <a:moveTo>
                    <a:pt x="16161" y="3917"/>
                  </a:moveTo>
                  <a:lnTo>
                    <a:pt x="18690" y="3917"/>
                  </a:lnTo>
                  <a:lnTo>
                    <a:pt x="18690" y="3917"/>
                  </a:lnTo>
                  <a:lnTo>
                    <a:pt x="18888" y="3372"/>
                  </a:lnTo>
                  <a:lnTo>
                    <a:pt x="18938" y="3074"/>
                  </a:lnTo>
                  <a:lnTo>
                    <a:pt x="18938" y="2777"/>
                  </a:lnTo>
                  <a:lnTo>
                    <a:pt x="18938" y="2777"/>
                  </a:lnTo>
                  <a:lnTo>
                    <a:pt x="18888" y="2231"/>
                  </a:lnTo>
                  <a:lnTo>
                    <a:pt x="18739" y="1736"/>
                  </a:lnTo>
                  <a:lnTo>
                    <a:pt x="18491" y="1240"/>
                  </a:lnTo>
                  <a:lnTo>
                    <a:pt x="18144" y="843"/>
                  </a:lnTo>
                  <a:lnTo>
                    <a:pt x="17698" y="496"/>
                  </a:lnTo>
                  <a:lnTo>
                    <a:pt x="17252" y="248"/>
                  </a:lnTo>
                  <a:lnTo>
                    <a:pt x="16707" y="100"/>
                  </a:lnTo>
                  <a:lnTo>
                    <a:pt x="16161" y="1"/>
                  </a:lnTo>
                  <a:lnTo>
                    <a:pt x="16161" y="1"/>
                  </a:lnTo>
                  <a:lnTo>
                    <a:pt x="15666" y="50"/>
                  </a:lnTo>
                  <a:lnTo>
                    <a:pt x="15220" y="199"/>
                  </a:lnTo>
                  <a:lnTo>
                    <a:pt x="14773" y="397"/>
                  </a:lnTo>
                  <a:lnTo>
                    <a:pt x="14377" y="645"/>
                  </a:lnTo>
                  <a:lnTo>
                    <a:pt x="14079" y="992"/>
                  </a:lnTo>
                  <a:lnTo>
                    <a:pt x="13782" y="1339"/>
                  </a:lnTo>
                  <a:lnTo>
                    <a:pt x="13584" y="1785"/>
                  </a:lnTo>
                  <a:lnTo>
                    <a:pt x="13435" y="2231"/>
                  </a:lnTo>
                  <a:lnTo>
                    <a:pt x="5503" y="2231"/>
                  </a:lnTo>
                  <a:lnTo>
                    <a:pt x="5503" y="2231"/>
                  </a:lnTo>
                  <a:lnTo>
                    <a:pt x="5354" y="1785"/>
                  </a:lnTo>
                  <a:lnTo>
                    <a:pt x="5156" y="1339"/>
                  </a:lnTo>
                  <a:lnTo>
                    <a:pt x="4858" y="992"/>
                  </a:lnTo>
                  <a:lnTo>
                    <a:pt x="4511" y="645"/>
                  </a:lnTo>
                  <a:lnTo>
                    <a:pt x="4164" y="397"/>
                  </a:lnTo>
                  <a:lnTo>
                    <a:pt x="3718" y="199"/>
                  </a:lnTo>
                  <a:lnTo>
                    <a:pt x="3272" y="50"/>
                  </a:lnTo>
                  <a:lnTo>
                    <a:pt x="2776" y="1"/>
                  </a:lnTo>
                  <a:lnTo>
                    <a:pt x="2776" y="1"/>
                  </a:lnTo>
                  <a:lnTo>
                    <a:pt x="2231" y="100"/>
                  </a:lnTo>
                  <a:lnTo>
                    <a:pt x="1686" y="248"/>
                  </a:lnTo>
                  <a:lnTo>
                    <a:pt x="1239" y="496"/>
                  </a:lnTo>
                  <a:lnTo>
                    <a:pt x="793" y="843"/>
                  </a:lnTo>
                  <a:lnTo>
                    <a:pt x="446" y="1240"/>
                  </a:lnTo>
                  <a:lnTo>
                    <a:pt x="198" y="1736"/>
                  </a:lnTo>
                  <a:lnTo>
                    <a:pt x="50" y="2231"/>
                  </a:lnTo>
                  <a:lnTo>
                    <a:pt x="0" y="2777"/>
                  </a:lnTo>
                  <a:lnTo>
                    <a:pt x="0" y="2777"/>
                  </a:lnTo>
                  <a:lnTo>
                    <a:pt x="0" y="3074"/>
                  </a:lnTo>
                  <a:lnTo>
                    <a:pt x="50" y="3372"/>
                  </a:lnTo>
                  <a:lnTo>
                    <a:pt x="248" y="3917"/>
                  </a:lnTo>
                  <a:lnTo>
                    <a:pt x="2776" y="3917"/>
                  </a:lnTo>
                  <a:lnTo>
                    <a:pt x="2776" y="3917"/>
                  </a:lnTo>
                  <a:lnTo>
                    <a:pt x="2974" y="3967"/>
                  </a:lnTo>
                  <a:lnTo>
                    <a:pt x="3173" y="4066"/>
                  </a:lnTo>
                  <a:lnTo>
                    <a:pt x="3272" y="4264"/>
                  </a:lnTo>
                  <a:lnTo>
                    <a:pt x="3322" y="4462"/>
                  </a:lnTo>
                  <a:lnTo>
                    <a:pt x="3322" y="4462"/>
                  </a:lnTo>
                  <a:lnTo>
                    <a:pt x="3272" y="4661"/>
                  </a:lnTo>
                  <a:lnTo>
                    <a:pt x="3173" y="4859"/>
                  </a:lnTo>
                  <a:lnTo>
                    <a:pt x="2974" y="4958"/>
                  </a:lnTo>
                  <a:lnTo>
                    <a:pt x="2776" y="5008"/>
                  </a:lnTo>
                  <a:lnTo>
                    <a:pt x="248" y="5008"/>
                  </a:lnTo>
                  <a:lnTo>
                    <a:pt x="248" y="5008"/>
                  </a:lnTo>
                  <a:lnTo>
                    <a:pt x="50" y="5553"/>
                  </a:lnTo>
                  <a:lnTo>
                    <a:pt x="0" y="5850"/>
                  </a:lnTo>
                  <a:lnTo>
                    <a:pt x="0" y="6148"/>
                  </a:lnTo>
                  <a:lnTo>
                    <a:pt x="0" y="6148"/>
                  </a:lnTo>
                  <a:lnTo>
                    <a:pt x="50" y="6693"/>
                  </a:lnTo>
                  <a:lnTo>
                    <a:pt x="198" y="7189"/>
                  </a:lnTo>
                  <a:lnTo>
                    <a:pt x="446" y="7685"/>
                  </a:lnTo>
                  <a:lnTo>
                    <a:pt x="793" y="8131"/>
                  </a:lnTo>
                  <a:lnTo>
                    <a:pt x="1239" y="8478"/>
                  </a:lnTo>
                  <a:lnTo>
                    <a:pt x="1686" y="8726"/>
                  </a:lnTo>
                  <a:lnTo>
                    <a:pt x="2231" y="8874"/>
                  </a:lnTo>
                  <a:lnTo>
                    <a:pt x="2776" y="8924"/>
                  </a:lnTo>
                  <a:lnTo>
                    <a:pt x="2776" y="8924"/>
                  </a:lnTo>
                  <a:lnTo>
                    <a:pt x="3272" y="8874"/>
                  </a:lnTo>
                  <a:lnTo>
                    <a:pt x="3718" y="8775"/>
                  </a:lnTo>
                  <a:lnTo>
                    <a:pt x="4164" y="8577"/>
                  </a:lnTo>
                  <a:lnTo>
                    <a:pt x="4511" y="8280"/>
                  </a:lnTo>
                  <a:lnTo>
                    <a:pt x="4858" y="7933"/>
                  </a:lnTo>
                  <a:lnTo>
                    <a:pt x="5156" y="7586"/>
                  </a:lnTo>
                  <a:lnTo>
                    <a:pt x="5354" y="7139"/>
                  </a:lnTo>
                  <a:lnTo>
                    <a:pt x="5503" y="6693"/>
                  </a:lnTo>
                  <a:lnTo>
                    <a:pt x="13435" y="6693"/>
                  </a:lnTo>
                  <a:lnTo>
                    <a:pt x="13435" y="6693"/>
                  </a:lnTo>
                  <a:lnTo>
                    <a:pt x="13584" y="7139"/>
                  </a:lnTo>
                  <a:lnTo>
                    <a:pt x="13782" y="7586"/>
                  </a:lnTo>
                  <a:lnTo>
                    <a:pt x="14079" y="7933"/>
                  </a:lnTo>
                  <a:lnTo>
                    <a:pt x="14377" y="8280"/>
                  </a:lnTo>
                  <a:lnTo>
                    <a:pt x="14773" y="8577"/>
                  </a:lnTo>
                  <a:lnTo>
                    <a:pt x="15220" y="8775"/>
                  </a:lnTo>
                  <a:lnTo>
                    <a:pt x="15666" y="8874"/>
                  </a:lnTo>
                  <a:lnTo>
                    <a:pt x="16161" y="8924"/>
                  </a:lnTo>
                  <a:lnTo>
                    <a:pt x="16161" y="8924"/>
                  </a:lnTo>
                  <a:lnTo>
                    <a:pt x="16707" y="8874"/>
                  </a:lnTo>
                  <a:lnTo>
                    <a:pt x="17252" y="8726"/>
                  </a:lnTo>
                  <a:lnTo>
                    <a:pt x="17698" y="8478"/>
                  </a:lnTo>
                  <a:lnTo>
                    <a:pt x="18144" y="8131"/>
                  </a:lnTo>
                  <a:lnTo>
                    <a:pt x="18491" y="7685"/>
                  </a:lnTo>
                  <a:lnTo>
                    <a:pt x="18739" y="7189"/>
                  </a:lnTo>
                  <a:lnTo>
                    <a:pt x="18888" y="6693"/>
                  </a:lnTo>
                  <a:lnTo>
                    <a:pt x="18938" y="6148"/>
                  </a:lnTo>
                  <a:lnTo>
                    <a:pt x="18938" y="6148"/>
                  </a:lnTo>
                  <a:lnTo>
                    <a:pt x="18938" y="5850"/>
                  </a:lnTo>
                  <a:lnTo>
                    <a:pt x="18888" y="5553"/>
                  </a:lnTo>
                  <a:lnTo>
                    <a:pt x="18690" y="5008"/>
                  </a:lnTo>
                  <a:lnTo>
                    <a:pt x="16161" y="5008"/>
                  </a:lnTo>
                  <a:lnTo>
                    <a:pt x="16161" y="5008"/>
                  </a:lnTo>
                  <a:lnTo>
                    <a:pt x="15963" y="4958"/>
                  </a:lnTo>
                  <a:lnTo>
                    <a:pt x="15765" y="4859"/>
                  </a:lnTo>
                  <a:lnTo>
                    <a:pt x="15666" y="4661"/>
                  </a:lnTo>
                  <a:lnTo>
                    <a:pt x="15616" y="4462"/>
                  </a:lnTo>
                  <a:lnTo>
                    <a:pt x="15616" y="4462"/>
                  </a:lnTo>
                  <a:lnTo>
                    <a:pt x="15666" y="4264"/>
                  </a:lnTo>
                  <a:lnTo>
                    <a:pt x="15765" y="4066"/>
                  </a:lnTo>
                  <a:lnTo>
                    <a:pt x="15963" y="3967"/>
                  </a:lnTo>
                  <a:lnTo>
                    <a:pt x="16161" y="3917"/>
                  </a:lnTo>
                  <a:lnTo>
                    <a:pt x="16161" y="3917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54" name="Google Shape;1754;p66"/>
            <p:cNvSpPr/>
            <p:nvPr/>
          </p:nvSpPr>
          <p:spPr>
            <a:xfrm>
              <a:off x="642150" y="2931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55" name="Google Shape;1755;p66"/>
            <p:cNvSpPr/>
            <p:nvPr/>
          </p:nvSpPr>
          <p:spPr>
            <a:xfrm>
              <a:off x="238125" y="2583575"/>
              <a:ext cx="473450" cy="223100"/>
            </a:xfrm>
            <a:custGeom>
              <a:avLst/>
              <a:gdLst/>
              <a:ahLst/>
              <a:cxnLst/>
              <a:rect l="l" t="t" r="r" b="b"/>
              <a:pathLst>
                <a:path w="18938" h="8924" extrusionOk="0">
                  <a:moveTo>
                    <a:pt x="2776" y="0"/>
                  </a:moveTo>
                  <a:lnTo>
                    <a:pt x="2231" y="50"/>
                  </a:lnTo>
                  <a:lnTo>
                    <a:pt x="1686" y="248"/>
                  </a:lnTo>
                  <a:lnTo>
                    <a:pt x="1239" y="496"/>
                  </a:lnTo>
                  <a:lnTo>
                    <a:pt x="793" y="843"/>
                  </a:lnTo>
                  <a:lnTo>
                    <a:pt x="446" y="1240"/>
                  </a:lnTo>
                  <a:lnTo>
                    <a:pt x="198" y="1736"/>
                  </a:lnTo>
                  <a:lnTo>
                    <a:pt x="50" y="2231"/>
                  </a:lnTo>
                  <a:lnTo>
                    <a:pt x="0" y="2826"/>
                  </a:lnTo>
                  <a:lnTo>
                    <a:pt x="0" y="3124"/>
                  </a:lnTo>
                  <a:lnTo>
                    <a:pt x="50" y="3372"/>
                  </a:lnTo>
                  <a:lnTo>
                    <a:pt x="248" y="3917"/>
                  </a:lnTo>
                  <a:lnTo>
                    <a:pt x="2776" y="3917"/>
                  </a:lnTo>
                  <a:lnTo>
                    <a:pt x="2974" y="3966"/>
                  </a:lnTo>
                  <a:lnTo>
                    <a:pt x="3173" y="4066"/>
                  </a:lnTo>
                  <a:lnTo>
                    <a:pt x="3272" y="4264"/>
                  </a:lnTo>
                  <a:lnTo>
                    <a:pt x="3322" y="4462"/>
                  </a:lnTo>
                  <a:lnTo>
                    <a:pt x="3272" y="4710"/>
                  </a:lnTo>
                  <a:lnTo>
                    <a:pt x="3173" y="4859"/>
                  </a:lnTo>
                  <a:lnTo>
                    <a:pt x="2974" y="5008"/>
                  </a:lnTo>
                  <a:lnTo>
                    <a:pt x="2776" y="5057"/>
                  </a:lnTo>
                  <a:lnTo>
                    <a:pt x="248" y="5057"/>
                  </a:lnTo>
                  <a:lnTo>
                    <a:pt x="50" y="5602"/>
                  </a:lnTo>
                  <a:lnTo>
                    <a:pt x="0" y="5850"/>
                  </a:lnTo>
                  <a:lnTo>
                    <a:pt x="0" y="6148"/>
                  </a:lnTo>
                  <a:lnTo>
                    <a:pt x="50" y="6693"/>
                  </a:lnTo>
                  <a:lnTo>
                    <a:pt x="198" y="7238"/>
                  </a:lnTo>
                  <a:lnTo>
                    <a:pt x="446" y="7685"/>
                  </a:lnTo>
                  <a:lnTo>
                    <a:pt x="793" y="8131"/>
                  </a:lnTo>
                  <a:lnTo>
                    <a:pt x="1239" y="8428"/>
                  </a:lnTo>
                  <a:lnTo>
                    <a:pt x="1686" y="8726"/>
                  </a:lnTo>
                  <a:lnTo>
                    <a:pt x="2231" y="8874"/>
                  </a:lnTo>
                  <a:lnTo>
                    <a:pt x="2776" y="8924"/>
                  </a:lnTo>
                  <a:lnTo>
                    <a:pt x="3272" y="8874"/>
                  </a:lnTo>
                  <a:lnTo>
                    <a:pt x="3718" y="8775"/>
                  </a:lnTo>
                  <a:lnTo>
                    <a:pt x="4164" y="8577"/>
                  </a:lnTo>
                  <a:lnTo>
                    <a:pt x="4511" y="8279"/>
                  </a:lnTo>
                  <a:lnTo>
                    <a:pt x="4858" y="7982"/>
                  </a:lnTo>
                  <a:lnTo>
                    <a:pt x="5156" y="7585"/>
                  </a:lnTo>
                  <a:lnTo>
                    <a:pt x="5354" y="7139"/>
                  </a:lnTo>
                  <a:lnTo>
                    <a:pt x="5503" y="6693"/>
                  </a:lnTo>
                  <a:lnTo>
                    <a:pt x="13435" y="6693"/>
                  </a:lnTo>
                  <a:lnTo>
                    <a:pt x="13584" y="7139"/>
                  </a:lnTo>
                  <a:lnTo>
                    <a:pt x="13782" y="7585"/>
                  </a:lnTo>
                  <a:lnTo>
                    <a:pt x="14079" y="7982"/>
                  </a:lnTo>
                  <a:lnTo>
                    <a:pt x="14377" y="8279"/>
                  </a:lnTo>
                  <a:lnTo>
                    <a:pt x="14773" y="8577"/>
                  </a:lnTo>
                  <a:lnTo>
                    <a:pt x="15220" y="8775"/>
                  </a:lnTo>
                  <a:lnTo>
                    <a:pt x="15666" y="8874"/>
                  </a:lnTo>
                  <a:lnTo>
                    <a:pt x="16161" y="8924"/>
                  </a:lnTo>
                  <a:lnTo>
                    <a:pt x="16707" y="8874"/>
                  </a:lnTo>
                  <a:lnTo>
                    <a:pt x="17252" y="8726"/>
                  </a:lnTo>
                  <a:lnTo>
                    <a:pt x="17698" y="8428"/>
                  </a:lnTo>
                  <a:lnTo>
                    <a:pt x="18144" y="8131"/>
                  </a:lnTo>
                  <a:lnTo>
                    <a:pt x="18491" y="7685"/>
                  </a:lnTo>
                  <a:lnTo>
                    <a:pt x="18739" y="7238"/>
                  </a:lnTo>
                  <a:lnTo>
                    <a:pt x="18888" y="6693"/>
                  </a:lnTo>
                  <a:lnTo>
                    <a:pt x="18938" y="6148"/>
                  </a:lnTo>
                  <a:lnTo>
                    <a:pt x="18938" y="5850"/>
                  </a:lnTo>
                  <a:lnTo>
                    <a:pt x="18888" y="5602"/>
                  </a:lnTo>
                  <a:lnTo>
                    <a:pt x="18690" y="5057"/>
                  </a:lnTo>
                  <a:lnTo>
                    <a:pt x="16161" y="5057"/>
                  </a:lnTo>
                  <a:lnTo>
                    <a:pt x="15963" y="5008"/>
                  </a:lnTo>
                  <a:lnTo>
                    <a:pt x="15765" y="4859"/>
                  </a:lnTo>
                  <a:lnTo>
                    <a:pt x="15666" y="4710"/>
                  </a:lnTo>
                  <a:lnTo>
                    <a:pt x="15616" y="4462"/>
                  </a:lnTo>
                  <a:lnTo>
                    <a:pt x="15666" y="4264"/>
                  </a:lnTo>
                  <a:lnTo>
                    <a:pt x="15765" y="4066"/>
                  </a:lnTo>
                  <a:lnTo>
                    <a:pt x="15963" y="3966"/>
                  </a:lnTo>
                  <a:lnTo>
                    <a:pt x="16161" y="3917"/>
                  </a:lnTo>
                  <a:lnTo>
                    <a:pt x="18690" y="3917"/>
                  </a:lnTo>
                  <a:lnTo>
                    <a:pt x="18888" y="3372"/>
                  </a:lnTo>
                  <a:lnTo>
                    <a:pt x="18938" y="3124"/>
                  </a:lnTo>
                  <a:lnTo>
                    <a:pt x="18938" y="2826"/>
                  </a:lnTo>
                  <a:lnTo>
                    <a:pt x="18888" y="2231"/>
                  </a:lnTo>
                  <a:lnTo>
                    <a:pt x="18739" y="1736"/>
                  </a:lnTo>
                  <a:lnTo>
                    <a:pt x="18491" y="1240"/>
                  </a:lnTo>
                  <a:lnTo>
                    <a:pt x="18144" y="843"/>
                  </a:lnTo>
                  <a:lnTo>
                    <a:pt x="17698" y="496"/>
                  </a:lnTo>
                  <a:lnTo>
                    <a:pt x="17252" y="248"/>
                  </a:lnTo>
                  <a:lnTo>
                    <a:pt x="16707" y="50"/>
                  </a:lnTo>
                  <a:lnTo>
                    <a:pt x="16161" y="0"/>
                  </a:lnTo>
                  <a:lnTo>
                    <a:pt x="15666" y="50"/>
                  </a:lnTo>
                  <a:lnTo>
                    <a:pt x="15220" y="199"/>
                  </a:lnTo>
                  <a:lnTo>
                    <a:pt x="14773" y="397"/>
                  </a:lnTo>
                  <a:lnTo>
                    <a:pt x="14377" y="645"/>
                  </a:lnTo>
                  <a:lnTo>
                    <a:pt x="14079" y="992"/>
                  </a:lnTo>
                  <a:lnTo>
                    <a:pt x="13782" y="1389"/>
                  </a:lnTo>
                  <a:lnTo>
                    <a:pt x="13584" y="1785"/>
                  </a:lnTo>
                  <a:lnTo>
                    <a:pt x="13435" y="2281"/>
                  </a:lnTo>
                  <a:lnTo>
                    <a:pt x="5503" y="2281"/>
                  </a:lnTo>
                  <a:lnTo>
                    <a:pt x="5354" y="1785"/>
                  </a:lnTo>
                  <a:lnTo>
                    <a:pt x="5156" y="1389"/>
                  </a:lnTo>
                  <a:lnTo>
                    <a:pt x="4858" y="992"/>
                  </a:lnTo>
                  <a:lnTo>
                    <a:pt x="4511" y="645"/>
                  </a:lnTo>
                  <a:lnTo>
                    <a:pt x="4164" y="397"/>
                  </a:lnTo>
                  <a:lnTo>
                    <a:pt x="3718" y="199"/>
                  </a:lnTo>
                  <a:lnTo>
                    <a:pt x="3272" y="50"/>
                  </a:lnTo>
                  <a:lnTo>
                    <a:pt x="277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56" name="Google Shape;1756;p66"/>
            <p:cNvSpPr/>
            <p:nvPr/>
          </p:nvSpPr>
          <p:spPr>
            <a:xfrm>
              <a:off x="238125" y="2583575"/>
              <a:ext cx="473450" cy="223100"/>
            </a:xfrm>
            <a:custGeom>
              <a:avLst/>
              <a:gdLst/>
              <a:ahLst/>
              <a:cxnLst/>
              <a:rect l="l" t="t" r="r" b="b"/>
              <a:pathLst>
                <a:path w="18938" h="8924" fill="none" extrusionOk="0">
                  <a:moveTo>
                    <a:pt x="16161" y="3917"/>
                  </a:moveTo>
                  <a:lnTo>
                    <a:pt x="18690" y="3917"/>
                  </a:lnTo>
                  <a:lnTo>
                    <a:pt x="18690" y="3917"/>
                  </a:lnTo>
                  <a:lnTo>
                    <a:pt x="18888" y="3372"/>
                  </a:lnTo>
                  <a:lnTo>
                    <a:pt x="18938" y="3124"/>
                  </a:lnTo>
                  <a:lnTo>
                    <a:pt x="18938" y="2826"/>
                  </a:lnTo>
                  <a:lnTo>
                    <a:pt x="18938" y="2826"/>
                  </a:lnTo>
                  <a:lnTo>
                    <a:pt x="18888" y="2231"/>
                  </a:lnTo>
                  <a:lnTo>
                    <a:pt x="18739" y="1736"/>
                  </a:lnTo>
                  <a:lnTo>
                    <a:pt x="18491" y="1240"/>
                  </a:lnTo>
                  <a:lnTo>
                    <a:pt x="18144" y="843"/>
                  </a:lnTo>
                  <a:lnTo>
                    <a:pt x="17698" y="496"/>
                  </a:lnTo>
                  <a:lnTo>
                    <a:pt x="17252" y="248"/>
                  </a:lnTo>
                  <a:lnTo>
                    <a:pt x="16707" y="50"/>
                  </a:lnTo>
                  <a:lnTo>
                    <a:pt x="16161" y="0"/>
                  </a:lnTo>
                  <a:lnTo>
                    <a:pt x="16161" y="0"/>
                  </a:lnTo>
                  <a:lnTo>
                    <a:pt x="15666" y="50"/>
                  </a:lnTo>
                  <a:lnTo>
                    <a:pt x="15220" y="199"/>
                  </a:lnTo>
                  <a:lnTo>
                    <a:pt x="14773" y="397"/>
                  </a:lnTo>
                  <a:lnTo>
                    <a:pt x="14377" y="645"/>
                  </a:lnTo>
                  <a:lnTo>
                    <a:pt x="14079" y="992"/>
                  </a:lnTo>
                  <a:lnTo>
                    <a:pt x="13782" y="1389"/>
                  </a:lnTo>
                  <a:lnTo>
                    <a:pt x="13584" y="1785"/>
                  </a:lnTo>
                  <a:lnTo>
                    <a:pt x="13435" y="2281"/>
                  </a:lnTo>
                  <a:lnTo>
                    <a:pt x="5503" y="2281"/>
                  </a:lnTo>
                  <a:lnTo>
                    <a:pt x="5503" y="2281"/>
                  </a:lnTo>
                  <a:lnTo>
                    <a:pt x="5354" y="1785"/>
                  </a:lnTo>
                  <a:lnTo>
                    <a:pt x="5156" y="1389"/>
                  </a:lnTo>
                  <a:lnTo>
                    <a:pt x="4858" y="992"/>
                  </a:lnTo>
                  <a:lnTo>
                    <a:pt x="4511" y="645"/>
                  </a:lnTo>
                  <a:lnTo>
                    <a:pt x="4164" y="397"/>
                  </a:lnTo>
                  <a:lnTo>
                    <a:pt x="3718" y="199"/>
                  </a:lnTo>
                  <a:lnTo>
                    <a:pt x="3272" y="50"/>
                  </a:lnTo>
                  <a:lnTo>
                    <a:pt x="2776" y="0"/>
                  </a:lnTo>
                  <a:lnTo>
                    <a:pt x="2776" y="0"/>
                  </a:lnTo>
                  <a:lnTo>
                    <a:pt x="2231" y="50"/>
                  </a:lnTo>
                  <a:lnTo>
                    <a:pt x="1686" y="248"/>
                  </a:lnTo>
                  <a:lnTo>
                    <a:pt x="1239" y="496"/>
                  </a:lnTo>
                  <a:lnTo>
                    <a:pt x="793" y="843"/>
                  </a:lnTo>
                  <a:lnTo>
                    <a:pt x="446" y="1240"/>
                  </a:lnTo>
                  <a:lnTo>
                    <a:pt x="198" y="1736"/>
                  </a:lnTo>
                  <a:lnTo>
                    <a:pt x="50" y="2231"/>
                  </a:lnTo>
                  <a:lnTo>
                    <a:pt x="0" y="2826"/>
                  </a:lnTo>
                  <a:lnTo>
                    <a:pt x="0" y="2826"/>
                  </a:lnTo>
                  <a:lnTo>
                    <a:pt x="0" y="3124"/>
                  </a:lnTo>
                  <a:lnTo>
                    <a:pt x="50" y="3372"/>
                  </a:lnTo>
                  <a:lnTo>
                    <a:pt x="248" y="3917"/>
                  </a:lnTo>
                  <a:lnTo>
                    <a:pt x="2776" y="3917"/>
                  </a:lnTo>
                  <a:lnTo>
                    <a:pt x="2776" y="3917"/>
                  </a:lnTo>
                  <a:lnTo>
                    <a:pt x="2974" y="3966"/>
                  </a:lnTo>
                  <a:lnTo>
                    <a:pt x="3173" y="4066"/>
                  </a:lnTo>
                  <a:lnTo>
                    <a:pt x="3272" y="4264"/>
                  </a:lnTo>
                  <a:lnTo>
                    <a:pt x="3322" y="4462"/>
                  </a:lnTo>
                  <a:lnTo>
                    <a:pt x="3322" y="4462"/>
                  </a:lnTo>
                  <a:lnTo>
                    <a:pt x="3272" y="4710"/>
                  </a:lnTo>
                  <a:lnTo>
                    <a:pt x="3173" y="4859"/>
                  </a:lnTo>
                  <a:lnTo>
                    <a:pt x="2974" y="5008"/>
                  </a:lnTo>
                  <a:lnTo>
                    <a:pt x="2776" y="5057"/>
                  </a:lnTo>
                  <a:lnTo>
                    <a:pt x="248" y="5057"/>
                  </a:lnTo>
                  <a:lnTo>
                    <a:pt x="248" y="5057"/>
                  </a:lnTo>
                  <a:lnTo>
                    <a:pt x="50" y="5602"/>
                  </a:lnTo>
                  <a:lnTo>
                    <a:pt x="0" y="5850"/>
                  </a:lnTo>
                  <a:lnTo>
                    <a:pt x="0" y="6148"/>
                  </a:lnTo>
                  <a:lnTo>
                    <a:pt x="0" y="6148"/>
                  </a:lnTo>
                  <a:lnTo>
                    <a:pt x="50" y="6693"/>
                  </a:lnTo>
                  <a:lnTo>
                    <a:pt x="198" y="7238"/>
                  </a:lnTo>
                  <a:lnTo>
                    <a:pt x="446" y="7685"/>
                  </a:lnTo>
                  <a:lnTo>
                    <a:pt x="793" y="8131"/>
                  </a:lnTo>
                  <a:lnTo>
                    <a:pt x="1239" y="8428"/>
                  </a:lnTo>
                  <a:lnTo>
                    <a:pt x="1686" y="8726"/>
                  </a:lnTo>
                  <a:lnTo>
                    <a:pt x="2231" y="8874"/>
                  </a:lnTo>
                  <a:lnTo>
                    <a:pt x="2776" y="8924"/>
                  </a:lnTo>
                  <a:lnTo>
                    <a:pt x="2776" y="8924"/>
                  </a:lnTo>
                  <a:lnTo>
                    <a:pt x="3272" y="8874"/>
                  </a:lnTo>
                  <a:lnTo>
                    <a:pt x="3718" y="8775"/>
                  </a:lnTo>
                  <a:lnTo>
                    <a:pt x="4164" y="8577"/>
                  </a:lnTo>
                  <a:lnTo>
                    <a:pt x="4511" y="8279"/>
                  </a:lnTo>
                  <a:lnTo>
                    <a:pt x="4858" y="7982"/>
                  </a:lnTo>
                  <a:lnTo>
                    <a:pt x="5156" y="7585"/>
                  </a:lnTo>
                  <a:lnTo>
                    <a:pt x="5354" y="7139"/>
                  </a:lnTo>
                  <a:lnTo>
                    <a:pt x="5503" y="6693"/>
                  </a:lnTo>
                  <a:lnTo>
                    <a:pt x="13435" y="6693"/>
                  </a:lnTo>
                  <a:lnTo>
                    <a:pt x="13435" y="6693"/>
                  </a:lnTo>
                  <a:lnTo>
                    <a:pt x="13584" y="7139"/>
                  </a:lnTo>
                  <a:lnTo>
                    <a:pt x="13782" y="7585"/>
                  </a:lnTo>
                  <a:lnTo>
                    <a:pt x="14079" y="7982"/>
                  </a:lnTo>
                  <a:lnTo>
                    <a:pt x="14377" y="8279"/>
                  </a:lnTo>
                  <a:lnTo>
                    <a:pt x="14773" y="8577"/>
                  </a:lnTo>
                  <a:lnTo>
                    <a:pt x="15220" y="8775"/>
                  </a:lnTo>
                  <a:lnTo>
                    <a:pt x="15666" y="8874"/>
                  </a:lnTo>
                  <a:lnTo>
                    <a:pt x="16161" y="8924"/>
                  </a:lnTo>
                  <a:lnTo>
                    <a:pt x="16161" y="8924"/>
                  </a:lnTo>
                  <a:lnTo>
                    <a:pt x="16707" y="8874"/>
                  </a:lnTo>
                  <a:lnTo>
                    <a:pt x="17252" y="8726"/>
                  </a:lnTo>
                  <a:lnTo>
                    <a:pt x="17698" y="8428"/>
                  </a:lnTo>
                  <a:lnTo>
                    <a:pt x="18144" y="8131"/>
                  </a:lnTo>
                  <a:lnTo>
                    <a:pt x="18491" y="7685"/>
                  </a:lnTo>
                  <a:lnTo>
                    <a:pt x="18739" y="7238"/>
                  </a:lnTo>
                  <a:lnTo>
                    <a:pt x="18888" y="6693"/>
                  </a:lnTo>
                  <a:lnTo>
                    <a:pt x="18938" y="6148"/>
                  </a:lnTo>
                  <a:lnTo>
                    <a:pt x="18938" y="6148"/>
                  </a:lnTo>
                  <a:lnTo>
                    <a:pt x="18938" y="5850"/>
                  </a:lnTo>
                  <a:lnTo>
                    <a:pt x="18888" y="5602"/>
                  </a:lnTo>
                  <a:lnTo>
                    <a:pt x="18690" y="5057"/>
                  </a:lnTo>
                  <a:lnTo>
                    <a:pt x="16161" y="5057"/>
                  </a:lnTo>
                  <a:lnTo>
                    <a:pt x="16161" y="5057"/>
                  </a:lnTo>
                  <a:lnTo>
                    <a:pt x="15963" y="5008"/>
                  </a:lnTo>
                  <a:lnTo>
                    <a:pt x="15765" y="4859"/>
                  </a:lnTo>
                  <a:lnTo>
                    <a:pt x="15666" y="4710"/>
                  </a:lnTo>
                  <a:lnTo>
                    <a:pt x="15616" y="4462"/>
                  </a:lnTo>
                  <a:lnTo>
                    <a:pt x="15616" y="4462"/>
                  </a:lnTo>
                  <a:lnTo>
                    <a:pt x="15666" y="4264"/>
                  </a:lnTo>
                  <a:lnTo>
                    <a:pt x="15765" y="4066"/>
                  </a:lnTo>
                  <a:lnTo>
                    <a:pt x="15963" y="3966"/>
                  </a:lnTo>
                  <a:lnTo>
                    <a:pt x="16161" y="3917"/>
                  </a:lnTo>
                  <a:lnTo>
                    <a:pt x="16161" y="3917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57" name="Google Shape;1757;p66"/>
            <p:cNvSpPr/>
            <p:nvPr/>
          </p:nvSpPr>
          <p:spPr>
            <a:xfrm>
              <a:off x="642150" y="2681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758" name="Google Shape;1758;p66"/>
          <p:cNvGrpSpPr/>
          <p:nvPr/>
        </p:nvGrpSpPr>
        <p:grpSpPr>
          <a:xfrm>
            <a:off x="1942719" y="2694810"/>
            <a:ext cx="445256" cy="340354"/>
            <a:chOff x="1013950" y="2640575"/>
            <a:chExt cx="473475" cy="361925"/>
          </a:xfrm>
        </p:grpSpPr>
        <p:sp>
          <p:nvSpPr>
            <p:cNvPr id="1759" name="Google Shape;1759;p66"/>
            <p:cNvSpPr/>
            <p:nvPr/>
          </p:nvSpPr>
          <p:spPr>
            <a:xfrm>
              <a:off x="1237050" y="2890950"/>
              <a:ext cx="27300" cy="27275"/>
            </a:xfrm>
            <a:custGeom>
              <a:avLst/>
              <a:gdLst/>
              <a:ahLst/>
              <a:cxnLst/>
              <a:rect l="l" t="t" r="r" b="b"/>
              <a:pathLst>
                <a:path w="1092" h="1091" extrusionOk="0">
                  <a:moveTo>
                    <a:pt x="546" y="0"/>
                  </a:moveTo>
                  <a:lnTo>
                    <a:pt x="347" y="50"/>
                  </a:lnTo>
                  <a:lnTo>
                    <a:pt x="149" y="149"/>
                  </a:lnTo>
                  <a:lnTo>
                    <a:pt x="50" y="347"/>
                  </a:lnTo>
                  <a:lnTo>
                    <a:pt x="0" y="545"/>
                  </a:lnTo>
                  <a:lnTo>
                    <a:pt x="50" y="793"/>
                  </a:lnTo>
                  <a:lnTo>
                    <a:pt x="149" y="942"/>
                  </a:lnTo>
                  <a:lnTo>
                    <a:pt x="347" y="1041"/>
                  </a:lnTo>
                  <a:lnTo>
                    <a:pt x="546" y="1091"/>
                  </a:lnTo>
                  <a:lnTo>
                    <a:pt x="794" y="1041"/>
                  </a:lnTo>
                  <a:lnTo>
                    <a:pt x="942" y="942"/>
                  </a:lnTo>
                  <a:lnTo>
                    <a:pt x="1091" y="793"/>
                  </a:lnTo>
                  <a:lnTo>
                    <a:pt x="1091" y="545"/>
                  </a:lnTo>
                  <a:lnTo>
                    <a:pt x="1091" y="347"/>
                  </a:lnTo>
                  <a:lnTo>
                    <a:pt x="942" y="149"/>
                  </a:lnTo>
                  <a:lnTo>
                    <a:pt x="794" y="50"/>
                  </a:lnTo>
                  <a:lnTo>
                    <a:pt x="5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60" name="Google Shape;1760;p66"/>
            <p:cNvSpPr/>
            <p:nvPr/>
          </p:nvSpPr>
          <p:spPr>
            <a:xfrm>
              <a:off x="1237050" y="2890950"/>
              <a:ext cx="27300" cy="27275"/>
            </a:xfrm>
            <a:custGeom>
              <a:avLst/>
              <a:gdLst/>
              <a:ahLst/>
              <a:cxnLst/>
              <a:rect l="l" t="t" r="r" b="b"/>
              <a:pathLst>
                <a:path w="1092" h="1091" fill="none" extrusionOk="0">
                  <a:moveTo>
                    <a:pt x="1091" y="545"/>
                  </a:moveTo>
                  <a:lnTo>
                    <a:pt x="1091" y="545"/>
                  </a:lnTo>
                  <a:lnTo>
                    <a:pt x="1091" y="347"/>
                  </a:lnTo>
                  <a:lnTo>
                    <a:pt x="942" y="149"/>
                  </a:lnTo>
                  <a:lnTo>
                    <a:pt x="794" y="5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347" y="50"/>
                  </a:lnTo>
                  <a:lnTo>
                    <a:pt x="149" y="149"/>
                  </a:lnTo>
                  <a:lnTo>
                    <a:pt x="50" y="347"/>
                  </a:lnTo>
                  <a:lnTo>
                    <a:pt x="0" y="545"/>
                  </a:lnTo>
                  <a:lnTo>
                    <a:pt x="0" y="545"/>
                  </a:lnTo>
                  <a:lnTo>
                    <a:pt x="50" y="793"/>
                  </a:lnTo>
                  <a:lnTo>
                    <a:pt x="149" y="942"/>
                  </a:lnTo>
                  <a:lnTo>
                    <a:pt x="347" y="1041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794" y="1041"/>
                  </a:lnTo>
                  <a:lnTo>
                    <a:pt x="942" y="942"/>
                  </a:lnTo>
                  <a:lnTo>
                    <a:pt x="1091" y="793"/>
                  </a:lnTo>
                  <a:lnTo>
                    <a:pt x="1091" y="545"/>
                  </a:lnTo>
                  <a:lnTo>
                    <a:pt x="1091" y="54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61" name="Google Shape;1761;p66"/>
            <p:cNvSpPr/>
            <p:nvPr/>
          </p:nvSpPr>
          <p:spPr>
            <a:xfrm>
              <a:off x="1264325" y="2904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62" name="Google Shape;1762;p66"/>
            <p:cNvSpPr/>
            <p:nvPr/>
          </p:nvSpPr>
          <p:spPr>
            <a:xfrm>
              <a:off x="1013950" y="2640575"/>
              <a:ext cx="334675" cy="361925"/>
            </a:xfrm>
            <a:custGeom>
              <a:avLst/>
              <a:gdLst/>
              <a:ahLst/>
              <a:cxnLst/>
              <a:rect l="l" t="t" r="r" b="b"/>
              <a:pathLst>
                <a:path w="13387" h="14477" extrusionOk="0">
                  <a:moveTo>
                    <a:pt x="2827" y="2232"/>
                  </a:moveTo>
                  <a:lnTo>
                    <a:pt x="3025" y="2281"/>
                  </a:lnTo>
                  <a:lnTo>
                    <a:pt x="3223" y="2381"/>
                  </a:lnTo>
                  <a:lnTo>
                    <a:pt x="3322" y="2579"/>
                  </a:lnTo>
                  <a:lnTo>
                    <a:pt x="3372" y="2777"/>
                  </a:lnTo>
                  <a:lnTo>
                    <a:pt x="3322" y="3025"/>
                  </a:lnTo>
                  <a:lnTo>
                    <a:pt x="3223" y="3174"/>
                  </a:lnTo>
                  <a:lnTo>
                    <a:pt x="3025" y="3322"/>
                  </a:lnTo>
                  <a:lnTo>
                    <a:pt x="2827" y="3372"/>
                  </a:lnTo>
                  <a:lnTo>
                    <a:pt x="2579" y="3322"/>
                  </a:lnTo>
                  <a:lnTo>
                    <a:pt x="2430" y="3174"/>
                  </a:lnTo>
                  <a:lnTo>
                    <a:pt x="2281" y="3025"/>
                  </a:lnTo>
                  <a:lnTo>
                    <a:pt x="2281" y="2777"/>
                  </a:lnTo>
                  <a:lnTo>
                    <a:pt x="2281" y="2579"/>
                  </a:lnTo>
                  <a:lnTo>
                    <a:pt x="2430" y="2381"/>
                  </a:lnTo>
                  <a:lnTo>
                    <a:pt x="2579" y="2281"/>
                  </a:lnTo>
                  <a:lnTo>
                    <a:pt x="2827" y="2232"/>
                  </a:lnTo>
                  <a:close/>
                  <a:moveTo>
                    <a:pt x="5058" y="2232"/>
                  </a:moveTo>
                  <a:lnTo>
                    <a:pt x="5256" y="2281"/>
                  </a:lnTo>
                  <a:lnTo>
                    <a:pt x="5454" y="2381"/>
                  </a:lnTo>
                  <a:lnTo>
                    <a:pt x="5553" y="2579"/>
                  </a:lnTo>
                  <a:lnTo>
                    <a:pt x="5603" y="2777"/>
                  </a:lnTo>
                  <a:lnTo>
                    <a:pt x="5553" y="3025"/>
                  </a:lnTo>
                  <a:lnTo>
                    <a:pt x="5454" y="3174"/>
                  </a:lnTo>
                  <a:lnTo>
                    <a:pt x="5256" y="3322"/>
                  </a:lnTo>
                  <a:lnTo>
                    <a:pt x="5058" y="3372"/>
                  </a:lnTo>
                  <a:lnTo>
                    <a:pt x="4810" y="3322"/>
                  </a:lnTo>
                  <a:lnTo>
                    <a:pt x="4661" y="3174"/>
                  </a:lnTo>
                  <a:lnTo>
                    <a:pt x="4512" y="3025"/>
                  </a:lnTo>
                  <a:lnTo>
                    <a:pt x="4463" y="2777"/>
                  </a:lnTo>
                  <a:lnTo>
                    <a:pt x="4512" y="2579"/>
                  </a:lnTo>
                  <a:lnTo>
                    <a:pt x="4661" y="2381"/>
                  </a:lnTo>
                  <a:lnTo>
                    <a:pt x="4810" y="2281"/>
                  </a:lnTo>
                  <a:lnTo>
                    <a:pt x="5058" y="2232"/>
                  </a:lnTo>
                  <a:close/>
                  <a:moveTo>
                    <a:pt x="7239" y="2232"/>
                  </a:moveTo>
                  <a:lnTo>
                    <a:pt x="7487" y="2281"/>
                  </a:lnTo>
                  <a:lnTo>
                    <a:pt x="7635" y="2381"/>
                  </a:lnTo>
                  <a:lnTo>
                    <a:pt x="7784" y="2579"/>
                  </a:lnTo>
                  <a:lnTo>
                    <a:pt x="7834" y="2777"/>
                  </a:lnTo>
                  <a:lnTo>
                    <a:pt x="7784" y="3025"/>
                  </a:lnTo>
                  <a:lnTo>
                    <a:pt x="7635" y="3174"/>
                  </a:lnTo>
                  <a:lnTo>
                    <a:pt x="7487" y="3322"/>
                  </a:lnTo>
                  <a:lnTo>
                    <a:pt x="7239" y="3372"/>
                  </a:lnTo>
                  <a:lnTo>
                    <a:pt x="7041" y="3322"/>
                  </a:lnTo>
                  <a:lnTo>
                    <a:pt x="6842" y="3174"/>
                  </a:lnTo>
                  <a:lnTo>
                    <a:pt x="6743" y="3025"/>
                  </a:lnTo>
                  <a:lnTo>
                    <a:pt x="6694" y="2777"/>
                  </a:lnTo>
                  <a:lnTo>
                    <a:pt x="6743" y="2579"/>
                  </a:lnTo>
                  <a:lnTo>
                    <a:pt x="6842" y="2381"/>
                  </a:lnTo>
                  <a:lnTo>
                    <a:pt x="7041" y="2281"/>
                  </a:lnTo>
                  <a:lnTo>
                    <a:pt x="7239" y="2232"/>
                  </a:lnTo>
                  <a:close/>
                  <a:moveTo>
                    <a:pt x="546" y="1"/>
                  </a:moveTo>
                  <a:lnTo>
                    <a:pt x="348" y="51"/>
                  </a:lnTo>
                  <a:lnTo>
                    <a:pt x="150" y="199"/>
                  </a:lnTo>
                  <a:lnTo>
                    <a:pt x="50" y="348"/>
                  </a:lnTo>
                  <a:lnTo>
                    <a:pt x="1" y="596"/>
                  </a:lnTo>
                  <a:lnTo>
                    <a:pt x="1" y="5008"/>
                  </a:lnTo>
                  <a:lnTo>
                    <a:pt x="50" y="5256"/>
                  </a:lnTo>
                  <a:lnTo>
                    <a:pt x="150" y="5405"/>
                  </a:lnTo>
                  <a:lnTo>
                    <a:pt x="348" y="5553"/>
                  </a:lnTo>
                  <a:lnTo>
                    <a:pt x="8924" y="5553"/>
                  </a:lnTo>
                  <a:lnTo>
                    <a:pt x="8924" y="6743"/>
                  </a:lnTo>
                  <a:lnTo>
                    <a:pt x="8577" y="6793"/>
                  </a:lnTo>
                  <a:lnTo>
                    <a:pt x="8230" y="6892"/>
                  </a:lnTo>
                  <a:lnTo>
                    <a:pt x="7933" y="7041"/>
                  </a:lnTo>
                  <a:lnTo>
                    <a:pt x="7635" y="7189"/>
                  </a:lnTo>
                  <a:lnTo>
                    <a:pt x="7338" y="7338"/>
                  </a:lnTo>
                  <a:lnTo>
                    <a:pt x="7041" y="7536"/>
                  </a:lnTo>
                  <a:lnTo>
                    <a:pt x="6545" y="8032"/>
                  </a:lnTo>
                  <a:lnTo>
                    <a:pt x="6347" y="8280"/>
                  </a:lnTo>
                  <a:lnTo>
                    <a:pt x="6148" y="8577"/>
                  </a:lnTo>
                  <a:lnTo>
                    <a:pt x="5999" y="8875"/>
                  </a:lnTo>
                  <a:lnTo>
                    <a:pt x="5851" y="9172"/>
                  </a:lnTo>
                  <a:lnTo>
                    <a:pt x="5752" y="9519"/>
                  </a:lnTo>
                  <a:lnTo>
                    <a:pt x="5652" y="9866"/>
                  </a:lnTo>
                  <a:lnTo>
                    <a:pt x="5603" y="10213"/>
                  </a:lnTo>
                  <a:lnTo>
                    <a:pt x="5603" y="10560"/>
                  </a:lnTo>
                  <a:lnTo>
                    <a:pt x="5603" y="10907"/>
                  </a:lnTo>
                  <a:lnTo>
                    <a:pt x="5652" y="11304"/>
                  </a:lnTo>
                  <a:lnTo>
                    <a:pt x="5752" y="11651"/>
                  </a:lnTo>
                  <a:lnTo>
                    <a:pt x="5851" y="11948"/>
                  </a:lnTo>
                  <a:lnTo>
                    <a:pt x="5999" y="12295"/>
                  </a:lnTo>
                  <a:lnTo>
                    <a:pt x="6148" y="12593"/>
                  </a:lnTo>
                  <a:lnTo>
                    <a:pt x="6545" y="13138"/>
                  </a:lnTo>
                  <a:lnTo>
                    <a:pt x="7041" y="13634"/>
                  </a:lnTo>
                  <a:lnTo>
                    <a:pt x="7338" y="13832"/>
                  </a:lnTo>
                  <a:lnTo>
                    <a:pt x="7635" y="14031"/>
                  </a:lnTo>
                  <a:lnTo>
                    <a:pt x="7933" y="14179"/>
                  </a:lnTo>
                  <a:lnTo>
                    <a:pt x="8230" y="14278"/>
                  </a:lnTo>
                  <a:lnTo>
                    <a:pt x="8577" y="14378"/>
                  </a:lnTo>
                  <a:lnTo>
                    <a:pt x="8924" y="14477"/>
                  </a:lnTo>
                  <a:lnTo>
                    <a:pt x="8924" y="12147"/>
                  </a:lnTo>
                  <a:lnTo>
                    <a:pt x="8677" y="12048"/>
                  </a:lnTo>
                  <a:lnTo>
                    <a:pt x="8478" y="11899"/>
                  </a:lnTo>
                  <a:lnTo>
                    <a:pt x="8280" y="11750"/>
                  </a:lnTo>
                  <a:lnTo>
                    <a:pt x="8131" y="11552"/>
                  </a:lnTo>
                  <a:lnTo>
                    <a:pt x="7982" y="11304"/>
                  </a:lnTo>
                  <a:lnTo>
                    <a:pt x="7883" y="11106"/>
                  </a:lnTo>
                  <a:lnTo>
                    <a:pt x="7834" y="10858"/>
                  </a:lnTo>
                  <a:lnTo>
                    <a:pt x="7834" y="10560"/>
                  </a:lnTo>
                  <a:lnTo>
                    <a:pt x="7834" y="10213"/>
                  </a:lnTo>
                  <a:lnTo>
                    <a:pt x="7933" y="9916"/>
                  </a:lnTo>
                  <a:lnTo>
                    <a:pt x="8082" y="9618"/>
                  </a:lnTo>
                  <a:lnTo>
                    <a:pt x="8280" y="9371"/>
                  </a:lnTo>
                  <a:lnTo>
                    <a:pt x="8528" y="9172"/>
                  </a:lnTo>
                  <a:lnTo>
                    <a:pt x="8825" y="9024"/>
                  </a:lnTo>
                  <a:lnTo>
                    <a:pt x="9123" y="8924"/>
                  </a:lnTo>
                  <a:lnTo>
                    <a:pt x="9817" y="8924"/>
                  </a:lnTo>
                  <a:lnTo>
                    <a:pt x="10114" y="9024"/>
                  </a:lnTo>
                  <a:lnTo>
                    <a:pt x="10412" y="9172"/>
                  </a:lnTo>
                  <a:lnTo>
                    <a:pt x="10660" y="9371"/>
                  </a:lnTo>
                  <a:lnTo>
                    <a:pt x="10858" y="9618"/>
                  </a:lnTo>
                  <a:lnTo>
                    <a:pt x="11007" y="9916"/>
                  </a:lnTo>
                  <a:lnTo>
                    <a:pt x="11106" y="10213"/>
                  </a:lnTo>
                  <a:lnTo>
                    <a:pt x="11155" y="10560"/>
                  </a:lnTo>
                  <a:lnTo>
                    <a:pt x="11106" y="10858"/>
                  </a:lnTo>
                  <a:lnTo>
                    <a:pt x="11056" y="11106"/>
                  </a:lnTo>
                  <a:lnTo>
                    <a:pt x="10957" y="11304"/>
                  </a:lnTo>
                  <a:lnTo>
                    <a:pt x="10808" y="11552"/>
                  </a:lnTo>
                  <a:lnTo>
                    <a:pt x="10660" y="11750"/>
                  </a:lnTo>
                  <a:lnTo>
                    <a:pt x="10461" y="11899"/>
                  </a:lnTo>
                  <a:lnTo>
                    <a:pt x="10263" y="12048"/>
                  </a:lnTo>
                  <a:lnTo>
                    <a:pt x="10015" y="12147"/>
                  </a:lnTo>
                  <a:lnTo>
                    <a:pt x="10015" y="14477"/>
                  </a:lnTo>
                  <a:lnTo>
                    <a:pt x="10362" y="14378"/>
                  </a:lnTo>
                  <a:lnTo>
                    <a:pt x="10709" y="14278"/>
                  </a:lnTo>
                  <a:lnTo>
                    <a:pt x="11056" y="14179"/>
                  </a:lnTo>
                  <a:lnTo>
                    <a:pt x="11354" y="14031"/>
                  </a:lnTo>
                  <a:lnTo>
                    <a:pt x="11651" y="13832"/>
                  </a:lnTo>
                  <a:lnTo>
                    <a:pt x="11899" y="13634"/>
                  </a:lnTo>
                  <a:lnTo>
                    <a:pt x="12395" y="13138"/>
                  </a:lnTo>
                  <a:lnTo>
                    <a:pt x="12791" y="12593"/>
                  </a:lnTo>
                  <a:lnTo>
                    <a:pt x="12990" y="12295"/>
                  </a:lnTo>
                  <a:lnTo>
                    <a:pt x="13089" y="11948"/>
                  </a:lnTo>
                  <a:lnTo>
                    <a:pt x="13237" y="11651"/>
                  </a:lnTo>
                  <a:lnTo>
                    <a:pt x="13287" y="11304"/>
                  </a:lnTo>
                  <a:lnTo>
                    <a:pt x="13337" y="10907"/>
                  </a:lnTo>
                  <a:lnTo>
                    <a:pt x="13386" y="10560"/>
                  </a:lnTo>
                  <a:lnTo>
                    <a:pt x="13337" y="10213"/>
                  </a:lnTo>
                  <a:lnTo>
                    <a:pt x="13287" y="9866"/>
                  </a:lnTo>
                  <a:lnTo>
                    <a:pt x="13237" y="9519"/>
                  </a:lnTo>
                  <a:lnTo>
                    <a:pt x="13089" y="9172"/>
                  </a:lnTo>
                  <a:lnTo>
                    <a:pt x="12990" y="8875"/>
                  </a:lnTo>
                  <a:lnTo>
                    <a:pt x="12791" y="8577"/>
                  </a:lnTo>
                  <a:lnTo>
                    <a:pt x="12643" y="8280"/>
                  </a:lnTo>
                  <a:lnTo>
                    <a:pt x="12395" y="8032"/>
                  </a:lnTo>
                  <a:lnTo>
                    <a:pt x="11899" y="7536"/>
                  </a:lnTo>
                  <a:lnTo>
                    <a:pt x="11651" y="7338"/>
                  </a:lnTo>
                  <a:lnTo>
                    <a:pt x="11354" y="7189"/>
                  </a:lnTo>
                  <a:lnTo>
                    <a:pt x="11056" y="7041"/>
                  </a:lnTo>
                  <a:lnTo>
                    <a:pt x="10709" y="6892"/>
                  </a:lnTo>
                  <a:lnTo>
                    <a:pt x="10362" y="6793"/>
                  </a:lnTo>
                  <a:lnTo>
                    <a:pt x="10015" y="6743"/>
                  </a:lnTo>
                  <a:lnTo>
                    <a:pt x="10015" y="5553"/>
                  </a:lnTo>
                  <a:lnTo>
                    <a:pt x="11155" y="5553"/>
                  </a:lnTo>
                  <a:lnTo>
                    <a:pt x="11155" y="3372"/>
                  </a:lnTo>
                  <a:lnTo>
                    <a:pt x="10610" y="3372"/>
                  </a:lnTo>
                  <a:lnTo>
                    <a:pt x="10362" y="3322"/>
                  </a:lnTo>
                  <a:lnTo>
                    <a:pt x="10213" y="3174"/>
                  </a:lnTo>
                  <a:lnTo>
                    <a:pt x="10065" y="3025"/>
                  </a:lnTo>
                  <a:lnTo>
                    <a:pt x="10015" y="2777"/>
                  </a:lnTo>
                  <a:lnTo>
                    <a:pt x="10065" y="2579"/>
                  </a:lnTo>
                  <a:lnTo>
                    <a:pt x="10213" y="2381"/>
                  </a:lnTo>
                  <a:lnTo>
                    <a:pt x="10362" y="2281"/>
                  </a:lnTo>
                  <a:lnTo>
                    <a:pt x="10610" y="2232"/>
                  </a:lnTo>
                  <a:lnTo>
                    <a:pt x="11155" y="2232"/>
                  </a:lnTo>
                  <a:lnTo>
                    <a:pt x="1115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63" name="Google Shape;1763;p66"/>
            <p:cNvSpPr/>
            <p:nvPr/>
          </p:nvSpPr>
          <p:spPr>
            <a:xfrm>
              <a:off x="1013950" y="2640575"/>
              <a:ext cx="334675" cy="361925"/>
            </a:xfrm>
            <a:custGeom>
              <a:avLst/>
              <a:gdLst/>
              <a:ahLst/>
              <a:cxnLst/>
              <a:rect l="l" t="t" r="r" b="b"/>
              <a:pathLst>
                <a:path w="13387" h="14477" fill="none" extrusionOk="0">
                  <a:moveTo>
                    <a:pt x="546" y="5553"/>
                  </a:moveTo>
                  <a:lnTo>
                    <a:pt x="8924" y="5553"/>
                  </a:lnTo>
                  <a:lnTo>
                    <a:pt x="8924" y="6743"/>
                  </a:lnTo>
                  <a:lnTo>
                    <a:pt x="8924" y="6743"/>
                  </a:lnTo>
                  <a:lnTo>
                    <a:pt x="8577" y="6793"/>
                  </a:lnTo>
                  <a:lnTo>
                    <a:pt x="8230" y="6892"/>
                  </a:lnTo>
                  <a:lnTo>
                    <a:pt x="7933" y="7041"/>
                  </a:lnTo>
                  <a:lnTo>
                    <a:pt x="7635" y="7189"/>
                  </a:lnTo>
                  <a:lnTo>
                    <a:pt x="7338" y="7338"/>
                  </a:lnTo>
                  <a:lnTo>
                    <a:pt x="7041" y="7536"/>
                  </a:lnTo>
                  <a:lnTo>
                    <a:pt x="6545" y="8032"/>
                  </a:lnTo>
                  <a:lnTo>
                    <a:pt x="6347" y="8280"/>
                  </a:lnTo>
                  <a:lnTo>
                    <a:pt x="6148" y="8577"/>
                  </a:lnTo>
                  <a:lnTo>
                    <a:pt x="5999" y="8875"/>
                  </a:lnTo>
                  <a:lnTo>
                    <a:pt x="5851" y="9172"/>
                  </a:lnTo>
                  <a:lnTo>
                    <a:pt x="5752" y="9519"/>
                  </a:lnTo>
                  <a:lnTo>
                    <a:pt x="5652" y="9866"/>
                  </a:lnTo>
                  <a:lnTo>
                    <a:pt x="5603" y="10213"/>
                  </a:lnTo>
                  <a:lnTo>
                    <a:pt x="5603" y="10560"/>
                  </a:lnTo>
                  <a:lnTo>
                    <a:pt x="5603" y="10560"/>
                  </a:lnTo>
                  <a:lnTo>
                    <a:pt x="5603" y="10907"/>
                  </a:lnTo>
                  <a:lnTo>
                    <a:pt x="5652" y="11304"/>
                  </a:lnTo>
                  <a:lnTo>
                    <a:pt x="5752" y="11651"/>
                  </a:lnTo>
                  <a:lnTo>
                    <a:pt x="5851" y="11948"/>
                  </a:lnTo>
                  <a:lnTo>
                    <a:pt x="5999" y="12295"/>
                  </a:lnTo>
                  <a:lnTo>
                    <a:pt x="6148" y="12593"/>
                  </a:lnTo>
                  <a:lnTo>
                    <a:pt x="6545" y="13138"/>
                  </a:lnTo>
                  <a:lnTo>
                    <a:pt x="7041" y="13634"/>
                  </a:lnTo>
                  <a:lnTo>
                    <a:pt x="7338" y="13832"/>
                  </a:lnTo>
                  <a:lnTo>
                    <a:pt x="7635" y="14031"/>
                  </a:lnTo>
                  <a:lnTo>
                    <a:pt x="7933" y="14179"/>
                  </a:lnTo>
                  <a:lnTo>
                    <a:pt x="8230" y="14278"/>
                  </a:lnTo>
                  <a:lnTo>
                    <a:pt x="8577" y="14378"/>
                  </a:lnTo>
                  <a:lnTo>
                    <a:pt x="8924" y="14477"/>
                  </a:lnTo>
                  <a:lnTo>
                    <a:pt x="8924" y="12147"/>
                  </a:lnTo>
                  <a:lnTo>
                    <a:pt x="8924" y="12147"/>
                  </a:lnTo>
                  <a:lnTo>
                    <a:pt x="8677" y="12048"/>
                  </a:lnTo>
                  <a:lnTo>
                    <a:pt x="8478" y="11899"/>
                  </a:lnTo>
                  <a:lnTo>
                    <a:pt x="8280" y="11750"/>
                  </a:lnTo>
                  <a:lnTo>
                    <a:pt x="8131" y="11552"/>
                  </a:lnTo>
                  <a:lnTo>
                    <a:pt x="7982" y="11304"/>
                  </a:lnTo>
                  <a:lnTo>
                    <a:pt x="7883" y="11106"/>
                  </a:lnTo>
                  <a:lnTo>
                    <a:pt x="7834" y="10858"/>
                  </a:lnTo>
                  <a:lnTo>
                    <a:pt x="7834" y="10560"/>
                  </a:lnTo>
                  <a:lnTo>
                    <a:pt x="7834" y="10560"/>
                  </a:lnTo>
                  <a:lnTo>
                    <a:pt x="7834" y="10213"/>
                  </a:lnTo>
                  <a:lnTo>
                    <a:pt x="7933" y="9916"/>
                  </a:lnTo>
                  <a:lnTo>
                    <a:pt x="8082" y="9618"/>
                  </a:lnTo>
                  <a:lnTo>
                    <a:pt x="8280" y="9371"/>
                  </a:lnTo>
                  <a:lnTo>
                    <a:pt x="8528" y="9172"/>
                  </a:lnTo>
                  <a:lnTo>
                    <a:pt x="8825" y="9024"/>
                  </a:lnTo>
                  <a:lnTo>
                    <a:pt x="9123" y="8924"/>
                  </a:lnTo>
                  <a:lnTo>
                    <a:pt x="9470" y="8924"/>
                  </a:lnTo>
                  <a:lnTo>
                    <a:pt x="9470" y="8924"/>
                  </a:lnTo>
                  <a:lnTo>
                    <a:pt x="9817" y="8924"/>
                  </a:lnTo>
                  <a:lnTo>
                    <a:pt x="10114" y="9024"/>
                  </a:lnTo>
                  <a:lnTo>
                    <a:pt x="10412" y="9172"/>
                  </a:lnTo>
                  <a:lnTo>
                    <a:pt x="10660" y="9371"/>
                  </a:lnTo>
                  <a:lnTo>
                    <a:pt x="10858" y="9618"/>
                  </a:lnTo>
                  <a:lnTo>
                    <a:pt x="11007" y="9916"/>
                  </a:lnTo>
                  <a:lnTo>
                    <a:pt x="11106" y="10213"/>
                  </a:lnTo>
                  <a:lnTo>
                    <a:pt x="11155" y="10560"/>
                  </a:lnTo>
                  <a:lnTo>
                    <a:pt x="11155" y="10560"/>
                  </a:lnTo>
                  <a:lnTo>
                    <a:pt x="11106" y="10858"/>
                  </a:lnTo>
                  <a:lnTo>
                    <a:pt x="11056" y="11106"/>
                  </a:lnTo>
                  <a:lnTo>
                    <a:pt x="10957" y="11304"/>
                  </a:lnTo>
                  <a:lnTo>
                    <a:pt x="10808" y="11552"/>
                  </a:lnTo>
                  <a:lnTo>
                    <a:pt x="10660" y="11750"/>
                  </a:lnTo>
                  <a:lnTo>
                    <a:pt x="10461" y="11899"/>
                  </a:lnTo>
                  <a:lnTo>
                    <a:pt x="10263" y="12048"/>
                  </a:lnTo>
                  <a:lnTo>
                    <a:pt x="10015" y="12147"/>
                  </a:lnTo>
                  <a:lnTo>
                    <a:pt x="10015" y="14477"/>
                  </a:lnTo>
                  <a:lnTo>
                    <a:pt x="10015" y="14477"/>
                  </a:lnTo>
                  <a:lnTo>
                    <a:pt x="10362" y="14378"/>
                  </a:lnTo>
                  <a:lnTo>
                    <a:pt x="10709" y="14278"/>
                  </a:lnTo>
                  <a:lnTo>
                    <a:pt x="11056" y="14179"/>
                  </a:lnTo>
                  <a:lnTo>
                    <a:pt x="11354" y="14031"/>
                  </a:lnTo>
                  <a:lnTo>
                    <a:pt x="11651" y="13832"/>
                  </a:lnTo>
                  <a:lnTo>
                    <a:pt x="11899" y="13634"/>
                  </a:lnTo>
                  <a:lnTo>
                    <a:pt x="12395" y="13138"/>
                  </a:lnTo>
                  <a:lnTo>
                    <a:pt x="12791" y="12593"/>
                  </a:lnTo>
                  <a:lnTo>
                    <a:pt x="12990" y="12295"/>
                  </a:lnTo>
                  <a:lnTo>
                    <a:pt x="13089" y="11948"/>
                  </a:lnTo>
                  <a:lnTo>
                    <a:pt x="13237" y="11651"/>
                  </a:lnTo>
                  <a:lnTo>
                    <a:pt x="13287" y="11304"/>
                  </a:lnTo>
                  <a:lnTo>
                    <a:pt x="13337" y="10907"/>
                  </a:lnTo>
                  <a:lnTo>
                    <a:pt x="13386" y="10560"/>
                  </a:lnTo>
                  <a:lnTo>
                    <a:pt x="13386" y="10560"/>
                  </a:lnTo>
                  <a:lnTo>
                    <a:pt x="13337" y="10213"/>
                  </a:lnTo>
                  <a:lnTo>
                    <a:pt x="13287" y="9866"/>
                  </a:lnTo>
                  <a:lnTo>
                    <a:pt x="13237" y="9519"/>
                  </a:lnTo>
                  <a:lnTo>
                    <a:pt x="13089" y="9172"/>
                  </a:lnTo>
                  <a:lnTo>
                    <a:pt x="12990" y="8875"/>
                  </a:lnTo>
                  <a:lnTo>
                    <a:pt x="12791" y="8577"/>
                  </a:lnTo>
                  <a:lnTo>
                    <a:pt x="12643" y="8280"/>
                  </a:lnTo>
                  <a:lnTo>
                    <a:pt x="12395" y="8032"/>
                  </a:lnTo>
                  <a:lnTo>
                    <a:pt x="11899" y="7536"/>
                  </a:lnTo>
                  <a:lnTo>
                    <a:pt x="11651" y="7338"/>
                  </a:lnTo>
                  <a:lnTo>
                    <a:pt x="11354" y="7189"/>
                  </a:lnTo>
                  <a:lnTo>
                    <a:pt x="11056" y="7041"/>
                  </a:lnTo>
                  <a:lnTo>
                    <a:pt x="10709" y="6892"/>
                  </a:lnTo>
                  <a:lnTo>
                    <a:pt x="10362" y="6793"/>
                  </a:lnTo>
                  <a:lnTo>
                    <a:pt x="10015" y="6743"/>
                  </a:lnTo>
                  <a:lnTo>
                    <a:pt x="10015" y="5553"/>
                  </a:lnTo>
                  <a:lnTo>
                    <a:pt x="11155" y="5553"/>
                  </a:lnTo>
                  <a:lnTo>
                    <a:pt x="11155" y="3372"/>
                  </a:lnTo>
                  <a:lnTo>
                    <a:pt x="10610" y="3372"/>
                  </a:lnTo>
                  <a:lnTo>
                    <a:pt x="10610" y="3372"/>
                  </a:lnTo>
                  <a:lnTo>
                    <a:pt x="10362" y="3322"/>
                  </a:lnTo>
                  <a:lnTo>
                    <a:pt x="10213" y="3174"/>
                  </a:lnTo>
                  <a:lnTo>
                    <a:pt x="10065" y="3025"/>
                  </a:lnTo>
                  <a:lnTo>
                    <a:pt x="10015" y="2777"/>
                  </a:lnTo>
                  <a:lnTo>
                    <a:pt x="10015" y="2777"/>
                  </a:lnTo>
                  <a:lnTo>
                    <a:pt x="10065" y="2579"/>
                  </a:lnTo>
                  <a:lnTo>
                    <a:pt x="10213" y="2381"/>
                  </a:lnTo>
                  <a:lnTo>
                    <a:pt x="10362" y="2281"/>
                  </a:lnTo>
                  <a:lnTo>
                    <a:pt x="10610" y="2232"/>
                  </a:lnTo>
                  <a:lnTo>
                    <a:pt x="11155" y="2232"/>
                  </a:lnTo>
                  <a:lnTo>
                    <a:pt x="11155" y="1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348" y="51"/>
                  </a:lnTo>
                  <a:lnTo>
                    <a:pt x="150" y="199"/>
                  </a:lnTo>
                  <a:lnTo>
                    <a:pt x="50" y="348"/>
                  </a:lnTo>
                  <a:lnTo>
                    <a:pt x="1" y="596"/>
                  </a:lnTo>
                  <a:lnTo>
                    <a:pt x="1" y="5008"/>
                  </a:lnTo>
                  <a:lnTo>
                    <a:pt x="1" y="5008"/>
                  </a:lnTo>
                  <a:lnTo>
                    <a:pt x="50" y="5256"/>
                  </a:lnTo>
                  <a:lnTo>
                    <a:pt x="150" y="5405"/>
                  </a:lnTo>
                  <a:lnTo>
                    <a:pt x="348" y="5553"/>
                  </a:lnTo>
                  <a:lnTo>
                    <a:pt x="546" y="5553"/>
                  </a:lnTo>
                  <a:lnTo>
                    <a:pt x="546" y="5553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64" name="Google Shape;1764;p66"/>
            <p:cNvSpPr/>
            <p:nvPr/>
          </p:nvSpPr>
          <p:spPr>
            <a:xfrm>
              <a:off x="1181275" y="2696350"/>
              <a:ext cx="28525" cy="28550"/>
            </a:xfrm>
            <a:custGeom>
              <a:avLst/>
              <a:gdLst/>
              <a:ahLst/>
              <a:cxnLst/>
              <a:rect l="l" t="t" r="r" b="b"/>
              <a:pathLst>
                <a:path w="1141" h="1142" fill="none" extrusionOk="0">
                  <a:moveTo>
                    <a:pt x="546" y="1"/>
                  </a:moveTo>
                  <a:lnTo>
                    <a:pt x="546" y="1"/>
                  </a:lnTo>
                  <a:lnTo>
                    <a:pt x="794" y="50"/>
                  </a:lnTo>
                  <a:lnTo>
                    <a:pt x="942" y="150"/>
                  </a:lnTo>
                  <a:lnTo>
                    <a:pt x="1091" y="348"/>
                  </a:lnTo>
                  <a:lnTo>
                    <a:pt x="1141" y="546"/>
                  </a:lnTo>
                  <a:lnTo>
                    <a:pt x="1141" y="546"/>
                  </a:lnTo>
                  <a:lnTo>
                    <a:pt x="1091" y="794"/>
                  </a:lnTo>
                  <a:lnTo>
                    <a:pt x="942" y="943"/>
                  </a:lnTo>
                  <a:lnTo>
                    <a:pt x="794" y="1091"/>
                  </a:lnTo>
                  <a:lnTo>
                    <a:pt x="546" y="1141"/>
                  </a:lnTo>
                  <a:lnTo>
                    <a:pt x="546" y="1141"/>
                  </a:lnTo>
                  <a:lnTo>
                    <a:pt x="348" y="1091"/>
                  </a:lnTo>
                  <a:lnTo>
                    <a:pt x="149" y="943"/>
                  </a:lnTo>
                  <a:lnTo>
                    <a:pt x="50" y="79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348"/>
                  </a:lnTo>
                  <a:lnTo>
                    <a:pt x="149" y="150"/>
                  </a:lnTo>
                  <a:lnTo>
                    <a:pt x="348" y="50"/>
                  </a:lnTo>
                  <a:lnTo>
                    <a:pt x="546" y="1"/>
                  </a:lnTo>
                  <a:lnTo>
                    <a:pt x="54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65" name="Google Shape;1765;p66"/>
            <p:cNvSpPr/>
            <p:nvPr/>
          </p:nvSpPr>
          <p:spPr>
            <a:xfrm>
              <a:off x="1125500" y="2696350"/>
              <a:ext cx="28525" cy="28550"/>
            </a:xfrm>
            <a:custGeom>
              <a:avLst/>
              <a:gdLst/>
              <a:ahLst/>
              <a:cxnLst/>
              <a:rect l="l" t="t" r="r" b="b"/>
              <a:pathLst>
                <a:path w="1141" h="1142" fill="none" extrusionOk="0">
                  <a:moveTo>
                    <a:pt x="596" y="1"/>
                  </a:moveTo>
                  <a:lnTo>
                    <a:pt x="596" y="1"/>
                  </a:lnTo>
                  <a:lnTo>
                    <a:pt x="794" y="50"/>
                  </a:lnTo>
                  <a:lnTo>
                    <a:pt x="992" y="150"/>
                  </a:lnTo>
                  <a:lnTo>
                    <a:pt x="1091" y="348"/>
                  </a:lnTo>
                  <a:lnTo>
                    <a:pt x="1141" y="546"/>
                  </a:lnTo>
                  <a:lnTo>
                    <a:pt x="1141" y="546"/>
                  </a:lnTo>
                  <a:lnTo>
                    <a:pt x="1091" y="794"/>
                  </a:lnTo>
                  <a:lnTo>
                    <a:pt x="992" y="943"/>
                  </a:lnTo>
                  <a:lnTo>
                    <a:pt x="794" y="1091"/>
                  </a:lnTo>
                  <a:lnTo>
                    <a:pt x="596" y="1141"/>
                  </a:lnTo>
                  <a:lnTo>
                    <a:pt x="596" y="1141"/>
                  </a:lnTo>
                  <a:lnTo>
                    <a:pt x="348" y="1091"/>
                  </a:lnTo>
                  <a:lnTo>
                    <a:pt x="199" y="943"/>
                  </a:lnTo>
                  <a:lnTo>
                    <a:pt x="50" y="79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348"/>
                  </a:lnTo>
                  <a:lnTo>
                    <a:pt x="199" y="150"/>
                  </a:lnTo>
                  <a:lnTo>
                    <a:pt x="348" y="50"/>
                  </a:lnTo>
                  <a:lnTo>
                    <a:pt x="596" y="1"/>
                  </a:lnTo>
                  <a:lnTo>
                    <a:pt x="59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66" name="Google Shape;1766;p66"/>
            <p:cNvSpPr/>
            <p:nvPr/>
          </p:nvSpPr>
          <p:spPr>
            <a:xfrm>
              <a:off x="1070975" y="2696350"/>
              <a:ext cx="27300" cy="28550"/>
            </a:xfrm>
            <a:custGeom>
              <a:avLst/>
              <a:gdLst/>
              <a:ahLst/>
              <a:cxnLst/>
              <a:rect l="l" t="t" r="r" b="b"/>
              <a:pathLst>
                <a:path w="1092" h="1142" fill="none" extrusionOk="0">
                  <a:moveTo>
                    <a:pt x="546" y="1"/>
                  </a:moveTo>
                  <a:lnTo>
                    <a:pt x="546" y="1"/>
                  </a:lnTo>
                  <a:lnTo>
                    <a:pt x="744" y="50"/>
                  </a:lnTo>
                  <a:lnTo>
                    <a:pt x="942" y="150"/>
                  </a:lnTo>
                  <a:lnTo>
                    <a:pt x="1041" y="348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41" y="794"/>
                  </a:lnTo>
                  <a:lnTo>
                    <a:pt x="942" y="943"/>
                  </a:lnTo>
                  <a:lnTo>
                    <a:pt x="744" y="1091"/>
                  </a:lnTo>
                  <a:lnTo>
                    <a:pt x="546" y="1141"/>
                  </a:lnTo>
                  <a:lnTo>
                    <a:pt x="546" y="1141"/>
                  </a:lnTo>
                  <a:lnTo>
                    <a:pt x="298" y="1091"/>
                  </a:lnTo>
                  <a:lnTo>
                    <a:pt x="149" y="943"/>
                  </a:lnTo>
                  <a:lnTo>
                    <a:pt x="0" y="794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0" y="348"/>
                  </a:lnTo>
                  <a:lnTo>
                    <a:pt x="149" y="150"/>
                  </a:lnTo>
                  <a:lnTo>
                    <a:pt x="298" y="50"/>
                  </a:lnTo>
                  <a:lnTo>
                    <a:pt x="546" y="1"/>
                  </a:lnTo>
                  <a:lnTo>
                    <a:pt x="54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67" name="Google Shape;1767;p66"/>
            <p:cNvSpPr/>
            <p:nvPr/>
          </p:nvSpPr>
          <p:spPr>
            <a:xfrm>
              <a:off x="1084600" y="2696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68" name="Google Shape;1768;p66"/>
            <p:cNvSpPr/>
            <p:nvPr/>
          </p:nvSpPr>
          <p:spPr>
            <a:xfrm>
              <a:off x="1320075" y="2640575"/>
              <a:ext cx="84325" cy="138850"/>
            </a:xfrm>
            <a:custGeom>
              <a:avLst/>
              <a:gdLst/>
              <a:ahLst/>
              <a:cxnLst/>
              <a:rect l="l" t="t" r="r" b="b"/>
              <a:pathLst>
                <a:path w="3373" h="5554" extrusionOk="0">
                  <a:moveTo>
                    <a:pt x="1" y="1"/>
                  </a:moveTo>
                  <a:lnTo>
                    <a:pt x="1" y="2232"/>
                  </a:lnTo>
                  <a:lnTo>
                    <a:pt x="546" y="2232"/>
                  </a:lnTo>
                  <a:lnTo>
                    <a:pt x="794" y="2281"/>
                  </a:lnTo>
                  <a:lnTo>
                    <a:pt x="943" y="2381"/>
                  </a:lnTo>
                  <a:lnTo>
                    <a:pt x="1092" y="2579"/>
                  </a:lnTo>
                  <a:lnTo>
                    <a:pt x="1141" y="2777"/>
                  </a:lnTo>
                  <a:lnTo>
                    <a:pt x="1092" y="3025"/>
                  </a:lnTo>
                  <a:lnTo>
                    <a:pt x="943" y="3174"/>
                  </a:lnTo>
                  <a:lnTo>
                    <a:pt x="794" y="3322"/>
                  </a:lnTo>
                  <a:lnTo>
                    <a:pt x="546" y="3372"/>
                  </a:lnTo>
                  <a:lnTo>
                    <a:pt x="1" y="3372"/>
                  </a:lnTo>
                  <a:lnTo>
                    <a:pt x="1" y="5553"/>
                  </a:lnTo>
                  <a:lnTo>
                    <a:pt x="3372" y="5553"/>
                  </a:lnTo>
                  <a:lnTo>
                    <a:pt x="337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69" name="Google Shape;1769;p66"/>
            <p:cNvSpPr/>
            <p:nvPr/>
          </p:nvSpPr>
          <p:spPr>
            <a:xfrm>
              <a:off x="1320075" y="2640575"/>
              <a:ext cx="84325" cy="138850"/>
            </a:xfrm>
            <a:custGeom>
              <a:avLst/>
              <a:gdLst/>
              <a:ahLst/>
              <a:cxnLst/>
              <a:rect l="l" t="t" r="r" b="b"/>
              <a:pathLst>
                <a:path w="3373" h="5554" fill="none" extrusionOk="0">
                  <a:moveTo>
                    <a:pt x="3372" y="1"/>
                  </a:moveTo>
                  <a:lnTo>
                    <a:pt x="1" y="1"/>
                  </a:lnTo>
                  <a:lnTo>
                    <a:pt x="1" y="2232"/>
                  </a:lnTo>
                  <a:lnTo>
                    <a:pt x="546" y="2232"/>
                  </a:lnTo>
                  <a:lnTo>
                    <a:pt x="546" y="2232"/>
                  </a:lnTo>
                  <a:lnTo>
                    <a:pt x="794" y="2281"/>
                  </a:lnTo>
                  <a:lnTo>
                    <a:pt x="943" y="2381"/>
                  </a:lnTo>
                  <a:lnTo>
                    <a:pt x="1092" y="2579"/>
                  </a:lnTo>
                  <a:lnTo>
                    <a:pt x="1141" y="2777"/>
                  </a:lnTo>
                  <a:lnTo>
                    <a:pt x="1141" y="2777"/>
                  </a:lnTo>
                  <a:lnTo>
                    <a:pt x="1092" y="3025"/>
                  </a:lnTo>
                  <a:lnTo>
                    <a:pt x="943" y="3174"/>
                  </a:lnTo>
                  <a:lnTo>
                    <a:pt x="794" y="3322"/>
                  </a:lnTo>
                  <a:lnTo>
                    <a:pt x="546" y="3372"/>
                  </a:lnTo>
                  <a:lnTo>
                    <a:pt x="1" y="3372"/>
                  </a:lnTo>
                  <a:lnTo>
                    <a:pt x="1" y="5553"/>
                  </a:lnTo>
                  <a:lnTo>
                    <a:pt x="3372" y="5553"/>
                  </a:lnTo>
                  <a:lnTo>
                    <a:pt x="3372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70" name="Google Shape;1770;p66"/>
            <p:cNvSpPr/>
            <p:nvPr/>
          </p:nvSpPr>
          <p:spPr>
            <a:xfrm>
              <a:off x="1404375" y="2640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71" name="Google Shape;1771;p66"/>
            <p:cNvSpPr/>
            <p:nvPr/>
          </p:nvSpPr>
          <p:spPr>
            <a:xfrm>
              <a:off x="1432875" y="2640575"/>
              <a:ext cx="54550" cy="138850"/>
            </a:xfrm>
            <a:custGeom>
              <a:avLst/>
              <a:gdLst/>
              <a:ahLst/>
              <a:cxnLst/>
              <a:rect l="l" t="t" r="r" b="b"/>
              <a:pathLst>
                <a:path w="2182" h="5554" extrusionOk="0">
                  <a:moveTo>
                    <a:pt x="0" y="1"/>
                  </a:moveTo>
                  <a:lnTo>
                    <a:pt x="0" y="5553"/>
                  </a:lnTo>
                  <a:lnTo>
                    <a:pt x="1835" y="5553"/>
                  </a:lnTo>
                  <a:lnTo>
                    <a:pt x="2033" y="5405"/>
                  </a:lnTo>
                  <a:lnTo>
                    <a:pt x="2132" y="5256"/>
                  </a:lnTo>
                  <a:lnTo>
                    <a:pt x="2182" y="5008"/>
                  </a:lnTo>
                  <a:lnTo>
                    <a:pt x="2182" y="596"/>
                  </a:lnTo>
                  <a:lnTo>
                    <a:pt x="2132" y="348"/>
                  </a:lnTo>
                  <a:lnTo>
                    <a:pt x="2033" y="199"/>
                  </a:lnTo>
                  <a:lnTo>
                    <a:pt x="1835" y="51"/>
                  </a:lnTo>
                  <a:lnTo>
                    <a:pt x="163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72" name="Google Shape;1772;p66"/>
            <p:cNvSpPr/>
            <p:nvPr/>
          </p:nvSpPr>
          <p:spPr>
            <a:xfrm>
              <a:off x="1432875" y="2640575"/>
              <a:ext cx="54550" cy="138850"/>
            </a:xfrm>
            <a:custGeom>
              <a:avLst/>
              <a:gdLst/>
              <a:ahLst/>
              <a:cxnLst/>
              <a:rect l="l" t="t" r="r" b="b"/>
              <a:pathLst>
                <a:path w="2182" h="5554" fill="none" extrusionOk="0">
                  <a:moveTo>
                    <a:pt x="1636" y="1"/>
                  </a:moveTo>
                  <a:lnTo>
                    <a:pt x="0" y="1"/>
                  </a:lnTo>
                  <a:lnTo>
                    <a:pt x="0" y="5553"/>
                  </a:lnTo>
                  <a:lnTo>
                    <a:pt x="1636" y="5553"/>
                  </a:lnTo>
                  <a:lnTo>
                    <a:pt x="1636" y="5553"/>
                  </a:lnTo>
                  <a:lnTo>
                    <a:pt x="1835" y="5553"/>
                  </a:lnTo>
                  <a:lnTo>
                    <a:pt x="2033" y="5405"/>
                  </a:lnTo>
                  <a:lnTo>
                    <a:pt x="2132" y="5256"/>
                  </a:lnTo>
                  <a:lnTo>
                    <a:pt x="2182" y="5008"/>
                  </a:lnTo>
                  <a:lnTo>
                    <a:pt x="2182" y="596"/>
                  </a:lnTo>
                  <a:lnTo>
                    <a:pt x="2182" y="596"/>
                  </a:lnTo>
                  <a:lnTo>
                    <a:pt x="2132" y="348"/>
                  </a:lnTo>
                  <a:lnTo>
                    <a:pt x="2033" y="199"/>
                  </a:lnTo>
                  <a:lnTo>
                    <a:pt x="1835" y="51"/>
                  </a:lnTo>
                  <a:lnTo>
                    <a:pt x="1636" y="1"/>
                  </a:lnTo>
                  <a:lnTo>
                    <a:pt x="163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73" name="Google Shape;1773;p66"/>
            <p:cNvSpPr/>
            <p:nvPr/>
          </p:nvSpPr>
          <p:spPr>
            <a:xfrm>
              <a:off x="1473775" y="2640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774" name="Google Shape;1774;p66"/>
          <p:cNvGrpSpPr/>
          <p:nvPr/>
        </p:nvGrpSpPr>
        <p:grpSpPr>
          <a:xfrm>
            <a:off x="2682837" y="2641207"/>
            <a:ext cx="234277" cy="445256"/>
            <a:chOff x="1800975" y="2583575"/>
            <a:chExt cx="249125" cy="473475"/>
          </a:xfrm>
        </p:grpSpPr>
        <p:sp>
          <p:nvSpPr>
            <p:cNvPr id="1775" name="Google Shape;1775;p66"/>
            <p:cNvSpPr/>
            <p:nvPr/>
          </p:nvSpPr>
          <p:spPr>
            <a:xfrm>
              <a:off x="1800975" y="2750900"/>
              <a:ext cx="249125" cy="306150"/>
            </a:xfrm>
            <a:custGeom>
              <a:avLst/>
              <a:gdLst/>
              <a:ahLst/>
              <a:cxnLst/>
              <a:rect l="l" t="t" r="r" b="b"/>
              <a:pathLst>
                <a:path w="9965" h="12246" extrusionOk="0">
                  <a:moveTo>
                    <a:pt x="6098" y="2231"/>
                  </a:moveTo>
                  <a:lnTo>
                    <a:pt x="6296" y="2281"/>
                  </a:lnTo>
                  <a:lnTo>
                    <a:pt x="6494" y="2380"/>
                  </a:lnTo>
                  <a:lnTo>
                    <a:pt x="6593" y="2578"/>
                  </a:lnTo>
                  <a:lnTo>
                    <a:pt x="6643" y="2776"/>
                  </a:lnTo>
                  <a:lnTo>
                    <a:pt x="6593" y="3024"/>
                  </a:lnTo>
                  <a:lnTo>
                    <a:pt x="6494" y="3173"/>
                  </a:lnTo>
                  <a:lnTo>
                    <a:pt x="6296" y="3322"/>
                  </a:lnTo>
                  <a:lnTo>
                    <a:pt x="4412" y="3322"/>
                  </a:lnTo>
                  <a:lnTo>
                    <a:pt x="4412" y="4462"/>
                  </a:lnTo>
                  <a:lnTo>
                    <a:pt x="6098" y="4462"/>
                  </a:lnTo>
                  <a:lnTo>
                    <a:pt x="6296" y="4511"/>
                  </a:lnTo>
                  <a:lnTo>
                    <a:pt x="6494" y="4611"/>
                  </a:lnTo>
                  <a:lnTo>
                    <a:pt x="6593" y="4809"/>
                  </a:lnTo>
                  <a:lnTo>
                    <a:pt x="6643" y="5007"/>
                  </a:lnTo>
                  <a:lnTo>
                    <a:pt x="6593" y="5205"/>
                  </a:lnTo>
                  <a:lnTo>
                    <a:pt x="6494" y="5404"/>
                  </a:lnTo>
                  <a:lnTo>
                    <a:pt x="6296" y="5503"/>
                  </a:lnTo>
                  <a:lnTo>
                    <a:pt x="6098" y="5552"/>
                  </a:lnTo>
                  <a:lnTo>
                    <a:pt x="4412" y="5552"/>
                  </a:lnTo>
                  <a:lnTo>
                    <a:pt x="4412" y="6693"/>
                  </a:lnTo>
                  <a:lnTo>
                    <a:pt x="6296" y="6693"/>
                  </a:lnTo>
                  <a:lnTo>
                    <a:pt x="6494" y="6841"/>
                  </a:lnTo>
                  <a:lnTo>
                    <a:pt x="6593" y="6990"/>
                  </a:lnTo>
                  <a:lnTo>
                    <a:pt x="6643" y="7238"/>
                  </a:lnTo>
                  <a:lnTo>
                    <a:pt x="6593" y="7436"/>
                  </a:lnTo>
                  <a:lnTo>
                    <a:pt x="6494" y="7635"/>
                  </a:lnTo>
                  <a:lnTo>
                    <a:pt x="6296" y="7734"/>
                  </a:lnTo>
                  <a:lnTo>
                    <a:pt x="6098" y="7783"/>
                  </a:lnTo>
                  <a:lnTo>
                    <a:pt x="4412" y="7783"/>
                  </a:lnTo>
                  <a:lnTo>
                    <a:pt x="4412" y="8874"/>
                  </a:lnTo>
                  <a:lnTo>
                    <a:pt x="6098" y="8874"/>
                  </a:lnTo>
                  <a:lnTo>
                    <a:pt x="6296" y="8924"/>
                  </a:lnTo>
                  <a:lnTo>
                    <a:pt x="6494" y="9072"/>
                  </a:lnTo>
                  <a:lnTo>
                    <a:pt x="6593" y="9221"/>
                  </a:lnTo>
                  <a:lnTo>
                    <a:pt x="6643" y="9469"/>
                  </a:lnTo>
                  <a:lnTo>
                    <a:pt x="6593" y="9667"/>
                  </a:lnTo>
                  <a:lnTo>
                    <a:pt x="6494" y="9865"/>
                  </a:lnTo>
                  <a:lnTo>
                    <a:pt x="6296" y="9965"/>
                  </a:lnTo>
                  <a:lnTo>
                    <a:pt x="6098" y="10014"/>
                  </a:lnTo>
                  <a:lnTo>
                    <a:pt x="3867" y="10014"/>
                  </a:lnTo>
                  <a:lnTo>
                    <a:pt x="3669" y="9965"/>
                  </a:lnTo>
                  <a:lnTo>
                    <a:pt x="3470" y="9865"/>
                  </a:lnTo>
                  <a:lnTo>
                    <a:pt x="3371" y="9667"/>
                  </a:lnTo>
                  <a:lnTo>
                    <a:pt x="3322" y="9469"/>
                  </a:lnTo>
                  <a:lnTo>
                    <a:pt x="3322" y="2776"/>
                  </a:lnTo>
                  <a:lnTo>
                    <a:pt x="3371" y="2578"/>
                  </a:lnTo>
                  <a:lnTo>
                    <a:pt x="3470" y="2380"/>
                  </a:lnTo>
                  <a:lnTo>
                    <a:pt x="3669" y="2281"/>
                  </a:lnTo>
                  <a:lnTo>
                    <a:pt x="3867" y="2231"/>
                  </a:lnTo>
                  <a:close/>
                  <a:moveTo>
                    <a:pt x="1636" y="0"/>
                  </a:moveTo>
                  <a:lnTo>
                    <a:pt x="1289" y="50"/>
                  </a:lnTo>
                  <a:lnTo>
                    <a:pt x="992" y="149"/>
                  </a:lnTo>
                  <a:lnTo>
                    <a:pt x="694" y="298"/>
                  </a:lnTo>
                  <a:lnTo>
                    <a:pt x="446" y="496"/>
                  </a:lnTo>
                  <a:lnTo>
                    <a:pt x="248" y="744"/>
                  </a:lnTo>
                  <a:lnTo>
                    <a:pt x="99" y="1041"/>
                  </a:lnTo>
                  <a:lnTo>
                    <a:pt x="0" y="1339"/>
                  </a:lnTo>
                  <a:lnTo>
                    <a:pt x="0" y="1686"/>
                  </a:lnTo>
                  <a:lnTo>
                    <a:pt x="0" y="10609"/>
                  </a:lnTo>
                  <a:lnTo>
                    <a:pt x="0" y="10907"/>
                  </a:lnTo>
                  <a:lnTo>
                    <a:pt x="99" y="11254"/>
                  </a:lnTo>
                  <a:lnTo>
                    <a:pt x="248" y="11501"/>
                  </a:lnTo>
                  <a:lnTo>
                    <a:pt x="446" y="11749"/>
                  </a:lnTo>
                  <a:lnTo>
                    <a:pt x="694" y="11997"/>
                  </a:lnTo>
                  <a:lnTo>
                    <a:pt x="992" y="12146"/>
                  </a:lnTo>
                  <a:lnTo>
                    <a:pt x="1289" y="12245"/>
                  </a:lnTo>
                  <a:lnTo>
                    <a:pt x="8626" y="12245"/>
                  </a:lnTo>
                  <a:lnTo>
                    <a:pt x="8973" y="12146"/>
                  </a:lnTo>
                  <a:lnTo>
                    <a:pt x="9221" y="11997"/>
                  </a:lnTo>
                  <a:lnTo>
                    <a:pt x="9469" y="11749"/>
                  </a:lnTo>
                  <a:lnTo>
                    <a:pt x="9667" y="11501"/>
                  </a:lnTo>
                  <a:lnTo>
                    <a:pt x="9816" y="11254"/>
                  </a:lnTo>
                  <a:lnTo>
                    <a:pt x="9915" y="10907"/>
                  </a:lnTo>
                  <a:lnTo>
                    <a:pt x="9965" y="10609"/>
                  </a:lnTo>
                  <a:lnTo>
                    <a:pt x="9965" y="1686"/>
                  </a:lnTo>
                  <a:lnTo>
                    <a:pt x="9915" y="1339"/>
                  </a:lnTo>
                  <a:lnTo>
                    <a:pt x="9816" y="1041"/>
                  </a:lnTo>
                  <a:lnTo>
                    <a:pt x="9667" y="744"/>
                  </a:lnTo>
                  <a:lnTo>
                    <a:pt x="9469" y="496"/>
                  </a:lnTo>
                  <a:lnTo>
                    <a:pt x="9221" y="298"/>
                  </a:lnTo>
                  <a:lnTo>
                    <a:pt x="8973" y="149"/>
                  </a:lnTo>
                  <a:lnTo>
                    <a:pt x="8626" y="50"/>
                  </a:lnTo>
                  <a:lnTo>
                    <a:pt x="832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76" name="Google Shape;1776;p66"/>
            <p:cNvSpPr/>
            <p:nvPr/>
          </p:nvSpPr>
          <p:spPr>
            <a:xfrm>
              <a:off x="1800975" y="2750900"/>
              <a:ext cx="249125" cy="306150"/>
            </a:xfrm>
            <a:custGeom>
              <a:avLst/>
              <a:gdLst/>
              <a:ahLst/>
              <a:cxnLst/>
              <a:rect l="l" t="t" r="r" b="b"/>
              <a:pathLst>
                <a:path w="9965" h="12246" fill="none" extrusionOk="0">
                  <a:moveTo>
                    <a:pt x="0" y="1686"/>
                  </a:moveTo>
                  <a:lnTo>
                    <a:pt x="0" y="10609"/>
                  </a:lnTo>
                  <a:lnTo>
                    <a:pt x="0" y="10609"/>
                  </a:lnTo>
                  <a:lnTo>
                    <a:pt x="0" y="10907"/>
                  </a:lnTo>
                  <a:lnTo>
                    <a:pt x="99" y="11254"/>
                  </a:lnTo>
                  <a:lnTo>
                    <a:pt x="248" y="11501"/>
                  </a:lnTo>
                  <a:lnTo>
                    <a:pt x="446" y="11749"/>
                  </a:lnTo>
                  <a:lnTo>
                    <a:pt x="694" y="11997"/>
                  </a:lnTo>
                  <a:lnTo>
                    <a:pt x="992" y="12146"/>
                  </a:lnTo>
                  <a:lnTo>
                    <a:pt x="1289" y="12245"/>
                  </a:lnTo>
                  <a:lnTo>
                    <a:pt x="1636" y="12245"/>
                  </a:lnTo>
                  <a:lnTo>
                    <a:pt x="8329" y="12245"/>
                  </a:lnTo>
                  <a:lnTo>
                    <a:pt x="8329" y="12245"/>
                  </a:lnTo>
                  <a:lnTo>
                    <a:pt x="8626" y="12245"/>
                  </a:lnTo>
                  <a:lnTo>
                    <a:pt x="8973" y="12146"/>
                  </a:lnTo>
                  <a:lnTo>
                    <a:pt x="9221" y="11997"/>
                  </a:lnTo>
                  <a:lnTo>
                    <a:pt x="9469" y="11749"/>
                  </a:lnTo>
                  <a:lnTo>
                    <a:pt x="9667" y="11501"/>
                  </a:lnTo>
                  <a:lnTo>
                    <a:pt x="9816" y="11254"/>
                  </a:lnTo>
                  <a:lnTo>
                    <a:pt x="9915" y="10907"/>
                  </a:lnTo>
                  <a:lnTo>
                    <a:pt x="9965" y="10609"/>
                  </a:lnTo>
                  <a:lnTo>
                    <a:pt x="9965" y="1686"/>
                  </a:lnTo>
                  <a:lnTo>
                    <a:pt x="9965" y="1686"/>
                  </a:lnTo>
                  <a:lnTo>
                    <a:pt x="9915" y="1339"/>
                  </a:lnTo>
                  <a:lnTo>
                    <a:pt x="9816" y="1041"/>
                  </a:lnTo>
                  <a:lnTo>
                    <a:pt x="9667" y="744"/>
                  </a:lnTo>
                  <a:lnTo>
                    <a:pt x="9469" y="496"/>
                  </a:lnTo>
                  <a:lnTo>
                    <a:pt x="9221" y="298"/>
                  </a:lnTo>
                  <a:lnTo>
                    <a:pt x="8973" y="149"/>
                  </a:lnTo>
                  <a:lnTo>
                    <a:pt x="8626" y="50"/>
                  </a:lnTo>
                  <a:lnTo>
                    <a:pt x="8329" y="0"/>
                  </a:lnTo>
                  <a:lnTo>
                    <a:pt x="1636" y="0"/>
                  </a:lnTo>
                  <a:lnTo>
                    <a:pt x="1636" y="0"/>
                  </a:lnTo>
                  <a:lnTo>
                    <a:pt x="1289" y="50"/>
                  </a:lnTo>
                  <a:lnTo>
                    <a:pt x="992" y="149"/>
                  </a:lnTo>
                  <a:lnTo>
                    <a:pt x="694" y="298"/>
                  </a:lnTo>
                  <a:lnTo>
                    <a:pt x="446" y="496"/>
                  </a:lnTo>
                  <a:lnTo>
                    <a:pt x="248" y="744"/>
                  </a:lnTo>
                  <a:lnTo>
                    <a:pt x="99" y="1041"/>
                  </a:lnTo>
                  <a:lnTo>
                    <a:pt x="0" y="1339"/>
                  </a:lnTo>
                  <a:lnTo>
                    <a:pt x="0" y="1686"/>
                  </a:lnTo>
                  <a:lnTo>
                    <a:pt x="0" y="168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77" name="Google Shape;1777;p66"/>
            <p:cNvSpPr/>
            <p:nvPr/>
          </p:nvSpPr>
          <p:spPr>
            <a:xfrm>
              <a:off x="1884000" y="2806650"/>
              <a:ext cx="83075" cy="194625"/>
            </a:xfrm>
            <a:custGeom>
              <a:avLst/>
              <a:gdLst/>
              <a:ahLst/>
              <a:cxnLst/>
              <a:rect l="l" t="t" r="r" b="b"/>
              <a:pathLst>
                <a:path w="3323" h="7785" fill="none" extrusionOk="0">
                  <a:moveTo>
                    <a:pt x="1" y="546"/>
                  </a:moveTo>
                  <a:lnTo>
                    <a:pt x="1" y="546"/>
                  </a:lnTo>
                  <a:lnTo>
                    <a:pt x="50" y="348"/>
                  </a:lnTo>
                  <a:lnTo>
                    <a:pt x="149" y="150"/>
                  </a:lnTo>
                  <a:lnTo>
                    <a:pt x="348" y="51"/>
                  </a:lnTo>
                  <a:lnTo>
                    <a:pt x="546" y="1"/>
                  </a:lnTo>
                  <a:lnTo>
                    <a:pt x="2777" y="1"/>
                  </a:lnTo>
                  <a:lnTo>
                    <a:pt x="2777" y="1"/>
                  </a:lnTo>
                  <a:lnTo>
                    <a:pt x="2975" y="51"/>
                  </a:lnTo>
                  <a:lnTo>
                    <a:pt x="3173" y="150"/>
                  </a:lnTo>
                  <a:lnTo>
                    <a:pt x="3272" y="348"/>
                  </a:lnTo>
                  <a:lnTo>
                    <a:pt x="3322" y="546"/>
                  </a:lnTo>
                  <a:lnTo>
                    <a:pt x="3322" y="546"/>
                  </a:lnTo>
                  <a:lnTo>
                    <a:pt x="3272" y="794"/>
                  </a:lnTo>
                  <a:lnTo>
                    <a:pt x="3173" y="943"/>
                  </a:lnTo>
                  <a:lnTo>
                    <a:pt x="2975" y="1092"/>
                  </a:lnTo>
                  <a:lnTo>
                    <a:pt x="2777" y="1092"/>
                  </a:lnTo>
                  <a:lnTo>
                    <a:pt x="1091" y="1092"/>
                  </a:lnTo>
                  <a:lnTo>
                    <a:pt x="1091" y="2232"/>
                  </a:lnTo>
                  <a:lnTo>
                    <a:pt x="2777" y="2232"/>
                  </a:lnTo>
                  <a:lnTo>
                    <a:pt x="2777" y="2232"/>
                  </a:lnTo>
                  <a:lnTo>
                    <a:pt x="2975" y="2281"/>
                  </a:lnTo>
                  <a:lnTo>
                    <a:pt x="3173" y="2381"/>
                  </a:lnTo>
                  <a:lnTo>
                    <a:pt x="3272" y="2579"/>
                  </a:lnTo>
                  <a:lnTo>
                    <a:pt x="3322" y="2777"/>
                  </a:lnTo>
                  <a:lnTo>
                    <a:pt x="3322" y="2777"/>
                  </a:lnTo>
                  <a:lnTo>
                    <a:pt x="3272" y="2975"/>
                  </a:lnTo>
                  <a:lnTo>
                    <a:pt x="3173" y="3174"/>
                  </a:lnTo>
                  <a:lnTo>
                    <a:pt x="2975" y="3273"/>
                  </a:lnTo>
                  <a:lnTo>
                    <a:pt x="2777" y="3322"/>
                  </a:lnTo>
                  <a:lnTo>
                    <a:pt x="1091" y="3322"/>
                  </a:lnTo>
                  <a:lnTo>
                    <a:pt x="1091" y="4463"/>
                  </a:lnTo>
                  <a:lnTo>
                    <a:pt x="2777" y="4463"/>
                  </a:lnTo>
                  <a:lnTo>
                    <a:pt x="2777" y="4463"/>
                  </a:lnTo>
                  <a:lnTo>
                    <a:pt x="2975" y="4463"/>
                  </a:lnTo>
                  <a:lnTo>
                    <a:pt x="3173" y="4611"/>
                  </a:lnTo>
                  <a:lnTo>
                    <a:pt x="3272" y="4760"/>
                  </a:lnTo>
                  <a:lnTo>
                    <a:pt x="3322" y="5008"/>
                  </a:lnTo>
                  <a:lnTo>
                    <a:pt x="3322" y="5008"/>
                  </a:lnTo>
                  <a:lnTo>
                    <a:pt x="3272" y="5206"/>
                  </a:lnTo>
                  <a:lnTo>
                    <a:pt x="3173" y="5405"/>
                  </a:lnTo>
                  <a:lnTo>
                    <a:pt x="2975" y="5504"/>
                  </a:lnTo>
                  <a:lnTo>
                    <a:pt x="2777" y="5553"/>
                  </a:lnTo>
                  <a:lnTo>
                    <a:pt x="1091" y="5553"/>
                  </a:lnTo>
                  <a:lnTo>
                    <a:pt x="1091" y="6644"/>
                  </a:lnTo>
                  <a:lnTo>
                    <a:pt x="2777" y="6644"/>
                  </a:lnTo>
                  <a:lnTo>
                    <a:pt x="2777" y="6644"/>
                  </a:lnTo>
                  <a:lnTo>
                    <a:pt x="2975" y="6694"/>
                  </a:lnTo>
                  <a:lnTo>
                    <a:pt x="3173" y="6842"/>
                  </a:lnTo>
                  <a:lnTo>
                    <a:pt x="3272" y="6991"/>
                  </a:lnTo>
                  <a:lnTo>
                    <a:pt x="3322" y="7239"/>
                  </a:lnTo>
                  <a:lnTo>
                    <a:pt x="3322" y="7239"/>
                  </a:lnTo>
                  <a:lnTo>
                    <a:pt x="3272" y="7437"/>
                  </a:lnTo>
                  <a:lnTo>
                    <a:pt x="3173" y="7635"/>
                  </a:lnTo>
                  <a:lnTo>
                    <a:pt x="2975" y="7735"/>
                  </a:lnTo>
                  <a:lnTo>
                    <a:pt x="2777" y="7784"/>
                  </a:lnTo>
                  <a:lnTo>
                    <a:pt x="546" y="7784"/>
                  </a:lnTo>
                  <a:lnTo>
                    <a:pt x="546" y="7784"/>
                  </a:lnTo>
                  <a:lnTo>
                    <a:pt x="348" y="7735"/>
                  </a:lnTo>
                  <a:lnTo>
                    <a:pt x="149" y="7635"/>
                  </a:lnTo>
                  <a:lnTo>
                    <a:pt x="50" y="7437"/>
                  </a:lnTo>
                  <a:lnTo>
                    <a:pt x="1" y="7239"/>
                  </a:lnTo>
                  <a:lnTo>
                    <a:pt x="1" y="54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78" name="Google Shape;1778;p66"/>
            <p:cNvSpPr/>
            <p:nvPr/>
          </p:nvSpPr>
          <p:spPr>
            <a:xfrm>
              <a:off x="1884000" y="2820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79" name="Google Shape;1779;p66"/>
            <p:cNvSpPr/>
            <p:nvPr/>
          </p:nvSpPr>
          <p:spPr>
            <a:xfrm>
              <a:off x="1881525" y="2583575"/>
              <a:ext cx="88025" cy="84300"/>
            </a:xfrm>
            <a:custGeom>
              <a:avLst/>
              <a:gdLst/>
              <a:ahLst/>
              <a:cxnLst/>
              <a:rect l="l" t="t" r="r" b="b"/>
              <a:pathLst>
                <a:path w="3521" h="3372" extrusionOk="0">
                  <a:moveTo>
                    <a:pt x="1736" y="0"/>
                  </a:moveTo>
                  <a:lnTo>
                    <a:pt x="1438" y="50"/>
                  </a:lnTo>
                  <a:lnTo>
                    <a:pt x="1091" y="149"/>
                  </a:lnTo>
                  <a:lnTo>
                    <a:pt x="843" y="298"/>
                  </a:lnTo>
                  <a:lnTo>
                    <a:pt x="595" y="496"/>
                  </a:lnTo>
                  <a:lnTo>
                    <a:pt x="347" y="744"/>
                  </a:lnTo>
                  <a:lnTo>
                    <a:pt x="199" y="1042"/>
                  </a:lnTo>
                  <a:lnTo>
                    <a:pt x="100" y="1339"/>
                  </a:lnTo>
                  <a:lnTo>
                    <a:pt x="100" y="1686"/>
                  </a:lnTo>
                  <a:lnTo>
                    <a:pt x="100" y="2529"/>
                  </a:lnTo>
                  <a:lnTo>
                    <a:pt x="50" y="2925"/>
                  </a:lnTo>
                  <a:lnTo>
                    <a:pt x="0" y="3372"/>
                  </a:lnTo>
                  <a:lnTo>
                    <a:pt x="3520" y="3372"/>
                  </a:lnTo>
                  <a:lnTo>
                    <a:pt x="3471" y="2925"/>
                  </a:lnTo>
                  <a:lnTo>
                    <a:pt x="3421" y="2529"/>
                  </a:lnTo>
                  <a:lnTo>
                    <a:pt x="3421" y="1686"/>
                  </a:lnTo>
                  <a:lnTo>
                    <a:pt x="3371" y="1339"/>
                  </a:lnTo>
                  <a:lnTo>
                    <a:pt x="3272" y="1042"/>
                  </a:lnTo>
                  <a:lnTo>
                    <a:pt x="3124" y="744"/>
                  </a:lnTo>
                  <a:lnTo>
                    <a:pt x="2925" y="496"/>
                  </a:lnTo>
                  <a:lnTo>
                    <a:pt x="2677" y="298"/>
                  </a:lnTo>
                  <a:lnTo>
                    <a:pt x="2380" y="149"/>
                  </a:lnTo>
                  <a:lnTo>
                    <a:pt x="2083" y="50"/>
                  </a:lnTo>
                  <a:lnTo>
                    <a:pt x="173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80" name="Google Shape;1780;p66"/>
            <p:cNvSpPr/>
            <p:nvPr/>
          </p:nvSpPr>
          <p:spPr>
            <a:xfrm>
              <a:off x="1881525" y="2583575"/>
              <a:ext cx="88025" cy="84300"/>
            </a:xfrm>
            <a:custGeom>
              <a:avLst/>
              <a:gdLst/>
              <a:ahLst/>
              <a:cxnLst/>
              <a:rect l="l" t="t" r="r" b="b"/>
              <a:pathLst>
                <a:path w="3521" h="3372" fill="none" extrusionOk="0">
                  <a:moveTo>
                    <a:pt x="1736" y="0"/>
                  </a:moveTo>
                  <a:lnTo>
                    <a:pt x="1736" y="0"/>
                  </a:lnTo>
                  <a:lnTo>
                    <a:pt x="1438" y="50"/>
                  </a:lnTo>
                  <a:lnTo>
                    <a:pt x="1091" y="149"/>
                  </a:lnTo>
                  <a:lnTo>
                    <a:pt x="843" y="298"/>
                  </a:lnTo>
                  <a:lnTo>
                    <a:pt x="595" y="496"/>
                  </a:lnTo>
                  <a:lnTo>
                    <a:pt x="347" y="744"/>
                  </a:lnTo>
                  <a:lnTo>
                    <a:pt x="199" y="1042"/>
                  </a:lnTo>
                  <a:lnTo>
                    <a:pt x="100" y="1339"/>
                  </a:lnTo>
                  <a:lnTo>
                    <a:pt x="100" y="1686"/>
                  </a:lnTo>
                  <a:lnTo>
                    <a:pt x="100" y="2529"/>
                  </a:lnTo>
                  <a:lnTo>
                    <a:pt x="100" y="2529"/>
                  </a:lnTo>
                  <a:lnTo>
                    <a:pt x="50" y="2925"/>
                  </a:lnTo>
                  <a:lnTo>
                    <a:pt x="0" y="3372"/>
                  </a:lnTo>
                  <a:lnTo>
                    <a:pt x="3520" y="3372"/>
                  </a:lnTo>
                  <a:lnTo>
                    <a:pt x="3520" y="3372"/>
                  </a:lnTo>
                  <a:lnTo>
                    <a:pt x="3471" y="2925"/>
                  </a:lnTo>
                  <a:lnTo>
                    <a:pt x="3421" y="2529"/>
                  </a:lnTo>
                  <a:lnTo>
                    <a:pt x="3421" y="1686"/>
                  </a:lnTo>
                  <a:lnTo>
                    <a:pt x="3421" y="1686"/>
                  </a:lnTo>
                  <a:lnTo>
                    <a:pt x="3371" y="1339"/>
                  </a:lnTo>
                  <a:lnTo>
                    <a:pt x="3272" y="1042"/>
                  </a:lnTo>
                  <a:lnTo>
                    <a:pt x="3124" y="744"/>
                  </a:lnTo>
                  <a:lnTo>
                    <a:pt x="2925" y="496"/>
                  </a:lnTo>
                  <a:lnTo>
                    <a:pt x="2677" y="298"/>
                  </a:lnTo>
                  <a:lnTo>
                    <a:pt x="2380" y="149"/>
                  </a:lnTo>
                  <a:lnTo>
                    <a:pt x="2083" y="50"/>
                  </a:lnTo>
                  <a:lnTo>
                    <a:pt x="1736" y="0"/>
                  </a:lnTo>
                  <a:lnTo>
                    <a:pt x="1736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81" name="Google Shape;1781;p66"/>
            <p:cNvSpPr/>
            <p:nvPr/>
          </p:nvSpPr>
          <p:spPr>
            <a:xfrm>
              <a:off x="1924900" y="2583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82" name="Google Shape;1782;p66"/>
            <p:cNvSpPr/>
            <p:nvPr/>
          </p:nvSpPr>
          <p:spPr>
            <a:xfrm>
              <a:off x="1830700" y="2695125"/>
              <a:ext cx="189650" cy="28525"/>
            </a:xfrm>
            <a:custGeom>
              <a:avLst/>
              <a:gdLst/>
              <a:ahLst/>
              <a:cxnLst/>
              <a:rect l="l" t="t" r="r" b="b"/>
              <a:pathLst>
                <a:path w="7586" h="1141" extrusionOk="0">
                  <a:moveTo>
                    <a:pt x="1587" y="0"/>
                  </a:moveTo>
                  <a:lnTo>
                    <a:pt x="1290" y="50"/>
                  </a:lnTo>
                  <a:lnTo>
                    <a:pt x="1042" y="99"/>
                  </a:lnTo>
                  <a:lnTo>
                    <a:pt x="794" y="199"/>
                  </a:lnTo>
                  <a:lnTo>
                    <a:pt x="596" y="347"/>
                  </a:lnTo>
                  <a:lnTo>
                    <a:pt x="397" y="496"/>
                  </a:lnTo>
                  <a:lnTo>
                    <a:pt x="249" y="694"/>
                  </a:lnTo>
                  <a:lnTo>
                    <a:pt x="100" y="893"/>
                  </a:lnTo>
                  <a:lnTo>
                    <a:pt x="1" y="1140"/>
                  </a:lnTo>
                  <a:lnTo>
                    <a:pt x="7586" y="1140"/>
                  </a:lnTo>
                  <a:lnTo>
                    <a:pt x="7487" y="893"/>
                  </a:lnTo>
                  <a:lnTo>
                    <a:pt x="7338" y="694"/>
                  </a:lnTo>
                  <a:lnTo>
                    <a:pt x="7189" y="496"/>
                  </a:lnTo>
                  <a:lnTo>
                    <a:pt x="6991" y="347"/>
                  </a:lnTo>
                  <a:lnTo>
                    <a:pt x="6743" y="199"/>
                  </a:lnTo>
                  <a:lnTo>
                    <a:pt x="6545" y="99"/>
                  </a:lnTo>
                  <a:lnTo>
                    <a:pt x="6247" y="50"/>
                  </a:lnTo>
                  <a:lnTo>
                    <a:pt x="599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83" name="Google Shape;1783;p66"/>
            <p:cNvSpPr/>
            <p:nvPr/>
          </p:nvSpPr>
          <p:spPr>
            <a:xfrm>
              <a:off x="1830700" y="2695125"/>
              <a:ext cx="189650" cy="28525"/>
            </a:xfrm>
            <a:custGeom>
              <a:avLst/>
              <a:gdLst/>
              <a:ahLst/>
              <a:cxnLst/>
              <a:rect l="l" t="t" r="r" b="b"/>
              <a:pathLst>
                <a:path w="7586" h="1141" fill="none" extrusionOk="0">
                  <a:moveTo>
                    <a:pt x="1" y="1140"/>
                  </a:moveTo>
                  <a:lnTo>
                    <a:pt x="7586" y="1140"/>
                  </a:lnTo>
                  <a:lnTo>
                    <a:pt x="7586" y="1140"/>
                  </a:lnTo>
                  <a:lnTo>
                    <a:pt x="7487" y="893"/>
                  </a:lnTo>
                  <a:lnTo>
                    <a:pt x="7338" y="694"/>
                  </a:lnTo>
                  <a:lnTo>
                    <a:pt x="7189" y="496"/>
                  </a:lnTo>
                  <a:lnTo>
                    <a:pt x="6991" y="347"/>
                  </a:lnTo>
                  <a:lnTo>
                    <a:pt x="6743" y="199"/>
                  </a:lnTo>
                  <a:lnTo>
                    <a:pt x="6545" y="99"/>
                  </a:lnTo>
                  <a:lnTo>
                    <a:pt x="6247" y="50"/>
                  </a:lnTo>
                  <a:lnTo>
                    <a:pt x="5999" y="0"/>
                  </a:lnTo>
                  <a:lnTo>
                    <a:pt x="1587" y="0"/>
                  </a:lnTo>
                  <a:lnTo>
                    <a:pt x="1587" y="0"/>
                  </a:lnTo>
                  <a:lnTo>
                    <a:pt x="1290" y="50"/>
                  </a:lnTo>
                  <a:lnTo>
                    <a:pt x="1042" y="99"/>
                  </a:lnTo>
                  <a:lnTo>
                    <a:pt x="794" y="199"/>
                  </a:lnTo>
                  <a:lnTo>
                    <a:pt x="596" y="347"/>
                  </a:lnTo>
                  <a:lnTo>
                    <a:pt x="397" y="496"/>
                  </a:lnTo>
                  <a:lnTo>
                    <a:pt x="249" y="694"/>
                  </a:lnTo>
                  <a:lnTo>
                    <a:pt x="100" y="893"/>
                  </a:lnTo>
                  <a:lnTo>
                    <a:pt x="1" y="1140"/>
                  </a:lnTo>
                  <a:lnTo>
                    <a:pt x="1" y="114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84" name="Google Shape;1784;p66"/>
            <p:cNvSpPr/>
            <p:nvPr/>
          </p:nvSpPr>
          <p:spPr>
            <a:xfrm>
              <a:off x="1830700" y="2723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785" name="Google Shape;1785;p66"/>
          <p:cNvGrpSpPr/>
          <p:nvPr/>
        </p:nvGrpSpPr>
        <p:grpSpPr>
          <a:xfrm>
            <a:off x="3262076" y="2641207"/>
            <a:ext cx="445256" cy="445256"/>
            <a:chOff x="2416925" y="2583575"/>
            <a:chExt cx="473475" cy="473475"/>
          </a:xfrm>
        </p:grpSpPr>
        <p:sp>
          <p:nvSpPr>
            <p:cNvPr id="1786" name="Google Shape;1786;p66"/>
            <p:cNvSpPr/>
            <p:nvPr/>
          </p:nvSpPr>
          <p:spPr>
            <a:xfrm>
              <a:off x="2626375" y="2722375"/>
              <a:ext cx="54575" cy="27300"/>
            </a:xfrm>
            <a:custGeom>
              <a:avLst/>
              <a:gdLst/>
              <a:ahLst/>
              <a:cxnLst/>
              <a:rect l="l" t="t" r="r" b="b"/>
              <a:pathLst>
                <a:path w="2183" h="1092" extrusionOk="0">
                  <a:moveTo>
                    <a:pt x="844" y="1"/>
                  </a:moveTo>
                  <a:lnTo>
                    <a:pt x="645" y="50"/>
                  </a:lnTo>
                  <a:lnTo>
                    <a:pt x="298" y="199"/>
                  </a:lnTo>
                  <a:lnTo>
                    <a:pt x="51" y="397"/>
                  </a:lnTo>
                  <a:lnTo>
                    <a:pt x="1" y="447"/>
                  </a:lnTo>
                  <a:lnTo>
                    <a:pt x="1" y="546"/>
                  </a:lnTo>
                  <a:lnTo>
                    <a:pt x="1" y="645"/>
                  </a:lnTo>
                  <a:lnTo>
                    <a:pt x="51" y="744"/>
                  </a:lnTo>
                  <a:lnTo>
                    <a:pt x="298" y="943"/>
                  </a:lnTo>
                  <a:lnTo>
                    <a:pt x="645" y="1042"/>
                  </a:lnTo>
                  <a:lnTo>
                    <a:pt x="844" y="1092"/>
                  </a:lnTo>
                  <a:lnTo>
                    <a:pt x="1339" y="1092"/>
                  </a:lnTo>
                  <a:lnTo>
                    <a:pt x="1538" y="1042"/>
                  </a:lnTo>
                  <a:lnTo>
                    <a:pt x="1885" y="943"/>
                  </a:lnTo>
                  <a:lnTo>
                    <a:pt x="2133" y="744"/>
                  </a:lnTo>
                  <a:lnTo>
                    <a:pt x="2182" y="645"/>
                  </a:lnTo>
                  <a:lnTo>
                    <a:pt x="2182" y="546"/>
                  </a:lnTo>
                  <a:lnTo>
                    <a:pt x="2182" y="447"/>
                  </a:lnTo>
                  <a:lnTo>
                    <a:pt x="2133" y="397"/>
                  </a:lnTo>
                  <a:lnTo>
                    <a:pt x="1885" y="199"/>
                  </a:lnTo>
                  <a:lnTo>
                    <a:pt x="1538" y="50"/>
                  </a:lnTo>
                  <a:lnTo>
                    <a:pt x="133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87" name="Google Shape;1787;p66"/>
            <p:cNvSpPr/>
            <p:nvPr/>
          </p:nvSpPr>
          <p:spPr>
            <a:xfrm>
              <a:off x="2626375" y="2722375"/>
              <a:ext cx="54575" cy="27300"/>
            </a:xfrm>
            <a:custGeom>
              <a:avLst/>
              <a:gdLst/>
              <a:ahLst/>
              <a:cxnLst/>
              <a:rect l="l" t="t" r="r" b="b"/>
              <a:pathLst>
                <a:path w="2183" h="1092" fill="none" extrusionOk="0">
                  <a:moveTo>
                    <a:pt x="1092" y="1"/>
                  </a:moveTo>
                  <a:lnTo>
                    <a:pt x="1092" y="1"/>
                  </a:lnTo>
                  <a:lnTo>
                    <a:pt x="844" y="1"/>
                  </a:lnTo>
                  <a:lnTo>
                    <a:pt x="645" y="50"/>
                  </a:lnTo>
                  <a:lnTo>
                    <a:pt x="298" y="199"/>
                  </a:lnTo>
                  <a:lnTo>
                    <a:pt x="51" y="397"/>
                  </a:lnTo>
                  <a:lnTo>
                    <a:pt x="1" y="447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1" y="645"/>
                  </a:lnTo>
                  <a:lnTo>
                    <a:pt x="51" y="744"/>
                  </a:lnTo>
                  <a:lnTo>
                    <a:pt x="298" y="943"/>
                  </a:lnTo>
                  <a:lnTo>
                    <a:pt x="645" y="1042"/>
                  </a:lnTo>
                  <a:lnTo>
                    <a:pt x="844" y="1092"/>
                  </a:lnTo>
                  <a:lnTo>
                    <a:pt x="1092" y="1092"/>
                  </a:lnTo>
                  <a:lnTo>
                    <a:pt x="1092" y="1092"/>
                  </a:lnTo>
                  <a:lnTo>
                    <a:pt x="1339" y="1092"/>
                  </a:lnTo>
                  <a:lnTo>
                    <a:pt x="1538" y="1042"/>
                  </a:lnTo>
                  <a:lnTo>
                    <a:pt x="1885" y="943"/>
                  </a:lnTo>
                  <a:lnTo>
                    <a:pt x="2133" y="744"/>
                  </a:lnTo>
                  <a:lnTo>
                    <a:pt x="2182" y="645"/>
                  </a:lnTo>
                  <a:lnTo>
                    <a:pt x="2182" y="546"/>
                  </a:lnTo>
                  <a:lnTo>
                    <a:pt x="2182" y="546"/>
                  </a:lnTo>
                  <a:lnTo>
                    <a:pt x="2182" y="447"/>
                  </a:lnTo>
                  <a:lnTo>
                    <a:pt x="2133" y="397"/>
                  </a:lnTo>
                  <a:lnTo>
                    <a:pt x="1885" y="199"/>
                  </a:lnTo>
                  <a:lnTo>
                    <a:pt x="1538" y="50"/>
                  </a:lnTo>
                  <a:lnTo>
                    <a:pt x="1339" y="1"/>
                  </a:lnTo>
                  <a:lnTo>
                    <a:pt x="1092" y="1"/>
                  </a:lnTo>
                  <a:lnTo>
                    <a:pt x="1092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88" name="Google Shape;1788;p66"/>
            <p:cNvSpPr/>
            <p:nvPr/>
          </p:nvSpPr>
          <p:spPr>
            <a:xfrm>
              <a:off x="2653650" y="2722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89" name="Google Shape;1789;p66"/>
            <p:cNvSpPr/>
            <p:nvPr/>
          </p:nvSpPr>
          <p:spPr>
            <a:xfrm>
              <a:off x="2528475" y="2918200"/>
              <a:ext cx="250375" cy="138850"/>
            </a:xfrm>
            <a:custGeom>
              <a:avLst/>
              <a:gdLst/>
              <a:ahLst/>
              <a:cxnLst/>
              <a:rect l="l" t="t" r="r" b="b"/>
              <a:pathLst>
                <a:path w="10015" h="5554" extrusionOk="0">
                  <a:moveTo>
                    <a:pt x="6098" y="2232"/>
                  </a:moveTo>
                  <a:lnTo>
                    <a:pt x="6346" y="2281"/>
                  </a:lnTo>
                  <a:lnTo>
                    <a:pt x="6495" y="2380"/>
                  </a:lnTo>
                  <a:lnTo>
                    <a:pt x="6644" y="2579"/>
                  </a:lnTo>
                  <a:lnTo>
                    <a:pt x="6693" y="2777"/>
                  </a:lnTo>
                  <a:lnTo>
                    <a:pt x="6644" y="3025"/>
                  </a:lnTo>
                  <a:lnTo>
                    <a:pt x="6495" y="3173"/>
                  </a:lnTo>
                  <a:lnTo>
                    <a:pt x="6346" y="3322"/>
                  </a:lnTo>
                  <a:lnTo>
                    <a:pt x="6098" y="3372"/>
                  </a:lnTo>
                  <a:lnTo>
                    <a:pt x="3917" y="3372"/>
                  </a:lnTo>
                  <a:lnTo>
                    <a:pt x="3669" y="3322"/>
                  </a:lnTo>
                  <a:lnTo>
                    <a:pt x="3520" y="3173"/>
                  </a:lnTo>
                  <a:lnTo>
                    <a:pt x="3372" y="3025"/>
                  </a:lnTo>
                  <a:lnTo>
                    <a:pt x="3322" y="2777"/>
                  </a:lnTo>
                  <a:lnTo>
                    <a:pt x="3372" y="2579"/>
                  </a:lnTo>
                  <a:lnTo>
                    <a:pt x="3520" y="2380"/>
                  </a:lnTo>
                  <a:lnTo>
                    <a:pt x="3669" y="2281"/>
                  </a:lnTo>
                  <a:lnTo>
                    <a:pt x="3917" y="2232"/>
                  </a:lnTo>
                  <a:close/>
                  <a:moveTo>
                    <a:pt x="546" y="1"/>
                  </a:moveTo>
                  <a:lnTo>
                    <a:pt x="348" y="50"/>
                  </a:lnTo>
                  <a:lnTo>
                    <a:pt x="149" y="199"/>
                  </a:lnTo>
                  <a:lnTo>
                    <a:pt x="50" y="348"/>
                  </a:lnTo>
                  <a:lnTo>
                    <a:pt x="1" y="596"/>
                  </a:lnTo>
                  <a:lnTo>
                    <a:pt x="50" y="794"/>
                  </a:lnTo>
                  <a:lnTo>
                    <a:pt x="149" y="943"/>
                  </a:lnTo>
                  <a:lnTo>
                    <a:pt x="348" y="1091"/>
                  </a:lnTo>
                  <a:lnTo>
                    <a:pt x="546" y="1141"/>
                  </a:lnTo>
                  <a:lnTo>
                    <a:pt x="1141" y="1141"/>
                  </a:lnTo>
                  <a:lnTo>
                    <a:pt x="1141" y="4462"/>
                  </a:lnTo>
                  <a:lnTo>
                    <a:pt x="546" y="4462"/>
                  </a:lnTo>
                  <a:lnTo>
                    <a:pt x="348" y="4512"/>
                  </a:lnTo>
                  <a:lnTo>
                    <a:pt x="149" y="4611"/>
                  </a:lnTo>
                  <a:lnTo>
                    <a:pt x="50" y="4809"/>
                  </a:lnTo>
                  <a:lnTo>
                    <a:pt x="1" y="5008"/>
                  </a:lnTo>
                  <a:lnTo>
                    <a:pt x="50" y="5206"/>
                  </a:lnTo>
                  <a:lnTo>
                    <a:pt x="149" y="5404"/>
                  </a:lnTo>
                  <a:lnTo>
                    <a:pt x="348" y="5503"/>
                  </a:lnTo>
                  <a:lnTo>
                    <a:pt x="546" y="5553"/>
                  </a:lnTo>
                  <a:lnTo>
                    <a:pt x="9469" y="5553"/>
                  </a:lnTo>
                  <a:lnTo>
                    <a:pt x="9668" y="5503"/>
                  </a:lnTo>
                  <a:lnTo>
                    <a:pt x="9816" y="5404"/>
                  </a:lnTo>
                  <a:lnTo>
                    <a:pt x="9965" y="5206"/>
                  </a:lnTo>
                  <a:lnTo>
                    <a:pt x="10015" y="5008"/>
                  </a:lnTo>
                  <a:lnTo>
                    <a:pt x="9965" y="4809"/>
                  </a:lnTo>
                  <a:lnTo>
                    <a:pt x="9816" y="4611"/>
                  </a:lnTo>
                  <a:lnTo>
                    <a:pt x="9668" y="4512"/>
                  </a:lnTo>
                  <a:lnTo>
                    <a:pt x="9469" y="4462"/>
                  </a:lnTo>
                  <a:lnTo>
                    <a:pt x="8874" y="4462"/>
                  </a:lnTo>
                  <a:lnTo>
                    <a:pt x="8874" y="1141"/>
                  </a:lnTo>
                  <a:lnTo>
                    <a:pt x="9469" y="1141"/>
                  </a:lnTo>
                  <a:lnTo>
                    <a:pt x="9668" y="1091"/>
                  </a:lnTo>
                  <a:lnTo>
                    <a:pt x="9816" y="943"/>
                  </a:lnTo>
                  <a:lnTo>
                    <a:pt x="9965" y="794"/>
                  </a:lnTo>
                  <a:lnTo>
                    <a:pt x="10015" y="596"/>
                  </a:lnTo>
                  <a:lnTo>
                    <a:pt x="9965" y="348"/>
                  </a:lnTo>
                  <a:lnTo>
                    <a:pt x="9816" y="199"/>
                  </a:lnTo>
                  <a:lnTo>
                    <a:pt x="9668" y="50"/>
                  </a:lnTo>
                  <a:lnTo>
                    <a:pt x="946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90" name="Google Shape;1790;p66"/>
            <p:cNvSpPr/>
            <p:nvPr/>
          </p:nvSpPr>
          <p:spPr>
            <a:xfrm>
              <a:off x="2528475" y="2918200"/>
              <a:ext cx="250375" cy="138850"/>
            </a:xfrm>
            <a:custGeom>
              <a:avLst/>
              <a:gdLst/>
              <a:ahLst/>
              <a:cxnLst/>
              <a:rect l="l" t="t" r="r" b="b"/>
              <a:pathLst>
                <a:path w="10015" h="5554" fill="none" extrusionOk="0">
                  <a:moveTo>
                    <a:pt x="546" y="4462"/>
                  </a:moveTo>
                  <a:lnTo>
                    <a:pt x="546" y="4462"/>
                  </a:lnTo>
                  <a:lnTo>
                    <a:pt x="348" y="4512"/>
                  </a:lnTo>
                  <a:lnTo>
                    <a:pt x="149" y="4611"/>
                  </a:lnTo>
                  <a:lnTo>
                    <a:pt x="50" y="4809"/>
                  </a:lnTo>
                  <a:lnTo>
                    <a:pt x="1" y="5008"/>
                  </a:lnTo>
                  <a:lnTo>
                    <a:pt x="1" y="5008"/>
                  </a:lnTo>
                  <a:lnTo>
                    <a:pt x="50" y="5206"/>
                  </a:lnTo>
                  <a:lnTo>
                    <a:pt x="149" y="5404"/>
                  </a:lnTo>
                  <a:lnTo>
                    <a:pt x="348" y="5503"/>
                  </a:lnTo>
                  <a:lnTo>
                    <a:pt x="546" y="5553"/>
                  </a:lnTo>
                  <a:lnTo>
                    <a:pt x="9469" y="5553"/>
                  </a:lnTo>
                  <a:lnTo>
                    <a:pt x="9469" y="5553"/>
                  </a:lnTo>
                  <a:lnTo>
                    <a:pt x="9668" y="5503"/>
                  </a:lnTo>
                  <a:lnTo>
                    <a:pt x="9816" y="5404"/>
                  </a:lnTo>
                  <a:lnTo>
                    <a:pt x="9965" y="5206"/>
                  </a:lnTo>
                  <a:lnTo>
                    <a:pt x="10015" y="5008"/>
                  </a:lnTo>
                  <a:lnTo>
                    <a:pt x="10015" y="5008"/>
                  </a:lnTo>
                  <a:lnTo>
                    <a:pt x="9965" y="4809"/>
                  </a:lnTo>
                  <a:lnTo>
                    <a:pt x="9816" y="4611"/>
                  </a:lnTo>
                  <a:lnTo>
                    <a:pt x="9668" y="4512"/>
                  </a:lnTo>
                  <a:lnTo>
                    <a:pt x="9469" y="4462"/>
                  </a:lnTo>
                  <a:lnTo>
                    <a:pt x="8874" y="4462"/>
                  </a:lnTo>
                  <a:lnTo>
                    <a:pt x="8874" y="1141"/>
                  </a:lnTo>
                  <a:lnTo>
                    <a:pt x="9469" y="1141"/>
                  </a:lnTo>
                  <a:lnTo>
                    <a:pt x="9469" y="1141"/>
                  </a:lnTo>
                  <a:lnTo>
                    <a:pt x="9668" y="1091"/>
                  </a:lnTo>
                  <a:lnTo>
                    <a:pt x="9816" y="943"/>
                  </a:lnTo>
                  <a:lnTo>
                    <a:pt x="9965" y="794"/>
                  </a:lnTo>
                  <a:lnTo>
                    <a:pt x="10015" y="596"/>
                  </a:lnTo>
                  <a:lnTo>
                    <a:pt x="10015" y="596"/>
                  </a:lnTo>
                  <a:lnTo>
                    <a:pt x="9965" y="348"/>
                  </a:lnTo>
                  <a:lnTo>
                    <a:pt x="9816" y="199"/>
                  </a:lnTo>
                  <a:lnTo>
                    <a:pt x="9668" y="50"/>
                  </a:lnTo>
                  <a:lnTo>
                    <a:pt x="9469" y="1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348" y="50"/>
                  </a:lnTo>
                  <a:lnTo>
                    <a:pt x="149" y="199"/>
                  </a:lnTo>
                  <a:lnTo>
                    <a:pt x="50" y="348"/>
                  </a:lnTo>
                  <a:lnTo>
                    <a:pt x="1" y="596"/>
                  </a:lnTo>
                  <a:lnTo>
                    <a:pt x="1" y="596"/>
                  </a:lnTo>
                  <a:lnTo>
                    <a:pt x="50" y="794"/>
                  </a:lnTo>
                  <a:lnTo>
                    <a:pt x="149" y="943"/>
                  </a:lnTo>
                  <a:lnTo>
                    <a:pt x="348" y="1091"/>
                  </a:lnTo>
                  <a:lnTo>
                    <a:pt x="546" y="1141"/>
                  </a:lnTo>
                  <a:lnTo>
                    <a:pt x="1141" y="1141"/>
                  </a:lnTo>
                  <a:lnTo>
                    <a:pt x="1141" y="4462"/>
                  </a:lnTo>
                  <a:lnTo>
                    <a:pt x="546" y="446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91" name="Google Shape;1791;p66"/>
            <p:cNvSpPr/>
            <p:nvPr/>
          </p:nvSpPr>
          <p:spPr>
            <a:xfrm>
              <a:off x="2611525" y="2973975"/>
              <a:ext cx="84300" cy="28525"/>
            </a:xfrm>
            <a:custGeom>
              <a:avLst/>
              <a:gdLst/>
              <a:ahLst/>
              <a:cxnLst/>
              <a:rect l="l" t="t" r="r" b="b"/>
              <a:pathLst>
                <a:path w="3372" h="1141" fill="none" extrusionOk="0">
                  <a:moveTo>
                    <a:pt x="595" y="1"/>
                  </a:moveTo>
                  <a:lnTo>
                    <a:pt x="2776" y="1"/>
                  </a:lnTo>
                  <a:lnTo>
                    <a:pt x="2776" y="1"/>
                  </a:lnTo>
                  <a:lnTo>
                    <a:pt x="3024" y="50"/>
                  </a:lnTo>
                  <a:lnTo>
                    <a:pt x="3173" y="149"/>
                  </a:lnTo>
                  <a:lnTo>
                    <a:pt x="3322" y="348"/>
                  </a:lnTo>
                  <a:lnTo>
                    <a:pt x="3371" y="546"/>
                  </a:lnTo>
                  <a:lnTo>
                    <a:pt x="3371" y="546"/>
                  </a:lnTo>
                  <a:lnTo>
                    <a:pt x="3322" y="794"/>
                  </a:lnTo>
                  <a:lnTo>
                    <a:pt x="3173" y="942"/>
                  </a:lnTo>
                  <a:lnTo>
                    <a:pt x="3024" y="1091"/>
                  </a:lnTo>
                  <a:lnTo>
                    <a:pt x="2776" y="1141"/>
                  </a:lnTo>
                  <a:lnTo>
                    <a:pt x="595" y="1141"/>
                  </a:lnTo>
                  <a:lnTo>
                    <a:pt x="595" y="1141"/>
                  </a:lnTo>
                  <a:lnTo>
                    <a:pt x="347" y="1091"/>
                  </a:lnTo>
                  <a:lnTo>
                    <a:pt x="198" y="942"/>
                  </a:lnTo>
                  <a:lnTo>
                    <a:pt x="50" y="794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50" y="348"/>
                  </a:lnTo>
                  <a:lnTo>
                    <a:pt x="198" y="149"/>
                  </a:lnTo>
                  <a:lnTo>
                    <a:pt x="347" y="50"/>
                  </a:lnTo>
                  <a:lnTo>
                    <a:pt x="595" y="1"/>
                  </a:lnTo>
                  <a:lnTo>
                    <a:pt x="595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92" name="Google Shape;1792;p66"/>
            <p:cNvSpPr/>
            <p:nvPr/>
          </p:nvSpPr>
          <p:spPr>
            <a:xfrm>
              <a:off x="2626375" y="2973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93" name="Google Shape;1793;p66"/>
            <p:cNvSpPr/>
            <p:nvPr/>
          </p:nvSpPr>
          <p:spPr>
            <a:xfrm>
              <a:off x="2416925" y="2583575"/>
              <a:ext cx="473475" cy="307400"/>
            </a:xfrm>
            <a:custGeom>
              <a:avLst/>
              <a:gdLst/>
              <a:ahLst/>
              <a:cxnLst/>
              <a:rect l="l" t="t" r="r" b="b"/>
              <a:pathLst>
                <a:path w="18939" h="12296" extrusionOk="0">
                  <a:moveTo>
                    <a:pt x="9470" y="2231"/>
                  </a:moveTo>
                  <a:lnTo>
                    <a:pt x="9668" y="2281"/>
                  </a:lnTo>
                  <a:lnTo>
                    <a:pt x="9866" y="2380"/>
                  </a:lnTo>
                  <a:lnTo>
                    <a:pt x="9965" y="2578"/>
                  </a:lnTo>
                  <a:lnTo>
                    <a:pt x="10015" y="2777"/>
                  </a:lnTo>
                  <a:lnTo>
                    <a:pt x="9965" y="2975"/>
                  </a:lnTo>
                  <a:lnTo>
                    <a:pt x="9866" y="3173"/>
                  </a:lnTo>
                  <a:lnTo>
                    <a:pt x="9668" y="3272"/>
                  </a:lnTo>
                  <a:lnTo>
                    <a:pt x="9470" y="3322"/>
                  </a:lnTo>
                  <a:lnTo>
                    <a:pt x="9271" y="3272"/>
                  </a:lnTo>
                  <a:lnTo>
                    <a:pt x="9073" y="3173"/>
                  </a:lnTo>
                  <a:lnTo>
                    <a:pt x="8974" y="2975"/>
                  </a:lnTo>
                  <a:lnTo>
                    <a:pt x="8924" y="2777"/>
                  </a:lnTo>
                  <a:lnTo>
                    <a:pt x="8974" y="2578"/>
                  </a:lnTo>
                  <a:lnTo>
                    <a:pt x="9073" y="2380"/>
                  </a:lnTo>
                  <a:lnTo>
                    <a:pt x="9271" y="2281"/>
                  </a:lnTo>
                  <a:lnTo>
                    <a:pt x="9470" y="2231"/>
                  </a:lnTo>
                  <a:close/>
                  <a:moveTo>
                    <a:pt x="7239" y="3322"/>
                  </a:moveTo>
                  <a:lnTo>
                    <a:pt x="7487" y="3372"/>
                  </a:lnTo>
                  <a:lnTo>
                    <a:pt x="7635" y="3520"/>
                  </a:lnTo>
                  <a:lnTo>
                    <a:pt x="7784" y="3669"/>
                  </a:lnTo>
                  <a:lnTo>
                    <a:pt x="7784" y="3867"/>
                  </a:lnTo>
                  <a:lnTo>
                    <a:pt x="7784" y="4115"/>
                  </a:lnTo>
                  <a:lnTo>
                    <a:pt x="7635" y="4264"/>
                  </a:lnTo>
                  <a:lnTo>
                    <a:pt x="7487" y="4413"/>
                  </a:lnTo>
                  <a:lnTo>
                    <a:pt x="7239" y="4462"/>
                  </a:lnTo>
                  <a:lnTo>
                    <a:pt x="7040" y="4413"/>
                  </a:lnTo>
                  <a:lnTo>
                    <a:pt x="6842" y="4264"/>
                  </a:lnTo>
                  <a:lnTo>
                    <a:pt x="6743" y="4115"/>
                  </a:lnTo>
                  <a:lnTo>
                    <a:pt x="6693" y="3867"/>
                  </a:lnTo>
                  <a:lnTo>
                    <a:pt x="6743" y="3669"/>
                  </a:lnTo>
                  <a:lnTo>
                    <a:pt x="6842" y="3520"/>
                  </a:lnTo>
                  <a:lnTo>
                    <a:pt x="7040" y="3372"/>
                  </a:lnTo>
                  <a:lnTo>
                    <a:pt x="7239" y="3322"/>
                  </a:lnTo>
                  <a:close/>
                  <a:moveTo>
                    <a:pt x="11700" y="3322"/>
                  </a:moveTo>
                  <a:lnTo>
                    <a:pt x="11899" y="3372"/>
                  </a:lnTo>
                  <a:lnTo>
                    <a:pt x="12097" y="3520"/>
                  </a:lnTo>
                  <a:lnTo>
                    <a:pt x="12196" y="3669"/>
                  </a:lnTo>
                  <a:lnTo>
                    <a:pt x="12246" y="3867"/>
                  </a:lnTo>
                  <a:lnTo>
                    <a:pt x="12196" y="4115"/>
                  </a:lnTo>
                  <a:lnTo>
                    <a:pt x="12097" y="4264"/>
                  </a:lnTo>
                  <a:lnTo>
                    <a:pt x="11899" y="4413"/>
                  </a:lnTo>
                  <a:lnTo>
                    <a:pt x="11700" y="4462"/>
                  </a:lnTo>
                  <a:lnTo>
                    <a:pt x="11453" y="4413"/>
                  </a:lnTo>
                  <a:lnTo>
                    <a:pt x="11304" y="4264"/>
                  </a:lnTo>
                  <a:lnTo>
                    <a:pt x="11155" y="4115"/>
                  </a:lnTo>
                  <a:lnTo>
                    <a:pt x="11155" y="3867"/>
                  </a:lnTo>
                  <a:lnTo>
                    <a:pt x="11155" y="3669"/>
                  </a:lnTo>
                  <a:lnTo>
                    <a:pt x="11304" y="3520"/>
                  </a:lnTo>
                  <a:lnTo>
                    <a:pt x="11453" y="3372"/>
                  </a:lnTo>
                  <a:lnTo>
                    <a:pt x="11700" y="3322"/>
                  </a:lnTo>
                  <a:close/>
                  <a:moveTo>
                    <a:pt x="3372" y="3322"/>
                  </a:moveTo>
                  <a:lnTo>
                    <a:pt x="3372" y="5008"/>
                  </a:lnTo>
                  <a:lnTo>
                    <a:pt x="3421" y="5850"/>
                  </a:lnTo>
                  <a:lnTo>
                    <a:pt x="3521" y="6544"/>
                  </a:lnTo>
                  <a:lnTo>
                    <a:pt x="3669" y="7189"/>
                  </a:lnTo>
                  <a:lnTo>
                    <a:pt x="3868" y="7784"/>
                  </a:lnTo>
                  <a:lnTo>
                    <a:pt x="3372" y="7784"/>
                  </a:lnTo>
                  <a:lnTo>
                    <a:pt x="2926" y="7734"/>
                  </a:lnTo>
                  <a:lnTo>
                    <a:pt x="2480" y="7585"/>
                  </a:lnTo>
                  <a:lnTo>
                    <a:pt x="2132" y="7387"/>
                  </a:lnTo>
                  <a:lnTo>
                    <a:pt x="1785" y="7139"/>
                  </a:lnTo>
                  <a:lnTo>
                    <a:pt x="1488" y="6792"/>
                  </a:lnTo>
                  <a:lnTo>
                    <a:pt x="1290" y="6396"/>
                  </a:lnTo>
                  <a:lnTo>
                    <a:pt x="1141" y="5999"/>
                  </a:lnTo>
                  <a:lnTo>
                    <a:pt x="1091" y="5553"/>
                  </a:lnTo>
                  <a:lnTo>
                    <a:pt x="1141" y="5107"/>
                  </a:lnTo>
                  <a:lnTo>
                    <a:pt x="1290" y="4710"/>
                  </a:lnTo>
                  <a:lnTo>
                    <a:pt x="1488" y="4313"/>
                  </a:lnTo>
                  <a:lnTo>
                    <a:pt x="1785" y="3966"/>
                  </a:lnTo>
                  <a:lnTo>
                    <a:pt x="2132" y="3719"/>
                  </a:lnTo>
                  <a:lnTo>
                    <a:pt x="2480" y="3520"/>
                  </a:lnTo>
                  <a:lnTo>
                    <a:pt x="2926" y="3372"/>
                  </a:lnTo>
                  <a:lnTo>
                    <a:pt x="3372" y="3322"/>
                  </a:lnTo>
                  <a:close/>
                  <a:moveTo>
                    <a:pt x="9916" y="4462"/>
                  </a:moveTo>
                  <a:lnTo>
                    <a:pt x="10362" y="4561"/>
                  </a:lnTo>
                  <a:lnTo>
                    <a:pt x="10709" y="4710"/>
                  </a:lnTo>
                  <a:lnTo>
                    <a:pt x="11056" y="4908"/>
                  </a:lnTo>
                  <a:lnTo>
                    <a:pt x="11304" y="5156"/>
                  </a:lnTo>
                  <a:lnTo>
                    <a:pt x="11502" y="5454"/>
                  </a:lnTo>
                  <a:lnTo>
                    <a:pt x="11651" y="5751"/>
                  </a:lnTo>
                  <a:lnTo>
                    <a:pt x="11700" y="6098"/>
                  </a:lnTo>
                  <a:lnTo>
                    <a:pt x="11651" y="6445"/>
                  </a:lnTo>
                  <a:lnTo>
                    <a:pt x="11502" y="6743"/>
                  </a:lnTo>
                  <a:lnTo>
                    <a:pt x="11304" y="7040"/>
                  </a:lnTo>
                  <a:lnTo>
                    <a:pt x="11056" y="7288"/>
                  </a:lnTo>
                  <a:lnTo>
                    <a:pt x="10709" y="7486"/>
                  </a:lnTo>
                  <a:lnTo>
                    <a:pt x="10362" y="7635"/>
                  </a:lnTo>
                  <a:lnTo>
                    <a:pt x="9916" y="7734"/>
                  </a:lnTo>
                  <a:lnTo>
                    <a:pt x="9470" y="7784"/>
                  </a:lnTo>
                  <a:lnTo>
                    <a:pt x="9023" y="7734"/>
                  </a:lnTo>
                  <a:lnTo>
                    <a:pt x="8577" y="7635"/>
                  </a:lnTo>
                  <a:lnTo>
                    <a:pt x="8230" y="7486"/>
                  </a:lnTo>
                  <a:lnTo>
                    <a:pt x="7883" y="7288"/>
                  </a:lnTo>
                  <a:lnTo>
                    <a:pt x="7635" y="7040"/>
                  </a:lnTo>
                  <a:lnTo>
                    <a:pt x="7437" y="6743"/>
                  </a:lnTo>
                  <a:lnTo>
                    <a:pt x="7288" y="6445"/>
                  </a:lnTo>
                  <a:lnTo>
                    <a:pt x="7239" y="6098"/>
                  </a:lnTo>
                  <a:lnTo>
                    <a:pt x="7288" y="5751"/>
                  </a:lnTo>
                  <a:lnTo>
                    <a:pt x="7437" y="5454"/>
                  </a:lnTo>
                  <a:lnTo>
                    <a:pt x="7635" y="5156"/>
                  </a:lnTo>
                  <a:lnTo>
                    <a:pt x="7883" y="4908"/>
                  </a:lnTo>
                  <a:lnTo>
                    <a:pt x="8230" y="4710"/>
                  </a:lnTo>
                  <a:lnTo>
                    <a:pt x="8577" y="4561"/>
                  </a:lnTo>
                  <a:lnTo>
                    <a:pt x="9023" y="4462"/>
                  </a:lnTo>
                  <a:close/>
                  <a:moveTo>
                    <a:pt x="15617" y="3322"/>
                  </a:moveTo>
                  <a:lnTo>
                    <a:pt x="16063" y="3372"/>
                  </a:lnTo>
                  <a:lnTo>
                    <a:pt x="16460" y="3520"/>
                  </a:lnTo>
                  <a:lnTo>
                    <a:pt x="16856" y="3719"/>
                  </a:lnTo>
                  <a:lnTo>
                    <a:pt x="17203" y="3966"/>
                  </a:lnTo>
                  <a:lnTo>
                    <a:pt x="17451" y="4313"/>
                  </a:lnTo>
                  <a:lnTo>
                    <a:pt x="17649" y="4710"/>
                  </a:lnTo>
                  <a:lnTo>
                    <a:pt x="17798" y="5107"/>
                  </a:lnTo>
                  <a:lnTo>
                    <a:pt x="17848" y="5553"/>
                  </a:lnTo>
                  <a:lnTo>
                    <a:pt x="17798" y="5999"/>
                  </a:lnTo>
                  <a:lnTo>
                    <a:pt x="17649" y="6396"/>
                  </a:lnTo>
                  <a:lnTo>
                    <a:pt x="17451" y="6792"/>
                  </a:lnTo>
                  <a:lnTo>
                    <a:pt x="17203" y="7139"/>
                  </a:lnTo>
                  <a:lnTo>
                    <a:pt x="16856" y="7387"/>
                  </a:lnTo>
                  <a:lnTo>
                    <a:pt x="16460" y="7585"/>
                  </a:lnTo>
                  <a:lnTo>
                    <a:pt x="16063" y="7734"/>
                  </a:lnTo>
                  <a:lnTo>
                    <a:pt x="15617" y="7784"/>
                  </a:lnTo>
                  <a:lnTo>
                    <a:pt x="15121" y="7784"/>
                  </a:lnTo>
                  <a:lnTo>
                    <a:pt x="15319" y="7189"/>
                  </a:lnTo>
                  <a:lnTo>
                    <a:pt x="15468" y="6544"/>
                  </a:lnTo>
                  <a:lnTo>
                    <a:pt x="15567" y="5850"/>
                  </a:lnTo>
                  <a:lnTo>
                    <a:pt x="15617" y="5008"/>
                  </a:lnTo>
                  <a:lnTo>
                    <a:pt x="15617" y="3322"/>
                  </a:lnTo>
                  <a:close/>
                  <a:moveTo>
                    <a:pt x="2827" y="0"/>
                  </a:moveTo>
                  <a:lnTo>
                    <a:pt x="2579" y="50"/>
                  </a:lnTo>
                  <a:lnTo>
                    <a:pt x="2430" y="149"/>
                  </a:lnTo>
                  <a:lnTo>
                    <a:pt x="2281" y="348"/>
                  </a:lnTo>
                  <a:lnTo>
                    <a:pt x="2232" y="546"/>
                  </a:lnTo>
                  <a:lnTo>
                    <a:pt x="2281" y="794"/>
                  </a:lnTo>
                  <a:lnTo>
                    <a:pt x="2430" y="942"/>
                  </a:lnTo>
                  <a:lnTo>
                    <a:pt x="2579" y="1091"/>
                  </a:lnTo>
                  <a:lnTo>
                    <a:pt x="3372" y="1091"/>
                  </a:lnTo>
                  <a:lnTo>
                    <a:pt x="3372" y="2231"/>
                  </a:lnTo>
                  <a:lnTo>
                    <a:pt x="3025" y="2231"/>
                  </a:lnTo>
                  <a:lnTo>
                    <a:pt x="2678" y="2281"/>
                  </a:lnTo>
                  <a:lnTo>
                    <a:pt x="2380" y="2380"/>
                  </a:lnTo>
                  <a:lnTo>
                    <a:pt x="2083" y="2479"/>
                  </a:lnTo>
                  <a:lnTo>
                    <a:pt x="1785" y="2628"/>
                  </a:lnTo>
                  <a:lnTo>
                    <a:pt x="1488" y="2777"/>
                  </a:lnTo>
                  <a:lnTo>
                    <a:pt x="1240" y="2975"/>
                  </a:lnTo>
                  <a:lnTo>
                    <a:pt x="992" y="3223"/>
                  </a:lnTo>
                  <a:lnTo>
                    <a:pt x="794" y="3421"/>
                  </a:lnTo>
                  <a:lnTo>
                    <a:pt x="596" y="3719"/>
                  </a:lnTo>
                  <a:lnTo>
                    <a:pt x="397" y="3966"/>
                  </a:lnTo>
                  <a:lnTo>
                    <a:pt x="249" y="4264"/>
                  </a:lnTo>
                  <a:lnTo>
                    <a:pt x="149" y="4561"/>
                  </a:lnTo>
                  <a:lnTo>
                    <a:pt x="50" y="4908"/>
                  </a:lnTo>
                  <a:lnTo>
                    <a:pt x="1" y="5206"/>
                  </a:lnTo>
                  <a:lnTo>
                    <a:pt x="1" y="5553"/>
                  </a:lnTo>
                  <a:lnTo>
                    <a:pt x="1" y="5900"/>
                  </a:lnTo>
                  <a:lnTo>
                    <a:pt x="50" y="6247"/>
                  </a:lnTo>
                  <a:lnTo>
                    <a:pt x="149" y="6544"/>
                  </a:lnTo>
                  <a:lnTo>
                    <a:pt x="249" y="6842"/>
                  </a:lnTo>
                  <a:lnTo>
                    <a:pt x="397" y="7139"/>
                  </a:lnTo>
                  <a:lnTo>
                    <a:pt x="596" y="7437"/>
                  </a:lnTo>
                  <a:lnTo>
                    <a:pt x="794" y="7685"/>
                  </a:lnTo>
                  <a:lnTo>
                    <a:pt x="992" y="7932"/>
                  </a:lnTo>
                  <a:lnTo>
                    <a:pt x="1240" y="8131"/>
                  </a:lnTo>
                  <a:lnTo>
                    <a:pt x="1488" y="8329"/>
                  </a:lnTo>
                  <a:lnTo>
                    <a:pt x="1785" y="8478"/>
                  </a:lnTo>
                  <a:lnTo>
                    <a:pt x="2083" y="8626"/>
                  </a:lnTo>
                  <a:lnTo>
                    <a:pt x="2380" y="8726"/>
                  </a:lnTo>
                  <a:lnTo>
                    <a:pt x="2678" y="8825"/>
                  </a:lnTo>
                  <a:lnTo>
                    <a:pt x="3025" y="8874"/>
                  </a:lnTo>
                  <a:lnTo>
                    <a:pt x="4512" y="8874"/>
                  </a:lnTo>
                  <a:lnTo>
                    <a:pt x="4909" y="9370"/>
                  </a:lnTo>
                  <a:lnTo>
                    <a:pt x="5355" y="9767"/>
                  </a:lnTo>
                  <a:lnTo>
                    <a:pt x="5801" y="10114"/>
                  </a:lnTo>
                  <a:lnTo>
                    <a:pt x="6247" y="10411"/>
                  </a:lnTo>
                  <a:lnTo>
                    <a:pt x="6793" y="10808"/>
                  </a:lnTo>
                  <a:lnTo>
                    <a:pt x="7288" y="11254"/>
                  </a:lnTo>
                  <a:lnTo>
                    <a:pt x="7437" y="11452"/>
                  </a:lnTo>
                  <a:lnTo>
                    <a:pt x="7586" y="11700"/>
                  </a:lnTo>
                  <a:lnTo>
                    <a:pt x="7685" y="11998"/>
                  </a:lnTo>
                  <a:lnTo>
                    <a:pt x="7784" y="12295"/>
                  </a:lnTo>
                  <a:lnTo>
                    <a:pt x="11155" y="12295"/>
                  </a:lnTo>
                  <a:lnTo>
                    <a:pt x="11205" y="11998"/>
                  </a:lnTo>
                  <a:lnTo>
                    <a:pt x="11353" y="11700"/>
                  </a:lnTo>
                  <a:lnTo>
                    <a:pt x="11502" y="11452"/>
                  </a:lnTo>
                  <a:lnTo>
                    <a:pt x="11651" y="11254"/>
                  </a:lnTo>
                  <a:lnTo>
                    <a:pt x="12147" y="10808"/>
                  </a:lnTo>
                  <a:lnTo>
                    <a:pt x="12692" y="10411"/>
                  </a:lnTo>
                  <a:lnTo>
                    <a:pt x="13138" y="10114"/>
                  </a:lnTo>
                  <a:lnTo>
                    <a:pt x="13584" y="9767"/>
                  </a:lnTo>
                  <a:lnTo>
                    <a:pt x="14030" y="9370"/>
                  </a:lnTo>
                  <a:lnTo>
                    <a:pt x="14477" y="8874"/>
                  </a:lnTo>
                  <a:lnTo>
                    <a:pt x="15964" y="8874"/>
                  </a:lnTo>
                  <a:lnTo>
                    <a:pt x="16261" y="8825"/>
                  </a:lnTo>
                  <a:lnTo>
                    <a:pt x="16608" y="8726"/>
                  </a:lnTo>
                  <a:lnTo>
                    <a:pt x="16906" y="8626"/>
                  </a:lnTo>
                  <a:lnTo>
                    <a:pt x="17203" y="8478"/>
                  </a:lnTo>
                  <a:lnTo>
                    <a:pt x="17451" y="8329"/>
                  </a:lnTo>
                  <a:lnTo>
                    <a:pt x="17749" y="8131"/>
                  </a:lnTo>
                  <a:lnTo>
                    <a:pt x="17947" y="7932"/>
                  </a:lnTo>
                  <a:lnTo>
                    <a:pt x="18195" y="7685"/>
                  </a:lnTo>
                  <a:lnTo>
                    <a:pt x="18393" y="7437"/>
                  </a:lnTo>
                  <a:lnTo>
                    <a:pt x="18542" y="7139"/>
                  </a:lnTo>
                  <a:lnTo>
                    <a:pt x="18691" y="6842"/>
                  </a:lnTo>
                  <a:lnTo>
                    <a:pt x="18790" y="6544"/>
                  </a:lnTo>
                  <a:lnTo>
                    <a:pt x="18889" y="6247"/>
                  </a:lnTo>
                  <a:lnTo>
                    <a:pt x="18938" y="5900"/>
                  </a:lnTo>
                  <a:lnTo>
                    <a:pt x="18938" y="5553"/>
                  </a:lnTo>
                  <a:lnTo>
                    <a:pt x="18938" y="5206"/>
                  </a:lnTo>
                  <a:lnTo>
                    <a:pt x="18889" y="4908"/>
                  </a:lnTo>
                  <a:lnTo>
                    <a:pt x="18790" y="4561"/>
                  </a:lnTo>
                  <a:lnTo>
                    <a:pt x="18691" y="4264"/>
                  </a:lnTo>
                  <a:lnTo>
                    <a:pt x="18542" y="3966"/>
                  </a:lnTo>
                  <a:lnTo>
                    <a:pt x="18393" y="3719"/>
                  </a:lnTo>
                  <a:lnTo>
                    <a:pt x="18195" y="3421"/>
                  </a:lnTo>
                  <a:lnTo>
                    <a:pt x="17947" y="3223"/>
                  </a:lnTo>
                  <a:lnTo>
                    <a:pt x="17749" y="2975"/>
                  </a:lnTo>
                  <a:lnTo>
                    <a:pt x="17451" y="2777"/>
                  </a:lnTo>
                  <a:lnTo>
                    <a:pt x="17203" y="2628"/>
                  </a:lnTo>
                  <a:lnTo>
                    <a:pt x="16906" y="2479"/>
                  </a:lnTo>
                  <a:lnTo>
                    <a:pt x="16608" y="2380"/>
                  </a:lnTo>
                  <a:lnTo>
                    <a:pt x="16261" y="2281"/>
                  </a:lnTo>
                  <a:lnTo>
                    <a:pt x="15964" y="2231"/>
                  </a:lnTo>
                  <a:lnTo>
                    <a:pt x="15617" y="2231"/>
                  </a:lnTo>
                  <a:lnTo>
                    <a:pt x="15617" y="1091"/>
                  </a:lnTo>
                  <a:lnTo>
                    <a:pt x="16360" y="1091"/>
                  </a:lnTo>
                  <a:lnTo>
                    <a:pt x="16559" y="942"/>
                  </a:lnTo>
                  <a:lnTo>
                    <a:pt x="16658" y="794"/>
                  </a:lnTo>
                  <a:lnTo>
                    <a:pt x="16708" y="546"/>
                  </a:lnTo>
                  <a:lnTo>
                    <a:pt x="16658" y="348"/>
                  </a:lnTo>
                  <a:lnTo>
                    <a:pt x="16559" y="149"/>
                  </a:lnTo>
                  <a:lnTo>
                    <a:pt x="16360" y="50"/>
                  </a:lnTo>
                  <a:lnTo>
                    <a:pt x="1616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94" name="Google Shape;1794;p66"/>
            <p:cNvSpPr/>
            <p:nvPr/>
          </p:nvSpPr>
          <p:spPr>
            <a:xfrm>
              <a:off x="2416925" y="2583575"/>
              <a:ext cx="473475" cy="307400"/>
            </a:xfrm>
            <a:custGeom>
              <a:avLst/>
              <a:gdLst/>
              <a:ahLst/>
              <a:cxnLst/>
              <a:rect l="l" t="t" r="r" b="b"/>
              <a:pathLst>
                <a:path w="18939" h="12296" fill="none" extrusionOk="0">
                  <a:moveTo>
                    <a:pt x="15617" y="2231"/>
                  </a:moveTo>
                  <a:lnTo>
                    <a:pt x="15617" y="1091"/>
                  </a:lnTo>
                  <a:lnTo>
                    <a:pt x="16162" y="1091"/>
                  </a:lnTo>
                  <a:lnTo>
                    <a:pt x="16162" y="1091"/>
                  </a:lnTo>
                  <a:lnTo>
                    <a:pt x="16360" y="1091"/>
                  </a:lnTo>
                  <a:lnTo>
                    <a:pt x="16559" y="942"/>
                  </a:lnTo>
                  <a:lnTo>
                    <a:pt x="16658" y="794"/>
                  </a:lnTo>
                  <a:lnTo>
                    <a:pt x="16708" y="546"/>
                  </a:lnTo>
                  <a:lnTo>
                    <a:pt x="16708" y="546"/>
                  </a:lnTo>
                  <a:lnTo>
                    <a:pt x="16658" y="348"/>
                  </a:lnTo>
                  <a:lnTo>
                    <a:pt x="16559" y="149"/>
                  </a:lnTo>
                  <a:lnTo>
                    <a:pt x="16360" y="50"/>
                  </a:lnTo>
                  <a:lnTo>
                    <a:pt x="16162" y="0"/>
                  </a:lnTo>
                  <a:lnTo>
                    <a:pt x="2827" y="0"/>
                  </a:lnTo>
                  <a:lnTo>
                    <a:pt x="2827" y="0"/>
                  </a:lnTo>
                  <a:lnTo>
                    <a:pt x="2579" y="50"/>
                  </a:lnTo>
                  <a:lnTo>
                    <a:pt x="2430" y="149"/>
                  </a:lnTo>
                  <a:lnTo>
                    <a:pt x="2281" y="348"/>
                  </a:lnTo>
                  <a:lnTo>
                    <a:pt x="2232" y="546"/>
                  </a:lnTo>
                  <a:lnTo>
                    <a:pt x="2232" y="546"/>
                  </a:lnTo>
                  <a:lnTo>
                    <a:pt x="2281" y="794"/>
                  </a:lnTo>
                  <a:lnTo>
                    <a:pt x="2430" y="942"/>
                  </a:lnTo>
                  <a:lnTo>
                    <a:pt x="2579" y="1091"/>
                  </a:lnTo>
                  <a:lnTo>
                    <a:pt x="2827" y="1091"/>
                  </a:lnTo>
                  <a:lnTo>
                    <a:pt x="3372" y="1091"/>
                  </a:lnTo>
                  <a:lnTo>
                    <a:pt x="3372" y="2231"/>
                  </a:lnTo>
                  <a:lnTo>
                    <a:pt x="3372" y="2231"/>
                  </a:lnTo>
                  <a:lnTo>
                    <a:pt x="3025" y="2231"/>
                  </a:lnTo>
                  <a:lnTo>
                    <a:pt x="2678" y="2281"/>
                  </a:lnTo>
                  <a:lnTo>
                    <a:pt x="2380" y="2380"/>
                  </a:lnTo>
                  <a:lnTo>
                    <a:pt x="2083" y="2479"/>
                  </a:lnTo>
                  <a:lnTo>
                    <a:pt x="1785" y="2628"/>
                  </a:lnTo>
                  <a:lnTo>
                    <a:pt x="1488" y="2777"/>
                  </a:lnTo>
                  <a:lnTo>
                    <a:pt x="1240" y="2975"/>
                  </a:lnTo>
                  <a:lnTo>
                    <a:pt x="992" y="3223"/>
                  </a:lnTo>
                  <a:lnTo>
                    <a:pt x="794" y="3421"/>
                  </a:lnTo>
                  <a:lnTo>
                    <a:pt x="596" y="3719"/>
                  </a:lnTo>
                  <a:lnTo>
                    <a:pt x="397" y="3966"/>
                  </a:lnTo>
                  <a:lnTo>
                    <a:pt x="249" y="4264"/>
                  </a:lnTo>
                  <a:lnTo>
                    <a:pt x="149" y="4561"/>
                  </a:lnTo>
                  <a:lnTo>
                    <a:pt x="50" y="4908"/>
                  </a:lnTo>
                  <a:lnTo>
                    <a:pt x="1" y="5206"/>
                  </a:lnTo>
                  <a:lnTo>
                    <a:pt x="1" y="5553"/>
                  </a:lnTo>
                  <a:lnTo>
                    <a:pt x="1" y="5553"/>
                  </a:lnTo>
                  <a:lnTo>
                    <a:pt x="1" y="5900"/>
                  </a:lnTo>
                  <a:lnTo>
                    <a:pt x="50" y="6247"/>
                  </a:lnTo>
                  <a:lnTo>
                    <a:pt x="149" y="6544"/>
                  </a:lnTo>
                  <a:lnTo>
                    <a:pt x="249" y="6842"/>
                  </a:lnTo>
                  <a:lnTo>
                    <a:pt x="397" y="7139"/>
                  </a:lnTo>
                  <a:lnTo>
                    <a:pt x="596" y="7437"/>
                  </a:lnTo>
                  <a:lnTo>
                    <a:pt x="794" y="7685"/>
                  </a:lnTo>
                  <a:lnTo>
                    <a:pt x="992" y="7932"/>
                  </a:lnTo>
                  <a:lnTo>
                    <a:pt x="1240" y="8131"/>
                  </a:lnTo>
                  <a:lnTo>
                    <a:pt x="1488" y="8329"/>
                  </a:lnTo>
                  <a:lnTo>
                    <a:pt x="1785" y="8478"/>
                  </a:lnTo>
                  <a:lnTo>
                    <a:pt x="2083" y="8626"/>
                  </a:lnTo>
                  <a:lnTo>
                    <a:pt x="2380" y="8726"/>
                  </a:lnTo>
                  <a:lnTo>
                    <a:pt x="2678" y="8825"/>
                  </a:lnTo>
                  <a:lnTo>
                    <a:pt x="3025" y="8874"/>
                  </a:lnTo>
                  <a:lnTo>
                    <a:pt x="3372" y="8874"/>
                  </a:lnTo>
                  <a:lnTo>
                    <a:pt x="4512" y="8874"/>
                  </a:lnTo>
                  <a:lnTo>
                    <a:pt x="4512" y="8874"/>
                  </a:lnTo>
                  <a:lnTo>
                    <a:pt x="4909" y="9370"/>
                  </a:lnTo>
                  <a:lnTo>
                    <a:pt x="5355" y="9767"/>
                  </a:lnTo>
                  <a:lnTo>
                    <a:pt x="5801" y="10114"/>
                  </a:lnTo>
                  <a:lnTo>
                    <a:pt x="6247" y="10411"/>
                  </a:lnTo>
                  <a:lnTo>
                    <a:pt x="6247" y="10411"/>
                  </a:lnTo>
                  <a:lnTo>
                    <a:pt x="6793" y="10808"/>
                  </a:lnTo>
                  <a:lnTo>
                    <a:pt x="7288" y="11254"/>
                  </a:lnTo>
                  <a:lnTo>
                    <a:pt x="7437" y="11452"/>
                  </a:lnTo>
                  <a:lnTo>
                    <a:pt x="7586" y="11700"/>
                  </a:lnTo>
                  <a:lnTo>
                    <a:pt x="7685" y="11998"/>
                  </a:lnTo>
                  <a:lnTo>
                    <a:pt x="7784" y="12295"/>
                  </a:lnTo>
                  <a:lnTo>
                    <a:pt x="11155" y="12295"/>
                  </a:lnTo>
                  <a:lnTo>
                    <a:pt x="11155" y="12295"/>
                  </a:lnTo>
                  <a:lnTo>
                    <a:pt x="11205" y="11998"/>
                  </a:lnTo>
                  <a:lnTo>
                    <a:pt x="11353" y="11700"/>
                  </a:lnTo>
                  <a:lnTo>
                    <a:pt x="11502" y="11452"/>
                  </a:lnTo>
                  <a:lnTo>
                    <a:pt x="11651" y="11254"/>
                  </a:lnTo>
                  <a:lnTo>
                    <a:pt x="12147" y="10808"/>
                  </a:lnTo>
                  <a:lnTo>
                    <a:pt x="12692" y="10411"/>
                  </a:lnTo>
                  <a:lnTo>
                    <a:pt x="12692" y="10411"/>
                  </a:lnTo>
                  <a:lnTo>
                    <a:pt x="13138" y="10114"/>
                  </a:lnTo>
                  <a:lnTo>
                    <a:pt x="13584" y="9767"/>
                  </a:lnTo>
                  <a:lnTo>
                    <a:pt x="14030" y="9370"/>
                  </a:lnTo>
                  <a:lnTo>
                    <a:pt x="14477" y="8874"/>
                  </a:lnTo>
                  <a:lnTo>
                    <a:pt x="15617" y="8874"/>
                  </a:lnTo>
                  <a:lnTo>
                    <a:pt x="15617" y="8874"/>
                  </a:lnTo>
                  <a:lnTo>
                    <a:pt x="15964" y="8874"/>
                  </a:lnTo>
                  <a:lnTo>
                    <a:pt x="16261" y="8825"/>
                  </a:lnTo>
                  <a:lnTo>
                    <a:pt x="16608" y="8726"/>
                  </a:lnTo>
                  <a:lnTo>
                    <a:pt x="16906" y="8626"/>
                  </a:lnTo>
                  <a:lnTo>
                    <a:pt x="17203" y="8478"/>
                  </a:lnTo>
                  <a:lnTo>
                    <a:pt x="17451" y="8329"/>
                  </a:lnTo>
                  <a:lnTo>
                    <a:pt x="17749" y="8131"/>
                  </a:lnTo>
                  <a:lnTo>
                    <a:pt x="17947" y="7932"/>
                  </a:lnTo>
                  <a:lnTo>
                    <a:pt x="18195" y="7685"/>
                  </a:lnTo>
                  <a:lnTo>
                    <a:pt x="18393" y="7437"/>
                  </a:lnTo>
                  <a:lnTo>
                    <a:pt x="18542" y="7139"/>
                  </a:lnTo>
                  <a:lnTo>
                    <a:pt x="18691" y="6842"/>
                  </a:lnTo>
                  <a:lnTo>
                    <a:pt x="18790" y="6544"/>
                  </a:lnTo>
                  <a:lnTo>
                    <a:pt x="18889" y="6247"/>
                  </a:lnTo>
                  <a:lnTo>
                    <a:pt x="18938" y="5900"/>
                  </a:lnTo>
                  <a:lnTo>
                    <a:pt x="18938" y="5553"/>
                  </a:lnTo>
                  <a:lnTo>
                    <a:pt x="18938" y="5553"/>
                  </a:lnTo>
                  <a:lnTo>
                    <a:pt x="18938" y="5206"/>
                  </a:lnTo>
                  <a:lnTo>
                    <a:pt x="18889" y="4908"/>
                  </a:lnTo>
                  <a:lnTo>
                    <a:pt x="18790" y="4561"/>
                  </a:lnTo>
                  <a:lnTo>
                    <a:pt x="18691" y="4264"/>
                  </a:lnTo>
                  <a:lnTo>
                    <a:pt x="18542" y="3966"/>
                  </a:lnTo>
                  <a:lnTo>
                    <a:pt x="18393" y="3719"/>
                  </a:lnTo>
                  <a:lnTo>
                    <a:pt x="18195" y="3421"/>
                  </a:lnTo>
                  <a:lnTo>
                    <a:pt x="17947" y="3223"/>
                  </a:lnTo>
                  <a:lnTo>
                    <a:pt x="17749" y="2975"/>
                  </a:lnTo>
                  <a:lnTo>
                    <a:pt x="17451" y="2777"/>
                  </a:lnTo>
                  <a:lnTo>
                    <a:pt x="17203" y="2628"/>
                  </a:lnTo>
                  <a:lnTo>
                    <a:pt x="16906" y="2479"/>
                  </a:lnTo>
                  <a:lnTo>
                    <a:pt x="16608" y="2380"/>
                  </a:lnTo>
                  <a:lnTo>
                    <a:pt x="16261" y="2281"/>
                  </a:lnTo>
                  <a:lnTo>
                    <a:pt x="15964" y="2231"/>
                  </a:lnTo>
                  <a:lnTo>
                    <a:pt x="15617" y="2231"/>
                  </a:lnTo>
                  <a:lnTo>
                    <a:pt x="15617" y="223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95" name="Google Shape;1795;p66"/>
            <p:cNvSpPr/>
            <p:nvPr/>
          </p:nvSpPr>
          <p:spPr>
            <a:xfrm>
              <a:off x="2444200" y="2666625"/>
              <a:ext cx="69425" cy="111550"/>
            </a:xfrm>
            <a:custGeom>
              <a:avLst/>
              <a:gdLst/>
              <a:ahLst/>
              <a:cxnLst/>
              <a:rect l="l" t="t" r="r" b="b"/>
              <a:pathLst>
                <a:path w="2777" h="4462" fill="none" extrusionOk="0">
                  <a:moveTo>
                    <a:pt x="2281" y="4462"/>
                  </a:moveTo>
                  <a:lnTo>
                    <a:pt x="2281" y="4462"/>
                  </a:lnTo>
                  <a:lnTo>
                    <a:pt x="1835" y="4412"/>
                  </a:lnTo>
                  <a:lnTo>
                    <a:pt x="1389" y="4263"/>
                  </a:lnTo>
                  <a:lnTo>
                    <a:pt x="1041" y="4065"/>
                  </a:lnTo>
                  <a:lnTo>
                    <a:pt x="694" y="3817"/>
                  </a:lnTo>
                  <a:lnTo>
                    <a:pt x="397" y="3470"/>
                  </a:lnTo>
                  <a:lnTo>
                    <a:pt x="199" y="3074"/>
                  </a:lnTo>
                  <a:lnTo>
                    <a:pt x="50" y="2677"/>
                  </a:lnTo>
                  <a:lnTo>
                    <a:pt x="0" y="2231"/>
                  </a:lnTo>
                  <a:lnTo>
                    <a:pt x="0" y="2231"/>
                  </a:lnTo>
                  <a:lnTo>
                    <a:pt x="50" y="1785"/>
                  </a:lnTo>
                  <a:lnTo>
                    <a:pt x="199" y="1388"/>
                  </a:lnTo>
                  <a:lnTo>
                    <a:pt x="397" y="991"/>
                  </a:lnTo>
                  <a:lnTo>
                    <a:pt x="694" y="644"/>
                  </a:lnTo>
                  <a:lnTo>
                    <a:pt x="1041" y="397"/>
                  </a:lnTo>
                  <a:lnTo>
                    <a:pt x="1389" y="198"/>
                  </a:lnTo>
                  <a:lnTo>
                    <a:pt x="1835" y="50"/>
                  </a:lnTo>
                  <a:lnTo>
                    <a:pt x="2281" y="0"/>
                  </a:lnTo>
                  <a:lnTo>
                    <a:pt x="2281" y="1686"/>
                  </a:lnTo>
                  <a:lnTo>
                    <a:pt x="2281" y="1686"/>
                  </a:lnTo>
                  <a:lnTo>
                    <a:pt x="2330" y="2528"/>
                  </a:lnTo>
                  <a:lnTo>
                    <a:pt x="2430" y="3222"/>
                  </a:lnTo>
                  <a:lnTo>
                    <a:pt x="2578" y="3867"/>
                  </a:lnTo>
                  <a:lnTo>
                    <a:pt x="2777" y="4462"/>
                  </a:lnTo>
                  <a:lnTo>
                    <a:pt x="2281" y="446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96" name="Google Shape;1796;p66"/>
            <p:cNvSpPr/>
            <p:nvPr/>
          </p:nvSpPr>
          <p:spPr>
            <a:xfrm>
              <a:off x="2640025" y="2639350"/>
              <a:ext cx="27275" cy="27275"/>
            </a:xfrm>
            <a:custGeom>
              <a:avLst/>
              <a:gdLst/>
              <a:ahLst/>
              <a:cxnLst/>
              <a:rect l="l" t="t" r="r" b="b"/>
              <a:pathLst>
                <a:path w="1091" h="1091" fill="none" extrusionOk="0">
                  <a:moveTo>
                    <a:pt x="546" y="0"/>
                  </a:moveTo>
                  <a:lnTo>
                    <a:pt x="546" y="0"/>
                  </a:lnTo>
                  <a:lnTo>
                    <a:pt x="744" y="50"/>
                  </a:lnTo>
                  <a:lnTo>
                    <a:pt x="942" y="149"/>
                  </a:lnTo>
                  <a:lnTo>
                    <a:pt x="1041" y="347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41" y="744"/>
                  </a:lnTo>
                  <a:lnTo>
                    <a:pt x="942" y="942"/>
                  </a:lnTo>
                  <a:lnTo>
                    <a:pt x="744" y="1041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7" y="1041"/>
                  </a:lnTo>
                  <a:lnTo>
                    <a:pt x="149" y="942"/>
                  </a:lnTo>
                  <a:lnTo>
                    <a:pt x="50" y="744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50" y="347"/>
                  </a:lnTo>
                  <a:lnTo>
                    <a:pt x="149" y="149"/>
                  </a:lnTo>
                  <a:lnTo>
                    <a:pt x="347" y="50"/>
                  </a:lnTo>
                  <a:lnTo>
                    <a:pt x="546" y="0"/>
                  </a:lnTo>
                  <a:lnTo>
                    <a:pt x="546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97" name="Google Shape;1797;p66"/>
            <p:cNvSpPr/>
            <p:nvPr/>
          </p:nvSpPr>
          <p:spPr>
            <a:xfrm>
              <a:off x="2584250" y="2666625"/>
              <a:ext cx="27300" cy="28525"/>
            </a:xfrm>
            <a:custGeom>
              <a:avLst/>
              <a:gdLst/>
              <a:ahLst/>
              <a:cxnLst/>
              <a:rect l="l" t="t" r="r" b="b"/>
              <a:pathLst>
                <a:path w="1092" h="1141" fill="none" extrusionOk="0">
                  <a:moveTo>
                    <a:pt x="0" y="545"/>
                  </a:moveTo>
                  <a:lnTo>
                    <a:pt x="0" y="545"/>
                  </a:lnTo>
                  <a:lnTo>
                    <a:pt x="50" y="347"/>
                  </a:lnTo>
                  <a:lnTo>
                    <a:pt x="149" y="198"/>
                  </a:lnTo>
                  <a:lnTo>
                    <a:pt x="347" y="5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794" y="50"/>
                  </a:lnTo>
                  <a:lnTo>
                    <a:pt x="942" y="198"/>
                  </a:lnTo>
                  <a:lnTo>
                    <a:pt x="1091" y="347"/>
                  </a:lnTo>
                  <a:lnTo>
                    <a:pt x="1091" y="545"/>
                  </a:lnTo>
                  <a:lnTo>
                    <a:pt x="1091" y="545"/>
                  </a:lnTo>
                  <a:lnTo>
                    <a:pt x="1091" y="793"/>
                  </a:lnTo>
                  <a:lnTo>
                    <a:pt x="942" y="942"/>
                  </a:lnTo>
                  <a:lnTo>
                    <a:pt x="794" y="1091"/>
                  </a:lnTo>
                  <a:lnTo>
                    <a:pt x="546" y="1140"/>
                  </a:lnTo>
                  <a:lnTo>
                    <a:pt x="546" y="1140"/>
                  </a:lnTo>
                  <a:lnTo>
                    <a:pt x="347" y="1091"/>
                  </a:lnTo>
                  <a:lnTo>
                    <a:pt x="149" y="942"/>
                  </a:lnTo>
                  <a:lnTo>
                    <a:pt x="50" y="793"/>
                  </a:lnTo>
                  <a:lnTo>
                    <a:pt x="0" y="545"/>
                  </a:lnTo>
                  <a:lnTo>
                    <a:pt x="0" y="54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98" name="Google Shape;1798;p66"/>
            <p:cNvSpPr/>
            <p:nvPr/>
          </p:nvSpPr>
          <p:spPr>
            <a:xfrm>
              <a:off x="2597875" y="2695125"/>
              <a:ext cx="111575" cy="83050"/>
            </a:xfrm>
            <a:custGeom>
              <a:avLst/>
              <a:gdLst/>
              <a:ahLst/>
              <a:cxnLst/>
              <a:rect l="l" t="t" r="r" b="b"/>
              <a:pathLst>
                <a:path w="4463" h="3322" fill="none" extrusionOk="0">
                  <a:moveTo>
                    <a:pt x="2232" y="3322"/>
                  </a:moveTo>
                  <a:lnTo>
                    <a:pt x="2232" y="3322"/>
                  </a:lnTo>
                  <a:lnTo>
                    <a:pt x="1785" y="3272"/>
                  </a:lnTo>
                  <a:lnTo>
                    <a:pt x="1339" y="3173"/>
                  </a:lnTo>
                  <a:lnTo>
                    <a:pt x="992" y="3024"/>
                  </a:lnTo>
                  <a:lnTo>
                    <a:pt x="645" y="2826"/>
                  </a:lnTo>
                  <a:lnTo>
                    <a:pt x="397" y="2578"/>
                  </a:lnTo>
                  <a:lnTo>
                    <a:pt x="199" y="2281"/>
                  </a:lnTo>
                  <a:lnTo>
                    <a:pt x="50" y="1983"/>
                  </a:lnTo>
                  <a:lnTo>
                    <a:pt x="1" y="1636"/>
                  </a:lnTo>
                  <a:lnTo>
                    <a:pt x="1" y="1636"/>
                  </a:lnTo>
                  <a:lnTo>
                    <a:pt x="50" y="1289"/>
                  </a:lnTo>
                  <a:lnTo>
                    <a:pt x="199" y="992"/>
                  </a:lnTo>
                  <a:lnTo>
                    <a:pt x="397" y="694"/>
                  </a:lnTo>
                  <a:lnTo>
                    <a:pt x="645" y="446"/>
                  </a:lnTo>
                  <a:lnTo>
                    <a:pt x="992" y="248"/>
                  </a:lnTo>
                  <a:lnTo>
                    <a:pt x="1339" y="99"/>
                  </a:lnTo>
                  <a:lnTo>
                    <a:pt x="1785" y="0"/>
                  </a:lnTo>
                  <a:lnTo>
                    <a:pt x="2232" y="0"/>
                  </a:lnTo>
                  <a:lnTo>
                    <a:pt x="2232" y="0"/>
                  </a:lnTo>
                  <a:lnTo>
                    <a:pt x="2678" y="0"/>
                  </a:lnTo>
                  <a:lnTo>
                    <a:pt x="3124" y="99"/>
                  </a:lnTo>
                  <a:lnTo>
                    <a:pt x="3471" y="248"/>
                  </a:lnTo>
                  <a:lnTo>
                    <a:pt x="3818" y="446"/>
                  </a:lnTo>
                  <a:lnTo>
                    <a:pt x="4066" y="694"/>
                  </a:lnTo>
                  <a:lnTo>
                    <a:pt x="4264" y="992"/>
                  </a:lnTo>
                  <a:lnTo>
                    <a:pt x="4413" y="1289"/>
                  </a:lnTo>
                  <a:lnTo>
                    <a:pt x="4462" y="1636"/>
                  </a:lnTo>
                  <a:lnTo>
                    <a:pt x="4462" y="1636"/>
                  </a:lnTo>
                  <a:lnTo>
                    <a:pt x="4413" y="1983"/>
                  </a:lnTo>
                  <a:lnTo>
                    <a:pt x="4264" y="2281"/>
                  </a:lnTo>
                  <a:lnTo>
                    <a:pt x="4066" y="2578"/>
                  </a:lnTo>
                  <a:lnTo>
                    <a:pt x="3818" y="2826"/>
                  </a:lnTo>
                  <a:lnTo>
                    <a:pt x="3471" y="3024"/>
                  </a:lnTo>
                  <a:lnTo>
                    <a:pt x="3124" y="3173"/>
                  </a:lnTo>
                  <a:lnTo>
                    <a:pt x="2678" y="3272"/>
                  </a:lnTo>
                  <a:lnTo>
                    <a:pt x="2232" y="3322"/>
                  </a:lnTo>
                  <a:lnTo>
                    <a:pt x="2232" y="332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99" name="Google Shape;1799;p66"/>
            <p:cNvSpPr/>
            <p:nvPr/>
          </p:nvSpPr>
          <p:spPr>
            <a:xfrm>
              <a:off x="2695800" y="2666625"/>
              <a:ext cx="27275" cy="28525"/>
            </a:xfrm>
            <a:custGeom>
              <a:avLst/>
              <a:gdLst/>
              <a:ahLst/>
              <a:cxnLst/>
              <a:rect l="l" t="t" r="r" b="b"/>
              <a:pathLst>
                <a:path w="1091" h="1141" fill="none" extrusionOk="0">
                  <a:moveTo>
                    <a:pt x="545" y="1140"/>
                  </a:moveTo>
                  <a:lnTo>
                    <a:pt x="545" y="1140"/>
                  </a:lnTo>
                  <a:lnTo>
                    <a:pt x="298" y="1091"/>
                  </a:lnTo>
                  <a:lnTo>
                    <a:pt x="149" y="942"/>
                  </a:lnTo>
                  <a:lnTo>
                    <a:pt x="0" y="793"/>
                  </a:lnTo>
                  <a:lnTo>
                    <a:pt x="0" y="545"/>
                  </a:lnTo>
                  <a:lnTo>
                    <a:pt x="0" y="545"/>
                  </a:lnTo>
                  <a:lnTo>
                    <a:pt x="0" y="347"/>
                  </a:lnTo>
                  <a:lnTo>
                    <a:pt x="149" y="198"/>
                  </a:lnTo>
                  <a:lnTo>
                    <a:pt x="298" y="50"/>
                  </a:lnTo>
                  <a:lnTo>
                    <a:pt x="545" y="0"/>
                  </a:lnTo>
                  <a:lnTo>
                    <a:pt x="545" y="0"/>
                  </a:lnTo>
                  <a:lnTo>
                    <a:pt x="744" y="50"/>
                  </a:lnTo>
                  <a:lnTo>
                    <a:pt x="942" y="198"/>
                  </a:lnTo>
                  <a:lnTo>
                    <a:pt x="1041" y="347"/>
                  </a:lnTo>
                  <a:lnTo>
                    <a:pt x="1091" y="545"/>
                  </a:lnTo>
                  <a:lnTo>
                    <a:pt x="1091" y="545"/>
                  </a:lnTo>
                  <a:lnTo>
                    <a:pt x="1041" y="793"/>
                  </a:lnTo>
                  <a:lnTo>
                    <a:pt x="942" y="942"/>
                  </a:lnTo>
                  <a:lnTo>
                    <a:pt x="744" y="1091"/>
                  </a:lnTo>
                  <a:lnTo>
                    <a:pt x="545" y="1140"/>
                  </a:lnTo>
                  <a:lnTo>
                    <a:pt x="545" y="114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00" name="Google Shape;1800;p66"/>
            <p:cNvSpPr/>
            <p:nvPr/>
          </p:nvSpPr>
          <p:spPr>
            <a:xfrm>
              <a:off x="2794950" y="2666625"/>
              <a:ext cx="68175" cy="111550"/>
            </a:xfrm>
            <a:custGeom>
              <a:avLst/>
              <a:gdLst/>
              <a:ahLst/>
              <a:cxnLst/>
              <a:rect l="l" t="t" r="r" b="b"/>
              <a:pathLst>
                <a:path w="2727" h="4462" fill="none" extrusionOk="0">
                  <a:moveTo>
                    <a:pt x="496" y="4462"/>
                  </a:moveTo>
                  <a:lnTo>
                    <a:pt x="0" y="4462"/>
                  </a:lnTo>
                  <a:lnTo>
                    <a:pt x="0" y="4462"/>
                  </a:lnTo>
                  <a:lnTo>
                    <a:pt x="198" y="3867"/>
                  </a:lnTo>
                  <a:lnTo>
                    <a:pt x="347" y="3222"/>
                  </a:lnTo>
                  <a:lnTo>
                    <a:pt x="446" y="2528"/>
                  </a:lnTo>
                  <a:lnTo>
                    <a:pt x="496" y="1686"/>
                  </a:lnTo>
                  <a:lnTo>
                    <a:pt x="496" y="0"/>
                  </a:lnTo>
                  <a:lnTo>
                    <a:pt x="496" y="0"/>
                  </a:lnTo>
                  <a:lnTo>
                    <a:pt x="942" y="50"/>
                  </a:lnTo>
                  <a:lnTo>
                    <a:pt x="1339" y="198"/>
                  </a:lnTo>
                  <a:lnTo>
                    <a:pt x="1735" y="397"/>
                  </a:lnTo>
                  <a:lnTo>
                    <a:pt x="2082" y="644"/>
                  </a:lnTo>
                  <a:lnTo>
                    <a:pt x="2330" y="991"/>
                  </a:lnTo>
                  <a:lnTo>
                    <a:pt x="2528" y="1388"/>
                  </a:lnTo>
                  <a:lnTo>
                    <a:pt x="2677" y="1785"/>
                  </a:lnTo>
                  <a:lnTo>
                    <a:pt x="2727" y="2231"/>
                  </a:lnTo>
                  <a:lnTo>
                    <a:pt x="2727" y="2231"/>
                  </a:lnTo>
                  <a:lnTo>
                    <a:pt x="2677" y="2677"/>
                  </a:lnTo>
                  <a:lnTo>
                    <a:pt x="2528" y="3074"/>
                  </a:lnTo>
                  <a:lnTo>
                    <a:pt x="2330" y="3470"/>
                  </a:lnTo>
                  <a:lnTo>
                    <a:pt x="2082" y="3817"/>
                  </a:lnTo>
                  <a:lnTo>
                    <a:pt x="1735" y="4065"/>
                  </a:lnTo>
                  <a:lnTo>
                    <a:pt x="1339" y="4263"/>
                  </a:lnTo>
                  <a:lnTo>
                    <a:pt x="942" y="4412"/>
                  </a:lnTo>
                  <a:lnTo>
                    <a:pt x="496" y="4462"/>
                  </a:lnTo>
                  <a:lnTo>
                    <a:pt x="496" y="446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01" name="Google Shape;1801;p66"/>
            <p:cNvSpPr/>
            <p:nvPr/>
          </p:nvSpPr>
          <p:spPr>
            <a:xfrm>
              <a:off x="2807325" y="2778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802" name="Google Shape;1802;p66"/>
          <p:cNvGrpSpPr/>
          <p:nvPr/>
        </p:nvGrpSpPr>
        <p:grpSpPr>
          <a:xfrm>
            <a:off x="3933404" y="2641207"/>
            <a:ext cx="446431" cy="445256"/>
            <a:chOff x="3130800" y="2583575"/>
            <a:chExt cx="474725" cy="473475"/>
          </a:xfrm>
        </p:grpSpPr>
        <p:sp>
          <p:nvSpPr>
            <p:cNvPr id="1803" name="Google Shape;1803;p66"/>
            <p:cNvSpPr/>
            <p:nvPr/>
          </p:nvSpPr>
          <p:spPr>
            <a:xfrm>
              <a:off x="3130800" y="2631900"/>
              <a:ext cx="426375" cy="425150"/>
            </a:xfrm>
            <a:custGeom>
              <a:avLst/>
              <a:gdLst/>
              <a:ahLst/>
              <a:cxnLst/>
              <a:rect l="l" t="t" r="r" b="b"/>
              <a:pathLst>
                <a:path w="17055" h="17006" extrusionOk="0">
                  <a:moveTo>
                    <a:pt x="2926" y="1"/>
                  </a:moveTo>
                  <a:lnTo>
                    <a:pt x="2728" y="150"/>
                  </a:lnTo>
                  <a:lnTo>
                    <a:pt x="1141" y="1736"/>
                  </a:lnTo>
                  <a:lnTo>
                    <a:pt x="745" y="2182"/>
                  </a:lnTo>
                  <a:lnTo>
                    <a:pt x="447" y="2678"/>
                  </a:lnTo>
                  <a:lnTo>
                    <a:pt x="249" y="3223"/>
                  </a:lnTo>
                  <a:lnTo>
                    <a:pt x="100" y="3769"/>
                  </a:lnTo>
                  <a:lnTo>
                    <a:pt x="1" y="4363"/>
                  </a:lnTo>
                  <a:lnTo>
                    <a:pt x="51" y="4909"/>
                  </a:lnTo>
                  <a:lnTo>
                    <a:pt x="150" y="5504"/>
                  </a:lnTo>
                  <a:lnTo>
                    <a:pt x="348" y="6049"/>
                  </a:lnTo>
                  <a:lnTo>
                    <a:pt x="1042" y="7388"/>
                  </a:lnTo>
                  <a:lnTo>
                    <a:pt x="1389" y="8082"/>
                  </a:lnTo>
                  <a:lnTo>
                    <a:pt x="1835" y="8776"/>
                  </a:lnTo>
                  <a:lnTo>
                    <a:pt x="2331" y="9470"/>
                  </a:lnTo>
                  <a:lnTo>
                    <a:pt x="2827" y="10213"/>
                  </a:lnTo>
                  <a:lnTo>
                    <a:pt x="3422" y="10907"/>
                  </a:lnTo>
                  <a:lnTo>
                    <a:pt x="4017" y="11651"/>
                  </a:lnTo>
                  <a:lnTo>
                    <a:pt x="4711" y="12345"/>
                  </a:lnTo>
                  <a:lnTo>
                    <a:pt x="5405" y="13039"/>
                  </a:lnTo>
                  <a:lnTo>
                    <a:pt x="6198" y="13733"/>
                  </a:lnTo>
                  <a:lnTo>
                    <a:pt x="7041" y="14378"/>
                  </a:lnTo>
                  <a:lnTo>
                    <a:pt x="7933" y="15022"/>
                  </a:lnTo>
                  <a:lnTo>
                    <a:pt x="8875" y="15617"/>
                  </a:lnTo>
                  <a:lnTo>
                    <a:pt x="9916" y="16162"/>
                  </a:lnTo>
                  <a:lnTo>
                    <a:pt x="11007" y="16708"/>
                  </a:lnTo>
                  <a:lnTo>
                    <a:pt x="11552" y="16906"/>
                  </a:lnTo>
                  <a:lnTo>
                    <a:pt x="12097" y="17005"/>
                  </a:lnTo>
                  <a:lnTo>
                    <a:pt x="12692" y="17005"/>
                  </a:lnTo>
                  <a:lnTo>
                    <a:pt x="13237" y="16955"/>
                  </a:lnTo>
                  <a:lnTo>
                    <a:pt x="13783" y="16807"/>
                  </a:lnTo>
                  <a:lnTo>
                    <a:pt x="14328" y="16559"/>
                  </a:lnTo>
                  <a:lnTo>
                    <a:pt x="14824" y="16261"/>
                  </a:lnTo>
                  <a:lnTo>
                    <a:pt x="15270" y="15865"/>
                  </a:lnTo>
                  <a:lnTo>
                    <a:pt x="16856" y="14278"/>
                  </a:lnTo>
                  <a:lnTo>
                    <a:pt x="17005" y="14080"/>
                  </a:lnTo>
                  <a:lnTo>
                    <a:pt x="17055" y="13882"/>
                  </a:lnTo>
                  <a:lnTo>
                    <a:pt x="17005" y="13684"/>
                  </a:lnTo>
                  <a:lnTo>
                    <a:pt x="16856" y="13485"/>
                  </a:lnTo>
                  <a:lnTo>
                    <a:pt x="12940" y="9569"/>
                  </a:lnTo>
                  <a:lnTo>
                    <a:pt x="12742" y="9420"/>
                  </a:lnTo>
                  <a:lnTo>
                    <a:pt x="12345" y="9420"/>
                  </a:lnTo>
                  <a:lnTo>
                    <a:pt x="12147" y="9569"/>
                  </a:lnTo>
                  <a:lnTo>
                    <a:pt x="10114" y="11601"/>
                  </a:lnTo>
                  <a:lnTo>
                    <a:pt x="9420" y="11155"/>
                  </a:lnTo>
                  <a:lnTo>
                    <a:pt x="8726" y="10659"/>
                  </a:lnTo>
                  <a:lnTo>
                    <a:pt x="8082" y="10114"/>
                  </a:lnTo>
                  <a:lnTo>
                    <a:pt x="7437" y="9569"/>
                  </a:lnTo>
                  <a:lnTo>
                    <a:pt x="6892" y="8924"/>
                  </a:lnTo>
                  <a:lnTo>
                    <a:pt x="6347" y="8280"/>
                  </a:lnTo>
                  <a:lnTo>
                    <a:pt x="5851" y="7635"/>
                  </a:lnTo>
                  <a:lnTo>
                    <a:pt x="5405" y="6892"/>
                  </a:lnTo>
                  <a:lnTo>
                    <a:pt x="7437" y="4859"/>
                  </a:lnTo>
                  <a:lnTo>
                    <a:pt x="7586" y="4661"/>
                  </a:lnTo>
                  <a:lnTo>
                    <a:pt x="7635" y="4463"/>
                  </a:lnTo>
                  <a:lnTo>
                    <a:pt x="7586" y="4264"/>
                  </a:lnTo>
                  <a:lnTo>
                    <a:pt x="7437" y="4066"/>
                  </a:lnTo>
                  <a:lnTo>
                    <a:pt x="3521" y="150"/>
                  </a:lnTo>
                  <a:lnTo>
                    <a:pt x="332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04" name="Google Shape;1804;p66"/>
            <p:cNvSpPr/>
            <p:nvPr/>
          </p:nvSpPr>
          <p:spPr>
            <a:xfrm>
              <a:off x="3130800" y="2631900"/>
              <a:ext cx="426375" cy="425150"/>
            </a:xfrm>
            <a:custGeom>
              <a:avLst/>
              <a:gdLst/>
              <a:ahLst/>
              <a:cxnLst/>
              <a:rect l="l" t="t" r="r" b="b"/>
              <a:pathLst>
                <a:path w="17055" h="17006" fill="none" extrusionOk="0">
                  <a:moveTo>
                    <a:pt x="348" y="6049"/>
                  </a:moveTo>
                  <a:lnTo>
                    <a:pt x="348" y="6049"/>
                  </a:lnTo>
                  <a:lnTo>
                    <a:pt x="1042" y="7388"/>
                  </a:lnTo>
                  <a:lnTo>
                    <a:pt x="1389" y="8082"/>
                  </a:lnTo>
                  <a:lnTo>
                    <a:pt x="1835" y="8776"/>
                  </a:lnTo>
                  <a:lnTo>
                    <a:pt x="2331" y="9470"/>
                  </a:lnTo>
                  <a:lnTo>
                    <a:pt x="2827" y="10213"/>
                  </a:lnTo>
                  <a:lnTo>
                    <a:pt x="3422" y="10907"/>
                  </a:lnTo>
                  <a:lnTo>
                    <a:pt x="4017" y="11651"/>
                  </a:lnTo>
                  <a:lnTo>
                    <a:pt x="4711" y="12345"/>
                  </a:lnTo>
                  <a:lnTo>
                    <a:pt x="5405" y="13039"/>
                  </a:lnTo>
                  <a:lnTo>
                    <a:pt x="6198" y="13733"/>
                  </a:lnTo>
                  <a:lnTo>
                    <a:pt x="7041" y="14378"/>
                  </a:lnTo>
                  <a:lnTo>
                    <a:pt x="7933" y="15022"/>
                  </a:lnTo>
                  <a:lnTo>
                    <a:pt x="8875" y="15617"/>
                  </a:lnTo>
                  <a:lnTo>
                    <a:pt x="9916" y="16162"/>
                  </a:lnTo>
                  <a:lnTo>
                    <a:pt x="11007" y="16708"/>
                  </a:lnTo>
                  <a:lnTo>
                    <a:pt x="11007" y="16708"/>
                  </a:lnTo>
                  <a:lnTo>
                    <a:pt x="11552" y="16906"/>
                  </a:lnTo>
                  <a:lnTo>
                    <a:pt x="12097" y="17005"/>
                  </a:lnTo>
                  <a:lnTo>
                    <a:pt x="12692" y="17005"/>
                  </a:lnTo>
                  <a:lnTo>
                    <a:pt x="13237" y="16955"/>
                  </a:lnTo>
                  <a:lnTo>
                    <a:pt x="13783" y="16807"/>
                  </a:lnTo>
                  <a:lnTo>
                    <a:pt x="14328" y="16559"/>
                  </a:lnTo>
                  <a:lnTo>
                    <a:pt x="14824" y="16261"/>
                  </a:lnTo>
                  <a:lnTo>
                    <a:pt x="15270" y="15865"/>
                  </a:lnTo>
                  <a:lnTo>
                    <a:pt x="16856" y="14278"/>
                  </a:lnTo>
                  <a:lnTo>
                    <a:pt x="16856" y="14278"/>
                  </a:lnTo>
                  <a:lnTo>
                    <a:pt x="17005" y="14080"/>
                  </a:lnTo>
                  <a:lnTo>
                    <a:pt x="17055" y="13882"/>
                  </a:lnTo>
                  <a:lnTo>
                    <a:pt x="17005" y="13684"/>
                  </a:lnTo>
                  <a:lnTo>
                    <a:pt x="16856" y="13485"/>
                  </a:lnTo>
                  <a:lnTo>
                    <a:pt x="12940" y="9569"/>
                  </a:lnTo>
                  <a:lnTo>
                    <a:pt x="12940" y="9569"/>
                  </a:lnTo>
                  <a:lnTo>
                    <a:pt x="12742" y="9420"/>
                  </a:lnTo>
                  <a:lnTo>
                    <a:pt x="12543" y="9420"/>
                  </a:lnTo>
                  <a:lnTo>
                    <a:pt x="12345" y="9420"/>
                  </a:lnTo>
                  <a:lnTo>
                    <a:pt x="12147" y="9569"/>
                  </a:lnTo>
                  <a:lnTo>
                    <a:pt x="10114" y="11601"/>
                  </a:lnTo>
                  <a:lnTo>
                    <a:pt x="10114" y="11601"/>
                  </a:lnTo>
                  <a:lnTo>
                    <a:pt x="9420" y="11155"/>
                  </a:lnTo>
                  <a:lnTo>
                    <a:pt x="8726" y="10659"/>
                  </a:lnTo>
                  <a:lnTo>
                    <a:pt x="8082" y="10114"/>
                  </a:lnTo>
                  <a:lnTo>
                    <a:pt x="7437" y="9569"/>
                  </a:lnTo>
                  <a:lnTo>
                    <a:pt x="6892" y="8924"/>
                  </a:lnTo>
                  <a:lnTo>
                    <a:pt x="6347" y="8280"/>
                  </a:lnTo>
                  <a:lnTo>
                    <a:pt x="5851" y="7635"/>
                  </a:lnTo>
                  <a:lnTo>
                    <a:pt x="5405" y="6892"/>
                  </a:lnTo>
                  <a:lnTo>
                    <a:pt x="7437" y="4859"/>
                  </a:lnTo>
                  <a:lnTo>
                    <a:pt x="7437" y="4859"/>
                  </a:lnTo>
                  <a:lnTo>
                    <a:pt x="7586" y="4661"/>
                  </a:lnTo>
                  <a:lnTo>
                    <a:pt x="7635" y="4463"/>
                  </a:lnTo>
                  <a:lnTo>
                    <a:pt x="7586" y="4264"/>
                  </a:lnTo>
                  <a:lnTo>
                    <a:pt x="7437" y="4066"/>
                  </a:lnTo>
                  <a:lnTo>
                    <a:pt x="3521" y="150"/>
                  </a:lnTo>
                  <a:lnTo>
                    <a:pt x="3521" y="150"/>
                  </a:lnTo>
                  <a:lnTo>
                    <a:pt x="3322" y="1"/>
                  </a:lnTo>
                  <a:lnTo>
                    <a:pt x="3124" y="1"/>
                  </a:lnTo>
                  <a:lnTo>
                    <a:pt x="2926" y="1"/>
                  </a:lnTo>
                  <a:lnTo>
                    <a:pt x="2728" y="150"/>
                  </a:lnTo>
                  <a:lnTo>
                    <a:pt x="1141" y="1736"/>
                  </a:lnTo>
                  <a:lnTo>
                    <a:pt x="1141" y="1736"/>
                  </a:lnTo>
                  <a:lnTo>
                    <a:pt x="745" y="2182"/>
                  </a:lnTo>
                  <a:lnTo>
                    <a:pt x="447" y="2678"/>
                  </a:lnTo>
                  <a:lnTo>
                    <a:pt x="249" y="3223"/>
                  </a:lnTo>
                  <a:lnTo>
                    <a:pt x="100" y="3769"/>
                  </a:lnTo>
                  <a:lnTo>
                    <a:pt x="1" y="4363"/>
                  </a:lnTo>
                  <a:lnTo>
                    <a:pt x="51" y="4909"/>
                  </a:lnTo>
                  <a:lnTo>
                    <a:pt x="150" y="5504"/>
                  </a:lnTo>
                  <a:lnTo>
                    <a:pt x="348" y="6049"/>
                  </a:lnTo>
                  <a:lnTo>
                    <a:pt x="348" y="6049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05" name="Google Shape;1805;p66"/>
            <p:cNvSpPr/>
            <p:nvPr/>
          </p:nvSpPr>
          <p:spPr>
            <a:xfrm>
              <a:off x="3139475" y="2783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06" name="Google Shape;1806;p66"/>
            <p:cNvSpPr/>
            <p:nvPr/>
          </p:nvSpPr>
          <p:spPr>
            <a:xfrm>
              <a:off x="3450575" y="2724875"/>
              <a:ext cx="55800" cy="27275"/>
            </a:xfrm>
            <a:custGeom>
              <a:avLst/>
              <a:gdLst/>
              <a:ahLst/>
              <a:cxnLst/>
              <a:rect l="l" t="t" r="r" b="b"/>
              <a:pathLst>
                <a:path w="2232" h="1091" extrusionOk="0">
                  <a:moveTo>
                    <a:pt x="843" y="0"/>
                  </a:moveTo>
                  <a:lnTo>
                    <a:pt x="645" y="50"/>
                  </a:lnTo>
                  <a:lnTo>
                    <a:pt x="298" y="149"/>
                  </a:lnTo>
                  <a:lnTo>
                    <a:pt x="50" y="347"/>
                  </a:lnTo>
                  <a:lnTo>
                    <a:pt x="0" y="446"/>
                  </a:lnTo>
                  <a:lnTo>
                    <a:pt x="0" y="545"/>
                  </a:lnTo>
                  <a:lnTo>
                    <a:pt x="0" y="644"/>
                  </a:lnTo>
                  <a:lnTo>
                    <a:pt x="50" y="694"/>
                  </a:lnTo>
                  <a:lnTo>
                    <a:pt x="298" y="892"/>
                  </a:lnTo>
                  <a:lnTo>
                    <a:pt x="645" y="1041"/>
                  </a:lnTo>
                  <a:lnTo>
                    <a:pt x="843" y="1091"/>
                  </a:lnTo>
                  <a:lnTo>
                    <a:pt x="1339" y="1091"/>
                  </a:lnTo>
                  <a:lnTo>
                    <a:pt x="1587" y="1041"/>
                  </a:lnTo>
                  <a:lnTo>
                    <a:pt x="1934" y="892"/>
                  </a:lnTo>
                  <a:lnTo>
                    <a:pt x="2132" y="694"/>
                  </a:lnTo>
                  <a:lnTo>
                    <a:pt x="2182" y="644"/>
                  </a:lnTo>
                  <a:lnTo>
                    <a:pt x="2231" y="545"/>
                  </a:lnTo>
                  <a:lnTo>
                    <a:pt x="2182" y="446"/>
                  </a:lnTo>
                  <a:lnTo>
                    <a:pt x="2132" y="347"/>
                  </a:lnTo>
                  <a:lnTo>
                    <a:pt x="1934" y="149"/>
                  </a:lnTo>
                  <a:lnTo>
                    <a:pt x="1587" y="50"/>
                  </a:lnTo>
                  <a:lnTo>
                    <a:pt x="133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07" name="Google Shape;1807;p66"/>
            <p:cNvSpPr/>
            <p:nvPr/>
          </p:nvSpPr>
          <p:spPr>
            <a:xfrm>
              <a:off x="3450575" y="2724875"/>
              <a:ext cx="55800" cy="27275"/>
            </a:xfrm>
            <a:custGeom>
              <a:avLst/>
              <a:gdLst/>
              <a:ahLst/>
              <a:cxnLst/>
              <a:rect l="l" t="t" r="r" b="b"/>
              <a:pathLst>
                <a:path w="2232" h="1091" fill="none" extrusionOk="0">
                  <a:moveTo>
                    <a:pt x="1091" y="0"/>
                  </a:moveTo>
                  <a:lnTo>
                    <a:pt x="1091" y="0"/>
                  </a:lnTo>
                  <a:lnTo>
                    <a:pt x="843" y="0"/>
                  </a:lnTo>
                  <a:lnTo>
                    <a:pt x="645" y="50"/>
                  </a:lnTo>
                  <a:lnTo>
                    <a:pt x="298" y="149"/>
                  </a:lnTo>
                  <a:lnTo>
                    <a:pt x="50" y="347"/>
                  </a:lnTo>
                  <a:lnTo>
                    <a:pt x="0" y="446"/>
                  </a:lnTo>
                  <a:lnTo>
                    <a:pt x="0" y="545"/>
                  </a:lnTo>
                  <a:lnTo>
                    <a:pt x="0" y="545"/>
                  </a:lnTo>
                  <a:lnTo>
                    <a:pt x="0" y="644"/>
                  </a:lnTo>
                  <a:lnTo>
                    <a:pt x="50" y="694"/>
                  </a:lnTo>
                  <a:lnTo>
                    <a:pt x="298" y="892"/>
                  </a:lnTo>
                  <a:lnTo>
                    <a:pt x="645" y="1041"/>
                  </a:lnTo>
                  <a:lnTo>
                    <a:pt x="843" y="1091"/>
                  </a:lnTo>
                  <a:lnTo>
                    <a:pt x="1091" y="1091"/>
                  </a:lnTo>
                  <a:lnTo>
                    <a:pt x="1091" y="1091"/>
                  </a:lnTo>
                  <a:lnTo>
                    <a:pt x="1339" y="1091"/>
                  </a:lnTo>
                  <a:lnTo>
                    <a:pt x="1587" y="1041"/>
                  </a:lnTo>
                  <a:lnTo>
                    <a:pt x="1934" y="892"/>
                  </a:lnTo>
                  <a:lnTo>
                    <a:pt x="2132" y="694"/>
                  </a:lnTo>
                  <a:lnTo>
                    <a:pt x="2182" y="644"/>
                  </a:lnTo>
                  <a:lnTo>
                    <a:pt x="2231" y="545"/>
                  </a:lnTo>
                  <a:lnTo>
                    <a:pt x="2231" y="545"/>
                  </a:lnTo>
                  <a:lnTo>
                    <a:pt x="2182" y="446"/>
                  </a:lnTo>
                  <a:lnTo>
                    <a:pt x="2132" y="347"/>
                  </a:lnTo>
                  <a:lnTo>
                    <a:pt x="1934" y="149"/>
                  </a:lnTo>
                  <a:lnTo>
                    <a:pt x="1587" y="50"/>
                  </a:lnTo>
                  <a:lnTo>
                    <a:pt x="1339" y="0"/>
                  </a:lnTo>
                  <a:lnTo>
                    <a:pt x="1091" y="0"/>
                  </a:lnTo>
                  <a:lnTo>
                    <a:pt x="109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08" name="Google Shape;1808;p66"/>
            <p:cNvSpPr/>
            <p:nvPr/>
          </p:nvSpPr>
          <p:spPr>
            <a:xfrm>
              <a:off x="3477825" y="2724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09" name="Google Shape;1809;p66"/>
            <p:cNvSpPr/>
            <p:nvPr/>
          </p:nvSpPr>
          <p:spPr>
            <a:xfrm>
              <a:off x="3352650" y="2583575"/>
              <a:ext cx="252875" cy="251625"/>
            </a:xfrm>
            <a:custGeom>
              <a:avLst/>
              <a:gdLst/>
              <a:ahLst/>
              <a:cxnLst/>
              <a:rect l="l" t="t" r="r" b="b"/>
              <a:pathLst>
                <a:path w="10115" h="10065" extrusionOk="0">
                  <a:moveTo>
                    <a:pt x="5008" y="2281"/>
                  </a:moveTo>
                  <a:lnTo>
                    <a:pt x="5256" y="2331"/>
                  </a:lnTo>
                  <a:lnTo>
                    <a:pt x="5405" y="2479"/>
                  </a:lnTo>
                  <a:lnTo>
                    <a:pt x="5553" y="2628"/>
                  </a:lnTo>
                  <a:lnTo>
                    <a:pt x="5553" y="2876"/>
                  </a:lnTo>
                  <a:lnTo>
                    <a:pt x="5553" y="3074"/>
                  </a:lnTo>
                  <a:lnTo>
                    <a:pt x="5405" y="3223"/>
                  </a:lnTo>
                  <a:lnTo>
                    <a:pt x="5256" y="3372"/>
                  </a:lnTo>
                  <a:lnTo>
                    <a:pt x="5008" y="3421"/>
                  </a:lnTo>
                  <a:lnTo>
                    <a:pt x="4810" y="3372"/>
                  </a:lnTo>
                  <a:lnTo>
                    <a:pt x="4611" y="3223"/>
                  </a:lnTo>
                  <a:lnTo>
                    <a:pt x="4512" y="3074"/>
                  </a:lnTo>
                  <a:lnTo>
                    <a:pt x="4463" y="2876"/>
                  </a:lnTo>
                  <a:lnTo>
                    <a:pt x="4512" y="2628"/>
                  </a:lnTo>
                  <a:lnTo>
                    <a:pt x="4611" y="2479"/>
                  </a:lnTo>
                  <a:lnTo>
                    <a:pt x="4810" y="2331"/>
                  </a:lnTo>
                  <a:lnTo>
                    <a:pt x="5008" y="2281"/>
                  </a:lnTo>
                  <a:close/>
                  <a:moveTo>
                    <a:pt x="2777" y="3421"/>
                  </a:moveTo>
                  <a:lnTo>
                    <a:pt x="3025" y="3471"/>
                  </a:lnTo>
                  <a:lnTo>
                    <a:pt x="3174" y="3570"/>
                  </a:lnTo>
                  <a:lnTo>
                    <a:pt x="3322" y="3768"/>
                  </a:lnTo>
                  <a:lnTo>
                    <a:pt x="3372" y="3966"/>
                  </a:lnTo>
                  <a:lnTo>
                    <a:pt x="3322" y="4165"/>
                  </a:lnTo>
                  <a:lnTo>
                    <a:pt x="3174" y="4363"/>
                  </a:lnTo>
                  <a:lnTo>
                    <a:pt x="3025" y="4462"/>
                  </a:lnTo>
                  <a:lnTo>
                    <a:pt x="2777" y="4512"/>
                  </a:lnTo>
                  <a:lnTo>
                    <a:pt x="2579" y="4462"/>
                  </a:lnTo>
                  <a:lnTo>
                    <a:pt x="2430" y="4363"/>
                  </a:lnTo>
                  <a:lnTo>
                    <a:pt x="2281" y="4165"/>
                  </a:lnTo>
                  <a:lnTo>
                    <a:pt x="2232" y="3966"/>
                  </a:lnTo>
                  <a:lnTo>
                    <a:pt x="2281" y="3768"/>
                  </a:lnTo>
                  <a:lnTo>
                    <a:pt x="2430" y="3570"/>
                  </a:lnTo>
                  <a:lnTo>
                    <a:pt x="2579" y="3471"/>
                  </a:lnTo>
                  <a:lnTo>
                    <a:pt x="2777" y="3421"/>
                  </a:lnTo>
                  <a:close/>
                  <a:moveTo>
                    <a:pt x="7239" y="3421"/>
                  </a:moveTo>
                  <a:lnTo>
                    <a:pt x="7437" y="3471"/>
                  </a:lnTo>
                  <a:lnTo>
                    <a:pt x="7635" y="3570"/>
                  </a:lnTo>
                  <a:lnTo>
                    <a:pt x="7735" y="3768"/>
                  </a:lnTo>
                  <a:lnTo>
                    <a:pt x="7784" y="3966"/>
                  </a:lnTo>
                  <a:lnTo>
                    <a:pt x="7735" y="4165"/>
                  </a:lnTo>
                  <a:lnTo>
                    <a:pt x="7635" y="4363"/>
                  </a:lnTo>
                  <a:lnTo>
                    <a:pt x="7437" y="4462"/>
                  </a:lnTo>
                  <a:lnTo>
                    <a:pt x="7239" y="4512"/>
                  </a:lnTo>
                  <a:lnTo>
                    <a:pt x="7040" y="4462"/>
                  </a:lnTo>
                  <a:lnTo>
                    <a:pt x="6842" y="4363"/>
                  </a:lnTo>
                  <a:lnTo>
                    <a:pt x="6743" y="4165"/>
                  </a:lnTo>
                  <a:lnTo>
                    <a:pt x="6693" y="3966"/>
                  </a:lnTo>
                  <a:lnTo>
                    <a:pt x="6743" y="3768"/>
                  </a:lnTo>
                  <a:lnTo>
                    <a:pt x="6842" y="3570"/>
                  </a:lnTo>
                  <a:lnTo>
                    <a:pt x="7040" y="3471"/>
                  </a:lnTo>
                  <a:lnTo>
                    <a:pt x="7239" y="3421"/>
                  </a:lnTo>
                  <a:close/>
                  <a:moveTo>
                    <a:pt x="5008" y="4512"/>
                  </a:moveTo>
                  <a:lnTo>
                    <a:pt x="5454" y="4561"/>
                  </a:lnTo>
                  <a:lnTo>
                    <a:pt x="5900" y="4661"/>
                  </a:lnTo>
                  <a:lnTo>
                    <a:pt x="6247" y="4809"/>
                  </a:lnTo>
                  <a:lnTo>
                    <a:pt x="6594" y="5008"/>
                  </a:lnTo>
                  <a:lnTo>
                    <a:pt x="6892" y="5255"/>
                  </a:lnTo>
                  <a:lnTo>
                    <a:pt x="7090" y="5553"/>
                  </a:lnTo>
                  <a:lnTo>
                    <a:pt x="7189" y="5850"/>
                  </a:lnTo>
                  <a:lnTo>
                    <a:pt x="7239" y="6197"/>
                  </a:lnTo>
                  <a:lnTo>
                    <a:pt x="7189" y="6544"/>
                  </a:lnTo>
                  <a:lnTo>
                    <a:pt x="7090" y="6842"/>
                  </a:lnTo>
                  <a:lnTo>
                    <a:pt x="6892" y="7139"/>
                  </a:lnTo>
                  <a:lnTo>
                    <a:pt x="6594" y="7387"/>
                  </a:lnTo>
                  <a:lnTo>
                    <a:pt x="6247" y="7585"/>
                  </a:lnTo>
                  <a:lnTo>
                    <a:pt x="5900" y="7734"/>
                  </a:lnTo>
                  <a:lnTo>
                    <a:pt x="5454" y="7833"/>
                  </a:lnTo>
                  <a:lnTo>
                    <a:pt x="4562" y="7833"/>
                  </a:lnTo>
                  <a:lnTo>
                    <a:pt x="4165" y="7734"/>
                  </a:lnTo>
                  <a:lnTo>
                    <a:pt x="3769" y="7585"/>
                  </a:lnTo>
                  <a:lnTo>
                    <a:pt x="3422" y="7387"/>
                  </a:lnTo>
                  <a:lnTo>
                    <a:pt x="3174" y="7139"/>
                  </a:lnTo>
                  <a:lnTo>
                    <a:pt x="2975" y="6842"/>
                  </a:lnTo>
                  <a:lnTo>
                    <a:pt x="2827" y="6544"/>
                  </a:lnTo>
                  <a:lnTo>
                    <a:pt x="2777" y="6197"/>
                  </a:lnTo>
                  <a:lnTo>
                    <a:pt x="2827" y="5850"/>
                  </a:lnTo>
                  <a:lnTo>
                    <a:pt x="2975" y="5553"/>
                  </a:lnTo>
                  <a:lnTo>
                    <a:pt x="3174" y="5255"/>
                  </a:lnTo>
                  <a:lnTo>
                    <a:pt x="3422" y="5008"/>
                  </a:lnTo>
                  <a:lnTo>
                    <a:pt x="3769" y="4809"/>
                  </a:lnTo>
                  <a:lnTo>
                    <a:pt x="4165" y="4661"/>
                  </a:lnTo>
                  <a:lnTo>
                    <a:pt x="4562" y="4561"/>
                  </a:lnTo>
                  <a:lnTo>
                    <a:pt x="5008" y="4512"/>
                  </a:lnTo>
                  <a:close/>
                  <a:moveTo>
                    <a:pt x="5008" y="0"/>
                  </a:moveTo>
                  <a:lnTo>
                    <a:pt x="4512" y="50"/>
                  </a:lnTo>
                  <a:lnTo>
                    <a:pt x="4016" y="100"/>
                  </a:lnTo>
                  <a:lnTo>
                    <a:pt x="3521" y="248"/>
                  </a:lnTo>
                  <a:lnTo>
                    <a:pt x="3074" y="397"/>
                  </a:lnTo>
                  <a:lnTo>
                    <a:pt x="2628" y="645"/>
                  </a:lnTo>
                  <a:lnTo>
                    <a:pt x="2232" y="893"/>
                  </a:lnTo>
                  <a:lnTo>
                    <a:pt x="1835" y="1190"/>
                  </a:lnTo>
                  <a:lnTo>
                    <a:pt x="1488" y="1488"/>
                  </a:lnTo>
                  <a:lnTo>
                    <a:pt x="1191" y="1884"/>
                  </a:lnTo>
                  <a:lnTo>
                    <a:pt x="893" y="2281"/>
                  </a:lnTo>
                  <a:lnTo>
                    <a:pt x="645" y="2678"/>
                  </a:lnTo>
                  <a:lnTo>
                    <a:pt x="397" y="3124"/>
                  </a:lnTo>
                  <a:lnTo>
                    <a:pt x="249" y="3570"/>
                  </a:lnTo>
                  <a:lnTo>
                    <a:pt x="150" y="4066"/>
                  </a:lnTo>
                  <a:lnTo>
                    <a:pt x="50" y="4561"/>
                  </a:lnTo>
                  <a:lnTo>
                    <a:pt x="1" y="5057"/>
                  </a:lnTo>
                  <a:lnTo>
                    <a:pt x="50" y="5454"/>
                  </a:lnTo>
                  <a:lnTo>
                    <a:pt x="100" y="5850"/>
                  </a:lnTo>
                  <a:lnTo>
                    <a:pt x="150" y="6247"/>
                  </a:lnTo>
                  <a:lnTo>
                    <a:pt x="298" y="6644"/>
                  </a:lnTo>
                  <a:lnTo>
                    <a:pt x="447" y="7040"/>
                  </a:lnTo>
                  <a:lnTo>
                    <a:pt x="596" y="7387"/>
                  </a:lnTo>
                  <a:lnTo>
                    <a:pt x="794" y="7734"/>
                  </a:lnTo>
                  <a:lnTo>
                    <a:pt x="1042" y="8081"/>
                  </a:lnTo>
                  <a:lnTo>
                    <a:pt x="150" y="9172"/>
                  </a:lnTo>
                  <a:lnTo>
                    <a:pt x="50" y="9321"/>
                  </a:lnTo>
                  <a:lnTo>
                    <a:pt x="50" y="9469"/>
                  </a:lnTo>
                  <a:lnTo>
                    <a:pt x="50" y="9618"/>
                  </a:lnTo>
                  <a:lnTo>
                    <a:pt x="100" y="9767"/>
                  </a:lnTo>
                  <a:lnTo>
                    <a:pt x="150" y="9866"/>
                  </a:lnTo>
                  <a:lnTo>
                    <a:pt x="298" y="9965"/>
                  </a:lnTo>
                  <a:lnTo>
                    <a:pt x="447" y="10064"/>
                  </a:lnTo>
                  <a:lnTo>
                    <a:pt x="5553" y="10064"/>
                  </a:lnTo>
                  <a:lnTo>
                    <a:pt x="6049" y="9965"/>
                  </a:lnTo>
                  <a:lnTo>
                    <a:pt x="6495" y="9866"/>
                  </a:lnTo>
                  <a:lnTo>
                    <a:pt x="6991" y="9668"/>
                  </a:lnTo>
                  <a:lnTo>
                    <a:pt x="7437" y="9469"/>
                  </a:lnTo>
                  <a:lnTo>
                    <a:pt x="7834" y="9221"/>
                  </a:lnTo>
                  <a:lnTo>
                    <a:pt x="8230" y="8924"/>
                  </a:lnTo>
                  <a:lnTo>
                    <a:pt x="8577" y="8626"/>
                  </a:lnTo>
                  <a:lnTo>
                    <a:pt x="8924" y="8230"/>
                  </a:lnTo>
                  <a:lnTo>
                    <a:pt x="9222" y="7883"/>
                  </a:lnTo>
                  <a:lnTo>
                    <a:pt x="9470" y="7437"/>
                  </a:lnTo>
                  <a:lnTo>
                    <a:pt x="9668" y="7040"/>
                  </a:lnTo>
                  <a:lnTo>
                    <a:pt x="9866" y="6544"/>
                  </a:lnTo>
                  <a:lnTo>
                    <a:pt x="9965" y="6098"/>
                  </a:lnTo>
                  <a:lnTo>
                    <a:pt x="10065" y="5602"/>
                  </a:lnTo>
                  <a:lnTo>
                    <a:pt x="10114" y="5057"/>
                  </a:lnTo>
                  <a:lnTo>
                    <a:pt x="10065" y="4561"/>
                  </a:lnTo>
                  <a:lnTo>
                    <a:pt x="9965" y="4066"/>
                  </a:lnTo>
                  <a:lnTo>
                    <a:pt x="9866" y="3570"/>
                  </a:lnTo>
                  <a:lnTo>
                    <a:pt x="9668" y="3124"/>
                  </a:lnTo>
                  <a:lnTo>
                    <a:pt x="9470" y="2678"/>
                  </a:lnTo>
                  <a:lnTo>
                    <a:pt x="9222" y="2281"/>
                  </a:lnTo>
                  <a:lnTo>
                    <a:pt x="8924" y="1884"/>
                  </a:lnTo>
                  <a:lnTo>
                    <a:pt x="8577" y="1488"/>
                  </a:lnTo>
                  <a:lnTo>
                    <a:pt x="8230" y="1190"/>
                  </a:lnTo>
                  <a:lnTo>
                    <a:pt x="7834" y="893"/>
                  </a:lnTo>
                  <a:lnTo>
                    <a:pt x="7437" y="645"/>
                  </a:lnTo>
                  <a:lnTo>
                    <a:pt x="6991" y="397"/>
                  </a:lnTo>
                  <a:lnTo>
                    <a:pt x="6495" y="248"/>
                  </a:lnTo>
                  <a:lnTo>
                    <a:pt x="6049" y="100"/>
                  </a:lnTo>
                  <a:lnTo>
                    <a:pt x="5553" y="50"/>
                  </a:lnTo>
                  <a:lnTo>
                    <a:pt x="500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10" name="Google Shape;1810;p66"/>
            <p:cNvSpPr/>
            <p:nvPr/>
          </p:nvSpPr>
          <p:spPr>
            <a:xfrm>
              <a:off x="3352650" y="2583575"/>
              <a:ext cx="252875" cy="251625"/>
            </a:xfrm>
            <a:custGeom>
              <a:avLst/>
              <a:gdLst/>
              <a:ahLst/>
              <a:cxnLst/>
              <a:rect l="l" t="t" r="r" b="b"/>
              <a:pathLst>
                <a:path w="10115" h="10065" fill="none" extrusionOk="0">
                  <a:moveTo>
                    <a:pt x="5008" y="0"/>
                  </a:moveTo>
                  <a:lnTo>
                    <a:pt x="5008" y="0"/>
                  </a:lnTo>
                  <a:lnTo>
                    <a:pt x="4512" y="50"/>
                  </a:lnTo>
                  <a:lnTo>
                    <a:pt x="4016" y="100"/>
                  </a:lnTo>
                  <a:lnTo>
                    <a:pt x="3521" y="248"/>
                  </a:lnTo>
                  <a:lnTo>
                    <a:pt x="3074" y="397"/>
                  </a:lnTo>
                  <a:lnTo>
                    <a:pt x="2628" y="645"/>
                  </a:lnTo>
                  <a:lnTo>
                    <a:pt x="2232" y="893"/>
                  </a:lnTo>
                  <a:lnTo>
                    <a:pt x="1835" y="1190"/>
                  </a:lnTo>
                  <a:lnTo>
                    <a:pt x="1488" y="1488"/>
                  </a:lnTo>
                  <a:lnTo>
                    <a:pt x="1191" y="1884"/>
                  </a:lnTo>
                  <a:lnTo>
                    <a:pt x="893" y="2281"/>
                  </a:lnTo>
                  <a:lnTo>
                    <a:pt x="645" y="2678"/>
                  </a:lnTo>
                  <a:lnTo>
                    <a:pt x="397" y="3124"/>
                  </a:lnTo>
                  <a:lnTo>
                    <a:pt x="249" y="3570"/>
                  </a:lnTo>
                  <a:lnTo>
                    <a:pt x="150" y="4066"/>
                  </a:lnTo>
                  <a:lnTo>
                    <a:pt x="50" y="4561"/>
                  </a:lnTo>
                  <a:lnTo>
                    <a:pt x="1" y="5057"/>
                  </a:lnTo>
                  <a:lnTo>
                    <a:pt x="1" y="5057"/>
                  </a:lnTo>
                  <a:lnTo>
                    <a:pt x="50" y="5454"/>
                  </a:lnTo>
                  <a:lnTo>
                    <a:pt x="100" y="5850"/>
                  </a:lnTo>
                  <a:lnTo>
                    <a:pt x="150" y="6247"/>
                  </a:lnTo>
                  <a:lnTo>
                    <a:pt x="298" y="6644"/>
                  </a:lnTo>
                  <a:lnTo>
                    <a:pt x="447" y="7040"/>
                  </a:lnTo>
                  <a:lnTo>
                    <a:pt x="596" y="7387"/>
                  </a:lnTo>
                  <a:lnTo>
                    <a:pt x="794" y="7734"/>
                  </a:lnTo>
                  <a:lnTo>
                    <a:pt x="1042" y="8081"/>
                  </a:lnTo>
                  <a:lnTo>
                    <a:pt x="150" y="9172"/>
                  </a:lnTo>
                  <a:lnTo>
                    <a:pt x="150" y="9172"/>
                  </a:lnTo>
                  <a:lnTo>
                    <a:pt x="50" y="9321"/>
                  </a:lnTo>
                  <a:lnTo>
                    <a:pt x="50" y="9469"/>
                  </a:lnTo>
                  <a:lnTo>
                    <a:pt x="50" y="9618"/>
                  </a:lnTo>
                  <a:lnTo>
                    <a:pt x="100" y="9767"/>
                  </a:lnTo>
                  <a:lnTo>
                    <a:pt x="100" y="9767"/>
                  </a:lnTo>
                  <a:lnTo>
                    <a:pt x="150" y="9866"/>
                  </a:lnTo>
                  <a:lnTo>
                    <a:pt x="298" y="9965"/>
                  </a:lnTo>
                  <a:lnTo>
                    <a:pt x="447" y="10064"/>
                  </a:lnTo>
                  <a:lnTo>
                    <a:pt x="596" y="10064"/>
                  </a:lnTo>
                  <a:lnTo>
                    <a:pt x="5008" y="10064"/>
                  </a:lnTo>
                  <a:lnTo>
                    <a:pt x="5008" y="10064"/>
                  </a:lnTo>
                  <a:lnTo>
                    <a:pt x="5553" y="10064"/>
                  </a:lnTo>
                  <a:lnTo>
                    <a:pt x="6049" y="9965"/>
                  </a:lnTo>
                  <a:lnTo>
                    <a:pt x="6495" y="9866"/>
                  </a:lnTo>
                  <a:lnTo>
                    <a:pt x="6991" y="9668"/>
                  </a:lnTo>
                  <a:lnTo>
                    <a:pt x="7437" y="9469"/>
                  </a:lnTo>
                  <a:lnTo>
                    <a:pt x="7834" y="9221"/>
                  </a:lnTo>
                  <a:lnTo>
                    <a:pt x="8230" y="8924"/>
                  </a:lnTo>
                  <a:lnTo>
                    <a:pt x="8577" y="8626"/>
                  </a:lnTo>
                  <a:lnTo>
                    <a:pt x="8924" y="8230"/>
                  </a:lnTo>
                  <a:lnTo>
                    <a:pt x="9222" y="7883"/>
                  </a:lnTo>
                  <a:lnTo>
                    <a:pt x="9470" y="7437"/>
                  </a:lnTo>
                  <a:lnTo>
                    <a:pt x="9668" y="7040"/>
                  </a:lnTo>
                  <a:lnTo>
                    <a:pt x="9866" y="6544"/>
                  </a:lnTo>
                  <a:lnTo>
                    <a:pt x="9965" y="6098"/>
                  </a:lnTo>
                  <a:lnTo>
                    <a:pt x="10065" y="5602"/>
                  </a:lnTo>
                  <a:lnTo>
                    <a:pt x="10114" y="5057"/>
                  </a:lnTo>
                  <a:lnTo>
                    <a:pt x="10114" y="5057"/>
                  </a:lnTo>
                  <a:lnTo>
                    <a:pt x="10065" y="4561"/>
                  </a:lnTo>
                  <a:lnTo>
                    <a:pt x="9965" y="4066"/>
                  </a:lnTo>
                  <a:lnTo>
                    <a:pt x="9866" y="3570"/>
                  </a:lnTo>
                  <a:lnTo>
                    <a:pt x="9668" y="3124"/>
                  </a:lnTo>
                  <a:lnTo>
                    <a:pt x="9470" y="2678"/>
                  </a:lnTo>
                  <a:lnTo>
                    <a:pt x="9222" y="2281"/>
                  </a:lnTo>
                  <a:lnTo>
                    <a:pt x="8924" y="1884"/>
                  </a:lnTo>
                  <a:lnTo>
                    <a:pt x="8577" y="1488"/>
                  </a:lnTo>
                  <a:lnTo>
                    <a:pt x="8230" y="1190"/>
                  </a:lnTo>
                  <a:lnTo>
                    <a:pt x="7834" y="893"/>
                  </a:lnTo>
                  <a:lnTo>
                    <a:pt x="7437" y="645"/>
                  </a:lnTo>
                  <a:lnTo>
                    <a:pt x="6991" y="397"/>
                  </a:lnTo>
                  <a:lnTo>
                    <a:pt x="6495" y="248"/>
                  </a:lnTo>
                  <a:lnTo>
                    <a:pt x="6049" y="100"/>
                  </a:lnTo>
                  <a:lnTo>
                    <a:pt x="5553" y="50"/>
                  </a:lnTo>
                  <a:lnTo>
                    <a:pt x="5008" y="0"/>
                  </a:lnTo>
                  <a:lnTo>
                    <a:pt x="5008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11" name="Google Shape;1811;p66"/>
            <p:cNvSpPr/>
            <p:nvPr/>
          </p:nvSpPr>
          <p:spPr>
            <a:xfrm>
              <a:off x="3464200" y="2640575"/>
              <a:ext cx="27300" cy="28550"/>
            </a:xfrm>
            <a:custGeom>
              <a:avLst/>
              <a:gdLst/>
              <a:ahLst/>
              <a:cxnLst/>
              <a:rect l="l" t="t" r="r" b="b"/>
              <a:pathLst>
                <a:path w="1092" h="1142" fill="none" extrusionOk="0">
                  <a:moveTo>
                    <a:pt x="546" y="1"/>
                  </a:moveTo>
                  <a:lnTo>
                    <a:pt x="546" y="1"/>
                  </a:lnTo>
                  <a:lnTo>
                    <a:pt x="794" y="51"/>
                  </a:lnTo>
                  <a:lnTo>
                    <a:pt x="943" y="199"/>
                  </a:lnTo>
                  <a:lnTo>
                    <a:pt x="1091" y="348"/>
                  </a:lnTo>
                  <a:lnTo>
                    <a:pt x="1091" y="596"/>
                  </a:lnTo>
                  <a:lnTo>
                    <a:pt x="1091" y="596"/>
                  </a:lnTo>
                  <a:lnTo>
                    <a:pt x="1091" y="794"/>
                  </a:lnTo>
                  <a:lnTo>
                    <a:pt x="943" y="943"/>
                  </a:lnTo>
                  <a:lnTo>
                    <a:pt x="794" y="1092"/>
                  </a:lnTo>
                  <a:lnTo>
                    <a:pt x="546" y="1141"/>
                  </a:lnTo>
                  <a:lnTo>
                    <a:pt x="546" y="1141"/>
                  </a:lnTo>
                  <a:lnTo>
                    <a:pt x="348" y="1092"/>
                  </a:lnTo>
                  <a:lnTo>
                    <a:pt x="149" y="943"/>
                  </a:lnTo>
                  <a:lnTo>
                    <a:pt x="50" y="794"/>
                  </a:lnTo>
                  <a:lnTo>
                    <a:pt x="1" y="596"/>
                  </a:lnTo>
                  <a:lnTo>
                    <a:pt x="1" y="596"/>
                  </a:lnTo>
                  <a:lnTo>
                    <a:pt x="50" y="348"/>
                  </a:lnTo>
                  <a:lnTo>
                    <a:pt x="149" y="199"/>
                  </a:lnTo>
                  <a:lnTo>
                    <a:pt x="348" y="51"/>
                  </a:lnTo>
                  <a:lnTo>
                    <a:pt x="546" y="1"/>
                  </a:lnTo>
                  <a:lnTo>
                    <a:pt x="54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12" name="Google Shape;1812;p66"/>
            <p:cNvSpPr/>
            <p:nvPr/>
          </p:nvSpPr>
          <p:spPr>
            <a:xfrm>
              <a:off x="3408425" y="2669100"/>
              <a:ext cx="28525" cy="27275"/>
            </a:xfrm>
            <a:custGeom>
              <a:avLst/>
              <a:gdLst/>
              <a:ahLst/>
              <a:cxnLst/>
              <a:rect l="l" t="t" r="r" b="b"/>
              <a:pathLst>
                <a:path w="1141" h="1091" fill="none" extrusionOk="0">
                  <a:moveTo>
                    <a:pt x="1" y="545"/>
                  </a:moveTo>
                  <a:lnTo>
                    <a:pt x="1" y="545"/>
                  </a:lnTo>
                  <a:lnTo>
                    <a:pt x="50" y="347"/>
                  </a:lnTo>
                  <a:lnTo>
                    <a:pt x="199" y="149"/>
                  </a:lnTo>
                  <a:lnTo>
                    <a:pt x="348" y="5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794" y="50"/>
                  </a:lnTo>
                  <a:lnTo>
                    <a:pt x="943" y="149"/>
                  </a:lnTo>
                  <a:lnTo>
                    <a:pt x="1091" y="347"/>
                  </a:lnTo>
                  <a:lnTo>
                    <a:pt x="1141" y="545"/>
                  </a:lnTo>
                  <a:lnTo>
                    <a:pt x="1141" y="545"/>
                  </a:lnTo>
                  <a:lnTo>
                    <a:pt x="1091" y="744"/>
                  </a:lnTo>
                  <a:lnTo>
                    <a:pt x="943" y="942"/>
                  </a:lnTo>
                  <a:lnTo>
                    <a:pt x="794" y="1041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8" y="1041"/>
                  </a:lnTo>
                  <a:lnTo>
                    <a:pt x="199" y="942"/>
                  </a:lnTo>
                  <a:lnTo>
                    <a:pt x="50" y="744"/>
                  </a:lnTo>
                  <a:lnTo>
                    <a:pt x="1" y="545"/>
                  </a:lnTo>
                  <a:lnTo>
                    <a:pt x="1" y="54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13" name="Google Shape;1813;p66"/>
            <p:cNvSpPr/>
            <p:nvPr/>
          </p:nvSpPr>
          <p:spPr>
            <a:xfrm>
              <a:off x="3422075" y="2696350"/>
              <a:ext cx="111550" cy="83075"/>
            </a:xfrm>
            <a:custGeom>
              <a:avLst/>
              <a:gdLst/>
              <a:ahLst/>
              <a:cxnLst/>
              <a:rect l="l" t="t" r="r" b="b"/>
              <a:pathLst>
                <a:path w="4462" h="3323" fill="none" extrusionOk="0">
                  <a:moveTo>
                    <a:pt x="2231" y="3322"/>
                  </a:moveTo>
                  <a:lnTo>
                    <a:pt x="2231" y="3322"/>
                  </a:lnTo>
                  <a:lnTo>
                    <a:pt x="1785" y="3322"/>
                  </a:lnTo>
                  <a:lnTo>
                    <a:pt x="1388" y="3223"/>
                  </a:lnTo>
                  <a:lnTo>
                    <a:pt x="992" y="3074"/>
                  </a:lnTo>
                  <a:lnTo>
                    <a:pt x="645" y="2876"/>
                  </a:lnTo>
                  <a:lnTo>
                    <a:pt x="397" y="2628"/>
                  </a:lnTo>
                  <a:lnTo>
                    <a:pt x="198" y="2331"/>
                  </a:lnTo>
                  <a:lnTo>
                    <a:pt x="50" y="2033"/>
                  </a:lnTo>
                  <a:lnTo>
                    <a:pt x="0" y="1686"/>
                  </a:lnTo>
                  <a:lnTo>
                    <a:pt x="0" y="1686"/>
                  </a:lnTo>
                  <a:lnTo>
                    <a:pt x="50" y="1339"/>
                  </a:lnTo>
                  <a:lnTo>
                    <a:pt x="198" y="1042"/>
                  </a:lnTo>
                  <a:lnTo>
                    <a:pt x="397" y="744"/>
                  </a:lnTo>
                  <a:lnTo>
                    <a:pt x="645" y="497"/>
                  </a:lnTo>
                  <a:lnTo>
                    <a:pt x="992" y="298"/>
                  </a:lnTo>
                  <a:lnTo>
                    <a:pt x="1388" y="150"/>
                  </a:lnTo>
                  <a:lnTo>
                    <a:pt x="1785" y="50"/>
                  </a:lnTo>
                  <a:lnTo>
                    <a:pt x="2231" y="1"/>
                  </a:lnTo>
                  <a:lnTo>
                    <a:pt x="2231" y="1"/>
                  </a:lnTo>
                  <a:lnTo>
                    <a:pt x="2677" y="50"/>
                  </a:lnTo>
                  <a:lnTo>
                    <a:pt x="3123" y="150"/>
                  </a:lnTo>
                  <a:lnTo>
                    <a:pt x="3470" y="298"/>
                  </a:lnTo>
                  <a:lnTo>
                    <a:pt x="3817" y="497"/>
                  </a:lnTo>
                  <a:lnTo>
                    <a:pt x="4115" y="744"/>
                  </a:lnTo>
                  <a:lnTo>
                    <a:pt x="4313" y="1042"/>
                  </a:lnTo>
                  <a:lnTo>
                    <a:pt x="4412" y="1339"/>
                  </a:lnTo>
                  <a:lnTo>
                    <a:pt x="4462" y="1686"/>
                  </a:lnTo>
                  <a:lnTo>
                    <a:pt x="4462" y="1686"/>
                  </a:lnTo>
                  <a:lnTo>
                    <a:pt x="4412" y="2033"/>
                  </a:lnTo>
                  <a:lnTo>
                    <a:pt x="4313" y="2331"/>
                  </a:lnTo>
                  <a:lnTo>
                    <a:pt x="4115" y="2628"/>
                  </a:lnTo>
                  <a:lnTo>
                    <a:pt x="3817" y="2876"/>
                  </a:lnTo>
                  <a:lnTo>
                    <a:pt x="3470" y="3074"/>
                  </a:lnTo>
                  <a:lnTo>
                    <a:pt x="3123" y="3223"/>
                  </a:lnTo>
                  <a:lnTo>
                    <a:pt x="2677" y="3322"/>
                  </a:lnTo>
                  <a:lnTo>
                    <a:pt x="2231" y="3322"/>
                  </a:lnTo>
                  <a:lnTo>
                    <a:pt x="2231" y="332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14" name="Google Shape;1814;p66"/>
            <p:cNvSpPr/>
            <p:nvPr/>
          </p:nvSpPr>
          <p:spPr>
            <a:xfrm>
              <a:off x="3519975" y="2669100"/>
              <a:ext cx="27300" cy="27275"/>
            </a:xfrm>
            <a:custGeom>
              <a:avLst/>
              <a:gdLst/>
              <a:ahLst/>
              <a:cxnLst/>
              <a:rect l="l" t="t" r="r" b="b"/>
              <a:pathLst>
                <a:path w="1092" h="1091" fill="none" extrusionOk="0">
                  <a:moveTo>
                    <a:pt x="546" y="1091"/>
                  </a:moveTo>
                  <a:lnTo>
                    <a:pt x="546" y="1091"/>
                  </a:lnTo>
                  <a:lnTo>
                    <a:pt x="347" y="1041"/>
                  </a:lnTo>
                  <a:lnTo>
                    <a:pt x="149" y="942"/>
                  </a:lnTo>
                  <a:lnTo>
                    <a:pt x="50" y="744"/>
                  </a:lnTo>
                  <a:lnTo>
                    <a:pt x="0" y="545"/>
                  </a:lnTo>
                  <a:lnTo>
                    <a:pt x="0" y="545"/>
                  </a:lnTo>
                  <a:lnTo>
                    <a:pt x="50" y="347"/>
                  </a:lnTo>
                  <a:lnTo>
                    <a:pt x="149" y="149"/>
                  </a:lnTo>
                  <a:lnTo>
                    <a:pt x="347" y="5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744" y="50"/>
                  </a:lnTo>
                  <a:lnTo>
                    <a:pt x="942" y="149"/>
                  </a:lnTo>
                  <a:lnTo>
                    <a:pt x="1042" y="347"/>
                  </a:lnTo>
                  <a:lnTo>
                    <a:pt x="1091" y="545"/>
                  </a:lnTo>
                  <a:lnTo>
                    <a:pt x="1091" y="545"/>
                  </a:lnTo>
                  <a:lnTo>
                    <a:pt x="1042" y="744"/>
                  </a:lnTo>
                  <a:lnTo>
                    <a:pt x="942" y="942"/>
                  </a:lnTo>
                  <a:lnTo>
                    <a:pt x="744" y="1041"/>
                  </a:lnTo>
                  <a:lnTo>
                    <a:pt x="546" y="1091"/>
                  </a:lnTo>
                  <a:lnTo>
                    <a:pt x="546" y="109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15" name="Google Shape;1815;p66"/>
            <p:cNvSpPr/>
            <p:nvPr/>
          </p:nvSpPr>
          <p:spPr>
            <a:xfrm>
              <a:off x="3533600" y="26963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816" name="Google Shape;1816;p66"/>
          <p:cNvGrpSpPr/>
          <p:nvPr/>
        </p:nvGrpSpPr>
        <p:grpSpPr>
          <a:xfrm>
            <a:off x="4628054" y="2641207"/>
            <a:ext cx="446408" cy="445256"/>
            <a:chOff x="3869475" y="2583575"/>
            <a:chExt cx="474700" cy="473475"/>
          </a:xfrm>
        </p:grpSpPr>
        <p:sp>
          <p:nvSpPr>
            <p:cNvPr id="1817" name="Google Shape;1817;p66"/>
            <p:cNvSpPr/>
            <p:nvPr/>
          </p:nvSpPr>
          <p:spPr>
            <a:xfrm>
              <a:off x="3899225" y="2583575"/>
              <a:ext cx="304900" cy="83050"/>
            </a:xfrm>
            <a:custGeom>
              <a:avLst/>
              <a:gdLst/>
              <a:ahLst/>
              <a:cxnLst/>
              <a:rect l="l" t="t" r="r" b="b"/>
              <a:pathLst>
                <a:path w="12196" h="3322" extrusionOk="0">
                  <a:moveTo>
                    <a:pt x="546" y="0"/>
                  </a:moveTo>
                  <a:lnTo>
                    <a:pt x="298" y="50"/>
                  </a:lnTo>
                  <a:lnTo>
                    <a:pt x="149" y="149"/>
                  </a:lnTo>
                  <a:lnTo>
                    <a:pt x="0" y="348"/>
                  </a:lnTo>
                  <a:lnTo>
                    <a:pt x="0" y="546"/>
                  </a:lnTo>
                  <a:lnTo>
                    <a:pt x="0" y="2777"/>
                  </a:lnTo>
                  <a:lnTo>
                    <a:pt x="0" y="2975"/>
                  </a:lnTo>
                  <a:lnTo>
                    <a:pt x="149" y="3173"/>
                  </a:lnTo>
                  <a:lnTo>
                    <a:pt x="298" y="3272"/>
                  </a:lnTo>
                  <a:lnTo>
                    <a:pt x="546" y="3322"/>
                  </a:lnTo>
                  <a:lnTo>
                    <a:pt x="1636" y="3322"/>
                  </a:lnTo>
                  <a:lnTo>
                    <a:pt x="1636" y="1686"/>
                  </a:lnTo>
                  <a:lnTo>
                    <a:pt x="1686" y="1438"/>
                  </a:lnTo>
                  <a:lnTo>
                    <a:pt x="1785" y="1289"/>
                  </a:lnTo>
                  <a:lnTo>
                    <a:pt x="1983" y="1141"/>
                  </a:lnTo>
                  <a:lnTo>
                    <a:pt x="2182" y="1091"/>
                  </a:lnTo>
                  <a:lnTo>
                    <a:pt x="2430" y="1141"/>
                  </a:lnTo>
                  <a:lnTo>
                    <a:pt x="2578" y="1289"/>
                  </a:lnTo>
                  <a:lnTo>
                    <a:pt x="2727" y="1438"/>
                  </a:lnTo>
                  <a:lnTo>
                    <a:pt x="2777" y="1686"/>
                  </a:lnTo>
                  <a:lnTo>
                    <a:pt x="2777" y="3322"/>
                  </a:lnTo>
                  <a:lnTo>
                    <a:pt x="4413" y="3322"/>
                  </a:lnTo>
                  <a:lnTo>
                    <a:pt x="4413" y="1686"/>
                  </a:lnTo>
                  <a:lnTo>
                    <a:pt x="4462" y="1438"/>
                  </a:lnTo>
                  <a:lnTo>
                    <a:pt x="4561" y="1289"/>
                  </a:lnTo>
                  <a:lnTo>
                    <a:pt x="4760" y="1141"/>
                  </a:lnTo>
                  <a:lnTo>
                    <a:pt x="4958" y="1091"/>
                  </a:lnTo>
                  <a:lnTo>
                    <a:pt x="5206" y="1141"/>
                  </a:lnTo>
                  <a:lnTo>
                    <a:pt x="5354" y="1289"/>
                  </a:lnTo>
                  <a:lnTo>
                    <a:pt x="5503" y="1438"/>
                  </a:lnTo>
                  <a:lnTo>
                    <a:pt x="5553" y="1686"/>
                  </a:lnTo>
                  <a:lnTo>
                    <a:pt x="5553" y="3322"/>
                  </a:lnTo>
                  <a:lnTo>
                    <a:pt x="6643" y="3322"/>
                  </a:lnTo>
                  <a:lnTo>
                    <a:pt x="6643" y="1686"/>
                  </a:lnTo>
                  <a:lnTo>
                    <a:pt x="6693" y="1438"/>
                  </a:lnTo>
                  <a:lnTo>
                    <a:pt x="6792" y="1289"/>
                  </a:lnTo>
                  <a:lnTo>
                    <a:pt x="6990" y="1141"/>
                  </a:lnTo>
                  <a:lnTo>
                    <a:pt x="7189" y="1091"/>
                  </a:lnTo>
                  <a:lnTo>
                    <a:pt x="7387" y="1141"/>
                  </a:lnTo>
                  <a:lnTo>
                    <a:pt x="7585" y="1289"/>
                  </a:lnTo>
                  <a:lnTo>
                    <a:pt x="7685" y="1438"/>
                  </a:lnTo>
                  <a:lnTo>
                    <a:pt x="7734" y="1686"/>
                  </a:lnTo>
                  <a:lnTo>
                    <a:pt x="7734" y="3322"/>
                  </a:lnTo>
                  <a:lnTo>
                    <a:pt x="9420" y="3322"/>
                  </a:lnTo>
                  <a:lnTo>
                    <a:pt x="9420" y="1686"/>
                  </a:lnTo>
                  <a:lnTo>
                    <a:pt x="9469" y="1438"/>
                  </a:lnTo>
                  <a:lnTo>
                    <a:pt x="9568" y="1289"/>
                  </a:lnTo>
                  <a:lnTo>
                    <a:pt x="9767" y="1141"/>
                  </a:lnTo>
                  <a:lnTo>
                    <a:pt x="9965" y="1091"/>
                  </a:lnTo>
                  <a:lnTo>
                    <a:pt x="10163" y="1141"/>
                  </a:lnTo>
                  <a:lnTo>
                    <a:pt x="10362" y="1289"/>
                  </a:lnTo>
                  <a:lnTo>
                    <a:pt x="10461" y="1438"/>
                  </a:lnTo>
                  <a:lnTo>
                    <a:pt x="10510" y="1686"/>
                  </a:lnTo>
                  <a:lnTo>
                    <a:pt x="10510" y="3322"/>
                  </a:lnTo>
                  <a:lnTo>
                    <a:pt x="11651" y="3322"/>
                  </a:lnTo>
                  <a:lnTo>
                    <a:pt x="11849" y="3272"/>
                  </a:lnTo>
                  <a:lnTo>
                    <a:pt x="12047" y="3173"/>
                  </a:lnTo>
                  <a:lnTo>
                    <a:pt x="12146" y="2975"/>
                  </a:lnTo>
                  <a:lnTo>
                    <a:pt x="12196" y="2777"/>
                  </a:lnTo>
                  <a:lnTo>
                    <a:pt x="12196" y="546"/>
                  </a:lnTo>
                  <a:lnTo>
                    <a:pt x="12146" y="348"/>
                  </a:lnTo>
                  <a:lnTo>
                    <a:pt x="12047" y="149"/>
                  </a:lnTo>
                  <a:lnTo>
                    <a:pt x="11849" y="50"/>
                  </a:lnTo>
                  <a:lnTo>
                    <a:pt x="116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18" name="Google Shape;1818;p66"/>
            <p:cNvSpPr/>
            <p:nvPr/>
          </p:nvSpPr>
          <p:spPr>
            <a:xfrm>
              <a:off x="3899225" y="2583575"/>
              <a:ext cx="304900" cy="83050"/>
            </a:xfrm>
            <a:custGeom>
              <a:avLst/>
              <a:gdLst/>
              <a:ahLst/>
              <a:cxnLst/>
              <a:rect l="l" t="t" r="r" b="b"/>
              <a:pathLst>
                <a:path w="12196" h="3322" fill="none" extrusionOk="0">
                  <a:moveTo>
                    <a:pt x="11651" y="3322"/>
                  </a:moveTo>
                  <a:lnTo>
                    <a:pt x="11651" y="3322"/>
                  </a:lnTo>
                  <a:lnTo>
                    <a:pt x="11849" y="3272"/>
                  </a:lnTo>
                  <a:lnTo>
                    <a:pt x="12047" y="3173"/>
                  </a:lnTo>
                  <a:lnTo>
                    <a:pt x="12146" y="2975"/>
                  </a:lnTo>
                  <a:lnTo>
                    <a:pt x="12196" y="2777"/>
                  </a:lnTo>
                  <a:lnTo>
                    <a:pt x="12196" y="546"/>
                  </a:lnTo>
                  <a:lnTo>
                    <a:pt x="12196" y="546"/>
                  </a:lnTo>
                  <a:lnTo>
                    <a:pt x="12146" y="348"/>
                  </a:lnTo>
                  <a:lnTo>
                    <a:pt x="12047" y="149"/>
                  </a:lnTo>
                  <a:lnTo>
                    <a:pt x="11849" y="50"/>
                  </a:lnTo>
                  <a:lnTo>
                    <a:pt x="11651" y="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298" y="50"/>
                  </a:lnTo>
                  <a:lnTo>
                    <a:pt x="149" y="149"/>
                  </a:lnTo>
                  <a:lnTo>
                    <a:pt x="0" y="348"/>
                  </a:lnTo>
                  <a:lnTo>
                    <a:pt x="0" y="546"/>
                  </a:lnTo>
                  <a:lnTo>
                    <a:pt x="0" y="2777"/>
                  </a:lnTo>
                  <a:lnTo>
                    <a:pt x="0" y="2777"/>
                  </a:lnTo>
                  <a:lnTo>
                    <a:pt x="0" y="2975"/>
                  </a:lnTo>
                  <a:lnTo>
                    <a:pt x="149" y="3173"/>
                  </a:lnTo>
                  <a:lnTo>
                    <a:pt x="298" y="3272"/>
                  </a:lnTo>
                  <a:lnTo>
                    <a:pt x="546" y="3322"/>
                  </a:lnTo>
                  <a:lnTo>
                    <a:pt x="1636" y="3322"/>
                  </a:lnTo>
                  <a:lnTo>
                    <a:pt x="1636" y="1686"/>
                  </a:lnTo>
                  <a:lnTo>
                    <a:pt x="1636" y="1686"/>
                  </a:lnTo>
                  <a:lnTo>
                    <a:pt x="1686" y="1438"/>
                  </a:lnTo>
                  <a:lnTo>
                    <a:pt x="1785" y="1289"/>
                  </a:lnTo>
                  <a:lnTo>
                    <a:pt x="1983" y="1141"/>
                  </a:lnTo>
                  <a:lnTo>
                    <a:pt x="2182" y="1091"/>
                  </a:lnTo>
                  <a:lnTo>
                    <a:pt x="2182" y="1091"/>
                  </a:lnTo>
                  <a:lnTo>
                    <a:pt x="2430" y="1141"/>
                  </a:lnTo>
                  <a:lnTo>
                    <a:pt x="2578" y="1289"/>
                  </a:lnTo>
                  <a:lnTo>
                    <a:pt x="2727" y="1438"/>
                  </a:lnTo>
                  <a:lnTo>
                    <a:pt x="2777" y="1686"/>
                  </a:lnTo>
                  <a:lnTo>
                    <a:pt x="2777" y="3322"/>
                  </a:lnTo>
                  <a:lnTo>
                    <a:pt x="4413" y="3322"/>
                  </a:lnTo>
                  <a:lnTo>
                    <a:pt x="4413" y="1686"/>
                  </a:lnTo>
                  <a:lnTo>
                    <a:pt x="4413" y="1686"/>
                  </a:lnTo>
                  <a:lnTo>
                    <a:pt x="4462" y="1438"/>
                  </a:lnTo>
                  <a:lnTo>
                    <a:pt x="4561" y="1289"/>
                  </a:lnTo>
                  <a:lnTo>
                    <a:pt x="4760" y="1141"/>
                  </a:lnTo>
                  <a:lnTo>
                    <a:pt x="4958" y="1091"/>
                  </a:lnTo>
                  <a:lnTo>
                    <a:pt x="4958" y="1091"/>
                  </a:lnTo>
                  <a:lnTo>
                    <a:pt x="5206" y="1141"/>
                  </a:lnTo>
                  <a:lnTo>
                    <a:pt x="5354" y="1289"/>
                  </a:lnTo>
                  <a:lnTo>
                    <a:pt x="5503" y="1438"/>
                  </a:lnTo>
                  <a:lnTo>
                    <a:pt x="5553" y="1686"/>
                  </a:lnTo>
                  <a:lnTo>
                    <a:pt x="5553" y="3322"/>
                  </a:lnTo>
                  <a:lnTo>
                    <a:pt x="6643" y="3322"/>
                  </a:lnTo>
                  <a:lnTo>
                    <a:pt x="6643" y="1686"/>
                  </a:lnTo>
                  <a:lnTo>
                    <a:pt x="6643" y="1686"/>
                  </a:lnTo>
                  <a:lnTo>
                    <a:pt x="6693" y="1438"/>
                  </a:lnTo>
                  <a:lnTo>
                    <a:pt x="6792" y="1289"/>
                  </a:lnTo>
                  <a:lnTo>
                    <a:pt x="6990" y="1141"/>
                  </a:lnTo>
                  <a:lnTo>
                    <a:pt x="7189" y="1091"/>
                  </a:lnTo>
                  <a:lnTo>
                    <a:pt x="7189" y="1091"/>
                  </a:lnTo>
                  <a:lnTo>
                    <a:pt x="7387" y="1141"/>
                  </a:lnTo>
                  <a:lnTo>
                    <a:pt x="7585" y="1289"/>
                  </a:lnTo>
                  <a:lnTo>
                    <a:pt x="7685" y="1438"/>
                  </a:lnTo>
                  <a:lnTo>
                    <a:pt x="7734" y="1686"/>
                  </a:lnTo>
                  <a:lnTo>
                    <a:pt x="7734" y="3322"/>
                  </a:lnTo>
                  <a:lnTo>
                    <a:pt x="9420" y="3322"/>
                  </a:lnTo>
                  <a:lnTo>
                    <a:pt x="9420" y="1686"/>
                  </a:lnTo>
                  <a:lnTo>
                    <a:pt x="9420" y="1686"/>
                  </a:lnTo>
                  <a:lnTo>
                    <a:pt x="9469" y="1438"/>
                  </a:lnTo>
                  <a:lnTo>
                    <a:pt x="9568" y="1289"/>
                  </a:lnTo>
                  <a:lnTo>
                    <a:pt x="9767" y="1141"/>
                  </a:lnTo>
                  <a:lnTo>
                    <a:pt x="9965" y="1091"/>
                  </a:lnTo>
                  <a:lnTo>
                    <a:pt x="9965" y="1091"/>
                  </a:lnTo>
                  <a:lnTo>
                    <a:pt x="10163" y="1141"/>
                  </a:lnTo>
                  <a:lnTo>
                    <a:pt x="10362" y="1289"/>
                  </a:lnTo>
                  <a:lnTo>
                    <a:pt x="10461" y="1438"/>
                  </a:lnTo>
                  <a:lnTo>
                    <a:pt x="10510" y="1686"/>
                  </a:lnTo>
                  <a:lnTo>
                    <a:pt x="10510" y="3322"/>
                  </a:lnTo>
                  <a:lnTo>
                    <a:pt x="11651" y="332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19" name="Google Shape;1819;p66"/>
            <p:cNvSpPr/>
            <p:nvPr/>
          </p:nvSpPr>
          <p:spPr>
            <a:xfrm>
              <a:off x="4190475" y="2666625"/>
              <a:ext cx="25" cy="0"/>
            </a:xfrm>
            <a:custGeom>
              <a:avLst/>
              <a:gdLst/>
              <a:ahLst/>
              <a:cxnLst/>
              <a:rect l="l" t="t" r="r" b="b"/>
              <a:pathLst>
                <a:path w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20" name="Google Shape;1820;p66"/>
            <p:cNvSpPr/>
            <p:nvPr/>
          </p:nvSpPr>
          <p:spPr>
            <a:xfrm>
              <a:off x="4148325" y="2973975"/>
              <a:ext cx="83075" cy="83075"/>
            </a:xfrm>
            <a:custGeom>
              <a:avLst/>
              <a:gdLst/>
              <a:ahLst/>
              <a:cxnLst/>
              <a:rect l="l" t="t" r="r" b="b"/>
              <a:pathLst>
                <a:path w="3323" h="3323" extrusionOk="0">
                  <a:moveTo>
                    <a:pt x="1687" y="1"/>
                  </a:moveTo>
                  <a:lnTo>
                    <a:pt x="1339" y="50"/>
                  </a:lnTo>
                  <a:lnTo>
                    <a:pt x="1042" y="149"/>
                  </a:lnTo>
                  <a:lnTo>
                    <a:pt x="745" y="298"/>
                  </a:lnTo>
                  <a:lnTo>
                    <a:pt x="497" y="496"/>
                  </a:lnTo>
                  <a:lnTo>
                    <a:pt x="298" y="744"/>
                  </a:lnTo>
                  <a:lnTo>
                    <a:pt x="150" y="1042"/>
                  </a:lnTo>
                  <a:lnTo>
                    <a:pt x="51" y="1339"/>
                  </a:lnTo>
                  <a:lnTo>
                    <a:pt x="1" y="1686"/>
                  </a:lnTo>
                  <a:lnTo>
                    <a:pt x="51" y="1984"/>
                  </a:lnTo>
                  <a:lnTo>
                    <a:pt x="150" y="2331"/>
                  </a:lnTo>
                  <a:lnTo>
                    <a:pt x="298" y="2628"/>
                  </a:lnTo>
                  <a:lnTo>
                    <a:pt x="497" y="2826"/>
                  </a:lnTo>
                  <a:lnTo>
                    <a:pt x="745" y="3074"/>
                  </a:lnTo>
                  <a:lnTo>
                    <a:pt x="1042" y="3223"/>
                  </a:lnTo>
                  <a:lnTo>
                    <a:pt x="1339" y="3322"/>
                  </a:lnTo>
                  <a:lnTo>
                    <a:pt x="3322" y="3322"/>
                  </a:lnTo>
                  <a:lnTo>
                    <a:pt x="332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21" name="Google Shape;1821;p66"/>
            <p:cNvSpPr/>
            <p:nvPr/>
          </p:nvSpPr>
          <p:spPr>
            <a:xfrm>
              <a:off x="4148325" y="2973975"/>
              <a:ext cx="83075" cy="83075"/>
            </a:xfrm>
            <a:custGeom>
              <a:avLst/>
              <a:gdLst/>
              <a:ahLst/>
              <a:cxnLst/>
              <a:rect l="l" t="t" r="r" b="b"/>
              <a:pathLst>
                <a:path w="3323" h="3323" fill="none" extrusionOk="0">
                  <a:moveTo>
                    <a:pt x="1687" y="3322"/>
                  </a:moveTo>
                  <a:lnTo>
                    <a:pt x="3322" y="3322"/>
                  </a:lnTo>
                  <a:lnTo>
                    <a:pt x="3322" y="1"/>
                  </a:lnTo>
                  <a:lnTo>
                    <a:pt x="1687" y="1"/>
                  </a:lnTo>
                  <a:lnTo>
                    <a:pt x="1687" y="1"/>
                  </a:lnTo>
                  <a:lnTo>
                    <a:pt x="1339" y="50"/>
                  </a:lnTo>
                  <a:lnTo>
                    <a:pt x="1042" y="149"/>
                  </a:lnTo>
                  <a:lnTo>
                    <a:pt x="745" y="298"/>
                  </a:lnTo>
                  <a:lnTo>
                    <a:pt x="497" y="496"/>
                  </a:lnTo>
                  <a:lnTo>
                    <a:pt x="298" y="744"/>
                  </a:lnTo>
                  <a:lnTo>
                    <a:pt x="150" y="1042"/>
                  </a:lnTo>
                  <a:lnTo>
                    <a:pt x="51" y="1339"/>
                  </a:lnTo>
                  <a:lnTo>
                    <a:pt x="1" y="1686"/>
                  </a:lnTo>
                  <a:lnTo>
                    <a:pt x="1" y="1686"/>
                  </a:lnTo>
                  <a:lnTo>
                    <a:pt x="51" y="1984"/>
                  </a:lnTo>
                  <a:lnTo>
                    <a:pt x="150" y="2331"/>
                  </a:lnTo>
                  <a:lnTo>
                    <a:pt x="298" y="2628"/>
                  </a:lnTo>
                  <a:lnTo>
                    <a:pt x="497" y="2826"/>
                  </a:lnTo>
                  <a:lnTo>
                    <a:pt x="745" y="3074"/>
                  </a:lnTo>
                  <a:lnTo>
                    <a:pt x="1042" y="3223"/>
                  </a:lnTo>
                  <a:lnTo>
                    <a:pt x="1339" y="3322"/>
                  </a:lnTo>
                  <a:lnTo>
                    <a:pt x="1687" y="3322"/>
                  </a:lnTo>
                  <a:lnTo>
                    <a:pt x="1687" y="332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22" name="Google Shape;1822;p66"/>
            <p:cNvSpPr/>
            <p:nvPr/>
          </p:nvSpPr>
          <p:spPr>
            <a:xfrm>
              <a:off x="4190475" y="3057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23" name="Google Shape;1823;p66"/>
            <p:cNvSpPr/>
            <p:nvPr/>
          </p:nvSpPr>
          <p:spPr>
            <a:xfrm>
              <a:off x="4259875" y="2973975"/>
              <a:ext cx="84300" cy="83075"/>
            </a:xfrm>
            <a:custGeom>
              <a:avLst/>
              <a:gdLst/>
              <a:ahLst/>
              <a:cxnLst/>
              <a:rect l="l" t="t" r="r" b="b"/>
              <a:pathLst>
                <a:path w="3372" h="3323" extrusionOk="0">
                  <a:moveTo>
                    <a:pt x="1" y="1"/>
                  </a:moveTo>
                  <a:lnTo>
                    <a:pt x="1" y="3322"/>
                  </a:lnTo>
                  <a:lnTo>
                    <a:pt x="1984" y="3322"/>
                  </a:lnTo>
                  <a:lnTo>
                    <a:pt x="2281" y="3223"/>
                  </a:lnTo>
                  <a:lnTo>
                    <a:pt x="2579" y="3074"/>
                  </a:lnTo>
                  <a:lnTo>
                    <a:pt x="2826" y="2826"/>
                  </a:lnTo>
                  <a:lnTo>
                    <a:pt x="3074" y="2628"/>
                  </a:lnTo>
                  <a:lnTo>
                    <a:pt x="3223" y="2331"/>
                  </a:lnTo>
                  <a:lnTo>
                    <a:pt x="3322" y="1984"/>
                  </a:lnTo>
                  <a:lnTo>
                    <a:pt x="3372" y="1686"/>
                  </a:lnTo>
                  <a:lnTo>
                    <a:pt x="3322" y="1339"/>
                  </a:lnTo>
                  <a:lnTo>
                    <a:pt x="3223" y="1042"/>
                  </a:lnTo>
                  <a:lnTo>
                    <a:pt x="3074" y="744"/>
                  </a:lnTo>
                  <a:lnTo>
                    <a:pt x="2826" y="496"/>
                  </a:lnTo>
                  <a:lnTo>
                    <a:pt x="2579" y="298"/>
                  </a:lnTo>
                  <a:lnTo>
                    <a:pt x="2281" y="149"/>
                  </a:lnTo>
                  <a:lnTo>
                    <a:pt x="1984" y="50"/>
                  </a:lnTo>
                  <a:lnTo>
                    <a:pt x="163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24" name="Google Shape;1824;p66"/>
            <p:cNvSpPr/>
            <p:nvPr/>
          </p:nvSpPr>
          <p:spPr>
            <a:xfrm>
              <a:off x="4259875" y="2973975"/>
              <a:ext cx="84300" cy="83075"/>
            </a:xfrm>
            <a:custGeom>
              <a:avLst/>
              <a:gdLst/>
              <a:ahLst/>
              <a:cxnLst/>
              <a:rect l="l" t="t" r="r" b="b"/>
              <a:pathLst>
                <a:path w="3372" h="3323" fill="none" extrusionOk="0">
                  <a:moveTo>
                    <a:pt x="1637" y="1"/>
                  </a:moveTo>
                  <a:lnTo>
                    <a:pt x="1" y="1"/>
                  </a:lnTo>
                  <a:lnTo>
                    <a:pt x="1" y="3322"/>
                  </a:lnTo>
                  <a:lnTo>
                    <a:pt x="1637" y="3322"/>
                  </a:lnTo>
                  <a:lnTo>
                    <a:pt x="1637" y="3322"/>
                  </a:lnTo>
                  <a:lnTo>
                    <a:pt x="1984" y="3322"/>
                  </a:lnTo>
                  <a:lnTo>
                    <a:pt x="2281" y="3223"/>
                  </a:lnTo>
                  <a:lnTo>
                    <a:pt x="2579" y="3074"/>
                  </a:lnTo>
                  <a:lnTo>
                    <a:pt x="2826" y="2826"/>
                  </a:lnTo>
                  <a:lnTo>
                    <a:pt x="3074" y="2628"/>
                  </a:lnTo>
                  <a:lnTo>
                    <a:pt x="3223" y="2331"/>
                  </a:lnTo>
                  <a:lnTo>
                    <a:pt x="3322" y="1984"/>
                  </a:lnTo>
                  <a:lnTo>
                    <a:pt x="3372" y="1686"/>
                  </a:lnTo>
                  <a:lnTo>
                    <a:pt x="3372" y="1686"/>
                  </a:lnTo>
                  <a:lnTo>
                    <a:pt x="3322" y="1339"/>
                  </a:lnTo>
                  <a:lnTo>
                    <a:pt x="3223" y="1042"/>
                  </a:lnTo>
                  <a:lnTo>
                    <a:pt x="3074" y="744"/>
                  </a:lnTo>
                  <a:lnTo>
                    <a:pt x="2826" y="496"/>
                  </a:lnTo>
                  <a:lnTo>
                    <a:pt x="2579" y="298"/>
                  </a:lnTo>
                  <a:lnTo>
                    <a:pt x="2281" y="149"/>
                  </a:lnTo>
                  <a:lnTo>
                    <a:pt x="1984" y="50"/>
                  </a:lnTo>
                  <a:lnTo>
                    <a:pt x="1637" y="1"/>
                  </a:lnTo>
                  <a:lnTo>
                    <a:pt x="1637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25" name="Google Shape;1825;p66"/>
            <p:cNvSpPr/>
            <p:nvPr/>
          </p:nvSpPr>
          <p:spPr>
            <a:xfrm>
              <a:off x="4300775" y="2973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26" name="Google Shape;1826;p66"/>
            <p:cNvSpPr/>
            <p:nvPr/>
          </p:nvSpPr>
          <p:spPr>
            <a:xfrm>
              <a:off x="3953750" y="2821525"/>
              <a:ext cx="194600" cy="138850"/>
            </a:xfrm>
            <a:custGeom>
              <a:avLst/>
              <a:gdLst/>
              <a:ahLst/>
              <a:cxnLst/>
              <a:rect l="l" t="t" r="r" b="b"/>
              <a:pathLst>
                <a:path w="7784" h="5554" extrusionOk="0">
                  <a:moveTo>
                    <a:pt x="6148" y="1091"/>
                  </a:moveTo>
                  <a:lnTo>
                    <a:pt x="6346" y="1141"/>
                  </a:lnTo>
                  <a:lnTo>
                    <a:pt x="6495" y="1290"/>
                  </a:lnTo>
                  <a:lnTo>
                    <a:pt x="6644" y="1439"/>
                  </a:lnTo>
                  <a:lnTo>
                    <a:pt x="6693" y="1686"/>
                  </a:lnTo>
                  <a:lnTo>
                    <a:pt x="6644" y="1885"/>
                  </a:lnTo>
                  <a:lnTo>
                    <a:pt x="6495" y="2033"/>
                  </a:lnTo>
                  <a:lnTo>
                    <a:pt x="6346" y="2182"/>
                  </a:lnTo>
                  <a:lnTo>
                    <a:pt x="6148" y="2232"/>
                  </a:lnTo>
                  <a:lnTo>
                    <a:pt x="1686" y="2232"/>
                  </a:lnTo>
                  <a:lnTo>
                    <a:pt x="1488" y="2182"/>
                  </a:lnTo>
                  <a:lnTo>
                    <a:pt x="1290" y="2033"/>
                  </a:lnTo>
                  <a:lnTo>
                    <a:pt x="1191" y="1885"/>
                  </a:lnTo>
                  <a:lnTo>
                    <a:pt x="1141" y="1686"/>
                  </a:lnTo>
                  <a:lnTo>
                    <a:pt x="1191" y="1439"/>
                  </a:lnTo>
                  <a:lnTo>
                    <a:pt x="1290" y="1290"/>
                  </a:lnTo>
                  <a:lnTo>
                    <a:pt x="1488" y="1141"/>
                  </a:lnTo>
                  <a:lnTo>
                    <a:pt x="1686" y="1091"/>
                  </a:lnTo>
                  <a:close/>
                  <a:moveTo>
                    <a:pt x="6148" y="3322"/>
                  </a:moveTo>
                  <a:lnTo>
                    <a:pt x="6346" y="3372"/>
                  </a:lnTo>
                  <a:lnTo>
                    <a:pt x="6495" y="3471"/>
                  </a:lnTo>
                  <a:lnTo>
                    <a:pt x="6644" y="3669"/>
                  </a:lnTo>
                  <a:lnTo>
                    <a:pt x="6693" y="3868"/>
                  </a:lnTo>
                  <a:lnTo>
                    <a:pt x="6644" y="4116"/>
                  </a:lnTo>
                  <a:lnTo>
                    <a:pt x="6495" y="4264"/>
                  </a:lnTo>
                  <a:lnTo>
                    <a:pt x="6346" y="4413"/>
                  </a:lnTo>
                  <a:lnTo>
                    <a:pt x="6148" y="4463"/>
                  </a:lnTo>
                  <a:lnTo>
                    <a:pt x="1686" y="4463"/>
                  </a:lnTo>
                  <a:lnTo>
                    <a:pt x="1488" y="4413"/>
                  </a:lnTo>
                  <a:lnTo>
                    <a:pt x="1290" y="4264"/>
                  </a:lnTo>
                  <a:lnTo>
                    <a:pt x="1191" y="4116"/>
                  </a:lnTo>
                  <a:lnTo>
                    <a:pt x="1141" y="3868"/>
                  </a:lnTo>
                  <a:lnTo>
                    <a:pt x="1191" y="3669"/>
                  </a:lnTo>
                  <a:lnTo>
                    <a:pt x="1290" y="3471"/>
                  </a:lnTo>
                  <a:lnTo>
                    <a:pt x="1488" y="3372"/>
                  </a:lnTo>
                  <a:lnTo>
                    <a:pt x="1686" y="3322"/>
                  </a:lnTo>
                  <a:close/>
                  <a:moveTo>
                    <a:pt x="1" y="1"/>
                  </a:moveTo>
                  <a:lnTo>
                    <a:pt x="1" y="5553"/>
                  </a:lnTo>
                  <a:lnTo>
                    <a:pt x="7784" y="5553"/>
                  </a:lnTo>
                  <a:lnTo>
                    <a:pt x="778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27" name="Google Shape;1827;p66"/>
            <p:cNvSpPr/>
            <p:nvPr/>
          </p:nvSpPr>
          <p:spPr>
            <a:xfrm>
              <a:off x="3953750" y="2821525"/>
              <a:ext cx="194600" cy="138850"/>
            </a:xfrm>
            <a:custGeom>
              <a:avLst/>
              <a:gdLst/>
              <a:ahLst/>
              <a:cxnLst/>
              <a:rect l="l" t="t" r="r" b="b"/>
              <a:pathLst>
                <a:path w="7784" h="5554" fill="none" extrusionOk="0">
                  <a:moveTo>
                    <a:pt x="1" y="1"/>
                  </a:moveTo>
                  <a:lnTo>
                    <a:pt x="1" y="5553"/>
                  </a:lnTo>
                  <a:lnTo>
                    <a:pt x="7784" y="5553"/>
                  </a:lnTo>
                  <a:lnTo>
                    <a:pt x="7784" y="1"/>
                  </a:ln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28" name="Google Shape;1828;p66"/>
            <p:cNvSpPr/>
            <p:nvPr/>
          </p:nvSpPr>
          <p:spPr>
            <a:xfrm>
              <a:off x="3982250" y="2904575"/>
              <a:ext cx="138850" cy="28525"/>
            </a:xfrm>
            <a:custGeom>
              <a:avLst/>
              <a:gdLst/>
              <a:ahLst/>
              <a:cxnLst/>
              <a:rect l="l" t="t" r="r" b="b"/>
              <a:pathLst>
                <a:path w="5554" h="1141" fill="none" extrusionOk="0">
                  <a:moveTo>
                    <a:pt x="5008" y="1141"/>
                  </a:moveTo>
                  <a:lnTo>
                    <a:pt x="546" y="1141"/>
                  </a:lnTo>
                  <a:lnTo>
                    <a:pt x="546" y="1141"/>
                  </a:lnTo>
                  <a:lnTo>
                    <a:pt x="348" y="1091"/>
                  </a:lnTo>
                  <a:lnTo>
                    <a:pt x="150" y="942"/>
                  </a:lnTo>
                  <a:lnTo>
                    <a:pt x="51" y="79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1" y="347"/>
                  </a:lnTo>
                  <a:lnTo>
                    <a:pt x="150" y="149"/>
                  </a:lnTo>
                  <a:lnTo>
                    <a:pt x="348" y="50"/>
                  </a:lnTo>
                  <a:lnTo>
                    <a:pt x="546" y="0"/>
                  </a:lnTo>
                  <a:lnTo>
                    <a:pt x="5008" y="0"/>
                  </a:lnTo>
                  <a:lnTo>
                    <a:pt x="5008" y="0"/>
                  </a:lnTo>
                  <a:lnTo>
                    <a:pt x="5206" y="50"/>
                  </a:lnTo>
                  <a:lnTo>
                    <a:pt x="5355" y="149"/>
                  </a:lnTo>
                  <a:lnTo>
                    <a:pt x="5504" y="347"/>
                  </a:lnTo>
                  <a:lnTo>
                    <a:pt x="5553" y="546"/>
                  </a:lnTo>
                  <a:lnTo>
                    <a:pt x="5553" y="546"/>
                  </a:lnTo>
                  <a:lnTo>
                    <a:pt x="5504" y="794"/>
                  </a:lnTo>
                  <a:lnTo>
                    <a:pt x="5355" y="942"/>
                  </a:lnTo>
                  <a:lnTo>
                    <a:pt x="5206" y="1091"/>
                  </a:lnTo>
                  <a:lnTo>
                    <a:pt x="5008" y="1141"/>
                  </a:lnTo>
                  <a:lnTo>
                    <a:pt x="5008" y="114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29" name="Google Shape;1829;p66"/>
            <p:cNvSpPr/>
            <p:nvPr/>
          </p:nvSpPr>
          <p:spPr>
            <a:xfrm>
              <a:off x="3982250" y="2848800"/>
              <a:ext cx="138850" cy="28525"/>
            </a:xfrm>
            <a:custGeom>
              <a:avLst/>
              <a:gdLst/>
              <a:ahLst/>
              <a:cxnLst/>
              <a:rect l="l" t="t" r="r" b="b"/>
              <a:pathLst>
                <a:path w="5554" h="1141" fill="none" extrusionOk="0">
                  <a:moveTo>
                    <a:pt x="5008" y="1141"/>
                  </a:moveTo>
                  <a:lnTo>
                    <a:pt x="546" y="1141"/>
                  </a:lnTo>
                  <a:lnTo>
                    <a:pt x="546" y="1141"/>
                  </a:lnTo>
                  <a:lnTo>
                    <a:pt x="348" y="1091"/>
                  </a:lnTo>
                  <a:lnTo>
                    <a:pt x="150" y="942"/>
                  </a:lnTo>
                  <a:lnTo>
                    <a:pt x="51" y="794"/>
                  </a:lnTo>
                  <a:lnTo>
                    <a:pt x="1" y="595"/>
                  </a:lnTo>
                  <a:lnTo>
                    <a:pt x="1" y="595"/>
                  </a:lnTo>
                  <a:lnTo>
                    <a:pt x="51" y="348"/>
                  </a:lnTo>
                  <a:lnTo>
                    <a:pt x="150" y="199"/>
                  </a:lnTo>
                  <a:lnTo>
                    <a:pt x="348" y="50"/>
                  </a:lnTo>
                  <a:lnTo>
                    <a:pt x="546" y="0"/>
                  </a:lnTo>
                  <a:lnTo>
                    <a:pt x="5008" y="0"/>
                  </a:lnTo>
                  <a:lnTo>
                    <a:pt x="5008" y="0"/>
                  </a:lnTo>
                  <a:lnTo>
                    <a:pt x="5206" y="50"/>
                  </a:lnTo>
                  <a:lnTo>
                    <a:pt x="5355" y="199"/>
                  </a:lnTo>
                  <a:lnTo>
                    <a:pt x="5504" y="348"/>
                  </a:lnTo>
                  <a:lnTo>
                    <a:pt x="5553" y="595"/>
                  </a:lnTo>
                  <a:lnTo>
                    <a:pt x="5553" y="595"/>
                  </a:lnTo>
                  <a:lnTo>
                    <a:pt x="5504" y="794"/>
                  </a:lnTo>
                  <a:lnTo>
                    <a:pt x="5355" y="942"/>
                  </a:lnTo>
                  <a:lnTo>
                    <a:pt x="5206" y="1091"/>
                  </a:lnTo>
                  <a:lnTo>
                    <a:pt x="5008" y="1141"/>
                  </a:lnTo>
                  <a:lnTo>
                    <a:pt x="5008" y="114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30" name="Google Shape;1830;p66"/>
            <p:cNvSpPr/>
            <p:nvPr/>
          </p:nvSpPr>
          <p:spPr>
            <a:xfrm>
              <a:off x="4107425" y="28773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31" name="Google Shape;1831;p66"/>
            <p:cNvSpPr/>
            <p:nvPr/>
          </p:nvSpPr>
          <p:spPr>
            <a:xfrm>
              <a:off x="3869475" y="2695125"/>
              <a:ext cx="361925" cy="361925"/>
            </a:xfrm>
            <a:custGeom>
              <a:avLst/>
              <a:gdLst/>
              <a:ahLst/>
              <a:cxnLst/>
              <a:rect l="l" t="t" r="r" b="b"/>
              <a:pathLst>
                <a:path w="14477" h="14477" extrusionOk="0">
                  <a:moveTo>
                    <a:pt x="2281" y="0"/>
                  </a:moveTo>
                  <a:lnTo>
                    <a:pt x="2281" y="1140"/>
                  </a:lnTo>
                  <a:lnTo>
                    <a:pt x="1835" y="1289"/>
                  </a:lnTo>
                  <a:lnTo>
                    <a:pt x="1389" y="1487"/>
                  </a:lnTo>
                  <a:lnTo>
                    <a:pt x="992" y="1785"/>
                  </a:lnTo>
                  <a:lnTo>
                    <a:pt x="695" y="2132"/>
                  </a:lnTo>
                  <a:lnTo>
                    <a:pt x="397" y="2529"/>
                  </a:lnTo>
                  <a:lnTo>
                    <a:pt x="199" y="2975"/>
                  </a:lnTo>
                  <a:lnTo>
                    <a:pt x="50" y="3470"/>
                  </a:lnTo>
                  <a:lnTo>
                    <a:pt x="1" y="3966"/>
                  </a:lnTo>
                  <a:lnTo>
                    <a:pt x="1" y="11700"/>
                  </a:lnTo>
                  <a:lnTo>
                    <a:pt x="100" y="12295"/>
                  </a:lnTo>
                  <a:lnTo>
                    <a:pt x="248" y="12790"/>
                  </a:lnTo>
                  <a:lnTo>
                    <a:pt x="496" y="13286"/>
                  </a:lnTo>
                  <a:lnTo>
                    <a:pt x="843" y="13683"/>
                  </a:lnTo>
                  <a:lnTo>
                    <a:pt x="1290" y="14030"/>
                  </a:lnTo>
                  <a:lnTo>
                    <a:pt x="1736" y="14278"/>
                  </a:lnTo>
                  <a:lnTo>
                    <a:pt x="2281" y="14426"/>
                  </a:lnTo>
                  <a:lnTo>
                    <a:pt x="2826" y="14476"/>
                  </a:lnTo>
                  <a:lnTo>
                    <a:pt x="10610" y="14476"/>
                  </a:lnTo>
                  <a:lnTo>
                    <a:pt x="10362" y="14129"/>
                  </a:lnTo>
                  <a:lnTo>
                    <a:pt x="10213" y="13732"/>
                  </a:lnTo>
                  <a:lnTo>
                    <a:pt x="10114" y="13286"/>
                  </a:lnTo>
                  <a:lnTo>
                    <a:pt x="10064" y="12840"/>
                  </a:lnTo>
                  <a:lnTo>
                    <a:pt x="10064" y="12543"/>
                  </a:lnTo>
                  <a:lnTo>
                    <a:pt x="10114" y="12245"/>
                  </a:lnTo>
                  <a:lnTo>
                    <a:pt x="10263" y="11700"/>
                  </a:lnTo>
                  <a:lnTo>
                    <a:pt x="2826" y="11700"/>
                  </a:lnTo>
                  <a:lnTo>
                    <a:pt x="2628" y="11650"/>
                  </a:lnTo>
                  <a:lnTo>
                    <a:pt x="2430" y="11551"/>
                  </a:lnTo>
                  <a:lnTo>
                    <a:pt x="2331" y="11353"/>
                  </a:lnTo>
                  <a:lnTo>
                    <a:pt x="2281" y="11155"/>
                  </a:lnTo>
                  <a:lnTo>
                    <a:pt x="2281" y="4512"/>
                  </a:lnTo>
                  <a:lnTo>
                    <a:pt x="2331" y="4264"/>
                  </a:lnTo>
                  <a:lnTo>
                    <a:pt x="2430" y="4115"/>
                  </a:lnTo>
                  <a:lnTo>
                    <a:pt x="2628" y="3966"/>
                  </a:lnTo>
                  <a:lnTo>
                    <a:pt x="11948" y="3966"/>
                  </a:lnTo>
                  <a:lnTo>
                    <a:pt x="12097" y="4115"/>
                  </a:lnTo>
                  <a:lnTo>
                    <a:pt x="12246" y="4264"/>
                  </a:lnTo>
                  <a:lnTo>
                    <a:pt x="12295" y="4512"/>
                  </a:lnTo>
                  <a:lnTo>
                    <a:pt x="12295" y="10113"/>
                  </a:lnTo>
                  <a:lnTo>
                    <a:pt x="12841" y="10064"/>
                  </a:lnTo>
                  <a:lnTo>
                    <a:pt x="14476" y="10064"/>
                  </a:lnTo>
                  <a:lnTo>
                    <a:pt x="14476" y="3966"/>
                  </a:lnTo>
                  <a:lnTo>
                    <a:pt x="14427" y="3470"/>
                  </a:lnTo>
                  <a:lnTo>
                    <a:pt x="14328" y="2975"/>
                  </a:lnTo>
                  <a:lnTo>
                    <a:pt x="14129" y="2529"/>
                  </a:lnTo>
                  <a:lnTo>
                    <a:pt x="13832" y="2132"/>
                  </a:lnTo>
                  <a:lnTo>
                    <a:pt x="13535" y="1785"/>
                  </a:lnTo>
                  <a:lnTo>
                    <a:pt x="13138" y="1487"/>
                  </a:lnTo>
                  <a:lnTo>
                    <a:pt x="12741" y="1289"/>
                  </a:lnTo>
                  <a:lnTo>
                    <a:pt x="12295" y="1140"/>
                  </a:lnTo>
                  <a:lnTo>
                    <a:pt x="1229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32" name="Google Shape;1832;p66"/>
            <p:cNvSpPr/>
            <p:nvPr/>
          </p:nvSpPr>
          <p:spPr>
            <a:xfrm>
              <a:off x="3869475" y="2695125"/>
              <a:ext cx="361925" cy="361925"/>
            </a:xfrm>
            <a:custGeom>
              <a:avLst/>
              <a:gdLst/>
              <a:ahLst/>
              <a:cxnLst/>
              <a:rect l="l" t="t" r="r" b="b"/>
              <a:pathLst>
                <a:path w="14477" h="14477" fill="none" extrusionOk="0">
                  <a:moveTo>
                    <a:pt x="2826" y="14476"/>
                  </a:moveTo>
                  <a:lnTo>
                    <a:pt x="10610" y="14476"/>
                  </a:lnTo>
                  <a:lnTo>
                    <a:pt x="10610" y="14476"/>
                  </a:lnTo>
                  <a:lnTo>
                    <a:pt x="10362" y="14129"/>
                  </a:lnTo>
                  <a:lnTo>
                    <a:pt x="10213" y="13732"/>
                  </a:lnTo>
                  <a:lnTo>
                    <a:pt x="10114" y="13286"/>
                  </a:lnTo>
                  <a:lnTo>
                    <a:pt x="10064" y="12840"/>
                  </a:lnTo>
                  <a:lnTo>
                    <a:pt x="10064" y="12840"/>
                  </a:lnTo>
                  <a:lnTo>
                    <a:pt x="10064" y="12543"/>
                  </a:lnTo>
                  <a:lnTo>
                    <a:pt x="10114" y="12245"/>
                  </a:lnTo>
                  <a:lnTo>
                    <a:pt x="10263" y="11700"/>
                  </a:lnTo>
                  <a:lnTo>
                    <a:pt x="2826" y="11700"/>
                  </a:lnTo>
                  <a:lnTo>
                    <a:pt x="2826" y="11700"/>
                  </a:lnTo>
                  <a:lnTo>
                    <a:pt x="2628" y="11650"/>
                  </a:lnTo>
                  <a:lnTo>
                    <a:pt x="2430" y="11551"/>
                  </a:lnTo>
                  <a:lnTo>
                    <a:pt x="2331" y="11353"/>
                  </a:lnTo>
                  <a:lnTo>
                    <a:pt x="2281" y="11155"/>
                  </a:lnTo>
                  <a:lnTo>
                    <a:pt x="2281" y="4512"/>
                  </a:lnTo>
                  <a:lnTo>
                    <a:pt x="2281" y="4512"/>
                  </a:lnTo>
                  <a:lnTo>
                    <a:pt x="2331" y="4264"/>
                  </a:lnTo>
                  <a:lnTo>
                    <a:pt x="2430" y="4115"/>
                  </a:lnTo>
                  <a:lnTo>
                    <a:pt x="2628" y="3966"/>
                  </a:lnTo>
                  <a:lnTo>
                    <a:pt x="2826" y="3966"/>
                  </a:lnTo>
                  <a:lnTo>
                    <a:pt x="11700" y="3966"/>
                  </a:lnTo>
                  <a:lnTo>
                    <a:pt x="11700" y="3966"/>
                  </a:lnTo>
                  <a:lnTo>
                    <a:pt x="11948" y="3966"/>
                  </a:lnTo>
                  <a:lnTo>
                    <a:pt x="12097" y="4115"/>
                  </a:lnTo>
                  <a:lnTo>
                    <a:pt x="12246" y="4264"/>
                  </a:lnTo>
                  <a:lnTo>
                    <a:pt x="12295" y="4512"/>
                  </a:lnTo>
                  <a:lnTo>
                    <a:pt x="12295" y="10113"/>
                  </a:lnTo>
                  <a:lnTo>
                    <a:pt x="12295" y="10113"/>
                  </a:lnTo>
                  <a:lnTo>
                    <a:pt x="12841" y="10064"/>
                  </a:lnTo>
                  <a:lnTo>
                    <a:pt x="14476" y="10064"/>
                  </a:lnTo>
                  <a:lnTo>
                    <a:pt x="14476" y="3966"/>
                  </a:lnTo>
                  <a:lnTo>
                    <a:pt x="14476" y="3966"/>
                  </a:lnTo>
                  <a:lnTo>
                    <a:pt x="14427" y="3470"/>
                  </a:lnTo>
                  <a:lnTo>
                    <a:pt x="14328" y="2975"/>
                  </a:lnTo>
                  <a:lnTo>
                    <a:pt x="14129" y="2529"/>
                  </a:lnTo>
                  <a:lnTo>
                    <a:pt x="13832" y="2132"/>
                  </a:lnTo>
                  <a:lnTo>
                    <a:pt x="13535" y="1785"/>
                  </a:lnTo>
                  <a:lnTo>
                    <a:pt x="13138" y="1487"/>
                  </a:lnTo>
                  <a:lnTo>
                    <a:pt x="12741" y="1289"/>
                  </a:lnTo>
                  <a:lnTo>
                    <a:pt x="12295" y="1140"/>
                  </a:lnTo>
                  <a:lnTo>
                    <a:pt x="12295" y="0"/>
                  </a:lnTo>
                  <a:lnTo>
                    <a:pt x="2281" y="0"/>
                  </a:lnTo>
                  <a:lnTo>
                    <a:pt x="2281" y="1140"/>
                  </a:lnTo>
                  <a:lnTo>
                    <a:pt x="2281" y="1140"/>
                  </a:lnTo>
                  <a:lnTo>
                    <a:pt x="1835" y="1289"/>
                  </a:lnTo>
                  <a:lnTo>
                    <a:pt x="1389" y="1487"/>
                  </a:lnTo>
                  <a:lnTo>
                    <a:pt x="992" y="1785"/>
                  </a:lnTo>
                  <a:lnTo>
                    <a:pt x="695" y="2132"/>
                  </a:lnTo>
                  <a:lnTo>
                    <a:pt x="397" y="2529"/>
                  </a:lnTo>
                  <a:lnTo>
                    <a:pt x="199" y="2975"/>
                  </a:lnTo>
                  <a:lnTo>
                    <a:pt x="50" y="3470"/>
                  </a:lnTo>
                  <a:lnTo>
                    <a:pt x="1" y="3966"/>
                  </a:lnTo>
                  <a:lnTo>
                    <a:pt x="1" y="11700"/>
                  </a:lnTo>
                  <a:lnTo>
                    <a:pt x="1" y="11700"/>
                  </a:lnTo>
                  <a:lnTo>
                    <a:pt x="100" y="12295"/>
                  </a:lnTo>
                  <a:lnTo>
                    <a:pt x="248" y="12790"/>
                  </a:lnTo>
                  <a:lnTo>
                    <a:pt x="496" y="13286"/>
                  </a:lnTo>
                  <a:lnTo>
                    <a:pt x="843" y="13683"/>
                  </a:lnTo>
                  <a:lnTo>
                    <a:pt x="1290" y="14030"/>
                  </a:lnTo>
                  <a:lnTo>
                    <a:pt x="1736" y="14278"/>
                  </a:lnTo>
                  <a:lnTo>
                    <a:pt x="2281" y="14426"/>
                  </a:lnTo>
                  <a:lnTo>
                    <a:pt x="2826" y="14476"/>
                  </a:lnTo>
                  <a:lnTo>
                    <a:pt x="2826" y="1447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33" name="Google Shape;1833;p66"/>
            <p:cNvSpPr/>
            <p:nvPr/>
          </p:nvSpPr>
          <p:spPr>
            <a:xfrm>
              <a:off x="3940125" y="3057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834" name="Google Shape;1834;p66"/>
          <p:cNvGrpSpPr/>
          <p:nvPr/>
        </p:nvGrpSpPr>
        <p:grpSpPr>
          <a:xfrm>
            <a:off x="5357664" y="2641207"/>
            <a:ext cx="445256" cy="445256"/>
            <a:chOff x="4645325" y="2583575"/>
            <a:chExt cx="473475" cy="473475"/>
          </a:xfrm>
        </p:grpSpPr>
        <p:sp>
          <p:nvSpPr>
            <p:cNvPr id="1835" name="Google Shape;1835;p66"/>
            <p:cNvSpPr/>
            <p:nvPr/>
          </p:nvSpPr>
          <p:spPr>
            <a:xfrm>
              <a:off x="4812650" y="2806650"/>
              <a:ext cx="138825" cy="83075"/>
            </a:xfrm>
            <a:custGeom>
              <a:avLst/>
              <a:gdLst/>
              <a:ahLst/>
              <a:cxnLst/>
              <a:rect l="l" t="t" r="r" b="b"/>
              <a:pathLst>
                <a:path w="5553" h="3323" extrusionOk="0">
                  <a:moveTo>
                    <a:pt x="545" y="1"/>
                  </a:moveTo>
                  <a:lnTo>
                    <a:pt x="347" y="51"/>
                  </a:lnTo>
                  <a:lnTo>
                    <a:pt x="149" y="150"/>
                  </a:lnTo>
                  <a:lnTo>
                    <a:pt x="50" y="348"/>
                  </a:lnTo>
                  <a:lnTo>
                    <a:pt x="0" y="546"/>
                  </a:lnTo>
                  <a:lnTo>
                    <a:pt x="50" y="794"/>
                  </a:lnTo>
                  <a:lnTo>
                    <a:pt x="149" y="943"/>
                  </a:lnTo>
                  <a:lnTo>
                    <a:pt x="347" y="1092"/>
                  </a:lnTo>
                  <a:lnTo>
                    <a:pt x="545" y="1092"/>
                  </a:lnTo>
                  <a:lnTo>
                    <a:pt x="744" y="1141"/>
                  </a:lnTo>
                  <a:lnTo>
                    <a:pt x="942" y="1290"/>
                  </a:lnTo>
                  <a:lnTo>
                    <a:pt x="1041" y="1439"/>
                  </a:lnTo>
                  <a:lnTo>
                    <a:pt x="1091" y="1686"/>
                  </a:lnTo>
                  <a:lnTo>
                    <a:pt x="1041" y="1885"/>
                  </a:lnTo>
                  <a:lnTo>
                    <a:pt x="942" y="2083"/>
                  </a:lnTo>
                  <a:lnTo>
                    <a:pt x="744" y="2182"/>
                  </a:lnTo>
                  <a:lnTo>
                    <a:pt x="545" y="2232"/>
                  </a:lnTo>
                  <a:lnTo>
                    <a:pt x="347" y="2281"/>
                  </a:lnTo>
                  <a:lnTo>
                    <a:pt x="149" y="2381"/>
                  </a:lnTo>
                  <a:lnTo>
                    <a:pt x="50" y="2579"/>
                  </a:lnTo>
                  <a:lnTo>
                    <a:pt x="0" y="2777"/>
                  </a:lnTo>
                  <a:lnTo>
                    <a:pt x="50" y="2975"/>
                  </a:lnTo>
                  <a:lnTo>
                    <a:pt x="149" y="3174"/>
                  </a:lnTo>
                  <a:lnTo>
                    <a:pt x="347" y="3273"/>
                  </a:lnTo>
                  <a:lnTo>
                    <a:pt x="545" y="3322"/>
                  </a:lnTo>
                  <a:lnTo>
                    <a:pt x="744" y="3273"/>
                  </a:lnTo>
                  <a:lnTo>
                    <a:pt x="942" y="3174"/>
                  </a:lnTo>
                  <a:lnTo>
                    <a:pt x="1041" y="2975"/>
                  </a:lnTo>
                  <a:lnTo>
                    <a:pt x="1091" y="2777"/>
                  </a:lnTo>
                  <a:lnTo>
                    <a:pt x="1140" y="2579"/>
                  </a:lnTo>
                  <a:lnTo>
                    <a:pt x="1240" y="2381"/>
                  </a:lnTo>
                  <a:lnTo>
                    <a:pt x="1438" y="2281"/>
                  </a:lnTo>
                  <a:lnTo>
                    <a:pt x="1636" y="2232"/>
                  </a:lnTo>
                  <a:lnTo>
                    <a:pt x="3867" y="2232"/>
                  </a:lnTo>
                  <a:lnTo>
                    <a:pt x="4065" y="2281"/>
                  </a:lnTo>
                  <a:lnTo>
                    <a:pt x="4264" y="2381"/>
                  </a:lnTo>
                  <a:lnTo>
                    <a:pt x="4363" y="2579"/>
                  </a:lnTo>
                  <a:lnTo>
                    <a:pt x="4412" y="2777"/>
                  </a:lnTo>
                  <a:lnTo>
                    <a:pt x="4462" y="2975"/>
                  </a:lnTo>
                  <a:lnTo>
                    <a:pt x="4611" y="3174"/>
                  </a:lnTo>
                  <a:lnTo>
                    <a:pt x="4759" y="3273"/>
                  </a:lnTo>
                  <a:lnTo>
                    <a:pt x="4958" y="3322"/>
                  </a:lnTo>
                  <a:lnTo>
                    <a:pt x="5206" y="3273"/>
                  </a:lnTo>
                  <a:lnTo>
                    <a:pt x="5354" y="3174"/>
                  </a:lnTo>
                  <a:lnTo>
                    <a:pt x="5503" y="2975"/>
                  </a:lnTo>
                  <a:lnTo>
                    <a:pt x="5553" y="2777"/>
                  </a:lnTo>
                  <a:lnTo>
                    <a:pt x="5503" y="2579"/>
                  </a:lnTo>
                  <a:lnTo>
                    <a:pt x="5354" y="2381"/>
                  </a:lnTo>
                  <a:lnTo>
                    <a:pt x="5206" y="2281"/>
                  </a:lnTo>
                  <a:lnTo>
                    <a:pt x="4958" y="2232"/>
                  </a:lnTo>
                  <a:lnTo>
                    <a:pt x="4759" y="2182"/>
                  </a:lnTo>
                  <a:lnTo>
                    <a:pt x="4611" y="2083"/>
                  </a:lnTo>
                  <a:lnTo>
                    <a:pt x="4462" y="1885"/>
                  </a:lnTo>
                  <a:lnTo>
                    <a:pt x="4412" y="1686"/>
                  </a:lnTo>
                  <a:lnTo>
                    <a:pt x="4462" y="1439"/>
                  </a:lnTo>
                  <a:lnTo>
                    <a:pt x="4611" y="1290"/>
                  </a:lnTo>
                  <a:lnTo>
                    <a:pt x="4759" y="1141"/>
                  </a:lnTo>
                  <a:lnTo>
                    <a:pt x="4958" y="1092"/>
                  </a:lnTo>
                  <a:lnTo>
                    <a:pt x="5206" y="1092"/>
                  </a:lnTo>
                  <a:lnTo>
                    <a:pt x="5354" y="943"/>
                  </a:lnTo>
                  <a:lnTo>
                    <a:pt x="5503" y="794"/>
                  </a:lnTo>
                  <a:lnTo>
                    <a:pt x="5553" y="546"/>
                  </a:lnTo>
                  <a:lnTo>
                    <a:pt x="5503" y="348"/>
                  </a:lnTo>
                  <a:lnTo>
                    <a:pt x="5354" y="150"/>
                  </a:lnTo>
                  <a:lnTo>
                    <a:pt x="5206" y="51"/>
                  </a:lnTo>
                  <a:lnTo>
                    <a:pt x="4958" y="1"/>
                  </a:lnTo>
                  <a:lnTo>
                    <a:pt x="4759" y="51"/>
                  </a:lnTo>
                  <a:lnTo>
                    <a:pt x="4611" y="150"/>
                  </a:lnTo>
                  <a:lnTo>
                    <a:pt x="4462" y="348"/>
                  </a:lnTo>
                  <a:lnTo>
                    <a:pt x="4412" y="546"/>
                  </a:lnTo>
                  <a:lnTo>
                    <a:pt x="4363" y="794"/>
                  </a:lnTo>
                  <a:lnTo>
                    <a:pt x="4264" y="943"/>
                  </a:lnTo>
                  <a:lnTo>
                    <a:pt x="4065" y="1092"/>
                  </a:lnTo>
                  <a:lnTo>
                    <a:pt x="1438" y="1092"/>
                  </a:lnTo>
                  <a:lnTo>
                    <a:pt x="1240" y="943"/>
                  </a:lnTo>
                  <a:lnTo>
                    <a:pt x="1140" y="794"/>
                  </a:lnTo>
                  <a:lnTo>
                    <a:pt x="1091" y="546"/>
                  </a:lnTo>
                  <a:lnTo>
                    <a:pt x="1041" y="348"/>
                  </a:lnTo>
                  <a:lnTo>
                    <a:pt x="942" y="150"/>
                  </a:lnTo>
                  <a:lnTo>
                    <a:pt x="744" y="51"/>
                  </a:lnTo>
                  <a:lnTo>
                    <a:pt x="54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36" name="Google Shape;1836;p66"/>
            <p:cNvSpPr/>
            <p:nvPr/>
          </p:nvSpPr>
          <p:spPr>
            <a:xfrm>
              <a:off x="4812650" y="2806650"/>
              <a:ext cx="138825" cy="83075"/>
            </a:xfrm>
            <a:custGeom>
              <a:avLst/>
              <a:gdLst/>
              <a:ahLst/>
              <a:cxnLst/>
              <a:rect l="l" t="t" r="r" b="b"/>
              <a:pathLst>
                <a:path w="5553" h="3323" fill="none" extrusionOk="0">
                  <a:moveTo>
                    <a:pt x="545" y="2232"/>
                  </a:moveTo>
                  <a:lnTo>
                    <a:pt x="545" y="2232"/>
                  </a:lnTo>
                  <a:lnTo>
                    <a:pt x="347" y="2281"/>
                  </a:lnTo>
                  <a:lnTo>
                    <a:pt x="149" y="2381"/>
                  </a:lnTo>
                  <a:lnTo>
                    <a:pt x="50" y="2579"/>
                  </a:lnTo>
                  <a:lnTo>
                    <a:pt x="0" y="2777"/>
                  </a:lnTo>
                  <a:lnTo>
                    <a:pt x="0" y="2777"/>
                  </a:lnTo>
                  <a:lnTo>
                    <a:pt x="50" y="2975"/>
                  </a:lnTo>
                  <a:lnTo>
                    <a:pt x="149" y="3174"/>
                  </a:lnTo>
                  <a:lnTo>
                    <a:pt x="347" y="3273"/>
                  </a:lnTo>
                  <a:lnTo>
                    <a:pt x="545" y="3322"/>
                  </a:lnTo>
                  <a:lnTo>
                    <a:pt x="545" y="3322"/>
                  </a:lnTo>
                  <a:lnTo>
                    <a:pt x="744" y="3273"/>
                  </a:lnTo>
                  <a:lnTo>
                    <a:pt x="942" y="3174"/>
                  </a:lnTo>
                  <a:lnTo>
                    <a:pt x="1041" y="2975"/>
                  </a:lnTo>
                  <a:lnTo>
                    <a:pt x="1091" y="2777"/>
                  </a:lnTo>
                  <a:lnTo>
                    <a:pt x="1091" y="2777"/>
                  </a:lnTo>
                  <a:lnTo>
                    <a:pt x="1140" y="2579"/>
                  </a:lnTo>
                  <a:lnTo>
                    <a:pt x="1240" y="2381"/>
                  </a:lnTo>
                  <a:lnTo>
                    <a:pt x="1438" y="2281"/>
                  </a:lnTo>
                  <a:lnTo>
                    <a:pt x="1636" y="2232"/>
                  </a:lnTo>
                  <a:lnTo>
                    <a:pt x="3867" y="2232"/>
                  </a:lnTo>
                  <a:lnTo>
                    <a:pt x="3867" y="2232"/>
                  </a:lnTo>
                  <a:lnTo>
                    <a:pt x="4065" y="2281"/>
                  </a:lnTo>
                  <a:lnTo>
                    <a:pt x="4264" y="2381"/>
                  </a:lnTo>
                  <a:lnTo>
                    <a:pt x="4363" y="2579"/>
                  </a:lnTo>
                  <a:lnTo>
                    <a:pt x="4412" y="2777"/>
                  </a:lnTo>
                  <a:lnTo>
                    <a:pt x="4412" y="2777"/>
                  </a:lnTo>
                  <a:lnTo>
                    <a:pt x="4462" y="2975"/>
                  </a:lnTo>
                  <a:lnTo>
                    <a:pt x="4611" y="3174"/>
                  </a:lnTo>
                  <a:lnTo>
                    <a:pt x="4759" y="3273"/>
                  </a:lnTo>
                  <a:lnTo>
                    <a:pt x="4958" y="3322"/>
                  </a:lnTo>
                  <a:lnTo>
                    <a:pt x="4958" y="3322"/>
                  </a:lnTo>
                  <a:lnTo>
                    <a:pt x="5206" y="3273"/>
                  </a:lnTo>
                  <a:lnTo>
                    <a:pt x="5354" y="3174"/>
                  </a:lnTo>
                  <a:lnTo>
                    <a:pt x="5503" y="2975"/>
                  </a:lnTo>
                  <a:lnTo>
                    <a:pt x="5553" y="2777"/>
                  </a:lnTo>
                  <a:lnTo>
                    <a:pt x="5553" y="2777"/>
                  </a:lnTo>
                  <a:lnTo>
                    <a:pt x="5503" y="2579"/>
                  </a:lnTo>
                  <a:lnTo>
                    <a:pt x="5354" y="2381"/>
                  </a:lnTo>
                  <a:lnTo>
                    <a:pt x="5206" y="2281"/>
                  </a:lnTo>
                  <a:lnTo>
                    <a:pt x="4958" y="2232"/>
                  </a:lnTo>
                  <a:lnTo>
                    <a:pt x="4958" y="2232"/>
                  </a:lnTo>
                  <a:lnTo>
                    <a:pt x="4759" y="2182"/>
                  </a:lnTo>
                  <a:lnTo>
                    <a:pt x="4611" y="2083"/>
                  </a:lnTo>
                  <a:lnTo>
                    <a:pt x="4462" y="1885"/>
                  </a:lnTo>
                  <a:lnTo>
                    <a:pt x="4412" y="1686"/>
                  </a:lnTo>
                  <a:lnTo>
                    <a:pt x="4412" y="1686"/>
                  </a:lnTo>
                  <a:lnTo>
                    <a:pt x="4462" y="1439"/>
                  </a:lnTo>
                  <a:lnTo>
                    <a:pt x="4611" y="1290"/>
                  </a:lnTo>
                  <a:lnTo>
                    <a:pt x="4759" y="1141"/>
                  </a:lnTo>
                  <a:lnTo>
                    <a:pt x="4958" y="1092"/>
                  </a:lnTo>
                  <a:lnTo>
                    <a:pt x="4958" y="1092"/>
                  </a:lnTo>
                  <a:lnTo>
                    <a:pt x="5206" y="1092"/>
                  </a:lnTo>
                  <a:lnTo>
                    <a:pt x="5354" y="943"/>
                  </a:lnTo>
                  <a:lnTo>
                    <a:pt x="5503" y="794"/>
                  </a:lnTo>
                  <a:lnTo>
                    <a:pt x="5553" y="546"/>
                  </a:lnTo>
                  <a:lnTo>
                    <a:pt x="5553" y="546"/>
                  </a:lnTo>
                  <a:lnTo>
                    <a:pt x="5503" y="348"/>
                  </a:lnTo>
                  <a:lnTo>
                    <a:pt x="5354" y="150"/>
                  </a:lnTo>
                  <a:lnTo>
                    <a:pt x="5206" y="51"/>
                  </a:lnTo>
                  <a:lnTo>
                    <a:pt x="4958" y="1"/>
                  </a:lnTo>
                  <a:lnTo>
                    <a:pt x="4958" y="1"/>
                  </a:lnTo>
                  <a:lnTo>
                    <a:pt x="4759" y="51"/>
                  </a:lnTo>
                  <a:lnTo>
                    <a:pt x="4611" y="150"/>
                  </a:lnTo>
                  <a:lnTo>
                    <a:pt x="4462" y="348"/>
                  </a:lnTo>
                  <a:lnTo>
                    <a:pt x="4412" y="546"/>
                  </a:lnTo>
                  <a:lnTo>
                    <a:pt x="4412" y="546"/>
                  </a:lnTo>
                  <a:lnTo>
                    <a:pt x="4363" y="794"/>
                  </a:lnTo>
                  <a:lnTo>
                    <a:pt x="4264" y="943"/>
                  </a:lnTo>
                  <a:lnTo>
                    <a:pt x="4065" y="1092"/>
                  </a:lnTo>
                  <a:lnTo>
                    <a:pt x="3867" y="1092"/>
                  </a:lnTo>
                  <a:lnTo>
                    <a:pt x="1636" y="1092"/>
                  </a:lnTo>
                  <a:lnTo>
                    <a:pt x="1636" y="1092"/>
                  </a:lnTo>
                  <a:lnTo>
                    <a:pt x="1438" y="1092"/>
                  </a:lnTo>
                  <a:lnTo>
                    <a:pt x="1240" y="943"/>
                  </a:lnTo>
                  <a:lnTo>
                    <a:pt x="1140" y="794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41" y="348"/>
                  </a:lnTo>
                  <a:lnTo>
                    <a:pt x="942" y="150"/>
                  </a:lnTo>
                  <a:lnTo>
                    <a:pt x="744" y="51"/>
                  </a:lnTo>
                  <a:lnTo>
                    <a:pt x="545" y="1"/>
                  </a:lnTo>
                  <a:lnTo>
                    <a:pt x="545" y="1"/>
                  </a:lnTo>
                  <a:lnTo>
                    <a:pt x="347" y="51"/>
                  </a:lnTo>
                  <a:lnTo>
                    <a:pt x="149" y="150"/>
                  </a:lnTo>
                  <a:lnTo>
                    <a:pt x="50" y="348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50" y="794"/>
                  </a:lnTo>
                  <a:lnTo>
                    <a:pt x="149" y="943"/>
                  </a:lnTo>
                  <a:lnTo>
                    <a:pt x="347" y="1092"/>
                  </a:lnTo>
                  <a:lnTo>
                    <a:pt x="545" y="1092"/>
                  </a:lnTo>
                  <a:lnTo>
                    <a:pt x="545" y="1092"/>
                  </a:lnTo>
                  <a:lnTo>
                    <a:pt x="744" y="1141"/>
                  </a:lnTo>
                  <a:lnTo>
                    <a:pt x="942" y="1290"/>
                  </a:lnTo>
                  <a:lnTo>
                    <a:pt x="1041" y="1439"/>
                  </a:lnTo>
                  <a:lnTo>
                    <a:pt x="1091" y="1686"/>
                  </a:lnTo>
                  <a:lnTo>
                    <a:pt x="1091" y="1686"/>
                  </a:lnTo>
                  <a:lnTo>
                    <a:pt x="1041" y="1885"/>
                  </a:lnTo>
                  <a:lnTo>
                    <a:pt x="942" y="2083"/>
                  </a:lnTo>
                  <a:lnTo>
                    <a:pt x="744" y="2182"/>
                  </a:lnTo>
                  <a:lnTo>
                    <a:pt x="545" y="2232"/>
                  </a:lnTo>
                  <a:lnTo>
                    <a:pt x="545" y="223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37" name="Google Shape;1837;p66"/>
            <p:cNvSpPr/>
            <p:nvPr/>
          </p:nvSpPr>
          <p:spPr>
            <a:xfrm>
              <a:off x="4826275" y="2862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38" name="Google Shape;1838;p66"/>
            <p:cNvSpPr/>
            <p:nvPr/>
          </p:nvSpPr>
          <p:spPr>
            <a:xfrm>
              <a:off x="4812650" y="2889700"/>
              <a:ext cx="138825" cy="167350"/>
            </a:xfrm>
            <a:custGeom>
              <a:avLst/>
              <a:gdLst/>
              <a:ahLst/>
              <a:cxnLst/>
              <a:rect l="l" t="t" r="r" b="b"/>
              <a:pathLst>
                <a:path w="5553" h="6694" extrusionOk="0">
                  <a:moveTo>
                    <a:pt x="2132" y="0"/>
                  </a:moveTo>
                  <a:lnTo>
                    <a:pt x="1983" y="248"/>
                  </a:lnTo>
                  <a:lnTo>
                    <a:pt x="1884" y="447"/>
                  </a:lnTo>
                  <a:lnTo>
                    <a:pt x="1686" y="645"/>
                  </a:lnTo>
                  <a:lnTo>
                    <a:pt x="1537" y="794"/>
                  </a:lnTo>
                  <a:lnTo>
                    <a:pt x="1289" y="942"/>
                  </a:lnTo>
                  <a:lnTo>
                    <a:pt x="1091" y="1042"/>
                  </a:lnTo>
                  <a:lnTo>
                    <a:pt x="843" y="1091"/>
                  </a:lnTo>
                  <a:lnTo>
                    <a:pt x="545" y="1141"/>
                  </a:lnTo>
                  <a:lnTo>
                    <a:pt x="298" y="1488"/>
                  </a:lnTo>
                  <a:lnTo>
                    <a:pt x="149" y="1884"/>
                  </a:lnTo>
                  <a:lnTo>
                    <a:pt x="0" y="2330"/>
                  </a:lnTo>
                  <a:lnTo>
                    <a:pt x="0" y="2777"/>
                  </a:lnTo>
                  <a:lnTo>
                    <a:pt x="0" y="6693"/>
                  </a:lnTo>
                  <a:lnTo>
                    <a:pt x="5553" y="6693"/>
                  </a:lnTo>
                  <a:lnTo>
                    <a:pt x="5553" y="2777"/>
                  </a:lnTo>
                  <a:lnTo>
                    <a:pt x="5503" y="2330"/>
                  </a:lnTo>
                  <a:lnTo>
                    <a:pt x="5404" y="1884"/>
                  </a:lnTo>
                  <a:lnTo>
                    <a:pt x="5206" y="1488"/>
                  </a:lnTo>
                  <a:lnTo>
                    <a:pt x="4958" y="1141"/>
                  </a:lnTo>
                  <a:lnTo>
                    <a:pt x="4710" y="1091"/>
                  </a:lnTo>
                  <a:lnTo>
                    <a:pt x="4462" y="1042"/>
                  </a:lnTo>
                  <a:lnTo>
                    <a:pt x="4214" y="942"/>
                  </a:lnTo>
                  <a:lnTo>
                    <a:pt x="4016" y="794"/>
                  </a:lnTo>
                  <a:lnTo>
                    <a:pt x="3817" y="645"/>
                  </a:lnTo>
                  <a:lnTo>
                    <a:pt x="3669" y="447"/>
                  </a:lnTo>
                  <a:lnTo>
                    <a:pt x="3520" y="248"/>
                  </a:lnTo>
                  <a:lnTo>
                    <a:pt x="342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39" name="Google Shape;1839;p66"/>
            <p:cNvSpPr/>
            <p:nvPr/>
          </p:nvSpPr>
          <p:spPr>
            <a:xfrm>
              <a:off x="4812650" y="2889700"/>
              <a:ext cx="138825" cy="167350"/>
            </a:xfrm>
            <a:custGeom>
              <a:avLst/>
              <a:gdLst/>
              <a:ahLst/>
              <a:cxnLst/>
              <a:rect l="l" t="t" r="r" b="b"/>
              <a:pathLst>
                <a:path w="5553" h="6694" fill="none" extrusionOk="0">
                  <a:moveTo>
                    <a:pt x="0" y="6693"/>
                  </a:moveTo>
                  <a:lnTo>
                    <a:pt x="5553" y="6693"/>
                  </a:lnTo>
                  <a:lnTo>
                    <a:pt x="5553" y="6693"/>
                  </a:lnTo>
                  <a:lnTo>
                    <a:pt x="5553" y="2777"/>
                  </a:lnTo>
                  <a:lnTo>
                    <a:pt x="5553" y="2777"/>
                  </a:lnTo>
                  <a:lnTo>
                    <a:pt x="5503" y="2330"/>
                  </a:lnTo>
                  <a:lnTo>
                    <a:pt x="5404" y="1884"/>
                  </a:lnTo>
                  <a:lnTo>
                    <a:pt x="5206" y="1488"/>
                  </a:lnTo>
                  <a:lnTo>
                    <a:pt x="4958" y="1141"/>
                  </a:lnTo>
                  <a:lnTo>
                    <a:pt x="4958" y="1141"/>
                  </a:lnTo>
                  <a:lnTo>
                    <a:pt x="4710" y="1091"/>
                  </a:lnTo>
                  <a:lnTo>
                    <a:pt x="4462" y="1042"/>
                  </a:lnTo>
                  <a:lnTo>
                    <a:pt x="4214" y="942"/>
                  </a:lnTo>
                  <a:lnTo>
                    <a:pt x="4016" y="794"/>
                  </a:lnTo>
                  <a:lnTo>
                    <a:pt x="3817" y="645"/>
                  </a:lnTo>
                  <a:lnTo>
                    <a:pt x="3669" y="447"/>
                  </a:lnTo>
                  <a:lnTo>
                    <a:pt x="3520" y="248"/>
                  </a:lnTo>
                  <a:lnTo>
                    <a:pt x="3421" y="0"/>
                  </a:lnTo>
                  <a:lnTo>
                    <a:pt x="2132" y="0"/>
                  </a:lnTo>
                  <a:lnTo>
                    <a:pt x="2132" y="0"/>
                  </a:lnTo>
                  <a:lnTo>
                    <a:pt x="1983" y="248"/>
                  </a:lnTo>
                  <a:lnTo>
                    <a:pt x="1884" y="447"/>
                  </a:lnTo>
                  <a:lnTo>
                    <a:pt x="1686" y="645"/>
                  </a:lnTo>
                  <a:lnTo>
                    <a:pt x="1537" y="794"/>
                  </a:lnTo>
                  <a:lnTo>
                    <a:pt x="1289" y="942"/>
                  </a:lnTo>
                  <a:lnTo>
                    <a:pt x="1091" y="1042"/>
                  </a:lnTo>
                  <a:lnTo>
                    <a:pt x="843" y="1091"/>
                  </a:lnTo>
                  <a:lnTo>
                    <a:pt x="545" y="1141"/>
                  </a:lnTo>
                  <a:lnTo>
                    <a:pt x="545" y="1141"/>
                  </a:lnTo>
                  <a:lnTo>
                    <a:pt x="298" y="1488"/>
                  </a:lnTo>
                  <a:lnTo>
                    <a:pt x="149" y="1884"/>
                  </a:lnTo>
                  <a:lnTo>
                    <a:pt x="0" y="2330"/>
                  </a:lnTo>
                  <a:lnTo>
                    <a:pt x="0" y="2777"/>
                  </a:lnTo>
                  <a:lnTo>
                    <a:pt x="0" y="6693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40" name="Google Shape;1840;p66"/>
            <p:cNvSpPr/>
            <p:nvPr/>
          </p:nvSpPr>
          <p:spPr>
            <a:xfrm>
              <a:off x="4812650" y="3057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41" name="Google Shape;1841;p66"/>
            <p:cNvSpPr/>
            <p:nvPr/>
          </p:nvSpPr>
          <p:spPr>
            <a:xfrm>
              <a:off x="4699850" y="2691400"/>
              <a:ext cx="363175" cy="365650"/>
            </a:xfrm>
            <a:custGeom>
              <a:avLst/>
              <a:gdLst/>
              <a:ahLst/>
              <a:cxnLst/>
              <a:rect l="l" t="t" r="r" b="b"/>
              <a:pathLst>
                <a:path w="14527" h="14626" extrusionOk="0">
                  <a:moveTo>
                    <a:pt x="7288" y="0"/>
                  </a:moveTo>
                  <a:lnTo>
                    <a:pt x="497" y="6743"/>
                  </a:lnTo>
                  <a:lnTo>
                    <a:pt x="249" y="6941"/>
                  </a:lnTo>
                  <a:lnTo>
                    <a:pt x="1" y="7090"/>
                  </a:lnTo>
                  <a:lnTo>
                    <a:pt x="1" y="14080"/>
                  </a:lnTo>
                  <a:lnTo>
                    <a:pt x="50" y="14278"/>
                  </a:lnTo>
                  <a:lnTo>
                    <a:pt x="199" y="14476"/>
                  </a:lnTo>
                  <a:lnTo>
                    <a:pt x="348" y="14575"/>
                  </a:lnTo>
                  <a:lnTo>
                    <a:pt x="596" y="14625"/>
                  </a:lnTo>
                  <a:lnTo>
                    <a:pt x="3372" y="14625"/>
                  </a:lnTo>
                  <a:lnTo>
                    <a:pt x="3372" y="10709"/>
                  </a:lnTo>
                  <a:lnTo>
                    <a:pt x="3421" y="10163"/>
                  </a:lnTo>
                  <a:lnTo>
                    <a:pt x="3521" y="9618"/>
                  </a:lnTo>
                  <a:lnTo>
                    <a:pt x="3719" y="9122"/>
                  </a:lnTo>
                  <a:lnTo>
                    <a:pt x="3967" y="8676"/>
                  </a:lnTo>
                  <a:lnTo>
                    <a:pt x="3719" y="8379"/>
                  </a:lnTo>
                  <a:lnTo>
                    <a:pt x="3570" y="8081"/>
                  </a:lnTo>
                  <a:lnTo>
                    <a:pt x="3421" y="7734"/>
                  </a:lnTo>
                  <a:lnTo>
                    <a:pt x="3372" y="7387"/>
                  </a:lnTo>
                  <a:lnTo>
                    <a:pt x="3421" y="7090"/>
                  </a:lnTo>
                  <a:lnTo>
                    <a:pt x="3521" y="6792"/>
                  </a:lnTo>
                  <a:lnTo>
                    <a:pt x="3620" y="6495"/>
                  </a:lnTo>
                  <a:lnTo>
                    <a:pt x="3818" y="6296"/>
                  </a:lnTo>
                  <a:lnTo>
                    <a:pt x="3620" y="6049"/>
                  </a:lnTo>
                  <a:lnTo>
                    <a:pt x="3521" y="5751"/>
                  </a:lnTo>
                  <a:lnTo>
                    <a:pt x="3421" y="5454"/>
                  </a:lnTo>
                  <a:lnTo>
                    <a:pt x="3372" y="5156"/>
                  </a:lnTo>
                  <a:lnTo>
                    <a:pt x="3421" y="4809"/>
                  </a:lnTo>
                  <a:lnTo>
                    <a:pt x="3521" y="4512"/>
                  </a:lnTo>
                  <a:lnTo>
                    <a:pt x="3669" y="4214"/>
                  </a:lnTo>
                  <a:lnTo>
                    <a:pt x="3868" y="3966"/>
                  </a:lnTo>
                  <a:lnTo>
                    <a:pt x="4116" y="3768"/>
                  </a:lnTo>
                  <a:lnTo>
                    <a:pt x="4413" y="3619"/>
                  </a:lnTo>
                  <a:lnTo>
                    <a:pt x="4710" y="3520"/>
                  </a:lnTo>
                  <a:lnTo>
                    <a:pt x="5305" y="3520"/>
                  </a:lnTo>
                  <a:lnTo>
                    <a:pt x="5553" y="3570"/>
                  </a:lnTo>
                  <a:lnTo>
                    <a:pt x="5801" y="3669"/>
                  </a:lnTo>
                  <a:lnTo>
                    <a:pt x="5999" y="3818"/>
                  </a:lnTo>
                  <a:lnTo>
                    <a:pt x="6198" y="3966"/>
                  </a:lnTo>
                  <a:lnTo>
                    <a:pt x="6396" y="4165"/>
                  </a:lnTo>
                  <a:lnTo>
                    <a:pt x="6495" y="4363"/>
                  </a:lnTo>
                  <a:lnTo>
                    <a:pt x="6644" y="4611"/>
                  </a:lnTo>
                  <a:lnTo>
                    <a:pt x="7933" y="4611"/>
                  </a:lnTo>
                  <a:lnTo>
                    <a:pt x="8032" y="4363"/>
                  </a:lnTo>
                  <a:lnTo>
                    <a:pt x="8181" y="4165"/>
                  </a:lnTo>
                  <a:lnTo>
                    <a:pt x="8329" y="3966"/>
                  </a:lnTo>
                  <a:lnTo>
                    <a:pt x="8528" y="3818"/>
                  </a:lnTo>
                  <a:lnTo>
                    <a:pt x="8726" y="3669"/>
                  </a:lnTo>
                  <a:lnTo>
                    <a:pt x="8974" y="3570"/>
                  </a:lnTo>
                  <a:lnTo>
                    <a:pt x="9222" y="3520"/>
                  </a:lnTo>
                  <a:lnTo>
                    <a:pt x="9817" y="3520"/>
                  </a:lnTo>
                  <a:lnTo>
                    <a:pt x="10164" y="3619"/>
                  </a:lnTo>
                  <a:lnTo>
                    <a:pt x="10412" y="3768"/>
                  </a:lnTo>
                  <a:lnTo>
                    <a:pt x="10659" y="3966"/>
                  </a:lnTo>
                  <a:lnTo>
                    <a:pt x="10858" y="4214"/>
                  </a:lnTo>
                  <a:lnTo>
                    <a:pt x="11006" y="4512"/>
                  </a:lnTo>
                  <a:lnTo>
                    <a:pt x="11106" y="4809"/>
                  </a:lnTo>
                  <a:lnTo>
                    <a:pt x="11155" y="5156"/>
                  </a:lnTo>
                  <a:lnTo>
                    <a:pt x="11106" y="5454"/>
                  </a:lnTo>
                  <a:lnTo>
                    <a:pt x="11056" y="5751"/>
                  </a:lnTo>
                  <a:lnTo>
                    <a:pt x="10907" y="6049"/>
                  </a:lnTo>
                  <a:lnTo>
                    <a:pt x="10709" y="6296"/>
                  </a:lnTo>
                  <a:lnTo>
                    <a:pt x="10907" y="6495"/>
                  </a:lnTo>
                  <a:lnTo>
                    <a:pt x="11056" y="6792"/>
                  </a:lnTo>
                  <a:lnTo>
                    <a:pt x="11106" y="7090"/>
                  </a:lnTo>
                  <a:lnTo>
                    <a:pt x="11155" y="7387"/>
                  </a:lnTo>
                  <a:lnTo>
                    <a:pt x="11106" y="7734"/>
                  </a:lnTo>
                  <a:lnTo>
                    <a:pt x="11006" y="8081"/>
                  </a:lnTo>
                  <a:lnTo>
                    <a:pt x="10808" y="8379"/>
                  </a:lnTo>
                  <a:lnTo>
                    <a:pt x="10560" y="8676"/>
                  </a:lnTo>
                  <a:lnTo>
                    <a:pt x="10808" y="9122"/>
                  </a:lnTo>
                  <a:lnTo>
                    <a:pt x="11006" y="9618"/>
                  </a:lnTo>
                  <a:lnTo>
                    <a:pt x="11106" y="10163"/>
                  </a:lnTo>
                  <a:lnTo>
                    <a:pt x="11155" y="10709"/>
                  </a:lnTo>
                  <a:lnTo>
                    <a:pt x="11155" y="11353"/>
                  </a:lnTo>
                  <a:lnTo>
                    <a:pt x="11453" y="11304"/>
                  </a:lnTo>
                  <a:lnTo>
                    <a:pt x="11701" y="11254"/>
                  </a:lnTo>
                  <a:lnTo>
                    <a:pt x="14526" y="11254"/>
                  </a:lnTo>
                  <a:lnTo>
                    <a:pt x="14526" y="7090"/>
                  </a:lnTo>
                  <a:lnTo>
                    <a:pt x="14278" y="6941"/>
                  </a:lnTo>
                  <a:lnTo>
                    <a:pt x="14080" y="6743"/>
                  </a:lnTo>
                  <a:lnTo>
                    <a:pt x="728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42" name="Google Shape;1842;p66"/>
            <p:cNvSpPr/>
            <p:nvPr/>
          </p:nvSpPr>
          <p:spPr>
            <a:xfrm>
              <a:off x="4699850" y="2691400"/>
              <a:ext cx="363175" cy="365650"/>
            </a:xfrm>
            <a:custGeom>
              <a:avLst/>
              <a:gdLst/>
              <a:ahLst/>
              <a:cxnLst/>
              <a:rect l="l" t="t" r="r" b="b"/>
              <a:pathLst>
                <a:path w="14527" h="14626" fill="none" extrusionOk="0">
                  <a:moveTo>
                    <a:pt x="11701" y="11254"/>
                  </a:moveTo>
                  <a:lnTo>
                    <a:pt x="14526" y="11254"/>
                  </a:lnTo>
                  <a:lnTo>
                    <a:pt x="14526" y="7090"/>
                  </a:lnTo>
                  <a:lnTo>
                    <a:pt x="14526" y="7090"/>
                  </a:lnTo>
                  <a:lnTo>
                    <a:pt x="14278" y="6941"/>
                  </a:lnTo>
                  <a:lnTo>
                    <a:pt x="14080" y="6743"/>
                  </a:lnTo>
                  <a:lnTo>
                    <a:pt x="7288" y="0"/>
                  </a:lnTo>
                  <a:lnTo>
                    <a:pt x="497" y="6743"/>
                  </a:lnTo>
                  <a:lnTo>
                    <a:pt x="497" y="6743"/>
                  </a:lnTo>
                  <a:lnTo>
                    <a:pt x="249" y="6941"/>
                  </a:lnTo>
                  <a:lnTo>
                    <a:pt x="1" y="7090"/>
                  </a:lnTo>
                  <a:lnTo>
                    <a:pt x="1" y="14080"/>
                  </a:lnTo>
                  <a:lnTo>
                    <a:pt x="1" y="14080"/>
                  </a:lnTo>
                  <a:lnTo>
                    <a:pt x="50" y="14278"/>
                  </a:lnTo>
                  <a:lnTo>
                    <a:pt x="199" y="14476"/>
                  </a:lnTo>
                  <a:lnTo>
                    <a:pt x="348" y="14575"/>
                  </a:lnTo>
                  <a:lnTo>
                    <a:pt x="596" y="14625"/>
                  </a:lnTo>
                  <a:lnTo>
                    <a:pt x="3372" y="14625"/>
                  </a:lnTo>
                  <a:lnTo>
                    <a:pt x="3372" y="10709"/>
                  </a:lnTo>
                  <a:lnTo>
                    <a:pt x="3372" y="10709"/>
                  </a:lnTo>
                  <a:lnTo>
                    <a:pt x="3421" y="10163"/>
                  </a:lnTo>
                  <a:lnTo>
                    <a:pt x="3521" y="9618"/>
                  </a:lnTo>
                  <a:lnTo>
                    <a:pt x="3719" y="9122"/>
                  </a:lnTo>
                  <a:lnTo>
                    <a:pt x="3967" y="8676"/>
                  </a:lnTo>
                  <a:lnTo>
                    <a:pt x="3967" y="8676"/>
                  </a:lnTo>
                  <a:lnTo>
                    <a:pt x="3719" y="8379"/>
                  </a:lnTo>
                  <a:lnTo>
                    <a:pt x="3570" y="8081"/>
                  </a:lnTo>
                  <a:lnTo>
                    <a:pt x="3421" y="7734"/>
                  </a:lnTo>
                  <a:lnTo>
                    <a:pt x="3372" y="7387"/>
                  </a:lnTo>
                  <a:lnTo>
                    <a:pt x="3372" y="7387"/>
                  </a:lnTo>
                  <a:lnTo>
                    <a:pt x="3421" y="7090"/>
                  </a:lnTo>
                  <a:lnTo>
                    <a:pt x="3521" y="6792"/>
                  </a:lnTo>
                  <a:lnTo>
                    <a:pt x="3620" y="6495"/>
                  </a:lnTo>
                  <a:lnTo>
                    <a:pt x="3818" y="6296"/>
                  </a:lnTo>
                  <a:lnTo>
                    <a:pt x="3818" y="6296"/>
                  </a:lnTo>
                  <a:lnTo>
                    <a:pt x="3620" y="6049"/>
                  </a:lnTo>
                  <a:lnTo>
                    <a:pt x="3521" y="5751"/>
                  </a:lnTo>
                  <a:lnTo>
                    <a:pt x="3421" y="5454"/>
                  </a:lnTo>
                  <a:lnTo>
                    <a:pt x="3372" y="5156"/>
                  </a:lnTo>
                  <a:lnTo>
                    <a:pt x="3372" y="5156"/>
                  </a:lnTo>
                  <a:lnTo>
                    <a:pt x="3421" y="4809"/>
                  </a:lnTo>
                  <a:lnTo>
                    <a:pt x="3521" y="4512"/>
                  </a:lnTo>
                  <a:lnTo>
                    <a:pt x="3669" y="4214"/>
                  </a:lnTo>
                  <a:lnTo>
                    <a:pt x="3868" y="3966"/>
                  </a:lnTo>
                  <a:lnTo>
                    <a:pt x="4116" y="3768"/>
                  </a:lnTo>
                  <a:lnTo>
                    <a:pt x="4413" y="3619"/>
                  </a:lnTo>
                  <a:lnTo>
                    <a:pt x="4710" y="3520"/>
                  </a:lnTo>
                  <a:lnTo>
                    <a:pt x="5057" y="3520"/>
                  </a:lnTo>
                  <a:lnTo>
                    <a:pt x="5057" y="3520"/>
                  </a:lnTo>
                  <a:lnTo>
                    <a:pt x="5305" y="3520"/>
                  </a:lnTo>
                  <a:lnTo>
                    <a:pt x="5553" y="3570"/>
                  </a:lnTo>
                  <a:lnTo>
                    <a:pt x="5801" y="3669"/>
                  </a:lnTo>
                  <a:lnTo>
                    <a:pt x="5999" y="3818"/>
                  </a:lnTo>
                  <a:lnTo>
                    <a:pt x="6198" y="3966"/>
                  </a:lnTo>
                  <a:lnTo>
                    <a:pt x="6396" y="4165"/>
                  </a:lnTo>
                  <a:lnTo>
                    <a:pt x="6495" y="4363"/>
                  </a:lnTo>
                  <a:lnTo>
                    <a:pt x="6644" y="4611"/>
                  </a:lnTo>
                  <a:lnTo>
                    <a:pt x="7933" y="4611"/>
                  </a:lnTo>
                  <a:lnTo>
                    <a:pt x="7933" y="4611"/>
                  </a:lnTo>
                  <a:lnTo>
                    <a:pt x="8032" y="4363"/>
                  </a:lnTo>
                  <a:lnTo>
                    <a:pt x="8181" y="4165"/>
                  </a:lnTo>
                  <a:lnTo>
                    <a:pt x="8329" y="3966"/>
                  </a:lnTo>
                  <a:lnTo>
                    <a:pt x="8528" y="3818"/>
                  </a:lnTo>
                  <a:lnTo>
                    <a:pt x="8726" y="3669"/>
                  </a:lnTo>
                  <a:lnTo>
                    <a:pt x="8974" y="3570"/>
                  </a:lnTo>
                  <a:lnTo>
                    <a:pt x="9222" y="3520"/>
                  </a:lnTo>
                  <a:lnTo>
                    <a:pt x="9470" y="3520"/>
                  </a:lnTo>
                  <a:lnTo>
                    <a:pt x="9470" y="3520"/>
                  </a:lnTo>
                  <a:lnTo>
                    <a:pt x="9817" y="3520"/>
                  </a:lnTo>
                  <a:lnTo>
                    <a:pt x="10164" y="3619"/>
                  </a:lnTo>
                  <a:lnTo>
                    <a:pt x="10412" y="3768"/>
                  </a:lnTo>
                  <a:lnTo>
                    <a:pt x="10659" y="3966"/>
                  </a:lnTo>
                  <a:lnTo>
                    <a:pt x="10858" y="4214"/>
                  </a:lnTo>
                  <a:lnTo>
                    <a:pt x="11006" y="4512"/>
                  </a:lnTo>
                  <a:lnTo>
                    <a:pt x="11106" y="4809"/>
                  </a:lnTo>
                  <a:lnTo>
                    <a:pt x="11155" y="5156"/>
                  </a:lnTo>
                  <a:lnTo>
                    <a:pt x="11155" y="5156"/>
                  </a:lnTo>
                  <a:lnTo>
                    <a:pt x="11106" y="5454"/>
                  </a:lnTo>
                  <a:lnTo>
                    <a:pt x="11056" y="5751"/>
                  </a:lnTo>
                  <a:lnTo>
                    <a:pt x="10907" y="6049"/>
                  </a:lnTo>
                  <a:lnTo>
                    <a:pt x="10709" y="6296"/>
                  </a:lnTo>
                  <a:lnTo>
                    <a:pt x="10709" y="6296"/>
                  </a:lnTo>
                  <a:lnTo>
                    <a:pt x="10907" y="6495"/>
                  </a:lnTo>
                  <a:lnTo>
                    <a:pt x="11056" y="6792"/>
                  </a:lnTo>
                  <a:lnTo>
                    <a:pt x="11106" y="7090"/>
                  </a:lnTo>
                  <a:lnTo>
                    <a:pt x="11155" y="7387"/>
                  </a:lnTo>
                  <a:lnTo>
                    <a:pt x="11155" y="7387"/>
                  </a:lnTo>
                  <a:lnTo>
                    <a:pt x="11106" y="7734"/>
                  </a:lnTo>
                  <a:lnTo>
                    <a:pt x="11006" y="8081"/>
                  </a:lnTo>
                  <a:lnTo>
                    <a:pt x="10808" y="8379"/>
                  </a:lnTo>
                  <a:lnTo>
                    <a:pt x="10560" y="8676"/>
                  </a:lnTo>
                  <a:lnTo>
                    <a:pt x="10560" y="8676"/>
                  </a:lnTo>
                  <a:lnTo>
                    <a:pt x="10808" y="9122"/>
                  </a:lnTo>
                  <a:lnTo>
                    <a:pt x="11006" y="9618"/>
                  </a:lnTo>
                  <a:lnTo>
                    <a:pt x="11106" y="10163"/>
                  </a:lnTo>
                  <a:lnTo>
                    <a:pt x="11155" y="10709"/>
                  </a:lnTo>
                  <a:lnTo>
                    <a:pt x="11155" y="11353"/>
                  </a:lnTo>
                  <a:lnTo>
                    <a:pt x="11155" y="11353"/>
                  </a:lnTo>
                  <a:lnTo>
                    <a:pt x="11453" y="11304"/>
                  </a:lnTo>
                  <a:lnTo>
                    <a:pt x="11701" y="11254"/>
                  </a:lnTo>
                  <a:lnTo>
                    <a:pt x="11701" y="11254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43" name="Google Shape;1843;p66"/>
            <p:cNvSpPr/>
            <p:nvPr/>
          </p:nvSpPr>
          <p:spPr>
            <a:xfrm>
              <a:off x="4992350" y="2972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44" name="Google Shape;1844;p66"/>
            <p:cNvSpPr/>
            <p:nvPr/>
          </p:nvSpPr>
          <p:spPr>
            <a:xfrm>
              <a:off x="4645325" y="2583575"/>
              <a:ext cx="473475" cy="264000"/>
            </a:xfrm>
            <a:custGeom>
              <a:avLst/>
              <a:gdLst/>
              <a:ahLst/>
              <a:cxnLst/>
              <a:rect l="l" t="t" r="r" b="b"/>
              <a:pathLst>
                <a:path w="18939" h="10560" extrusionOk="0">
                  <a:moveTo>
                    <a:pt x="9221" y="0"/>
                  </a:moveTo>
                  <a:lnTo>
                    <a:pt x="9023" y="100"/>
                  </a:lnTo>
                  <a:lnTo>
                    <a:pt x="8825" y="199"/>
                  </a:lnTo>
                  <a:lnTo>
                    <a:pt x="8676" y="348"/>
                  </a:lnTo>
                  <a:lnTo>
                    <a:pt x="298" y="8676"/>
                  </a:lnTo>
                  <a:lnTo>
                    <a:pt x="149" y="8874"/>
                  </a:lnTo>
                  <a:lnTo>
                    <a:pt x="50" y="9073"/>
                  </a:lnTo>
                  <a:lnTo>
                    <a:pt x="1" y="9271"/>
                  </a:lnTo>
                  <a:lnTo>
                    <a:pt x="1" y="9469"/>
                  </a:lnTo>
                  <a:lnTo>
                    <a:pt x="1" y="9668"/>
                  </a:lnTo>
                  <a:lnTo>
                    <a:pt x="50" y="9866"/>
                  </a:lnTo>
                  <a:lnTo>
                    <a:pt x="149" y="10064"/>
                  </a:lnTo>
                  <a:lnTo>
                    <a:pt x="298" y="10262"/>
                  </a:lnTo>
                  <a:lnTo>
                    <a:pt x="496" y="10411"/>
                  </a:lnTo>
                  <a:lnTo>
                    <a:pt x="695" y="10510"/>
                  </a:lnTo>
                  <a:lnTo>
                    <a:pt x="893" y="10560"/>
                  </a:lnTo>
                  <a:lnTo>
                    <a:pt x="1289" y="10560"/>
                  </a:lnTo>
                  <a:lnTo>
                    <a:pt x="1537" y="10510"/>
                  </a:lnTo>
                  <a:lnTo>
                    <a:pt x="1686" y="10411"/>
                  </a:lnTo>
                  <a:lnTo>
                    <a:pt x="1884" y="10262"/>
                  </a:lnTo>
                  <a:lnTo>
                    <a:pt x="9469" y="2727"/>
                  </a:lnTo>
                  <a:lnTo>
                    <a:pt x="17005" y="10262"/>
                  </a:lnTo>
                  <a:lnTo>
                    <a:pt x="17203" y="10411"/>
                  </a:lnTo>
                  <a:lnTo>
                    <a:pt x="17401" y="10510"/>
                  </a:lnTo>
                  <a:lnTo>
                    <a:pt x="17600" y="10560"/>
                  </a:lnTo>
                  <a:lnTo>
                    <a:pt x="18046" y="10560"/>
                  </a:lnTo>
                  <a:lnTo>
                    <a:pt x="18244" y="10510"/>
                  </a:lnTo>
                  <a:lnTo>
                    <a:pt x="18442" y="10411"/>
                  </a:lnTo>
                  <a:lnTo>
                    <a:pt x="18591" y="10262"/>
                  </a:lnTo>
                  <a:lnTo>
                    <a:pt x="18740" y="10064"/>
                  </a:lnTo>
                  <a:lnTo>
                    <a:pt x="18839" y="9866"/>
                  </a:lnTo>
                  <a:lnTo>
                    <a:pt x="18889" y="9668"/>
                  </a:lnTo>
                  <a:lnTo>
                    <a:pt x="18938" y="9469"/>
                  </a:lnTo>
                  <a:lnTo>
                    <a:pt x="18889" y="9271"/>
                  </a:lnTo>
                  <a:lnTo>
                    <a:pt x="18839" y="9073"/>
                  </a:lnTo>
                  <a:lnTo>
                    <a:pt x="18740" y="8874"/>
                  </a:lnTo>
                  <a:lnTo>
                    <a:pt x="18591" y="8676"/>
                  </a:lnTo>
                  <a:lnTo>
                    <a:pt x="10263" y="348"/>
                  </a:lnTo>
                  <a:lnTo>
                    <a:pt x="10064" y="199"/>
                  </a:lnTo>
                  <a:lnTo>
                    <a:pt x="9866" y="100"/>
                  </a:lnTo>
                  <a:lnTo>
                    <a:pt x="966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45" name="Google Shape;1845;p66"/>
            <p:cNvSpPr/>
            <p:nvPr/>
          </p:nvSpPr>
          <p:spPr>
            <a:xfrm>
              <a:off x="4645325" y="2583575"/>
              <a:ext cx="473475" cy="264000"/>
            </a:xfrm>
            <a:custGeom>
              <a:avLst/>
              <a:gdLst/>
              <a:ahLst/>
              <a:cxnLst/>
              <a:rect l="l" t="t" r="r" b="b"/>
              <a:pathLst>
                <a:path w="18939" h="10560" fill="none" extrusionOk="0">
                  <a:moveTo>
                    <a:pt x="18591" y="8676"/>
                  </a:moveTo>
                  <a:lnTo>
                    <a:pt x="10263" y="348"/>
                  </a:lnTo>
                  <a:lnTo>
                    <a:pt x="10263" y="348"/>
                  </a:lnTo>
                  <a:lnTo>
                    <a:pt x="10064" y="199"/>
                  </a:lnTo>
                  <a:lnTo>
                    <a:pt x="9866" y="100"/>
                  </a:lnTo>
                  <a:lnTo>
                    <a:pt x="9668" y="0"/>
                  </a:lnTo>
                  <a:lnTo>
                    <a:pt x="9469" y="0"/>
                  </a:lnTo>
                  <a:lnTo>
                    <a:pt x="9469" y="0"/>
                  </a:lnTo>
                  <a:lnTo>
                    <a:pt x="9221" y="0"/>
                  </a:lnTo>
                  <a:lnTo>
                    <a:pt x="9023" y="100"/>
                  </a:lnTo>
                  <a:lnTo>
                    <a:pt x="8825" y="199"/>
                  </a:lnTo>
                  <a:lnTo>
                    <a:pt x="8676" y="348"/>
                  </a:lnTo>
                  <a:lnTo>
                    <a:pt x="298" y="8676"/>
                  </a:lnTo>
                  <a:lnTo>
                    <a:pt x="298" y="8676"/>
                  </a:lnTo>
                  <a:lnTo>
                    <a:pt x="149" y="8874"/>
                  </a:lnTo>
                  <a:lnTo>
                    <a:pt x="50" y="9073"/>
                  </a:lnTo>
                  <a:lnTo>
                    <a:pt x="1" y="9271"/>
                  </a:lnTo>
                  <a:lnTo>
                    <a:pt x="1" y="9469"/>
                  </a:lnTo>
                  <a:lnTo>
                    <a:pt x="1" y="9668"/>
                  </a:lnTo>
                  <a:lnTo>
                    <a:pt x="50" y="9866"/>
                  </a:lnTo>
                  <a:lnTo>
                    <a:pt x="149" y="10064"/>
                  </a:lnTo>
                  <a:lnTo>
                    <a:pt x="298" y="10262"/>
                  </a:lnTo>
                  <a:lnTo>
                    <a:pt x="298" y="10262"/>
                  </a:lnTo>
                  <a:lnTo>
                    <a:pt x="496" y="10411"/>
                  </a:lnTo>
                  <a:lnTo>
                    <a:pt x="695" y="10510"/>
                  </a:lnTo>
                  <a:lnTo>
                    <a:pt x="893" y="10560"/>
                  </a:lnTo>
                  <a:lnTo>
                    <a:pt x="1091" y="10560"/>
                  </a:lnTo>
                  <a:lnTo>
                    <a:pt x="1289" y="10560"/>
                  </a:lnTo>
                  <a:lnTo>
                    <a:pt x="1537" y="10510"/>
                  </a:lnTo>
                  <a:lnTo>
                    <a:pt x="1686" y="10411"/>
                  </a:lnTo>
                  <a:lnTo>
                    <a:pt x="1884" y="10262"/>
                  </a:lnTo>
                  <a:lnTo>
                    <a:pt x="9469" y="2727"/>
                  </a:lnTo>
                  <a:lnTo>
                    <a:pt x="17005" y="10262"/>
                  </a:lnTo>
                  <a:lnTo>
                    <a:pt x="17005" y="10262"/>
                  </a:lnTo>
                  <a:lnTo>
                    <a:pt x="17203" y="10411"/>
                  </a:lnTo>
                  <a:lnTo>
                    <a:pt x="17401" y="10510"/>
                  </a:lnTo>
                  <a:lnTo>
                    <a:pt x="17600" y="10560"/>
                  </a:lnTo>
                  <a:lnTo>
                    <a:pt x="17798" y="10560"/>
                  </a:lnTo>
                  <a:lnTo>
                    <a:pt x="18046" y="10560"/>
                  </a:lnTo>
                  <a:lnTo>
                    <a:pt x="18244" y="10510"/>
                  </a:lnTo>
                  <a:lnTo>
                    <a:pt x="18442" y="10411"/>
                  </a:lnTo>
                  <a:lnTo>
                    <a:pt x="18591" y="10262"/>
                  </a:lnTo>
                  <a:lnTo>
                    <a:pt x="18591" y="10262"/>
                  </a:lnTo>
                  <a:lnTo>
                    <a:pt x="18740" y="10064"/>
                  </a:lnTo>
                  <a:lnTo>
                    <a:pt x="18839" y="9866"/>
                  </a:lnTo>
                  <a:lnTo>
                    <a:pt x="18889" y="9668"/>
                  </a:lnTo>
                  <a:lnTo>
                    <a:pt x="18938" y="9469"/>
                  </a:lnTo>
                  <a:lnTo>
                    <a:pt x="18889" y="9271"/>
                  </a:lnTo>
                  <a:lnTo>
                    <a:pt x="18839" y="9073"/>
                  </a:lnTo>
                  <a:lnTo>
                    <a:pt x="18740" y="8874"/>
                  </a:lnTo>
                  <a:lnTo>
                    <a:pt x="18591" y="8676"/>
                  </a:lnTo>
                  <a:lnTo>
                    <a:pt x="18591" y="867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46" name="Google Shape;1846;p66"/>
            <p:cNvSpPr/>
            <p:nvPr/>
          </p:nvSpPr>
          <p:spPr>
            <a:xfrm>
              <a:off x="5110100" y="2800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47" name="Google Shape;1847;p66"/>
            <p:cNvSpPr/>
            <p:nvPr/>
          </p:nvSpPr>
          <p:spPr>
            <a:xfrm>
              <a:off x="4978725" y="3001250"/>
              <a:ext cx="111550" cy="55800"/>
            </a:xfrm>
            <a:custGeom>
              <a:avLst/>
              <a:gdLst/>
              <a:ahLst/>
              <a:cxnLst/>
              <a:rect l="l" t="t" r="r" b="b"/>
              <a:pathLst>
                <a:path w="4462" h="2232" extrusionOk="0">
                  <a:moveTo>
                    <a:pt x="546" y="0"/>
                  </a:moveTo>
                  <a:lnTo>
                    <a:pt x="347" y="50"/>
                  </a:lnTo>
                  <a:lnTo>
                    <a:pt x="149" y="149"/>
                  </a:lnTo>
                  <a:lnTo>
                    <a:pt x="50" y="347"/>
                  </a:lnTo>
                  <a:lnTo>
                    <a:pt x="0" y="545"/>
                  </a:lnTo>
                  <a:lnTo>
                    <a:pt x="0" y="1686"/>
                  </a:lnTo>
                  <a:lnTo>
                    <a:pt x="50" y="1884"/>
                  </a:lnTo>
                  <a:lnTo>
                    <a:pt x="149" y="2082"/>
                  </a:lnTo>
                  <a:lnTo>
                    <a:pt x="347" y="2181"/>
                  </a:lnTo>
                  <a:lnTo>
                    <a:pt x="546" y="2231"/>
                  </a:lnTo>
                  <a:lnTo>
                    <a:pt x="3917" y="2231"/>
                  </a:lnTo>
                  <a:lnTo>
                    <a:pt x="4164" y="2181"/>
                  </a:lnTo>
                  <a:lnTo>
                    <a:pt x="4313" y="2082"/>
                  </a:lnTo>
                  <a:lnTo>
                    <a:pt x="4462" y="1884"/>
                  </a:lnTo>
                  <a:lnTo>
                    <a:pt x="4462" y="1686"/>
                  </a:lnTo>
                  <a:lnTo>
                    <a:pt x="4462" y="545"/>
                  </a:lnTo>
                  <a:lnTo>
                    <a:pt x="4462" y="347"/>
                  </a:lnTo>
                  <a:lnTo>
                    <a:pt x="4313" y="149"/>
                  </a:lnTo>
                  <a:lnTo>
                    <a:pt x="4164" y="50"/>
                  </a:lnTo>
                  <a:lnTo>
                    <a:pt x="391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48" name="Google Shape;1848;p66"/>
            <p:cNvSpPr/>
            <p:nvPr/>
          </p:nvSpPr>
          <p:spPr>
            <a:xfrm>
              <a:off x="4978725" y="3001250"/>
              <a:ext cx="111550" cy="55800"/>
            </a:xfrm>
            <a:custGeom>
              <a:avLst/>
              <a:gdLst/>
              <a:ahLst/>
              <a:cxnLst/>
              <a:rect l="l" t="t" r="r" b="b"/>
              <a:pathLst>
                <a:path w="4462" h="2232" fill="none" extrusionOk="0">
                  <a:moveTo>
                    <a:pt x="4462" y="1686"/>
                  </a:moveTo>
                  <a:lnTo>
                    <a:pt x="4462" y="545"/>
                  </a:lnTo>
                  <a:lnTo>
                    <a:pt x="4462" y="545"/>
                  </a:lnTo>
                  <a:lnTo>
                    <a:pt x="4462" y="347"/>
                  </a:lnTo>
                  <a:lnTo>
                    <a:pt x="4313" y="149"/>
                  </a:lnTo>
                  <a:lnTo>
                    <a:pt x="4164" y="50"/>
                  </a:lnTo>
                  <a:lnTo>
                    <a:pt x="3917" y="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347" y="50"/>
                  </a:lnTo>
                  <a:lnTo>
                    <a:pt x="149" y="149"/>
                  </a:lnTo>
                  <a:lnTo>
                    <a:pt x="50" y="347"/>
                  </a:lnTo>
                  <a:lnTo>
                    <a:pt x="0" y="545"/>
                  </a:lnTo>
                  <a:lnTo>
                    <a:pt x="0" y="1686"/>
                  </a:lnTo>
                  <a:lnTo>
                    <a:pt x="0" y="1686"/>
                  </a:lnTo>
                  <a:lnTo>
                    <a:pt x="50" y="1884"/>
                  </a:lnTo>
                  <a:lnTo>
                    <a:pt x="149" y="2082"/>
                  </a:lnTo>
                  <a:lnTo>
                    <a:pt x="347" y="2181"/>
                  </a:lnTo>
                  <a:lnTo>
                    <a:pt x="546" y="2231"/>
                  </a:lnTo>
                  <a:lnTo>
                    <a:pt x="3917" y="2231"/>
                  </a:lnTo>
                  <a:lnTo>
                    <a:pt x="3917" y="2231"/>
                  </a:lnTo>
                  <a:lnTo>
                    <a:pt x="4164" y="2181"/>
                  </a:lnTo>
                  <a:lnTo>
                    <a:pt x="4313" y="2082"/>
                  </a:lnTo>
                  <a:lnTo>
                    <a:pt x="4462" y="1884"/>
                  </a:lnTo>
                  <a:lnTo>
                    <a:pt x="4462" y="1686"/>
                  </a:lnTo>
                  <a:lnTo>
                    <a:pt x="4462" y="168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49" name="Google Shape;1849;p66"/>
            <p:cNvSpPr/>
            <p:nvPr/>
          </p:nvSpPr>
          <p:spPr>
            <a:xfrm>
              <a:off x="5090250" y="3043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850" name="Google Shape;1850;p66"/>
          <p:cNvGrpSpPr/>
          <p:nvPr/>
        </p:nvGrpSpPr>
        <p:grpSpPr>
          <a:xfrm>
            <a:off x="6108244" y="2641207"/>
            <a:ext cx="339202" cy="445256"/>
            <a:chOff x="5443475" y="2583575"/>
            <a:chExt cx="360700" cy="473475"/>
          </a:xfrm>
        </p:grpSpPr>
        <p:sp>
          <p:nvSpPr>
            <p:cNvPr id="1851" name="Google Shape;1851;p66"/>
            <p:cNvSpPr/>
            <p:nvPr/>
          </p:nvSpPr>
          <p:spPr>
            <a:xfrm>
              <a:off x="5595925" y="2779400"/>
              <a:ext cx="55800" cy="27275"/>
            </a:xfrm>
            <a:custGeom>
              <a:avLst/>
              <a:gdLst/>
              <a:ahLst/>
              <a:cxnLst/>
              <a:rect l="l" t="t" r="r" b="b"/>
              <a:pathLst>
                <a:path w="2232" h="1091" extrusionOk="0">
                  <a:moveTo>
                    <a:pt x="893" y="0"/>
                  </a:moveTo>
                  <a:lnTo>
                    <a:pt x="645" y="50"/>
                  </a:lnTo>
                  <a:lnTo>
                    <a:pt x="298" y="149"/>
                  </a:lnTo>
                  <a:lnTo>
                    <a:pt x="100" y="347"/>
                  </a:lnTo>
                  <a:lnTo>
                    <a:pt x="50" y="446"/>
                  </a:lnTo>
                  <a:lnTo>
                    <a:pt x="1" y="546"/>
                  </a:lnTo>
                  <a:lnTo>
                    <a:pt x="50" y="645"/>
                  </a:lnTo>
                  <a:lnTo>
                    <a:pt x="100" y="694"/>
                  </a:lnTo>
                  <a:lnTo>
                    <a:pt x="298" y="893"/>
                  </a:lnTo>
                  <a:lnTo>
                    <a:pt x="645" y="1041"/>
                  </a:lnTo>
                  <a:lnTo>
                    <a:pt x="893" y="1091"/>
                  </a:lnTo>
                  <a:lnTo>
                    <a:pt x="1339" y="1091"/>
                  </a:lnTo>
                  <a:lnTo>
                    <a:pt x="1587" y="1041"/>
                  </a:lnTo>
                  <a:lnTo>
                    <a:pt x="1934" y="893"/>
                  </a:lnTo>
                  <a:lnTo>
                    <a:pt x="2132" y="694"/>
                  </a:lnTo>
                  <a:lnTo>
                    <a:pt x="2231" y="645"/>
                  </a:lnTo>
                  <a:lnTo>
                    <a:pt x="2231" y="546"/>
                  </a:lnTo>
                  <a:lnTo>
                    <a:pt x="2231" y="446"/>
                  </a:lnTo>
                  <a:lnTo>
                    <a:pt x="2132" y="347"/>
                  </a:lnTo>
                  <a:lnTo>
                    <a:pt x="1934" y="149"/>
                  </a:lnTo>
                  <a:lnTo>
                    <a:pt x="1587" y="50"/>
                  </a:lnTo>
                  <a:lnTo>
                    <a:pt x="133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52" name="Google Shape;1852;p66"/>
            <p:cNvSpPr/>
            <p:nvPr/>
          </p:nvSpPr>
          <p:spPr>
            <a:xfrm>
              <a:off x="5595925" y="2779400"/>
              <a:ext cx="55800" cy="27275"/>
            </a:xfrm>
            <a:custGeom>
              <a:avLst/>
              <a:gdLst/>
              <a:ahLst/>
              <a:cxnLst/>
              <a:rect l="l" t="t" r="r" b="b"/>
              <a:pathLst>
                <a:path w="2232" h="1091" fill="none" extrusionOk="0">
                  <a:moveTo>
                    <a:pt x="1141" y="0"/>
                  </a:moveTo>
                  <a:lnTo>
                    <a:pt x="1141" y="0"/>
                  </a:lnTo>
                  <a:lnTo>
                    <a:pt x="893" y="0"/>
                  </a:lnTo>
                  <a:lnTo>
                    <a:pt x="645" y="50"/>
                  </a:lnTo>
                  <a:lnTo>
                    <a:pt x="298" y="149"/>
                  </a:lnTo>
                  <a:lnTo>
                    <a:pt x="100" y="347"/>
                  </a:lnTo>
                  <a:lnTo>
                    <a:pt x="50" y="446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645"/>
                  </a:lnTo>
                  <a:lnTo>
                    <a:pt x="100" y="694"/>
                  </a:lnTo>
                  <a:lnTo>
                    <a:pt x="298" y="893"/>
                  </a:lnTo>
                  <a:lnTo>
                    <a:pt x="645" y="1041"/>
                  </a:lnTo>
                  <a:lnTo>
                    <a:pt x="893" y="1091"/>
                  </a:lnTo>
                  <a:lnTo>
                    <a:pt x="1141" y="1091"/>
                  </a:lnTo>
                  <a:lnTo>
                    <a:pt x="1141" y="1091"/>
                  </a:lnTo>
                  <a:lnTo>
                    <a:pt x="1339" y="1091"/>
                  </a:lnTo>
                  <a:lnTo>
                    <a:pt x="1587" y="1041"/>
                  </a:lnTo>
                  <a:lnTo>
                    <a:pt x="1934" y="893"/>
                  </a:lnTo>
                  <a:lnTo>
                    <a:pt x="2132" y="694"/>
                  </a:lnTo>
                  <a:lnTo>
                    <a:pt x="2231" y="645"/>
                  </a:lnTo>
                  <a:lnTo>
                    <a:pt x="2231" y="546"/>
                  </a:lnTo>
                  <a:lnTo>
                    <a:pt x="2231" y="546"/>
                  </a:lnTo>
                  <a:lnTo>
                    <a:pt x="2231" y="446"/>
                  </a:lnTo>
                  <a:lnTo>
                    <a:pt x="2132" y="347"/>
                  </a:lnTo>
                  <a:lnTo>
                    <a:pt x="1934" y="149"/>
                  </a:lnTo>
                  <a:lnTo>
                    <a:pt x="1587" y="50"/>
                  </a:lnTo>
                  <a:lnTo>
                    <a:pt x="1339" y="0"/>
                  </a:lnTo>
                  <a:lnTo>
                    <a:pt x="1141" y="0"/>
                  </a:lnTo>
                  <a:lnTo>
                    <a:pt x="114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53" name="Google Shape;1853;p66"/>
            <p:cNvSpPr/>
            <p:nvPr/>
          </p:nvSpPr>
          <p:spPr>
            <a:xfrm>
              <a:off x="5624425" y="2779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54" name="Google Shape;1854;p66"/>
            <p:cNvSpPr/>
            <p:nvPr/>
          </p:nvSpPr>
          <p:spPr>
            <a:xfrm>
              <a:off x="5443475" y="2583575"/>
              <a:ext cx="360700" cy="418925"/>
            </a:xfrm>
            <a:custGeom>
              <a:avLst/>
              <a:gdLst/>
              <a:ahLst/>
              <a:cxnLst/>
              <a:rect l="l" t="t" r="r" b="b"/>
              <a:pathLst>
                <a:path w="14428" h="16757" extrusionOk="0">
                  <a:moveTo>
                    <a:pt x="7734" y="2281"/>
                  </a:moveTo>
                  <a:lnTo>
                    <a:pt x="8230" y="2380"/>
                  </a:lnTo>
                  <a:lnTo>
                    <a:pt x="8726" y="2479"/>
                  </a:lnTo>
                  <a:lnTo>
                    <a:pt x="9172" y="2678"/>
                  </a:lnTo>
                  <a:lnTo>
                    <a:pt x="9618" y="2876"/>
                  </a:lnTo>
                  <a:lnTo>
                    <a:pt x="10015" y="3124"/>
                  </a:lnTo>
                  <a:lnTo>
                    <a:pt x="10412" y="3421"/>
                  </a:lnTo>
                  <a:lnTo>
                    <a:pt x="10759" y="3719"/>
                  </a:lnTo>
                  <a:lnTo>
                    <a:pt x="11056" y="4066"/>
                  </a:lnTo>
                  <a:lnTo>
                    <a:pt x="11353" y="4462"/>
                  </a:lnTo>
                  <a:lnTo>
                    <a:pt x="11601" y="4859"/>
                  </a:lnTo>
                  <a:lnTo>
                    <a:pt x="11800" y="5305"/>
                  </a:lnTo>
                  <a:lnTo>
                    <a:pt x="11998" y="5751"/>
                  </a:lnTo>
                  <a:lnTo>
                    <a:pt x="12097" y="6247"/>
                  </a:lnTo>
                  <a:lnTo>
                    <a:pt x="12196" y="6743"/>
                  </a:lnTo>
                  <a:lnTo>
                    <a:pt x="12196" y="7238"/>
                  </a:lnTo>
                  <a:lnTo>
                    <a:pt x="12196" y="7784"/>
                  </a:lnTo>
                  <a:lnTo>
                    <a:pt x="12097" y="8279"/>
                  </a:lnTo>
                  <a:lnTo>
                    <a:pt x="11998" y="8726"/>
                  </a:lnTo>
                  <a:lnTo>
                    <a:pt x="11800" y="9221"/>
                  </a:lnTo>
                  <a:lnTo>
                    <a:pt x="11601" y="9618"/>
                  </a:lnTo>
                  <a:lnTo>
                    <a:pt x="11353" y="10064"/>
                  </a:lnTo>
                  <a:lnTo>
                    <a:pt x="11056" y="10411"/>
                  </a:lnTo>
                  <a:lnTo>
                    <a:pt x="10759" y="10808"/>
                  </a:lnTo>
                  <a:lnTo>
                    <a:pt x="10412" y="11105"/>
                  </a:lnTo>
                  <a:lnTo>
                    <a:pt x="10015" y="11403"/>
                  </a:lnTo>
                  <a:lnTo>
                    <a:pt x="9618" y="11651"/>
                  </a:lnTo>
                  <a:lnTo>
                    <a:pt x="9172" y="11849"/>
                  </a:lnTo>
                  <a:lnTo>
                    <a:pt x="8726" y="12047"/>
                  </a:lnTo>
                  <a:lnTo>
                    <a:pt x="8230" y="12146"/>
                  </a:lnTo>
                  <a:lnTo>
                    <a:pt x="7734" y="12245"/>
                  </a:lnTo>
                  <a:lnTo>
                    <a:pt x="6693" y="12245"/>
                  </a:lnTo>
                  <a:lnTo>
                    <a:pt x="6198" y="12146"/>
                  </a:lnTo>
                  <a:lnTo>
                    <a:pt x="5751" y="12047"/>
                  </a:lnTo>
                  <a:lnTo>
                    <a:pt x="5256" y="11849"/>
                  </a:lnTo>
                  <a:lnTo>
                    <a:pt x="4859" y="11651"/>
                  </a:lnTo>
                  <a:lnTo>
                    <a:pt x="4413" y="11403"/>
                  </a:lnTo>
                  <a:lnTo>
                    <a:pt x="4016" y="11105"/>
                  </a:lnTo>
                  <a:lnTo>
                    <a:pt x="3669" y="10808"/>
                  </a:lnTo>
                  <a:lnTo>
                    <a:pt x="3372" y="10411"/>
                  </a:lnTo>
                  <a:lnTo>
                    <a:pt x="3074" y="10064"/>
                  </a:lnTo>
                  <a:lnTo>
                    <a:pt x="2827" y="9618"/>
                  </a:lnTo>
                  <a:lnTo>
                    <a:pt x="2628" y="9221"/>
                  </a:lnTo>
                  <a:lnTo>
                    <a:pt x="2430" y="8726"/>
                  </a:lnTo>
                  <a:lnTo>
                    <a:pt x="2331" y="8279"/>
                  </a:lnTo>
                  <a:lnTo>
                    <a:pt x="2232" y="7784"/>
                  </a:lnTo>
                  <a:lnTo>
                    <a:pt x="2232" y="7238"/>
                  </a:lnTo>
                  <a:lnTo>
                    <a:pt x="2232" y="6743"/>
                  </a:lnTo>
                  <a:lnTo>
                    <a:pt x="2331" y="6247"/>
                  </a:lnTo>
                  <a:lnTo>
                    <a:pt x="2430" y="5751"/>
                  </a:lnTo>
                  <a:lnTo>
                    <a:pt x="2628" y="5305"/>
                  </a:lnTo>
                  <a:lnTo>
                    <a:pt x="2827" y="4859"/>
                  </a:lnTo>
                  <a:lnTo>
                    <a:pt x="3074" y="4462"/>
                  </a:lnTo>
                  <a:lnTo>
                    <a:pt x="3372" y="4066"/>
                  </a:lnTo>
                  <a:lnTo>
                    <a:pt x="3669" y="3719"/>
                  </a:lnTo>
                  <a:lnTo>
                    <a:pt x="4016" y="3421"/>
                  </a:lnTo>
                  <a:lnTo>
                    <a:pt x="4413" y="3124"/>
                  </a:lnTo>
                  <a:lnTo>
                    <a:pt x="4859" y="2876"/>
                  </a:lnTo>
                  <a:lnTo>
                    <a:pt x="5256" y="2678"/>
                  </a:lnTo>
                  <a:lnTo>
                    <a:pt x="5751" y="2479"/>
                  </a:lnTo>
                  <a:lnTo>
                    <a:pt x="6198" y="2380"/>
                  </a:lnTo>
                  <a:lnTo>
                    <a:pt x="6693" y="2281"/>
                  </a:lnTo>
                  <a:close/>
                  <a:moveTo>
                    <a:pt x="7239" y="0"/>
                  </a:moveTo>
                  <a:lnTo>
                    <a:pt x="6495" y="50"/>
                  </a:lnTo>
                  <a:lnTo>
                    <a:pt x="5751" y="149"/>
                  </a:lnTo>
                  <a:lnTo>
                    <a:pt x="5057" y="348"/>
                  </a:lnTo>
                  <a:lnTo>
                    <a:pt x="4413" y="595"/>
                  </a:lnTo>
                  <a:lnTo>
                    <a:pt x="3768" y="893"/>
                  </a:lnTo>
                  <a:lnTo>
                    <a:pt x="3174" y="1240"/>
                  </a:lnTo>
                  <a:lnTo>
                    <a:pt x="2628" y="1686"/>
                  </a:lnTo>
                  <a:lnTo>
                    <a:pt x="2133" y="2132"/>
                  </a:lnTo>
                  <a:lnTo>
                    <a:pt x="1637" y="2678"/>
                  </a:lnTo>
                  <a:lnTo>
                    <a:pt x="1240" y="3223"/>
                  </a:lnTo>
                  <a:lnTo>
                    <a:pt x="893" y="3818"/>
                  </a:lnTo>
                  <a:lnTo>
                    <a:pt x="546" y="4462"/>
                  </a:lnTo>
                  <a:lnTo>
                    <a:pt x="348" y="5107"/>
                  </a:lnTo>
                  <a:lnTo>
                    <a:pt x="150" y="5801"/>
                  </a:lnTo>
                  <a:lnTo>
                    <a:pt x="50" y="6544"/>
                  </a:lnTo>
                  <a:lnTo>
                    <a:pt x="1" y="7238"/>
                  </a:lnTo>
                  <a:lnTo>
                    <a:pt x="1" y="7883"/>
                  </a:lnTo>
                  <a:lnTo>
                    <a:pt x="100" y="8428"/>
                  </a:lnTo>
                  <a:lnTo>
                    <a:pt x="199" y="9023"/>
                  </a:lnTo>
                  <a:lnTo>
                    <a:pt x="397" y="9568"/>
                  </a:lnTo>
                  <a:lnTo>
                    <a:pt x="596" y="10114"/>
                  </a:lnTo>
                  <a:lnTo>
                    <a:pt x="844" y="10659"/>
                  </a:lnTo>
                  <a:lnTo>
                    <a:pt x="1141" y="11155"/>
                  </a:lnTo>
                  <a:lnTo>
                    <a:pt x="1438" y="11651"/>
                  </a:lnTo>
                  <a:lnTo>
                    <a:pt x="1835" y="12097"/>
                  </a:lnTo>
                  <a:lnTo>
                    <a:pt x="2232" y="12493"/>
                  </a:lnTo>
                  <a:lnTo>
                    <a:pt x="2678" y="12890"/>
                  </a:lnTo>
                  <a:lnTo>
                    <a:pt x="3124" y="13237"/>
                  </a:lnTo>
                  <a:lnTo>
                    <a:pt x="3620" y="13534"/>
                  </a:lnTo>
                  <a:lnTo>
                    <a:pt x="4116" y="13832"/>
                  </a:lnTo>
                  <a:lnTo>
                    <a:pt x="4661" y="14030"/>
                  </a:lnTo>
                  <a:lnTo>
                    <a:pt x="5256" y="14228"/>
                  </a:lnTo>
                  <a:lnTo>
                    <a:pt x="6743" y="16509"/>
                  </a:lnTo>
                  <a:lnTo>
                    <a:pt x="6842" y="16608"/>
                  </a:lnTo>
                  <a:lnTo>
                    <a:pt x="6941" y="16658"/>
                  </a:lnTo>
                  <a:lnTo>
                    <a:pt x="7090" y="16707"/>
                  </a:lnTo>
                  <a:lnTo>
                    <a:pt x="7239" y="16757"/>
                  </a:lnTo>
                  <a:lnTo>
                    <a:pt x="7338" y="16707"/>
                  </a:lnTo>
                  <a:lnTo>
                    <a:pt x="7487" y="16658"/>
                  </a:lnTo>
                  <a:lnTo>
                    <a:pt x="7586" y="16608"/>
                  </a:lnTo>
                  <a:lnTo>
                    <a:pt x="7685" y="16509"/>
                  </a:lnTo>
                  <a:lnTo>
                    <a:pt x="9172" y="14228"/>
                  </a:lnTo>
                  <a:lnTo>
                    <a:pt x="9767" y="14030"/>
                  </a:lnTo>
                  <a:lnTo>
                    <a:pt x="10312" y="13832"/>
                  </a:lnTo>
                  <a:lnTo>
                    <a:pt x="10808" y="13534"/>
                  </a:lnTo>
                  <a:lnTo>
                    <a:pt x="11304" y="13237"/>
                  </a:lnTo>
                  <a:lnTo>
                    <a:pt x="11800" y="12890"/>
                  </a:lnTo>
                  <a:lnTo>
                    <a:pt x="12196" y="12493"/>
                  </a:lnTo>
                  <a:lnTo>
                    <a:pt x="12593" y="12097"/>
                  </a:lnTo>
                  <a:lnTo>
                    <a:pt x="12989" y="11651"/>
                  </a:lnTo>
                  <a:lnTo>
                    <a:pt x="13287" y="11155"/>
                  </a:lnTo>
                  <a:lnTo>
                    <a:pt x="13584" y="10659"/>
                  </a:lnTo>
                  <a:lnTo>
                    <a:pt x="13832" y="10114"/>
                  </a:lnTo>
                  <a:lnTo>
                    <a:pt x="14030" y="9568"/>
                  </a:lnTo>
                  <a:lnTo>
                    <a:pt x="14229" y="9023"/>
                  </a:lnTo>
                  <a:lnTo>
                    <a:pt x="14328" y="8428"/>
                  </a:lnTo>
                  <a:lnTo>
                    <a:pt x="14427" y="7883"/>
                  </a:lnTo>
                  <a:lnTo>
                    <a:pt x="14427" y="7238"/>
                  </a:lnTo>
                  <a:lnTo>
                    <a:pt x="14378" y="6544"/>
                  </a:lnTo>
                  <a:lnTo>
                    <a:pt x="14278" y="5801"/>
                  </a:lnTo>
                  <a:lnTo>
                    <a:pt x="14130" y="5107"/>
                  </a:lnTo>
                  <a:lnTo>
                    <a:pt x="13882" y="4462"/>
                  </a:lnTo>
                  <a:lnTo>
                    <a:pt x="13584" y="3818"/>
                  </a:lnTo>
                  <a:lnTo>
                    <a:pt x="13188" y="3223"/>
                  </a:lnTo>
                  <a:lnTo>
                    <a:pt x="12791" y="2678"/>
                  </a:lnTo>
                  <a:lnTo>
                    <a:pt x="12295" y="2132"/>
                  </a:lnTo>
                  <a:lnTo>
                    <a:pt x="11800" y="1686"/>
                  </a:lnTo>
                  <a:lnTo>
                    <a:pt x="11254" y="1240"/>
                  </a:lnTo>
                  <a:lnTo>
                    <a:pt x="10659" y="893"/>
                  </a:lnTo>
                  <a:lnTo>
                    <a:pt x="10015" y="595"/>
                  </a:lnTo>
                  <a:lnTo>
                    <a:pt x="9370" y="348"/>
                  </a:lnTo>
                  <a:lnTo>
                    <a:pt x="8676" y="149"/>
                  </a:lnTo>
                  <a:lnTo>
                    <a:pt x="7933" y="50"/>
                  </a:lnTo>
                  <a:lnTo>
                    <a:pt x="723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55" name="Google Shape;1855;p66"/>
            <p:cNvSpPr/>
            <p:nvPr/>
          </p:nvSpPr>
          <p:spPr>
            <a:xfrm>
              <a:off x="5443475" y="2583575"/>
              <a:ext cx="360700" cy="418925"/>
            </a:xfrm>
            <a:custGeom>
              <a:avLst/>
              <a:gdLst/>
              <a:ahLst/>
              <a:cxnLst/>
              <a:rect l="l" t="t" r="r" b="b"/>
              <a:pathLst>
                <a:path w="14428" h="16757" fill="none" extrusionOk="0">
                  <a:moveTo>
                    <a:pt x="1" y="7238"/>
                  </a:moveTo>
                  <a:lnTo>
                    <a:pt x="1" y="7238"/>
                  </a:lnTo>
                  <a:lnTo>
                    <a:pt x="1" y="7883"/>
                  </a:lnTo>
                  <a:lnTo>
                    <a:pt x="100" y="8428"/>
                  </a:lnTo>
                  <a:lnTo>
                    <a:pt x="199" y="9023"/>
                  </a:lnTo>
                  <a:lnTo>
                    <a:pt x="397" y="9568"/>
                  </a:lnTo>
                  <a:lnTo>
                    <a:pt x="596" y="10114"/>
                  </a:lnTo>
                  <a:lnTo>
                    <a:pt x="844" y="10659"/>
                  </a:lnTo>
                  <a:lnTo>
                    <a:pt x="1141" y="11155"/>
                  </a:lnTo>
                  <a:lnTo>
                    <a:pt x="1438" y="11651"/>
                  </a:lnTo>
                  <a:lnTo>
                    <a:pt x="1835" y="12097"/>
                  </a:lnTo>
                  <a:lnTo>
                    <a:pt x="2232" y="12493"/>
                  </a:lnTo>
                  <a:lnTo>
                    <a:pt x="2678" y="12890"/>
                  </a:lnTo>
                  <a:lnTo>
                    <a:pt x="3124" y="13237"/>
                  </a:lnTo>
                  <a:lnTo>
                    <a:pt x="3620" y="13534"/>
                  </a:lnTo>
                  <a:lnTo>
                    <a:pt x="4116" y="13832"/>
                  </a:lnTo>
                  <a:lnTo>
                    <a:pt x="4661" y="14030"/>
                  </a:lnTo>
                  <a:lnTo>
                    <a:pt x="5256" y="14228"/>
                  </a:lnTo>
                  <a:lnTo>
                    <a:pt x="6743" y="16509"/>
                  </a:lnTo>
                  <a:lnTo>
                    <a:pt x="6743" y="16509"/>
                  </a:lnTo>
                  <a:lnTo>
                    <a:pt x="6842" y="16608"/>
                  </a:lnTo>
                  <a:lnTo>
                    <a:pt x="6941" y="16658"/>
                  </a:lnTo>
                  <a:lnTo>
                    <a:pt x="7090" y="16707"/>
                  </a:lnTo>
                  <a:lnTo>
                    <a:pt x="7239" y="16757"/>
                  </a:lnTo>
                  <a:lnTo>
                    <a:pt x="7239" y="16757"/>
                  </a:lnTo>
                  <a:lnTo>
                    <a:pt x="7338" y="16707"/>
                  </a:lnTo>
                  <a:lnTo>
                    <a:pt x="7487" y="16658"/>
                  </a:lnTo>
                  <a:lnTo>
                    <a:pt x="7586" y="16608"/>
                  </a:lnTo>
                  <a:lnTo>
                    <a:pt x="7685" y="16509"/>
                  </a:lnTo>
                  <a:lnTo>
                    <a:pt x="9172" y="14228"/>
                  </a:lnTo>
                  <a:lnTo>
                    <a:pt x="9172" y="14228"/>
                  </a:lnTo>
                  <a:lnTo>
                    <a:pt x="9767" y="14030"/>
                  </a:lnTo>
                  <a:lnTo>
                    <a:pt x="10312" y="13832"/>
                  </a:lnTo>
                  <a:lnTo>
                    <a:pt x="10808" y="13534"/>
                  </a:lnTo>
                  <a:lnTo>
                    <a:pt x="11304" y="13237"/>
                  </a:lnTo>
                  <a:lnTo>
                    <a:pt x="11800" y="12890"/>
                  </a:lnTo>
                  <a:lnTo>
                    <a:pt x="12196" y="12493"/>
                  </a:lnTo>
                  <a:lnTo>
                    <a:pt x="12593" y="12097"/>
                  </a:lnTo>
                  <a:lnTo>
                    <a:pt x="12989" y="11651"/>
                  </a:lnTo>
                  <a:lnTo>
                    <a:pt x="13287" y="11155"/>
                  </a:lnTo>
                  <a:lnTo>
                    <a:pt x="13584" y="10659"/>
                  </a:lnTo>
                  <a:lnTo>
                    <a:pt x="13832" y="10114"/>
                  </a:lnTo>
                  <a:lnTo>
                    <a:pt x="14030" y="9568"/>
                  </a:lnTo>
                  <a:lnTo>
                    <a:pt x="14229" y="9023"/>
                  </a:lnTo>
                  <a:lnTo>
                    <a:pt x="14328" y="8428"/>
                  </a:lnTo>
                  <a:lnTo>
                    <a:pt x="14427" y="7883"/>
                  </a:lnTo>
                  <a:lnTo>
                    <a:pt x="14427" y="7238"/>
                  </a:lnTo>
                  <a:lnTo>
                    <a:pt x="14427" y="7238"/>
                  </a:lnTo>
                  <a:lnTo>
                    <a:pt x="14378" y="6544"/>
                  </a:lnTo>
                  <a:lnTo>
                    <a:pt x="14278" y="5801"/>
                  </a:lnTo>
                  <a:lnTo>
                    <a:pt x="14130" y="5107"/>
                  </a:lnTo>
                  <a:lnTo>
                    <a:pt x="13882" y="4462"/>
                  </a:lnTo>
                  <a:lnTo>
                    <a:pt x="13584" y="3818"/>
                  </a:lnTo>
                  <a:lnTo>
                    <a:pt x="13188" y="3223"/>
                  </a:lnTo>
                  <a:lnTo>
                    <a:pt x="12791" y="2678"/>
                  </a:lnTo>
                  <a:lnTo>
                    <a:pt x="12295" y="2132"/>
                  </a:lnTo>
                  <a:lnTo>
                    <a:pt x="11800" y="1686"/>
                  </a:lnTo>
                  <a:lnTo>
                    <a:pt x="11254" y="1240"/>
                  </a:lnTo>
                  <a:lnTo>
                    <a:pt x="10659" y="893"/>
                  </a:lnTo>
                  <a:lnTo>
                    <a:pt x="10015" y="595"/>
                  </a:lnTo>
                  <a:lnTo>
                    <a:pt x="9370" y="348"/>
                  </a:lnTo>
                  <a:lnTo>
                    <a:pt x="8676" y="149"/>
                  </a:lnTo>
                  <a:lnTo>
                    <a:pt x="7933" y="50"/>
                  </a:lnTo>
                  <a:lnTo>
                    <a:pt x="7239" y="0"/>
                  </a:lnTo>
                  <a:lnTo>
                    <a:pt x="7239" y="0"/>
                  </a:lnTo>
                  <a:lnTo>
                    <a:pt x="6495" y="50"/>
                  </a:lnTo>
                  <a:lnTo>
                    <a:pt x="5751" y="149"/>
                  </a:lnTo>
                  <a:lnTo>
                    <a:pt x="5057" y="348"/>
                  </a:lnTo>
                  <a:lnTo>
                    <a:pt x="4413" y="595"/>
                  </a:lnTo>
                  <a:lnTo>
                    <a:pt x="3768" y="893"/>
                  </a:lnTo>
                  <a:lnTo>
                    <a:pt x="3174" y="1240"/>
                  </a:lnTo>
                  <a:lnTo>
                    <a:pt x="2628" y="1686"/>
                  </a:lnTo>
                  <a:lnTo>
                    <a:pt x="2133" y="2132"/>
                  </a:lnTo>
                  <a:lnTo>
                    <a:pt x="1637" y="2678"/>
                  </a:lnTo>
                  <a:lnTo>
                    <a:pt x="1240" y="3223"/>
                  </a:lnTo>
                  <a:lnTo>
                    <a:pt x="893" y="3818"/>
                  </a:lnTo>
                  <a:lnTo>
                    <a:pt x="546" y="4462"/>
                  </a:lnTo>
                  <a:lnTo>
                    <a:pt x="348" y="5107"/>
                  </a:lnTo>
                  <a:lnTo>
                    <a:pt x="150" y="5801"/>
                  </a:lnTo>
                  <a:lnTo>
                    <a:pt x="50" y="6544"/>
                  </a:lnTo>
                  <a:lnTo>
                    <a:pt x="1" y="7238"/>
                  </a:lnTo>
                  <a:lnTo>
                    <a:pt x="1" y="7238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56" name="Google Shape;1856;p66"/>
            <p:cNvSpPr/>
            <p:nvPr/>
          </p:nvSpPr>
          <p:spPr>
            <a:xfrm>
              <a:off x="5499250" y="2640575"/>
              <a:ext cx="249150" cy="249150"/>
            </a:xfrm>
            <a:custGeom>
              <a:avLst/>
              <a:gdLst/>
              <a:ahLst/>
              <a:cxnLst/>
              <a:rect l="l" t="t" r="r" b="b"/>
              <a:pathLst>
                <a:path w="9966" h="9966" fill="none" extrusionOk="0">
                  <a:moveTo>
                    <a:pt x="5008" y="1"/>
                  </a:moveTo>
                  <a:lnTo>
                    <a:pt x="5008" y="1"/>
                  </a:lnTo>
                  <a:lnTo>
                    <a:pt x="5503" y="1"/>
                  </a:lnTo>
                  <a:lnTo>
                    <a:pt x="5999" y="100"/>
                  </a:lnTo>
                  <a:lnTo>
                    <a:pt x="6495" y="199"/>
                  </a:lnTo>
                  <a:lnTo>
                    <a:pt x="6941" y="398"/>
                  </a:lnTo>
                  <a:lnTo>
                    <a:pt x="7387" y="596"/>
                  </a:lnTo>
                  <a:lnTo>
                    <a:pt x="7784" y="844"/>
                  </a:lnTo>
                  <a:lnTo>
                    <a:pt x="8181" y="1141"/>
                  </a:lnTo>
                  <a:lnTo>
                    <a:pt x="8528" y="1439"/>
                  </a:lnTo>
                  <a:lnTo>
                    <a:pt x="8825" y="1786"/>
                  </a:lnTo>
                  <a:lnTo>
                    <a:pt x="9122" y="2182"/>
                  </a:lnTo>
                  <a:lnTo>
                    <a:pt x="9370" y="2579"/>
                  </a:lnTo>
                  <a:lnTo>
                    <a:pt x="9569" y="3025"/>
                  </a:lnTo>
                  <a:lnTo>
                    <a:pt x="9767" y="3471"/>
                  </a:lnTo>
                  <a:lnTo>
                    <a:pt x="9866" y="3967"/>
                  </a:lnTo>
                  <a:lnTo>
                    <a:pt x="9965" y="4463"/>
                  </a:lnTo>
                  <a:lnTo>
                    <a:pt x="9965" y="4958"/>
                  </a:lnTo>
                  <a:lnTo>
                    <a:pt x="9965" y="4958"/>
                  </a:lnTo>
                  <a:lnTo>
                    <a:pt x="9965" y="5504"/>
                  </a:lnTo>
                  <a:lnTo>
                    <a:pt x="9866" y="5999"/>
                  </a:lnTo>
                  <a:lnTo>
                    <a:pt x="9767" y="6446"/>
                  </a:lnTo>
                  <a:lnTo>
                    <a:pt x="9569" y="6941"/>
                  </a:lnTo>
                  <a:lnTo>
                    <a:pt x="9370" y="7338"/>
                  </a:lnTo>
                  <a:lnTo>
                    <a:pt x="9122" y="7784"/>
                  </a:lnTo>
                  <a:lnTo>
                    <a:pt x="8825" y="8131"/>
                  </a:lnTo>
                  <a:lnTo>
                    <a:pt x="8528" y="8528"/>
                  </a:lnTo>
                  <a:lnTo>
                    <a:pt x="8181" y="8825"/>
                  </a:lnTo>
                  <a:lnTo>
                    <a:pt x="7784" y="9123"/>
                  </a:lnTo>
                  <a:lnTo>
                    <a:pt x="7387" y="9371"/>
                  </a:lnTo>
                  <a:lnTo>
                    <a:pt x="6941" y="9569"/>
                  </a:lnTo>
                  <a:lnTo>
                    <a:pt x="6495" y="9767"/>
                  </a:lnTo>
                  <a:lnTo>
                    <a:pt x="5999" y="9866"/>
                  </a:lnTo>
                  <a:lnTo>
                    <a:pt x="5503" y="9965"/>
                  </a:lnTo>
                  <a:lnTo>
                    <a:pt x="5008" y="9965"/>
                  </a:lnTo>
                  <a:lnTo>
                    <a:pt x="5008" y="9965"/>
                  </a:lnTo>
                  <a:lnTo>
                    <a:pt x="4462" y="9965"/>
                  </a:lnTo>
                  <a:lnTo>
                    <a:pt x="3967" y="9866"/>
                  </a:lnTo>
                  <a:lnTo>
                    <a:pt x="3520" y="9767"/>
                  </a:lnTo>
                  <a:lnTo>
                    <a:pt x="3025" y="9569"/>
                  </a:lnTo>
                  <a:lnTo>
                    <a:pt x="2628" y="9371"/>
                  </a:lnTo>
                  <a:lnTo>
                    <a:pt x="2182" y="9123"/>
                  </a:lnTo>
                  <a:lnTo>
                    <a:pt x="1785" y="8825"/>
                  </a:lnTo>
                  <a:lnTo>
                    <a:pt x="1438" y="8528"/>
                  </a:lnTo>
                  <a:lnTo>
                    <a:pt x="1141" y="8131"/>
                  </a:lnTo>
                  <a:lnTo>
                    <a:pt x="843" y="7784"/>
                  </a:lnTo>
                  <a:lnTo>
                    <a:pt x="596" y="7338"/>
                  </a:lnTo>
                  <a:lnTo>
                    <a:pt x="397" y="6941"/>
                  </a:lnTo>
                  <a:lnTo>
                    <a:pt x="199" y="6446"/>
                  </a:lnTo>
                  <a:lnTo>
                    <a:pt x="100" y="5999"/>
                  </a:lnTo>
                  <a:lnTo>
                    <a:pt x="1" y="5504"/>
                  </a:lnTo>
                  <a:lnTo>
                    <a:pt x="1" y="4958"/>
                  </a:lnTo>
                  <a:lnTo>
                    <a:pt x="1" y="4958"/>
                  </a:lnTo>
                  <a:lnTo>
                    <a:pt x="1" y="4463"/>
                  </a:lnTo>
                  <a:lnTo>
                    <a:pt x="100" y="3967"/>
                  </a:lnTo>
                  <a:lnTo>
                    <a:pt x="199" y="3471"/>
                  </a:lnTo>
                  <a:lnTo>
                    <a:pt x="397" y="3025"/>
                  </a:lnTo>
                  <a:lnTo>
                    <a:pt x="596" y="2579"/>
                  </a:lnTo>
                  <a:lnTo>
                    <a:pt x="843" y="2182"/>
                  </a:lnTo>
                  <a:lnTo>
                    <a:pt x="1141" y="1786"/>
                  </a:lnTo>
                  <a:lnTo>
                    <a:pt x="1438" y="1439"/>
                  </a:lnTo>
                  <a:lnTo>
                    <a:pt x="1785" y="1141"/>
                  </a:lnTo>
                  <a:lnTo>
                    <a:pt x="2182" y="844"/>
                  </a:lnTo>
                  <a:lnTo>
                    <a:pt x="2628" y="596"/>
                  </a:lnTo>
                  <a:lnTo>
                    <a:pt x="3025" y="398"/>
                  </a:lnTo>
                  <a:lnTo>
                    <a:pt x="3520" y="199"/>
                  </a:lnTo>
                  <a:lnTo>
                    <a:pt x="3967" y="100"/>
                  </a:lnTo>
                  <a:lnTo>
                    <a:pt x="4462" y="1"/>
                  </a:lnTo>
                  <a:lnTo>
                    <a:pt x="5008" y="1"/>
                  </a:lnTo>
                  <a:lnTo>
                    <a:pt x="5008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57" name="Google Shape;1857;p66"/>
            <p:cNvSpPr/>
            <p:nvPr/>
          </p:nvSpPr>
          <p:spPr>
            <a:xfrm>
              <a:off x="5624425" y="2640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58" name="Google Shape;1858;p66"/>
            <p:cNvSpPr/>
            <p:nvPr/>
          </p:nvSpPr>
          <p:spPr>
            <a:xfrm>
              <a:off x="5526525" y="2667850"/>
              <a:ext cx="194600" cy="194600"/>
            </a:xfrm>
            <a:custGeom>
              <a:avLst/>
              <a:gdLst/>
              <a:ahLst/>
              <a:cxnLst/>
              <a:rect l="l" t="t" r="r" b="b"/>
              <a:pathLst>
                <a:path w="7784" h="7784" extrusionOk="0">
                  <a:moveTo>
                    <a:pt x="3917" y="1091"/>
                  </a:moveTo>
                  <a:lnTo>
                    <a:pt x="4115" y="1141"/>
                  </a:lnTo>
                  <a:lnTo>
                    <a:pt x="4264" y="1290"/>
                  </a:lnTo>
                  <a:lnTo>
                    <a:pt x="4412" y="1438"/>
                  </a:lnTo>
                  <a:lnTo>
                    <a:pt x="4462" y="1686"/>
                  </a:lnTo>
                  <a:lnTo>
                    <a:pt x="4412" y="1884"/>
                  </a:lnTo>
                  <a:lnTo>
                    <a:pt x="4264" y="2083"/>
                  </a:lnTo>
                  <a:lnTo>
                    <a:pt x="4115" y="2182"/>
                  </a:lnTo>
                  <a:lnTo>
                    <a:pt x="3917" y="2231"/>
                  </a:lnTo>
                  <a:lnTo>
                    <a:pt x="3669" y="2182"/>
                  </a:lnTo>
                  <a:lnTo>
                    <a:pt x="3520" y="2083"/>
                  </a:lnTo>
                  <a:lnTo>
                    <a:pt x="3371" y="1884"/>
                  </a:lnTo>
                  <a:lnTo>
                    <a:pt x="3322" y="1686"/>
                  </a:lnTo>
                  <a:lnTo>
                    <a:pt x="3371" y="1438"/>
                  </a:lnTo>
                  <a:lnTo>
                    <a:pt x="3520" y="1290"/>
                  </a:lnTo>
                  <a:lnTo>
                    <a:pt x="3669" y="1141"/>
                  </a:lnTo>
                  <a:lnTo>
                    <a:pt x="3917" y="1091"/>
                  </a:lnTo>
                  <a:close/>
                  <a:moveTo>
                    <a:pt x="1686" y="2231"/>
                  </a:moveTo>
                  <a:lnTo>
                    <a:pt x="1884" y="2281"/>
                  </a:lnTo>
                  <a:lnTo>
                    <a:pt x="2082" y="2380"/>
                  </a:lnTo>
                  <a:lnTo>
                    <a:pt x="2182" y="2578"/>
                  </a:lnTo>
                  <a:lnTo>
                    <a:pt x="2231" y="2777"/>
                  </a:lnTo>
                  <a:lnTo>
                    <a:pt x="2182" y="2975"/>
                  </a:lnTo>
                  <a:lnTo>
                    <a:pt x="2082" y="3173"/>
                  </a:lnTo>
                  <a:lnTo>
                    <a:pt x="1884" y="3273"/>
                  </a:lnTo>
                  <a:lnTo>
                    <a:pt x="1686" y="3322"/>
                  </a:lnTo>
                  <a:lnTo>
                    <a:pt x="1438" y="3273"/>
                  </a:lnTo>
                  <a:lnTo>
                    <a:pt x="1289" y="3173"/>
                  </a:lnTo>
                  <a:lnTo>
                    <a:pt x="1141" y="2975"/>
                  </a:lnTo>
                  <a:lnTo>
                    <a:pt x="1141" y="2777"/>
                  </a:lnTo>
                  <a:lnTo>
                    <a:pt x="1141" y="2578"/>
                  </a:lnTo>
                  <a:lnTo>
                    <a:pt x="1289" y="2380"/>
                  </a:lnTo>
                  <a:lnTo>
                    <a:pt x="1438" y="2281"/>
                  </a:lnTo>
                  <a:lnTo>
                    <a:pt x="1686" y="2231"/>
                  </a:lnTo>
                  <a:close/>
                  <a:moveTo>
                    <a:pt x="6098" y="2231"/>
                  </a:moveTo>
                  <a:lnTo>
                    <a:pt x="6346" y="2281"/>
                  </a:lnTo>
                  <a:lnTo>
                    <a:pt x="6495" y="2380"/>
                  </a:lnTo>
                  <a:lnTo>
                    <a:pt x="6643" y="2578"/>
                  </a:lnTo>
                  <a:lnTo>
                    <a:pt x="6693" y="2777"/>
                  </a:lnTo>
                  <a:lnTo>
                    <a:pt x="6643" y="2975"/>
                  </a:lnTo>
                  <a:lnTo>
                    <a:pt x="6495" y="3173"/>
                  </a:lnTo>
                  <a:lnTo>
                    <a:pt x="6346" y="3273"/>
                  </a:lnTo>
                  <a:lnTo>
                    <a:pt x="6098" y="3322"/>
                  </a:lnTo>
                  <a:lnTo>
                    <a:pt x="5900" y="3273"/>
                  </a:lnTo>
                  <a:lnTo>
                    <a:pt x="5701" y="3173"/>
                  </a:lnTo>
                  <a:lnTo>
                    <a:pt x="5602" y="2975"/>
                  </a:lnTo>
                  <a:lnTo>
                    <a:pt x="5553" y="2777"/>
                  </a:lnTo>
                  <a:lnTo>
                    <a:pt x="5602" y="2578"/>
                  </a:lnTo>
                  <a:lnTo>
                    <a:pt x="5701" y="2380"/>
                  </a:lnTo>
                  <a:lnTo>
                    <a:pt x="5900" y="2281"/>
                  </a:lnTo>
                  <a:lnTo>
                    <a:pt x="6098" y="2231"/>
                  </a:lnTo>
                  <a:close/>
                  <a:moveTo>
                    <a:pt x="3917" y="3322"/>
                  </a:moveTo>
                  <a:lnTo>
                    <a:pt x="4363" y="3372"/>
                  </a:lnTo>
                  <a:lnTo>
                    <a:pt x="4760" y="3471"/>
                  </a:lnTo>
                  <a:lnTo>
                    <a:pt x="5156" y="3620"/>
                  </a:lnTo>
                  <a:lnTo>
                    <a:pt x="5454" y="3818"/>
                  </a:lnTo>
                  <a:lnTo>
                    <a:pt x="5751" y="4066"/>
                  </a:lnTo>
                  <a:lnTo>
                    <a:pt x="5949" y="4363"/>
                  </a:lnTo>
                  <a:lnTo>
                    <a:pt x="6048" y="4661"/>
                  </a:lnTo>
                  <a:lnTo>
                    <a:pt x="6098" y="5008"/>
                  </a:lnTo>
                  <a:lnTo>
                    <a:pt x="6048" y="5355"/>
                  </a:lnTo>
                  <a:lnTo>
                    <a:pt x="5949" y="5652"/>
                  </a:lnTo>
                  <a:lnTo>
                    <a:pt x="5751" y="5950"/>
                  </a:lnTo>
                  <a:lnTo>
                    <a:pt x="5454" y="6197"/>
                  </a:lnTo>
                  <a:lnTo>
                    <a:pt x="5156" y="6396"/>
                  </a:lnTo>
                  <a:lnTo>
                    <a:pt x="4760" y="6544"/>
                  </a:lnTo>
                  <a:lnTo>
                    <a:pt x="4363" y="6644"/>
                  </a:lnTo>
                  <a:lnTo>
                    <a:pt x="3421" y="6644"/>
                  </a:lnTo>
                  <a:lnTo>
                    <a:pt x="3024" y="6544"/>
                  </a:lnTo>
                  <a:lnTo>
                    <a:pt x="2628" y="6396"/>
                  </a:lnTo>
                  <a:lnTo>
                    <a:pt x="2330" y="6197"/>
                  </a:lnTo>
                  <a:lnTo>
                    <a:pt x="2033" y="5950"/>
                  </a:lnTo>
                  <a:lnTo>
                    <a:pt x="1835" y="5652"/>
                  </a:lnTo>
                  <a:lnTo>
                    <a:pt x="1735" y="5355"/>
                  </a:lnTo>
                  <a:lnTo>
                    <a:pt x="1686" y="5008"/>
                  </a:lnTo>
                  <a:lnTo>
                    <a:pt x="1735" y="4661"/>
                  </a:lnTo>
                  <a:lnTo>
                    <a:pt x="1835" y="4363"/>
                  </a:lnTo>
                  <a:lnTo>
                    <a:pt x="2033" y="4066"/>
                  </a:lnTo>
                  <a:lnTo>
                    <a:pt x="2330" y="3818"/>
                  </a:lnTo>
                  <a:lnTo>
                    <a:pt x="2628" y="3620"/>
                  </a:lnTo>
                  <a:lnTo>
                    <a:pt x="3024" y="3471"/>
                  </a:lnTo>
                  <a:lnTo>
                    <a:pt x="3421" y="3372"/>
                  </a:lnTo>
                  <a:lnTo>
                    <a:pt x="3917" y="3322"/>
                  </a:lnTo>
                  <a:close/>
                  <a:moveTo>
                    <a:pt x="3520" y="1"/>
                  </a:moveTo>
                  <a:lnTo>
                    <a:pt x="3124" y="100"/>
                  </a:lnTo>
                  <a:lnTo>
                    <a:pt x="2727" y="199"/>
                  </a:lnTo>
                  <a:lnTo>
                    <a:pt x="2380" y="298"/>
                  </a:lnTo>
                  <a:lnTo>
                    <a:pt x="2033" y="447"/>
                  </a:lnTo>
                  <a:lnTo>
                    <a:pt x="1735" y="645"/>
                  </a:lnTo>
                  <a:lnTo>
                    <a:pt x="1438" y="893"/>
                  </a:lnTo>
                  <a:lnTo>
                    <a:pt x="1141" y="1141"/>
                  </a:lnTo>
                  <a:lnTo>
                    <a:pt x="893" y="1438"/>
                  </a:lnTo>
                  <a:lnTo>
                    <a:pt x="694" y="1736"/>
                  </a:lnTo>
                  <a:lnTo>
                    <a:pt x="496" y="2033"/>
                  </a:lnTo>
                  <a:lnTo>
                    <a:pt x="298" y="2380"/>
                  </a:lnTo>
                  <a:lnTo>
                    <a:pt x="199" y="2727"/>
                  </a:lnTo>
                  <a:lnTo>
                    <a:pt x="99" y="3124"/>
                  </a:lnTo>
                  <a:lnTo>
                    <a:pt x="50" y="3471"/>
                  </a:lnTo>
                  <a:lnTo>
                    <a:pt x="0" y="3867"/>
                  </a:lnTo>
                  <a:lnTo>
                    <a:pt x="50" y="4264"/>
                  </a:lnTo>
                  <a:lnTo>
                    <a:pt x="99" y="4661"/>
                  </a:lnTo>
                  <a:lnTo>
                    <a:pt x="199" y="5057"/>
                  </a:lnTo>
                  <a:lnTo>
                    <a:pt x="298" y="5404"/>
                  </a:lnTo>
                  <a:lnTo>
                    <a:pt x="496" y="5751"/>
                  </a:lnTo>
                  <a:lnTo>
                    <a:pt x="694" y="6049"/>
                  </a:lnTo>
                  <a:lnTo>
                    <a:pt x="893" y="6346"/>
                  </a:lnTo>
                  <a:lnTo>
                    <a:pt x="1141" y="6644"/>
                  </a:lnTo>
                  <a:lnTo>
                    <a:pt x="1438" y="6891"/>
                  </a:lnTo>
                  <a:lnTo>
                    <a:pt x="1735" y="7090"/>
                  </a:lnTo>
                  <a:lnTo>
                    <a:pt x="2033" y="7288"/>
                  </a:lnTo>
                  <a:lnTo>
                    <a:pt x="2380" y="7486"/>
                  </a:lnTo>
                  <a:lnTo>
                    <a:pt x="2727" y="7586"/>
                  </a:lnTo>
                  <a:lnTo>
                    <a:pt x="3124" y="7685"/>
                  </a:lnTo>
                  <a:lnTo>
                    <a:pt x="3520" y="7734"/>
                  </a:lnTo>
                  <a:lnTo>
                    <a:pt x="3917" y="7784"/>
                  </a:lnTo>
                  <a:lnTo>
                    <a:pt x="4313" y="7734"/>
                  </a:lnTo>
                  <a:lnTo>
                    <a:pt x="4660" y="7685"/>
                  </a:lnTo>
                  <a:lnTo>
                    <a:pt x="5057" y="7586"/>
                  </a:lnTo>
                  <a:lnTo>
                    <a:pt x="5404" y="7486"/>
                  </a:lnTo>
                  <a:lnTo>
                    <a:pt x="5751" y="7288"/>
                  </a:lnTo>
                  <a:lnTo>
                    <a:pt x="6048" y="7090"/>
                  </a:lnTo>
                  <a:lnTo>
                    <a:pt x="6346" y="6891"/>
                  </a:lnTo>
                  <a:lnTo>
                    <a:pt x="6643" y="6644"/>
                  </a:lnTo>
                  <a:lnTo>
                    <a:pt x="6891" y="6346"/>
                  </a:lnTo>
                  <a:lnTo>
                    <a:pt x="7139" y="6049"/>
                  </a:lnTo>
                  <a:lnTo>
                    <a:pt x="7288" y="5751"/>
                  </a:lnTo>
                  <a:lnTo>
                    <a:pt x="7486" y="5404"/>
                  </a:lnTo>
                  <a:lnTo>
                    <a:pt x="7585" y="5057"/>
                  </a:lnTo>
                  <a:lnTo>
                    <a:pt x="7684" y="4661"/>
                  </a:lnTo>
                  <a:lnTo>
                    <a:pt x="7784" y="4264"/>
                  </a:lnTo>
                  <a:lnTo>
                    <a:pt x="7784" y="3867"/>
                  </a:lnTo>
                  <a:lnTo>
                    <a:pt x="7784" y="3471"/>
                  </a:lnTo>
                  <a:lnTo>
                    <a:pt x="7684" y="3124"/>
                  </a:lnTo>
                  <a:lnTo>
                    <a:pt x="7585" y="2727"/>
                  </a:lnTo>
                  <a:lnTo>
                    <a:pt x="7486" y="2380"/>
                  </a:lnTo>
                  <a:lnTo>
                    <a:pt x="7288" y="2033"/>
                  </a:lnTo>
                  <a:lnTo>
                    <a:pt x="7139" y="1736"/>
                  </a:lnTo>
                  <a:lnTo>
                    <a:pt x="6891" y="1438"/>
                  </a:lnTo>
                  <a:lnTo>
                    <a:pt x="6643" y="1141"/>
                  </a:lnTo>
                  <a:lnTo>
                    <a:pt x="6346" y="893"/>
                  </a:lnTo>
                  <a:lnTo>
                    <a:pt x="6048" y="645"/>
                  </a:lnTo>
                  <a:lnTo>
                    <a:pt x="5751" y="447"/>
                  </a:lnTo>
                  <a:lnTo>
                    <a:pt x="5404" y="298"/>
                  </a:lnTo>
                  <a:lnTo>
                    <a:pt x="5057" y="199"/>
                  </a:lnTo>
                  <a:lnTo>
                    <a:pt x="4660" y="100"/>
                  </a:lnTo>
                  <a:lnTo>
                    <a:pt x="431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59" name="Google Shape;1859;p66"/>
            <p:cNvSpPr/>
            <p:nvPr/>
          </p:nvSpPr>
          <p:spPr>
            <a:xfrm>
              <a:off x="5526525" y="2667850"/>
              <a:ext cx="194600" cy="194600"/>
            </a:xfrm>
            <a:custGeom>
              <a:avLst/>
              <a:gdLst/>
              <a:ahLst/>
              <a:cxnLst/>
              <a:rect l="l" t="t" r="r" b="b"/>
              <a:pathLst>
                <a:path w="7784" h="7784" fill="none" extrusionOk="0">
                  <a:moveTo>
                    <a:pt x="3917" y="7784"/>
                  </a:moveTo>
                  <a:lnTo>
                    <a:pt x="3917" y="7784"/>
                  </a:lnTo>
                  <a:lnTo>
                    <a:pt x="4313" y="7734"/>
                  </a:lnTo>
                  <a:lnTo>
                    <a:pt x="4660" y="7685"/>
                  </a:lnTo>
                  <a:lnTo>
                    <a:pt x="5057" y="7586"/>
                  </a:lnTo>
                  <a:lnTo>
                    <a:pt x="5404" y="7486"/>
                  </a:lnTo>
                  <a:lnTo>
                    <a:pt x="5751" y="7288"/>
                  </a:lnTo>
                  <a:lnTo>
                    <a:pt x="6048" y="7090"/>
                  </a:lnTo>
                  <a:lnTo>
                    <a:pt x="6346" y="6891"/>
                  </a:lnTo>
                  <a:lnTo>
                    <a:pt x="6643" y="6644"/>
                  </a:lnTo>
                  <a:lnTo>
                    <a:pt x="6891" y="6346"/>
                  </a:lnTo>
                  <a:lnTo>
                    <a:pt x="7139" y="6049"/>
                  </a:lnTo>
                  <a:lnTo>
                    <a:pt x="7288" y="5751"/>
                  </a:lnTo>
                  <a:lnTo>
                    <a:pt x="7486" y="5404"/>
                  </a:lnTo>
                  <a:lnTo>
                    <a:pt x="7585" y="5057"/>
                  </a:lnTo>
                  <a:lnTo>
                    <a:pt x="7684" y="4661"/>
                  </a:lnTo>
                  <a:lnTo>
                    <a:pt x="7784" y="4264"/>
                  </a:lnTo>
                  <a:lnTo>
                    <a:pt x="7784" y="3867"/>
                  </a:lnTo>
                  <a:lnTo>
                    <a:pt x="7784" y="3867"/>
                  </a:lnTo>
                  <a:lnTo>
                    <a:pt x="7784" y="3471"/>
                  </a:lnTo>
                  <a:lnTo>
                    <a:pt x="7684" y="3124"/>
                  </a:lnTo>
                  <a:lnTo>
                    <a:pt x="7585" y="2727"/>
                  </a:lnTo>
                  <a:lnTo>
                    <a:pt x="7486" y="2380"/>
                  </a:lnTo>
                  <a:lnTo>
                    <a:pt x="7288" y="2033"/>
                  </a:lnTo>
                  <a:lnTo>
                    <a:pt x="7139" y="1736"/>
                  </a:lnTo>
                  <a:lnTo>
                    <a:pt x="6891" y="1438"/>
                  </a:lnTo>
                  <a:lnTo>
                    <a:pt x="6643" y="1141"/>
                  </a:lnTo>
                  <a:lnTo>
                    <a:pt x="6346" y="893"/>
                  </a:lnTo>
                  <a:lnTo>
                    <a:pt x="6048" y="645"/>
                  </a:lnTo>
                  <a:lnTo>
                    <a:pt x="5751" y="447"/>
                  </a:lnTo>
                  <a:lnTo>
                    <a:pt x="5404" y="298"/>
                  </a:lnTo>
                  <a:lnTo>
                    <a:pt x="5057" y="199"/>
                  </a:lnTo>
                  <a:lnTo>
                    <a:pt x="4660" y="100"/>
                  </a:lnTo>
                  <a:lnTo>
                    <a:pt x="4313" y="1"/>
                  </a:lnTo>
                  <a:lnTo>
                    <a:pt x="3917" y="1"/>
                  </a:lnTo>
                  <a:lnTo>
                    <a:pt x="3917" y="1"/>
                  </a:lnTo>
                  <a:lnTo>
                    <a:pt x="3520" y="1"/>
                  </a:lnTo>
                  <a:lnTo>
                    <a:pt x="3124" y="100"/>
                  </a:lnTo>
                  <a:lnTo>
                    <a:pt x="2727" y="199"/>
                  </a:lnTo>
                  <a:lnTo>
                    <a:pt x="2380" y="298"/>
                  </a:lnTo>
                  <a:lnTo>
                    <a:pt x="2033" y="447"/>
                  </a:lnTo>
                  <a:lnTo>
                    <a:pt x="1735" y="645"/>
                  </a:lnTo>
                  <a:lnTo>
                    <a:pt x="1438" y="893"/>
                  </a:lnTo>
                  <a:lnTo>
                    <a:pt x="1141" y="1141"/>
                  </a:lnTo>
                  <a:lnTo>
                    <a:pt x="893" y="1438"/>
                  </a:lnTo>
                  <a:lnTo>
                    <a:pt x="694" y="1736"/>
                  </a:lnTo>
                  <a:lnTo>
                    <a:pt x="496" y="2033"/>
                  </a:lnTo>
                  <a:lnTo>
                    <a:pt x="298" y="2380"/>
                  </a:lnTo>
                  <a:lnTo>
                    <a:pt x="199" y="2727"/>
                  </a:lnTo>
                  <a:lnTo>
                    <a:pt x="99" y="3124"/>
                  </a:lnTo>
                  <a:lnTo>
                    <a:pt x="50" y="3471"/>
                  </a:lnTo>
                  <a:lnTo>
                    <a:pt x="0" y="3867"/>
                  </a:lnTo>
                  <a:lnTo>
                    <a:pt x="0" y="3867"/>
                  </a:lnTo>
                  <a:lnTo>
                    <a:pt x="50" y="4264"/>
                  </a:lnTo>
                  <a:lnTo>
                    <a:pt x="99" y="4661"/>
                  </a:lnTo>
                  <a:lnTo>
                    <a:pt x="199" y="5057"/>
                  </a:lnTo>
                  <a:lnTo>
                    <a:pt x="298" y="5404"/>
                  </a:lnTo>
                  <a:lnTo>
                    <a:pt x="496" y="5751"/>
                  </a:lnTo>
                  <a:lnTo>
                    <a:pt x="694" y="6049"/>
                  </a:lnTo>
                  <a:lnTo>
                    <a:pt x="893" y="6346"/>
                  </a:lnTo>
                  <a:lnTo>
                    <a:pt x="1141" y="6644"/>
                  </a:lnTo>
                  <a:lnTo>
                    <a:pt x="1438" y="6891"/>
                  </a:lnTo>
                  <a:lnTo>
                    <a:pt x="1735" y="7090"/>
                  </a:lnTo>
                  <a:lnTo>
                    <a:pt x="2033" y="7288"/>
                  </a:lnTo>
                  <a:lnTo>
                    <a:pt x="2380" y="7486"/>
                  </a:lnTo>
                  <a:lnTo>
                    <a:pt x="2727" y="7586"/>
                  </a:lnTo>
                  <a:lnTo>
                    <a:pt x="3124" y="7685"/>
                  </a:lnTo>
                  <a:lnTo>
                    <a:pt x="3520" y="7734"/>
                  </a:lnTo>
                  <a:lnTo>
                    <a:pt x="3917" y="7784"/>
                  </a:lnTo>
                  <a:lnTo>
                    <a:pt x="3917" y="7784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60" name="Google Shape;1860;p66"/>
            <p:cNvSpPr/>
            <p:nvPr/>
          </p:nvSpPr>
          <p:spPr>
            <a:xfrm>
              <a:off x="5568650" y="2750900"/>
              <a:ext cx="110350" cy="83050"/>
            </a:xfrm>
            <a:custGeom>
              <a:avLst/>
              <a:gdLst/>
              <a:ahLst/>
              <a:cxnLst/>
              <a:rect l="l" t="t" r="r" b="b"/>
              <a:pathLst>
                <a:path w="4414" h="3322" fill="none" extrusionOk="0">
                  <a:moveTo>
                    <a:pt x="2232" y="3322"/>
                  </a:moveTo>
                  <a:lnTo>
                    <a:pt x="2232" y="3322"/>
                  </a:lnTo>
                  <a:lnTo>
                    <a:pt x="1736" y="3322"/>
                  </a:lnTo>
                  <a:lnTo>
                    <a:pt x="1339" y="3222"/>
                  </a:lnTo>
                  <a:lnTo>
                    <a:pt x="943" y="3074"/>
                  </a:lnTo>
                  <a:lnTo>
                    <a:pt x="645" y="2875"/>
                  </a:lnTo>
                  <a:lnTo>
                    <a:pt x="348" y="2628"/>
                  </a:lnTo>
                  <a:lnTo>
                    <a:pt x="150" y="2330"/>
                  </a:lnTo>
                  <a:lnTo>
                    <a:pt x="50" y="2033"/>
                  </a:lnTo>
                  <a:lnTo>
                    <a:pt x="1" y="1686"/>
                  </a:lnTo>
                  <a:lnTo>
                    <a:pt x="1" y="1686"/>
                  </a:lnTo>
                  <a:lnTo>
                    <a:pt x="50" y="1339"/>
                  </a:lnTo>
                  <a:lnTo>
                    <a:pt x="150" y="1041"/>
                  </a:lnTo>
                  <a:lnTo>
                    <a:pt x="348" y="744"/>
                  </a:lnTo>
                  <a:lnTo>
                    <a:pt x="645" y="496"/>
                  </a:lnTo>
                  <a:lnTo>
                    <a:pt x="943" y="298"/>
                  </a:lnTo>
                  <a:lnTo>
                    <a:pt x="1339" y="149"/>
                  </a:lnTo>
                  <a:lnTo>
                    <a:pt x="1736" y="50"/>
                  </a:lnTo>
                  <a:lnTo>
                    <a:pt x="2232" y="0"/>
                  </a:lnTo>
                  <a:lnTo>
                    <a:pt x="2232" y="0"/>
                  </a:lnTo>
                  <a:lnTo>
                    <a:pt x="2678" y="50"/>
                  </a:lnTo>
                  <a:lnTo>
                    <a:pt x="3075" y="149"/>
                  </a:lnTo>
                  <a:lnTo>
                    <a:pt x="3471" y="298"/>
                  </a:lnTo>
                  <a:lnTo>
                    <a:pt x="3769" y="496"/>
                  </a:lnTo>
                  <a:lnTo>
                    <a:pt x="4066" y="744"/>
                  </a:lnTo>
                  <a:lnTo>
                    <a:pt x="4264" y="1041"/>
                  </a:lnTo>
                  <a:lnTo>
                    <a:pt x="4363" y="1339"/>
                  </a:lnTo>
                  <a:lnTo>
                    <a:pt x="4413" y="1686"/>
                  </a:lnTo>
                  <a:lnTo>
                    <a:pt x="4413" y="1686"/>
                  </a:lnTo>
                  <a:lnTo>
                    <a:pt x="4363" y="2033"/>
                  </a:lnTo>
                  <a:lnTo>
                    <a:pt x="4264" y="2330"/>
                  </a:lnTo>
                  <a:lnTo>
                    <a:pt x="4066" y="2628"/>
                  </a:lnTo>
                  <a:lnTo>
                    <a:pt x="3769" y="2875"/>
                  </a:lnTo>
                  <a:lnTo>
                    <a:pt x="3471" y="3074"/>
                  </a:lnTo>
                  <a:lnTo>
                    <a:pt x="3075" y="3222"/>
                  </a:lnTo>
                  <a:lnTo>
                    <a:pt x="2678" y="3322"/>
                  </a:lnTo>
                  <a:lnTo>
                    <a:pt x="2232" y="3322"/>
                  </a:lnTo>
                  <a:lnTo>
                    <a:pt x="2232" y="332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61" name="Google Shape;1861;p66"/>
            <p:cNvSpPr/>
            <p:nvPr/>
          </p:nvSpPr>
          <p:spPr>
            <a:xfrm>
              <a:off x="5665325" y="2723625"/>
              <a:ext cx="28525" cy="27300"/>
            </a:xfrm>
            <a:custGeom>
              <a:avLst/>
              <a:gdLst/>
              <a:ahLst/>
              <a:cxnLst/>
              <a:rect l="l" t="t" r="r" b="b"/>
              <a:pathLst>
                <a:path w="1141" h="1092" fill="none" extrusionOk="0">
                  <a:moveTo>
                    <a:pt x="546" y="0"/>
                  </a:moveTo>
                  <a:lnTo>
                    <a:pt x="546" y="0"/>
                  </a:lnTo>
                  <a:lnTo>
                    <a:pt x="794" y="50"/>
                  </a:lnTo>
                  <a:lnTo>
                    <a:pt x="943" y="149"/>
                  </a:lnTo>
                  <a:lnTo>
                    <a:pt x="1091" y="347"/>
                  </a:lnTo>
                  <a:lnTo>
                    <a:pt x="1141" y="546"/>
                  </a:lnTo>
                  <a:lnTo>
                    <a:pt x="1141" y="546"/>
                  </a:lnTo>
                  <a:lnTo>
                    <a:pt x="1091" y="744"/>
                  </a:lnTo>
                  <a:lnTo>
                    <a:pt x="943" y="942"/>
                  </a:lnTo>
                  <a:lnTo>
                    <a:pt x="794" y="1042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8" y="1042"/>
                  </a:lnTo>
                  <a:lnTo>
                    <a:pt x="149" y="942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347"/>
                  </a:lnTo>
                  <a:lnTo>
                    <a:pt x="149" y="149"/>
                  </a:lnTo>
                  <a:lnTo>
                    <a:pt x="348" y="50"/>
                  </a:lnTo>
                  <a:lnTo>
                    <a:pt x="546" y="0"/>
                  </a:lnTo>
                  <a:lnTo>
                    <a:pt x="546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62" name="Google Shape;1862;p66"/>
            <p:cNvSpPr/>
            <p:nvPr/>
          </p:nvSpPr>
          <p:spPr>
            <a:xfrm>
              <a:off x="5609550" y="2695125"/>
              <a:ext cx="28550" cy="28525"/>
            </a:xfrm>
            <a:custGeom>
              <a:avLst/>
              <a:gdLst/>
              <a:ahLst/>
              <a:cxnLst/>
              <a:rect l="l" t="t" r="r" b="b"/>
              <a:pathLst>
                <a:path w="1142" h="1141" fill="none" extrusionOk="0">
                  <a:moveTo>
                    <a:pt x="596" y="0"/>
                  </a:moveTo>
                  <a:lnTo>
                    <a:pt x="596" y="0"/>
                  </a:lnTo>
                  <a:lnTo>
                    <a:pt x="794" y="50"/>
                  </a:lnTo>
                  <a:lnTo>
                    <a:pt x="943" y="199"/>
                  </a:lnTo>
                  <a:lnTo>
                    <a:pt x="1091" y="347"/>
                  </a:lnTo>
                  <a:lnTo>
                    <a:pt x="1141" y="595"/>
                  </a:lnTo>
                  <a:lnTo>
                    <a:pt x="1141" y="595"/>
                  </a:lnTo>
                  <a:lnTo>
                    <a:pt x="1091" y="793"/>
                  </a:lnTo>
                  <a:lnTo>
                    <a:pt x="943" y="992"/>
                  </a:lnTo>
                  <a:lnTo>
                    <a:pt x="794" y="1091"/>
                  </a:lnTo>
                  <a:lnTo>
                    <a:pt x="596" y="1140"/>
                  </a:lnTo>
                  <a:lnTo>
                    <a:pt x="596" y="1140"/>
                  </a:lnTo>
                  <a:lnTo>
                    <a:pt x="348" y="1091"/>
                  </a:lnTo>
                  <a:lnTo>
                    <a:pt x="199" y="992"/>
                  </a:lnTo>
                  <a:lnTo>
                    <a:pt x="50" y="793"/>
                  </a:lnTo>
                  <a:lnTo>
                    <a:pt x="1" y="595"/>
                  </a:lnTo>
                  <a:lnTo>
                    <a:pt x="1" y="595"/>
                  </a:lnTo>
                  <a:lnTo>
                    <a:pt x="50" y="347"/>
                  </a:lnTo>
                  <a:lnTo>
                    <a:pt x="199" y="199"/>
                  </a:lnTo>
                  <a:lnTo>
                    <a:pt x="348" y="50"/>
                  </a:lnTo>
                  <a:lnTo>
                    <a:pt x="596" y="0"/>
                  </a:lnTo>
                  <a:lnTo>
                    <a:pt x="596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63" name="Google Shape;1863;p66"/>
            <p:cNvSpPr/>
            <p:nvPr/>
          </p:nvSpPr>
          <p:spPr>
            <a:xfrm>
              <a:off x="5555025" y="2723625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fill="none" extrusionOk="0">
                  <a:moveTo>
                    <a:pt x="546" y="0"/>
                  </a:moveTo>
                  <a:lnTo>
                    <a:pt x="546" y="0"/>
                  </a:lnTo>
                  <a:lnTo>
                    <a:pt x="744" y="50"/>
                  </a:lnTo>
                  <a:lnTo>
                    <a:pt x="942" y="149"/>
                  </a:lnTo>
                  <a:lnTo>
                    <a:pt x="1042" y="347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42" y="744"/>
                  </a:lnTo>
                  <a:lnTo>
                    <a:pt x="942" y="942"/>
                  </a:lnTo>
                  <a:lnTo>
                    <a:pt x="744" y="1042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298" y="1042"/>
                  </a:lnTo>
                  <a:lnTo>
                    <a:pt x="149" y="942"/>
                  </a:lnTo>
                  <a:lnTo>
                    <a:pt x="1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1" y="347"/>
                  </a:lnTo>
                  <a:lnTo>
                    <a:pt x="149" y="149"/>
                  </a:lnTo>
                  <a:lnTo>
                    <a:pt x="298" y="50"/>
                  </a:lnTo>
                  <a:lnTo>
                    <a:pt x="546" y="0"/>
                  </a:lnTo>
                  <a:lnTo>
                    <a:pt x="546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64" name="Google Shape;1864;p66"/>
            <p:cNvSpPr/>
            <p:nvPr/>
          </p:nvSpPr>
          <p:spPr>
            <a:xfrm>
              <a:off x="5568650" y="2723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65" name="Google Shape;1865;p66"/>
            <p:cNvSpPr/>
            <p:nvPr/>
          </p:nvSpPr>
          <p:spPr>
            <a:xfrm>
              <a:off x="5499250" y="2959100"/>
              <a:ext cx="249150" cy="97950"/>
            </a:xfrm>
            <a:custGeom>
              <a:avLst/>
              <a:gdLst/>
              <a:ahLst/>
              <a:cxnLst/>
              <a:rect l="l" t="t" r="r" b="b"/>
              <a:pathLst>
                <a:path w="9966" h="3918" extrusionOk="0">
                  <a:moveTo>
                    <a:pt x="1885" y="1"/>
                  </a:moveTo>
                  <a:lnTo>
                    <a:pt x="1488" y="149"/>
                  </a:lnTo>
                  <a:lnTo>
                    <a:pt x="1091" y="298"/>
                  </a:lnTo>
                  <a:lnTo>
                    <a:pt x="794" y="496"/>
                  </a:lnTo>
                  <a:lnTo>
                    <a:pt x="496" y="744"/>
                  </a:lnTo>
                  <a:lnTo>
                    <a:pt x="298" y="943"/>
                  </a:lnTo>
                  <a:lnTo>
                    <a:pt x="149" y="1190"/>
                  </a:lnTo>
                  <a:lnTo>
                    <a:pt x="1" y="1438"/>
                  </a:lnTo>
                  <a:lnTo>
                    <a:pt x="1" y="1736"/>
                  </a:lnTo>
                  <a:lnTo>
                    <a:pt x="1" y="1934"/>
                  </a:lnTo>
                  <a:lnTo>
                    <a:pt x="100" y="2182"/>
                  </a:lnTo>
                  <a:lnTo>
                    <a:pt x="199" y="2380"/>
                  </a:lnTo>
                  <a:lnTo>
                    <a:pt x="397" y="2579"/>
                  </a:lnTo>
                  <a:lnTo>
                    <a:pt x="596" y="2777"/>
                  </a:lnTo>
                  <a:lnTo>
                    <a:pt x="843" y="2975"/>
                  </a:lnTo>
                  <a:lnTo>
                    <a:pt x="1438" y="3273"/>
                  </a:lnTo>
                  <a:lnTo>
                    <a:pt x="2182" y="3570"/>
                  </a:lnTo>
                  <a:lnTo>
                    <a:pt x="3025" y="3768"/>
                  </a:lnTo>
                  <a:lnTo>
                    <a:pt x="3967" y="3867"/>
                  </a:lnTo>
                  <a:lnTo>
                    <a:pt x="5008" y="3917"/>
                  </a:lnTo>
                  <a:lnTo>
                    <a:pt x="5999" y="3867"/>
                  </a:lnTo>
                  <a:lnTo>
                    <a:pt x="6941" y="3768"/>
                  </a:lnTo>
                  <a:lnTo>
                    <a:pt x="7784" y="3570"/>
                  </a:lnTo>
                  <a:lnTo>
                    <a:pt x="8528" y="3273"/>
                  </a:lnTo>
                  <a:lnTo>
                    <a:pt x="9122" y="2975"/>
                  </a:lnTo>
                  <a:lnTo>
                    <a:pt x="9370" y="2777"/>
                  </a:lnTo>
                  <a:lnTo>
                    <a:pt x="9569" y="2579"/>
                  </a:lnTo>
                  <a:lnTo>
                    <a:pt x="9767" y="2380"/>
                  </a:lnTo>
                  <a:lnTo>
                    <a:pt x="9866" y="2182"/>
                  </a:lnTo>
                  <a:lnTo>
                    <a:pt x="9965" y="1934"/>
                  </a:lnTo>
                  <a:lnTo>
                    <a:pt x="9965" y="1736"/>
                  </a:lnTo>
                  <a:lnTo>
                    <a:pt x="9965" y="1438"/>
                  </a:lnTo>
                  <a:lnTo>
                    <a:pt x="9866" y="1190"/>
                  </a:lnTo>
                  <a:lnTo>
                    <a:pt x="9668" y="943"/>
                  </a:lnTo>
                  <a:lnTo>
                    <a:pt x="9469" y="744"/>
                  </a:lnTo>
                  <a:lnTo>
                    <a:pt x="9172" y="496"/>
                  </a:lnTo>
                  <a:lnTo>
                    <a:pt x="8875" y="298"/>
                  </a:lnTo>
                  <a:lnTo>
                    <a:pt x="8478" y="149"/>
                  </a:lnTo>
                  <a:lnTo>
                    <a:pt x="8081" y="1"/>
                  </a:lnTo>
                  <a:lnTo>
                    <a:pt x="7635" y="149"/>
                  </a:lnTo>
                  <a:lnTo>
                    <a:pt x="6396" y="2083"/>
                  </a:lnTo>
                  <a:lnTo>
                    <a:pt x="6098" y="2380"/>
                  </a:lnTo>
                  <a:lnTo>
                    <a:pt x="5751" y="2628"/>
                  </a:lnTo>
                  <a:lnTo>
                    <a:pt x="5404" y="2777"/>
                  </a:lnTo>
                  <a:lnTo>
                    <a:pt x="5008" y="2826"/>
                  </a:lnTo>
                  <a:lnTo>
                    <a:pt x="4562" y="2777"/>
                  </a:lnTo>
                  <a:lnTo>
                    <a:pt x="4215" y="2628"/>
                  </a:lnTo>
                  <a:lnTo>
                    <a:pt x="3868" y="2380"/>
                  </a:lnTo>
                  <a:lnTo>
                    <a:pt x="3620" y="2083"/>
                  </a:lnTo>
                  <a:lnTo>
                    <a:pt x="2331" y="149"/>
                  </a:lnTo>
                  <a:lnTo>
                    <a:pt x="188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66" name="Google Shape;1866;p66"/>
            <p:cNvSpPr/>
            <p:nvPr/>
          </p:nvSpPr>
          <p:spPr>
            <a:xfrm>
              <a:off x="5499250" y="2959100"/>
              <a:ext cx="249150" cy="97950"/>
            </a:xfrm>
            <a:custGeom>
              <a:avLst/>
              <a:gdLst/>
              <a:ahLst/>
              <a:cxnLst/>
              <a:rect l="l" t="t" r="r" b="b"/>
              <a:pathLst>
                <a:path w="9966" h="3918" fill="none" extrusionOk="0">
                  <a:moveTo>
                    <a:pt x="8081" y="1"/>
                  </a:moveTo>
                  <a:lnTo>
                    <a:pt x="8081" y="1"/>
                  </a:lnTo>
                  <a:lnTo>
                    <a:pt x="7635" y="149"/>
                  </a:lnTo>
                  <a:lnTo>
                    <a:pt x="6396" y="2083"/>
                  </a:lnTo>
                  <a:lnTo>
                    <a:pt x="6396" y="2083"/>
                  </a:lnTo>
                  <a:lnTo>
                    <a:pt x="6098" y="2380"/>
                  </a:lnTo>
                  <a:lnTo>
                    <a:pt x="5751" y="2628"/>
                  </a:lnTo>
                  <a:lnTo>
                    <a:pt x="5404" y="2777"/>
                  </a:lnTo>
                  <a:lnTo>
                    <a:pt x="5008" y="2826"/>
                  </a:lnTo>
                  <a:lnTo>
                    <a:pt x="5008" y="2826"/>
                  </a:lnTo>
                  <a:lnTo>
                    <a:pt x="4562" y="2777"/>
                  </a:lnTo>
                  <a:lnTo>
                    <a:pt x="4215" y="2628"/>
                  </a:lnTo>
                  <a:lnTo>
                    <a:pt x="3868" y="2380"/>
                  </a:lnTo>
                  <a:lnTo>
                    <a:pt x="3620" y="2083"/>
                  </a:lnTo>
                  <a:lnTo>
                    <a:pt x="2331" y="149"/>
                  </a:lnTo>
                  <a:lnTo>
                    <a:pt x="2331" y="149"/>
                  </a:lnTo>
                  <a:lnTo>
                    <a:pt x="1885" y="1"/>
                  </a:lnTo>
                  <a:lnTo>
                    <a:pt x="1885" y="1"/>
                  </a:lnTo>
                  <a:lnTo>
                    <a:pt x="1488" y="149"/>
                  </a:lnTo>
                  <a:lnTo>
                    <a:pt x="1091" y="298"/>
                  </a:lnTo>
                  <a:lnTo>
                    <a:pt x="794" y="496"/>
                  </a:lnTo>
                  <a:lnTo>
                    <a:pt x="496" y="744"/>
                  </a:lnTo>
                  <a:lnTo>
                    <a:pt x="298" y="943"/>
                  </a:lnTo>
                  <a:lnTo>
                    <a:pt x="149" y="1190"/>
                  </a:lnTo>
                  <a:lnTo>
                    <a:pt x="1" y="1438"/>
                  </a:lnTo>
                  <a:lnTo>
                    <a:pt x="1" y="1736"/>
                  </a:lnTo>
                  <a:lnTo>
                    <a:pt x="1" y="1736"/>
                  </a:lnTo>
                  <a:lnTo>
                    <a:pt x="1" y="1934"/>
                  </a:lnTo>
                  <a:lnTo>
                    <a:pt x="100" y="2182"/>
                  </a:lnTo>
                  <a:lnTo>
                    <a:pt x="199" y="2380"/>
                  </a:lnTo>
                  <a:lnTo>
                    <a:pt x="397" y="2579"/>
                  </a:lnTo>
                  <a:lnTo>
                    <a:pt x="596" y="2777"/>
                  </a:lnTo>
                  <a:lnTo>
                    <a:pt x="843" y="2975"/>
                  </a:lnTo>
                  <a:lnTo>
                    <a:pt x="1438" y="3273"/>
                  </a:lnTo>
                  <a:lnTo>
                    <a:pt x="2182" y="3570"/>
                  </a:lnTo>
                  <a:lnTo>
                    <a:pt x="3025" y="3768"/>
                  </a:lnTo>
                  <a:lnTo>
                    <a:pt x="3967" y="3867"/>
                  </a:lnTo>
                  <a:lnTo>
                    <a:pt x="5008" y="3917"/>
                  </a:lnTo>
                  <a:lnTo>
                    <a:pt x="5008" y="3917"/>
                  </a:lnTo>
                  <a:lnTo>
                    <a:pt x="5999" y="3867"/>
                  </a:lnTo>
                  <a:lnTo>
                    <a:pt x="6941" y="3768"/>
                  </a:lnTo>
                  <a:lnTo>
                    <a:pt x="7784" y="3570"/>
                  </a:lnTo>
                  <a:lnTo>
                    <a:pt x="8528" y="3273"/>
                  </a:lnTo>
                  <a:lnTo>
                    <a:pt x="9122" y="2975"/>
                  </a:lnTo>
                  <a:lnTo>
                    <a:pt x="9370" y="2777"/>
                  </a:lnTo>
                  <a:lnTo>
                    <a:pt x="9569" y="2579"/>
                  </a:lnTo>
                  <a:lnTo>
                    <a:pt x="9767" y="2380"/>
                  </a:lnTo>
                  <a:lnTo>
                    <a:pt x="9866" y="2182"/>
                  </a:lnTo>
                  <a:lnTo>
                    <a:pt x="9965" y="1934"/>
                  </a:lnTo>
                  <a:lnTo>
                    <a:pt x="9965" y="1736"/>
                  </a:lnTo>
                  <a:lnTo>
                    <a:pt x="9965" y="1736"/>
                  </a:lnTo>
                  <a:lnTo>
                    <a:pt x="9965" y="1438"/>
                  </a:lnTo>
                  <a:lnTo>
                    <a:pt x="9866" y="1190"/>
                  </a:lnTo>
                  <a:lnTo>
                    <a:pt x="9668" y="943"/>
                  </a:lnTo>
                  <a:lnTo>
                    <a:pt x="9469" y="744"/>
                  </a:lnTo>
                  <a:lnTo>
                    <a:pt x="9172" y="496"/>
                  </a:lnTo>
                  <a:lnTo>
                    <a:pt x="8875" y="298"/>
                  </a:lnTo>
                  <a:lnTo>
                    <a:pt x="8478" y="149"/>
                  </a:lnTo>
                  <a:lnTo>
                    <a:pt x="8081" y="1"/>
                  </a:lnTo>
                  <a:lnTo>
                    <a:pt x="808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67" name="Google Shape;1867;p66"/>
            <p:cNvSpPr/>
            <p:nvPr/>
          </p:nvSpPr>
          <p:spPr>
            <a:xfrm>
              <a:off x="5701275" y="2959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868" name="Google Shape;1868;p66"/>
          <p:cNvGrpSpPr/>
          <p:nvPr/>
        </p:nvGrpSpPr>
        <p:grpSpPr>
          <a:xfrm>
            <a:off x="6770262" y="2641207"/>
            <a:ext cx="445232" cy="445256"/>
            <a:chOff x="6147450" y="2583575"/>
            <a:chExt cx="473450" cy="473475"/>
          </a:xfrm>
        </p:grpSpPr>
        <p:sp>
          <p:nvSpPr>
            <p:cNvPr id="1869" name="Google Shape;1869;p66"/>
            <p:cNvSpPr/>
            <p:nvPr/>
          </p:nvSpPr>
          <p:spPr>
            <a:xfrm>
              <a:off x="6147450" y="2583575"/>
              <a:ext cx="473450" cy="473475"/>
            </a:xfrm>
            <a:custGeom>
              <a:avLst/>
              <a:gdLst/>
              <a:ahLst/>
              <a:cxnLst/>
              <a:rect l="l" t="t" r="r" b="b"/>
              <a:pathLst>
                <a:path w="18938" h="18939" extrusionOk="0">
                  <a:moveTo>
                    <a:pt x="14278" y="2529"/>
                  </a:moveTo>
                  <a:lnTo>
                    <a:pt x="14476" y="2578"/>
                  </a:lnTo>
                  <a:lnTo>
                    <a:pt x="14675" y="2727"/>
                  </a:lnTo>
                  <a:lnTo>
                    <a:pt x="14823" y="2876"/>
                  </a:lnTo>
                  <a:lnTo>
                    <a:pt x="14823" y="3124"/>
                  </a:lnTo>
                  <a:lnTo>
                    <a:pt x="14823" y="3322"/>
                  </a:lnTo>
                  <a:lnTo>
                    <a:pt x="14675" y="3471"/>
                  </a:lnTo>
                  <a:lnTo>
                    <a:pt x="14476" y="3619"/>
                  </a:lnTo>
                  <a:lnTo>
                    <a:pt x="14278" y="3669"/>
                  </a:lnTo>
                  <a:lnTo>
                    <a:pt x="14080" y="3619"/>
                  </a:lnTo>
                  <a:lnTo>
                    <a:pt x="13881" y="3471"/>
                  </a:lnTo>
                  <a:lnTo>
                    <a:pt x="13782" y="3322"/>
                  </a:lnTo>
                  <a:lnTo>
                    <a:pt x="13733" y="3124"/>
                  </a:lnTo>
                  <a:lnTo>
                    <a:pt x="13782" y="2876"/>
                  </a:lnTo>
                  <a:lnTo>
                    <a:pt x="13881" y="2727"/>
                  </a:lnTo>
                  <a:lnTo>
                    <a:pt x="14080" y="2578"/>
                  </a:lnTo>
                  <a:lnTo>
                    <a:pt x="14278" y="2529"/>
                  </a:lnTo>
                  <a:close/>
                  <a:moveTo>
                    <a:pt x="12741" y="4115"/>
                  </a:moveTo>
                  <a:lnTo>
                    <a:pt x="12939" y="4165"/>
                  </a:lnTo>
                  <a:lnTo>
                    <a:pt x="13088" y="4264"/>
                  </a:lnTo>
                  <a:lnTo>
                    <a:pt x="13237" y="4462"/>
                  </a:lnTo>
                  <a:lnTo>
                    <a:pt x="13286" y="4661"/>
                  </a:lnTo>
                  <a:lnTo>
                    <a:pt x="13237" y="4859"/>
                  </a:lnTo>
                  <a:lnTo>
                    <a:pt x="13088" y="5057"/>
                  </a:lnTo>
                  <a:lnTo>
                    <a:pt x="12939" y="5206"/>
                  </a:lnTo>
                  <a:lnTo>
                    <a:pt x="12493" y="5206"/>
                  </a:lnTo>
                  <a:lnTo>
                    <a:pt x="12345" y="5057"/>
                  </a:lnTo>
                  <a:lnTo>
                    <a:pt x="12196" y="4859"/>
                  </a:lnTo>
                  <a:lnTo>
                    <a:pt x="12146" y="4661"/>
                  </a:lnTo>
                  <a:lnTo>
                    <a:pt x="12196" y="4462"/>
                  </a:lnTo>
                  <a:lnTo>
                    <a:pt x="12345" y="4264"/>
                  </a:lnTo>
                  <a:lnTo>
                    <a:pt x="12493" y="4165"/>
                  </a:lnTo>
                  <a:lnTo>
                    <a:pt x="12741" y="4115"/>
                  </a:lnTo>
                  <a:close/>
                  <a:moveTo>
                    <a:pt x="15864" y="4115"/>
                  </a:moveTo>
                  <a:lnTo>
                    <a:pt x="16063" y="4165"/>
                  </a:lnTo>
                  <a:lnTo>
                    <a:pt x="16261" y="4264"/>
                  </a:lnTo>
                  <a:lnTo>
                    <a:pt x="16360" y="4462"/>
                  </a:lnTo>
                  <a:lnTo>
                    <a:pt x="16410" y="4661"/>
                  </a:lnTo>
                  <a:lnTo>
                    <a:pt x="16360" y="4859"/>
                  </a:lnTo>
                  <a:lnTo>
                    <a:pt x="16261" y="5057"/>
                  </a:lnTo>
                  <a:lnTo>
                    <a:pt x="16063" y="5206"/>
                  </a:lnTo>
                  <a:lnTo>
                    <a:pt x="15666" y="5206"/>
                  </a:lnTo>
                  <a:lnTo>
                    <a:pt x="15468" y="5057"/>
                  </a:lnTo>
                  <a:lnTo>
                    <a:pt x="15369" y="4859"/>
                  </a:lnTo>
                  <a:lnTo>
                    <a:pt x="15319" y="4661"/>
                  </a:lnTo>
                  <a:lnTo>
                    <a:pt x="15369" y="4462"/>
                  </a:lnTo>
                  <a:lnTo>
                    <a:pt x="15468" y="4264"/>
                  </a:lnTo>
                  <a:lnTo>
                    <a:pt x="15666" y="4165"/>
                  </a:lnTo>
                  <a:lnTo>
                    <a:pt x="15864" y="4115"/>
                  </a:lnTo>
                  <a:close/>
                  <a:moveTo>
                    <a:pt x="14278" y="5702"/>
                  </a:moveTo>
                  <a:lnTo>
                    <a:pt x="14476" y="5751"/>
                  </a:lnTo>
                  <a:lnTo>
                    <a:pt x="14675" y="5850"/>
                  </a:lnTo>
                  <a:lnTo>
                    <a:pt x="14823" y="6049"/>
                  </a:lnTo>
                  <a:lnTo>
                    <a:pt x="14823" y="6247"/>
                  </a:lnTo>
                  <a:lnTo>
                    <a:pt x="14823" y="6445"/>
                  </a:lnTo>
                  <a:lnTo>
                    <a:pt x="14675" y="6644"/>
                  </a:lnTo>
                  <a:lnTo>
                    <a:pt x="14476" y="6743"/>
                  </a:lnTo>
                  <a:lnTo>
                    <a:pt x="14278" y="6792"/>
                  </a:lnTo>
                  <a:lnTo>
                    <a:pt x="14080" y="6743"/>
                  </a:lnTo>
                  <a:lnTo>
                    <a:pt x="13881" y="6644"/>
                  </a:lnTo>
                  <a:lnTo>
                    <a:pt x="13782" y="6445"/>
                  </a:lnTo>
                  <a:lnTo>
                    <a:pt x="13733" y="6247"/>
                  </a:lnTo>
                  <a:lnTo>
                    <a:pt x="13782" y="6049"/>
                  </a:lnTo>
                  <a:lnTo>
                    <a:pt x="13881" y="5850"/>
                  </a:lnTo>
                  <a:lnTo>
                    <a:pt x="14080" y="5751"/>
                  </a:lnTo>
                  <a:lnTo>
                    <a:pt x="14278" y="5702"/>
                  </a:lnTo>
                  <a:close/>
                  <a:moveTo>
                    <a:pt x="4660" y="12146"/>
                  </a:moveTo>
                  <a:lnTo>
                    <a:pt x="4908" y="12196"/>
                  </a:lnTo>
                  <a:lnTo>
                    <a:pt x="5057" y="12345"/>
                  </a:lnTo>
                  <a:lnTo>
                    <a:pt x="5206" y="12493"/>
                  </a:lnTo>
                  <a:lnTo>
                    <a:pt x="5255" y="12692"/>
                  </a:lnTo>
                  <a:lnTo>
                    <a:pt x="5206" y="12939"/>
                  </a:lnTo>
                  <a:lnTo>
                    <a:pt x="5057" y="13088"/>
                  </a:lnTo>
                  <a:lnTo>
                    <a:pt x="4908" y="13237"/>
                  </a:lnTo>
                  <a:lnTo>
                    <a:pt x="4660" y="13287"/>
                  </a:lnTo>
                  <a:lnTo>
                    <a:pt x="4462" y="13237"/>
                  </a:lnTo>
                  <a:lnTo>
                    <a:pt x="4264" y="13088"/>
                  </a:lnTo>
                  <a:lnTo>
                    <a:pt x="4165" y="12939"/>
                  </a:lnTo>
                  <a:lnTo>
                    <a:pt x="4115" y="12692"/>
                  </a:lnTo>
                  <a:lnTo>
                    <a:pt x="4165" y="12493"/>
                  </a:lnTo>
                  <a:lnTo>
                    <a:pt x="4264" y="12345"/>
                  </a:lnTo>
                  <a:lnTo>
                    <a:pt x="4462" y="12196"/>
                  </a:lnTo>
                  <a:lnTo>
                    <a:pt x="4660" y="12146"/>
                  </a:lnTo>
                  <a:close/>
                  <a:moveTo>
                    <a:pt x="11155" y="5702"/>
                  </a:moveTo>
                  <a:lnTo>
                    <a:pt x="11353" y="5751"/>
                  </a:lnTo>
                  <a:lnTo>
                    <a:pt x="11551" y="5850"/>
                  </a:lnTo>
                  <a:lnTo>
                    <a:pt x="13088" y="7437"/>
                  </a:lnTo>
                  <a:lnTo>
                    <a:pt x="13237" y="7585"/>
                  </a:lnTo>
                  <a:lnTo>
                    <a:pt x="13286" y="7833"/>
                  </a:lnTo>
                  <a:lnTo>
                    <a:pt x="13237" y="8032"/>
                  </a:lnTo>
                  <a:lnTo>
                    <a:pt x="13088" y="8230"/>
                  </a:lnTo>
                  <a:lnTo>
                    <a:pt x="8230" y="13088"/>
                  </a:lnTo>
                  <a:lnTo>
                    <a:pt x="8032" y="13237"/>
                  </a:lnTo>
                  <a:lnTo>
                    <a:pt x="7833" y="13287"/>
                  </a:lnTo>
                  <a:lnTo>
                    <a:pt x="7585" y="13237"/>
                  </a:lnTo>
                  <a:lnTo>
                    <a:pt x="7437" y="13088"/>
                  </a:lnTo>
                  <a:lnTo>
                    <a:pt x="5850" y="11551"/>
                  </a:lnTo>
                  <a:lnTo>
                    <a:pt x="5751" y="11353"/>
                  </a:lnTo>
                  <a:lnTo>
                    <a:pt x="5701" y="11155"/>
                  </a:lnTo>
                  <a:lnTo>
                    <a:pt x="5751" y="10957"/>
                  </a:lnTo>
                  <a:lnTo>
                    <a:pt x="5850" y="10758"/>
                  </a:lnTo>
                  <a:lnTo>
                    <a:pt x="10758" y="5850"/>
                  </a:lnTo>
                  <a:lnTo>
                    <a:pt x="10956" y="5751"/>
                  </a:lnTo>
                  <a:lnTo>
                    <a:pt x="11155" y="5702"/>
                  </a:lnTo>
                  <a:close/>
                  <a:moveTo>
                    <a:pt x="3124" y="13733"/>
                  </a:moveTo>
                  <a:lnTo>
                    <a:pt x="3322" y="13782"/>
                  </a:lnTo>
                  <a:lnTo>
                    <a:pt x="3520" y="13881"/>
                  </a:lnTo>
                  <a:lnTo>
                    <a:pt x="3619" y="14080"/>
                  </a:lnTo>
                  <a:lnTo>
                    <a:pt x="3669" y="14278"/>
                  </a:lnTo>
                  <a:lnTo>
                    <a:pt x="3619" y="14476"/>
                  </a:lnTo>
                  <a:lnTo>
                    <a:pt x="3520" y="14675"/>
                  </a:lnTo>
                  <a:lnTo>
                    <a:pt x="3322" y="14823"/>
                  </a:lnTo>
                  <a:lnTo>
                    <a:pt x="2876" y="14823"/>
                  </a:lnTo>
                  <a:lnTo>
                    <a:pt x="2727" y="14675"/>
                  </a:lnTo>
                  <a:lnTo>
                    <a:pt x="2578" y="14476"/>
                  </a:lnTo>
                  <a:lnTo>
                    <a:pt x="2529" y="14278"/>
                  </a:lnTo>
                  <a:lnTo>
                    <a:pt x="2578" y="14080"/>
                  </a:lnTo>
                  <a:lnTo>
                    <a:pt x="2727" y="13881"/>
                  </a:lnTo>
                  <a:lnTo>
                    <a:pt x="2876" y="13782"/>
                  </a:lnTo>
                  <a:lnTo>
                    <a:pt x="3124" y="13733"/>
                  </a:lnTo>
                  <a:close/>
                  <a:moveTo>
                    <a:pt x="6247" y="13733"/>
                  </a:moveTo>
                  <a:lnTo>
                    <a:pt x="6445" y="13782"/>
                  </a:lnTo>
                  <a:lnTo>
                    <a:pt x="6643" y="13881"/>
                  </a:lnTo>
                  <a:lnTo>
                    <a:pt x="6743" y="14080"/>
                  </a:lnTo>
                  <a:lnTo>
                    <a:pt x="6792" y="14278"/>
                  </a:lnTo>
                  <a:lnTo>
                    <a:pt x="6743" y="14476"/>
                  </a:lnTo>
                  <a:lnTo>
                    <a:pt x="6643" y="14675"/>
                  </a:lnTo>
                  <a:lnTo>
                    <a:pt x="6445" y="14823"/>
                  </a:lnTo>
                  <a:lnTo>
                    <a:pt x="6049" y="14823"/>
                  </a:lnTo>
                  <a:lnTo>
                    <a:pt x="5850" y="14675"/>
                  </a:lnTo>
                  <a:lnTo>
                    <a:pt x="5751" y="14476"/>
                  </a:lnTo>
                  <a:lnTo>
                    <a:pt x="5701" y="14278"/>
                  </a:lnTo>
                  <a:lnTo>
                    <a:pt x="5751" y="14080"/>
                  </a:lnTo>
                  <a:lnTo>
                    <a:pt x="5850" y="13881"/>
                  </a:lnTo>
                  <a:lnTo>
                    <a:pt x="6049" y="13782"/>
                  </a:lnTo>
                  <a:lnTo>
                    <a:pt x="6247" y="13733"/>
                  </a:lnTo>
                  <a:close/>
                  <a:moveTo>
                    <a:pt x="4908" y="15319"/>
                  </a:moveTo>
                  <a:lnTo>
                    <a:pt x="5057" y="15468"/>
                  </a:lnTo>
                  <a:lnTo>
                    <a:pt x="5206" y="15666"/>
                  </a:lnTo>
                  <a:lnTo>
                    <a:pt x="5255" y="15864"/>
                  </a:lnTo>
                  <a:lnTo>
                    <a:pt x="5206" y="16063"/>
                  </a:lnTo>
                  <a:lnTo>
                    <a:pt x="5057" y="16261"/>
                  </a:lnTo>
                  <a:lnTo>
                    <a:pt x="4908" y="16360"/>
                  </a:lnTo>
                  <a:lnTo>
                    <a:pt x="4660" y="16410"/>
                  </a:lnTo>
                  <a:lnTo>
                    <a:pt x="4462" y="16360"/>
                  </a:lnTo>
                  <a:lnTo>
                    <a:pt x="4264" y="16261"/>
                  </a:lnTo>
                  <a:lnTo>
                    <a:pt x="4165" y="16063"/>
                  </a:lnTo>
                  <a:lnTo>
                    <a:pt x="4115" y="15864"/>
                  </a:lnTo>
                  <a:lnTo>
                    <a:pt x="4165" y="15666"/>
                  </a:lnTo>
                  <a:lnTo>
                    <a:pt x="4264" y="15468"/>
                  </a:lnTo>
                  <a:lnTo>
                    <a:pt x="4462" y="15319"/>
                  </a:lnTo>
                  <a:close/>
                  <a:moveTo>
                    <a:pt x="14724" y="0"/>
                  </a:moveTo>
                  <a:lnTo>
                    <a:pt x="14328" y="50"/>
                  </a:lnTo>
                  <a:lnTo>
                    <a:pt x="13980" y="149"/>
                  </a:lnTo>
                  <a:lnTo>
                    <a:pt x="13633" y="298"/>
                  </a:lnTo>
                  <a:lnTo>
                    <a:pt x="13286" y="447"/>
                  </a:lnTo>
                  <a:lnTo>
                    <a:pt x="12939" y="645"/>
                  </a:lnTo>
                  <a:lnTo>
                    <a:pt x="12642" y="893"/>
                  </a:lnTo>
                  <a:lnTo>
                    <a:pt x="12345" y="1141"/>
                  </a:lnTo>
                  <a:lnTo>
                    <a:pt x="1141" y="12345"/>
                  </a:lnTo>
                  <a:lnTo>
                    <a:pt x="893" y="12592"/>
                  </a:lnTo>
                  <a:lnTo>
                    <a:pt x="645" y="12939"/>
                  </a:lnTo>
                  <a:lnTo>
                    <a:pt x="447" y="13237"/>
                  </a:lnTo>
                  <a:lnTo>
                    <a:pt x="298" y="13584"/>
                  </a:lnTo>
                  <a:lnTo>
                    <a:pt x="149" y="13981"/>
                  </a:lnTo>
                  <a:lnTo>
                    <a:pt x="100" y="14328"/>
                  </a:lnTo>
                  <a:lnTo>
                    <a:pt x="50" y="14675"/>
                  </a:lnTo>
                  <a:lnTo>
                    <a:pt x="0" y="15071"/>
                  </a:lnTo>
                  <a:lnTo>
                    <a:pt x="50" y="15418"/>
                  </a:lnTo>
                  <a:lnTo>
                    <a:pt x="100" y="15815"/>
                  </a:lnTo>
                  <a:lnTo>
                    <a:pt x="149" y="16162"/>
                  </a:lnTo>
                  <a:lnTo>
                    <a:pt x="298" y="16509"/>
                  </a:lnTo>
                  <a:lnTo>
                    <a:pt x="447" y="16856"/>
                  </a:lnTo>
                  <a:lnTo>
                    <a:pt x="645" y="17203"/>
                  </a:lnTo>
                  <a:lnTo>
                    <a:pt x="893" y="17500"/>
                  </a:lnTo>
                  <a:lnTo>
                    <a:pt x="1141" y="17798"/>
                  </a:lnTo>
                  <a:lnTo>
                    <a:pt x="1438" y="18095"/>
                  </a:lnTo>
                  <a:lnTo>
                    <a:pt x="1735" y="18294"/>
                  </a:lnTo>
                  <a:lnTo>
                    <a:pt x="2083" y="18492"/>
                  </a:lnTo>
                  <a:lnTo>
                    <a:pt x="2430" y="18690"/>
                  </a:lnTo>
                  <a:lnTo>
                    <a:pt x="2777" y="18789"/>
                  </a:lnTo>
                  <a:lnTo>
                    <a:pt x="3173" y="18888"/>
                  </a:lnTo>
                  <a:lnTo>
                    <a:pt x="3520" y="18938"/>
                  </a:lnTo>
                  <a:lnTo>
                    <a:pt x="4264" y="18938"/>
                  </a:lnTo>
                  <a:lnTo>
                    <a:pt x="4611" y="18888"/>
                  </a:lnTo>
                  <a:lnTo>
                    <a:pt x="5007" y="18789"/>
                  </a:lnTo>
                  <a:lnTo>
                    <a:pt x="5354" y="18690"/>
                  </a:lnTo>
                  <a:lnTo>
                    <a:pt x="5701" y="18492"/>
                  </a:lnTo>
                  <a:lnTo>
                    <a:pt x="6049" y="18294"/>
                  </a:lnTo>
                  <a:lnTo>
                    <a:pt x="6346" y="18095"/>
                  </a:lnTo>
                  <a:lnTo>
                    <a:pt x="6643" y="17798"/>
                  </a:lnTo>
                  <a:lnTo>
                    <a:pt x="17847" y="6644"/>
                  </a:lnTo>
                  <a:lnTo>
                    <a:pt x="18095" y="6346"/>
                  </a:lnTo>
                  <a:lnTo>
                    <a:pt x="18343" y="6049"/>
                  </a:lnTo>
                  <a:lnTo>
                    <a:pt x="18492" y="5702"/>
                  </a:lnTo>
                  <a:lnTo>
                    <a:pt x="18690" y="5355"/>
                  </a:lnTo>
                  <a:lnTo>
                    <a:pt x="18789" y="5008"/>
                  </a:lnTo>
                  <a:lnTo>
                    <a:pt x="18888" y="4611"/>
                  </a:lnTo>
                  <a:lnTo>
                    <a:pt x="18938" y="4264"/>
                  </a:lnTo>
                  <a:lnTo>
                    <a:pt x="18938" y="3867"/>
                  </a:lnTo>
                  <a:lnTo>
                    <a:pt x="18938" y="3520"/>
                  </a:lnTo>
                  <a:lnTo>
                    <a:pt x="18888" y="3124"/>
                  </a:lnTo>
                  <a:lnTo>
                    <a:pt x="18789" y="2777"/>
                  </a:lnTo>
                  <a:lnTo>
                    <a:pt x="18690" y="2430"/>
                  </a:lnTo>
                  <a:lnTo>
                    <a:pt x="18492" y="2083"/>
                  </a:lnTo>
                  <a:lnTo>
                    <a:pt x="18343" y="1736"/>
                  </a:lnTo>
                  <a:lnTo>
                    <a:pt x="18095" y="1438"/>
                  </a:lnTo>
                  <a:lnTo>
                    <a:pt x="17847" y="1141"/>
                  </a:lnTo>
                  <a:lnTo>
                    <a:pt x="17550" y="893"/>
                  </a:lnTo>
                  <a:lnTo>
                    <a:pt x="17203" y="645"/>
                  </a:lnTo>
                  <a:lnTo>
                    <a:pt x="16905" y="447"/>
                  </a:lnTo>
                  <a:lnTo>
                    <a:pt x="16558" y="298"/>
                  </a:lnTo>
                  <a:lnTo>
                    <a:pt x="16162" y="149"/>
                  </a:lnTo>
                  <a:lnTo>
                    <a:pt x="15815" y="50"/>
                  </a:lnTo>
                  <a:lnTo>
                    <a:pt x="1546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70" name="Google Shape;1870;p66"/>
            <p:cNvSpPr/>
            <p:nvPr/>
          </p:nvSpPr>
          <p:spPr>
            <a:xfrm>
              <a:off x="6147450" y="2583575"/>
              <a:ext cx="473450" cy="473475"/>
            </a:xfrm>
            <a:custGeom>
              <a:avLst/>
              <a:gdLst/>
              <a:ahLst/>
              <a:cxnLst/>
              <a:rect l="l" t="t" r="r" b="b"/>
              <a:pathLst>
                <a:path w="18938" h="18939" fill="none" extrusionOk="0">
                  <a:moveTo>
                    <a:pt x="12345" y="1141"/>
                  </a:moveTo>
                  <a:lnTo>
                    <a:pt x="1141" y="12345"/>
                  </a:lnTo>
                  <a:lnTo>
                    <a:pt x="1141" y="12345"/>
                  </a:lnTo>
                  <a:lnTo>
                    <a:pt x="893" y="12592"/>
                  </a:lnTo>
                  <a:lnTo>
                    <a:pt x="645" y="12939"/>
                  </a:lnTo>
                  <a:lnTo>
                    <a:pt x="447" y="13237"/>
                  </a:lnTo>
                  <a:lnTo>
                    <a:pt x="298" y="13584"/>
                  </a:lnTo>
                  <a:lnTo>
                    <a:pt x="149" y="13981"/>
                  </a:lnTo>
                  <a:lnTo>
                    <a:pt x="100" y="14328"/>
                  </a:lnTo>
                  <a:lnTo>
                    <a:pt x="50" y="14675"/>
                  </a:lnTo>
                  <a:lnTo>
                    <a:pt x="0" y="15071"/>
                  </a:lnTo>
                  <a:lnTo>
                    <a:pt x="50" y="15418"/>
                  </a:lnTo>
                  <a:lnTo>
                    <a:pt x="100" y="15815"/>
                  </a:lnTo>
                  <a:lnTo>
                    <a:pt x="149" y="16162"/>
                  </a:lnTo>
                  <a:lnTo>
                    <a:pt x="298" y="16509"/>
                  </a:lnTo>
                  <a:lnTo>
                    <a:pt x="447" y="16856"/>
                  </a:lnTo>
                  <a:lnTo>
                    <a:pt x="645" y="17203"/>
                  </a:lnTo>
                  <a:lnTo>
                    <a:pt x="893" y="17500"/>
                  </a:lnTo>
                  <a:lnTo>
                    <a:pt x="1141" y="17798"/>
                  </a:lnTo>
                  <a:lnTo>
                    <a:pt x="1141" y="17798"/>
                  </a:lnTo>
                  <a:lnTo>
                    <a:pt x="1438" y="18095"/>
                  </a:lnTo>
                  <a:lnTo>
                    <a:pt x="1735" y="18294"/>
                  </a:lnTo>
                  <a:lnTo>
                    <a:pt x="2083" y="18492"/>
                  </a:lnTo>
                  <a:lnTo>
                    <a:pt x="2430" y="18690"/>
                  </a:lnTo>
                  <a:lnTo>
                    <a:pt x="2777" y="18789"/>
                  </a:lnTo>
                  <a:lnTo>
                    <a:pt x="3173" y="18888"/>
                  </a:lnTo>
                  <a:lnTo>
                    <a:pt x="3520" y="18938"/>
                  </a:lnTo>
                  <a:lnTo>
                    <a:pt x="3917" y="18938"/>
                  </a:lnTo>
                  <a:lnTo>
                    <a:pt x="4264" y="18938"/>
                  </a:lnTo>
                  <a:lnTo>
                    <a:pt x="4611" y="18888"/>
                  </a:lnTo>
                  <a:lnTo>
                    <a:pt x="5007" y="18789"/>
                  </a:lnTo>
                  <a:lnTo>
                    <a:pt x="5354" y="18690"/>
                  </a:lnTo>
                  <a:lnTo>
                    <a:pt x="5701" y="18492"/>
                  </a:lnTo>
                  <a:lnTo>
                    <a:pt x="6049" y="18294"/>
                  </a:lnTo>
                  <a:lnTo>
                    <a:pt x="6346" y="18095"/>
                  </a:lnTo>
                  <a:lnTo>
                    <a:pt x="6643" y="17798"/>
                  </a:lnTo>
                  <a:lnTo>
                    <a:pt x="17847" y="6644"/>
                  </a:lnTo>
                  <a:lnTo>
                    <a:pt x="17847" y="6644"/>
                  </a:lnTo>
                  <a:lnTo>
                    <a:pt x="18095" y="6346"/>
                  </a:lnTo>
                  <a:lnTo>
                    <a:pt x="18343" y="6049"/>
                  </a:lnTo>
                  <a:lnTo>
                    <a:pt x="18492" y="5702"/>
                  </a:lnTo>
                  <a:lnTo>
                    <a:pt x="18690" y="5355"/>
                  </a:lnTo>
                  <a:lnTo>
                    <a:pt x="18789" y="5008"/>
                  </a:lnTo>
                  <a:lnTo>
                    <a:pt x="18888" y="4611"/>
                  </a:lnTo>
                  <a:lnTo>
                    <a:pt x="18938" y="4264"/>
                  </a:lnTo>
                  <a:lnTo>
                    <a:pt x="18938" y="3867"/>
                  </a:lnTo>
                  <a:lnTo>
                    <a:pt x="18938" y="3520"/>
                  </a:lnTo>
                  <a:lnTo>
                    <a:pt x="18888" y="3124"/>
                  </a:lnTo>
                  <a:lnTo>
                    <a:pt x="18789" y="2777"/>
                  </a:lnTo>
                  <a:lnTo>
                    <a:pt x="18690" y="2430"/>
                  </a:lnTo>
                  <a:lnTo>
                    <a:pt x="18492" y="2083"/>
                  </a:lnTo>
                  <a:lnTo>
                    <a:pt x="18343" y="1736"/>
                  </a:lnTo>
                  <a:lnTo>
                    <a:pt x="18095" y="1438"/>
                  </a:lnTo>
                  <a:lnTo>
                    <a:pt x="17847" y="1141"/>
                  </a:lnTo>
                  <a:lnTo>
                    <a:pt x="17847" y="1141"/>
                  </a:lnTo>
                  <a:lnTo>
                    <a:pt x="17550" y="893"/>
                  </a:lnTo>
                  <a:lnTo>
                    <a:pt x="17203" y="645"/>
                  </a:lnTo>
                  <a:lnTo>
                    <a:pt x="16905" y="447"/>
                  </a:lnTo>
                  <a:lnTo>
                    <a:pt x="16558" y="298"/>
                  </a:lnTo>
                  <a:lnTo>
                    <a:pt x="16162" y="149"/>
                  </a:lnTo>
                  <a:lnTo>
                    <a:pt x="15815" y="50"/>
                  </a:lnTo>
                  <a:lnTo>
                    <a:pt x="15468" y="0"/>
                  </a:lnTo>
                  <a:lnTo>
                    <a:pt x="15071" y="0"/>
                  </a:lnTo>
                  <a:lnTo>
                    <a:pt x="14724" y="0"/>
                  </a:lnTo>
                  <a:lnTo>
                    <a:pt x="14328" y="50"/>
                  </a:lnTo>
                  <a:lnTo>
                    <a:pt x="13980" y="149"/>
                  </a:lnTo>
                  <a:lnTo>
                    <a:pt x="13633" y="298"/>
                  </a:lnTo>
                  <a:lnTo>
                    <a:pt x="13286" y="447"/>
                  </a:lnTo>
                  <a:lnTo>
                    <a:pt x="12939" y="645"/>
                  </a:lnTo>
                  <a:lnTo>
                    <a:pt x="12642" y="893"/>
                  </a:lnTo>
                  <a:lnTo>
                    <a:pt x="12345" y="1141"/>
                  </a:lnTo>
                  <a:lnTo>
                    <a:pt x="12345" y="114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71" name="Google Shape;1871;p66"/>
            <p:cNvSpPr/>
            <p:nvPr/>
          </p:nvSpPr>
          <p:spPr>
            <a:xfrm>
              <a:off x="6210650" y="2926875"/>
              <a:ext cx="28525" cy="27300"/>
            </a:xfrm>
            <a:custGeom>
              <a:avLst/>
              <a:gdLst/>
              <a:ahLst/>
              <a:cxnLst/>
              <a:rect l="l" t="t" r="r" b="b"/>
              <a:pathLst>
                <a:path w="1141" h="1092" fill="none" extrusionOk="0">
                  <a:moveTo>
                    <a:pt x="992" y="943"/>
                  </a:moveTo>
                  <a:lnTo>
                    <a:pt x="992" y="943"/>
                  </a:lnTo>
                  <a:lnTo>
                    <a:pt x="794" y="1091"/>
                  </a:lnTo>
                  <a:lnTo>
                    <a:pt x="596" y="1091"/>
                  </a:lnTo>
                  <a:lnTo>
                    <a:pt x="348" y="1091"/>
                  </a:lnTo>
                  <a:lnTo>
                    <a:pt x="199" y="943"/>
                  </a:lnTo>
                  <a:lnTo>
                    <a:pt x="199" y="943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50" y="348"/>
                  </a:lnTo>
                  <a:lnTo>
                    <a:pt x="199" y="149"/>
                  </a:lnTo>
                  <a:lnTo>
                    <a:pt x="199" y="149"/>
                  </a:lnTo>
                  <a:lnTo>
                    <a:pt x="348" y="50"/>
                  </a:lnTo>
                  <a:lnTo>
                    <a:pt x="596" y="1"/>
                  </a:lnTo>
                  <a:lnTo>
                    <a:pt x="794" y="50"/>
                  </a:lnTo>
                  <a:lnTo>
                    <a:pt x="992" y="149"/>
                  </a:lnTo>
                  <a:lnTo>
                    <a:pt x="992" y="149"/>
                  </a:lnTo>
                  <a:lnTo>
                    <a:pt x="1091" y="348"/>
                  </a:lnTo>
                  <a:lnTo>
                    <a:pt x="1141" y="546"/>
                  </a:lnTo>
                  <a:lnTo>
                    <a:pt x="1091" y="744"/>
                  </a:lnTo>
                  <a:lnTo>
                    <a:pt x="992" y="943"/>
                  </a:lnTo>
                  <a:lnTo>
                    <a:pt x="992" y="943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72" name="Google Shape;1872;p66"/>
            <p:cNvSpPr/>
            <p:nvPr/>
          </p:nvSpPr>
          <p:spPr>
            <a:xfrm>
              <a:off x="6451100" y="2686450"/>
              <a:ext cx="28525" cy="27275"/>
            </a:xfrm>
            <a:custGeom>
              <a:avLst/>
              <a:gdLst/>
              <a:ahLst/>
              <a:cxnLst/>
              <a:rect l="l" t="t" r="r" b="b"/>
              <a:pathLst>
                <a:path w="1141" h="1091" fill="none" extrusionOk="0">
                  <a:moveTo>
                    <a:pt x="199" y="149"/>
                  </a:moveTo>
                  <a:lnTo>
                    <a:pt x="199" y="149"/>
                  </a:lnTo>
                  <a:lnTo>
                    <a:pt x="347" y="50"/>
                  </a:lnTo>
                  <a:lnTo>
                    <a:pt x="595" y="0"/>
                  </a:lnTo>
                  <a:lnTo>
                    <a:pt x="793" y="50"/>
                  </a:lnTo>
                  <a:lnTo>
                    <a:pt x="942" y="149"/>
                  </a:lnTo>
                  <a:lnTo>
                    <a:pt x="942" y="149"/>
                  </a:lnTo>
                  <a:lnTo>
                    <a:pt x="1091" y="347"/>
                  </a:lnTo>
                  <a:lnTo>
                    <a:pt x="1140" y="546"/>
                  </a:lnTo>
                  <a:lnTo>
                    <a:pt x="1091" y="744"/>
                  </a:lnTo>
                  <a:lnTo>
                    <a:pt x="942" y="942"/>
                  </a:lnTo>
                  <a:lnTo>
                    <a:pt x="942" y="942"/>
                  </a:lnTo>
                  <a:lnTo>
                    <a:pt x="793" y="1091"/>
                  </a:lnTo>
                  <a:lnTo>
                    <a:pt x="595" y="1091"/>
                  </a:lnTo>
                  <a:lnTo>
                    <a:pt x="347" y="1091"/>
                  </a:lnTo>
                  <a:lnTo>
                    <a:pt x="199" y="942"/>
                  </a:lnTo>
                  <a:lnTo>
                    <a:pt x="199" y="942"/>
                  </a:lnTo>
                  <a:lnTo>
                    <a:pt x="50" y="744"/>
                  </a:lnTo>
                  <a:lnTo>
                    <a:pt x="0" y="546"/>
                  </a:lnTo>
                  <a:lnTo>
                    <a:pt x="50" y="347"/>
                  </a:lnTo>
                  <a:lnTo>
                    <a:pt x="199" y="149"/>
                  </a:lnTo>
                  <a:lnTo>
                    <a:pt x="199" y="149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73" name="Google Shape;1873;p66"/>
            <p:cNvSpPr/>
            <p:nvPr/>
          </p:nvSpPr>
          <p:spPr>
            <a:xfrm>
              <a:off x="6250325" y="2966550"/>
              <a:ext cx="28525" cy="27275"/>
            </a:xfrm>
            <a:custGeom>
              <a:avLst/>
              <a:gdLst/>
              <a:ahLst/>
              <a:cxnLst/>
              <a:rect l="l" t="t" r="r" b="b"/>
              <a:pathLst>
                <a:path w="1141" h="1091" fill="none" extrusionOk="0">
                  <a:moveTo>
                    <a:pt x="942" y="942"/>
                  </a:moveTo>
                  <a:lnTo>
                    <a:pt x="942" y="942"/>
                  </a:lnTo>
                  <a:lnTo>
                    <a:pt x="793" y="1041"/>
                  </a:lnTo>
                  <a:lnTo>
                    <a:pt x="545" y="1091"/>
                  </a:lnTo>
                  <a:lnTo>
                    <a:pt x="347" y="1041"/>
                  </a:lnTo>
                  <a:lnTo>
                    <a:pt x="149" y="942"/>
                  </a:lnTo>
                  <a:lnTo>
                    <a:pt x="149" y="942"/>
                  </a:lnTo>
                  <a:lnTo>
                    <a:pt x="50" y="744"/>
                  </a:lnTo>
                  <a:lnTo>
                    <a:pt x="0" y="545"/>
                  </a:lnTo>
                  <a:lnTo>
                    <a:pt x="50" y="347"/>
                  </a:lnTo>
                  <a:lnTo>
                    <a:pt x="149" y="149"/>
                  </a:lnTo>
                  <a:lnTo>
                    <a:pt x="149" y="149"/>
                  </a:lnTo>
                  <a:lnTo>
                    <a:pt x="347" y="0"/>
                  </a:lnTo>
                  <a:lnTo>
                    <a:pt x="545" y="0"/>
                  </a:lnTo>
                  <a:lnTo>
                    <a:pt x="793" y="0"/>
                  </a:lnTo>
                  <a:lnTo>
                    <a:pt x="942" y="149"/>
                  </a:lnTo>
                  <a:lnTo>
                    <a:pt x="942" y="149"/>
                  </a:lnTo>
                  <a:lnTo>
                    <a:pt x="1091" y="347"/>
                  </a:lnTo>
                  <a:lnTo>
                    <a:pt x="1140" y="545"/>
                  </a:lnTo>
                  <a:lnTo>
                    <a:pt x="1091" y="744"/>
                  </a:lnTo>
                  <a:lnTo>
                    <a:pt x="942" y="942"/>
                  </a:lnTo>
                  <a:lnTo>
                    <a:pt x="942" y="94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74" name="Google Shape;1874;p66"/>
            <p:cNvSpPr/>
            <p:nvPr/>
          </p:nvSpPr>
          <p:spPr>
            <a:xfrm>
              <a:off x="6250325" y="2887225"/>
              <a:ext cx="28525" cy="28525"/>
            </a:xfrm>
            <a:custGeom>
              <a:avLst/>
              <a:gdLst/>
              <a:ahLst/>
              <a:cxnLst/>
              <a:rect l="l" t="t" r="r" b="b"/>
              <a:pathLst>
                <a:path w="1141" h="1141" fill="none" extrusionOk="0">
                  <a:moveTo>
                    <a:pt x="942" y="942"/>
                  </a:moveTo>
                  <a:lnTo>
                    <a:pt x="942" y="942"/>
                  </a:lnTo>
                  <a:lnTo>
                    <a:pt x="793" y="1091"/>
                  </a:lnTo>
                  <a:lnTo>
                    <a:pt x="545" y="1141"/>
                  </a:lnTo>
                  <a:lnTo>
                    <a:pt x="347" y="1091"/>
                  </a:lnTo>
                  <a:lnTo>
                    <a:pt x="149" y="942"/>
                  </a:lnTo>
                  <a:lnTo>
                    <a:pt x="149" y="942"/>
                  </a:lnTo>
                  <a:lnTo>
                    <a:pt x="50" y="793"/>
                  </a:lnTo>
                  <a:lnTo>
                    <a:pt x="0" y="546"/>
                  </a:lnTo>
                  <a:lnTo>
                    <a:pt x="50" y="347"/>
                  </a:lnTo>
                  <a:lnTo>
                    <a:pt x="149" y="199"/>
                  </a:lnTo>
                  <a:lnTo>
                    <a:pt x="149" y="199"/>
                  </a:lnTo>
                  <a:lnTo>
                    <a:pt x="347" y="50"/>
                  </a:lnTo>
                  <a:lnTo>
                    <a:pt x="545" y="0"/>
                  </a:lnTo>
                  <a:lnTo>
                    <a:pt x="793" y="50"/>
                  </a:lnTo>
                  <a:lnTo>
                    <a:pt x="942" y="199"/>
                  </a:lnTo>
                  <a:lnTo>
                    <a:pt x="942" y="199"/>
                  </a:lnTo>
                  <a:lnTo>
                    <a:pt x="1091" y="347"/>
                  </a:lnTo>
                  <a:lnTo>
                    <a:pt x="1140" y="546"/>
                  </a:lnTo>
                  <a:lnTo>
                    <a:pt x="1091" y="793"/>
                  </a:lnTo>
                  <a:lnTo>
                    <a:pt x="942" y="942"/>
                  </a:lnTo>
                  <a:lnTo>
                    <a:pt x="942" y="94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75" name="Google Shape;1875;p66"/>
            <p:cNvSpPr/>
            <p:nvPr/>
          </p:nvSpPr>
          <p:spPr>
            <a:xfrm>
              <a:off x="6289975" y="2926875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fill="none" extrusionOk="0">
                  <a:moveTo>
                    <a:pt x="942" y="943"/>
                  </a:moveTo>
                  <a:lnTo>
                    <a:pt x="942" y="943"/>
                  </a:lnTo>
                  <a:lnTo>
                    <a:pt x="744" y="1091"/>
                  </a:lnTo>
                  <a:lnTo>
                    <a:pt x="546" y="1091"/>
                  </a:lnTo>
                  <a:lnTo>
                    <a:pt x="348" y="1091"/>
                  </a:lnTo>
                  <a:lnTo>
                    <a:pt x="149" y="943"/>
                  </a:lnTo>
                  <a:lnTo>
                    <a:pt x="149" y="943"/>
                  </a:lnTo>
                  <a:lnTo>
                    <a:pt x="50" y="744"/>
                  </a:lnTo>
                  <a:lnTo>
                    <a:pt x="0" y="546"/>
                  </a:lnTo>
                  <a:lnTo>
                    <a:pt x="50" y="348"/>
                  </a:lnTo>
                  <a:lnTo>
                    <a:pt x="149" y="149"/>
                  </a:lnTo>
                  <a:lnTo>
                    <a:pt x="149" y="149"/>
                  </a:lnTo>
                  <a:lnTo>
                    <a:pt x="348" y="50"/>
                  </a:lnTo>
                  <a:lnTo>
                    <a:pt x="546" y="1"/>
                  </a:lnTo>
                  <a:lnTo>
                    <a:pt x="744" y="50"/>
                  </a:lnTo>
                  <a:lnTo>
                    <a:pt x="942" y="149"/>
                  </a:lnTo>
                  <a:lnTo>
                    <a:pt x="942" y="149"/>
                  </a:lnTo>
                  <a:lnTo>
                    <a:pt x="1042" y="348"/>
                  </a:lnTo>
                  <a:lnTo>
                    <a:pt x="1091" y="546"/>
                  </a:lnTo>
                  <a:lnTo>
                    <a:pt x="1042" y="744"/>
                  </a:lnTo>
                  <a:lnTo>
                    <a:pt x="942" y="943"/>
                  </a:lnTo>
                  <a:lnTo>
                    <a:pt x="942" y="943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76" name="Google Shape;1876;p66"/>
            <p:cNvSpPr/>
            <p:nvPr/>
          </p:nvSpPr>
          <p:spPr>
            <a:xfrm>
              <a:off x="6289975" y="2726100"/>
              <a:ext cx="189650" cy="189650"/>
            </a:xfrm>
            <a:custGeom>
              <a:avLst/>
              <a:gdLst/>
              <a:ahLst/>
              <a:cxnLst/>
              <a:rect l="l" t="t" r="r" b="b"/>
              <a:pathLst>
                <a:path w="7586" h="7586" fill="none" extrusionOk="0">
                  <a:moveTo>
                    <a:pt x="7387" y="2529"/>
                  </a:moveTo>
                  <a:lnTo>
                    <a:pt x="2529" y="7387"/>
                  </a:lnTo>
                  <a:lnTo>
                    <a:pt x="2529" y="7387"/>
                  </a:lnTo>
                  <a:lnTo>
                    <a:pt x="2331" y="7536"/>
                  </a:lnTo>
                  <a:lnTo>
                    <a:pt x="2132" y="7586"/>
                  </a:lnTo>
                  <a:lnTo>
                    <a:pt x="1884" y="7536"/>
                  </a:lnTo>
                  <a:lnTo>
                    <a:pt x="1736" y="7387"/>
                  </a:lnTo>
                  <a:lnTo>
                    <a:pt x="149" y="5850"/>
                  </a:lnTo>
                  <a:lnTo>
                    <a:pt x="149" y="5850"/>
                  </a:lnTo>
                  <a:lnTo>
                    <a:pt x="50" y="5652"/>
                  </a:lnTo>
                  <a:lnTo>
                    <a:pt x="0" y="5454"/>
                  </a:lnTo>
                  <a:lnTo>
                    <a:pt x="50" y="5256"/>
                  </a:lnTo>
                  <a:lnTo>
                    <a:pt x="149" y="5057"/>
                  </a:lnTo>
                  <a:lnTo>
                    <a:pt x="5057" y="149"/>
                  </a:lnTo>
                  <a:lnTo>
                    <a:pt x="5057" y="149"/>
                  </a:lnTo>
                  <a:lnTo>
                    <a:pt x="5255" y="50"/>
                  </a:lnTo>
                  <a:lnTo>
                    <a:pt x="5454" y="1"/>
                  </a:lnTo>
                  <a:lnTo>
                    <a:pt x="5652" y="50"/>
                  </a:lnTo>
                  <a:lnTo>
                    <a:pt x="5850" y="149"/>
                  </a:lnTo>
                  <a:lnTo>
                    <a:pt x="7387" y="1736"/>
                  </a:lnTo>
                  <a:lnTo>
                    <a:pt x="7387" y="1736"/>
                  </a:lnTo>
                  <a:lnTo>
                    <a:pt x="7536" y="1884"/>
                  </a:lnTo>
                  <a:lnTo>
                    <a:pt x="7585" y="2132"/>
                  </a:lnTo>
                  <a:lnTo>
                    <a:pt x="7536" y="2331"/>
                  </a:lnTo>
                  <a:lnTo>
                    <a:pt x="7387" y="2529"/>
                  </a:lnTo>
                  <a:lnTo>
                    <a:pt x="7387" y="2529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77" name="Google Shape;1877;p66"/>
            <p:cNvSpPr/>
            <p:nvPr/>
          </p:nvSpPr>
          <p:spPr>
            <a:xfrm>
              <a:off x="6490750" y="2726100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fill="none" extrusionOk="0">
                  <a:moveTo>
                    <a:pt x="943" y="943"/>
                  </a:moveTo>
                  <a:lnTo>
                    <a:pt x="943" y="943"/>
                  </a:lnTo>
                  <a:lnTo>
                    <a:pt x="744" y="1042"/>
                  </a:lnTo>
                  <a:lnTo>
                    <a:pt x="546" y="1091"/>
                  </a:lnTo>
                  <a:lnTo>
                    <a:pt x="348" y="1042"/>
                  </a:lnTo>
                  <a:lnTo>
                    <a:pt x="149" y="943"/>
                  </a:lnTo>
                  <a:lnTo>
                    <a:pt x="149" y="943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50" y="348"/>
                  </a:lnTo>
                  <a:lnTo>
                    <a:pt x="149" y="149"/>
                  </a:lnTo>
                  <a:lnTo>
                    <a:pt x="149" y="149"/>
                  </a:lnTo>
                  <a:lnTo>
                    <a:pt x="348" y="50"/>
                  </a:lnTo>
                  <a:lnTo>
                    <a:pt x="546" y="1"/>
                  </a:lnTo>
                  <a:lnTo>
                    <a:pt x="744" y="50"/>
                  </a:lnTo>
                  <a:lnTo>
                    <a:pt x="943" y="149"/>
                  </a:lnTo>
                  <a:lnTo>
                    <a:pt x="943" y="149"/>
                  </a:lnTo>
                  <a:lnTo>
                    <a:pt x="1091" y="348"/>
                  </a:lnTo>
                  <a:lnTo>
                    <a:pt x="1091" y="546"/>
                  </a:lnTo>
                  <a:lnTo>
                    <a:pt x="1091" y="744"/>
                  </a:lnTo>
                  <a:lnTo>
                    <a:pt x="943" y="943"/>
                  </a:lnTo>
                  <a:lnTo>
                    <a:pt x="943" y="943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78" name="Google Shape;1878;p66"/>
            <p:cNvSpPr/>
            <p:nvPr/>
          </p:nvSpPr>
          <p:spPr>
            <a:xfrm>
              <a:off x="6490750" y="2646775"/>
              <a:ext cx="27300" cy="28550"/>
            </a:xfrm>
            <a:custGeom>
              <a:avLst/>
              <a:gdLst/>
              <a:ahLst/>
              <a:cxnLst/>
              <a:rect l="l" t="t" r="r" b="b"/>
              <a:pathLst>
                <a:path w="1092" h="1142" fill="none" extrusionOk="0">
                  <a:moveTo>
                    <a:pt x="943" y="943"/>
                  </a:moveTo>
                  <a:lnTo>
                    <a:pt x="943" y="943"/>
                  </a:lnTo>
                  <a:lnTo>
                    <a:pt x="744" y="1091"/>
                  </a:lnTo>
                  <a:lnTo>
                    <a:pt x="546" y="1141"/>
                  </a:lnTo>
                  <a:lnTo>
                    <a:pt x="348" y="1091"/>
                  </a:lnTo>
                  <a:lnTo>
                    <a:pt x="149" y="943"/>
                  </a:lnTo>
                  <a:lnTo>
                    <a:pt x="149" y="943"/>
                  </a:lnTo>
                  <a:lnTo>
                    <a:pt x="50" y="794"/>
                  </a:lnTo>
                  <a:lnTo>
                    <a:pt x="1" y="596"/>
                  </a:lnTo>
                  <a:lnTo>
                    <a:pt x="50" y="348"/>
                  </a:lnTo>
                  <a:lnTo>
                    <a:pt x="149" y="199"/>
                  </a:lnTo>
                  <a:lnTo>
                    <a:pt x="149" y="199"/>
                  </a:lnTo>
                  <a:lnTo>
                    <a:pt x="348" y="50"/>
                  </a:lnTo>
                  <a:lnTo>
                    <a:pt x="546" y="1"/>
                  </a:lnTo>
                  <a:lnTo>
                    <a:pt x="744" y="50"/>
                  </a:lnTo>
                  <a:lnTo>
                    <a:pt x="943" y="199"/>
                  </a:lnTo>
                  <a:lnTo>
                    <a:pt x="943" y="199"/>
                  </a:lnTo>
                  <a:lnTo>
                    <a:pt x="1091" y="348"/>
                  </a:lnTo>
                  <a:lnTo>
                    <a:pt x="1091" y="596"/>
                  </a:lnTo>
                  <a:lnTo>
                    <a:pt x="1091" y="794"/>
                  </a:lnTo>
                  <a:lnTo>
                    <a:pt x="943" y="943"/>
                  </a:lnTo>
                  <a:lnTo>
                    <a:pt x="943" y="943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79" name="Google Shape;1879;p66"/>
            <p:cNvSpPr/>
            <p:nvPr/>
          </p:nvSpPr>
          <p:spPr>
            <a:xfrm>
              <a:off x="6530425" y="2686450"/>
              <a:ext cx="27275" cy="27275"/>
            </a:xfrm>
            <a:custGeom>
              <a:avLst/>
              <a:gdLst/>
              <a:ahLst/>
              <a:cxnLst/>
              <a:rect l="l" t="t" r="r" b="b"/>
              <a:pathLst>
                <a:path w="1091" h="1091" fill="none" extrusionOk="0">
                  <a:moveTo>
                    <a:pt x="942" y="942"/>
                  </a:moveTo>
                  <a:lnTo>
                    <a:pt x="942" y="942"/>
                  </a:lnTo>
                  <a:lnTo>
                    <a:pt x="744" y="1091"/>
                  </a:lnTo>
                  <a:lnTo>
                    <a:pt x="545" y="1091"/>
                  </a:lnTo>
                  <a:lnTo>
                    <a:pt x="347" y="1091"/>
                  </a:lnTo>
                  <a:lnTo>
                    <a:pt x="149" y="942"/>
                  </a:lnTo>
                  <a:lnTo>
                    <a:pt x="149" y="942"/>
                  </a:lnTo>
                  <a:lnTo>
                    <a:pt x="50" y="744"/>
                  </a:lnTo>
                  <a:lnTo>
                    <a:pt x="0" y="546"/>
                  </a:lnTo>
                  <a:lnTo>
                    <a:pt x="50" y="347"/>
                  </a:lnTo>
                  <a:lnTo>
                    <a:pt x="149" y="149"/>
                  </a:lnTo>
                  <a:lnTo>
                    <a:pt x="149" y="149"/>
                  </a:lnTo>
                  <a:lnTo>
                    <a:pt x="347" y="50"/>
                  </a:lnTo>
                  <a:lnTo>
                    <a:pt x="545" y="0"/>
                  </a:lnTo>
                  <a:lnTo>
                    <a:pt x="744" y="50"/>
                  </a:lnTo>
                  <a:lnTo>
                    <a:pt x="942" y="149"/>
                  </a:lnTo>
                  <a:lnTo>
                    <a:pt x="942" y="149"/>
                  </a:lnTo>
                  <a:lnTo>
                    <a:pt x="1041" y="347"/>
                  </a:lnTo>
                  <a:lnTo>
                    <a:pt x="1091" y="546"/>
                  </a:lnTo>
                  <a:lnTo>
                    <a:pt x="1041" y="744"/>
                  </a:lnTo>
                  <a:lnTo>
                    <a:pt x="942" y="942"/>
                  </a:lnTo>
                  <a:lnTo>
                    <a:pt x="942" y="94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80" name="Google Shape;1880;p66"/>
            <p:cNvSpPr/>
            <p:nvPr/>
          </p:nvSpPr>
          <p:spPr>
            <a:xfrm>
              <a:off x="6553950" y="2710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81" name="Google Shape;1881;p66"/>
            <p:cNvSpPr/>
            <p:nvPr/>
          </p:nvSpPr>
          <p:spPr>
            <a:xfrm>
              <a:off x="6323450" y="2759575"/>
              <a:ext cx="122700" cy="122700"/>
            </a:xfrm>
            <a:custGeom>
              <a:avLst/>
              <a:gdLst/>
              <a:ahLst/>
              <a:cxnLst/>
              <a:rect l="l" t="t" r="r" b="b"/>
              <a:pathLst>
                <a:path w="4908" h="4908" extrusionOk="0">
                  <a:moveTo>
                    <a:pt x="4115" y="0"/>
                  </a:moveTo>
                  <a:lnTo>
                    <a:pt x="0" y="4115"/>
                  </a:lnTo>
                  <a:lnTo>
                    <a:pt x="793" y="4908"/>
                  </a:lnTo>
                  <a:lnTo>
                    <a:pt x="4908" y="793"/>
                  </a:lnTo>
                  <a:lnTo>
                    <a:pt x="411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82" name="Google Shape;1882;p66"/>
            <p:cNvSpPr/>
            <p:nvPr/>
          </p:nvSpPr>
          <p:spPr>
            <a:xfrm>
              <a:off x="6323450" y="2759575"/>
              <a:ext cx="122700" cy="122700"/>
            </a:xfrm>
            <a:custGeom>
              <a:avLst/>
              <a:gdLst/>
              <a:ahLst/>
              <a:cxnLst/>
              <a:rect l="l" t="t" r="r" b="b"/>
              <a:pathLst>
                <a:path w="4908" h="4908" fill="none" extrusionOk="0">
                  <a:moveTo>
                    <a:pt x="0" y="4115"/>
                  </a:moveTo>
                  <a:lnTo>
                    <a:pt x="4115" y="0"/>
                  </a:lnTo>
                  <a:lnTo>
                    <a:pt x="4908" y="793"/>
                  </a:lnTo>
                  <a:lnTo>
                    <a:pt x="793" y="4908"/>
                  </a:lnTo>
                  <a:lnTo>
                    <a:pt x="0" y="411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83" name="Google Shape;1883;p66"/>
            <p:cNvSpPr/>
            <p:nvPr/>
          </p:nvSpPr>
          <p:spPr>
            <a:xfrm>
              <a:off x="6323450" y="2862425"/>
              <a:ext cx="0" cy="25"/>
            </a:xfrm>
            <a:custGeom>
              <a:avLst/>
              <a:gdLst/>
              <a:ahLst/>
              <a:cxnLst/>
              <a:rect l="l" t="t" r="r" b="b"/>
              <a:pathLst>
                <a:path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84" name="Google Shape;1884;p66"/>
            <p:cNvSpPr/>
            <p:nvPr/>
          </p:nvSpPr>
          <p:spPr>
            <a:xfrm>
              <a:off x="6404000" y="2840125"/>
              <a:ext cx="216900" cy="216925"/>
            </a:xfrm>
            <a:custGeom>
              <a:avLst/>
              <a:gdLst/>
              <a:ahLst/>
              <a:cxnLst/>
              <a:rect l="l" t="t" r="r" b="b"/>
              <a:pathLst>
                <a:path w="8676" h="8677" extrusionOk="0">
                  <a:moveTo>
                    <a:pt x="4760" y="2628"/>
                  </a:moveTo>
                  <a:lnTo>
                    <a:pt x="5007" y="2677"/>
                  </a:lnTo>
                  <a:lnTo>
                    <a:pt x="5156" y="2826"/>
                  </a:lnTo>
                  <a:lnTo>
                    <a:pt x="5305" y="2975"/>
                  </a:lnTo>
                  <a:lnTo>
                    <a:pt x="5354" y="3223"/>
                  </a:lnTo>
                  <a:lnTo>
                    <a:pt x="5305" y="3421"/>
                  </a:lnTo>
                  <a:lnTo>
                    <a:pt x="5156" y="3570"/>
                  </a:lnTo>
                  <a:lnTo>
                    <a:pt x="5007" y="3719"/>
                  </a:lnTo>
                  <a:lnTo>
                    <a:pt x="4760" y="3768"/>
                  </a:lnTo>
                  <a:lnTo>
                    <a:pt x="4561" y="3719"/>
                  </a:lnTo>
                  <a:lnTo>
                    <a:pt x="4363" y="3570"/>
                  </a:lnTo>
                  <a:lnTo>
                    <a:pt x="4264" y="3421"/>
                  </a:lnTo>
                  <a:lnTo>
                    <a:pt x="4214" y="3223"/>
                  </a:lnTo>
                  <a:lnTo>
                    <a:pt x="4264" y="2975"/>
                  </a:lnTo>
                  <a:lnTo>
                    <a:pt x="4363" y="2826"/>
                  </a:lnTo>
                  <a:lnTo>
                    <a:pt x="4561" y="2677"/>
                  </a:lnTo>
                  <a:lnTo>
                    <a:pt x="4760" y="2628"/>
                  </a:lnTo>
                  <a:close/>
                  <a:moveTo>
                    <a:pt x="3223" y="4214"/>
                  </a:moveTo>
                  <a:lnTo>
                    <a:pt x="3421" y="4264"/>
                  </a:lnTo>
                  <a:lnTo>
                    <a:pt x="3619" y="4363"/>
                  </a:lnTo>
                  <a:lnTo>
                    <a:pt x="3718" y="4561"/>
                  </a:lnTo>
                  <a:lnTo>
                    <a:pt x="3768" y="4760"/>
                  </a:lnTo>
                  <a:lnTo>
                    <a:pt x="3718" y="4958"/>
                  </a:lnTo>
                  <a:lnTo>
                    <a:pt x="3619" y="5156"/>
                  </a:lnTo>
                  <a:lnTo>
                    <a:pt x="3421" y="5305"/>
                  </a:lnTo>
                  <a:lnTo>
                    <a:pt x="2975" y="5305"/>
                  </a:lnTo>
                  <a:lnTo>
                    <a:pt x="2826" y="5156"/>
                  </a:lnTo>
                  <a:lnTo>
                    <a:pt x="2677" y="4958"/>
                  </a:lnTo>
                  <a:lnTo>
                    <a:pt x="2628" y="4760"/>
                  </a:lnTo>
                  <a:lnTo>
                    <a:pt x="2677" y="4561"/>
                  </a:lnTo>
                  <a:lnTo>
                    <a:pt x="2826" y="4363"/>
                  </a:lnTo>
                  <a:lnTo>
                    <a:pt x="2975" y="4264"/>
                  </a:lnTo>
                  <a:lnTo>
                    <a:pt x="3223" y="4214"/>
                  </a:lnTo>
                  <a:close/>
                  <a:moveTo>
                    <a:pt x="6346" y="4214"/>
                  </a:moveTo>
                  <a:lnTo>
                    <a:pt x="6544" y="4264"/>
                  </a:lnTo>
                  <a:lnTo>
                    <a:pt x="6743" y="4363"/>
                  </a:lnTo>
                  <a:lnTo>
                    <a:pt x="6842" y="4561"/>
                  </a:lnTo>
                  <a:lnTo>
                    <a:pt x="6891" y="4760"/>
                  </a:lnTo>
                  <a:lnTo>
                    <a:pt x="6842" y="4958"/>
                  </a:lnTo>
                  <a:lnTo>
                    <a:pt x="6743" y="5156"/>
                  </a:lnTo>
                  <a:lnTo>
                    <a:pt x="6544" y="5305"/>
                  </a:lnTo>
                  <a:lnTo>
                    <a:pt x="6148" y="5305"/>
                  </a:lnTo>
                  <a:lnTo>
                    <a:pt x="5949" y="5156"/>
                  </a:lnTo>
                  <a:lnTo>
                    <a:pt x="5850" y="4958"/>
                  </a:lnTo>
                  <a:lnTo>
                    <a:pt x="5801" y="4760"/>
                  </a:lnTo>
                  <a:lnTo>
                    <a:pt x="5850" y="4561"/>
                  </a:lnTo>
                  <a:lnTo>
                    <a:pt x="5949" y="4363"/>
                  </a:lnTo>
                  <a:lnTo>
                    <a:pt x="6148" y="4264"/>
                  </a:lnTo>
                  <a:lnTo>
                    <a:pt x="6346" y="4214"/>
                  </a:lnTo>
                  <a:close/>
                  <a:moveTo>
                    <a:pt x="4760" y="5801"/>
                  </a:moveTo>
                  <a:lnTo>
                    <a:pt x="5007" y="5850"/>
                  </a:lnTo>
                  <a:lnTo>
                    <a:pt x="5156" y="5949"/>
                  </a:lnTo>
                  <a:lnTo>
                    <a:pt x="5305" y="6148"/>
                  </a:lnTo>
                  <a:lnTo>
                    <a:pt x="5354" y="6346"/>
                  </a:lnTo>
                  <a:lnTo>
                    <a:pt x="5305" y="6544"/>
                  </a:lnTo>
                  <a:lnTo>
                    <a:pt x="5156" y="6743"/>
                  </a:lnTo>
                  <a:lnTo>
                    <a:pt x="5007" y="6842"/>
                  </a:lnTo>
                  <a:lnTo>
                    <a:pt x="4760" y="6891"/>
                  </a:lnTo>
                  <a:lnTo>
                    <a:pt x="4561" y="6842"/>
                  </a:lnTo>
                  <a:lnTo>
                    <a:pt x="4363" y="6743"/>
                  </a:lnTo>
                  <a:lnTo>
                    <a:pt x="4264" y="6544"/>
                  </a:lnTo>
                  <a:lnTo>
                    <a:pt x="4214" y="6346"/>
                  </a:lnTo>
                  <a:lnTo>
                    <a:pt x="4264" y="6148"/>
                  </a:lnTo>
                  <a:lnTo>
                    <a:pt x="4363" y="5949"/>
                  </a:lnTo>
                  <a:lnTo>
                    <a:pt x="4561" y="5850"/>
                  </a:lnTo>
                  <a:lnTo>
                    <a:pt x="4760" y="5801"/>
                  </a:lnTo>
                  <a:close/>
                  <a:moveTo>
                    <a:pt x="5503" y="0"/>
                  </a:moveTo>
                  <a:lnTo>
                    <a:pt x="0" y="5503"/>
                  </a:lnTo>
                  <a:lnTo>
                    <a:pt x="2083" y="7536"/>
                  </a:lnTo>
                  <a:lnTo>
                    <a:pt x="2380" y="7833"/>
                  </a:lnTo>
                  <a:lnTo>
                    <a:pt x="2677" y="8032"/>
                  </a:lnTo>
                  <a:lnTo>
                    <a:pt x="3024" y="8230"/>
                  </a:lnTo>
                  <a:lnTo>
                    <a:pt x="3371" y="8428"/>
                  </a:lnTo>
                  <a:lnTo>
                    <a:pt x="3718" y="8527"/>
                  </a:lnTo>
                  <a:lnTo>
                    <a:pt x="4066" y="8626"/>
                  </a:lnTo>
                  <a:lnTo>
                    <a:pt x="4462" y="8676"/>
                  </a:lnTo>
                  <a:lnTo>
                    <a:pt x="5206" y="8676"/>
                  </a:lnTo>
                  <a:lnTo>
                    <a:pt x="5553" y="8626"/>
                  </a:lnTo>
                  <a:lnTo>
                    <a:pt x="5900" y="8527"/>
                  </a:lnTo>
                  <a:lnTo>
                    <a:pt x="6296" y="8428"/>
                  </a:lnTo>
                  <a:lnTo>
                    <a:pt x="6643" y="8230"/>
                  </a:lnTo>
                  <a:lnTo>
                    <a:pt x="6941" y="8032"/>
                  </a:lnTo>
                  <a:lnTo>
                    <a:pt x="7288" y="7833"/>
                  </a:lnTo>
                  <a:lnTo>
                    <a:pt x="7585" y="7536"/>
                  </a:lnTo>
                  <a:lnTo>
                    <a:pt x="7833" y="7238"/>
                  </a:lnTo>
                  <a:lnTo>
                    <a:pt x="8081" y="6941"/>
                  </a:lnTo>
                  <a:lnTo>
                    <a:pt x="8230" y="6594"/>
                  </a:lnTo>
                  <a:lnTo>
                    <a:pt x="8428" y="6247"/>
                  </a:lnTo>
                  <a:lnTo>
                    <a:pt x="8527" y="5900"/>
                  </a:lnTo>
                  <a:lnTo>
                    <a:pt x="8626" y="5553"/>
                  </a:lnTo>
                  <a:lnTo>
                    <a:pt x="8676" y="5156"/>
                  </a:lnTo>
                  <a:lnTo>
                    <a:pt x="8676" y="4809"/>
                  </a:lnTo>
                  <a:lnTo>
                    <a:pt x="8676" y="4413"/>
                  </a:lnTo>
                  <a:lnTo>
                    <a:pt x="8626" y="4066"/>
                  </a:lnTo>
                  <a:lnTo>
                    <a:pt x="8527" y="3719"/>
                  </a:lnTo>
                  <a:lnTo>
                    <a:pt x="8428" y="3322"/>
                  </a:lnTo>
                  <a:lnTo>
                    <a:pt x="8230" y="2975"/>
                  </a:lnTo>
                  <a:lnTo>
                    <a:pt x="8081" y="2677"/>
                  </a:lnTo>
                  <a:lnTo>
                    <a:pt x="7833" y="2330"/>
                  </a:lnTo>
                  <a:lnTo>
                    <a:pt x="7585" y="2083"/>
                  </a:lnTo>
                  <a:lnTo>
                    <a:pt x="550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85" name="Google Shape;1885;p66"/>
            <p:cNvSpPr/>
            <p:nvPr/>
          </p:nvSpPr>
          <p:spPr>
            <a:xfrm>
              <a:off x="6404000" y="2840125"/>
              <a:ext cx="216900" cy="216925"/>
            </a:xfrm>
            <a:custGeom>
              <a:avLst/>
              <a:gdLst/>
              <a:ahLst/>
              <a:cxnLst/>
              <a:rect l="l" t="t" r="r" b="b"/>
              <a:pathLst>
                <a:path w="8676" h="8677" fill="none" extrusionOk="0">
                  <a:moveTo>
                    <a:pt x="5503" y="0"/>
                  </a:moveTo>
                  <a:lnTo>
                    <a:pt x="0" y="5503"/>
                  </a:lnTo>
                  <a:lnTo>
                    <a:pt x="2083" y="7536"/>
                  </a:lnTo>
                  <a:lnTo>
                    <a:pt x="2083" y="7536"/>
                  </a:lnTo>
                  <a:lnTo>
                    <a:pt x="2380" y="7833"/>
                  </a:lnTo>
                  <a:lnTo>
                    <a:pt x="2677" y="8032"/>
                  </a:lnTo>
                  <a:lnTo>
                    <a:pt x="3024" y="8230"/>
                  </a:lnTo>
                  <a:lnTo>
                    <a:pt x="3371" y="8428"/>
                  </a:lnTo>
                  <a:lnTo>
                    <a:pt x="3718" y="8527"/>
                  </a:lnTo>
                  <a:lnTo>
                    <a:pt x="4066" y="8626"/>
                  </a:lnTo>
                  <a:lnTo>
                    <a:pt x="4462" y="8676"/>
                  </a:lnTo>
                  <a:lnTo>
                    <a:pt x="4809" y="8676"/>
                  </a:lnTo>
                  <a:lnTo>
                    <a:pt x="5206" y="8676"/>
                  </a:lnTo>
                  <a:lnTo>
                    <a:pt x="5553" y="8626"/>
                  </a:lnTo>
                  <a:lnTo>
                    <a:pt x="5900" y="8527"/>
                  </a:lnTo>
                  <a:lnTo>
                    <a:pt x="6296" y="8428"/>
                  </a:lnTo>
                  <a:lnTo>
                    <a:pt x="6643" y="8230"/>
                  </a:lnTo>
                  <a:lnTo>
                    <a:pt x="6941" y="8032"/>
                  </a:lnTo>
                  <a:lnTo>
                    <a:pt x="7288" y="7833"/>
                  </a:lnTo>
                  <a:lnTo>
                    <a:pt x="7585" y="7536"/>
                  </a:lnTo>
                  <a:lnTo>
                    <a:pt x="7585" y="7536"/>
                  </a:lnTo>
                  <a:lnTo>
                    <a:pt x="7833" y="7238"/>
                  </a:lnTo>
                  <a:lnTo>
                    <a:pt x="8081" y="6941"/>
                  </a:lnTo>
                  <a:lnTo>
                    <a:pt x="8230" y="6594"/>
                  </a:lnTo>
                  <a:lnTo>
                    <a:pt x="8428" y="6247"/>
                  </a:lnTo>
                  <a:lnTo>
                    <a:pt x="8527" y="5900"/>
                  </a:lnTo>
                  <a:lnTo>
                    <a:pt x="8626" y="5553"/>
                  </a:lnTo>
                  <a:lnTo>
                    <a:pt x="8676" y="5156"/>
                  </a:lnTo>
                  <a:lnTo>
                    <a:pt x="8676" y="4809"/>
                  </a:lnTo>
                  <a:lnTo>
                    <a:pt x="8676" y="4413"/>
                  </a:lnTo>
                  <a:lnTo>
                    <a:pt x="8626" y="4066"/>
                  </a:lnTo>
                  <a:lnTo>
                    <a:pt x="8527" y="3719"/>
                  </a:lnTo>
                  <a:lnTo>
                    <a:pt x="8428" y="3322"/>
                  </a:lnTo>
                  <a:lnTo>
                    <a:pt x="8230" y="2975"/>
                  </a:lnTo>
                  <a:lnTo>
                    <a:pt x="8081" y="2677"/>
                  </a:lnTo>
                  <a:lnTo>
                    <a:pt x="7833" y="2330"/>
                  </a:lnTo>
                  <a:lnTo>
                    <a:pt x="7585" y="2083"/>
                  </a:lnTo>
                  <a:lnTo>
                    <a:pt x="5503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86" name="Google Shape;1886;p66"/>
            <p:cNvSpPr/>
            <p:nvPr/>
          </p:nvSpPr>
          <p:spPr>
            <a:xfrm>
              <a:off x="6469675" y="2945475"/>
              <a:ext cx="28550" cy="27275"/>
            </a:xfrm>
            <a:custGeom>
              <a:avLst/>
              <a:gdLst/>
              <a:ahLst/>
              <a:cxnLst/>
              <a:rect l="l" t="t" r="r" b="b"/>
              <a:pathLst>
                <a:path w="1142" h="1091" fill="none" extrusionOk="0">
                  <a:moveTo>
                    <a:pt x="992" y="942"/>
                  </a:moveTo>
                  <a:lnTo>
                    <a:pt x="992" y="942"/>
                  </a:lnTo>
                  <a:lnTo>
                    <a:pt x="794" y="1091"/>
                  </a:lnTo>
                  <a:lnTo>
                    <a:pt x="596" y="1091"/>
                  </a:lnTo>
                  <a:lnTo>
                    <a:pt x="348" y="1091"/>
                  </a:lnTo>
                  <a:lnTo>
                    <a:pt x="199" y="942"/>
                  </a:lnTo>
                  <a:lnTo>
                    <a:pt x="199" y="942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50" y="347"/>
                  </a:lnTo>
                  <a:lnTo>
                    <a:pt x="199" y="149"/>
                  </a:lnTo>
                  <a:lnTo>
                    <a:pt x="199" y="149"/>
                  </a:lnTo>
                  <a:lnTo>
                    <a:pt x="348" y="50"/>
                  </a:lnTo>
                  <a:lnTo>
                    <a:pt x="596" y="0"/>
                  </a:lnTo>
                  <a:lnTo>
                    <a:pt x="794" y="50"/>
                  </a:lnTo>
                  <a:lnTo>
                    <a:pt x="992" y="149"/>
                  </a:lnTo>
                  <a:lnTo>
                    <a:pt x="992" y="149"/>
                  </a:lnTo>
                  <a:lnTo>
                    <a:pt x="1091" y="347"/>
                  </a:lnTo>
                  <a:lnTo>
                    <a:pt x="1141" y="546"/>
                  </a:lnTo>
                  <a:lnTo>
                    <a:pt x="1091" y="744"/>
                  </a:lnTo>
                  <a:lnTo>
                    <a:pt x="992" y="942"/>
                  </a:lnTo>
                  <a:lnTo>
                    <a:pt x="992" y="94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87" name="Google Shape;1887;p66"/>
            <p:cNvSpPr/>
            <p:nvPr/>
          </p:nvSpPr>
          <p:spPr>
            <a:xfrm>
              <a:off x="6509350" y="2985125"/>
              <a:ext cx="28525" cy="27300"/>
            </a:xfrm>
            <a:custGeom>
              <a:avLst/>
              <a:gdLst/>
              <a:ahLst/>
              <a:cxnLst/>
              <a:rect l="l" t="t" r="r" b="b"/>
              <a:pathLst>
                <a:path w="1141" h="1092" fill="none" extrusionOk="0">
                  <a:moveTo>
                    <a:pt x="942" y="943"/>
                  </a:moveTo>
                  <a:lnTo>
                    <a:pt x="942" y="943"/>
                  </a:lnTo>
                  <a:lnTo>
                    <a:pt x="793" y="1042"/>
                  </a:lnTo>
                  <a:lnTo>
                    <a:pt x="546" y="1091"/>
                  </a:lnTo>
                  <a:lnTo>
                    <a:pt x="347" y="1042"/>
                  </a:lnTo>
                  <a:lnTo>
                    <a:pt x="149" y="943"/>
                  </a:lnTo>
                  <a:lnTo>
                    <a:pt x="149" y="943"/>
                  </a:lnTo>
                  <a:lnTo>
                    <a:pt x="50" y="744"/>
                  </a:lnTo>
                  <a:lnTo>
                    <a:pt x="0" y="546"/>
                  </a:lnTo>
                  <a:lnTo>
                    <a:pt x="50" y="348"/>
                  </a:lnTo>
                  <a:lnTo>
                    <a:pt x="149" y="149"/>
                  </a:lnTo>
                  <a:lnTo>
                    <a:pt x="149" y="149"/>
                  </a:lnTo>
                  <a:lnTo>
                    <a:pt x="347" y="50"/>
                  </a:lnTo>
                  <a:lnTo>
                    <a:pt x="546" y="1"/>
                  </a:lnTo>
                  <a:lnTo>
                    <a:pt x="793" y="50"/>
                  </a:lnTo>
                  <a:lnTo>
                    <a:pt x="942" y="149"/>
                  </a:lnTo>
                  <a:lnTo>
                    <a:pt x="942" y="149"/>
                  </a:lnTo>
                  <a:lnTo>
                    <a:pt x="1091" y="348"/>
                  </a:lnTo>
                  <a:lnTo>
                    <a:pt x="1140" y="546"/>
                  </a:lnTo>
                  <a:lnTo>
                    <a:pt x="1091" y="744"/>
                  </a:lnTo>
                  <a:lnTo>
                    <a:pt x="942" y="943"/>
                  </a:lnTo>
                  <a:lnTo>
                    <a:pt x="942" y="943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88" name="Google Shape;1888;p66"/>
            <p:cNvSpPr/>
            <p:nvPr/>
          </p:nvSpPr>
          <p:spPr>
            <a:xfrm>
              <a:off x="6509350" y="2905800"/>
              <a:ext cx="28525" cy="28550"/>
            </a:xfrm>
            <a:custGeom>
              <a:avLst/>
              <a:gdLst/>
              <a:ahLst/>
              <a:cxnLst/>
              <a:rect l="l" t="t" r="r" b="b"/>
              <a:pathLst>
                <a:path w="1141" h="1142" fill="none" extrusionOk="0">
                  <a:moveTo>
                    <a:pt x="942" y="943"/>
                  </a:moveTo>
                  <a:lnTo>
                    <a:pt x="942" y="943"/>
                  </a:lnTo>
                  <a:lnTo>
                    <a:pt x="793" y="1092"/>
                  </a:lnTo>
                  <a:lnTo>
                    <a:pt x="546" y="1141"/>
                  </a:lnTo>
                  <a:lnTo>
                    <a:pt x="347" y="1092"/>
                  </a:lnTo>
                  <a:lnTo>
                    <a:pt x="149" y="943"/>
                  </a:lnTo>
                  <a:lnTo>
                    <a:pt x="149" y="943"/>
                  </a:lnTo>
                  <a:lnTo>
                    <a:pt x="50" y="794"/>
                  </a:lnTo>
                  <a:lnTo>
                    <a:pt x="0" y="596"/>
                  </a:lnTo>
                  <a:lnTo>
                    <a:pt x="50" y="348"/>
                  </a:lnTo>
                  <a:lnTo>
                    <a:pt x="149" y="199"/>
                  </a:lnTo>
                  <a:lnTo>
                    <a:pt x="149" y="199"/>
                  </a:lnTo>
                  <a:lnTo>
                    <a:pt x="347" y="50"/>
                  </a:lnTo>
                  <a:lnTo>
                    <a:pt x="546" y="1"/>
                  </a:lnTo>
                  <a:lnTo>
                    <a:pt x="793" y="50"/>
                  </a:lnTo>
                  <a:lnTo>
                    <a:pt x="942" y="199"/>
                  </a:lnTo>
                  <a:lnTo>
                    <a:pt x="942" y="199"/>
                  </a:lnTo>
                  <a:lnTo>
                    <a:pt x="1091" y="348"/>
                  </a:lnTo>
                  <a:lnTo>
                    <a:pt x="1140" y="596"/>
                  </a:lnTo>
                  <a:lnTo>
                    <a:pt x="1091" y="794"/>
                  </a:lnTo>
                  <a:lnTo>
                    <a:pt x="942" y="943"/>
                  </a:lnTo>
                  <a:lnTo>
                    <a:pt x="942" y="943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89" name="Google Shape;1889;p66"/>
            <p:cNvSpPr/>
            <p:nvPr/>
          </p:nvSpPr>
          <p:spPr>
            <a:xfrm>
              <a:off x="6549000" y="2945475"/>
              <a:ext cx="27300" cy="27275"/>
            </a:xfrm>
            <a:custGeom>
              <a:avLst/>
              <a:gdLst/>
              <a:ahLst/>
              <a:cxnLst/>
              <a:rect l="l" t="t" r="r" b="b"/>
              <a:pathLst>
                <a:path w="1092" h="1091" fill="none" extrusionOk="0">
                  <a:moveTo>
                    <a:pt x="943" y="942"/>
                  </a:moveTo>
                  <a:lnTo>
                    <a:pt x="943" y="942"/>
                  </a:lnTo>
                  <a:lnTo>
                    <a:pt x="744" y="1091"/>
                  </a:lnTo>
                  <a:lnTo>
                    <a:pt x="546" y="1091"/>
                  </a:lnTo>
                  <a:lnTo>
                    <a:pt x="348" y="1091"/>
                  </a:lnTo>
                  <a:lnTo>
                    <a:pt x="149" y="942"/>
                  </a:lnTo>
                  <a:lnTo>
                    <a:pt x="149" y="942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50" y="347"/>
                  </a:lnTo>
                  <a:lnTo>
                    <a:pt x="149" y="149"/>
                  </a:lnTo>
                  <a:lnTo>
                    <a:pt x="149" y="149"/>
                  </a:lnTo>
                  <a:lnTo>
                    <a:pt x="348" y="50"/>
                  </a:lnTo>
                  <a:lnTo>
                    <a:pt x="546" y="0"/>
                  </a:lnTo>
                  <a:lnTo>
                    <a:pt x="744" y="50"/>
                  </a:lnTo>
                  <a:lnTo>
                    <a:pt x="943" y="149"/>
                  </a:lnTo>
                  <a:lnTo>
                    <a:pt x="943" y="149"/>
                  </a:lnTo>
                  <a:lnTo>
                    <a:pt x="1042" y="347"/>
                  </a:lnTo>
                  <a:lnTo>
                    <a:pt x="1091" y="546"/>
                  </a:lnTo>
                  <a:lnTo>
                    <a:pt x="1042" y="744"/>
                  </a:lnTo>
                  <a:lnTo>
                    <a:pt x="943" y="942"/>
                  </a:lnTo>
                  <a:lnTo>
                    <a:pt x="943" y="94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90" name="Google Shape;1890;p66"/>
            <p:cNvSpPr/>
            <p:nvPr/>
          </p:nvSpPr>
          <p:spPr>
            <a:xfrm>
              <a:off x="6572550" y="29690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91" name="Google Shape;1891;p66"/>
            <p:cNvSpPr/>
            <p:nvPr/>
          </p:nvSpPr>
          <p:spPr>
            <a:xfrm>
              <a:off x="6148675" y="2583575"/>
              <a:ext cx="215675" cy="216925"/>
            </a:xfrm>
            <a:custGeom>
              <a:avLst/>
              <a:gdLst/>
              <a:ahLst/>
              <a:cxnLst/>
              <a:rect l="l" t="t" r="r" b="b"/>
              <a:pathLst>
                <a:path w="8627" h="8677" extrusionOk="0">
                  <a:moveTo>
                    <a:pt x="3868" y="1785"/>
                  </a:moveTo>
                  <a:lnTo>
                    <a:pt x="4066" y="1835"/>
                  </a:lnTo>
                  <a:lnTo>
                    <a:pt x="4264" y="1983"/>
                  </a:lnTo>
                  <a:lnTo>
                    <a:pt x="4413" y="2132"/>
                  </a:lnTo>
                  <a:lnTo>
                    <a:pt x="4413" y="2331"/>
                  </a:lnTo>
                  <a:lnTo>
                    <a:pt x="4413" y="2578"/>
                  </a:lnTo>
                  <a:lnTo>
                    <a:pt x="4264" y="2727"/>
                  </a:lnTo>
                  <a:lnTo>
                    <a:pt x="4066" y="2876"/>
                  </a:lnTo>
                  <a:lnTo>
                    <a:pt x="3868" y="2925"/>
                  </a:lnTo>
                  <a:lnTo>
                    <a:pt x="3669" y="2876"/>
                  </a:lnTo>
                  <a:lnTo>
                    <a:pt x="3471" y="2727"/>
                  </a:lnTo>
                  <a:lnTo>
                    <a:pt x="3372" y="2578"/>
                  </a:lnTo>
                  <a:lnTo>
                    <a:pt x="3322" y="2331"/>
                  </a:lnTo>
                  <a:lnTo>
                    <a:pt x="3372" y="2132"/>
                  </a:lnTo>
                  <a:lnTo>
                    <a:pt x="3471" y="1983"/>
                  </a:lnTo>
                  <a:lnTo>
                    <a:pt x="3669" y="1835"/>
                  </a:lnTo>
                  <a:lnTo>
                    <a:pt x="3868" y="1785"/>
                  </a:lnTo>
                  <a:close/>
                  <a:moveTo>
                    <a:pt x="2331" y="3372"/>
                  </a:moveTo>
                  <a:lnTo>
                    <a:pt x="2529" y="3421"/>
                  </a:lnTo>
                  <a:lnTo>
                    <a:pt x="2728" y="3520"/>
                  </a:lnTo>
                  <a:lnTo>
                    <a:pt x="2827" y="3719"/>
                  </a:lnTo>
                  <a:lnTo>
                    <a:pt x="2876" y="3917"/>
                  </a:lnTo>
                  <a:lnTo>
                    <a:pt x="2827" y="4115"/>
                  </a:lnTo>
                  <a:lnTo>
                    <a:pt x="2728" y="4313"/>
                  </a:lnTo>
                  <a:lnTo>
                    <a:pt x="2529" y="4462"/>
                  </a:lnTo>
                  <a:lnTo>
                    <a:pt x="2083" y="4462"/>
                  </a:lnTo>
                  <a:lnTo>
                    <a:pt x="1934" y="4313"/>
                  </a:lnTo>
                  <a:lnTo>
                    <a:pt x="1786" y="4115"/>
                  </a:lnTo>
                  <a:lnTo>
                    <a:pt x="1736" y="3917"/>
                  </a:lnTo>
                  <a:lnTo>
                    <a:pt x="1786" y="3719"/>
                  </a:lnTo>
                  <a:lnTo>
                    <a:pt x="1934" y="3520"/>
                  </a:lnTo>
                  <a:lnTo>
                    <a:pt x="2083" y="3421"/>
                  </a:lnTo>
                  <a:lnTo>
                    <a:pt x="2331" y="3372"/>
                  </a:lnTo>
                  <a:close/>
                  <a:moveTo>
                    <a:pt x="5454" y="3372"/>
                  </a:moveTo>
                  <a:lnTo>
                    <a:pt x="5652" y="3421"/>
                  </a:lnTo>
                  <a:lnTo>
                    <a:pt x="5851" y="3520"/>
                  </a:lnTo>
                  <a:lnTo>
                    <a:pt x="5950" y="3719"/>
                  </a:lnTo>
                  <a:lnTo>
                    <a:pt x="6000" y="3917"/>
                  </a:lnTo>
                  <a:lnTo>
                    <a:pt x="5950" y="4115"/>
                  </a:lnTo>
                  <a:lnTo>
                    <a:pt x="5851" y="4313"/>
                  </a:lnTo>
                  <a:lnTo>
                    <a:pt x="5652" y="4462"/>
                  </a:lnTo>
                  <a:lnTo>
                    <a:pt x="5256" y="4462"/>
                  </a:lnTo>
                  <a:lnTo>
                    <a:pt x="5058" y="4313"/>
                  </a:lnTo>
                  <a:lnTo>
                    <a:pt x="4958" y="4115"/>
                  </a:lnTo>
                  <a:lnTo>
                    <a:pt x="4909" y="3917"/>
                  </a:lnTo>
                  <a:lnTo>
                    <a:pt x="4958" y="3719"/>
                  </a:lnTo>
                  <a:lnTo>
                    <a:pt x="5058" y="3520"/>
                  </a:lnTo>
                  <a:lnTo>
                    <a:pt x="5256" y="3421"/>
                  </a:lnTo>
                  <a:lnTo>
                    <a:pt x="5454" y="3372"/>
                  </a:lnTo>
                  <a:close/>
                  <a:moveTo>
                    <a:pt x="4066" y="4958"/>
                  </a:moveTo>
                  <a:lnTo>
                    <a:pt x="4264" y="5107"/>
                  </a:lnTo>
                  <a:lnTo>
                    <a:pt x="4413" y="5305"/>
                  </a:lnTo>
                  <a:lnTo>
                    <a:pt x="4413" y="5503"/>
                  </a:lnTo>
                  <a:lnTo>
                    <a:pt x="4413" y="5702"/>
                  </a:lnTo>
                  <a:lnTo>
                    <a:pt x="4264" y="5900"/>
                  </a:lnTo>
                  <a:lnTo>
                    <a:pt x="4066" y="5999"/>
                  </a:lnTo>
                  <a:lnTo>
                    <a:pt x="3868" y="6049"/>
                  </a:lnTo>
                  <a:lnTo>
                    <a:pt x="3669" y="5999"/>
                  </a:lnTo>
                  <a:lnTo>
                    <a:pt x="3471" y="5900"/>
                  </a:lnTo>
                  <a:lnTo>
                    <a:pt x="3372" y="5702"/>
                  </a:lnTo>
                  <a:lnTo>
                    <a:pt x="3322" y="5503"/>
                  </a:lnTo>
                  <a:lnTo>
                    <a:pt x="3372" y="5305"/>
                  </a:lnTo>
                  <a:lnTo>
                    <a:pt x="3471" y="5107"/>
                  </a:lnTo>
                  <a:lnTo>
                    <a:pt x="3669" y="4958"/>
                  </a:lnTo>
                  <a:close/>
                  <a:moveTo>
                    <a:pt x="3471" y="0"/>
                  </a:moveTo>
                  <a:lnTo>
                    <a:pt x="3124" y="50"/>
                  </a:lnTo>
                  <a:lnTo>
                    <a:pt x="2728" y="149"/>
                  </a:lnTo>
                  <a:lnTo>
                    <a:pt x="2381" y="298"/>
                  </a:lnTo>
                  <a:lnTo>
                    <a:pt x="2034" y="447"/>
                  </a:lnTo>
                  <a:lnTo>
                    <a:pt x="1686" y="645"/>
                  </a:lnTo>
                  <a:lnTo>
                    <a:pt x="1389" y="893"/>
                  </a:lnTo>
                  <a:lnTo>
                    <a:pt x="1092" y="1141"/>
                  </a:lnTo>
                  <a:lnTo>
                    <a:pt x="844" y="1438"/>
                  </a:lnTo>
                  <a:lnTo>
                    <a:pt x="596" y="1736"/>
                  </a:lnTo>
                  <a:lnTo>
                    <a:pt x="398" y="2083"/>
                  </a:lnTo>
                  <a:lnTo>
                    <a:pt x="249" y="2430"/>
                  </a:lnTo>
                  <a:lnTo>
                    <a:pt x="150" y="2777"/>
                  </a:lnTo>
                  <a:lnTo>
                    <a:pt x="51" y="3173"/>
                  </a:lnTo>
                  <a:lnTo>
                    <a:pt x="1" y="3520"/>
                  </a:lnTo>
                  <a:lnTo>
                    <a:pt x="1" y="3917"/>
                  </a:lnTo>
                  <a:lnTo>
                    <a:pt x="1" y="4264"/>
                  </a:lnTo>
                  <a:lnTo>
                    <a:pt x="51" y="4661"/>
                  </a:lnTo>
                  <a:lnTo>
                    <a:pt x="150" y="5008"/>
                  </a:lnTo>
                  <a:lnTo>
                    <a:pt x="298" y="5404"/>
                  </a:lnTo>
                  <a:lnTo>
                    <a:pt x="447" y="5751"/>
                  </a:lnTo>
                  <a:lnTo>
                    <a:pt x="645" y="6049"/>
                  </a:lnTo>
                  <a:lnTo>
                    <a:pt x="844" y="6396"/>
                  </a:lnTo>
                  <a:lnTo>
                    <a:pt x="1141" y="6693"/>
                  </a:lnTo>
                  <a:lnTo>
                    <a:pt x="3174" y="8676"/>
                  </a:lnTo>
                  <a:lnTo>
                    <a:pt x="8627" y="3173"/>
                  </a:lnTo>
                  <a:lnTo>
                    <a:pt x="6594" y="1141"/>
                  </a:lnTo>
                  <a:lnTo>
                    <a:pt x="6297" y="893"/>
                  </a:lnTo>
                  <a:lnTo>
                    <a:pt x="6000" y="645"/>
                  </a:lnTo>
                  <a:lnTo>
                    <a:pt x="5652" y="447"/>
                  </a:lnTo>
                  <a:lnTo>
                    <a:pt x="5305" y="298"/>
                  </a:lnTo>
                  <a:lnTo>
                    <a:pt x="4958" y="149"/>
                  </a:lnTo>
                  <a:lnTo>
                    <a:pt x="4562" y="50"/>
                  </a:lnTo>
                  <a:lnTo>
                    <a:pt x="421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92" name="Google Shape;1892;p66"/>
            <p:cNvSpPr/>
            <p:nvPr/>
          </p:nvSpPr>
          <p:spPr>
            <a:xfrm>
              <a:off x="6148675" y="2583575"/>
              <a:ext cx="215675" cy="216925"/>
            </a:xfrm>
            <a:custGeom>
              <a:avLst/>
              <a:gdLst/>
              <a:ahLst/>
              <a:cxnLst/>
              <a:rect l="l" t="t" r="r" b="b"/>
              <a:pathLst>
                <a:path w="8627" h="8677" fill="none" extrusionOk="0">
                  <a:moveTo>
                    <a:pt x="1092" y="1141"/>
                  </a:moveTo>
                  <a:lnTo>
                    <a:pt x="1092" y="1141"/>
                  </a:lnTo>
                  <a:lnTo>
                    <a:pt x="844" y="1438"/>
                  </a:lnTo>
                  <a:lnTo>
                    <a:pt x="596" y="1736"/>
                  </a:lnTo>
                  <a:lnTo>
                    <a:pt x="398" y="2083"/>
                  </a:lnTo>
                  <a:lnTo>
                    <a:pt x="249" y="2430"/>
                  </a:lnTo>
                  <a:lnTo>
                    <a:pt x="150" y="2777"/>
                  </a:lnTo>
                  <a:lnTo>
                    <a:pt x="51" y="3173"/>
                  </a:lnTo>
                  <a:lnTo>
                    <a:pt x="1" y="3520"/>
                  </a:lnTo>
                  <a:lnTo>
                    <a:pt x="1" y="3917"/>
                  </a:lnTo>
                  <a:lnTo>
                    <a:pt x="1" y="4264"/>
                  </a:lnTo>
                  <a:lnTo>
                    <a:pt x="51" y="4661"/>
                  </a:lnTo>
                  <a:lnTo>
                    <a:pt x="150" y="5008"/>
                  </a:lnTo>
                  <a:lnTo>
                    <a:pt x="298" y="5404"/>
                  </a:lnTo>
                  <a:lnTo>
                    <a:pt x="447" y="5751"/>
                  </a:lnTo>
                  <a:lnTo>
                    <a:pt x="645" y="6049"/>
                  </a:lnTo>
                  <a:lnTo>
                    <a:pt x="844" y="6396"/>
                  </a:lnTo>
                  <a:lnTo>
                    <a:pt x="1141" y="6693"/>
                  </a:lnTo>
                  <a:lnTo>
                    <a:pt x="3174" y="8676"/>
                  </a:lnTo>
                  <a:lnTo>
                    <a:pt x="8627" y="3173"/>
                  </a:lnTo>
                  <a:lnTo>
                    <a:pt x="6594" y="1141"/>
                  </a:lnTo>
                  <a:lnTo>
                    <a:pt x="6594" y="1141"/>
                  </a:lnTo>
                  <a:lnTo>
                    <a:pt x="6297" y="893"/>
                  </a:lnTo>
                  <a:lnTo>
                    <a:pt x="6000" y="645"/>
                  </a:lnTo>
                  <a:lnTo>
                    <a:pt x="5652" y="447"/>
                  </a:lnTo>
                  <a:lnTo>
                    <a:pt x="5305" y="298"/>
                  </a:lnTo>
                  <a:lnTo>
                    <a:pt x="4958" y="149"/>
                  </a:lnTo>
                  <a:lnTo>
                    <a:pt x="4562" y="50"/>
                  </a:lnTo>
                  <a:lnTo>
                    <a:pt x="4215" y="0"/>
                  </a:lnTo>
                  <a:lnTo>
                    <a:pt x="3868" y="0"/>
                  </a:lnTo>
                  <a:lnTo>
                    <a:pt x="3471" y="0"/>
                  </a:lnTo>
                  <a:lnTo>
                    <a:pt x="3124" y="50"/>
                  </a:lnTo>
                  <a:lnTo>
                    <a:pt x="2728" y="149"/>
                  </a:lnTo>
                  <a:lnTo>
                    <a:pt x="2381" y="298"/>
                  </a:lnTo>
                  <a:lnTo>
                    <a:pt x="2034" y="447"/>
                  </a:lnTo>
                  <a:lnTo>
                    <a:pt x="1686" y="645"/>
                  </a:lnTo>
                  <a:lnTo>
                    <a:pt x="1389" y="893"/>
                  </a:lnTo>
                  <a:lnTo>
                    <a:pt x="1092" y="1141"/>
                  </a:lnTo>
                  <a:lnTo>
                    <a:pt x="1092" y="114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93" name="Google Shape;1893;p66"/>
            <p:cNvSpPr/>
            <p:nvPr/>
          </p:nvSpPr>
          <p:spPr>
            <a:xfrm>
              <a:off x="6192075" y="2667850"/>
              <a:ext cx="28525" cy="27300"/>
            </a:xfrm>
            <a:custGeom>
              <a:avLst/>
              <a:gdLst/>
              <a:ahLst/>
              <a:cxnLst/>
              <a:rect l="l" t="t" r="r" b="b"/>
              <a:pathLst>
                <a:path w="1141" h="1092" fill="none" extrusionOk="0">
                  <a:moveTo>
                    <a:pt x="992" y="942"/>
                  </a:moveTo>
                  <a:lnTo>
                    <a:pt x="992" y="942"/>
                  </a:lnTo>
                  <a:lnTo>
                    <a:pt x="793" y="1091"/>
                  </a:lnTo>
                  <a:lnTo>
                    <a:pt x="595" y="1091"/>
                  </a:lnTo>
                  <a:lnTo>
                    <a:pt x="347" y="1091"/>
                  </a:lnTo>
                  <a:lnTo>
                    <a:pt x="198" y="942"/>
                  </a:lnTo>
                  <a:lnTo>
                    <a:pt x="198" y="942"/>
                  </a:lnTo>
                  <a:lnTo>
                    <a:pt x="50" y="744"/>
                  </a:lnTo>
                  <a:lnTo>
                    <a:pt x="0" y="546"/>
                  </a:lnTo>
                  <a:lnTo>
                    <a:pt x="50" y="348"/>
                  </a:lnTo>
                  <a:lnTo>
                    <a:pt x="198" y="149"/>
                  </a:lnTo>
                  <a:lnTo>
                    <a:pt x="198" y="149"/>
                  </a:lnTo>
                  <a:lnTo>
                    <a:pt x="347" y="50"/>
                  </a:lnTo>
                  <a:lnTo>
                    <a:pt x="595" y="1"/>
                  </a:lnTo>
                  <a:lnTo>
                    <a:pt x="793" y="50"/>
                  </a:lnTo>
                  <a:lnTo>
                    <a:pt x="992" y="149"/>
                  </a:lnTo>
                  <a:lnTo>
                    <a:pt x="992" y="149"/>
                  </a:lnTo>
                  <a:lnTo>
                    <a:pt x="1091" y="348"/>
                  </a:lnTo>
                  <a:lnTo>
                    <a:pt x="1140" y="546"/>
                  </a:lnTo>
                  <a:lnTo>
                    <a:pt x="1091" y="744"/>
                  </a:lnTo>
                  <a:lnTo>
                    <a:pt x="992" y="942"/>
                  </a:lnTo>
                  <a:lnTo>
                    <a:pt x="992" y="94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94" name="Google Shape;1894;p66"/>
            <p:cNvSpPr/>
            <p:nvPr/>
          </p:nvSpPr>
          <p:spPr>
            <a:xfrm>
              <a:off x="6231725" y="2707500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fill="none" extrusionOk="0">
                  <a:moveTo>
                    <a:pt x="942" y="943"/>
                  </a:moveTo>
                  <a:lnTo>
                    <a:pt x="942" y="943"/>
                  </a:lnTo>
                  <a:lnTo>
                    <a:pt x="744" y="1042"/>
                  </a:lnTo>
                  <a:lnTo>
                    <a:pt x="546" y="1092"/>
                  </a:lnTo>
                  <a:lnTo>
                    <a:pt x="347" y="1042"/>
                  </a:lnTo>
                  <a:lnTo>
                    <a:pt x="149" y="943"/>
                  </a:lnTo>
                  <a:lnTo>
                    <a:pt x="149" y="943"/>
                  </a:lnTo>
                  <a:lnTo>
                    <a:pt x="50" y="745"/>
                  </a:lnTo>
                  <a:lnTo>
                    <a:pt x="0" y="546"/>
                  </a:lnTo>
                  <a:lnTo>
                    <a:pt x="50" y="348"/>
                  </a:lnTo>
                  <a:lnTo>
                    <a:pt x="149" y="150"/>
                  </a:lnTo>
                  <a:lnTo>
                    <a:pt x="149" y="150"/>
                  </a:lnTo>
                  <a:lnTo>
                    <a:pt x="347" y="1"/>
                  </a:lnTo>
                  <a:lnTo>
                    <a:pt x="546" y="1"/>
                  </a:lnTo>
                  <a:lnTo>
                    <a:pt x="744" y="1"/>
                  </a:lnTo>
                  <a:lnTo>
                    <a:pt x="942" y="150"/>
                  </a:lnTo>
                  <a:lnTo>
                    <a:pt x="942" y="150"/>
                  </a:lnTo>
                  <a:lnTo>
                    <a:pt x="1091" y="348"/>
                  </a:lnTo>
                  <a:lnTo>
                    <a:pt x="1091" y="546"/>
                  </a:lnTo>
                  <a:lnTo>
                    <a:pt x="1091" y="745"/>
                  </a:lnTo>
                  <a:lnTo>
                    <a:pt x="942" y="943"/>
                  </a:lnTo>
                  <a:lnTo>
                    <a:pt x="942" y="943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95" name="Google Shape;1895;p66"/>
            <p:cNvSpPr/>
            <p:nvPr/>
          </p:nvSpPr>
          <p:spPr>
            <a:xfrm>
              <a:off x="6271375" y="2667850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fill="none" extrusionOk="0">
                  <a:moveTo>
                    <a:pt x="150" y="149"/>
                  </a:moveTo>
                  <a:lnTo>
                    <a:pt x="150" y="149"/>
                  </a:lnTo>
                  <a:lnTo>
                    <a:pt x="348" y="50"/>
                  </a:lnTo>
                  <a:lnTo>
                    <a:pt x="546" y="1"/>
                  </a:lnTo>
                  <a:lnTo>
                    <a:pt x="744" y="50"/>
                  </a:lnTo>
                  <a:lnTo>
                    <a:pt x="943" y="149"/>
                  </a:lnTo>
                  <a:lnTo>
                    <a:pt x="943" y="149"/>
                  </a:lnTo>
                  <a:lnTo>
                    <a:pt x="1042" y="348"/>
                  </a:lnTo>
                  <a:lnTo>
                    <a:pt x="1092" y="546"/>
                  </a:lnTo>
                  <a:lnTo>
                    <a:pt x="1042" y="744"/>
                  </a:lnTo>
                  <a:lnTo>
                    <a:pt x="943" y="942"/>
                  </a:lnTo>
                  <a:lnTo>
                    <a:pt x="943" y="942"/>
                  </a:lnTo>
                  <a:lnTo>
                    <a:pt x="744" y="1091"/>
                  </a:lnTo>
                  <a:lnTo>
                    <a:pt x="546" y="1091"/>
                  </a:lnTo>
                  <a:lnTo>
                    <a:pt x="348" y="1091"/>
                  </a:lnTo>
                  <a:lnTo>
                    <a:pt x="150" y="942"/>
                  </a:lnTo>
                  <a:lnTo>
                    <a:pt x="150" y="942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50" y="348"/>
                  </a:lnTo>
                  <a:lnTo>
                    <a:pt x="150" y="149"/>
                  </a:lnTo>
                  <a:lnTo>
                    <a:pt x="150" y="149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96" name="Google Shape;1896;p66"/>
            <p:cNvSpPr/>
            <p:nvPr/>
          </p:nvSpPr>
          <p:spPr>
            <a:xfrm>
              <a:off x="6231725" y="2628200"/>
              <a:ext cx="27300" cy="28525"/>
            </a:xfrm>
            <a:custGeom>
              <a:avLst/>
              <a:gdLst/>
              <a:ahLst/>
              <a:cxnLst/>
              <a:rect l="l" t="t" r="r" b="b"/>
              <a:pathLst>
                <a:path w="1092" h="1141" fill="none" extrusionOk="0">
                  <a:moveTo>
                    <a:pt x="942" y="942"/>
                  </a:moveTo>
                  <a:lnTo>
                    <a:pt x="942" y="942"/>
                  </a:lnTo>
                  <a:lnTo>
                    <a:pt x="744" y="1091"/>
                  </a:lnTo>
                  <a:lnTo>
                    <a:pt x="546" y="1140"/>
                  </a:lnTo>
                  <a:lnTo>
                    <a:pt x="347" y="1091"/>
                  </a:lnTo>
                  <a:lnTo>
                    <a:pt x="149" y="942"/>
                  </a:lnTo>
                  <a:lnTo>
                    <a:pt x="149" y="942"/>
                  </a:lnTo>
                  <a:lnTo>
                    <a:pt x="50" y="793"/>
                  </a:lnTo>
                  <a:lnTo>
                    <a:pt x="0" y="546"/>
                  </a:lnTo>
                  <a:lnTo>
                    <a:pt x="50" y="347"/>
                  </a:lnTo>
                  <a:lnTo>
                    <a:pt x="149" y="198"/>
                  </a:lnTo>
                  <a:lnTo>
                    <a:pt x="149" y="198"/>
                  </a:lnTo>
                  <a:lnTo>
                    <a:pt x="347" y="50"/>
                  </a:lnTo>
                  <a:lnTo>
                    <a:pt x="546" y="0"/>
                  </a:lnTo>
                  <a:lnTo>
                    <a:pt x="744" y="50"/>
                  </a:lnTo>
                  <a:lnTo>
                    <a:pt x="942" y="198"/>
                  </a:lnTo>
                  <a:lnTo>
                    <a:pt x="942" y="198"/>
                  </a:lnTo>
                  <a:lnTo>
                    <a:pt x="1091" y="347"/>
                  </a:lnTo>
                  <a:lnTo>
                    <a:pt x="1091" y="546"/>
                  </a:lnTo>
                  <a:lnTo>
                    <a:pt x="1091" y="793"/>
                  </a:lnTo>
                  <a:lnTo>
                    <a:pt x="942" y="942"/>
                  </a:lnTo>
                  <a:lnTo>
                    <a:pt x="942" y="94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97" name="Google Shape;1897;p66"/>
            <p:cNvSpPr/>
            <p:nvPr/>
          </p:nvSpPr>
          <p:spPr>
            <a:xfrm>
              <a:off x="6255275" y="2651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898" name="Google Shape;1898;p66"/>
          <p:cNvGrpSpPr/>
          <p:nvPr/>
        </p:nvGrpSpPr>
        <p:grpSpPr>
          <a:xfrm>
            <a:off x="7485883" y="2694810"/>
            <a:ext cx="445232" cy="340354"/>
            <a:chOff x="6908425" y="2640575"/>
            <a:chExt cx="473450" cy="361925"/>
          </a:xfrm>
        </p:grpSpPr>
        <p:sp>
          <p:nvSpPr>
            <p:cNvPr id="1899" name="Google Shape;1899;p66"/>
            <p:cNvSpPr/>
            <p:nvPr/>
          </p:nvSpPr>
          <p:spPr>
            <a:xfrm>
              <a:off x="6979075" y="2946700"/>
              <a:ext cx="54550" cy="55800"/>
            </a:xfrm>
            <a:custGeom>
              <a:avLst/>
              <a:gdLst/>
              <a:ahLst/>
              <a:cxnLst/>
              <a:rect l="l" t="t" r="r" b="b"/>
              <a:pathLst>
                <a:path w="2182" h="2232" extrusionOk="0">
                  <a:moveTo>
                    <a:pt x="893" y="1"/>
                  </a:moveTo>
                  <a:lnTo>
                    <a:pt x="645" y="100"/>
                  </a:lnTo>
                  <a:lnTo>
                    <a:pt x="496" y="199"/>
                  </a:lnTo>
                  <a:lnTo>
                    <a:pt x="298" y="298"/>
                  </a:lnTo>
                  <a:lnTo>
                    <a:pt x="149" y="497"/>
                  </a:lnTo>
                  <a:lnTo>
                    <a:pt x="50" y="645"/>
                  </a:lnTo>
                  <a:lnTo>
                    <a:pt x="0" y="893"/>
                  </a:lnTo>
                  <a:lnTo>
                    <a:pt x="0" y="1092"/>
                  </a:lnTo>
                  <a:lnTo>
                    <a:pt x="0" y="1339"/>
                  </a:lnTo>
                  <a:lnTo>
                    <a:pt x="50" y="1538"/>
                  </a:lnTo>
                  <a:lnTo>
                    <a:pt x="149" y="1736"/>
                  </a:lnTo>
                  <a:lnTo>
                    <a:pt x="298" y="1885"/>
                  </a:lnTo>
                  <a:lnTo>
                    <a:pt x="496" y="2033"/>
                  </a:lnTo>
                  <a:lnTo>
                    <a:pt x="645" y="2133"/>
                  </a:lnTo>
                  <a:lnTo>
                    <a:pt x="893" y="2182"/>
                  </a:lnTo>
                  <a:lnTo>
                    <a:pt x="1091" y="2232"/>
                  </a:lnTo>
                  <a:lnTo>
                    <a:pt x="1339" y="2182"/>
                  </a:lnTo>
                  <a:lnTo>
                    <a:pt x="1537" y="2133"/>
                  </a:lnTo>
                  <a:lnTo>
                    <a:pt x="1735" y="2033"/>
                  </a:lnTo>
                  <a:lnTo>
                    <a:pt x="1884" y="1885"/>
                  </a:lnTo>
                  <a:lnTo>
                    <a:pt x="2033" y="1736"/>
                  </a:lnTo>
                  <a:lnTo>
                    <a:pt x="2132" y="1538"/>
                  </a:lnTo>
                  <a:lnTo>
                    <a:pt x="2181" y="1339"/>
                  </a:lnTo>
                  <a:lnTo>
                    <a:pt x="2181" y="1092"/>
                  </a:lnTo>
                  <a:lnTo>
                    <a:pt x="2181" y="893"/>
                  </a:lnTo>
                  <a:lnTo>
                    <a:pt x="2132" y="645"/>
                  </a:lnTo>
                  <a:lnTo>
                    <a:pt x="2033" y="497"/>
                  </a:lnTo>
                  <a:lnTo>
                    <a:pt x="1884" y="298"/>
                  </a:lnTo>
                  <a:lnTo>
                    <a:pt x="1735" y="199"/>
                  </a:lnTo>
                  <a:lnTo>
                    <a:pt x="1537" y="100"/>
                  </a:lnTo>
                  <a:lnTo>
                    <a:pt x="133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00" name="Google Shape;1900;p66"/>
            <p:cNvSpPr/>
            <p:nvPr/>
          </p:nvSpPr>
          <p:spPr>
            <a:xfrm>
              <a:off x="6979075" y="2946700"/>
              <a:ext cx="54550" cy="55800"/>
            </a:xfrm>
            <a:custGeom>
              <a:avLst/>
              <a:gdLst/>
              <a:ahLst/>
              <a:cxnLst/>
              <a:rect l="l" t="t" r="r" b="b"/>
              <a:pathLst>
                <a:path w="2182" h="2232" fill="none" extrusionOk="0">
                  <a:moveTo>
                    <a:pt x="1091" y="2232"/>
                  </a:moveTo>
                  <a:lnTo>
                    <a:pt x="1091" y="2232"/>
                  </a:lnTo>
                  <a:lnTo>
                    <a:pt x="1339" y="2182"/>
                  </a:lnTo>
                  <a:lnTo>
                    <a:pt x="1537" y="2133"/>
                  </a:lnTo>
                  <a:lnTo>
                    <a:pt x="1735" y="2033"/>
                  </a:lnTo>
                  <a:lnTo>
                    <a:pt x="1884" y="1885"/>
                  </a:lnTo>
                  <a:lnTo>
                    <a:pt x="2033" y="1736"/>
                  </a:lnTo>
                  <a:lnTo>
                    <a:pt x="2132" y="1538"/>
                  </a:lnTo>
                  <a:lnTo>
                    <a:pt x="2181" y="1339"/>
                  </a:lnTo>
                  <a:lnTo>
                    <a:pt x="2181" y="1092"/>
                  </a:lnTo>
                  <a:lnTo>
                    <a:pt x="2181" y="1092"/>
                  </a:lnTo>
                  <a:lnTo>
                    <a:pt x="2181" y="893"/>
                  </a:lnTo>
                  <a:lnTo>
                    <a:pt x="2132" y="645"/>
                  </a:lnTo>
                  <a:lnTo>
                    <a:pt x="2033" y="497"/>
                  </a:lnTo>
                  <a:lnTo>
                    <a:pt x="1884" y="298"/>
                  </a:lnTo>
                  <a:lnTo>
                    <a:pt x="1735" y="199"/>
                  </a:lnTo>
                  <a:lnTo>
                    <a:pt x="1537" y="100"/>
                  </a:lnTo>
                  <a:lnTo>
                    <a:pt x="1339" y="1"/>
                  </a:lnTo>
                  <a:lnTo>
                    <a:pt x="1091" y="1"/>
                  </a:lnTo>
                  <a:lnTo>
                    <a:pt x="1091" y="1"/>
                  </a:lnTo>
                  <a:lnTo>
                    <a:pt x="893" y="1"/>
                  </a:lnTo>
                  <a:lnTo>
                    <a:pt x="645" y="100"/>
                  </a:lnTo>
                  <a:lnTo>
                    <a:pt x="496" y="199"/>
                  </a:lnTo>
                  <a:lnTo>
                    <a:pt x="298" y="298"/>
                  </a:lnTo>
                  <a:lnTo>
                    <a:pt x="149" y="497"/>
                  </a:lnTo>
                  <a:lnTo>
                    <a:pt x="50" y="645"/>
                  </a:lnTo>
                  <a:lnTo>
                    <a:pt x="0" y="893"/>
                  </a:lnTo>
                  <a:lnTo>
                    <a:pt x="0" y="1092"/>
                  </a:lnTo>
                  <a:lnTo>
                    <a:pt x="0" y="1092"/>
                  </a:lnTo>
                  <a:lnTo>
                    <a:pt x="0" y="1339"/>
                  </a:lnTo>
                  <a:lnTo>
                    <a:pt x="50" y="1538"/>
                  </a:lnTo>
                  <a:lnTo>
                    <a:pt x="149" y="1736"/>
                  </a:lnTo>
                  <a:lnTo>
                    <a:pt x="298" y="1885"/>
                  </a:lnTo>
                  <a:lnTo>
                    <a:pt x="496" y="2033"/>
                  </a:lnTo>
                  <a:lnTo>
                    <a:pt x="645" y="2133"/>
                  </a:lnTo>
                  <a:lnTo>
                    <a:pt x="893" y="2182"/>
                  </a:lnTo>
                  <a:lnTo>
                    <a:pt x="1091" y="2232"/>
                  </a:lnTo>
                  <a:lnTo>
                    <a:pt x="1091" y="223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01" name="Google Shape;1901;p66"/>
            <p:cNvSpPr/>
            <p:nvPr/>
          </p:nvSpPr>
          <p:spPr>
            <a:xfrm>
              <a:off x="7006325" y="3002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02" name="Google Shape;1902;p66"/>
            <p:cNvSpPr/>
            <p:nvPr/>
          </p:nvSpPr>
          <p:spPr>
            <a:xfrm>
              <a:off x="7256675" y="2946700"/>
              <a:ext cx="55800" cy="55800"/>
            </a:xfrm>
            <a:custGeom>
              <a:avLst/>
              <a:gdLst/>
              <a:ahLst/>
              <a:cxnLst/>
              <a:rect l="l" t="t" r="r" b="b"/>
              <a:pathLst>
                <a:path w="2232" h="2232" extrusionOk="0">
                  <a:moveTo>
                    <a:pt x="893" y="1"/>
                  </a:moveTo>
                  <a:lnTo>
                    <a:pt x="695" y="100"/>
                  </a:lnTo>
                  <a:lnTo>
                    <a:pt x="497" y="199"/>
                  </a:lnTo>
                  <a:lnTo>
                    <a:pt x="348" y="298"/>
                  </a:lnTo>
                  <a:lnTo>
                    <a:pt x="199" y="497"/>
                  </a:lnTo>
                  <a:lnTo>
                    <a:pt x="100" y="645"/>
                  </a:lnTo>
                  <a:lnTo>
                    <a:pt x="51" y="893"/>
                  </a:lnTo>
                  <a:lnTo>
                    <a:pt x="1" y="1092"/>
                  </a:lnTo>
                  <a:lnTo>
                    <a:pt x="51" y="1339"/>
                  </a:lnTo>
                  <a:lnTo>
                    <a:pt x="100" y="1538"/>
                  </a:lnTo>
                  <a:lnTo>
                    <a:pt x="199" y="1736"/>
                  </a:lnTo>
                  <a:lnTo>
                    <a:pt x="348" y="1885"/>
                  </a:lnTo>
                  <a:lnTo>
                    <a:pt x="497" y="2033"/>
                  </a:lnTo>
                  <a:lnTo>
                    <a:pt x="695" y="2133"/>
                  </a:lnTo>
                  <a:lnTo>
                    <a:pt x="893" y="2182"/>
                  </a:lnTo>
                  <a:lnTo>
                    <a:pt x="1141" y="2232"/>
                  </a:lnTo>
                  <a:lnTo>
                    <a:pt x="1339" y="2182"/>
                  </a:lnTo>
                  <a:lnTo>
                    <a:pt x="1538" y="2133"/>
                  </a:lnTo>
                  <a:lnTo>
                    <a:pt x="1736" y="2033"/>
                  </a:lnTo>
                  <a:lnTo>
                    <a:pt x="1934" y="1885"/>
                  </a:lnTo>
                  <a:lnTo>
                    <a:pt x="2034" y="1736"/>
                  </a:lnTo>
                  <a:lnTo>
                    <a:pt x="2133" y="1538"/>
                  </a:lnTo>
                  <a:lnTo>
                    <a:pt x="2232" y="1339"/>
                  </a:lnTo>
                  <a:lnTo>
                    <a:pt x="2232" y="1092"/>
                  </a:lnTo>
                  <a:lnTo>
                    <a:pt x="2232" y="893"/>
                  </a:lnTo>
                  <a:lnTo>
                    <a:pt x="2133" y="645"/>
                  </a:lnTo>
                  <a:lnTo>
                    <a:pt x="2034" y="497"/>
                  </a:lnTo>
                  <a:lnTo>
                    <a:pt x="1934" y="298"/>
                  </a:lnTo>
                  <a:lnTo>
                    <a:pt x="1736" y="199"/>
                  </a:lnTo>
                  <a:lnTo>
                    <a:pt x="1538" y="100"/>
                  </a:lnTo>
                  <a:lnTo>
                    <a:pt x="133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03" name="Google Shape;1903;p66"/>
            <p:cNvSpPr/>
            <p:nvPr/>
          </p:nvSpPr>
          <p:spPr>
            <a:xfrm>
              <a:off x="7256675" y="2946700"/>
              <a:ext cx="55800" cy="55800"/>
            </a:xfrm>
            <a:custGeom>
              <a:avLst/>
              <a:gdLst/>
              <a:ahLst/>
              <a:cxnLst/>
              <a:rect l="l" t="t" r="r" b="b"/>
              <a:pathLst>
                <a:path w="2232" h="2232" fill="none" extrusionOk="0">
                  <a:moveTo>
                    <a:pt x="1141" y="1"/>
                  </a:moveTo>
                  <a:lnTo>
                    <a:pt x="1141" y="1"/>
                  </a:lnTo>
                  <a:lnTo>
                    <a:pt x="893" y="1"/>
                  </a:lnTo>
                  <a:lnTo>
                    <a:pt x="695" y="100"/>
                  </a:lnTo>
                  <a:lnTo>
                    <a:pt x="497" y="199"/>
                  </a:lnTo>
                  <a:lnTo>
                    <a:pt x="348" y="298"/>
                  </a:lnTo>
                  <a:lnTo>
                    <a:pt x="199" y="497"/>
                  </a:lnTo>
                  <a:lnTo>
                    <a:pt x="100" y="645"/>
                  </a:lnTo>
                  <a:lnTo>
                    <a:pt x="51" y="893"/>
                  </a:lnTo>
                  <a:lnTo>
                    <a:pt x="1" y="1092"/>
                  </a:lnTo>
                  <a:lnTo>
                    <a:pt x="1" y="1092"/>
                  </a:lnTo>
                  <a:lnTo>
                    <a:pt x="51" y="1339"/>
                  </a:lnTo>
                  <a:lnTo>
                    <a:pt x="100" y="1538"/>
                  </a:lnTo>
                  <a:lnTo>
                    <a:pt x="199" y="1736"/>
                  </a:lnTo>
                  <a:lnTo>
                    <a:pt x="348" y="1885"/>
                  </a:lnTo>
                  <a:lnTo>
                    <a:pt x="497" y="2033"/>
                  </a:lnTo>
                  <a:lnTo>
                    <a:pt x="695" y="2133"/>
                  </a:lnTo>
                  <a:lnTo>
                    <a:pt x="893" y="2182"/>
                  </a:lnTo>
                  <a:lnTo>
                    <a:pt x="1141" y="2232"/>
                  </a:lnTo>
                  <a:lnTo>
                    <a:pt x="1141" y="2232"/>
                  </a:lnTo>
                  <a:lnTo>
                    <a:pt x="1339" y="2182"/>
                  </a:lnTo>
                  <a:lnTo>
                    <a:pt x="1538" y="2133"/>
                  </a:lnTo>
                  <a:lnTo>
                    <a:pt x="1736" y="2033"/>
                  </a:lnTo>
                  <a:lnTo>
                    <a:pt x="1934" y="1885"/>
                  </a:lnTo>
                  <a:lnTo>
                    <a:pt x="2034" y="1736"/>
                  </a:lnTo>
                  <a:lnTo>
                    <a:pt x="2133" y="1538"/>
                  </a:lnTo>
                  <a:lnTo>
                    <a:pt x="2232" y="1339"/>
                  </a:lnTo>
                  <a:lnTo>
                    <a:pt x="2232" y="1092"/>
                  </a:lnTo>
                  <a:lnTo>
                    <a:pt x="2232" y="1092"/>
                  </a:lnTo>
                  <a:lnTo>
                    <a:pt x="2232" y="893"/>
                  </a:lnTo>
                  <a:lnTo>
                    <a:pt x="2133" y="645"/>
                  </a:lnTo>
                  <a:lnTo>
                    <a:pt x="2034" y="497"/>
                  </a:lnTo>
                  <a:lnTo>
                    <a:pt x="1934" y="298"/>
                  </a:lnTo>
                  <a:lnTo>
                    <a:pt x="1736" y="199"/>
                  </a:lnTo>
                  <a:lnTo>
                    <a:pt x="1538" y="100"/>
                  </a:lnTo>
                  <a:lnTo>
                    <a:pt x="1339" y="1"/>
                  </a:lnTo>
                  <a:lnTo>
                    <a:pt x="1141" y="1"/>
                  </a:lnTo>
                  <a:lnTo>
                    <a:pt x="114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04" name="Google Shape;1904;p66"/>
            <p:cNvSpPr/>
            <p:nvPr/>
          </p:nvSpPr>
          <p:spPr>
            <a:xfrm>
              <a:off x="7285200" y="2946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05" name="Google Shape;1905;p66"/>
            <p:cNvSpPr/>
            <p:nvPr/>
          </p:nvSpPr>
          <p:spPr>
            <a:xfrm>
              <a:off x="7271550" y="2752125"/>
              <a:ext cx="104150" cy="83075"/>
            </a:xfrm>
            <a:custGeom>
              <a:avLst/>
              <a:gdLst/>
              <a:ahLst/>
              <a:cxnLst/>
              <a:rect l="l" t="t" r="r" b="b"/>
              <a:pathLst>
                <a:path w="4166" h="3323" extrusionOk="0">
                  <a:moveTo>
                    <a:pt x="1" y="1"/>
                  </a:moveTo>
                  <a:lnTo>
                    <a:pt x="1" y="3322"/>
                  </a:lnTo>
                  <a:lnTo>
                    <a:pt x="4165" y="3322"/>
                  </a:lnTo>
                  <a:lnTo>
                    <a:pt x="2083" y="249"/>
                  </a:lnTo>
                  <a:lnTo>
                    <a:pt x="2033" y="149"/>
                  </a:lnTo>
                  <a:lnTo>
                    <a:pt x="1885" y="50"/>
                  </a:lnTo>
                  <a:lnTo>
                    <a:pt x="178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06" name="Google Shape;1906;p66"/>
            <p:cNvSpPr/>
            <p:nvPr/>
          </p:nvSpPr>
          <p:spPr>
            <a:xfrm>
              <a:off x="7271550" y="2752125"/>
              <a:ext cx="104150" cy="83075"/>
            </a:xfrm>
            <a:custGeom>
              <a:avLst/>
              <a:gdLst/>
              <a:ahLst/>
              <a:cxnLst/>
              <a:rect l="l" t="t" r="r" b="b"/>
              <a:pathLst>
                <a:path w="4166" h="3323" fill="none" extrusionOk="0">
                  <a:moveTo>
                    <a:pt x="1637" y="1"/>
                  </a:moveTo>
                  <a:lnTo>
                    <a:pt x="1" y="1"/>
                  </a:lnTo>
                  <a:lnTo>
                    <a:pt x="1" y="3322"/>
                  </a:lnTo>
                  <a:lnTo>
                    <a:pt x="4165" y="3322"/>
                  </a:lnTo>
                  <a:lnTo>
                    <a:pt x="2083" y="249"/>
                  </a:lnTo>
                  <a:lnTo>
                    <a:pt x="2083" y="249"/>
                  </a:lnTo>
                  <a:lnTo>
                    <a:pt x="2033" y="149"/>
                  </a:lnTo>
                  <a:lnTo>
                    <a:pt x="1885" y="50"/>
                  </a:lnTo>
                  <a:lnTo>
                    <a:pt x="1786" y="1"/>
                  </a:lnTo>
                  <a:lnTo>
                    <a:pt x="1637" y="1"/>
                  </a:lnTo>
                  <a:lnTo>
                    <a:pt x="1637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07" name="Google Shape;1907;p66"/>
            <p:cNvSpPr/>
            <p:nvPr/>
          </p:nvSpPr>
          <p:spPr>
            <a:xfrm>
              <a:off x="7312450" y="2752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08" name="Google Shape;1908;p66"/>
            <p:cNvSpPr/>
            <p:nvPr/>
          </p:nvSpPr>
          <p:spPr>
            <a:xfrm>
              <a:off x="7215775" y="2752125"/>
              <a:ext cx="166100" cy="221875"/>
            </a:xfrm>
            <a:custGeom>
              <a:avLst/>
              <a:gdLst/>
              <a:ahLst/>
              <a:cxnLst/>
              <a:rect l="l" t="t" r="r" b="b"/>
              <a:pathLst>
                <a:path w="6644" h="8875" extrusionOk="0">
                  <a:moveTo>
                    <a:pt x="1" y="1"/>
                  </a:moveTo>
                  <a:lnTo>
                    <a:pt x="1" y="8875"/>
                  </a:lnTo>
                  <a:lnTo>
                    <a:pt x="546" y="8875"/>
                  </a:lnTo>
                  <a:lnTo>
                    <a:pt x="596" y="8428"/>
                  </a:lnTo>
                  <a:lnTo>
                    <a:pt x="695" y="8032"/>
                  </a:lnTo>
                  <a:lnTo>
                    <a:pt x="943" y="7635"/>
                  </a:lnTo>
                  <a:lnTo>
                    <a:pt x="1191" y="7338"/>
                  </a:lnTo>
                  <a:lnTo>
                    <a:pt x="1538" y="7040"/>
                  </a:lnTo>
                  <a:lnTo>
                    <a:pt x="1885" y="6842"/>
                  </a:lnTo>
                  <a:lnTo>
                    <a:pt x="2331" y="6693"/>
                  </a:lnTo>
                  <a:lnTo>
                    <a:pt x="2777" y="6644"/>
                  </a:lnTo>
                  <a:lnTo>
                    <a:pt x="3223" y="6693"/>
                  </a:lnTo>
                  <a:lnTo>
                    <a:pt x="3620" y="6842"/>
                  </a:lnTo>
                  <a:lnTo>
                    <a:pt x="4017" y="7040"/>
                  </a:lnTo>
                  <a:lnTo>
                    <a:pt x="4314" y="7338"/>
                  </a:lnTo>
                  <a:lnTo>
                    <a:pt x="4611" y="7635"/>
                  </a:lnTo>
                  <a:lnTo>
                    <a:pt x="4810" y="8032"/>
                  </a:lnTo>
                  <a:lnTo>
                    <a:pt x="4958" y="8428"/>
                  </a:lnTo>
                  <a:lnTo>
                    <a:pt x="5008" y="8875"/>
                  </a:lnTo>
                  <a:lnTo>
                    <a:pt x="6099" y="8875"/>
                  </a:lnTo>
                  <a:lnTo>
                    <a:pt x="6297" y="8825"/>
                  </a:lnTo>
                  <a:lnTo>
                    <a:pt x="6495" y="8726"/>
                  </a:lnTo>
                  <a:lnTo>
                    <a:pt x="6594" y="8528"/>
                  </a:lnTo>
                  <a:lnTo>
                    <a:pt x="6644" y="8329"/>
                  </a:lnTo>
                  <a:lnTo>
                    <a:pt x="6644" y="6644"/>
                  </a:lnTo>
                  <a:lnTo>
                    <a:pt x="5008" y="6644"/>
                  </a:lnTo>
                  <a:lnTo>
                    <a:pt x="4760" y="6594"/>
                  </a:lnTo>
                  <a:lnTo>
                    <a:pt x="4611" y="6495"/>
                  </a:lnTo>
                  <a:lnTo>
                    <a:pt x="4463" y="6346"/>
                  </a:lnTo>
                  <a:lnTo>
                    <a:pt x="4413" y="6098"/>
                  </a:lnTo>
                  <a:lnTo>
                    <a:pt x="4463" y="5900"/>
                  </a:lnTo>
                  <a:lnTo>
                    <a:pt x="4611" y="5702"/>
                  </a:lnTo>
                  <a:lnTo>
                    <a:pt x="4760" y="5603"/>
                  </a:lnTo>
                  <a:lnTo>
                    <a:pt x="5008" y="5553"/>
                  </a:lnTo>
                  <a:lnTo>
                    <a:pt x="6644" y="5553"/>
                  </a:lnTo>
                  <a:lnTo>
                    <a:pt x="6644" y="4462"/>
                  </a:lnTo>
                  <a:lnTo>
                    <a:pt x="1637" y="4462"/>
                  </a:lnTo>
                  <a:lnTo>
                    <a:pt x="1439" y="4413"/>
                  </a:lnTo>
                  <a:lnTo>
                    <a:pt x="1240" y="4264"/>
                  </a:lnTo>
                  <a:lnTo>
                    <a:pt x="1141" y="4115"/>
                  </a:lnTo>
                  <a:lnTo>
                    <a:pt x="1092" y="3867"/>
                  </a:lnTo>
                  <a:lnTo>
                    <a:pt x="109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09" name="Google Shape;1909;p66"/>
            <p:cNvSpPr/>
            <p:nvPr/>
          </p:nvSpPr>
          <p:spPr>
            <a:xfrm>
              <a:off x="7215775" y="2752125"/>
              <a:ext cx="166100" cy="221875"/>
            </a:xfrm>
            <a:custGeom>
              <a:avLst/>
              <a:gdLst/>
              <a:ahLst/>
              <a:cxnLst/>
              <a:rect l="l" t="t" r="r" b="b"/>
              <a:pathLst>
                <a:path w="6644" h="8875" fill="none" extrusionOk="0">
                  <a:moveTo>
                    <a:pt x="1092" y="3867"/>
                  </a:moveTo>
                  <a:lnTo>
                    <a:pt x="1092" y="1"/>
                  </a:lnTo>
                  <a:lnTo>
                    <a:pt x="1" y="1"/>
                  </a:lnTo>
                  <a:lnTo>
                    <a:pt x="1" y="8875"/>
                  </a:lnTo>
                  <a:lnTo>
                    <a:pt x="546" y="8875"/>
                  </a:lnTo>
                  <a:lnTo>
                    <a:pt x="546" y="8875"/>
                  </a:lnTo>
                  <a:lnTo>
                    <a:pt x="596" y="8428"/>
                  </a:lnTo>
                  <a:lnTo>
                    <a:pt x="695" y="8032"/>
                  </a:lnTo>
                  <a:lnTo>
                    <a:pt x="943" y="7635"/>
                  </a:lnTo>
                  <a:lnTo>
                    <a:pt x="1191" y="7338"/>
                  </a:lnTo>
                  <a:lnTo>
                    <a:pt x="1538" y="7040"/>
                  </a:lnTo>
                  <a:lnTo>
                    <a:pt x="1885" y="6842"/>
                  </a:lnTo>
                  <a:lnTo>
                    <a:pt x="2331" y="6693"/>
                  </a:lnTo>
                  <a:lnTo>
                    <a:pt x="2777" y="6644"/>
                  </a:lnTo>
                  <a:lnTo>
                    <a:pt x="2777" y="6644"/>
                  </a:lnTo>
                  <a:lnTo>
                    <a:pt x="3223" y="6693"/>
                  </a:lnTo>
                  <a:lnTo>
                    <a:pt x="3620" y="6842"/>
                  </a:lnTo>
                  <a:lnTo>
                    <a:pt x="4017" y="7040"/>
                  </a:lnTo>
                  <a:lnTo>
                    <a:pt x="4314" y="7338"/>
                  </a:lnTo>
                  <a:lnTo>
                    <a:pt x="4611" y="7635"/>
                  </a:lnTo>
                  <a:lnTo>
                    <a:pt x="4810" y="8032"/>
                  </a:lnTo>
                  <a:lnTo>
                    <a:pt x="4958" y="8428"/>
                  </a:lnTo>
                  <a:lnTo>
                    <a:pt x="5008" y="8875"/>
                  </a:lnTo>
                  <a:lnTo>
                    <a:pt x="6099" y="8875"/>
                  </a:lnTo>
                  <a:lnTo>
                    <a:pt x="6099" y="8875"/>
                  </a:lnTo>
                  <a:lnTo>
                    <a:pt x="6297" y="8825"/>
                  </a:lnTo>
                  <a:lnTo>
                    <a:pt x="6495" y="8726"/>
                  </a:lnTo>
                  <a:lnTo>
                    <a:pt x="6594" y="8528"/>
                  </a:lnTo>
                  <a:lnTo>
                    <a:pt x="6644" y="8329"/>
                  </a:lnTo>
                  <a:lnTo>
                    <a:pt x="6644" y="6644"/>
                  </a:lnTo>
                  <a:lnTo>
                    <a:pt x="5008" y="6644"/>
                  </a:lnTo>
                  <a:lnTo>
                    <a:pt x="5008" y="6644"/>
                  </a:lnTo>
                  <a:lnTo>
                    <a:pt x="4760" y="6594"/>
                  </a:lnTo>
                  <a:lnTo>
                    <a:pt x="4611" y="6495"/>
                  </a:lnTo>
                  <a:lnTo>
                    <a:pt x="4463" y="6346"/>
                  </a:lnTo>
                  <a:lnTo>
                    <a:pt x="4413" y="6098"/>
                  </a:lnTo>
                  <a:lnTo>
                    <a:pt x="4413" y="6098"/>
                  </a:lnTo>
                  <a:lnTo>
                    <a:pt x="4463" y="5900"/>
                  </a:lnTo>
                  <a:lnTo>
                    <a:pt x="4611" y="5702"/>
                  </a:lnTo>
                  <a:lnTo>
                    <a:pt x="4760" y="5603"/>
                  </a:lnTo>
                  <a:lnTo>
                    <a:pt x="5008" y="5553"/>
                  </a:lnTo>
                  <a:lnTo>
                    <a:pt x="6644" y="5553"/>
                  </a:lnTo>
                  <a:lnTo>
                    <a:pt x="6644" y="4462"/>
                  </a:lnTo>
                  <a:lnTo>
                    <a:pt x="1637" y="4462"/>
                  </a:lnTo>
                  <a:lnTo>
                    <a:pt x="1637" y="4462"/>
                  </a:lnTo>
                  <a:lnTo>
                    <a:pt x="1439" y="4413"/>
                  </a:lnTo>
                  <a:lnTo>
                    <a:pt x="1240" y="4264"/>
                  </a:lnTo>
                  <a:lnTo>
                    <a:pt x="1141" y="4115"/>
                  </a:lnTo>
                  <a:lnTo>
                    <a:pt x="1092" y="3867"/>
                  </a:lnTo>
                  <a:lnTo>
                    <a:pt x="1092" y="3867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10" name="Google Shape;1910;p66"/>
            <p:cNvSpPr/>
            <p:nvPr/>
          </p:nvSpPr>
          <p:spPr>
            <a:xfrm>
              <a:off x="7243050" y="2848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11" name="Google Shape;1911;p66"/>
            <p:cNvSpPr/>
            <p:nvPr/>
          </p:nvSpPr>
          <p:spPr>
            <a:xfrm>
              <a:off x="7019975" y="2765750"/>
              <a:ext cx="55775" cy="28550"/>
            </a:xfrm>
            <a:custGeom>
              <a:avLst/>
              <a:gdLst/>
              <a:ahLst/>
              <a:cxnLst/>
              <a:rect l="l" t="t" r="r" b="b"/>
              <a:pathLst>
                <a:path w="2231" h="1142" extrusionOk="0">
                  <a:moveTo>
                    <a:pt x="892" y="1"/>
                  </a:moveTo>
                  <a:lnTo>
                    <a:pt x="645" y="51"/>
                  </a:lnTo>
                  <a:lnTo>
                    <a:pt x="298" y="199"/>
                  </a:lnTo>
                  <a:lnTo>
                    <a:pt x="99" y="398"/>
                  </a:lnTo>
                  <a:lnTo>
                    <a:pt x="50" y="497"/>
                  </a:lnTo>
                  <a:lnTo>
                    <a:pt x="0" y="546"/>
                  </a:lnTo>
                  <a:lnTo>
                    <a:pt x="50" y="645"/>
                  </a:lnTo>
                  <a:lnTo>
                    <a:pt x="99" y="745"/>
                  </a:lnTo>
                  <a:lnTo>
                    <a:pt x="298" y="943"/>
                  </a:lnTo>
                  <a:lnTo>
                    <a:pt x="645" y="1042"/>
                  </a:lnTo>
                  <a:lnTo>
                    <a:pt x="892" y="1092"/>
                  </a:lnTo>
                  <a:lnTo>
                    <a:pt x="1140" y="1141"/>
                  </a:lnTo>
                  <a:lnTo>
                    <a:pt x="1388" y="1092"/>
                  </a:lnTo>
                  <a:lnTo>
                    <a:pt x="1587" y="1042"/>
                  </a:lnTo>
                  <a:lnTo>
                    <a:pt x="1934" y="943"/>
                  </a:lnTo>
                  <a:lnTo>
                    <a:pt x="2132" y="745"/>
                  </a:lnTo>
                  <a:lnTo>
                    <a:pt x="2231" y="645"/>
                  </a:lnTo>
                  <a:lnTo>
                    <a:pt x="2231" y="546"/>
                  </a:lnTo>
                  <a:lnTo>
                    <a:pt x="2231" y="497"/>
                  </a:lnTo>
                  <a:lnTo>
                    <a:pt x="2132" y="398"/>
                  </a:lnTo>
                  <a:lnTo>
                    <a:pt x="1934" y="199"/>
                  </a:lnTo>
                  <a:lnTo>
                    <a:pt x="1587" y="51"/>
                  </a:lnTo>
                  <a:lnTo>
                    <a:pt x="138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12" name="Google Shape;1912;p66"/>
            <p:cNvSpPr/>
            <p:nvPr/>
          </p:nvSpPr>
          <p:spPr>
            <a:xfrm>
              <a:off x="7019975" y="2765750"/>
              <a:ext cx="55775" cy="28550"/>
            </a:xfrm>
            <a:custGeom>
              <a:avLst/>
              <a:gdLst/>
              <a:ahLst/>
              <a:cxnLst/>
              <a:rect l="l" t="t" r="r" b="b"/>
              <a:pathLst>
                <a:path w="2231" h="1142" fill="none" extrusionOk="0">
                  <a:moveTo>
                    <a:pt x="1140" y="1"/>
                  </a:moveTo>
                  <a:lnTo>
                    <a:pt x="1140" y="1"/>
                  </a:lnTo>
                  <a:lnTo>
                    <a:pt x="892" y="1"/>
                  </a:lnTo>
                  <a:lnTo>
                    <a:pt x="645" y="51"/>
                  </a:lnTo>
                  <a:lnTo>
                    <a:pt x="298" y="199"/>
                  </a:lnTo>
                  <a:lnTo>
                    <a:pt x="99" y="398"/>
                  </a:lnTo>
                  <a:lnTo>
                    <a:pt x="50" y="497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50" y="645"/>
                  </a:lnTo>
                  <a:lnTo>
                    <a:pt x="99" y="745"/>
                  </a:lnTo>
                  <a:lnTo>
                    <a:pt x="298" y="943"/>
                  </a:lnTo>
                  <a:lnTo>
                    <a:pt x="645" y="1042"/>
                  </a:lnTo>
                  <a:lnTo>
                    <a:pt x="892" y="1092"/>
                  </a:lnTo>
                  <a:lnTo>
                    <a:pt x="1140" y="1141"/>
                  </a:lnTo>
                  <a:lnTo>
                    <a:pt x="1140" y="1141"/>
                  </a:lnTo>
                  <a:lnTo>
                    <a:pt x="1388" y="1092"/>
                  </a:lnTo>
                  <a:lnTo>
                    <a:pt x="1587" y="1042"/>
                  </a:lnTo>
                  <a:lnTo>
                    <a:pt x="1934" y="943"/>
                  </a:lnTo>
                  <a:lnTo>
                    <a:pt x="2132" y="745"/>
                  </a:lnTo>
                  <a:lnTo>
                    <a:pt x="2231" y="645"/>
                  </a:lnTo>
                  <a:lnTo>
                    <a:pt x="2231" y="546"/>
                  </a:lnTo>
                  <a:lnTo>
                    <a:pt x="2231" y="546"/>
                  </a:lnTo>
                  <a:lnTo>
                    <a:pt x="2231" y="497"/>
                  </a:lnTo>
                  <a:lnTo>
                    <a:pt x="2132" y="398"/>
                  </a:lnTo>
                  <a:lnTo>
                    <a:pt x="1934" y="199"/>
                  </a:lnTo>
                  <a:lnTo>
                    <a:pt x="1587" y="51"/>
                  </a:lnTo>
                  <a:lnTo>
                    <a:pt x="1388" y="1"/>
                  </a:lnTo>
                  <a:lnTo>
                    <a:pt x="1140" y="1"/>
                  </a:lnTo>
                  <a:lnTo>
                    <a:pt x="114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13" name="Google Shape;1913;p66"/>
            <p:cNvSpPr/>
            <p:nvPr/>
          </p:nvSpPr>
          <p:spPr>
            <a:xfrm>
              <a:off x="7048475" y="2765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14" name="Google Shape;1914;p66"/>
            <p:cNvSpPr/>
            <p:nvPr/>
          </p:nvSpPr>
          <p:spPr>
            <a:xfrm>
              <a:off x="6908425" y="2640575"/>
              <a:ext cx="278875" cy="223125"/>
            </a:xfrm>
            <a:custGeom>
              <a:avLst/>
              <a:gdLst/>
              <a:ahLst/>
              <a:cxnLst/>
              <a:rect l="l" t="t" r="r" b="b"/>
              <a:pathLst>
                <a:path w="11155" h="8925" extrusionOk="0">
                  <a:moveTo>
                    <a:pt x="5602" y="1686"/>
                  </a:moveTo>
                  <a:lnTo>
                    <a:pt x="5801" y="1736"/>
                  </a:lnTo>
                  <a:lnTo>
                    <a:pt x="5999" y="1835"/>
                  </a:lnTo>
                  <a:lnTo>
                    <a:pt x="6098" y="2033"/>
                  </a:lnTo>
                  <a:lnTo>
                    <a:pt x="6148" y="2232"/>
                  </a:lnTo>
                  <a:lnTo>
                    <a:pt x="6098" y="2480"/>
                  </a:lnTo>
                  <a:lnTo>
                    <a:pt x="5999" y="2628"/>
                  </a:lnTo>
                  <a:lnTo>
                    <a:pt x="5801" y="2777"/>
                  </a:lnTo>
                  <a:lnTo>
                    <a:pt x="5354" y="2777"/>
                  </a:lnTo>
                  <a:lnTo>
                    <a:pt x="5206" y="2628"/>
                  </a:lnTo>
                  <a:lnTo>
                    <a:pt x="5057" y="2480"/>
                  </a:lnTo>
                  <a:lnTo>
                    <a:pt x="5007" y="2232"/>
                  </a:lnTo>
                  <a:lnTo>
                    <a:pt x="5057" y="2033"/>
                  </a:lnTo>
                  <a:lnTo>
                    <a:pt x="5206" y="1835"/>
                  </a:lnTo>
                  <a:lnTo>
                    <a:pt x="5354" y="1736"/>
                  </a:lnTo>
                  <a:lnTo>
                    <a:pt x="5602" y="1686"/>
                  </a:lnTo>
                  <a:close/>
                  <a:moveTo>
                    <a:pt x="3371" y="2777"/>
                  </a:moveTo>
                  <a:lnTo>
                    <a:pt x="3570" y="2827"/>
                  </a:lnTo>
                  <a:lnTo>
                    <a:pt x="3768" y="2975"/>
                  </a:lnTo>
                  <a:lnTo>
                    <a:pt x="3867" y="3124"/>
                  </a:lnTo>
                  <a:lnTo>
                    <a:pt x="3917" y="3372"/>
                  </a:lnTo>
                  <a:lnTo>
                    <a:pt x="3867" y="3570"/>
                  </a:lnTo>
                  <a:lnTo>
                    <a:pt x="3768" y="3769"/>
                  </a:lnTo>
                  <a:lnTo>
                    <a:pt x="3570" y="3868"/>
                  </a:lnTo>
                  <a:lnTo>
                    <a:pt x="3371" y="3917"/>
                  </a:lnTo>
                  <a:lnTo>
                    <a:pt x="3124" y="3868"/>
                  </a:lnTo>
                  <a:lnTo>
                    <a:pt x="2975" y="3769"/>
                  </a:lnTo>
                  <a:lnTo>
                    <a:pt x="2876" y="3570"/>
                  </a:lnTo>
                  <a:lnTo>
                    <a:pt x="2826" y="3372"/>
                  </a:lnTo>
                  <a:lnTo>
                    <a:pt x="2876" y="3124"/>
                  </a:lnTo>
                  <a:lnTo>
                    <a:pt x="2975" y="2975"/>
                  </a:lnTo>
                  <a:lnTo>
                    <a:pt x="3124" y="2827"/>
                  </a:lnTo>
                  <a:lnTo>
                    <a:pt x="3371" y="2777"/>
                  </a:lnTo>
                  <a:close/>
                  <a:moveTo>
                    <a:pt x="7784" y="2777"/>
                  </a:moveTo>
                  <a:lnTo>
                    <a:pt x="8032" y="2827"/>
                  </a:lnTo>
                  <a:lnTo>
                    <a:pt x="8180" y="2975"/>
                  </a:lnTo>
                  <a:lnTo>
                    <a:pt x="8329" y="3124"/>
                  </a:lnTo>
                  <a:lnTo>
                    <a:pt x="8379" y="3372"/>
                  </a:lnTo>
                  <a:lnTo>
                    <a:pt x="8329" y="3570"/>
                  </a:lnTo>
                  <a:lnTo>
                    <a:pt x="8180" y="3769"/>
                  </a:lnTo>
                  <a:lnTo>
                    <a:pt x="8032" y="3868"/>
                  </a:lnTo>
                  <a:lnTo>
                    <a:pt x="7784" y="3917"/>
                  </a:lnTo>
                  <a:lnTo>
                    <a:pt x="7585" y="3868"/>
                  </a:lnTo>
                  <a:lnTo>
                    <a:pt x="7437" y="3769"/>
                  </a:lnTo>
                  <a:lnTo>
                    <a:pt x="7288" y="3570"/>
                  </a:lnTo>
                  <a:lnTo>
                    <a:pt x="7238" y="3372"/>
                  </a:lnTo>
                  <a:lnTo>
                    <a:pt x="7288" y="3124"/>
                  </a:lnTo>
                  <a:lnTo>
                    <a:pt x="7437" y="2975"/>
                  </a:lnTo>
                  <a:lnTo>
                    <a:pt x="7585" y="2827"/>
                  </a:lnTo>
                  <a:lnTo>
                    <a:pt x="7784" y="2777"/>
                  </a:lnTo>
                  <a:close/>
                  <a:moveTo>
                    <a:pt x="6049" y="3917"/>
                  </a:moveTo>
                  <a:lnTo>
                    <a:pt x="6445" y="4016"/>
                  </a:lnTo>
                  <a:lnTo>
                    <a:pt x="6842" y="4165"/>
                  </a:lnTo>
                  <a:lnTo>
                    <a:pt x="7139" y="4413"/>
                  </a:lnTo>
                  <a:lnTo>
                    <a:pt x="7437" y="4611"/>
                  </a:lnTo>
                  <a:lnTo>
                    <a:pt x="7635" y="4909"/>
                  </a:lnTo>
                  <a:lnTo>
                    <a:pt x="7784" y="5256"/>
                  </a:lnTo>
                  <a:lnTo>
                    <a:pt x="7784" y="5553"/>
                  </a:lnTo>
                  <a:lnTo>
                    <a:pt x="7784" y="5900"/>
                  </a:lnTo>
                  <a:lnTo>
                    <a:pt x="7635" y="6247"/>
                  </a:lnTo>
                  <a:lnTo>
                    <a:pt x="7437" y="6495"/>
                  </a:lnTo>
                  <a:lnTo>
                    <a:pt x="7139" y="6743"/>
                  </a:lnTo>
                  <a:lnTo>
                    <a:pt x="6842" y="6941"/>
                  </a:lnTo>
                  <a:lnTo>
                    <a:pt x="6445" y="7090"/>
                  </a:lnTo>
                  <a:lnTo>
                    <a:pt x="6049" y="7189"/>
                  </a:lnTo>
                  <a:lnTo>
                    <a:pt x="5602" y="7239"/>
                  </a:lnTo>
                  <a:lnTo>
                    <a:pt x="5107" y="7189"/>
                  </a:lnTo>
                  <a:lnTo>
                    <a:pt x="4710" y="7090"/>
                  </a:lnTo>
                  <a:lnTo>
                    <a:pt x="4313" y="6941"/>
                  </a:lnTo>
                  <a:lnTo>
                    <a:pt x="4016" y="6743"/>
                  </a:lnTo>
                  <a:lnTo>
                    <a:pt x="3719" y="6495"/>
                  </a:lnTo>
                  <a:lnTo>
                    <a:pt x="3520" y="6247"/>
                  </a:lnTo>
                  <a:lnTo>
                    <a:pt x="3421" y="5900"/>
                  </a:lnTo>
                  <a:lnTo>
                    <a:pt x="3371" y="5553"/>
                  </a:lnTo>
                  <a:lnTo>
                    <a:pt x="3421" y="5256"/>
                  </a:lnTo>
                  <a:lnTo>
                    <a:pt x="3520" y="4909"/>
                  </a:lnTo>
                  <a:lnTo>
                    <a:pt x="3719" y="4611"/>
                  </a:lnTo>
                  <a:lnTo>
                    <a:pt x="4016" y="4413"/>
                  </a:lnTo>
                  <a:lnTo>
                    <a:pt x="4313" y="4165"/>
                  </a:lnTo>
                  <a:lnTo>
                    <a:pt x="4710" y="4016"/>
                  </a:lnTo>
                  <a:lnTo>
                    <a:pt x="5107" y="3917"/>
                  </a:lnTo>
                  <a:close/>
                  <a:moveTo>
                    <a:pt x="546" y="1"/>
                  </a:moveTo>
                  <a:lnTo>
                    <a:pt x="347" y="51"/>
                  </a:lnTo>
                  <a:lnTo>
                    <a:pt x="149" y="199"/>
                  </a:lnTo>
                  <a:lnTo>
                    <a:pt x="50" y="348"/>
                  </a:lnTo>
                  <a:lnTo>
                    <a:pt x="0" y="596"/>
                  </a:lnTo>
                  <a:lnTo>
                    <a:pt x="0" y="8924"/>
                  </a:lnTo>
                  <a:lnTo>
                    <a:pt x="11155" y="8924"/>
                  </a:lnTo>
                  <a:lnTo>
                    <a:pt x="11155" y="596"/>
                  </a:lnTo>
                  <a:lnTo>
                    <a:pt x="11105" y="348"/>
                  </a:lnTo>
                  <a:lnTo>
                    <a:pt x="11006" y="199"/>
                  </a:lnTo>
                  <a:lnTo>
                    <a:pt x="10857" y="51"/>
                  </a:lnTo>
                  <a:lnTo>
                    <a:pt x="1060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15" name="Google Shape;1915;p66"/>
            <p:cNvSpPr/>
            <p:nvPr/>
          </p:nvSpPr>
          <p:spPr>
            <a:xfrm>
              <a:off x="6908425" y="2640575"/>
              <a:ext cx="278875" cy="223125"/>
            </a:xfrm>
            <a:custGeom>
              <a:avLst/>
              <a:gdLst/>
              <a:ahLst/>
              <a:cxnLst/>
              <a:rect l="l" t="t" r="r" b="b"/>
              <a:pathLst>
                <a:path w="11155" h="8925" fill="none" extrusionOk="0">
                  <a:moveTo>
                    <a:pt x="11155" y="596"/>
                  </a:moveTo>
                  <a:lnTo>
                    <a:pt x="11155" y="596"/>
                  </a:lnTo>
                  <a:lnTo>
                    <a:pt x="11105" y="348"/>
                  </a:lnTo>
                  <a:lnTo>
                    <a:pt x="11006" y="199"/>
                  </a:lnTo>
                  <a:lnTo>
                    <a:pt x="10857" y="51"/>
                  </a:lnTo>
                  <a:lnTo>
                    <a:pt x="10609" y="1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347" y="51"/>
                  </a:lnTo>
                  <a:lnTo>
                    <a:pt x="149" y="199"/>
                  </a:lnTo>
                  <a:lnTo>
                    <a:pt x="50" y="348"/>
                  </a:lnTo>
                  <a:lnTo>
                    <a:pt x="0" y="596"/>
                  </a:lnTo>
                  <a:lnTo>
                    <a:pt x="0" y="8924"/>
                  </a:lnTo>
                  <a:lnTo>
                    <a:pt x="11155" y="8924"/>
                  </a:lnTo>
                  <a:lnTo>
                    <a:pt x="11155" y="59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16" name="Google Shape;1916;p66"/>
            <p:cNvSpPr/>
            <p:nvPr/>
          </p:nvSpPr>
          <p:spPr>
            <a:xfrm>
              <a:off x="7033600" y="2682725"/>
              <a:ext cx="28525" cy="27300"/>
            </a:xfrm>
            <a:custGeom>
              <a:avLst/>
              <a:gdLst/>
              <a:ahLst/>
              <a:cxnLst/>
              <a:rect l="l" t="t" r="r" b="b"/>
              <a:pathLst>
                <a:path w="1141" h="1092" fill="none" extrusionOk="0">
                  <a:moveTo>
                    <a:pt x="595" y="0"/>
                  </a:moveTo>
                  <a:lnTo>
                    <a:pt x="595" y="0"/>
                  </a:lnTo>
                  <a:lnTo>
                    <a:pt x="794" y="50"/>
                  </a:lnTo>
                  <a:lnTo>
                    <a:pt x="992" y="149"/>
                  </a:lnTo>
                  <a:lnTo>
                    <a:pt x="1091" y="347"/>
                  </a:lnTo>
                  <a:lnTo>
                    <a:pt x="1141" y="546"/>
                  </a:lnTo>
                  <a:lnTo>
                    <a:pt x="1141" y="546"/>
                  </a:lnTo>
                  <a:lnTo>
                    <a:pt x="1091" y="794"/>
                  </a:lnTo>
                  <a:lnTo>
                    <a:pt x="992" y="942"/>
                  </a:lnTo>
                  <a:lnTo>
                    <a:pt x="794" y="1091"/>
                  </a:lnTo>
                  <a:lnTo>
                    <a:pt x="595" y="1091"/>
                  </a:lnTo>
                  <a:lnTo>
                    <a:pt x="595" y="1091"/>
                  </a:lnTo>
                  <a:lnTo>
                    <a:pt x="347" y="1091"/>
                  </a:lnTo>
                  <a:lnTo>
                    <a:pt x="199" y="942"/>
                  </a:lnTo>
                  <a:lnTo>
                    <a:pt x="50" y="794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50" y="347"/>
                  </a:lnTo>
                  <a:lnTo>
                    <a:pt x="199" y="149"/>
                  </a:lnTo>
                  <a:lnTo>
                    <a:pt x="347" y="50"/>
                  </a:lnTo>
                  <a:lnTo>
                    <a:pt x="595" y="0"/>
                  </a:lnTo>
                  <a:lnTo>
                    <a:pt x="595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17" name="Google Shape;1917;p66"/>
            <p:cNvSpPr/>
            <p:nvPr/>
          </p:nvSpPr>
          <p:spPr>
            <a:xfrm>
              <a:off x="6979075" y="2710000"/>
              <a:ext cx="27275" cy="28525"/>
            </a:xfrm>
            <a:custGeom>
              <a:avLst/>
              <a:gdLst/>
              <a:ahLst/>
              <a:cxnLst/>
              <a:rect l="l" t="t" r="r" b="b"/>
              <a:pathLst>
                <a:path w="1091" h="1141" fill="none" extrusionOk="0">
                  <a:moveTo>
                    <a:pt x="0" y="595"/>
                  </a:moveTo>
                  <a:lnTo>
                    <a:pt x="0" y="595"/>
                  </a:lnTo>
                  <a:lnTo>
                    <a:pt x="50" y="347"/>
                  </a:lnTo>
                  <a:lnTo>
                    <a:pt x="149" y="198"/>
                  </a:lnTo>
                  <a:lnTo>
                    <a:pt x="298" y="50"/>
                  </a:lnTo>
                  <a:lnTo>
                    <a:pt x="545" y="0"/>
                  </a:lnTo>
                  <a:lnTo>
                    <a:pt x="545" y="0"/>
                  </a:lnTo>
                  <a:lnTo>
                    <a:pt x="744" y="50"/>
                  </a:lnTo>
                  <a:lnTo>
                    <a:pt x="942" y="198"/>
                  </a:lnTo>
                  <a:lnTo>
                    <a:pt x="1041" y="347"/>
                  </a:lnTo>
                  <a:lnTo>
                    <a:pt x="1091" y="595"/>
                  </a:lnTo>
                  <a:lnTo>
                    <a:pt x="1091" y="595"/>
                  </a:lnTo>
                  <a:lnTo>
                    <a:pt x="1041" y="793"/>
                  </a:lnTo>
                  <a:lnTo>
                    <a:pt x="942" y="992"/>
                  </a:lnTo>
                  <a:lnTo>
                    <a:pt x="744" y="1091"/>
                  </a:lnTo>
                  <a:lnTo>
                    <a:pt x="545" y="1140"/>
                  </a:lnTo>
                  <a:lnTo>
                    <a:pt x="545" y="1140"/>
                  </a:lnTo>
                  <a:lnTo>
                    <a:pt x="298" y="1091"/>
                  </a:lnTo>
                  <a:lnTo>
                    <a:pt x="149" y="992"/>
                  </a:lnTo>
                  <a:lnTo>
                    <a:pt x="50" y="793"/>
                  </a:lnTo>
                  <a:lnTo>
                    <a:pt x="0" y="595"/>
                  </a:lnTo>
                  <a:lnTo>
                    <a:pt x="0" y="59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18" name="Google Shape;1918;p66"/>
            <p:cNvSpPr/>
            <p:nvPr/>
          </p:nvSpPr>
          <p:spPr>
            <a:xfrm>
              <a:off x="6992700" y="2738500"/>
              <a:ext cx="110325" cy="83050"/>
            </a:xfrm>
            <a:custGeom>
              <a:avLst/>
              <a:gdLst/>
              <a:ahLst/>
              <a:cxnLst/>
              <a:rect l="l" t="t" r="r" b="b"/>
              <a:pathLst>
                <a:path w="4413" h="3322" fill="none" extrusionOk="0">
                  <a:moveTo>
                    <a:pt x="2231" y="3322"/>
                  </a:moveTo>
                  <a:lnTo>
                    <a:pt x="2231" y="3322"/>
                  </a:lnTo>
                  <a:lnTo>
                    <a:pt x="1736" y="3272"/>
                  </a:lnTo>
                  <a:lnTo>
                    <a:pt x="1339" y="3173"/>
                  </a:lnTo>
                  <a:lnTo>
                    <a:pt x="942" y="3024"/>
                  </a:lnTo>
                  <a:lnTo>
                    <a:pt x="645" y="2826"/>
                  </a:lnTo>
                  <a:lnTo>
                    <a:pt x="348" y="2578"/>
                  </a:lnTo>
                  <a:lnTo>
                    <a:pt x="149" y="2330"/>
                  </a:lnTo>
                  <a:lnTo>
                    <a:pt x="50" y="1983"/>
                  </a:lnTo>
                  <a:lnTo>
                    <a:pt x="0" y="1636"/>
                  </a:lnTo>
                  <a:lnTo>
                    <a:pt x="0" y="1636"/>
                  </a:lnTo>
                  <a:lnTo>
                    <a:pt x="50" y="1339"/>
                  </a:lnTo>
                  <a:lnTo>
                    <a:pt x="149" y="992"/>
                  </a:lnTo>
                  <a:lnTo>
                    <a:pt x="348" y="694"/>
                  </a:lnTo>
                  <a:lnTo>
                    <a:pt x="645" y="496"/>
                  </a:lnTo>
                  <a:lnTo>
                    <a:pt x="942" y="248"/>
                  </a:lnTo>
                  <a:lnTo>
                    <a:pt x="1339" y="99"/>
                  </a:lnTo>
                  <a:lnTo>
                    <a:pt x="1736" y="0"/>
                  </a:lnTo>
                  <a:lnTo>
                    <a:pt x="2231" y="0"/>
                  </a:lnTo>
                  <a:lnTo>
                    <a:pt x="2231" y="0"/>
                  </a:lnTo>
                  <a:lnTo>
                    <a:pt x="2678" y="0"/>
                  </a:lnTo>
                  <a:lnTo>
                    <a:pt x="3074" y="99"/>
                  </a:lnTo>
                  <a:lnTo>
                    <a:pt x="3471" y="248"/>
                  </a:lnTo>
                  <a:lnTo>
                    <a:pt x="3768" y="496"/>
                  </a:lnTo>
                  <a:lnTo>
                    <a:pt x="4066" y="694"/>
                  </a:lnTo>
                  <a:lnTo>
                    <a:pt x="4264" y="992"/>
                  </a:lnTo>
                  <a:lnTo>
                    <a:pt x="4413" y="1339"/>
                  </a:lnTo>
                  <a:lnTo>
                    <a:pt x="4413" y="1636"/>
                  </a:lnTo>
                  <a:lnTo>
                    <a:pt x="4413" y="1636"/>
                  </a:lnTo>
                  <a:lnTo>
                    <a:pt x="4413" y="1983"/>
                  </a:lnTo>
                  <a:lnTo>
                    <a:pt x="4264" y="2330"/>
                  </a:lnTo>
                  <a:lnTo>
                    <a:pt x="4066" y="2578"/>
                  </a:lnTo>
                  <a:lnTo>
                    <a:pt x="3768" y="2826"/>
                  </a:lnTo>
                  <a:lnTo>
                    <a:pt x="3471" y="3024"/>
                  </a:lnTo>
                  <a:lnTo>
                    <a:pt x="3074" y="3173"/>
                  </a:lnTo>
                  <a:lnTo>
                    <a:pt x="2678" y="3272"/>
                  </a:lnTo>
                  <a:lnTo>
                    <a:pt x="2231" y="3322"/>
                  </a:lnTo>
                  <a:lnTo>
                    <a:pt x="2231" y="332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19" name="Google Shape;1919;p66"/>
            <p:cNvSpPr/>
            <p:nvPr/>
          </p:nvSpPr>
          <p:spPr>
            <a:xfrm>
              <a:off x="7089375" y="2710000"/>
              <a:ext cx="28525" cy="28525"/>
            </a:xfrm>
            <a:custGeom>
              <a:avLst/>
              <a:gdLst/>
              <a:ahLst/>
              <a:cxnLst/>
              <a:rect l="l" t="t" r="r" b="b"/>
              <a:pathLst>
                <a:path w="1141" h="1141" fill="none" extrusionOk="0">
                  <a:moveTo>
                    <a:pt x="546" y="1140"/>
                  </a:moveTo>
                  <a:lnTo>
                    <a:pt x="546" y="1140"/>
                  </a:lnTo>
                  <a:lnTo>
                    <a:pt x="347" y="1091"/>
                  </a:lnTo>
                  <a:lnTo>
                    <a:pt x="199" y="992"/>
                  </a:lnTo>
                  <a:lnTo>
                    <a:pt x="50" y="793"/>
                  </a:lnTo>
                  <a:lnTo>
                    <a:pt x="0" y="595"/>
                  </a:lnTo>
                  <a:lnTo>
                    <a:pt x="0" y="595"/>
                  </a:lnTo>
                  <a:lnTo>
                    <a:pt x="50" y="347"/>
                  </a:lnTo>
                  <a:lnTo>
                    <a:pt x="199" y="198"/>
                  </a:lnTo>
                  <a:lnTo>
                    <a:pt x="347" y="5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794" y="50"/>
                  </a:lnTo>
                  <a:lnTo>
                    <a:pt x="942" y="198"/>
                  </a:lnTo>
                  <a:lnTo>
                    <a:pt x="1091" y="347"/>
                  </a:lnTo>
                  <a:lnTo>
                    <a:pt x="1141" y="595"/>
                  </a:lnTo>
                  <a:lnTo>
                    <a:pt x="1141" y="595"/>
                  </a:lnTo>
                  <a:lnTo>
                    <a:pt x="1091" y="793"/>
                  </a:lnTo>
                  <a:lnTo>
                    <a:pt x="942" y="992"/>
                  </a:lnTo>
                  <a:lnTo>
                    <a:pt x="794" y="1091"/>
                  </a:lnTo>
                  <a:lnTo>
                    <a:pt x="546" y="1140"/>
                  </a:lnTo>
                  <a:lnTo>
                    <a:pt x="546" y="114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20" name="Google Shape;1920;p66"/>
            <p:cNvSpPr/>
            <p:nvPr/>
          </p:nvSpPr>
          <p:spPr>
            <a:xfrm>
              <a:off x="7103000" y="27385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21" name="Google Shape;1921;p66"/>
            <p:cNvSpPr/>
            <p:nvPr/>
          </p:nvSpPr>
          <p:spPr>
            <a:xfrm>
              <a:off x="6908425" y="2890950"/>
              <a:ext cx="278875" cy="83050"/>
            </a:xfrm>
            <a:custGeom>
              <a:avLst/>
              <a:gdLst/>
              <a:ahLst/>
              <a:cxnLst/>
              <a:rect l="l" t="t" r="r" b="b"/>
              <a:pathLst>
                <a:path w="11155" h="3322" extrusionOk="0">
                  <a:moveTo>
                    <a:pt x="0" y="0"/>
                  </a:moveTo>
                  <a:lnTo>
                    <a:pt x="0" y="2776"/>
                  </a:lnTo>
                  <a:lnTo>
                    <a:pt x="50" y="2975"/>
                  </a:lnTo>
                  <a:lnTo>
                    <a:pt x="149" y="3173"/>
                  </a:lnTo>
                  <a:lnTo>
                    <a:pt x="347" y="3272"/>
                  </a:lnTo>
                  <a:lnTo>
                    <a:pt x="546" y="3322"/>
                  </a:lnTo>
                  <a:lnTo>
                    <a:pt x="1686" y="3322"/>
                  </a:lnTo>
                  <a:lnTo>
                    <a:pt x="1736" y="2875"/>
                  </a:lnTo>
                  <a:lnTo>
                    <a:pt x="1884" y="2479"/>
                  </a:lnTo>
                  <a:lnTo>
                    <a:pt x="2083" y="2082"/>
                  </a:lnTo>
                  <a:lnTo>
                    <a:pt x="2330" y="1785"/>
                  </a:lnTo>
                  <a:lnTo>
                    <a:pt x="2677" y="1487"/>
                  </a:lnTo>
                  <a:lnTo>
                    <a:pt x="3074" y="1289"/>
                  </a:lnTo>
                  <a:lnTo>
                    <a:pt x="3471" y="1140"/>
                  </a:lnTo>
                  <a:lnTo>
                    <a:pt x="3917" y="1091"/>
                  </a:lnTo>
                  <a:lnTo>
                    <a:pt x="4363" y="1140"/>
                  </a:lnTo>
                  <a:lnTo>
                    <a:pt x="4760" y="1289"/>
                  </a:lnTo>
                  <a:lnTo>
                    <a:pt x="5156" y="1487"/>
                  </a:lnTo>
                  <a:lnTo>
                    <a:pt x="5503" y="1785"/>
                  </a:lnTo>
                  <a:lnTo>
                    <a:pt x="5751" y="2082"/>
                  </a:lnTo>
                  <a:lnTo>
                    <a:pt x="5949" y="2479"/>
                  </a:lnTo>
                  <a:lnTo>
                    <a:pt x="6098" y="2875"/>
                  </a:lnTo>
                  <a:lnTo>
                    <a:pt x="6148" y="3322"/>
                  </a:lnTo>
                  <a:lnTo>
                    <a:pt x="10609" y="3322"/>
                  </a:lnTo>
                  <a:lnTo>
                    <a:pt x="10857" y="3272"/>
                  </a:lnTo>
                  <a:lnTo>
                    <a:pt x="11006" y="3173"/>
                  </a:lnTo>
                  <a:lnTo>
                    <a:pt x="11105" y="2975"/>
                  </a:lnTo>
                  <a:lnTo>
                    <a:pt x="11155" y="2776"/>
                  </a:lnTo>
                  <a:lnTo>
                    <a:pt x="1115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22" name="Google Shape;1922;p66"/>
            <p:cNvSpPr/>
            <p:nvPr/>
          </p:nvSpPr>
          <p:spPr>
            <a:xfrm>
              <a:off x="6908425" y="2890950"/>
              <a:ext cx="278875" cy="83050"/>
            </a:xfrm>
            <a:custGeom>
              <a:avLst/>
              <a:gdLst/>
              <a:ahLst/>
              <a:cxnLst/>
              <a:rect l="l" t="t" r="r" b="b"/>
              <a:pathLst>
                <a:path w="11155" h="3322" fill="none" extrusionOk="0">
                  <a:moveTo>
                    <a:pt x="546" y="3322"/>
                  </a:moveTo>
                  <a:lnTo>
                    <a:pt x="1686" y="3322"/>
                  </a:lnTo>
                  <a:lnTo>
                    <a:pt x="1686" y="3322"/>
                  </a:lnTo>
                  <a:lnTo>
                    <a:pt x="1736" y="2875"/>
                  </a:lnTo>
                  <a:lnTo>
                    <a:pt x="1884" y="2479"/>
                  </a:lnTo>
                  <a:lnTo>
                    <a:pt x="2083" y="2082"/>
                  </a:lnTo>
                  <a:lnTo>
                    <a:pt x="2330" y="1785"/>
                  </a:lnTo>
                  <a:lnTo>
                    <a:pt x="2677" y="1487"/>
                  </a:lnTo>
                  <a:lnTo>
                    <a:pt x="3074" y="1289"/>
                  </a:lnTo>
                  <a:lnTo>
                    <a:pt x="3471" y="1140"/>
                  </a:lnTo>
                  <a:lnTo>
                    <a:pt x="3917" y="1091"/>
                  </a:lnTo>
                  <a:lnTo>
                    <a:pt x="3917" y="1091"/>
                  </a:lnTo>
                  <a:lnTo>
                    <a:pt x="4363" y="1140"/>
                  </a:lnTo>
                  <a:lnTo>
                    <a:pt x="4760" y="1289"/>
                  </a:lnTo>
                  <a:lnTo>
                    <a:pt x="5156" y="1487"/>
                  </a:lnTo>
                  <a:lnTo>
                    <a:pt x="5503" y="1785"/>
                  </a:lnTo>
                  <a:lnTo>
                    <a:pt x="5751" y="2082"/>
                  </a:lnTo>
                  <a:lnTo>
                    <a:pt x="5949" y="2479"/>
                  </a:lnTo>
                  <a:lnTo>
                    <a:pt x="6098" y="2875"/>
                  </a:lnTo>
                  <a:lnTo>
                    <a:pt x="6148" y="3322"/>
                  </a:lnTo>
                  <a:lnTo>
                    <a:pt x="10609" y="3322"/>
                  </a:lnTo>
                  <a:lnTo>
                    <a:pt x="10609" y="3322"/>
                  </a:lnTo>
                  <a:lnTo>
                    <a:pt x="10857" y="3272"/>
                  </a:lnTo>
                  <a:lnTo>
                    <a:pt x="11006" y="3173"/>
                  </a:lnTo>
                  <a:lnTo>
                    <a:pt x="11105" y="2975"/>
                  </a:lnTo>
                  <a:lnTo>
                    <a:pt x="11155" y="2776"/>
                  </a:lnTo>
                  <a:lnTo>
                    <a:pt x="11155" y="0"/>
                  </a:lnTo>
                  <a:lnTo>
                    <a:pt x="0" y="0"/>
                  </a:lnTo>
                  <a:lnTo>
                    <a:pt x="0" y="2776"/>
                  </a:lnTo>
                  <a:lnTo>
                    <a:pt x="0" y="2776"/>
                  </a:lnTo>
                  <a:lnTo>
                    <a:pt x="50" y="2975"/>
                  </a:lnTo>
                  <a:lnTo>
                    <a:pt x="149" y="3173"/>
                  </a:lnTo>
                  <a:lnTo>
                    <a:pt x="347" y="3272"/>
                  </a:lnTo>
                  <a:lnTo>
                    <a:pt x="546" y="3322"/>
                  </a:lnTo>
                  <a:lnTo>
                    <a:pt x="546" y="332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23" name="Google Shape;1923;p66"/>
            <p:cNvSpPr/>
            <p:nvPr/>
          </p:nvSpPr>
          <p:spPr>
            <a:xfrm>
              <a:off x="6922050" y="2973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924" name="Google Shape;1924;p66"/>
          <p:cNvGrpSpPr/>
          <p:nvPr/>
        </p:nvGrpSpPr>
        <p:grpSpPr>
          <a:xfrm>
            <a:off x="1213133" y="3270570"/>
            <a:ext cx="445232" cy="445256"/>
            <a:chOff x="238125" y="3252825"/>
            <a:chExt cx="473450" cy="473475"/>
          </a:xfrm>
        </p:grpSpPr>
        <p:sp>
          <p:nvSpPr>
            <p:cNvPr id="1925" name="Google Shape;1925;p66"/>
            <p:cNvSpPr/>
            <p:nvPr/>
          </p:nvSpPr>
          <p:spPr>
            <a:xfrm>
              <a:off x="627275" y="3475925"/>
              <a:ext cx="84300" cy="27275"/>
            </a:xfrm>
            <a:custGeom>
              <a:avLst/>
              <a:gdLst/>
              <a:ahLst/>
              <a:cxnLst/>
              <a:rect l="l" t="t" r="r" b="b"/>
              <a:pathLst>
                <a:path w="3372" h="1091" extrusionOk="0">
                  <a:moveTo>
                    <a:pt x="1" y="0"/>
                  </a:moveTo>
                  <a:lnTo>
                    <a:pt x="1" y="1091"/>
                  </a:lnTo>
                  <a:lnTo>
                    <a:pt x="3372" y="1091"/>
                  </a:lnTo>
                  <a:lnTo>
                    <a:pt x="3372" y="893"/>
                  </a:lnTo>
                  <a:lnTo>
                    <a:pt x="3272" y="694"/>
                  </a:lnTo>
                  <a:lnTo>
                    <a:pt x="3173" y="496"/>
                  </a:lnTo>
                  <a:lnTo>
                    <a:pt x="3074" y="347"/>
                  </a:lnTo>
                  <a:lnTo>
                    <a:pt x="2876" y="199"/>
                  </a:lnTo>
                  <a:lnTo>
                    <a:pt x="2678" y="99"/>
                  </a:lnTo>
                  <a:lnTo>
                    <a:pt x="2479" y="50"/>
                  </a:lnTo>
                  <a:lnTo>
                    <a:pt x="2281" y="0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26" name="Google Shape;1926;p66"/>
            <p:cNvSpPr/>
            <p:nvPr/>
          </p:nvSpPr>
          <p:spPr>
            <a:xfrm>
              <a:off x="627275" y="3475925"/>
              <a:ext cx="84300" cy="27275"/>
            </a:xfrm>
            <a:custGeom>
              <a:avLst/>
              <a:gdLst/>
              <a:ahLst/>
              <a:cxnLst/>
              <a:rect l="l" t="t" r="r" b="b"/>
              <a:pathLst>
                <a:path w="3372" h="1091" fill="none" extrusionOk="0">
                  <a:moveTo>
                    <a:pt x="2281" y="0"/>
                  </a:moveTo>
                  <a:lnTo>
                    <a:pt x="1" y="0"/>
                  </a:lnTo>
                  <a:lnTo>
                    <a:pt x="1" y="1091"/>
                  </a:lnTo>
                  <a:lnTo>
                    <a:pt x="3372" y="1091"/>
                  </a:lnTo>
                  <a:lnTo>
                    <a:pt x="3372" y="1091"/>
                  </a:lnTo>
                  <a:lnTo>
                    <a:pt x="3372" y="893"/>
                  </a:lnTo>
                  <a:lnTo>
                    <a:pt x="3272" y="694"/>
                  </a:lnTo>
                  <a:lnTo>
                    <a:pt x="3173" y="496"/>
                  </a:lnTo>
                  <a:lnTo>
                    <a:pt x="3074" y="347"/>
                  </a:lnTo>
                  <a:lnTo>
                    <a:pt x="2876" y="199"/>
                  </a:lnTo>
                  <a:lnTo>
                    <a:pt x="2678" y="99"/>
                  </a:lnTo>
                  <a:lnTo>
                    <a:pt x="2479" y="50"/>
                  </a:lnTo>
                  <a:lnTo>
                    <a:pt x="2281" y="0"/>
                  </a:lnTo>
                  <a:lnTo>
                    <a:pt x="2281" y="0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27" name="Google Shape;1927;p66"/>
            <p:cNvSpPr/>
            <p:nvPr/>
          </p:nvSpPr>
          <p:spPr>
            <a:xfrm>
              <a:off x="684275" y="3475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28" name="Google Shape;1928;p66"/>
            <p:cNvSpPr/>
            <p:nvPr/>
          </p:nvSpPr>
          <p:spPr>
            <a:xfrm>
              <a:off x="627275" y="3531700"/>
              <a:ext cx="84300" cy="27275"/>
            </a:xfrm>
            <a:custGeom>
              <a:avLst/>
              <a:gdLst/>
              <a:ahLst/>
              <a:cxnLst/>
              <a:rect l="l" t="t" r="r" b="b"/>
              <a:pathLst>
                <a:path w="3372" h="1091" extrusionOk="0">
                  <a:moveTo>
                    <a:pt x="1" y="0"/>
                  </a:moveTo>
                  <a:lnTo>
                    <a:pt x="1" y="1091"/>
                  </a:lnTo>
                  <a:lnTo>
                    <a:pt x="2479" y="1091"/>
                  </a:lnTo>
                  <a:lnTo>
                    <a:pt x="2678" y="992"/>
                  </a:lnTo>
                  <a:lnTo>
                    <a:pt x="2876" y="892"/>
                  </a:lnTo>
                  <a:lnTo>
                    <a:pt x="3074" y="793"/>
                  </a:lnTo>
                  <a:lnTo>
                    <a:pt x="3173" y="595"/>
                  </a:lnTo>
                  <a:lnTo>
                    <a:pt x="3272" y="446"/>
                  </a:lnTo>
                  <a:lnTo>
                    <a:pt x="3372" y="198"/>
                  </a:lnTo>
                  <a:lnTo>
                    <a:pt x="3372" y="0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29" name="Google Shape;1929;p66"/>
            <p:cNvSpPr/>
            <p:nvPr/>
          </p:nvSpPr>
          <p:spPr>
            <a:xfrm>
              <a:off x="627275" y="3531700"/>
              <a:ext cx="84300" cy="27275"/>
            </a:xfrm>
            <a:custGeom>
              <a:avLst/>
              <a:gdLst/>
              <a:ahLst/>
              <a:cxnLst/>
              <a:rect l="l" t="t" r="r" b="b"/>
              <a:pathLst>
                <a:path w="3372" h="1091" fill="none" extrusionOk="0">
                  <a:moveTo>
                    <a:pt x="1" y="1091"/>
                  </a:moveTo>
                  <a:lnTo>
                    <a:pt x="2281" y="1091"/>
                  </a:lnTo>
                  <a:lnTo>
                    <a:pt x="2281" y="1091"/>
                  </a:lnTo>
                  <a:lnTo>
                    <a:pt x="2479" y="1091"/>
                  </a:lnTo>
                  <a:lnTo>
                    <a:pt x="2678" y="992"/>
                  </a:lnTo>
                  <a:lnTo>
                    <a:pt x="2876" y="892"/>
                  </a:lnTo>
                  <a:lnTo>
                    <a:pt x="3074" y="793"/>
                  </a:lnTo>
                  <a:lnTo>
                    <a:pt x="3173" y="595"/>
                  </a:lnTo>
                  <a:lnTo>
                    <a:pt x="3272" y="446"/>
                  </a:lnTo>
                  <a:lnTo>
                    <a:pt x="3372" y="198"/>
                  </a:lnTo>
                  <a:lnTo>
                    <a:pt x="3372" y="0"/>
                  </a:lnTo>
                  <a:lnTo>
                    <a:pt x="1" y="0"/>
                  </a:lnTo>
                  <a:lnTo>
                    <a:pt x="1" y="109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30" name="Google Shape;1930;p66"/>
            <p:cNvSpPr/>
            <p:nvPr/>
          </p:nvSpPr>
          <p:spPr>
            <a:xfrm>
              <a:off x="627275" y="355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31" name="Google Shape;1931;p66"/>
            <p:cNvSpPr/>
            <p:nvPr/>
          </p:nvSpPr>
          <p:spPr>
            <a:xfrm>
              <a:off x="544250" y="3448650"/>
              <a:ext cx="55775" cy="27300"/>
            </a:xfrm>
            <a:custGeom>
              <a:avLst/>
              <a:gdLst/>
              <a:ahLst/>
              <a:cxnLst/>
              <a:rect l="l" t="t" r="r" b="b"/>
              <a:pathLst>
                <a:path w="2231" h="1092" extrusionOk="0">
                  <a:moveTo>
                    <a:pt x="0" y="1"/>
                  </a:moveTo>
                  <a:lnTo>
                    <a:pt x="0" y="1091"/>
                  </a:lnTo>
                  <a:lnTo>
                    <a:pt x="2231" y="1091"/>
                  </a:lnTo>
                  <a:lnTo>
                    <a:pt x="2231" y="794"/>
                  </a:lnTo>
                  <a:lnTo>
                    <a:pt x="2082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32" name="Google Shape;1932;p66"/>
            <p:cNvSpPr/>
            <p:nvPr/>
          </p:nvSpPr>
          <p:spPr>
            <a:xfrm>
              <a:off x="544250" y="3448650"/>
              <a:ext cx="55775" cy="27300"/>
            </a:xfrm>
            <a:custGeom>
              <a:avLst/>
              <a:gdLst/>
              <a:ahLst/>
              <a:cxnLst/>
              <a:rect l="l" t="t" r="r" b="b"/>
              <a:pathLst>
                <a:path w="2231" h="1092" fill="none" extrusionOk="0">
                  <a:moveTo>
                    <a:pt x="0" y="1091"/>
                  </a:moveTo>
                  <a:lnTo>
                    <a:pt x="2231" y="1091"/>
                  </a:lnTo>
                  <a:lnTo>
                    <a:pt x="2231" y="794"/>
                  </a:lnTo>
                  <a:lnTo>
                    <a:pt x="2082" y="1"/>
                  </a:lnTo>
                  <a:lnTo>
                    <a:pt x="0" y="1"/>
                  </a:lnTo>
                  <a:lnTo>
                    <a:pt x="0" y="109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33" name="Google Shape;1933;p66"/>
            <p:cNvSpPr/>
            <p:nvPr/>
          </p:nvSpPr>
          <p:spPr>
            <a:xfrm>
              <a:off x="544250" y="3475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34" name="Google Shape;1934;p66"/>
            <p:cNvSpPr/>
            <p:nvPr/>
          </p:nvSpPr>
          <p:spPr>
            <a:xfrm>
              <a:off x="544250" y="3392875"/>
              <a:ext cx="47100" cy="27300"/>
            </a:xfrm>
            <a:custGeom>
              <a:avLst/>
              <a:gdLst/>
              <a:ahLst/>
              <a:cxnLst/>
              <a:rect l="l" t="t" r="r" b="b"/>
              <a:pathLst>
                <a:path w="1884" h="1092" extrusionOk="0">
                  <a:moveTo>
                    <a:pt x="0" y="1"/>
                  </a:moveTo>
                  <a:lnTo>
                    <a:pt x="0" y="1091"/>
                  </a:lnTo>
                  <a:lnTo>
                    <a:pt x="1884" y="1091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35" name="Google Shape;1935;p66"/>
            <p:cNvSpPr/>
            <p:nvPr/>
          </p:nvSpPr>
          <p:spPr>
            <a:xfrm>
              <a:off x="544250" y="3392875"/>
              <a:ext cx="47100" cy="27300"/>
            </a:xfrm>
            <a:custGeom>
              <a:avLst/>
              <a:gdLst/>
              <a:ahLst/>
              <a:cxnLst/>
              <a:rect l="l" t="t" r="r" b="b"/>
              <a:pathLst>
                <a:path w="1884" h="1092" fill="none" extrusionOk="0">
                  <a:moveTo>
                    <a:pt x="0" y="1"/>
                  </a:moveTo>
                  <a:lnTo>
                    <a:pt x="0" y="1091"/>
                  </a:lnTo>
                  <a:lnTo>
                    <a:pt x="1884" y="1091"/>
                  </a:lnTo>
                  <a:lnTo>
                    <a:pt x="1686" y="1"/>
                  </a:ln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36" name="Google Shape;1936;p66"/>
            <p:cNvSpPr/>
            <p:nvPr/>
          </p:nvSpPr>
          <p:spPr>
            <a:xfrm>
              <a:off x="544250" y="339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37" name="Google Shape;1937;p66"/>
            <p:cNvSpPr/>
            <p:nvPr/>
          </p:nvSpPr>
          <p:spPr>
            <a:xfrm>
              <a:off x="349650" y="3448650"/>
              <a:ext cx="55800" cy="27300"/>
            </a:xfrm>
            <a:custGeom>
              <a:avLst/>
              <a:gdLst/>
              <a:ahLst/>
              <a:cxnLst/>
              <a:rect l="l" t="t" r="r" b="b"/>
              <a:pathLst>
                <a:path w="2232" h="1092" extrusionOk="0">
                  <a:moveTo>
                    <a:pt x="149" y="1"/>
                  </a:moveTo>
                  <a:lnTo>
                    <a:pt x="1" y="843"/>
                  </a:lnTo>
                  <a:lnTo>
                    <a:pt x="1" y="1091"/>
                  </a:lnTo>
                  <a:lnTo>
                    <a:pt x="2232" y="1091"/>
                  </a:lnTo>
                  <a:lnTo>
                    <a:pt x="2232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38" name="Google Shape;1938;p66"/>
            <p:cNvSpPr/>
            <p:nvPr/>
          </p:nvSpPr>
          <p:spPr>
            <a:xfrm>
              <a:off x="349650" y="3448650"/>
              <a:ext cx="55800" cy="27300"/>
            </a:xfrm>
            <a:custGeom>
              <a:avLst/>
              <a:gdLst/>
              <a:ahLst/>
              <a:cxnLst/>
              <a:rect l="l" t="t" r="r" b="b"/>
              <a:pathLst>
                <a:path w="2232" h="1092" fill="none" extrusionOk="0">
                  <a:moveTo>
                    <a:pt x="1" y="843"/>
                  </a:moveTo>
                  <a:lnTo>
                    <a:pt x="1" y="1091"/>
                  </a:lnTo>
                  <a:lnTo>
                    <a:pt x="2232" y="1091"/>
                  </a:lnTo>
                  <a:lnTo>
                    <a:pt x="2232" y="1"/>
                  </a:lnTo>
                  <a:lnTo>
                    <a:pt x="149" y="1"/>
                  </a:lnTo>
                  <a:lnTo>
                    <a:pt x="1" y="843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39" name="Google Shape;1939;p66"/>
            <p:cNvSpPr/>
            <p:nvPr/>
          </p:nvSpPr>
          <p:spPr>
            <a:xfrm>
              <a:off x="349650" y="3469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40" name="Google Shape;1940;p66"/>
            <p:cNvSpPr/>
            <p:nvPr/>
          </p:nvSpPr>
          <p:spPr>
            <a:xfrm>
              <a:off x="432700" y="3392875"/>
              <a:ext cx="84300" cy="27300"/>
            </a:xfrm>
            <a:custGeom>
              <a:avLst/>
              <a:gdLst/>
              <a:ahLst/>
              <a:cxnLst/>
              <a:rect l="l" t="t" r="r" b="b"/>
              <a:pathLst>
                <a:path w="3372" h="1092" extrusionOk="0">
                  <a:moveTo>
                    <a:pt x="0" y="1"/>
                  </a:moveTo>
                  <a:lnTo>
                    <a:pt x="0" y="1091"/>
                  </a:lnTo>
                  <a:lnTo>
                    <a:pt x="3371" y="1091"/>
                  </a:lnTo>
                  <a:lnTo>
                    <a:pt x="3371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41" name="Google Shape;1941;p66"/>
            <p:cNvSpPr/>
            <p:nvPr/>
          </p:nvSpPr>
          <p:spPr>
            <a:xfrm>
              <a:off x="432700" y="3448650"/>
              <a:ext cx="84300" cy="27300"/>
            </a:xfrm>
            <a:custGeom>
              <a:avLst/>
              <a:gdLst/>
              <a:ahLst/>
              <a:cxnLst/>
              <a:rect l="l" t="t" r="r" b="b"/>
              <a:pathLst>
                <a:path w="3372" h="1092" extrusionOk="0">
                  <a:moveTo>
                    <a:pt x="0" y="1"/>
                  </a:moveTo>
                  <a:lnTo>
                    <a:pt x="0" y="1091"/>
                  </a:lnTo>
                  <a:lnTo>
                    <a:pt x="3371" y="1091"/>
                  </a:lnTo>
                  <a:lnTo>
                    <a:pt x="3371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42" name="Google Shape;1942;p66"/>
            <p:cNvSpPr/>
            <p:nvPr/>
          </p:nvSpPr>
          <p:spPr>
            <a:xfrm>
              <a:off x="432700" y="3503175"/>
              <a:ext cx="84300" cy="28550"/>
            </a:xfrm>
            <a:custGeom>
              <a:avLst/>
              <a:gdLst/>
              <a:ahLst/>
              <a:cxnLst/>
              <a:rect l="l" t="t" r="r" b="b"/>
              <a:pathLst>
                <a:path w="3372" h="1142" extrusionOk="0">
                  <a:moveTo>
                    <a:pt x="0" y="1"/>
                  </a:moveTo>
                  <a:lnTo>
                    <a:pt x="0" y="1141"/>
                  </a:lnTo>
                  <a:lnTo>
                    <a:pt x="3371" y="1141"/>
                  </a:lnTo>
                  <a:lnTo>
                    <a:pt x="3371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43" name="Google Shape;1943;p66"/>
            <p:cNvSpPr/>
            <p:nvPr/>
          </p:nvSpPr>
          <p:spPr>
            <a:xfrm>
              <a:off x="432700" y="3614725"/>
              <a:ext cx="84300" cy="27300"/>
            </a:xfrm>
            <a:custGeom>
              <a:avLst/>
              <a:gdLst/>
              <a:ahLst/>
              <a:cxnLst/>
              <a:rect l="l" t="t" r="r" b="b"/>
              <a:pathLst>
                <a:path w="3372" h="1092" extrusionOk="0">
                  <a:moveTo>
                    <a:pt x="0" y="1"/>
                  </a:moveTo>
                  <a:lnTo>
                    <a:pt x="0" y="1091"/>
                  </a:lnTo>
                  <a:lnTo>
                    <a:pt x="3371" y="1091"/>
                  </a:lnTo>
                  <a:lnTo>
                    <a:pt x="3371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44" name="Google Shape;1944;p66"/>
            <p:cNvSpPr/>
            <p:nvPr/>
          </p:nvSpPr>
          <p:spPr>
            <a:xfrm>
              <a:off x="359575" y="3614725"/>
              <a:ext cx="45875" cy="27300"/>
            </a:xfrm>
            <a:custGeom>
              <a:avLst/>
              <a:gdLst/>
              <a:ahLst/>
              <a:cxnLst/>
              <a:rect l="l" t="t" r="r" b="b"/>
              <a:pathLst>
                <a:path w="1835" h="1092" extrusionOk="0">
                  <a:moveTo>
                    <a:pt x="0" y="1"/>
                  </a:moveTo>
                  <a:lnTo>
                    <a:pt x="199" y="1091"/>
                  </a:lnTo>
                  <a:lnTo>
                    <a:pt x="1835" y="1091"/>
                  </a:lnTo>
                  <a:lnTo>
                    <a:pt x="1835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45" name="Google Shape;1945;p66"/>
            <p:cNvSpPr/>
            <p:nvPr/>
          </p:nvSpPr>
          <p:spPr>
            <a:xfrm>
              <a:off x="359575" y="3614725"/>
              <a:ext cx="45875" cy="27300"/>
            </a:xfrm>
            <a:custGeom>
              <a:avLst/>
              <a:gdLst/>
              <a:ahLst/>
              <a:cxnLst/>
              <a:rect l="l" t="t" r="r" b="b"/>
              <a:pathLst>
                <a:path w="1835" h="1092" fill="none" extrusionOk="0">
                  <a:moveTo>
                    <a:pt x="1835" y="1091"/>
                  </a:moveTo>
                  <a:lnTo>
                    <a:pt x="1835" y="1"/>
                  </a:lnTo>
                  <a:lnTo>
                    <a:pt x="0" y="1"/>
                  </a:lnTo>
                  <a:lnTo>
                    <a:pt x="199" y="1091"/>
                  </a:lnTo>
                  <a:lnTo>
                    <a:pt x="1835" y="109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46" name="Google Shape;1946;p66"/>
            <p:cNvSpPr/>
            <p:nvPr/>
          </p:nvSpPr>
          <p:spPr>
            <a:xfrm>
              <a:off x="405425" y="3642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47" name="Google Shape;1947;p66"/>
            <p:cNvSpPr/>
            <p:nvPr/>
          </p:nvSpPr>
          <p:spPr>
            <a:xfrm>
              <a:off x="544250" y="3614725"/>
              <a:ext cx="45875" cy="27300"/>
            </a:xfrm>
            <a:custGeom>
              <a:avLst/>
              <a:gdLst/>
              <a:ahLst/>
              <a:cxnLst/>
              <a:rect l="l" t="t" r="r" b="b"/>
              <a:pathLst>
                <a:path w="1835" h="1092" extrusionOk="0">
                  <a:moveTo>
                    <a:pt x="0" y="1"/>
                  </a:moveTo>
                  <a:lnTo>
                    <a:pt x="0" y="1091"/>
                  </a:lnTo>
                  <a:lnTo>
                    <a:pt x="1586" y="1091"/>
                  </a:lnTo>
                  <a:lnTo>
                    <a:pt x="1834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48" name="Google Shape;1948;p66"/>
            <p:cNvSpPr/>
            <p:nvPr/>
          </p:nvSpPr>
          <p:spPr>
            <a:xfrm>
              <a:off x="544250" y="3614725"/>
              <a:ext cx="45875" cy="27300"/>
            </a:xfrm>
            <a:custGeom>
              <a:avLst/>
              <a:gdLst/>
              <a:ahLst/>
              <a:cxnLst/>
              <a:rect l="l" t="t" r="r" b="b"/>
              <a:pathLst>
                <a:path w="1835" h="1092" fill="none" extrusionOk="0">
                  <a:moveTo>
                    <a:pt x="0" y="1091"/>
                  </a:moveTo>
                  <a:lnTo>
                    <a:pt x="1586" y="1091"/>
                  </a:lnTo>
                  <a:lnTo>
                    <a:pt x="1834" y="1"/>
                  </a:lnTo>
                  <a:lnTo>
                    <a:pt x="0" y="1"/>
                  </a:lnTo>
                  <a:lnTo>
                    <a:pt x="0" y="109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49" name="Google Shape;1949;p66"/>
            <p:cNvSpPr/>
            <p:nvPr/>
          </p:nvSpPr>
          <p:spPr>
            <a:xfrm>
              <a:off x="544250" y="3642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50" name="Google Shape;1950;p66"/>
            <p:cNvSpPr/>
            <p:nvPr/>
          </p:nvSpPr>
          <p:spPr>
            <a:xfrm>
              <a:off x="358325" y="3392875"/>
              <a:ext cx="47125" cy="27300"/>
            </a:xfrm>
            <a:custGeom>
              <a:avLst/>
              <a:gdLst/>
              <a:ahLst/>
              <a:cxnLst/>
              <a:rect l="l" t="t" r="r" b="b"/>
              <a:pathLst>
                <a:path w="1885" h="1092" extrusionOk="0">
                  <a:moveTo>
                    <a:pt x="199" y="1"/>
                  </a:moveTo>
                  <a:lnTo>
                    <a:pt x="1" y="1091"/>
                  </a:lnTo>
                  <a:lnTo>
                    <a:pt x="1885" y="1091"/>
                  </a:lnTo>
                  <a:lnTo>
                    <a:pt x="1885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51" name="Google Shape;1951;p66"/>
            <p:cNvSpPr/>
            <p:nvPr/>
          </p:nvSpPr>
          <p:spPr>
            <a:xfrm>
              <a:off x="358325" y="3392875"/>
              <a:ext cx="47125" cy="27300"/>
            </a:xfrm>
            <a:custGeom>
              <a:avLst/>
              <a:gdLst/>
              <a:ahLst/>
              <a:cxnLst/>
              <a:rect l="l" t="t" r="r" b="b"/>
              <a:pathLst>
                <a:path w="1885" h="1092" fill="none" extrusionOk="0">
                  <a:moveTo>
                    <a:pt x="1885" y="1"/>
                  </a:moveTo>
                  <a:lnTo>
                    <a:pt x="199" y="1"/>
                  </a:lnTo>
                  <a:lnTo>
                    <a:pt x="1" y="1091"/>
                  </a:lnTo>
                  <a:lnTo>
                    <a:pt x="1885" y="1091"/>
                  </a:lnTo>
                  <a:lnTo>
                    <a:pt x="1885" y="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52" name="Google Shape;1952;p66"/>
            <p:cNvSpPr/>
            <p:nvPr/>
          </p:nvSpPr>
          <p:spPr>
            <a:xfrm>
              <a:off x="405425" y="339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53" name="Google Shape;1953;p66"/>
            <p:cNvSpPr/>
            <p:nvPr/>
          </p:nvSpPr>
          <p:spPr>
            <a:xfrm>
              <a:off x="269100" y="3252825"/>
              <a:ext cx="411500" cy="195850"/>
            </a:xfrm>
            <a:custGeom>
              <a:avLst/>
              <a:gdLst/>
              <a:ahLst/>
              <a:cxnLst/>
              <a:rect l="l" t="t" r="r" b="b"/>
              <a:pathLst>
                <a:path w="16460" h="7834" extrusionOk="0">
                  <a:moveTo>
                    <a:pt x="9568" y="1141"/>
                  </a:moveTo>
                  <a:lnTo>
                    <a:pt x="9717" y="1290"/>
                  </a:lnTo>
                  <a:lnTo>
                    <a:pt x="9866" y="1438"/>
                  </a:lnTo>
                  <a:lnTo>
                    <a:pt x="9915" y="1686"/>
                  </a:lnTo>
                  <a:lnTo>
                    <a:pt x="9915" y="2232"/>
                  </a:lnTo>
                  <a:lnTo>
                    <a:pt x="6544" y="2232"/>
                  </a:lnTo>
                  <a:lnTo>
                    <a:pt x="6544" y="1686"/>
                  </a:lnTo>
                  <a:lnTo>
                    <a:pt x="6594" y="1438"/>
                  </a:lnTo>
                  <a:lnTo>
                    <a:pt x="6743" y="1290"/>
                  </a:lnTo>
                  <a:lnTo>
                    <a:pt x="6891" y="1141"/>
                  </a:lnTo>
                  <a:close/>
                  <a:moveTo>
                    <a:pt x="7139" y="1"/>
                  </a:moveTo>
                  <a:lnTo>
                    <a:pt x="6792" y="50"/>
                  </a:lnTo>
                  <a:lnTo>
                    <a:pt x="6495" y="150"/>
                  </a:lnTo>
                  <a:lnTo>
                    <a:pt x="6197" y="298"/>
                  </a:lnTo>
                  <a:lnTo>
                    <a:pt x="5949" y="497"/>
                  </a:lnTo>
                  <a:lnTo>
                    <a:pt x="5751" y="744"/>
                  </a:lnTo>
                  <a:lnTo>
                    <a:pt x="5602" y="1042"/>
                  </a:lnTo>
                  <a:lnTo>
                    <a:pt x="5503" y="1339"/>
                  </a:lnTo>
                  <a:lnTo>
                    <a:pt x="5454" y="1686"/>
                  </a:lnTo>
                  <a:lnTo>
                    <a:pt x="5454" y="2232"/>
                  </a:lnTo>
                  <a:lnTo>
                    <a:pt x="2182" y="2232"/>
                  </a:lnTo>
                  <a:lnTo>
                    <a:pt x="1934" y="2331"/>
                  </a:lnTo>
                  <a:lnTo>
                    <a:pt x="1636" y="2480"/>
                  </a:lnTo>
                  <a:lnTo>
                    <a:pt x="1438" y="2628"/>
                  </a:lnTo>
                  <a:lnTo>
                    <a:pt x="1240" y="2827"/>
                  </a:lnTo>
                  <a:lnTo>
                    <a:pt x="1041" y="3074"/>
                  </a:lnTo>
                  <a:lnTo>
                    <a:pt x="942" y="3322"/>
                  </a:lnTo>
                  <a:lnTo>
                    <a:pt x="843" y="3620"/>
                  </a:lnTo>
                  <a:lnTo>
                    <a:pt x="0" y="7834"/>
                  </a:lnTo>
                  <a:lnTo>
                    <a:pt x="2281" y="7834"/>
                  </a:lnTo>
                  <a:lnTo>
                    <a:pt x="2777" y="4958"/>
                  </a:lnTo>
                  <a:lnTo>
                    <a:pt x="2826" y="4760"/>
                  </a:lnTo>
                  <a:lnTo>
                    <a:pt x="2925" y="4611"/>
                  </a:lnTo>
                  <a:lnTo>
                    <a:pt x="3124" y="4512"/>
                  </a:lnTo>
                  <a:lnTo>
                    <a:pt x="3322" y="4463"/>
                  </a:lnTo>
                  <a:lnTo>
                    <a:pt x="13138" y="4463"/>
                  </a:lnTo>
                  <a:lnTo>
                    <a:pt x="13336" y="4512"/>
                  </a:lnTo>
                  <a:lnTo>
                    <a:pt x="13534" y="4611"/>
                  </a:lnTo>
                  <a:lnTo>
                    <a:pt x="13633" y="4760"/>
                  </a:lnTo>
                  <a:lnTo>
                    <a:pt x="13683" y="4958"/>
                  </a:lnTo>
                  <a:lnTo>
                    <a:pt x="14179" y="7834"/>
                  </a:lnTo>
                  <a:lnTo>
                    <a:pt x="16459" y="7834"/>
                  </a:lnTo>
                  <a:lnTo>
                    <a:pt x="15616" y="3620"/>
                  </a:lnTo>
                  <a:lnTo>
                    <a:pt x="15517" y="3322"/>
                  </a:lnTo>
                  <a:lnTo>
                    <a:pt x="15418" y="3074"/>
                  </a:lnTo>
                  <a:lnTo>
                    <a:pt x="15220" y="2827"/>
                  </a:lnTo>
                  <a:lnTo>
                    <a:pt x="15022" y="2628"/>
                  </a:lnTo>
                  <a:lnTo>
                    <a:pt x="14823" y="2480"/>
                  </a:lnTo>
                  <a:lnTo>
                    <a:pt x="14526" y="2331"/>
                  </a:lnTo>
                  <a:lnTo>
                    <a:pt x="14278" y="2232"/>
                  </a:lnTo>
                  <a:lnTo>
                    <a:pt x="11006" y="2232"/>
                  </a:lnTo>
                  <a:lnTo>
                    <a:pt x="11006" y="1686"/>
                  </a:lnTo>
                  <a:lnTo>
                    <a:pt x="10956" y="1339"/>
                  </a:lnTo>
                  <a:lnTo>
                    <a:pt x="10857" y="1042"/>
                  </a:lnTo>
                  <a:lnTo>
                    <a:pt x="10709" y="744"/>
                  </a:lnTo>
                  <a:lnTo>
                    <a:pt x="10510" y="497"/>
                  </a:lnTo>
                  <a:lnTo>
                    <a:pt x="10262" y="298"/>
                  </a:lnTo>
                  <a:lnTo>
                    <a:pt x="9965" y="150"/>
                  </a:lnTo>
                  <a:lnTo>
                    <a:pt x="9667" y="50"/>
                  </a:lnTo>
                  <a:lnTo>
                    <a:pt x="9320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54" name="Google Shape;1954;p66"/>
            <p:cNvSpPr/>
            <p:nvPr/>
          </p:nvSpPr>
          <p:spPr>
            <a:xfrm>
              <a:off x="269100" y="3252825"/>
              <a:ext cx="411500" cy="195850"/>
            </a:xfrm>
            <a:custGeom>
              <a:avLst/>
              <a:gdLst/>
              <a:ahLst/>
              <a:cxnLst/>
              <a:rect l="l" t="t" r="r" b="b"/>
              <a:pathLst>
                <a:path w="16460" h="7834" fill="none" extrusionOk="0">
                  <a:moveTo>
                    <a:pt x="15616" y="3620"/>
                  </a:moveTo>
                  <a:lnTo>
                    <a:pt x="15616" y="3620"/>
                  </a:lnTo>
                  <a:lnTo>
                    <a:pt x="15517" y="3322"/>
                  </a:lnTo>
                  <a:lnTo>
                    <a:pt x="15418" y="3074"/>
                  </a:lnTo>
                  <a:lnTo>
                    <a:pt x="15220" y="2827"/>
                  </a:lnTo>
                  <a:lnTo>
                    <a:pt x="15022" y="2628"/>
                  </a:lnTo>
                  <a:lnTo>
                    <a:pt x="14823" y="2480"/>
                  </a:lnTo>
                  <a:lnTo>
                    <a:pt x="14526" y="2331"/>
                  </a:lnTo>
                  <a:lnTo>
                    <a:pt x="14278" y="2232"/>
                  </a:lnTo>
                  <a:lnTo>
                    <a:pt x="13981" y="2232"/>
                  </a:lnTo>
                  <a:lnTo>
                    <a:pt x="11006" y="2232"/>
                  </a:lnTo>
                  <a:lnTo>
                    <a:pt x="11006" y="1686"/>
                  </a:lnTo>
                  <a:lnTo>
                    <a:pt x="11006" y="1686"/>
                  </a:lnTo>
                  <a:lnTo>
                    <a:pt x="10956" y="1339"/>
                  </a:lnTo>
                  <a:lnTo>
                    <a:pt x="10857" y="1042"/>
                  </a:lnTo>
                  <a:lnTo>
                    <a:pt x="10709" y="744"/>
                  </a:lnTo>
                  <a:lnTo>
                    <a:pt x="10510" y="497"/>
                  </a:lnTo>
                  <a:lnTo>
                    <a:pt x="10262" y="298"/>
                  </a:lnTo>
                  <a:lnTo>
                    <a:pt x="9965" y="150"/>
                  </a:lnTo>
                  <a:lnTo>
                    <a:pt x="9667" y="50"/>
                  </a:lnTo>
                  <a:lnTo>
                    <a:pt x="9320" y="1"/>
                  </a:lnTo>
                  <a:lnTo>
                    <a:pt x="7139" y="1"/>
                  </a:lnTo>
                  <a:lnTo>
                    <a:pt x="7139" y="1"/>
                  </a:lnTo>
                  <a:lnTo>
                    <a:pt x="6792" y="50"/>
                  </a:lnTo>
                  <a:lnTo>
                    <a:pt x="6495" y="150"/>
                  </a:lnTo>
                  <a:lnTo>
                    <a:pt x="6197" y="298"/>
                  </a:lnTo>
                  <a:lnTo>
                    <a:pt x="5949" y="497"/>
                  </a:lnTo>
                  <a:lnTo>
                    <a:pt x="5751" y="744"/>
                  </a:lnTo>
                  <a:lnTo>
                    <a:pt x="5602" y="1042"/>
                  </a:lnTo>
                  <a:lnTo>
                    <a:pt x="5503" y="1339"/>
                  </a:lnTo>
                  <a:lnTo>
                    <a:pt x="5454" y="1686"/>
                  </a:lnTo>
                  <a:lnTo>
                    <a:pt x="5454" y="2232"/>
                  </a:lnTo>
                  <a:lnTo>
                    <a:pt x="2479" y="2232"/>
                  </a:lnTo>
                  <a:lnTo>
                    <a:pt x="2479" y="2232"/>
                  </a:lnTo>
                  <a:lnTo>
                    <a:pt x="2182" y="2232"/>
                  </a:lnTo>
                  <a:lnTo>
                    <a:pt x="1934" y="2331"/>
                  </a:lnTo>
                  <a:lnTo>
                    <a:pt x="1636" y="2480"/>
                  </a:lnTo>
                  <a:lnTo>
                    <a:pt x="1438" y="2628"/>
                  </a:lnTo>
                  <a:lnTo>
                    <a:pt x="1240" y="2827"/>
                  </a:lnTo>
                  <a:lnTo>
                    <a:pt x="1041" y="3074"/>
                  </a:lnTo>
                  <a:lnTo>
                    <a:pt x="942" y="3322"/>
                  </a:lnTo>
                  <a:lnTo>
                    <a:pt x="843" y="3620"/>
                  </a:lnTo>
                  <a:lnTo>
                    <a:pt x="0" y="7834"/>
                  </a:lnTo>
                  <a:lnTo>
                    <a:pt x="2281" y="7834"/>
                  </a:lnTo>
                  <a:lnTo>
                    <a:pt x="2777" y="4958"/>
                  </a:lnTo>
                  <a:lnTo>
                    <a:pt x="2777" y="4958"/>
                  </a:lnTo>
                  <a:lnTo>
                    <a:pt x="2826" y="4760"/>
                  </a:lnTo>
                  <a:lnTo>
                    <a:pt x="2925" y="4611"/>
                  </a:lnTo>
                  <a:lnTo>
                    <a:pt x="3124" y="4512"/>
                  </a:lnTo>
                  <a:lnTo>
                    <a:pt x="3322" y="4463"/>
                  </a:lnTo>
                  <a:lnTo>
                    <a:pt x="13138" y="4463"/>
                  </a:lnTo>
                  <a:lnTo>
                    <a:pt x="13138" y="4463"/>
                  </a:lnTo>
                  <a:lnTo>
                    <a:pt x="13336" y="4512"/>
                  </a:lnTo>
                  <a:lnTo>
                    <a:pt x="13534" y="4611"/>
                  </a:lnTo>
                  <a:lnTo>
                    <a:pt x="13633" y="4760"/>
                  </a:lnTo>
                  <a:lnTo>
                    <a:pt x="13683" y="4958"/>
                  </a:lnTo>
                  <a:lnTo>
                    <a:pt x="14179" y="7834"/>
                  </a:lnTo>
                  <a:lnTo>
                    <a:pt x="16459" y="7834"/>
                  </a:lnTo>
                  <a:lnTo>
                    <a:pt x="15616" y="3620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55" name="Google Shape;1955;p66"/>
            <p:cNvSpPr/>
            <p:nvPr/>
          </p:nvSpPr>
          <p:spPr>
            <a:xfrm>
              <a:off x="432700" y="3281350"/>
              <a:ext cx="84300" cy="27275"/>
            </a:xfrm>
            <a:custGeom>
              <a:avLst/>
              <a:gdLst/>
              <a:ahLst/>
              <a:cxnLst/>
              <a:rect l="l" t="t" r="r" b="b"/>
              <a:pathLst>
                <a:path w="3372" h="1091" fill="none" extrusionOk="0">
                  <a:moveTo>
                    <a:pt x="0" y="545"/>
                  </a:moveTo>
                  <a:lnTo>
                    <a:pt x="0" y="545"/>
                  </a:lnTo>
                  <a:lnTo>
                    <a:pt x="50" y="297"/>
                  </a:lnTo>
                  <a:lnTo>
                    <a:pt x="199" y="149"/>
                  </a:lnTo>
                  <a:lnTo>
                    <a:pt x="347" y="0"/>
                  </a:lnTo>
                  <a:lnTo>
                    <a:pt x="595" y="0"/>
                  </a:lnTo>
                  <a:lnTo>
                    <a:pt x="2776" y="0"/>
                  </a:lnTo>
                  <a:lnTo>
                    <a:pt x="2776" y="0"/>
                  </a:lnTo>
                  <a:lnTo>
                    <a:pt x="3024" y="0"/>
                  </a:lnTo>
                  <a:lnTo>
                    <a:pt x="3173" y="149"/>
                  </a:lnTo>
                  <a:lnTo>
                    <a:pt x="3322" y="297"/>
                  </a:lnTo>
                  <a:lnTo>
                    <a:pt x="3371" y="545"/>
                  </a:lnTo>
                  <a:lnTo>
                    <a:pt x="3371" y="1091"/>
                  </a:lnTo>
                  <a:lnTo>
                    <a:pt x="0" y="1091"/>
                  </a:lnTo>
                  <a:lnTo>
                    <a:pt x="0" y="545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56" name="Google Shape;1956;p66"/>
            <p:cNvSpPr/>
            <p:nvPr/>
          </p:nvSpPr>
          <p:spPr>
            <a:xfrm>
              <a:off x="432700" y="3294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57" name="Google Shape;1957;p66"/>
            <p:cNvSpPr/>
            <p:nvPr/>
          </p:nvSpPr>
          <p:spPr>
            <a:xfrm>
              <a:off x="269100" y="3587450"/>
              <a:ext cx="411500" cy="138850"/>
            </a:xfrm>
            <a:custGeom>
              <a:avLst/>
              <a:gdLst/>
              <a:ahLst/>
              <a:cxnLst/>
              <a:rect l="l" t="t" r="r" b="b"/>
              <a:pathLst>
                <a:path w="16460" h="5554" extrusionOk="0">
                  <a:moveTo>
                    <a:pt x="0" y="1"/>
                  </a:moveTo>
                  <a:lnTo>
                    <a:pt x="843" y="4215"/>
                  </a:lnTo>
                  <a:lnTo>
                    <a:pt x="942" y="4512"/>
                  </a:lnTo>
                  <a:lnTo>
                    <a:pt x="1041" y="4760"/>
                  </a:lnTo>
                  <a:lnTo>
                    <a:pt x="1240" y="5008"/>
                  </a:lnTo>
                  <a:lnTo>
                    <a:pt x="1438" y="5206"/>
                  </a:lnTo>
                  <a:lnTo>
                    <a:pt x="1636" y="5355"/>
                  </a:lnTo>
                  <a:lnTo>
                    <a:pt x="1934" y="5454"/>
                  </a:lnTo>
                  <a:lnTo>
                    <a:pt x="2182" y="5553"/>
                  </a:lnTo>
                  <a:lnTo>
                    <a:pt x="14278" y="5553"/>
                  </a:lnTo>
                  <a:lnTo>
                    <a:pt x="14526" y="5454"/>
                  </a:lnTo>
                  <a:lnTo>
                    <a:pt x="14823" y="5355"/>
                  </a:lnTo>
                  <a:lnTo>
                    <a:pt x="15022" y="5206"/>
                  </a:lnTo>
                  <a:lnTo>
                    <a:pt x="15220" y="5008"/>
                  </a:lnTo>
                  <a:lnTo>
                    <a:pt x="15418" y="4760"/>
                  </a:lnTo>
                  <a:lnTo>
                    <a:pt x="15517" y="4512"/>
                  </a:lnTo>
                  <a:lnTo>
                    <a:pt x="15616" y="4215"/>
                  </a:lnTo>
                  <a:lnTo>
                    <a:pt x="16459" y="1"/>
                  </a:lnTo>
                  <a:lnTo>
                    <a:pt x="14179" y="1"/>
                  </a:lnTo>
                  <a:lnTo>
                    <a:pt x="13633" y="2876"/>
                  </a:lnTo>
                  <a:lnTo>
                    <a:pt x="13534" y="3025"/>
                  </a:lnTo>
                  <a:lnTo>
                    <a:pt x="13435" y="3174"/>
                  </a:lnTo>
                  <a:lnTo>
                    <a:pt x="13237" y="3273"/>
                  </a:lnTo>
                  <a:lnTo>
                    <a:pt x="13088" y="3322"/>
                  </a:lnTo>
                  <a:lnTo>
                    <a:pt x="3371" y="3322"/>
                  </a:lnTo>
                  <a:lnTo>
                    <a:pt x="3173" y="3273"/>
                  </a:lnTo>
                  <a:lnTo>
                    <a:pt x="3024" y="3174"/>
                  </a:lnTo>
                  <a:lnTo>
                    <a:pt x="2925" y="3025"/>
                  </a:lnTo>
                  <a:lnTo>
                    <a:pt x="2826" y="2876"/>
                  </a:lnTo>
                  <a:lnTo>
                    <a:pt x="2281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58" name="Google Shape;1958;p66"/>
            <p:cNvSpPr/>
            <p:nvPr/>
          </p:nvSpPr>
          <p:spPr>
            <a:xfrm>
              <a:off x="269100" y="3587450"/>
              <a:ext cx="411500" cy="138850"/>
            </a:xfrm>
            <a:custGeom>
              <a:avLst/>
              <a:gdLst/>
              <a:ahLst/>
              <a:cxnLst/>
              <a:rect l="l" t="t" r="r" b="b"/>
              <a:pathLst>
                <a:path w="16460" h="5554" fill="none" extrusionOk="0">
                  <a:moveTo>
                    <a:pt x="15616" y="4215"/>
                  </a:moveTo>
                  <a:lnTo>
                    <a:pt x="16459" y="1"/>
                  </a:lnTo>
                  <a:lnTo>
                    <a:pt x="14179" y="1"/>
                  </a:lnTo>
                  <a:lnTo>
                    <a:pt x="13633" y="2876"/>
                  </a:lnTo>
                  <a:lnTo>
                    <a:pt x="13633" y="2876"/>
                  </a:lnTo>
                  <a:lnTo>
                    <a:pt x="13534" y="3025"/>
                  </a:lnTo>
                  <a:lnTo>
                    <a:pt x="13435" y="3174"/>
                  </a:lnTo>
                  <a:lnTo>
                    <a:pt x="13237" y="3273"/>
                  </a:lnTo>
                  <a:lnTo>
                    <a:pt x="13088" y="3322"/>
                  </a:lnTo>
                  <a:lnTo>
                    <a:pt x="3371" y="3322"/>
                  </a:lnTo>
                  <a:lnTo>
                    <a:pt x="3371" y="3322"/>
                  </a:lnTo>
                  <a:lnTo>
                    <a:pt x="3173" y="3273"/>
                  </a:lnTo>
                  <a:lnTo>
                    <a:pt x="3024" y="3174"/>
                  </a:lnTo>
                  <a:lnTo>
                    <a:pt x="2925" y="3025"/>
                  </a:lnTo>
                  <a:lnTo>
                    <a:pt x="2826" y="2876"/>
                  </a:lnTo>
                  <a:lnTo>
                    <a:pt x="2281" y="1"/>
                  </a:lnTo>
                  <a:lnTo>
                    <a:pt x="0" y="1"/>
                  </a:lnTo>
                  <a:lnTo>
                    <a:pt x="843" y="4215"/>
                  </a:lnTo>
                  <a:lnTo>
                    <a:pt x="843" y="4215"/>
                  </a:lnTo>
                  <a:lnTo>
                    <a:pt x="942" y="4512"/>
                  </a:lnTo>
                  <a:lnTo>
                    <a:pt x="1041" y="4760"/>
                  </a:lnTo>
                  <a:lnTo>
                    <a:pt x="1240" y="5008"/>
                  </a:lnTo>
                  <a:lnTo>
                    <a:pt x="1438" y="5206"/>
                  </a:lnTo>
                  <a:lnTo>
                    <a:pt x="1636" y="5355"/>
                  </a:lnTo>
                  <a:lnTo>
                    <a:pt x="1934" y="5454"/>
                  </a:lnTo>
                  <a:lnTo>
                    <a:pt x="2182" y="5553"/>
                  </a:lnTo>
                  <a:lnTo>
                    <a:pt x="2479" y="5553"/>
                  </a:lnTo>
                  <a:lnTo>
                    <a:pt x="13981" y="5553"/>
                  </a:lnTo>
                  <a:lnTo>
                    <a:pt x="13981" y="5553"/>
                  </a:lnTo>
                  <a:lnTo>
                    <a:pt x="14278" y="5553"/>
                  </a:lnTo>
                  <a:lnTo>
                    <a:pt x="14526" y="5454"/>
                  </a:lnTo>
                  <a:lnTo>
                    <a:pt x="14823" y="5355"/>
                  </a:lnTo>
                  <a:lnTo>
                    <a:pt x="15022" y="5206"/>
                  </a:lnTo>
                  <a:lnTo>
                    <a:pt x="15220" y="5008"/>
                  </a:lnTo>
                  <a:lnTo>
                    <a:pt x="15418" y="4760"/>
                  </a:lnTo>
                  <a:lnTo>
                    <a:pt x="15517" y="4512"/>
                  </a:lnTo>
                  <a:lnTo>
                    <a:pt x="15616" y="4215"/>
                  </a:lnTo>
                  <a:lnTo>
                    <a:pt x="15616" y="4215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59" name="Google Shape;1959;p66"/>
            <p:cNvSpPr/>
            <p:nvPr/>
          </p:nvSpPr>
          <p:spPr>
            <a:xfrm>
              <a:off x="659500" y="3692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60" name="Google Shape;1960;p66"/>
            <p:cNvSpPr/>
            <p:nvPr/>
          </p:nvSpPr>
          <p:spPr>
            <a:xfrm>
              <a:off x="349650" y="3558950"/>
              <a:ext cx="55800" cy="28525"/>
            </a:xfrm>
            <a:custGeom>
              <a:avLst/>
              <a:gdLst/>
              <a:ahLst/>
              <a:cxnLst/>
              <a:rect l="l" t="t" r="r" b="b"/>
              <a:pathLst>
                <a:path w="2232" h="1141" extrusionOk="0">
                  <a:moveTo>
                    <a:pt x="1" y="1"/>
                  </a:moveTo>
                  <a:lnTo>
                    <a:pt x="1" y="348"/>
                  </a:lnTo>
                  <a:lnTo>
                    <a:pt x="149" y="1141"/>
                  </a:lnTo>
                  <a:lnTo>
                    <a:pt x="2232" y="1141"/>
                  </a:lnTo>
                  <a:lnTo>
                    <a:pt x="2232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61" name="Google Shape;1961;p66"/>
            <p:cNvSpPr/>
            <p:nvPr/>
          </p:nvSpPr>
          <p:spPr>
            <a:xfrm>
              <a:off x="349650" y="3558950"/>
              <a:ext cx="55800" cy="28525"/>
            </a:xfrm>
            <a:custGeom>
              <a:avLst/>
              <a:gdLst/>
              <a:ahLst/>
              <a:cxnLst/>
              <a:rect l="l" t="t" r="r" b="b"/>
              <a:pathLst>
                <a:path w="2232" h="1141" fill="none" extrusionOk="0">
                  <a:moveTo>
                    <a:pt x="1" y="348"/>
                  </a:moveTo>
                  <a:lnTo>
                    <a:pt x="149" y="1141"/>
                  </a:lnTo>
                  <a:lnTo>
                    <a:pt x="2232" y="1141"/>
                  </a:lnTo>
                  <a:lnTo>
                    <a:pt x="2232" y="1"/>
                  </a:lnTo>
                  <a:lnTo>
                    <a:pt x="1" y="1"/>
                  </a:lnTo>
                  <a:lnTo>
                    <a:pt x="1" y="348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62" name="Google Shape;1962;p66"/>
            <p:cNvSpPr/>
            <p:nvPr/>
          </p:nvSpPr>
          <p:spPr>
            <a:xfrm>
              <a:off x="349650" y="3567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63" name="Google Shape;1963;p66"/>
            <p:cNvSpPr/>
            <p:nvPr/>
          </p:nvSpPr>
          <p:spPr>
            <a:xfrm>
              <a:off x="432700" y="3558950"/>
              <a:ext cx="84300" cy="28525"/>
            </a:xfrm>
            <a:custGeom>
              <a:avLst/>
              <a:gdLst/>
              <a:ahLst/>
              <a:cxnLst/>
              <a:rect l="l" t="t" r="r" b="b"/>
              <a:pathLst>
                <a:path w="3372" h="1141" extrusionOk="0">
                  <a:moveTo>
                    <a:pt x="0" y="1"/>
                  </a:moveTo>
                  <a:lnTo>
                    <a:pt x="0" y="1141"/>
                  </a:lnTo>
                  <a:lnTo>
                    <a:pt x="3371" y="1141"/>
                  </a:lnTo>
                  <a:lnTo>
                    <a:pt x="3371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64" name="Google Shape;1964;p66"/>
            <p:cNvSpPr/>
            <p:nvPr/>
          </p:nvSpPr>
          <p:spPr>
            <a:xfrm>
              <a:off x="544250" y="3558950"/>
              <a:ext cx="55775" cy="28525"/>
            </a:xfrm>
            <a:custGeom>
              <a:avLst/>
              <a:gdLst/>
              <a:ahLst/>
              <a:cxnLst/>
              <a:rect l="l" t="t" r="r" b="b"/>
              <a:pathLst>
                <a:path w="2231" h="1141" extrusionOk="0">
                  <a:moveTo>
                    <a:pt x="0" y="1"/>
                  </a:moveTo>
                  <a:lnTo>
                    <a:pt x="0" y="1141"/>
                  </a:lnTo>
                  <a:lnTo>
                    <a:pt x="2033" y="1141"/>
                  </a:lnTo>
                  <a:lnTo>
                    <a:pt x="2231" y="298"/>
                  </a:lnTo>
                  <a:lnTo>
                    <a:pt x="2231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65" name="Google Shape;1965;p66"/>
            <p:cNvSpPr/>
            <p:nvPr/>
          </p:nvSpPr>
          <p:spPr>
            <a:xfrm>
              <a:off x="544250" y="3558950"/>
              <a:ext cx="55775" cy="28525"/>
            </a:xfrm>
            <a:custGeom>
              <a:avLst/>
              <a:gdLst/>
              <a:ahLst/>
              <a:cxnLst/>
              <a:rect l="l" t="t" r="r" b="b"/>
              <a:pathLst>
                <a:path w="2231" h="1141" fill="none" extrusionOk="0">
                  <a:moveTo>
                    <a:pt x="0" y="1141"/>
                  </a:moveTo>
                  <a:lnTo>
                    <a:pt x="2033" y="1141"/>
                  </a:lnTo>
                  <a:lnTo>
                    <a:pt x="2231" y="298"/>
                  </a:lnTo>
                  <a:lnTo>
                    <a:pt x="2231" y="1"/>
                  </a:lnTo>
                  <a:lnTo>
                    <a:pt x="0" y="1"/>
                  </a:lnTo>
                  <a:lnTo>
                    <a:pt x="0" y="114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66" name="Google Shape;1966;p66"/>
            <p:cNvSpPr/>
            <p:nvPr/>
          </p:nvSpPr>
          <p:spPr>
            <a:xfrm>
              <a:off x="544250" y="3587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67" name="Google Shape;1967;p66"/>
            <p:cNvSpPr/>
            <p:nvPr/>
          </p:nvSpPr>
          <p:spPr>
            <a:xfrm>
              <a:off x="238125" y="3475925"/>
              <a:ext cx="84300" cy="27275"/>
            </a:xfrm>
            <a:custGeom>
              <a:avLst/>
              <a:gdLst/>
              <a:ahLst/>
              <a:cxnLst/>
              <a:rect l="l" t="t" r="r" b="b"/>
              <a:pathLst>
                <a:path w="3372" h="1091" extrusionOk="0">
                  <a:moveTo>
                    <a:pt x="1091" y="0"/>
                  </a:moveTo>
                  <a:lnTo>
                    <a:pt x="892" y="50"/>
                  </a:lnTo>
                  <a:lnTo>
                    <a:pt x="694" y="99"/>
                  </a:lnTo>
                  <a:lnTo>
                    <a:pt x="496" y="199"/>
                  </a:lnTo>
                  <a:lnTo>
                    <a:pt x="297" y="347"/>
                  </a:lnTo>
                  <a:lnTo>
                    <a:pt x="198" y="496"/>
                  </a:lnTo>
                  <a:lnTo>
                    <a:pt x="99" y="694"/>
                  </a:lnTo>
                  <a:lnTo>
                    <a:pt x="0" y="893"/>
                  </a:lnTo>
                  <a:lnTo>
                    <a:pt x="0" y="1091"/>
                  </a:lnTo>
                  <a:lnTo>
                    <a:pt x="3371" y="1091"/>
                  </a:lnTo>
                  <a:lnTo>
                    <a:pt x="3371" y="0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68" name="Google Shape;1968;p66"/>
            <p:cNvSpPr/>
            <p:nvPr/>
          </p:nvSpPr>
          <p:spPr>
            <a:xfrm>
              <a:off x="238125" y="3475925"/>
              <a:ext cx="84300" cy="27275"/>
            </a:xfrm>
            <a:custGeom>
              <a:avLst/>
              <a:gdLst/>
              <a:ahLst/>
              <a:cxnLst/>
              <a:rect l="l" t="t" r="r" b="b"/>
              <a:pathLst>
                <a:path w="3372" h="1091" fill="none" extrusionOk="0">
                  <a:moveTo>
                    <a:pt x="3371" y="0"/>
                  </a:moveTo>
                  <a:lnTo>
                    <a:pt x="1091" y="0"/>
                  </a:lnTo>
                  <a:lnTo>
                    <a:pt x="1091" y="0"/>
                  </a:lnTo>
                  <a:lnTo>
                    <a:pt x="892" y="50"/>
                  </a:lnTo>
                  <a:lnTo>
                    <a:pt x="694" y="99"/>
                  </a:lnTo>
                  <a:lnTo>
                    <a:pt x="496" y="199"/>
                  </a:lnTo>
                  <a:lnTo>
                    <a:pt x="297" y="347"/>
                  </a:lnTo>
                  <a:lnTo>
                    <a:pt x="198" y="496"/>
                  </a:lnTo>
                  <a:lnTo>
                    <a:pt x="99" y="694"/>
                  </a:lnTo>
                  <a:lnTo>
                    <a:pt x="0" y="893"/>
                  </a:lnTo>
                  <a:lnTo>
                    <a:pt x="0" y="1091"/>
                  </a:lnTo>
                  <a:lnTo>
                    <a:pt x="3371" y="1091"/>
                  </a:lnTo>
                  <a:lnTo>
                    <a:pt x="3371" y="0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69" name="Google Shape;1969;p66"/>
            <p:cNvSpPr/>
            <p:nvPr/>
          </p:nvSpPr>
          <p:spPr>
            <a:xfrm>
              <a:off x="322400" y="34759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70" name="Google Shape;1970;p66"/>
            <p:cNvSpPr/>
            <p:nvPr/>
          </p:nvSpPr>
          <p:spPr>
            <a:xfrm>
              <a:off x="238125" y="3531700"/>
              <a:ext cx="84300" cy="27275"/>
            </a:xfrm>
            <a:custGeom>
              <a:avLst/>
              <a:gdLst/>
              <a:ahLst/>
              <a:cxnLst/>
              <a:rect l="l" t="t" r="r" b="b"/>
              <a:pathLst>
                <a:path w="3372" h="1091" extrusionOk="0">
                  <a:moveTo>
                    <a:pt x="0" y="0"/>
                  </a:moveTo>
                  <a:lnTo>
                    <a:pt x="0" y="198"/>
                  </a:lnTo>
                  <a:lnTo>
                    <a:pt x="99" y="446"/>
                  </a:lnTo>
                  <a:lnTo>
                    <a:pt x="198" y="595"/>
                  </a:lnTo>
                  <a:lnTo>
                    <a:pt x="297" y="793"/>
                  </a:lnTo>
                  <a:lnTo>
                    <a:pt x="496" y="892"/>
                  </a:lnTo>
                  <a:lnTo>
                    <a:pt x="694" y="992"/>
                  </a:lnTo>
                  <a:lnTo>
                    <a:pt x="892" y="1091"/>
                  </a:lnTo>
                  <a:lnTo>
                    <a:pt x="3371" y="1091"/>
                  </a:lnTo>
                  <a:lnTo>
                    <a:pt x="3371" y="0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71" name="Google Shape;1971;p66"/>
            <p:cNvSpPr/>
            <p:nvPr/>
          </p:nvSpPr>
          <p:spPr>
            <a:xfrm>
              <a:off x="238125" y="3531700"/>
              <a:ext cx="84300" cy="27275"/>
            </a:xfrm>
            <a:custGeom>
              <a:avLst/>
              <a:gdLst/>
              <a:ahLst/>
              <a:cxnLst/>
              <a:rect l="l" t="t" r="r" b="b"/>
              <a:pathLst>
                <a:path w="3372" h="1091" fill="none" extrusionOk="0">
                  <a:moveTo>
                    <a:pt x="1091" y="1091"/>
                  </a:moveTo>
                  <a:lnTo>
                    <a:pt x="3371" y="1091"/>
                  </a:lnTo>
                  <a:lnTo>
                    <a:pt x="337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98"/>
                  </a:lnTo>
                  <a:lnTo>
                    <a:pt x="99" y="446"/>
                  </a:lnTo>
                  <a:lnTo>
                    <a:pt x="198" y="595"/>
                  </a:lnTo>
                  <a:lnTo>
                    <a:pt x="297" y="793"/>
                  </a:lnTo>
                  <a:lnTo>
                    <a:pt x="496" y="892"/>
                  </a:lnTo>
                  <a:lnTo>
                    <a:pt x="694" y="992"/>
                  </a:lnTo>
                  <a:lnTo>
                    <a:pt x="892" y="1091"/>
                  </a:lnTo>
                  <a:lnTo>
                    <a:pt x="1091" y="1091"/>
                  </a:lnTo>
                  <a:lnTo>
                    <a:pt x="1091" y="109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72" name="Google Shape;1972;p66"/>
            <p:cNvSpPr/>
            <p:nvPr/>
          </p:nvSpPr>
          <p:spPr>
            <a:xfrm>
              <a:off x="265375" y="355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73" name="Google Shape;1973;p66"/>
            <p:cNvSpPr/>
            <p:nvPr/>
          </p:nvSpPr>
          <p:spPr>
            <a:xfrm>
              <a:off x="544250" y="3503175"/>
              <a:ext cx="55775" cy="28550"/>
            </a:xfrm>
            <a:custGeom>
              <a:avLst/>
              <a:gdLst/>
              <a:ahLst/>
              <a:cxnLst/>
              <a:rect l="l" t="t" r="r" b="b"/>
              <a:pathLst>
                <a:path w="2231" h="1142" extrusionOk="0">
                  <a:moveTo>
                    <a:pt x="0" y="1"/>
                  </a:moveTo>
                  <a:lnTo>
                    <a:pt x="0" y="1141"/>
                  </a:lnTo>
                  <a:lnTo>
                    <a:pt x="2231" y="1141"/>
                  </a:lnTo>
                  <a:lnTo>
                    <a:pt x="2231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74" name="Google Shape;1974;p66"/>
            <p:cNvSpPr/>
            <p:nvPr/>
          </p:nvSpPr>
          <p:spPr>
            <a:xfrm>
              <a:off x="349650" y="3503175"/>
              <a:ext cx="55800" cy="28550"/>
            </a:xfrm>
            <a:custGeom>
              <a:avLst/>
              <a:gdLst/>
              <a:ahLst/>
              <a:cxnLst/>
              <a:rect l="l" t="t" r="r" b="b"/>
              <a:pathLst>
                <a:path w="2232" h="1142" extrusionOk="0">
                  <a:moveTo>
                    <a:pt x="1" y="1"/>
                  </a:moveTo>
                  <a:lnTo>
                    <a:pt x="1" y="1141"/>
                  </a:lnTo>
                  <a:lnTo>
                    <a:pt x="2232" y="1141"/>
                  </a:lnTo>
                  <a:lnTo>
                    <a:pt x="2232" y="1"/>
                  </a:lnTo>
                  <a:close/>
                </a:path>
              </a:pathLst>
            </a:custGeom>
            <a:solidFill>
              <a:schemeClr val="dk1"/>
            </a:solidFill>
            <a:ln>
              <a:solidFill>
                <a:schemeClr val="accent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975" name="Google Shape;1975;p66"/>
          <p:cNvGrpSpPr/>
          <p:nvPr/>
        </p:nvGrpSpPr>
        <p:grpSpPr>
          <a:xfrm>
            <a:off x="2047620" y="3270570"/>
            <a:ext cx="235453" cy="445256"/>
            <a:chOff x="1125500" y="3252825"/>
            <a:chExt cx="250375" cy="473475"/>
          </a:xfrm>
        </p:grpSpPr>
        <p:sp>
          <p:nvSpPr>
            <p:cNvPr id="1976" name="Google Shape;1976;p66"/>
            <p:cNvSpPr/>
            <p:nvPr/>
          </p:nvSpPr>
          <p:spPr>
            <a:xfrm>
              <a:off x="1125500" y="3252825"/>
              <a:ext cx="250375" cy="473475"/>
            </a:xfrm>
            <a:custGeom>
              <a:avLst/>
              <a:gdLst/>
              <a:ahLst/>
              <a:cxnLst/>
              <a:rect l="l" t="t" r="r" b="b"/>
              <a:pathLst>
                <a:path w="10015" h="18939" extrusionOk="0">
                  <a:moveTo>
                    <a:pt x="5008" y="3372"/>
                  </a:moveTo>
                  <a:lnTo>
                    <a:pt x="5256" y="3421"/>
                  </a:lnTo>
                  <a:lnTo>
                    <a:pt x="5404" y="3521"/>
                  </a:lnTo>
                  <a:lnTo>
                    <a:pt x="5553" y="3719"/>
                  </a:lnTo>
                  <a:lnTo>
                    <a:pt x="5553" y="3917"/>
                  </a:lnTo>
                  <a:lnTo>
                    <a:pt x="5553" y="4165"/>
                  </a:lnTo>
                  <a:lnTo>
                    <a:pt x="5404" y="4314"/>
                  </a:lnTo>
                  <a:lnTo>
                    <a:pt x="5256" y="4463"/>
                  </a:lnTo>
                  <a:lnTo>
                    <a:pt x="4809" y="4463"/>
                  </a:lnTo>
                  <a:lnTo>
                    <a:pt x="4611" y="4314"/>
                  </a:lnTo>
                  <a:lnTo>
                    <a:pt x="4512" y="4165"/>
                  </a:lnTo>
                  <a:lnTo>
                    <a:pt x="4462" y="3917"/>
                  </a:lnTo>
                  <a:lnTo>
                    <a:pt x="4512" y="3719"/>
                  </a:lnTo>
                  <a:lnTo>
                    <a:pt x="4611" y="3521"/>
                  </a:lnTo>
                  <a:lnTo>
                    <a:pt x="4809" y="3421"/>
                  </a:lnTo>
                  <a:lnTo>
                    <a:pt x="5008" y="3372"/>
                  </a:lnTo>
                  <a:close/>
                  <a:moveTo>
                    <a:pt x="5008" y="1"/>
                  </a:moveTo>
                  <a:lnTo>
                    <a:pt x="4809" y="50"/>
                  </a:lnTo>
                  <a:lnTo>
                    <a:pt x="4611" y="150"/>
                  </a:lnTo>
                  <a:lnTo>
                    <a:pt x="4165" y="397"/>
                  </a:lnTo>
                  <a:lnTo>
                    <a:pt x="3570" y="844"/>
                  </a:lnTo>
                  <a:lnTo>
                    <a:pt x="3223" y="1141"/>
                  </a:lnTo>
                  <a:lnTo>
                    <a:pt x="2926" y="1488"/>
                  </a:lnTo>
                  <a:lnTo>
                    <a:pt x="2579" y="1885"/>
                  </a:lnTo>
                  <a:lnTo>
                    <a:pt x="2232" y="2281"/>
                  </a:lnTo>
                  <a:lnTo>
                    <a:pt x="1934" y="2777"/>
                  </a:lnTo>
                  <a:lnTo>
                    <a:pt x="1686" y="3372"/>
                  </a:lnTo>
                  <a:lnTo>
                    <a:pt x="1438" y="3967"/>
                  </a:lnTo>
                  <a:lnTo>
                    <a:pt x="1290" y="4611"/>
                  </a:lnTo>
                  <a:lnTo>
                    <a:pt x="1190" y="5355"/>
                  </a:lnTo>
                  <a:lnTo>
                    <a:pt x="1141" y="6148"/>
                  </a:lnTo>
                  <a:lnTo>
                    <a:pt x="1190" y="6346"/>
                  </a:lnTo>
                  <a:lnTo>
                    <a:pt x="1290" y="6545"/>
                  </a:lnTo>
                  <a:lnTo>
                    <a:pt x="1488" y="6644"/>
                  </a:lnTo>
                  <a:lnTo>
                    <a:pt x="1686" y="6693"/>
                  </a:lnTo>
                  <a:lnTo>
                    <a:pt x="4462" y="6693"/>
                  </a:lnTo>
                  <a:lnTo>
                    <a:pt x="4462" y="7834"/>
                  </a:lnTo>
                  <a:lnTo>
                    <a:pt x="596" y="7834"/>
                  </a:lnTo>
                  <a:lnTo>
                    <a:pt x="348" y="7883"/>
                  </a:lnTo>
                  <a:lnTo>
                    <a:pt x="199" y="7982"/>
                  </a:lnTo>
                  <a:lnTo>
                    <a:pt x="50" y="8181"/>
                  </a:lnTo>
                  <a:lnTo>
                    <a:pt x="1" y="8379"/>
                  </a:lnTo>
                  <a:lnTo>
                    <a:pt x="50" y="8577"/>
                  </a:lnTo>
                  <a:lnTo>
                    <a:pt x="199" y="8776"/>
                  </a:lnTo>
                  <a:lnTo>
                    <a:pt x="348" y="8875"/>
                  </a:lnTo>
                  <a:lnTo>
                    <a:pt x="596" y="8924"/>
                  </a:lnTo>
                  <a:lnTo>
                    <a:pt x="4462" y="8924"/>
                  </a:lnTo>
                  <a:lnTo>
                    <a:pt x="4462" y="10015"/>
                  </a:lnTo>
                  <a:lnTo>
                    <a:pt x="1686" y="10015"/>
                  </a:lnTo>
                  <a:lnTo>
                    <a:pt x="1488" y="10064"/>
                  </a:lnTo>
                  <a:lnTo>
                    <a:pt x="1290" y="10213"/>
                  </a:lnTo>
                  <a:lnTo>
                    <a:pt x="1190" y="10362"/>
                  </a:lnTo>
                  <a:lnTo>
                    <a:pt x="1141" y="10610"/>
                  </a:lnTo>
                  <a:lnTo>
                    <a:pt x="1190" y="10808"/>
                  </a:lnTo>
                  <a:lnTo>
                    <a:pt x="1290" y="11006"/>
                  </a:lnTo>
                  <a:lnTo>
                    <a:pt x="1488" y="11106"/>
                  </a:lnTo>
                  <a:lnTo>
                    <a:pt x="1686" y="11155"/>
                  </a:lnTo>
                  <a:lnTo>
                    <a:pt x="4462" y="11155"/>
                  </a:lnTo>
                  <a:lnTo>
                    <a:pt x="4462" y="12246"/>
                  </a:lnTo>
                  <a:lnTo>
                    <a:pt x="2777" y="12246"/>
                  </a:lnTo>
                  <a:lnTo>
                    <a:pt x="2579" y="12295"/>
                  </a:lnTo>
                  <a:lnTo>
                    <a:pt x="2380" y="12444"/>
                  </a:lnTo>
                  <a:lnTo>
                    <a:pt x="2281" y="12593"/>
                  </a:lnTo>
                  <a:lnTo>
                    <a:pt x="2232" y="12791"/>
                  </a:lnTo>
                  <a:lnTo>
                    <a:pt x="2281" y="13039"/>
                  </a:lnTo>
                  <a:lnTo>
                    <a:pt x="2380" y="13188"/>
                  </a:lnTo>
                  <a:lnTo>
                    <a:pt x="2579" y="13336"/>
                  </a:lnTo>
                  <a:lnTo>
                    <a:pt x="2777" y="13386"/>
                  </a:lnTo>
                  <a:lnTo>
                    <a:pt x="4462" y="13386"/>
                  </a:lnTo>
                  <a:lnTo>
                    <a:pt x="4462" y="14625"/>
                  </a:lnTo>
                  <a:lnTo>
                    <a:pt x="3025" y="15121"/>
                  </a:lnTo>
                  <a:lnTo>
                    <a:pt x="2628" y="15270"/>
                  </a:lnTo>
                  <a:lnTo>
                    <a:pt x="2232" y="15518"/>
                  </a:lnTo>
                  <a:lnTo>
                    <a:pt x="1934" y="15815"/>
                  </a:lnTo>
                  <a:lnTo>
                    <a:pt x="1637" y="16162"/>
                  </a:lnTo>
                  <a:lnTo>
                    <a:pt x="1438" y="16509"/>
                  </a:lnTo>
                  <a:lnTo>
                    <a:pt x="1290" y="16906"/>
                  </a:lnTo>
                  <a:lnTo>
                    <a:pt x="1190" y="17352"/>
                  </a:lnTo>
                  <a:lnTo>
                    <a:pt x="1141" y="17798"/>
                  </a:lnTo>
                  <a:lnTo>
                    <a:pt x="1141" y="18393"/>
                  </a:lnTo>
                  <a:lnTo>
                    <a:pt x="1190" y="18641"/>
                  </a:lnTo>
                  <a:lnTo>
                    <a:pt x="1290" y="18790"/>
                  </a:lnTo>
                  <a:lnTo>
                    <a:pt x="1488" y="18938"/>
                  </a:lnTo>
                  <a:lnTo>
                    <a:pt x="3124" y="18938"/>
                  </a:lnTo>
                  <a:lnTo>
                    <a:pt x="3471" y="18889"/>
                  </a:lnTo>
                  <a:lnTo>
                    <a:pt x="3768" y="18790"/>
                  </a:lnTo>
                  <a:lnTo>
                    <a:pt x="4066" y="18641"/>
                  </a:lnTo>
                  <a:lnTo>
                    <a:pt x="4314" y="18492"/>
                  </a:lnTo>
                  <a:lnTo>
                    <a:pt x="4562" y="18294"/>
                  </a:lnTo>
                  <a:lnTo>
                    <a:pt x="4809" y="18096"/>
                  </a:lnTo>
                  <a:lnTo>
                    <a:pt x="5008" y="17848"/>
                  </a:lnTo>
                  <a:lnTo>
                    <a:pt x="5206" y="18096"/>
                  </a:lnTo>
                  <a:lnTo>
                    <a:pt x="5454" y="18294"/>
                  </a:lnTo>
                  <a:lnTo>
                    <a:pt x="5702" y="18492"/>
                  </a:lnTo>
                  <a:lnTo>
                    <a:pt x="5999" y="18641"/>
                  </a:lnTo>
                  <a:lnTo>
                    <a:pt x="6247" y="18790"/>
                  </a:lnTo>
                  <a:lnTo>
                    <a:pt x="6594" y="18889"/>
                  </a:lnTo>
                  <a:lnTo>
                    <a:pt x="6892" y="18938"/>
                  </a:lnTo>
                  <a:lnTo>
                    <a:pt x="8577" y="18938"/>
                  </a:lnTo>
                  <a:lnTo>
                    <a:pt x="8726" y="18790"/>
                  </a:lnTo>
                  <a:lnTo>
                    <a:pt x="8875" y="18641"/>
                  </a:lnTo>
                  <a:lnTo>
                    <a:pt x="8924" y="18393"/>
                  </a:lnTo>
                  <a:lnTo>
                    <a:pt x="8924" y="17798"/>
                  </a:lnTo>
                  <a:lnTo>
                    <a:pt x="8875" y="17352"/>
                  </a:lnTo>
                  <a:lnTo>
                    <a:pt x="8775" y="16906"/>
                  </a:lnTo>
                  <a:lnTo>
                    <a:pt x="8627" y="16509"/>
                  </a:lnTo>
                  <a:lnTo>
                    <a:pt x="8379" y="16162"/>
                  </a:lnTo>
                  <a:lnTo>
                    <a:pt x="8081" y="15815"/>
                  </a:lnTo>
                  <a:lnTo>
                    <a:pt x="7784" y="15518"/>
                  </a:lnTo>
                  <a:lnTo>
                    <a:pt x="7437" y="15270"/>
                  </a:lnTo>
                  <a:lnTo>
                    <a:pt x="6991" y="15121"/>
                  </a:lnTo>
                  <a:lnTo>
                    <a:pt x="5553" y="14625"/>
                  </a:lnTo>
                  <a:lnTo>
                    <a:pt x="5553" y="13386"/>
                  </a:lnTo>
                  <a:lnTo>
                    <a:pt x="7239" y="13386"/>
                  </a:lnTo>
                  <a:lnTo>
                    <a:pt x="7437" y="13336"/>
                  </a:lnTo>
                  <a:lnTo>
                    <a:pt x="7635" y="13188"/>
                  </a:lnTo>
                  <a:lnTo>
                    <a:pt x="7734" y="13039"/>
                  </a:lnTo>
                  <a:lnTo>
                    <a:pt x="7784" y="12791"/>
                  </a:lnTo>
                  <a:lnTo>
                    <a:pt x="7734" y="12593"/>
                  </a:lnTo>
                  <a:lnTo>
                    <a:pt x="7635" y="12444"/>
                  </a:lnTo>
                  <a:lnTo>
                    <a:pt x="7437" y="12295"/>
                  </a:lnTo>
                  <a:lnTo>
                    <a:pt x="7239" y="12246"/>
                  </a:lnTo>
                  <a:lnTo>
                    <a:pt x="5553" y="12246"/>
                  </a:lnTo>
                  <a:lnTo>
                    <a:pt x="5553" y="11155"/>
                  </a:lnTo>
                  <a:lnTo>
                    <a:pt x="8329" y="11155"/>
                  </a:lnTo>
                  <a:lnTo>
                    <a:pt x="8577" y="11106"/>
                  </a:lnTo>
                  <a:lnTo>
                    <a:pt x="8726" y="11006"/>
                  </a:lnTo>
                  <a:lnTo>
                    <a:pt x="8875" y="10808"/>
                  </a:lnTo>
                  <a:lnTo>
                    <a:pt x="8924" y="10610"/>
                  </a:lnTo>
                  <a:lnTo>
                    <a:pt x="8875" y="10362"/>
                  </a:lnTo>
                  <a:lnTo>
                    <a:pt x="8726" y="10213"/>
                  </a:lnTo>
                  <a:lnTo>
                    <a:pt x="8577" y="10064"/>
                  </a:lnTo>
                  <a:lnTo>
                    <a:pt x="8329" y="10015"/>
                  </a:lnTo>
                  <a:lnTo>
                    <a:pt x="5553" y="10015"/>
                  </a:lnTo>
                  <a:lnTo>
                    <a:pt x="5553" y="8924"/>
                  </a:lnTo>
                  <a:lnTo>
                    <a:pt x="9469" y="8924"/>
                  </a:lnTo>
                  <a:lnTo>
                    <a:pt x="9668" y="8875"/>
                  </a:lnTo>
                  <a:lnTo>
                    <a:pt x="9866" y="8776"/>
                  </a:lnTo>
                  <a:lnTo>
                    <a:pt x="9965" y="8577"/>
                  </a:lnTo>
                  <a:lnTo>
                    <a:pt x="10015" y="8379"/>
                  </a:lnTo>
                  <a:lnTo>
                    <a:pt x="9965" y="8181"/>
                  </a:lnTo>
                  <a:lnTo>
                    <a:pt x="9866" y="7982"/>
                  </a:lnTo>
                  <a:lnTo>
                    <a:pt x="9668" y="7883"/>
                  </a:lnTo>
                  <a:lnTo>
                    <a:pt x="9469" y="7834"/>
                  </a:lnTo>
                  <a:lnTo>
                    <a:pt x="5553" y="7834"/>
                  </a:lnTo>
                  <a:lnTo>
                    <a:pt x="5553" y="6693"/>
                  </a:lnTo>
                  <a:lnTo>
                    <a:pt x="8329" y="6693"/>
                  </a:lnTo>
                  <a:lnTo>
                    <a:pt x="8577" y="6644"/>
                  </a:lnTo>
                  <a:lnTo>
                    <a:pt x="8726" y="6545"/>
                  </a:lnTo>
                  <a:lnTo>
                    <a:pt x="8875" y="6346"/>
                  </a:lnTo>
                  <a:lnTo>
                    <a:pt x="8924" y="6148"/>
                  </a:lnTo>
                  <a:lnTo>
                    <a:pt x="8875" y="5355"/>
                  </a:lnTo>
                  <a:lnTo>
                    <a:pt x="8775" y="4661"/>
                  </a:lnTo>
                  <a:lnTo>
                    <a:pt x="8577" y="3967"/>
                  </a:lnTo>
                  <a:lnTo>
                    <a:pt x="8329" y="3372"/>
                  </a:lnTo>
                  <a:lnTo>
                    <a:pt x="8081" y="2827"/>
                  </a:lnTo>
                  <a:lnTo>
                    <a:pt x="7784" y="2331"/>
                  </a:lnTo>
                  <a:lnTo>
                    <a:pt x="7486" y="1885"/>
                  </a:lnTo>
                  <a:lnTo>
                    <a:pt x="7139" y="1488"/>
                  </a:lnTo>
                  <a:lnTo>
                    <a:pt x="6792" y="1191"/>
                  </a:lnTo>
                  <a:lnTo>
                    <a:pt x="6495" y="893"/>
                  </a:lnTo>
                  <a:lnTo>
                    <a:pt x="5900" y="447"/>
                  </a:lnTo>
                  <a:lnTo>
                    <a:pt x="5454" y="150"/>
                  </a:lnTo>
                  <a:lnTo>
                    <a:pt x="5256" y="50"/>
                  </a:lnTo>
                  <a:lnTo>
                    <a:pt x="500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77" name="Google Shape;1977;p66"/>
            <p:cNvSpPr/>
            <p:nvPr/>
          </p:nvSpPr>
          <p:spPr>
            <a:xfrm>
              <a:off x="1125500" y="3252825"/>
              <a:ext cx="250375" cy="473475"/>
            </a:xfrm>
            <a:custGeom>
              <a:avLst/>
              <a:gdLst/>
              <a:ahLst/>
              <a:cxnLst/>
              <a:rect l="l" t="t" r="r" b="b"/>
              <a:pathLst>
                <a:path w="10015" h="18939" fill="none" extrusionOk="0">
                  <a:moveTo>
                    <a:pt x="8329" y="6693"/>
                  </a:moveTo>
                  <a:lnTo>
                    <a:pt x="8329" y="6693"/>
                  </a:lnTo>
                  <a:lnTo>
                    <a:pt x="8577" y="6644"/>
                  </a:lnTo>
                  <a:lnTo>
                    <a:pt x="8726" y="6545"/>
                  </a:lnTo>
                  <a:lnTo>
                    <a:pt x="8875" y="6346"/>
                  </a:lnTo>
                  <a:lnTo>
                    <a:pt x="8924" y="6148"/>
                  </a:lnTo>
                  <a:lnTo>
                    <a:pt x="8924" y="6148"/>
                  </a:lnTo>
                  <a:lnTo>
                    <a:pt x="8875" y="5355"/>
                  </a:lnTo>
                  <a:lnTo>
                    <a:pt x="8775" y="4661"/>
                  </a:lnTo>
                  <a:lnTo>
                    <a:pt x="8577" y="3967"/>
                  </a:lnTo>
                  <a:lnTo>
                    <a:pt x="8329" y="3372"/>
                  </a:lnTo>
                  <a:lnTo>
                    <a:pt x="8081" y="2827"/>
                  </a:lnTo>
                  <a:lnTo>
                    <a:pt x="7784" y="2331"/>
                  </a:lnTo>
                  <a:lnTo>
                    <a:pt x="7486" y="1885"/>
                  </a:lnTo>
                  <a:lnTo>
                    <a:pt x="7139" y="1488"/>
                  </a:lnTo>
                  <a:lnTo>
                    <a:pt x="6792" y="1191"/>
                  </a:lnTo>
                  <a:lnTo>
                    <a:pt x="6495" y="893"/>
                  </a:lnTo>
                  <a:lnTo>
                    <a:pt x="5900" y="447"/>
                  </a:lnTo>
                  <a:lnTo>
                    <a:pt x="5454" y="150"/>
                  </a:lnTo>
                  <a:lnTo>
                    <a:pt x="5256" y="50"/>
                  </a:lnTo>
                  <a:lnTo>
                    <a:pt x="5256" y="50"/>
                  </a:lnTo>
                  <a:lnTo>
                    <a:pt x="5008" y="1"/>
                  </a:lnTo>
                  <a:lnTo>
                    <a:pt x="4809" y="50"/>
                  </a:lnTo>
                  <a:lnTo>
                    <a:pt x="4809" y="50"/>
                  </a:lnTo>
                  <a:lnTo>
                    <a:pt x="4611" y="150"/>
                  </a:lnTo>
                  <a:lnTo>
                    <a:pt x="4165" y="397"/>
                  </a:lnTo>
                  <a:lnTo>
                    <a:pt x="3570" y="844"/>
                  </a:lnTo>
                  <a:lnTo>
                    <a:pt x="3223" y="1141"/>
                  </a:lnTo>
                  <a:lnTo>
                    <a:pt x="2926" y="1488"/>
                  </a:lnTo>
                  <a:lnTo>
                    <a:pt x="2579" y="1885"/>
                  </a:lnTo>
                  <a:lnTo>
                    <a:pt x="2232" y="2281"/>
                  </a:lnTo>
                  <a:lnTo>
                    <a:pt x="1934" y="2777"/>
                  </a:lnTo>
                  <a:lnTo>
                    <a:pt x="1686" y="3372"/>
                  </a:lnTo>
                  <a:lnTo>
                    <a:pt x="1438" y="3967"/>
                  </a:lnTo>
                  <a:lnTo>
                    <a:pt x="1290" y="4611"/>
                  </a:lnTo>
                  <a:lnTo>
                    <a:pt x="1190" y="5355"/>
                  </a:lnTo>
                  <a:lnTo>
                    <a:pt x="1141" y="6148"/>
                  </a:lnTo>
                  <a:lnTo>
                    <a:pt x="1141" y="6148"/>
                  </a:lnTo>
                  <a:lnTo>
                    <a:pt x="1190" y="6346"/>
                  </a:lnTo>
                  <a:lnTo>
                    <a:pt x="1290" y="6545"/>
                  </a:lnTo>
                  <a:lnTo>
                    <a:pt x="1488" y="6644"/>
                  </a:lnTo>
                  <a:lnTo>
                    <a:pt x="1686" y="6693"/>
                  </a:lnTo>
                  <a:lnTo>
                    <a:pt x="4462" y="6693"/>
                  </a:lnTo>
                  <a:lnTo>
                    <a:pt x="4462" y="7834"/>
                  </a:lnTo>
                  <a:lnTo>
                    <a:pt x="596" y="7834"/>
                  </a:lnTo>
                  <a:lnTo>
                    <a:pt x="596" y="7834"/>
                  </a:lnTo>
                  <a:lnTo>
                    <a:pt x="348" y="7883"/>
                  </a:lnTo>
                  <a:lnTo>
                    <a:pt x="199" y="7982"/>
                  </a:lnTo>
                  <a:lnTo>
                    <a:pt x="50" y="8181"/>
                  </a:lnTo>
                  <a:lnTo>
                    <a:pt x="1" y="8379"/>
                  </a:lnTo>
                  <a:lnTo>
                    <a:pt x="1" y="8379"/>
                  </a:lnTo>
                  <a:lnTo>
                    <a:pt x="50" y="8577"/>
                  </a:lnTo>
                  <a:lnTo>
                    <a:pt x="199" y="8776"/>
                  </a:lnTo>
                  <a:lnTo>
                    <a:pt x="348" y="8875"/>
                  </a:lnTo>
                  <a:lnTo>
                    <a:pt x="596" y="8924"/>
                  </a:lnTo>
                  <a:lnTo>
                    <a:pt x="4462" y="8924"/>
                  </a:lnTo>
                  <a:lnTo>
                    <a:pt x="4462" y="10015"/>
                  </a:lnTo>
                  <a:lnTo>
                    <a:pt x="1686" y="10015"/>
                  </a:lnTo>
                  <a:lnTo>
                    <a:pt x="1686" y="10015"/>
                  </a:lnTo>
                  <a:lnTo>
                    <a:pt x="1488" y="10064"/>
                  </a:lnTo>
                  <a:lnTo>
                    <a:pt x="1290" y="10213"/>
                  </a:lnTo>
                  <a:lnTo>
                    <a:pt x="1190" y="10362"/>
                  </a:lnTo>
                  <a:lnTo>
                    <a:pt x="1141" y="10610"/>
                  </a:lnTo>
                  <a:lnTo>
                    <a:pt x="1141" y="10610"/>
                  </a:lnTo>
                  <a:lnTo>
                    <a:pt x="1190" y="10808"/>
                  </a:lnTo>
                  <a:lnTo>
                    <a:pt x="1290" y="11006"/>
                  </a:lnTo>
                  <a:lnTo>
                    <a:pt x="1488" y="11106"/>
                  </a:lnTo>
                  <a:lnTo>
                    <a:pt x="1686" y="11155"/>
                  </a:lnTo>
                  <a:lnTo>
                    <a:pt x="4462" y="11155"/>
                  </a:lnTo>
                  <a:lnTo>
                    <a:pt x="4462" y="12246"/>
                  </a:lnTo>
                  <a:lnTo>
                    <a:pt x="2777" y="12246"/>
                  </a:lnTo>
                  <a:lnTo>
                    <a:pt x="2777" y="12246"/>
                  </a:lnTo>
                  <a:lnTo>
                    <a:pt x="2579" y="12295"/>
                  </a:lnTo>
                  <a:lnTo>
                    <a:pt x="2380" y="12444"/>
                  </a:lnTo>
                  <a:lnTo>
                    <a:pt x="2281" y="12593"/>
                  </a:lnTo>
                  <a:lnTo>
                    <a:pt x="2232" y="12791"/>
                  </a:lnTo>
                  <a:lnTo>
                    <a:pt x="2232" y="12791"/>
                  </a:lnTo>
                  <a:lnTo>
                    <a:pt x="2281" y="13039"/>
                  </a:lnTo>
                  <a:lnTo>
                    <a:pt x="2380" y="13188"/>
                  </a:lnTo>
                  <a:lnTo>
                    <a:pt x="2579" y="13336"/>
                  </a:lnTo>
                  <a:lnTo>
                    <a:pt x="2777" y="13386"/>
                  </a:lnTo>
                  <a:lnTo>
                    <a:pt x="4462" y="13386"/>
                  </a:lnTo>
                  <a:lnTo>
                    <a:pt x="4462" y="14625"/>
                  </a:lnTo>
                  <a:lnTo>
                    <a:pt x="3025" y="15121"/>
                  </a:lnTo>
                  <a:lnTo>
                    <a:pt x="3025" y="15121"/>
                  </a:lnTo>
                  <a:lnTo>
                    <a:pt x="2628" y="15270"/>
                  </a:lnTo>
                  <a:lnTo>
                    <a:pt x="2232" y="15518"/>
                  </a:lnTo>
                  <a:lnTo>
                    <a:pt x="1934" y="15815"/>
                  </a:lnTo>
                  <a:lnTo>
                    <a:pt x="1637" y="16162"/>
                  </a:lnTo>
                  <a:lnTo>
                    <a:pt x="1438" y="16509"/>
                  </a:lnTo>
                  <a:lnTo>
                    <a:pt x="1290" y="16906"/>
                  </a:lnTo>
                  <a:lnTo>
                    <a:pt x="1190" y="17352"/>
                  </a:lnTo>
                  <a:lnTo>
                    <a:pt x="1141" y="17798"/>
                  </a:lnTo>
                  <a:lnTo>
                    <a:pt x="1141" y="18393"/>
                  </a:lnTo>
                  <a:lnTo>
                    <a:pt x="1141" y="18393"/>
                  </a:lnTo>
                  <a:lnTo>
                    <a:pt x="1190" y="18641"/>
                  </a:lnTo>
                  <a:lnTo>
                    <a:pt x="1290" y="18790"/>
                  </a:lnTo>
                  <a:lnTo>
                    <a:pt x="1488" y="18938"/>
                  </a:lnTo>
                  <a:lnTo>
                    <a:pt x="1686" y="18938"/>
                  </a:lnTo>
                  <a:lnTo>
                    <a:pt x="2777" y="18938"/>
                  </a:lnTo>
                  <a:lnTo>
                    <a:pt x="2777" y="18938"/>
                  </a:lnTo>
                  <a:lnTo>
                    <a:pt x="3124" y="18938"/>
                  </a:lnTo>
                  <a:lnTo>
                    <a:pt x="3471" y="18889"/>
                  </a:lnTo>
                  <a:lnTo>
                    <a:pt x="3768" y="18790"/>
                  </a:lnTo>
                  <a:lnTo>
                    <a:pt x="4066" y="18641"/>
                  </a:lnTo>
                  <a:lnTo>
                    <a:pt x="4314" y="18492"/>
                  </a:lnTo>
                  <a:lnTo>
                    <a:pt x="4562" y="18294"/>
                  </a:lnTo>
                  <a:lnTo>
                    <a:pt x="4809" y="18096"/>
                  </a:lnTo>
                  <a:lnTo>
                    <a:pt x="5008" y="17848"/>
                  </a:lnTo>
                  <a:lnTo>
                    <a:pt x="5008" y="17848"/>
                  </a:lnTo>
                  <a:lnTo>
                    <a:pt x="5206" y="18096"/>
                  </a:lnTo>
                  <a:lnTo>
                    <a:pt x="5454" y="18294"/>
                  </a:lnTo>
                  <a:lnTo>
                    <a:pt x="5702" y="18492"/>
                  </a:lnTo>
                  <a:lnTo>
                    <a:pt x="5999" y="18641"/>
                  </a:lnTo>
                  <a:lnTo>
                    <a:pt x="6247" y="18790"/>
                  </a:lnTo>
                  <a:lnTo>
                    <a:pt x="6594" y="18889"/>
                  </a:lnTo>
                  <a:lnTo>
                    <a:pt x="6892" y="18938"/>
                  </a:lnTo>
                  <a:lnTo>
                    <a:pt x="7239" y="18938"/>
                  </a:lnTo>
                  <a:lnTo>
                    <a:pt x="8329" y="18938"/>
                  </a:lnTo>
                  <a:lnTo>
                    <a:pt x="8329" y="18938"/>
                  </a:lnTo>
                  <a:lnTo>
                    <a:pt x="8577" y="18938"/>
                  </a:lnTo>
                  <a:lnTo>
                    <a:pt x="8726" y="18790"/>
                  </a:lnTo>
                  <a:lnTo>
                    <a:pt x="8875" y="18641"/>
                  </a:lnTo>
                  <a:lnTo>
                    <a:pt x="8924" y="18393"/>
                  </a:lnTo>
                  <a:lnTo>
                    <a:pt x="8924" y="17798"/>
                  </a:lnTo>
                  <a:lnTo>
                    <a:pt x="8924" y="17798"/>
                  </a:lnTo>
                  <a:lnTo>
                    <a:pt x="8875" y="17352"/>
                  </a:lnTo>
                  <a:lnTo>
                    <a:pt x="8775" y="16906"/>
                  </a:lnTo>
                  <a:lnTo>
                    <a:pt x="8627" y="16509"/>
                  </a:lnTo>
                  <a:lnTo>
                    <a:pt x="8379" y="16162"/>
                  </a:lnTo>
                  <a:lnTo>
                    <a:pt x="8081" y="15815"/>
                  </a:lnTo>
                  <a:lnTo>
                    <a:pt x="7784" y="15518"/>
                  </a:lnTo>
                  <a:lnTo>
                    <a:pt x="7437" y="15270"/>
                  </a:lnTo>
                  <a:lnTo>
                    <a:pt x="6991" y="15121"/>
                  </a:lnTo>
                  <a:lnTo>
                    <a:pt x="5553" y="14625"/>
                  </a:lnTo>
                  <a:lnTo>
                    <a:pt x="5553" y="13386"/>
                  </a:lnTo>
                  <a:lnTo>
                    <a:pt x="7239" y="13386"/>
                  </a:lnTo>
                  <a:lnTo>
                    <a:pt x="7239" y="13386"/>
                  </a:lnTo>
                  <a:lnTo>
                    <a:pt x="7437" y="13336"/>
                  </a:lnTo>
                  <a:lnTo>
                    <a:pt x="7635" y="13188"/>
                  </a:lnTo>
                  <a:lnTo>
                    <a:pt x="7734" y="13039"/>
                  </a:lnTo>
                  <a:lnTo>
                    <a:pt x="7784" y="12791"/>
                  </a:lnTo>
                  <a:lnTo>
                    <a:pt x="7784" y="12791"/>
                  </a:lnTo>
                  <a:lnTo>
                    <a:pt x="7734" y="12593"/>
                  </a:lnTo>
                  <a:lnTo>
                    <a:pt x="7635" y="12444"/>
                  </a:lnTo>
                  <a:lnTo>
                    <a:pt x="7437" y="12295"/>
                  </a:lnTo>
                  <a:lnTo>
                    <a:pt x="7239" y="12246"/>
                  </a:lnTo>
                  <a:lnTo>
                    <a:pt x="5553" y="12246"/>
                  </a:lnTo>
                  <a:lnTo>
                    <a:pt x="5553" y="11155"/>
                  </a:lnTo>
                  <a:lnTo>
                    <a:pt x="8329" y="11155"/>
                  </a:lnTo>
                  <a:lnTo>
                    <a:pt x="8329" y="11155"/>
                  </a:lnTo>
                  <a:lnTo>
                    <a:pt x="8577" y="11106"/>
                  </a:lnTo>
                  <a:lnTo>
                    <a:pt x="8726" y="11006"/>
                  </a:lnTo>
                  <a:lnTo>
                    <a:pt x="8875" y="10808"/>
                  </a:lnTo>
                  <a:lnTo>
                    <a:pt x="8924" y="10610"/>
                  </a:lnTo>
                  <a:lnTo>
                    <a:pt x="8924" y="10610"/>
                  </a:lnTo>
                  <a:lnTo>
                    <a:pt x="8875" y="10362"/>
                  </a:lnTo>
                  <a:lnTo>
                    <a:pt x="8726" y="10213"/>
                  </a:lnTo>
                  <a:lnTo>
                    <a:pt x="8577" y="10064"/>
                  </a:lnTo>
                  <a:lnTo>
                    <a:pt x="8329" y="10015"/>
                  </a:lnTo>
                  <a:lnTo>
                    <a:pt x="5553" y="10015"/>
                  </a:lnTo>
                  <a:lnTo>
                    <a:pt x="5553" y="8924"/>
                  </a:lnTo>
                  <a:lnTo>
                    <a:pt x="9469" y="8924"/>
                  </a:lnTo>
                  <a:lnTo>
                    <a:pt x="9469" y="8924"/>
                  </a:lnTo>
                  <a:lnTo>
                    <a:pt x="9668" y="8875"/>
                  </a:lnTo>
                  <a:lnTo>
                    <a:pt x="9866" y="8776"/>
                  </a:lnTo>
                  <a:lnTo>
                    <a:pt x="9965" y="8577"/>
                  </a:lnTo>
                  <a:lnTo>
                    <a:pt x="10015" y="8379"/>
                  </a:lnTo>
                  <a:lnTo>
                    <a:pt x="10015" y="8379"/>
                  </a:lnTo>
                  <a:lnTo>
                    <a:pt x="9965" y="8181"/>
                  </a:lnTo>
                  <a:lnTo>
                    <a:pt x="9866" y="7982"/>
                  </a:lnTo>
                  <a:lnTo>
                    <a:pt x="9668" y="7883"/>
                  </a:lnTo>
                  <a:lnTo>
                    <a:pt x="9469" y="7834"/>
                  </a:lnTo>
                  <a:lnTo>
                    <a:pt x="5553" y="7834"/>
                  </a:lnTo>
                  <a:lnTo>
                    <a:pt x="5553" y="6693"/>
                  </a:lnTo>
                  <a:lnTo>
                    <a:pt x="8329" y="6693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78" name="Google Shape;1978;p66"/>
            <p:cNvSpPr/>
            <p:nvPr/>
          </p:nvSpPr>
          <p:spPr>
            <a:xfrm>
              <a:off x="1237050" y="3337100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fill="none" extrusionOk="0">
                  <a:moveTo>
                    <a:pt x="546" y="1092"/>
                  </a:moveTo>
                  <a:lnTo>
                    <a:pt x="546" y="1092"/>
                  </a:lnTo>
                  <a:lnTo>
                    <a:pt x="347" y="1092"/>
                  </a:lnTo>
                  <a:lnTo>
                    <a:pt x="149" y="943"/>
                  </a:lnTo>
                  <a:lnTo>
                    <a:pt x="50" y="794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50" y="348"/>
                  </a:lnTo>
                  <a:lnTo>
                    <a:pt x="149" y="150"/>
                  </a:lnTo>
                  <a:lnTo>
                    <a:pt x="347" y="50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794" y="50"/>
                  </a:lnTo>
                  <a:lnTo>
                    <a:pt x="942" y="150"/>
                  </a:lnTo>
                  <a:lnTo>
                    <a:pt x="1091" y="348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91" y="794"/>
                  </a:lnTo>
                  <a:lnTo>
                    <a:pt x="942" y="943"/>
                  </a:lnTo>
                  <a:lnTo>
                    <a:pt x="794" y="1092"/>
                  </a:lnTo>
                  <a:lnTo>
                    <a:pt x="546" y="1092"/>
                  </a:lnTo>
                  <a:lnTo>
                    <a:pt x="546" y="109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79" name="Google Shape;1979;p66"/>
            <p:cNvSpPr/>
            <p:nvPr/>
          </p:nvSpPr>
          <p:spPr>
            <a:xfrm>
              <a:off x="1250675" y="3364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980" name="Google Shape;1980;p66"/>
          <p:cNvGrpSpPr/>
          <p:nvPr/>
        </p:nvGrpSpPr>
        <p:grpSpPr>
          <a:xfrm>
            <a:off x="2630386" y="3270570"/>
            <a:ext cx="339179" cy="445256"/>
            <a:chOff x="1745200" y="3252825"/>
            <a:chExt cx="360675" cy="473475"/>
          </a:xfrm>
        </p:grpSpPr>
        <p:sp>
          <p:nvSpPr>
            <p:cNvPr id="1981" name="Google Shape;1981;p66"/>
            <p:cNvSpPr/>
            <p:nvPr/>
          </p:nvSpPr>
          <p:spPr>
            <a:xfrm>
              <a:off x="1828225" y="3335875"/>
              <a:ext cx="194600" cy="194600"/>
            </a:xfrm>
            <a:custGeom>
              <a:avLst/>
              <a:gdLst/>
              <a:ahLst/>
              <a:cxnLst/>
              <a:rect l="l" t="t" r="r" b="b"/>
              <a:pathLst>
                <a:path w="7784" h="7784" extrusionOk="0">
                  <a:moveTo>
                    <a:pt x="3868" y="1141"/>
                  </a:moveTo>
                  <a:lnTo>
                    <a:pt x="4115" y="1190"/>
                  </a:lnTo>
                  <a:lnTo>
                    <a:pt x="4264" y="1289"/>
                  </a:lnTo>
                  <a:lnTo>
                    <a:pt x="4413" y="1488"/>
                  </a:lnTo>
                  <a:lnTo>
                    <a:pt x="4462" y="1686"/>
                  </a:lnTo>
                  <a:lnTo>
                    <a:pt x="4413" y="1884"/>
                  </a:lnTo>
                  <a:lnTo>
                    <a:pt x="4264" y="2082"/>
                  </a:lnTo>
                  <a:lnTo>
                    <a:pt x="4115" y="2182"/>
                  </a:lnTo>
                  <a:lnTo>
                    <a:pt x="3868" y="2231"/>
                  </a:lnTo>
                  <a:lnTo>
                    <a:pt x="3669" y="2182"/>
                  </a:lnTo>
                  <a:lnTo>
                    <a:pt x="3471" y="2082"/>
                  </a:lnTo>
                  <a:lnTo>
                    <a:pt x="3372" y="1884"/>
                  </a:lnTo>
                  <a:lnTo>
                    <a:pt x="3322" y="1686"/>
                  </a:lnTo>
                  <a:lnTo>
                    <a:pt x="3372" y="1488"/>
                  </a:lnTo>
                  <a:lnTo>
                    <a:pt x="3471" y="1289"/>
                  </a:lnTo>
                  <a:lnTo>
                    <a:pt x="3669" y="1190"/>
                  </a:lnTo>
                  <a:lnTo>
                    <a:pt x="3868" y="1141"/>
                  </a:lnTo>
                  <a:close/>
                  <a:moveTo>
                    <a:pt x="1686" y="2231"/>
                  </a:moveTo>
                  <a:lnTo>
                    <a:pt x="1885" y="2281"/>
                  </a:lnTo>
                  <a:lnTo>
                    <a:pt x="2033" y="2380"/>
                  </a:lnTo>
                  <a:lnTo>
                    <a:pt x="2182" y="2578"/>
                  </a:lnTo>
                  <a:lnTo>
                    <a:pt x="2232" y="2777"/>
                  </a:lnTo>
                  <a:lnTo>
                    <a:pt x="2182" y="3024"/>
                  </a:lnTo>
                  <a:lnTo>
                    <a:pt x="2033" y="3173"/>
                  </a:lnTo>
                  <a:lnTo>
                    <a:pt x="1885" y="3322"/>
                  </a:lnTo>
                  <a:lnTo>
                    <a:pt x="1686" y="3371"/>
                  </a:lnTo>
                  <a:lnTo>
                    <a:pt x="1438" y="3322"/>
                  </a:lnTo>
                  <a:lnTo>
                    <a:pt x="1290" y="3173"/>
                  </a:lnTo>
                  <a:lnTo>
                    <a:pt x="1141" y="3024"/>
                  </a:lnTo>
                  <a:lnTo>
                    <a:pt x="1091" y="2777"/>
                  </a:lnTo>
                  <a:lnTo>
                    <a:pt x="1141" y="2578"/>
                  </a:lnTo>
                  <a:lnTo>
                    <a:pt x="1290" y="2380"/>
                  </a:lnTo>
                  <a:lnTo>
                    <a:pt x="1438" y="2281"/>
                  </a:lnTo>
                  <a:lnTo>
                    <a:pt x="1686" y="2231"/>
                  </a:lnTo>
                  <a:close/>
                  <a:moveTo>
                    <a:pt x="6098" y="2231"/>
                  </a:moveTo>
                  <a:lnTo>
                    <a:pt x="6297" y="2281"/>
                  </a:lnTo>
                  <a:lnTo>
                    <a:pt x="6495" y="2380"/>
                  </a:lnTo>
                  <a:lnTo>
                    <a:pt x="6594" y="2578"/>
                  </a:lnTo>
                  <a:lnTo>
                    <a:pt x="6644" y="2777"/>
                  </a:lnTo>
                  <a:lnTo>
                    <a:pt x="6594" y="3024"/>
                  </a:lnTo>
                  <a:lnTo>
                    <a:pt x="6495" y="3173"/>
                  </a:lnTo>
                  <a:lnTo>
                    <a:pt x="6297" y="3322"/>
                  </a:lnTo>
                  <a:lnTo>
                    <a:pt x="6098" y="3371"/>
                  </a:lnTo>
                  <a:lnTo>
                    <a:pt x="5900" y="3322"/>
                  </a:lnTo>
                  <a:lnTo>
                    <a:pt x="5702" y="3173"/>
                  </a:lnTo>
                  <a:lnTo>
                    <a:pt x="5603" y="3024"/>
                  </a:lnTo>
                  <a:lnTo>
                    <a:pt x="5553" y="2777"/>
                  </a:lnTo>
                  <a:lnTo>
                    <a:pt x="5603" y="2578"/>
                  </a:lnTo>
                  <a:lnTo>
                    <a:pt x="5702" y="2380"/>
                  </a:lnTo>
                  <a:lnTo>
                    <a:pt x="5900" y="2281"/>
                  </a:lnTo>
                  <a:lnTo>
                    <a:pt x="6098" y="2231"/>
                  </a:lnTo>
                  <a:close/>
                  <a:moveTo>
                    <a:pt x="4314" y="3371"/>
                  </a:moveTo>
                  <a:lnTo>
                    <a:pt x="4760" y="3471"/>
                  </a:lnTo>
                  <a:lnTo>
                    <a:pt x="5156" y="3619"/>
                  </a:lnTo>
                  <a:lnTo>
                    <a:pt x="5454" y="3818"/>
                  </a:lnTo>
                  <a:lnTo>
                    <a:pt x="5751" y="4065"/>
                  </a:lnTo>
                  <a:lnTo>
                    <a:pt x="5950" y="4363"/>
                  </a:lnTo>
                  <a:lnTo>
                    <a:pt x="6049" y="4660"/>
                  </a:lnTo>
                  <a:lnTo>
                    <a:pt x="6098" y="5007"/>
                  </a:lnTo>
                  <a:lnTo>
                    <a:pt x="6049" y="5354"/>
                  </a:lnTo>
                  <a:lnTo>
                    <a:pt x="5950" y="5652"/>
                  </a:lnTo>
                  <a:lnTo>
                    <a:pt x="5751" y="5949"/>
                  </a:lnTo>
                  <a:lnTo>
                    <a:pt x="5454" y="6197"/>
                  </a:lnTo>
                  <a:lnTo>
                    <a:pt x="5156" y="6395"/>
                  </a:lnTo>
                  <a:lnTo>
                    <a:pt x="4760" y="6544"/>
                  </a:lnTo>
                  <a:lnTo>
                    <a:pt x="4314" y="6643"/>
                  </a:lnTo>
                  <a:lnTo>
                    <a:pt x="3868" y="6693"/>
                  </a:lnTo>
                  <a:lnTo>
                    <a:pt x="3421" y="6643"/>
                  </a:lnTo>
                  <a:lnTo>
                    <a:pt x="3025" y="6544"/>
                  </a:lnTo>
                  <a:lnTo>
                    <a:pt x="2628" y="6395"/>
                  </a:lnTo>
                  <a:lnTo>
                    <a:pt x="2331" y="6197"/>
                  </a:lnTo>
                  <a:lnTo>
                    <a:pt x="2033" y="5949"/>
                  </a:lnTo>
                  <a:lnTo>
                    <a:pt x="1835" y="5652"/>
                  </a:lnTo>
                  <a:lnTo>
                    <a:pt x="1686" y="5354"/>
                  </a:lnTo>
                  <a:lnTo>
                    <a:pt x="1686" y="5007"/>
                  </a:lnTo>
                  <a:lnTo>
                    <a:pt x="1686" y="4660"/>
                  </a:lnTo>
                  <a:lnTo>
                    <a:pt x="1835" y="4363"/>
                  </a:lnTo>
                  <a:lnTo>
                    <a:pt x="2033" y="4065"/>
                  </a:lnTo>
                  <a:lnTo>
                    <a:pt x="2331" y="3818"/>
                  </a:lnTo>
                  <a:lnTo>
                    <a:pt x="2628" y="3619"/>
                  </a:lnTo>
                  <a:lnTo>
                    <a:pt x="3025" y="3471"/>
                  </a:lnTo>
                  <a:lnTo>
                    <a:pt x="3421" y="3371"/>
                  </a:lnTo>
                  <a:close/>
                  <a:moveTo>
                    <a:pt x="3868" y="0"/>
                  </a:moveTo>
                  <a:lnTo>
                    <a:pt x="3471" y="50"/>
                  </a:lnTo>
                  <a:lnTo>
                    <a:pt x="3124" y="99"/>
                  </a:lnTo>
                  <a:lnTo>
                    <a:pt x="2727" y="199"/>
                  </a:lnTo>
                  <a:lnTo>
                    <a:pt x="2380" y="347"/>
                  </a:lnTo>
                  <a:lnTo>
                    <a:pt x="2033" y="496"/>
                  </a:lnTo>
                  <a:lnTo>
                    <a:pt x="1736" y="694"/>
                  </a:lnTo>
                  <a:lnTo>
                    <a:pt x="1438" y="893"/>
                  </a:lnTo>
                  <a:lnTo>
                    <a:pt x="1141" y="1141"/>
                  </a:lnTo>
                  <a:lnTo>
                    <a:pt x="893" y="1438"/>
                  </a:lnTo>
                  <a:lnTo>
                    <a:pt x="645" y="1735"/>
                  </a:lnTo>
                  <a:lnTo>
                    <a:pt x="447" y="2033"/>
                  </a:lnTo>
                  <a:lnTo>
                    <a:pt x="298" y="2380"/>
                  </a:lnTo>
                  <a:lnTo>
                    <a:pt x="149" y="2727"/>
                  </a:lnTo>
                  <a:lnTo>
                    <a:pt x="100" y="3124"/>
                  </a:lnTo>
                  <a:lnTo>
                    <a:pt x="1" y="3520"/>
                  </a:lnTo>
                  <a:lnTo>
                    <a:pt x="1" y="3917"/>
                  </a:lnTo>
                  <a:lnTo>
                    <a:pt x="1" y="4313"/>
                  </a:lnTo>
                  <a:lnTo>
                    <a:pt x="100" y="4710"/>
                  </a:lnTo>
                  <a:lnTo>
                    <a:pt x="149" y="5057"/>
                  </a:lnTo>
                  <a:lnTo>
                    <a:pt x="298" y="5404"/>
                  </a:lnTo>
                  <a:lnTo>
                    <a:pt x="447" y="5751"/>
                  </a:lnTo>
                  <a:lnTo>
                    <a:pt x="645" y="6098"/>
                  </a:lnTo>
                  <a:lnTo>
                    <a:pt x="893" y="6395"/>
                  </a:lnTo>
                  <a:lnTo>
                    <a:pt x="1141" y="6643"/>
                  </a:lnTo>
                  <a:lnTo>
                    <a:pt x="1438" y="6891"/>
                  </a:lnTo>
                  <a:lnTo>
                    <a:pt x="1736" y="7139"/>
                  </a:lnTo>
                  <a:lnTo>
                    <a:pt x="2033" y="7337"/>
                  </a:lnTo>
                  <a:lnTo>
                    <a:pt x="2380" y="7486"/>
                  </a:lnTo>
                  <a:lnTo>
                    <a:pt x="2727" y="7635"/>
                  </a:lnTo>
                  <a:lnTo>
                    <a:pt x="3124" y="7734"/>
                  </a:lnTo>
                  <a:lnTo>
                    <a:pt x="3471" y="7784"/>
                  </a:lnTo>
                  <a:lnTo>
                    <a:pt x="4264" y="7784"/>
                  </a:lnTo>
                  <a:lnTo>
                    <a:pt x="4661" y="7734"/>
                  </a:lnTo>
                  <a:lnTo>
                    <a:pt x="5057" y="7635"/>
                  </a:lnTo>
                  <a:lnTo>
                    <a:pt x="5404" y="7486"/>
                  </a:lnTo>
                  <a:lnTo>
                    <a:pt x="5751" y="7337"/>
                  </a:lnTo>
                  <a:lnTo>
                    <a:pt x="6049" y="7139"/>
                  </a:lnTo>
                  <a:lnTo>
                    <a:pt x="6346" y="6891"/>
                  </a:lnTo>
                  <a:lnTo>
                    <a:pt x="6644" y="6643"/>
                  </a:lnTo>
                  <a:lnTo>
                    <a:pt x="6892" y="6395"/>
                  </a:lnTo>
                  <a:lnTo>
                    <a:pt x="7090" y="6098"/>
                  </a:lnTo>
                  <a:lnTo>
                    <a:pt x="7288" y="5751"/>
                  </a:lnTo>
                  <a:lnTo>
                    <a:pt x="7486" y="5404"/>
                  </a:lnTo>
                  <a:lnTo>
                    <a:pt x="7586" y="5057"/>
                  </a:lnTo>
                  <a:lnTo>
                    <a:pt x="7685" y="4710"/>
                  </a:lnTo>
                  <a:lnTo>
                    <a:pt x="7734" y="4313"/>
                  </a:lnTo>
                  <a:lnTo>
                    <a:pt x="7784" y="3917"/>
                  </a:lnTo>
                  <a:lnTo>
                    <a:pt x="7734" y="3520"/>
                  </a:lnTo>
                  <a:lnTo>
                    <a:pt x="7685" y="3124"/>
                  </a:lnTo>
                  <a:lnTo>
                    <a:pt x="7586" y="2727"/>
                  </a:lnTo>
                  <a:lnTo>
                    <a:pt x="7486" y="2380"/>
                  </a:lnTo>
                  <a:lnTo>
                    <a:pt x="7288" y="2033"/>
                  </a:lnTo>
                  <a:lnTo>
                    <a:pt x="7090" y="1735"/>
                  </a:lnTo>
                  <a:lnTo>
                    <a:pt x="6892" y="1438"/>
                  </a:lnTo>
                  <a:lnTo>
                    <a:pt x="6644" y="1141"/>
                  </a:lnTo>
                  <a:lnTo>
                    <a:pt x="6346" y="893"/>
                  </a:lnTo>
                  <a:lnTo>
                    <a:pt x="6049" y="694"/>
                  </a:lnTo>
                  <a:lnTo>
                    <a:pt x="5751" y="496"/>
                  </a:lnTo>
                  <a:lnTo>
                    <a:pt x="5404" y="347"/>
                  </a:lnTo>
                  <a:lnTo>
                    <a:pt x="5057" y="199"/>
                  </a:lnTo>
                  <a:lnTo>
                    <a:pt x="4661" y="99"/>
                  </a:lnTo>
                  <a:lnTo>
                    <a:pt x="4264" y="50"/>
                  </a:lnTo>
                  <a:lnTo>
                    <a:pt x="386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82" name="Google Shape;1982;p66"/>
            <p:cNvSpPr/>
            <p:nvPr/>
          </p:nvSpPr>
          <p:spPr>
            <a:xfrm>
              <a:off x="1828225" y="3335875"/>
              <a:ext cx="194600" cy="194600"/>
            </a:xfrm>
            <a:custGeom>
              <a:avLst/>
              <a:gdLst/>
              <a:ahLst/>
              <a:cxnLst/>
              <a:rect l="l" t="t" r="r" b="b"/>
              <a:pathLst>
                <a:path w="7784" h="7784" fill="none" extrusionOk="0">
                  <a:moveTo>
                    <a:pt x="3868" y="7784"/>
                  </a:moveTo>
                  <a:lnTo>
                    <a:pt x="3868" y="7784"/>
                  </a:lnTo>
                  <a:lnTo>
                    <a:pt x="4264" y="7784"/>
                  </a:lnTo>
                  <a:lnTo>
                    <a:pt x="4661" y="7734"/>
                  </a:lnTo>
                  <a:lnTo>
                    <a:pt x="5057" y="7635"/>
                  </a:lnTo>
                  <a:lnTo>
                    <a:pt x="5404" y="7486"/>
                  </a:lnTo>
                  <a:lnTo>
                    <a:pt x="5751" y="7337"/>
                  </a:lnTo>
                  <a:lnTo>
                    <a:pt x="6049" y="7139"/>
                  </a:lnTo>
                  <a:lnTo>
                    <a:pt x="6346" y="6891"/>
                  </a:lnTo>
                  <a:lnTo>
                    <a:pt x="6644" y="6643"/>
                  </a:lnTo>
                  <a:lnTo>
                    <a:pt x="6892" y="6395"/>
                  </a:lnTo>
                  <a:lnTo>
                    <a:pt x="7090" y="6098"/>
                  </a:lnTo>
                  <a:lnTo>
                    <a:pt x="7288" y="5751"/>
                  </a:lnTo>
                  <a:lnTo>
                    <a:pt x="7486" y="5404"/>
                  </a:lnTo>
                  <a:lnTo>
                    <a:pt x="7586" y="5057"/>
                  </a:lnTo>
                  <a:lnTo>
                    <a:pt x="7685" y="4710"/>
                  </a:lnTo>
                  <a:lnTo>
                    <a:pt x="7734" y="4313"/>
                  </a:lnTo>
                  <a:lnTo>
                    <a:pt x="7784" y="3917"/>
                  </a:lnTo>
                  <a:lnTo>
                    <a:pt x="7784" y="3917"/>
                  </a:lnTo>
                  <a:lnTo>
                    <a:pt x="7734" y="3520"/>
                  </a:lnTo>
                  <a:lnTo>
                    <a:pt x="7685" y="3124"/>
                  </a:lnTo>
                  <a:lnTo>
                    <a:pt x="7586" y="2727"/>
                  </a:lnTo>
                  <a:lnTo>
                    <a:pt x="7486" y="2380"/>
                  </a:lnTo>
                  <a:lnTo>
                    <a:pt x="7288" y="2033"/>
                  </a:lnTo>
                  <a:lnTo>
                    <a:pt x="7090" y="1735"/>
                  </a:lnTo>
                  <a:lnTo>
                    <a:pt x="6892" y="1438"/>
                  </a:lnTo>
                  <a:lnTo>
                    <a:pt x="6644" y="1141"/>
                  </a:lnTo>
                  <a:lnTo>
                    <a:pt x="6346" y="893"/>
                  </a:lnTo>
                  <a:lnTo>
                    <a:pt x="6049" y="694"/>
                  </a:lnTo>
                  <a:lnTo>
                    <a:pt x="5751" y="496"/>
                  </a:lnTo>
                  <a:lnTo>
                    <a:pt x="5404" y="347"/>
                  </a:lnTo>
                  <a:lnTo>
                    <a:pt x="5057" y="199"/>
                  </a:lnTo>
                  <a:lnTo>
                    <a:pt x="4661" y="99"/>
                  </a:lnTo>
                  <a:lnTo>
                    <a:pt x="4264" y="50"/>
                  </a:lnTo>
                  <a:lnTo>
                    <a:pt x="3868" y="0"/>
                  </a:lnTo>
                  <a:lnTo>
                    <a:pt x="3868" y="0"/>
                  </a:lnTo>
                  <a:lnTo>
                    <a:pt x="3471" y="50"/>
                  </a:lnTo>
                  <a:lnTo>
                    <a:pt x="3124" y="99"/>
                  </a:lnTo>
                  <a:lnTo>
                    <a:pt x="2727" y="199"/>
                  </a:lnTo>
                  <a:lnTo>
                    <a:pt x="2380" y="347"/>
                  </a:lnTo>
                  <a:lnTo>
                    <a:pt x="2033" y="496"/>
                  </a:lnTo>
                  <a:lnTo>
                    <a:pt x="1736" y="694"/>
                  </a:lnTo>
                  <a:lnTo>
                    <a:pt x="1438" y="893"/>
                  </a:lnTo>
                  <a:lnTo>
                    <a:pt x="1141" y="1141"/>
                  </a:lnTo>
                  <a:lnTo>
                    <a:pt x="893" y="1438"/>
                  </a:lnTo>
                  <a:lnTo>
                    <a:pt x="645" y="1735"/>
                  </a:lnTo>
                  <a:lnTo>
                    <a:pt x="447" y="2033"/>
                  </a:lnTo>
                  <a:lnTo>
                    <a:pt x="298" y="2380"/>
                  </a:lnTo>
                  <a:lnTo>
                    <a:pt x="149" y="2727"/>
                  </a:lnTo>
                  <a:lnTo>
                    <a:pt x="100" y="3124"/>
                  </a:lnTo>
                  <a:lnTo>
                    <a:pt x="1" y="3520"/>
                  </a:lnTo>
                  <a:lnTo>
                    <a:pt x="1" y="3917"/>
                  </a:lnTo>
                  <a:lnTo>
                    <a:pt x="1" y="3917"/>
                  </a:lnTo>
                  <a:lnTo>
                    <a:pt x="1" y="4313"/>
                  </a:lnTo>
                  <a:lnTo>
                    <a:pt x="100" y="4710"/>
                  </a:lnTo>
                  <a:lnTo>
                    <a:pt x="149" y="5057"/>
                  </a:lnTo>
                  <a:lnTo>
                    <a:pt x="298" y="5404"/>
                  </a:lnTo>
                  <a:lnTo>
                    <a:pt x="447" y="5751"/>
                  </a:lnTo>
                  <a:lnTo>
                    <a:pt x="645" y="6098"/>
                  </a:lnTo>
                  <a:lnTo>
                    <a:pt x="893" y="6395"/>
                  </a:lnTo>
                  <a:lnTo>
                    <a:pt x="1141" y="6643"/>
                  </a:lnTo>
                  <a:lnTo>
                    <a:pt x="1438" y="6891"/>
                  </a:lnTo>
                  <a:lnTo>
                    <a:pt x="1736" y="7139"/>
                  </a:lnTo>
                  <a:lnTo>
                    <a:pt x="2033" y="7337"/>
                  </a:lnTo>
                  <a:lnTo>
                    <a:pt x="2380" y="7486"/>
                  </a:lnTo>
                  <a:lnTo>
                    <a:pt x="2727" y="7635"/>
                  </a:lnTo>
                  <a:lnTo>
                    <a:pt x="3124" y="7734"/>
                  </a:lnTo>
                  <a:lnTo>
                    <a:pt x="3471" y="7784"/>
                  </a:lnTo>
                  <a:lnTo>
                    <a:pt x="3868" y="7784"/>
                  </a:lnTo>
                  <a:lnTo>
                    <a:pt x="3868" y="7784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83" name="Google Shape;1983;p66"/>
            <p:cNvSpPr/>
            <p:nvPr/>
          </p:nvSpPr>
          <p:spPr>
            <a:xfrm>
              <a:off x="1870375" y="3420150"/>
              <a:ext cx="110325" cy="83050"/>
            </a:xfrm>
            <a:custGeom>
              <a:avLst/>
              <a:gdLst/>
              <a:ahLst/>
              <a:cxnLst/>
              <a:rect l="l" t="t" r="r" b="b"/>
              <a:pathLst>
                <a:path w="4413" h="3322" fill="none" extrusionOk="0">
                  <a:moveTo>
                    <a:pt x="2182" y="3322"/>
                  </a:moveTo>
                  <a:lnTo>
                    <a:pt x="2182" y="3322"/>
                  </a:lnTo>
                  <a:lnTo>
                    <a:pt x="1735" y="3272"/>
                  </a:lnTo>
                  <a:lnTo>
                    <a:pt x="1339" y="3173"/>
                  </a:lnTo>
                  <a:lnTo>
                    <a:pt x="942" y="3024"/>
                  </a:lnTo>
                  <a:lnTo>
                    <a:pt x="645" y="2826"/>
                  </a:lnTo>
                  <a:lnTo>
                    <a:pt x="347" y="2578"/>
                  </a:lnTo>
                  <a:lnTo>
                    <a:pt x="149" y="2281"/>
                  </a:lnTo>
                  <a:lnTo>
                    <a:pt x="0" y="1983"/>
                  </a:lnTo>
                  <a:lnTo>
                    <a:pt x="0" y="1636"/>
                  </a:lnTo>
                  <a:lnTo>
                    <a:pt x="0" y="1636"/>
                  </a:lnTo>
                  <a:lnTo>
                    <a:pt x="0" y="1289"/>
                  </a:lnTo>
                  <a:lnTo>
                    <a:pt x="149" y="992"/>
                  </a:lnTo>
                  <a:lnTo>
                    <a:pt x="347" y="694"/>
                  </a:lnTo>
                  <a:lnTo>
                    <a:pt x="645" y="447"/>
                  </a:lnTo>
                  <a:lnTo>
                    <a:pt x="942" y="248"/>
                  </a:lnTo>
                  <a:lnTo>
                    <a:pt x="1339" y="100"/>
                  </a:lnTo>
                  <a:lnTo>
                    <a:pt x="1735" y="0"/>
                  </a:lnTo>
                  <a:lnTo>
                    <a:pt x="2182" y="0"/>
                  </a:lnTo>
                  <a:lnTo>
                    <a:pt x="2182" y="0"/>
                  </a:lnTo>
                  <a:lnTo>
                    <a:pt x="2628" y="0"/>
                  </a:lnTo>
                  <a:lnTo>
                    <a:pt x="3074" y="100"/>
                  </a:lnTo>
                  <a:lnTo>
                    <a:pt x="3470" y="248"/>
                  </a:lnTo>
                  <a:lnTo>
                    <a:pt x="3768" y="447"/>
                  </a:lnTo>
                  <a:lnTo>
                    <a:pt x="4065" y="694"/>
                  </a:lnTo>
                  <a:lnTo>
                    <a:pt x="4264" y="992"/>
                  </a:lnTo>
                  <a:lnTo>
                    <a:pt x="4363" y="1289"/>
                  </a:lnTo>
                  <a:lnTo>
                    <a:pt x="4412" y="1636"/>
                  </a:lnTo>
                  <a:lnTo>
                    <a:pt x="4412" y="1636"/>
                  </a:lnTo>
                  <a:lnTo>
                    <a:pt x="4363" y="1983"/>
                  </a:lnTo>
                  <a:lnTo>
                    <a:pt x="4264" y="2281"/>
                  </a:lnTo>
                  <a:lnTo>
                    <a:pt x="4065" y="2578"/>
                  </a:lnTo>
                  <a:lnTo>
                    <a:pt x="3768" y="2826"/>
                  </a:lnTo>
                  <a:lnTo>
                    <a:pt x="3470" y="3024"/>
                  </a:lnTo>
                  <a:lnTo>
                    <a:pt x="3074" y="3173"/>
                  </a:lnTo>
                  <a:lnTo>
                    <a:pt x="2628" y="3272"/>
                  </a:lnTo>
                  <a:lnTo>
                    <a:pt x="2182" y="3322"/>
                  </a:lnTo>
                  <a:lnTo>
                    <a:pt x="2182" y="332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84" name="Google Shape;1984;p66"/>
            <p:cNvSpPr/>
            <p:nvPr/>
          </p:nvSpPr>
          <p:spPr>
            <a:xfrm>
              <a:off x="1967050" y="3391650"/>
              <a:ext cx="27275" cy="28525"/>
            </a:xfrm>
            <a:custGeom>
              <a:avLst/>
              <a:gdLst/>
              <a:ahLst/>
              <a:cxnLst/>
              <a:rect l="l" t="t" r="r" b="b"/>
              <a:pathLst>
                <a:path w="1091" h="1141" fill="none" extrusionOk="0">
                  <a:moveTo>
                    <a:pt x="545" y="0"/>
                  </a:moveTo>
                  <a:lnTo>
                    <a:pt x="545" y="0"/>
                  </a:lnTo>
                  <a:lnTo>
                    <a:pt x="744" y="50"/>
                  </a:lnTo>
                  <a:lnTo>
                    <a:pt x="942" y="149"/>
                  </a:lnTo>
                  <a:lnTo>
                    <a:pt x="1041" y="347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41" y="793"/>
                  </a:lnTo>
                  <a:lnTo>
                    <a:pt x="942" y="942"/>
                  </a:lnTo>
                  <a:lnTo>
                    <a:pt x="744" y="1091"/>
                  </a:lnTo>
                  <a:lnTo>
                    <a:pt x="545" y="1140"/>
                  </a:lnTo>
                  <a:lnTo>
                    <a:pt x="545" y="1140"/>
                  </a:lnTo>
                  <a:lnTo>
                    <a:pt x="347" y="1091"/>
                  </a:lnTo>
                  <a:lnTo>
                    <a:pt x="149" y="942"/>
                  </a:lnTo>
                  <a:lnTo>
                    <a:pt x="50" y="793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50" y="347"/>
                  </a:lnTo>
                  <a:lnTo>
                    <a:pt x="149" y="149"/>
                  </a:lnTo>
                  <a:lnTo>
                    <a:pt x="347" y="50"/>
                  </a:lnTo>
                  <a:lnTo>
                    <a:pt x="545" y="0"/>
                  </a:lnTo>
                  <a:lnTo>
                    <a:pt x="545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85" name="Google Shape;1985;p66"/>
            <p:cNvSpPr/>
            <p:nvPr/>
          </p:nvSpPr>
          <p:spPr>
            <a:xfrm>
              <a:off x="1911275" y="3364375"/>
              <a:ext cx="28525" cy="27300"/>
            </a:xfrm>
            <a:custGeom>
              <a:avLst/>
              <a:gdLst/>
              <a:ahLst/>
              <a:cxnLst/>
              <a:rect l="l" t="t" r="r" b="b"/>
              <a:pathLst>
                <a:path w="1141" h="1092" fill="none" extrusionOk="0">
                  <a:moveTo>
                    <a:pt x="546" y="1"/>
                  </a:moveTo>
                  <a:lnTo>
                    <a:pt x="546" y="1"/>
                  </a:lnTo>
                  <a:lnTo>
                    <a:pt x="793" y="50"/>
                  </a:lnTo>
                  <a:lnTo>
                    <a:pt x="942" y="149"/>
                  </a:lnTo>
                  <a:lnTo>
                    <a:pt x="1091" y="348"/>
                  </a:lnTo>
                  <a:lnTo>
                    <a:pt x="1140" y="546"/>
                  </a:lnTo>
                  <a:lnTo>
                    <a:pt x="1140" y="546"/>
                  </a:lnTo>
                  <a:lnTo>
                    <a:pt x="1091" y="744"/>
                  </a:lnTo>
                  <a:lnTo>
                    <a:pt x="942" y="942"/>
                  </a:lnTo>
                  <a:lnTo>
                    <a:pt x="793" y="1042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7" y="1042"/>
                  </a:lnTo>
                  <a:lnTo>
                    <a:pt x="149" y="942"/>
                  </a:lnTo>
                  <a:lnTo>
                    <a:pt x="50" y="744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50" y="348"/>
                  </a:lnTo>
                  <a:lnTo>
                    <a:pt x="149" y="149"/>
                  </a:lnTo>
                  <a:lnTo>
                    <a:pt x="347" y="50"/>
                  </a:lnTo>
                  <a:lnTo>
                    <a:pt x="546" y="1"/>
                  </a:lnTo>
                  <a:lnTo>
                    <a:pt x="54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86" name="Google Shape;1986;p66"/>
            <p:cNvSpPr/>
            <p:nvPr/>
          </p:nvSpPr>
          <p:spPr>
            <a:xfrm>
              <a:off x="1855500" y="3391650"/>
              <a:ext cx="28525" cy="28525"/>
            </a:xfrm>
            <a:custGeom>
              <a:avLst/>
              <a:gdLst/>
              <a:ahLst/>
              <a:cxnLst/>
              <a:rect l="l" t="t" r="r" b="b"/>
              <a:pathLst>
                <a:path w="1141" h="1141" fill="none" extrusionOk="0">
                  <a:moveTo>
                    <a:pt x="595" y="0"/>
                  </a:moveTo>
                  <a:lnTo>
                    <a:pt x="595" y="0"/>
                  </a:lnTo>
                  <a:lnTo>
                    <a:pt x="794" y="50"/>
                  </a:lnTo>
                  <a:lnTo>
                    <a:pt x="942" y="149"/>
                  </a:lnTo>
                  <a:lnTo>
                    <a:pt x="1091" y="347"/>
                  </a:lnTo>
                  <a:lnTo>
                    <a:pt x="1141" y="546"/>
                  </a:lnTo>
                  <a:lnTo>
                    <a:pt x="1141" y="546"/>
                  </a:lnTo>
                  <a:lnTo>
                    <a:pt x="1091" y="793"/>
                  </a:lnTo>
                  <a:lnTo>
                    <a:pt x="942" y="942"/>
                  </a:lnTo>
                  <a:lnTo>
                    <a:pt x="794" y="1091"/>
                  </a:lnTo>
                  <a:lnTo>
                    <a:pt x="595" y="1140"/>
                  </a:lnTo>
                  <a:lnTo>
                    <a:pt x="595" y="1140"/>
                  </a:lnTo>
                  <a:lnTo>
                    <a:pt x="347" y="1091"/>
                  </a:lnTo>
                  <a:lnTo>
                    <a:pt x="199" y="942"/>
                  </a:lnTo>
                  <a:lnTo>
                    <a:pt x="50" y="793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50" y="347"/>
                  </a:lnTo>
                  <a:lnTo>
                    <a:pt x="199" y="149"/>
                  </a:lnTo>
                  <a:lnTo>
                    <a:pt x="347" y="50"/>
                  </a:lnTo>
                  <a:lnTo>
                    <a:pt x="595" y="0"/>
                  </a:lnTo>
                  <a:lnTo>
                    <a:pt x="595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87" name="Google Shape;1987;p66"/>
            <p:cNvSpPr/>
            <p:nvPr/>
          </p:nvSpPr>
          <p:spPr>
            <a:xfrm>
              <a:off x="1870375" y="3391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88" name="Google Shape;1988;p66"/>
            <p:cNvSpPr/>
            <p:nvPr/>
          </p:nvSpPr>
          <p:spPr>
            <a:xfrm>
              <a:off x="1897625" y="3447425"/>
              <a:ext cx="55800" cy="27275"/>
            </a:xfrm>
            <a:custGeom>
              <a:avLst/>
              <a:gdLst/>
              <a:ahLst/>
              <a:cxnLst/>
              <a:rect l="l" t="t" r="r" b="b"/>
              <a:pathLst>
                <a:path w="2232" h="1091" extrusionOk="0">
                  <a:moveTo>
                    <a:pt x="844" y="0"/>
                  </a:moveTo>
                  <a:lnTo>
                    <a:pt x="645" y="50"/>
                  </a:lnTo>
                  <a:lnTo>
                    <a:pt x="298" y="198"/>
                  </a:lnTo>
                  <a:lnTo>
                    <a:pt x="100" y="347"/>
                  </a:lnTo>
                  <a:lnTo>
                    <a:pt x="1" y="446"/>
                  </a:lnTo>
                  <a:lnTo>
                    <a:pt x="1" y="545"/>
                  </a:lnTo>
                  <a:lnTo>
                    <a:pt x="1" y="645"/>
                  </a:lnTo>
                  <a:lnTo>
                    <a:pt x="100" y="744"/>
                  </a:lnTo>
                  <a:lnTo>
                    <a:pt x="298" y="892"/>
                  </a:lnTo>
                  <a:lnTo>
                    <a:pt x="645" y="1041"/>
                  </a:lnTo>
                  <a:lnTo>
                    <a:pt x="844" y="1091"/>
                  </a:lnTo>
                  <a:lnTo>
                    <a:pt x="1339" y="1091"/>
                  </a:lnTo>
                  <a:lnTo>
                    <a:pt x="1587" y="1041"/>
                  </a:lnTo>
                  <a:lnTo>
                    <a:pt x="1934" y="892"/>
                  </a:lnTo>
                  <a:lnTo>
                    <a:pt x="2133" y="744"/>
                  </a:lnTo>
                  <a:lnTo>
                    <a:pt x="2182" y="645"/>
                  </a:lnTo>
                  <a:lnTo>
                    <a:pt x="2232" y="545"/>
                  </a:lnTo>
                  <a:lnTo>
                    <a:pt x="2182" y="446"/>
                  </a:lnTo>
                  <a:lnTo>
                    <a:pt x="2133" y="347"/>
                  </a:lnTo>
                  <a:lnTo>
                    <a:pt x="1934" y="198"/>
                  </a:lnTo>
                  <a:lnTo>
                    <a:pt x="1587" y="50"/>
                  </a:lnTo>
                  <a:lnTo>
                    <a:pt x="133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89" name="Google Shape;1989;p66"/>
            <p:cNvSpPr/>
            <p:nvPr/>
          </p:nvSpPr>
          <p:spPr>
            <a:xfrm>
              <a:off x="1897625" y="3447425"/>
              <a:ext cx="55800" cy="27275"/>
            </a:xfrm>
            <a:custGeom>
              <a:avLst/>
              <a:gdLst/>
              <a:ahLst/>
              <a:cxnLst/>
              <a:rect l="l" t="t" r="r" b="b"/>
              <a:pathLst>
                <a:path w="2232" h="1091" fill="none" extrusionOk="0">
                  <a:moveTo>
                    <a:pt x="1092" y="0"/>
                  </a:moveTo>
                  <a:lnTo>
                    <a:pt x="1092" y="0"/>
                  </a:lnTo>
                  <a:lnTo>
                    <a:pt x="844" y="0"/>
                  </a:lnTo>
                  <a:lnTo>
                    <a:pt x="645" y="50"/>
                  </a:lnTo>
                  <a:lnTo>
                    <a:pt x="298" y="198"/>
                  </a:lnTo>
                  <a:lnTo>
                    <a:pt x="100" y="347"/>
                  </a:lnTo>
                  <a:lnTo>
                    <a:pt x="1" y="446"/>
                  </a:lnTo>
                  <a:lnTo>
                    <a:pt x="1" y="545"/>
                  </a:lnTo>
                  <a:lnTo>
                    <a:pt x="1" y="545"/>
                  </a:lnTo>
                  <a:lnTo>
                    <a:pt x="1" y="645"/>
                  </a:lnTo>
                  <a:lnTo>
                    <a:pt x="100" y="744"/>
                  </a:lnTo>
                  <a:lnTo>
                    <a:pt x="298" y="892"/>
                  </a:lnTo>
                  <a:lnTo>
                    <a:pt x="645" y="1041"/>
                  </a:lnTo>
                  <a:lnTo>
                    <a:pt x="844" y="1091"/>
                  </a:lnTo>
                  <a:lnTo>
                    <a:pt x="1092" y="1091"/>
                  </a:lnTo>
                  <a:lnTo>
                    <a:pt x="1092" y="1091"/>
                  </a:lnTo>
                  <a:lnTo>
                    <a:pt x="1339" y="1091"/>
                  </a:lnTo>
                  <a:lnTo>
                    <a:pt x="1587" y="1041"/>
                  </a:lnTo>
                  <a:lnTo>
                    <a:pt x="1934" y="892"/>
                  </a:lnTo>
                  <a:lnTo>
                    <a:pt x="2133" y="744"/>
                  </a:lnTo>
                  <a:lnTo>
                    <a:pt x="2182" y="645"/>
                  </a:lnTo>
                  <a:lnTo>
                    <a:pt x="2232" y="545"/>
                  </a:lnTo>
                  <a:lnTo>
                    <a:pt x="2232" y="545"/>
                  </a:lnTo>
                  <a:lnTo>
                    <a:pt x="2182" y="446"/>
                  </a:lnTo>
                  <a:lnTo>
                    <a:pt x="2133" y="347"/>
                  </a:lnTo>
                  <a:lnTo>
                    <a:pt x="1934" y="198"/>
                  </a:lnTo>
                  <a:lnTo>
                    <a:pt x="1587" y="50"/>
                  </a:lnTo>
                  <a:lnTo>
                    <a:pt x="1339" y="0"/>
                  </a:lnTo>
                  <a:lnTo>
                    <a:pt x="1092" y="0"/>
                  </a:lnTo>
                  <a:lnTo>
                    <a:pt x="1092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90" name="Google Shape;1990;p66"/>
            <p:cNvSpPr/>
            <p:nvPr/>
          </p:nvSpPr>
          <p:spPr>
            <a:xfrm>
              <a:off x="1924900" y="3447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91" name="Google Shape;1991;p66"/>
            <p:cNvSpPr/>
            <p:nvPr/>
          </p:nvSpPr>
          <p:spPr>
            <a:xfrm>
              <a:off x="1745200" y="3252825"/>
              <a:ext cx="360675" cy="360700"/>
            </a:xfrm>
            <a:custGeom>
              <a:avLst/>
              <a:gdLst/>
              <a:ahLst/>
              <a:cxnLst/>
              <a:rect l="l" t="t" r="r" b="b"/>
              <a:pathLst>
                <a:path w="14427" h="14428" extrusionOk="0">
                  <a:moveTo>
                    <a:pt x="7734" y="2232"/>
                  </a:moveTo>
                  <a:lnTo>
                    <a:pt x="8230" y="2331"/>
                  </a:lnTo>
                  <a:lnTo>
                    <a:pt x="8676" y="2430"/>
                  </a:lnTo>
                  <a:lnTo>
                    <a:pt x="9172" y="2628"/>
                  </a:lnTo>
                  <a:lnTo>
                    <a:pt x="9568" y="2827"/>
                  </a:lnTo>
                  <a:lnTo>
                    <a:pt x="10014" y="3074"/>
                  </a:lnTo>
                  <a:lnTo>
                    <a:pt x="10361" y="3372"/>
                  </a:lnTo>
                  <a:lnTo>
                    <a:pt x="10758" y="3669"/>
                  </a:lnTo>
                  <a:lnTo>
                    <a:pt x="11055" y="4066"/>
                  </a:lnTo>
                  <a:lnTo>
                    <a:pt x="11353" y="4413"/>
                  </a:lnTo>
                  <a:lnTo>
                    <a:pt x="11601" y="4859"/>
                  </a:lnTo>
                  <a:lnTo>
                    <a:pt x="11799" y="5305"/>
                  </a:lnTo>
                  <a:lnTo>
                    <a:pt x="11997" y="5751"/>
                  </a:lnTo>
                  <a:lnTo>
                    <a:pt x="12096" y="6198"/>
                  </a:lnTo>
                  <a:lnTo>
                    <a:pt x="12196" y="6693"/>
                  </a:lnTo>
                  <a:lnTo>
                    <a:pt x="12196" y="7239"/>
                  </a:lnTo>
                  <a:lnTo>
                    <a:pt x="12196" y="7734"/>
                  </a:lnTo>
                  <a:lnTo>
                    <a:pt x="12096" y="8230"/>
                  </a:lnTo>
                  <a:lnTo>
                    <a:pt x="11997" y="8726"/>
                  </a:lnTo>
                  <a:lnTo>
                    <a:pt x="11799" y="9172"/>
                  </a:lnTo>
                  <a:lnTo>
                    <a:pt x="11601" y="9618"/>
                  </a:lnTo>
                  <a:lnTo>
                    <a:pt x="11353" y="10015"/>
                  </a:lnTo>
                  <a:lnTo>
                    <a:pt x="11055" y="10412"/>
                  </a:lnTo>
                  <a:lnTo>
                    <a:pt x="10758" y="10759"/>
                  </a:lnTo>
                  <a:lnTo>
                    <a:pt x="10361" y="11056"/>
                  </a:lnTo>
                  <a:lnTo>
                    <a:pt x="10014" y="11353"/>
                  </a:lnTo>
                  <a:lnTo>
                    <a:pt x="9568" y="11601"/>
                  </a:lnTo>
                  <a:lnTo>
                    <a:pt x="9172" y="11849"/>
                  </a:lnTo>
                  <a:lnTo>
                    <a:pt x="8676" y="11998"/>
                  </a:lnTo>
                  <a:lnTo>
                    <a:pt x="8230" y="12097"/>
                  </a:lnTo>
                  <a:lnTo>
                    <a:pt x="7734" y="12196"/>
                  </a:lnTo>
                  <a:lnTo>
                    <a:pt x="7189" y="12246"/>
                  </a:lnTo>
                  <a:lnTo>
                    <a:pt x="6693" y="12196"/>
                  </a:lnTo>
                  <a:lnTo>
                    <a:pt x="6197" y="12097"/>
                  </a:lnTo>
                  <a:lnTo>
                    <a:pt x="5701" y="11998"/>
                  </a:lnTo>
                  <a:lnTo>
                    <a:pt x="5255" y="11849"/>
                  </a:lnTo>
                  <a:lnTo>
                    <a:pt x="4809" y="11601"/>
                  </a:lnTo>
                  <a:lnTo>
                    <a:pt x="4412" y="11353"/>
                  </a:lnTo>
                  <a:lnTo>
                    <a:pt x="4016" y="11056"/>
                  </a:lnTo>
                  <a:lnTo>
                    <a:pt x="3669" y="10759"/>
                  </a:lnTo>
                  <a:lnTo>
                    <a:pt x="3371" y="10412"/>
                  </a:lnTo>
                  <a:lnTo>
                    <a:pt x="3074" y="10015"/>
                  </a:lnTo>
                  <a:lnTo>
                    <a:pt x="2826" y="9618"/>
                  </a:lnTo>
                  <a:lnTo>
                    <a:pt x="2578" y="9172"/>
                  </a:lnTo>
                  <a:lnTo>
                    <a:pt x="2429" y="8726"/>
                  </a:lnTo>
                  <a:lnTo>
                    <a:pt x="2330" y="8230"/>
                  </a:lnTo>
                  <a:lnTo>
                    <a:pt x="2231" y="7734"/>
                  </a:lnTo>
                  <a:lnTo>
                    <a:pt x="2231" y="7239"/>
                  </a:lnTo>
                  <a:lnTo>
                    <a:pt x="2231" y="6693"/>
                  </a:lnTo>
                  <a:lnTo>
                    <a:pt x="2330" y="6198"/>
                  </a:lnTo>
                  <a:lnTo>
                    <a:pt x="2429" y="5751"/>
                  </a:lnTo>
                  <a:lnTo>
                    <a:pt x="2578" y="5305"/>
                  </a:lnTo>
                  <a:lnTo>
                    <a:pt x="2826" y="4859"/>
                  </a:lnTo>
                  <a:lnTo>
                    <a:pt x="3074" y="4413"/>
                  </a:lnTo>
                  <a:lnTo>
                    <a:pt x="3371" y="4066"/>
                  </a:lnTo>
                  <a:lnTo>
                    <a:pt x="3669" y="3669"/>
                  </a:lnTo>
                  <a:lnTo>
                    <a:pt x="4016" y="3372"/>
                  </a:lnTo>
                  <a:lnTo>
                    <a:pt x="4412" y="3074"/>
                  </a:lnTo>
                  <a:lnTo>
                    <a:pt x="4809" y="2827"/>
                  </a:lnTo>
                  <a:lnTo>
                    <a:pt x="5255" y="2628"/>
                  </a:lnTo>
                  <a:lnTo>
                    <a:pt x="5701" y="2430"/>
                  </a:lnTo>
                  <a:lnTo>
                    <a:pt x="6197" y="2331"/>
                  </a:lnTo>
                  <a:lnTo>
                    <a:pt x="6693" y="2232"/>
                  </a:lnTo>
                  <a:close/>
                  <a:moveTo>
                    <a:pt x="7189" y="1"/>
                  </a:moveTo>
                  <a:lnTo>
                    <a:pt x="6792" y="50"/>
                  </a:lnTo>
                  <a:lnTo>
                    <a:pt x="6395" y="150"/>
                  </a:lnTo>
                  <a:lnTo>
                    <a:pt x="6048" y="348"/>
                  </a:lnTo>
                  <a:lnTo>
                    <a:pt x="5701" y="596"/>
                  </a:lnTo>
                  <a:lnTo>
                    <a:pt x="5602" y="695"/>
                  </a:lnTo>
                  <a:lnTo>
                    <a:pt x="5453" y="744"/>
                  </a:lnTo>
                  <a:lnTo>
                    <a:pt x="5206" y="744"/>
                  </a:lnTo>
                  <a:lnTo>
                    <a:pt x="4809" y="695"/>
                  </a:lnTo>
                  <a:lnTo>
                    <a:pt x="4363" y="695"/>
                  </a:lnTo>
                  <a:lnTo>
                    <a:pt x="3966" y="794"/>
                  </a:lnTo>
                  <a:lnTo>
                    <a:pt x="3619" y="992"/>
                  </a:lnTo>
                  <a:lnTo>
                    <a:pt x="3272" y="1191"/>
                  </a:lnTo>
                  <a:lnTo>
                    <a:pt x="2975" y="1488"/>
                  </a:lnTo>
                  <a:lnTo>
                    <a:pt x="2727" y="1835"/>
                  </a:lnTo>
                  <a:lnTo>
                    <a:pt x="2578" y="2232"/>
                  </a:lnTo>
                  <a:lnTo>
                    <a:pt x="2528" y="2380"/>
                  </a:lnTo>
                  <a:lnTo>
                    <a:pt x="2429" y="2480"/>
                  </a:lnTo>
                  <a:lnTo>
                    <a:pt x="2330" y="2529"/>
                  </a:lnTo>
                  <a:lnTo>
                    <a:pt x="2231" y="2628"/>
                  </a:lnTo>
                  <a:lnTo>
                    <a:pt x="1834" y="2777"/>
                  </a:lnTo>
                  <a:lnTo>
                    <a:pt x="1487" y="2975"/>
                  </a:lnTo>
                  <a:lnTo>
                    <a:pt x="1190" y="3273"/>
                  </a:lnTo>
                  <a:lnTo>
                    <a:pt x="942" y="3620"/>
                  </a:lnTo>
                  <a:lnTo>
                    <a:pt x="793" y="4016"/>
                  </a:lnTo>
                  <a:lnTo>
                    <a:pt x="694" y="4413"/>
                  </a:lnTo>
                  <a:lnTo>
                    <a:pt x="645" y="4810"/>
                  </a:lnTo>
                  <a:lnTo>
                    <a:pt x="694" y="5206"/>
                  </a:lnTo>
                  <a:lnTo>
                    <a:pt x="744" y="5355"/>
                  </a:lnTo>
                  <a:lnTo>
                    <a:pt x="694" y="5504"/>
                  </a:lnTo>
                  <a:lnTo>
                    <a:pt x="645" y="5603"/>
                  </a:lnTo>
                  <a:lnTo>
                    <a:pt x="595" y="5702"/>
                  </a:lnTo>
                  <a:lnTo>
                    <a:pt x="347" y="6049"/>
                  </a:lnTo>
                  <a:lnTo>
                    <a:pt x="149" y="6396"/>
                  </a:lnTo>
                  <a:lnTo>
                    <a:pt x="50" y="6793"/>
                  </a:lnTo>
                  <a:lnTo>
                    <a:pt x="0" y="7239"/>
                  </a:lnTo>
                  <a:lnTo>
                    <a:pt x="50" y="7635"/>
                  </a:lnTo>
                  <a:lnTo>
                    <a:pt x="149" y="8032"/>
                  </a:lnTo>
                  <a:lnTo>
                    <a:pt x="347" y="8379"/>
                  </a:lnTo>
                  <a:lnTo>
                    <a:pt x="595" y="8726"/>
                  </a:lnTo>
                  <a:lnTo>
                    <a:pt x="645" y="8825"/>
                  </a:lnTo>
                  <a:lnTo>
                    <a:pt x="694" y="8974"/>
                  </a:lnTo>
                  <a:lnTo>
                    <a:pt x="744" y="9123"/>
                  </a:lnTo>
                  <a:lnTo>
                    <a:pt x="694" y="9222"/>
                  </a:lnTo>
                  <a:lnTo>
                    <a:pt x="645" y="9668"/>
                  </a:lnTo>
                  <a:lnTo>
                    <a:pt x="694" y="10064"/>
                  </a:lnTo>
                  <a:lnTo>
                    <a:pt x="793" y="10461"/>
                  </a:lnTo>
                  <a:lnTo>
                    <a:pt x="942" y="10858"/>
                  </a:lnTo>
                  <a:lnTo>
                    <a:pt x="1190" y="11155"/>
                  </a:lnTo>
                  <a:lnTo>
                    <a:pt x="1487" y="11453"/>
                  </a:lnTo>
                  <a:lnTo>
                    <a:pt x="1834" y="11700"/>
                  </a:lnTo>
                  <a:lnTo>
                    <a:pt x="2231" y="11849"/>
                  </a:lnTo>
                  <a:lnTo>
                    <a:pt x="2330" y="11899"/>
                  </a:lnTo>
                  <a:lnTo>
                    <a:pt x="2429" y="11998"/>
                  </a:lnTo>
                  <a:lnTo>
                    <a:pt x="2528" y="12097"/>
                  </a:lnTo>
                  <a:lnTo>
                    <a:pt x="2578" y="12196"/>
                  </a:lnTo>
                  <a:lnTo>
                    <a:pt x="2727" y="12593"/>
                  </a:lnTo>
                  <a:lnTo>
                    <a:pt x="2975" y="12940"/>
                  </a:lnTo>
                  <a:lnTo>
                    <a:pt x="3272" y="13237"/>
                  </a:lnTo>
                  <a:lnTo>
                    <a:pt x="3619" y="13485"/>
                  </a:lnTo>
                  <a:lnTo>
                    <a:pt x="3966" y="13634"/>
                  </a:lnTo>
                  <a:lnTo>
                    <a:pt x="4363" y="13733"/>
                  </a:lnTo>
                  <a:lnTo>
                    <a:pt x="4759" y="13783"/>
                  </a:lnTo>
                  <a:lnTo>
                    <a:pt x="5206" y="13733"/>
                  </a:lnTo>
                  <a:lnTo>
                    <a:pt x="5354" y="13683"/>
                  </a:lnTo>
                  <a:lnTo>
                    <a:pt x="5453" y="13733"/>
                  </a:lnTo>
                  <a:lnTo>
                    <a:pt x="5602" y="13783"/>
                  </a:lnTo>
                  <a:lnTo>
                    <a:pt x="5701" y="13832"/>
                  </a:lnTo>
                  <a:lnTo>
                    <a:pt x="6048" y="14080"/>
                  </a:lnTo>
                  <a:lnTo>
                    <a:pt x="6395" y="14278"/>
                  </a:lnTo>
                  <a:lnTo>
                    <a:pt x="6792" y="14427"/>
                  </a:lnTo>
                  <a:lnTo>
                    <a:pt x="7635" y="14427"/>
                  </a:lnTo>
                  <a:lnTo>
                    <a:pt x="8031" y="14278"/>
                  </a:lnTo>
                  <a:lnTo>
                    <a:pt x="8378" y="14080"/>
                  </a:lnTo>
                  <a:lnTo>
                    <a:pt x="8725" y="13832"/>
                  </a:lnTo>
                  <a:lnTo>
                    <a:pt x="8824" y="13783"/>
                  </a:lnTo>
                  <a:lnTo>
                    <a:pt x="8924" y="13733"/>
                  </a:lnTo>
                  <a:lnTo>
                    <a:pt x="9072" y="13683"/>
                  </a:lnTo>
                  <a:lnTo>
                    <a:pt x="9221" y="13733"/>
                  </a:lnTo>
                  <a:lnTo>
                    <a:pt x="9618" y="13783"/>
                  </a:lnTo>
                  <a:lnTo>
                    <a:pt x="10014" y="13733"/>
                  </a:lnTo>
                  <a:lnTo>
                    <a:pt x="10460" y="13634"/>
                  </a:lnTo>
                  <a:lnTo>
                    <a:pt x="10807" y="13485"/>
                  </a:lnTo>
                  <a:lnTo>
                    <a:pt x="11155" y="13237"/>
                  </a:lnTo>
                  <a:lnTo>
                    <a:pt x="11452" y="12940"/>
                  </a:lnTo>
                  <a:lnTo>
                    <a:pt x="11650" y="12593"/>
                  </a:lnTo>
                  <a:lnTo>
                    <a:pt x="11799" y="12196"/>
                  </a:lnTo>
                  <a:lnTo>
                    <a:pt x="11898" y="12097"/>
                  </a:lnTo>
                  <a:lnTo>
                    <a:pt x="11948" y="11998"/>
                  </a:lnTo>
                  <a:lnTo>
                    <a:pt x="12047" y="11899"/>
                  </a:lnTo>
                  <a:lnTo>
                    <a:pt x="12196" y="11849"/>
                  </a:lnTo>
                  <a:lnTo>
                    <a:pt x="12592" y="11700"/>
                  </a:lnTo>
                  <a:lnTo>
                    <a:pt x="12939" y="11453"/>
                  </a:lnTo>
                  <a:lnTo>
                    <a:pt x="13237" y="11155"/>
                  </a:lnTo>
                  <a:lnTo>
                    <a:pt x="13435" y="10858"/>
                  </a:lnTo>
                  <a:lnTo>
                    <a:pt x="13633" y="10461"/>
                  </a:lnTo>
                  <a:lnTo>
                    <a:pt x="13732" y="10064"/>
                  </a:lnTo>
                  <a:lnTo>
                    <a:pt x="13732" y="9668"/>
                  </a:lnTo>
                  <a:lnTo>
                    <a:pt x="13683" y="9222"/>
                  </a:lnTo>
                  <a:lnTo>
                    <a:pt x="13683" y="9123"/>
                  </a:lnTo>
                  <a:lnTo>
                    <a:pt x="13683" y="8974"/>
                  </a:lnTo>
                  <a:lnTo>
                    <a:pt x="13732" y="8825"/>
                  </a:lnTo>
                  <a:lnTo>
                    <a:pt x="13832" y="8726"/>
                  </a:lnTo>
                  <a:lnTo>
                    <a:pt x="14079" y="8379"/>
                  </a:lnTo>
                  <a:lnTo>
                    <a:pt x="14278" y="8032"/>
                  </a:lnTo>
                  <a:lnTo>
                    <a:pt x="14377" y="7635"/>
                  </a:lnTo>
                  <a:lnTo>
                    <a:pt x="14426" y="7239"/>
                  </a:lnTo>
                  <a:lnTo>
                    <a:pt x="14377" y="6793"/>
                  </a:lnTo>
                  <a:lnTo>
                    <a:pt x="14278" y="6396"/>
                  </a:lnTo>
                  <a:lnTo>
                    <a:pt x="14079" y="6049"/>
                  </a:lnTo>
                  <a:lnTo>
                    <a:pt x="13832" y="5702"/>
                  </a:lnTo>
                  <a:lnTo>
                    <a:pt x="13732" y="5603"/>
                  </a:lnTo>
                  <a:lnTo>
                    <a:pt x="13683" y="5504"/>
                  </a:lnTo>
                  <a:lnTo>
                    <a:pt x="13683" y="5355"/>
                  </a:lnTo>
                  <a:lnTo>
                    <a:pt x="13683" y="5206"/>
                  </a:lnTo>
                  <a:lnTo>
                    <a:pt x="13732" y="4810"/>
                  </a:lnTo>
                  <a:lnTo>
                    <a:pt x="13732" y="4413"/>
                  </a:lnTo>
                  <a:lnTo>
                    <a:pt x="13633" y="4016"/>
                  </a:lnTo>
                  <a:lnTo>
                    <a:pt x="13435" y="3620"/>
                  </a:lnTo>
                  <a:lnTo>
                    <a:pt x="13237" y="3273"/>
                  </a:lnTo>
                  <a:lnTo>
                    <a:pt x="12939" y="2975"/>
                  </a:lnTo>
                  <a:lnTo>
                    <a:pt x="12592" y="2777"/>
                  </a:lnTo>
                  <a:lnTo>
                    <a:pt x="12196" y="2628"/>
                  </a:lnTo>
                  <a:lnTo>
                    <a:pt x="12047" y="2529"/>
                  </a:lnTo>
                  <a:lnTo>
                    <a:pt x="11948" y="2480"/>
                  </a:lnTo>
                  <a:lnTo>
                    <a:pt x="11898" y="2380"/>
                  </a:lnTo>
                  <a:lnTo>
                    <a:pt x="11799" y="2232"/>
                  </a:lnTo>
                  <a:lnTo>
                    <a:pt x="11650" y="1835"/>
                  </a:lnTo>
                  <a:lnTo>
                    <a:pt x="11452" y="1488"/>
                  </a:lnTo>
                  <a:lnTo>
                    <a:pt x="11155" y="1191"/>
                  </a:lnTo>
                  <a:lnTo>
                    <a:pt x="10807" y="992"/>
                  </a:lnTo>
                  <a:lnTo>
                    <a:pt x="10460" y="794"/>
                  </a:lnTo>
                  <a:lnTo>
                    <a:pt x="10064" y="695"/>
                  </a:lnTo>
                  <a:lnTo>
                    <a:pt x="9667" y="695"/>
                  </a:lnTo>
                  <a:lnTo>
                    <a:pt x="9221" y="744"/>
                  </a:lnTo>
                  <a:lnTo>
                    <a:pt x="9072" y="744"/>
                  </a:lnTo>
                  <a:lnTo>
                    <a:pt x="8924" y="695"/>
                  </a:lnTo>
                  <a:lnTo>
                    <a:pt x="8824" y="645"/>
                  </a:lnTo>
                  <a:lnTo>
                    <a:pt x="8676" y="596"/>
                  </a:lnTo>
                  <a:lnTo>
                    <a:pt x="8378" y="348"/>
                  </a:lnTo>
                  <a:lnTo>
                    <a:pt x="7982" y="150"/>
                  </a:lnTo>
                  <a:lnTo>
                    <a:pt x="7585" y="50"/>
                  </a:lnTo>
                  <a:lnTo>
                    <a:pt x="718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92" name="Google Shape;1992;p66"/>
            <p:cNvSpPr/>
            <p:nvPr/>
          </p:nvSpPr>
          <p:spPr>
            <a:xfrm>
              <a:off x="1745200" y="3252825"/>
              <a:ext cx="360675" cy="360700"/>
            </a:xfrm>
            <a:custGeom>
              <a:avLst/>
              <a:gdLst/>
              <a:ahLst/>
              <a:cxnLst/>
              <a:rect l="l" t="t" r="r" b="b"/>
              <a:pathLst>
                <a:path w="14427" h="14428" fill="none" extrusionOk="0">
                  <a:moveTo>
                    <a:pt x="942" y="10858"/>
                  </a:moveTo>
                  <a:lnTo>
                    <a:pt x="942" y="10858"/>
                  </a:lnTo>
                  <a:lnTo>
                    <a:pt x="1190" y="11155"/>
                  </a:lnTo>
                  <a:lnTo>
                    <a:pt x="1487" y="11453"/>
                  </a:lnTo>
                  <a:lnTo>
                    <a:pt x="1834" y="11700"/>
                  </a:lnTo>
                  <a:lnTo>
                    <a:pt x="2231" y="11849"/>
                  </a:lnTo>
                  <a:lnTo>
                    <a:pt x="2231" y="11849"/>
                  </a:lnTo>
                  <a:lnTo>
                    <a:pt x="2330" y="11899"/>
                  </a:lnTo>
                  <a:lnTo>
                    <a:pt x="2429" y="11998"/>
                  </a:lnTo>
                  <a:lnTo>
                    <a:pt x="2528" y="12097"/>
                  </a:lnTo>
                  <a:lnTo>
                    <a:pt x="2578" y="12196"/>
                  </a:lnTo>
                  <a:lnTo>
                    <a:pt x="2578" y="12196"/>
                  </a:lnTo>
                  <a:lnTo>
                    <a:pt x="2727" y="12593"/>
                  </a:lnTo>
                  <a:lnTo>
                    <a:pt x="2975" y="12940"/>
                  </a:lnTo>
                  <a:lnTo>
                    <a:pt x="3272" y="13237"/>
                  </a:lnTo>
                  <a:lnTo>
                    <a:pt x="3619" y="13485"/>
                  </a:lnTo>
                  <a:lnTo>
                    <a:pt x="3619" y="13485"/>
                  </a:lnTo>
                  <a:lnTo>
                    <a:pt x="3966" y="13634"/>
                  </a:lnTo>
                  <a:lnTo>
                    <a:pt x="4363" y="13733"/>
                  </a:lnTo>
                  <a:lnTo>
                    <a:pt x="4759" y="13783"/>
                  </a:lnTo>
                  <a:lnTo>
                    <a:pt x="5206" y="13733"/>
                  </a:lnTo>
                  <a:lnTo>
                    <a:pt x="5206" y="13733"/>
                  </a:lnTo>
                  <a:lnTo>
                    <a:pt x="5354" y="13683"/>
                  </a:lnTo>
                  <a:lnTo>
                    <a:pt x="5453" y="13733"/>
                  </a:lnTo>
                  <a:lnTo>
                    <a:pt x="5602" y="13783"/>
                  </a:lnTo>
                  <a:lnTo>
                    <a:pt x="5701" y="13832"/>
                  </a:lnTo>
                  <a:lnTo>
                    <a:pt x="5701" y="13832"/>
                  </a:lnTo>
                  <a:lnTo>
                    <a:pt x="6048" y="14080"/>
                  </a:lnTo>
                  <a:lnTo>
                    <a:pt x="6395" y="14278"/>
                  </a:lnTo>
                  <a:lnTo>
                    <a:pt x="6792" y="14427"/>
                  </a:lnTo>
                  <a:lnTo>
                    <a:pt x="7189" y="14427"/>
                  </a:lnTo>
                  <a:lnTo>
                    <a:pt x="7189" y="14427"/>
                  </a:lnTo>
                  <a:lnTo>
                    <a:pt x="7635" y="14427"/>
                  </a:lnTo>
                  <a:lnTo>
                    <a:pt x="8031" y="14278"/>
                  </a:lnTo>
                  <a:lnTo>
                    <a:pt x="8378" y="14080"/>
                  </a:lnTo>
                  <a:lnTo>
                    <a:pt x="8725" y="13832"/>
                  </a:lnTo>
                  <a:lnTo>
                    <a:pt x="8725" y="13832"/>
                  </a:lnTo>
                  <a:lnTo>
                    <a:pt x="8824" y="13783"/>
                  </a:lnTo>
                  <a:lnTo>
                    <a:pt x="8924" y="13733"/>
                  </a:lnTo>
                  <a:lnTo>
                    <a:pt x="9072" y="13683"/>
                  </a:lnTo>
                  <a:lnTo>
                    <a:pt x="9221" y="13733"/>
                  </a:lnTo>
                  <a:lnTo>
                    <a:pt x="9221" y="13733"/>
                  </a:lnTo>
                  <a:lnTo>
                    <a:pt x="9618" y="13783"/>
                  </a:lnTo>
                  <a:lnTo>
                    <a:pt x="10014" y="13733"/>
                  </a:lnTo>
                  <a:lnTo>
                    <a:pt x="10460" y="13634"/>
                  </a:lnTo>
                  <a:lnTo>
                    <a:pt x="10807" y="13485"/>
                  </a:lnTo>
                  <a:lnTo>
                    <a:pt x="10807" y="13485"/>
                  </a:lnTo>
                  <a:lnTo>
                    <a:pt x="11155" y="13237"/>
                  </a:lnTo>
                  <a:lnTo>
                    <a:pt x="11452" y="12940"/>
                  </a:lnTo>
                  <a:lnTo>
                    <a:pt x="11650" y="12593"/>
                  </a:lnTo>
                  <a:lnTo>
                    <a:pt x="11799" y="12196"/>
                  </a:lnTo>
                  <a:lnTo>
                    <a:pt x="11799" y="12196"/>
                  </a:lnTo>
                  <a:lnTo>
                    <a:pt x="11898" y="12097"/>
                  </a:lnTo>
                  <a:lnTo>
                    <a:pt x="11948" y="11998"/>
                  </a:lnTo>
                  <a:lnTo>
                    <a:pt x="12047" y="11899"/>
                  </a:lnTo>
                  <a:lnTo>
                    <a:pt x="12196" y="11849"/>
                  </a:lnTo>
                  <a:lnTo>
                    <a:pt x="12196" y="11849"/>
                  </a:lnTo>
                  <a:lnTo>
                    <a:pt x="12592" y="11700"/>
                  </a:lnTo>
                  <a:lnTo>
                    <a:pt x="12939" y="11453"/>
                  </a:lnTo>
                  <a:lnTo>
                    <a:pt x="13237" y="11155"/>
                  </a:lnTo>
                  <a:lnTo>
                    <a:pt x="13435" y="10858"/>
                  </a:lnTo>
                  <a:lnTo>
                    <a:pt x="13435" y="10858"/>
                  </a:lnTo>
                  <a:lnTo>
                    <a:pt x="13633" y="10461"/>
                  </a:lnTo>
                  <a:lnTo>
                    <a:pt x="13732" y="10064"/>
                  </a:lnTo>
                  <a:lnTo>
                    <a:pt x="13732" y="9668"/>
                  </a:lnTo>
                  <a:lnTo>
                    <a:pt x="13683" y="9222"/>
                  </a:lnTo>
                  <a:lnTo>
                    <a:pt x="13683" y="9222"/>
                  </a:lnTo>
                  <a:lnTo>
                    <a:pt x="13683" y="9123"/>
                  </a:lnTo>
                  <a:lnTo>
                    <a:pt x="13683" y="8974"/>
                  </a:lnTo>
                  <a:lnTo>
                    <a:pt x="13732" y="8825"/>
                  </a:lnTo>
                  <a:lnTo>
                    <a:pt x="13832" y="8726"/>
                  </a:lnTo>
                  <a:lnTo>
                    <a:pt x="13832" y="8726"/>
                  </a:lnTo>
                  <a:lnTo>
                    <a:pt x="14079" y="8379"/>
                  </a:lnTo>
                  <a:lnTo>
                    <a:pt x="14278" y="8032"/>
                  </a:lnTo>
                  <a:lnTo>
                    <a:pt x="14377" y="7635"/>
                  </a:lnTo>
                  <a:lnTo>
                    <a:pt x="14426" y="7239"/>
                  </a:lnTo>
                  <a:lnTo>
                    <a:pt x="14426" y="7239"/>
                  </a:lnTo>
                  <a:lnTo>
                    <a:pt x="14377" y="6793"/>
                  </a:lnTo>
                  <a:lnTo>
                    <a:pt x="14278" y="6396"/>
                  </a:lnTo>
                  <a:lnTo>
                    <a:pt x="14079" y="6049"/>
                  </a:lnTo>
                  <a:lnTo>
                    <a:pt x="13832" y="5702"/>
                  </a:lnTo>
                  <a:lnTo>
                    <a:pt x="13832" y="5702"/>
                  </a:lnTo>
                  <a:lnTo>
                    <a:pt x="13732" y="5603"/>
                  </a:lnTo>
                  <a:lnTo>
                    <a:pt x="13683" y="5504"/>
                  </a:lnTo>
                  <a:lnTo>
                    <a:pt x="13683" y="5355"/>
                  </a:lnTo>
                  <a:lnTo>
                    <a:pt x="13683" y="5206"/>
                  </a:lnTo>
                  <a:lnTo>
                    <a:pt x="13683" y="5206"/>
                  </a:lnTo>
                  <a:lnTo>
                    <a:pt x="13732" y="4810"/>
                  </a:lnTo>
                  <a:lnTo>
                    <a:pt x="13732" y="4413"/>
                  </a:lnTo>
                  <a:lnTo>
                    <a:pt x="13633" y="4016"/>
                  </a:lnTo>
                  <a:lnTo>
                    <a:pt x="13435" y="3620"/>
                  </a:lnTo>
                  <a:lnTo>
                    <a:pt x="13435" y="3620"/>
                  </a:lnTo>
                  <a:lnTo>
                    <a:pt x="13237" y="3273"/>
                  </a:lnTo>
                  <a:lnTo>
                    <a:pt x="12939" y="2975"/>
                  </a:lnTo>
                  <a:lnTo>
                    <a:pt x="12592" y="2777"/>
                  </a:lnTo>
                  <a:lnTo>
                    <a:pt x="12196" y="2628"/>
                  </a:lnTo>
                  <a:lnTo>
                    <a:pt x="12196" y="2628"/>
                  </a:lnTo>
                  <a:lnTo>
                    <a:pt x="12047" y="2529"/>
                  </a:lnTo>
                  <a:lnTo>
                    <a:pt x="11948" y="2480"/>
                  </a:lnTo>
                  <a:lnTo>
                    <a:pt x="11898" y="2380"/>
                  </a:lnTo>
                  <a:lnTo>
                    <a:pt x="11799" y="2232"/>
                  </a:lnTo>
                  <a:lnTo>
                    <a:pt x="11799" y="2232"/>
                  </a:lnTo>
                  <a:lnTo>
                    <a:pt x="11650" y="1835"/>
                  </a:lnTo>
                  <a:lnTo>
                    <a:pt x="11452" y="1488"/>
                  </a:lnTo>
                  <a:lnTo>
                    <a:pt x="11155" y="1191"/>
                  </a:lnTo>
                  <a:lnTo>
                    <a:pt x="10807" y="992"/>
                  </a:lnTo>
                  <a:lnTo>
                    <a:pt x="10807" y="992"/>
                  </a:lnTo>
                  <a:lnTo>
                    <a:pt x="10460" y="794"/>
                  </a:lnTo>
                  <a:lnTo>
                    <a:pt x="10064" y="695"/>
                  </a:lnTo>
                  <a:lnTo>
                    <a:pt x="9667" y="695"/>
                  </a:lnTo>
                  <a:lnTo>
                    <a:pt x="9221" y="744"/>
                  </a:lnTo>
                  <a:lnTo>
                    <a:pt x="9221" y="744"/>
                  </a:lnTo>
                  <a:lnTo>
                    <a:pt x="9072" y="744"/>
                  </a:lnTo>
                  <a:lnTo>
                    <a:pt x="8924" y="695"/>
                  </a:lnTo>
                  <a:lnTo>
                    <a:pt x="8824" y="645"/>
                  </a:lnTo>
                  <a:lnTo>
                    <a:pt x="8676" y="596"/>
                  </a:lnTo>
                  <a:lnTo>
                    <a:pt x="8676" y="596"/>
                  </a:lnTo>
                  <a:lnTo>
                    <a:pt x="8378" y="348"/>
                  </a:lnTo>
                  <a:lnTo>
                    <a:pt x="7982" y="150"/>
                  </a:lnTo>
                  <a:lnTo>
                    <a:pt x="7585" y="50"/>
                  </a:lnTo>
                  <a:lnTo>
                    <a:pt x="7189" y="1"/>
                  </a:lnTo>
                  <a:lnTo>
                    <a:pt x="7189" y="1"/>
                  </a:lnTo>
                  <a:lnTo>
                    <a:pt x="6792" y="50"/>
                  </a:lnTo>
                  <a:lnTo>
                    <a:pt x="6395" y="150"/>
                  </a:lnTo>
                  <a:lnTo>
                    <a:pt x="6048" y="348"/>
                  </a:lnTo>
                  <a:lnTo>
                    <a:pt x="5701" y="596"/>
                  </a:lnTo>
                  <a:lnTo>
                    <a:pt x="5701" y="596"/>
                  </a:lnTo>
                  <a:lnTo>
                    <a:pt x="5602" y="695"/>
                  </a:lnTo>
                  <a:lnTo>
                    <a:pt x="5453" y="744"/>
                  </a:lnTo>
                  <a:lnTo>
                    <a:pt x="5354" y="744"/>
                  </a:lnTo>
                  <a:lnTo>
                    <a:pt x="5206" y="744"/>
                  </a:lnTo>
                  <a:lnTo>
                    <a:pt x="5206" y="744"/>
                  </a:lnTo>
                  <a:lnTo>
                    <a:pt x="4809" y="695"/>
                  </a:lnTo>
                  <a:lnTo>
                    <a:pt x="4363" y="695"/>
                  </a:lnTo>
                  <a:lnTo>
                    <a:pt x="3966" y="794"/>
                  </a:lnTo>
                  <a:lnTo>
                    <a:pt x="3619" y="992"/>
                  </a:lnTo>
                  <a:lnTo>
                    <a:pt x="3619" y="992"/>
                  </a:lnTo>
                  <a:lnTo>
                    <a:pt x="3272" y="1191"/>
                  </a:lnTo>
                  <a:lnTo>
                    <a:pt x="2975" y="1488"/>
                  </a:lnTo>
                  <a:lnTo>
                    <a:pt x="2727" y="1835"/>
                  </a:lnTo>
                  <a:lnTo>
                    <a:pt x="2578" y="2232"/>
                  </a:lnTo>
                  <a:lnTo>
                    <a:pt x="2578" y="2232"/>
                  </a:lnTo>
                  <a:lnTo>
                    <a:pt x="2528" y="2380"/>
                  </a:lnTo>
                  <a:lnTo>
                    <a:pt x="2429" y="2480"/>
                  </a:lnTo>
                  <a:lnTo>
                    <a:pt x="2330" y="2529"/>
                  </a:lnTo>
                  <a:lnTo>
                    <a:pt x="2231" y="2628"/>
                  </a:lnTo>
                  <a:lnTo>
                    <a:pt x="2231" y="2628"/>
                  </a:lnTo>
                  <a:lnTo>
                    <a:pt x="1834" y="2777"/>
                  </a:lnTo>
                  <a:lnTo>
                    <a:pt x="1487" y="2975"/>
                  </a:lnTo>
                  <a:lnTo>
                    <a:pt x="1190" y="3273"/>
                  </a:lnTo>
                  <a:lnTo>
                    <a:pt x="942" y="3620"/>
                  </a:lnTo>
                  <a:lnTo>
                    <a:pt x="942" y="3620"/>
                  </a:lnTo>
                  <a:lnTo>
                    <a:pt x="793" y="4016"/>
                  </a:lnTo>
                  <a:lnTo>
                    <a:pt x="694" y="4413"/>
                  </a:lnTo>
                  <a:lnTo>
                    <a:pt x="645" y="4810"/>
                  </a:lnTo>
                  <a:lnTo>
                    <a:pt x="694" y="5206"/>
                  </a:lnTo>
                  <a:lnTo>
                    <a:pt x="694" y="5206"/>
                  </a:lnTo>
                  <a:lnTo>
                    <a:pt x="744" y="5355"/>
                  </a:lnTo>
                  <a:lnTo>
                    <a:pt x="694" y="5504"/>
                  </a:lnTo>
                  <a:lnTo>
                    <a:pt x="645" y="5603"/>
                  </a:lnTo>
                  <a:lnTo>
                    <a:pt x="595" y="5702"/>
                  </a:lnTo>
                  <a:lnTo>
                    <a:pt x="595" y="5702"/>
                  </a:lnTo>
                  <a:lnTo>
                    <a:pt x="347" y="6049"/>
                  </a:lnTo>
                  <a:lnTo>
                    <a:pt x="149" y="6396"/>
                  </a:lnTo>
                  <a:lnTo>
                    <a:pt x="50" y="6793"/>
                  </a:lnTo>
                  <a:lnTo>
                    <a:pt x="0" y="7239"/>
                  </a:lnTo>
                  <a:lnTo>
                    <a:pt x="0" y="7239"/>
                  </a:lnTo>
                  <a:lnTo>
                    <a:pt x="50" y="7635"/>
                  </a:lnTo>
                  <a:lnTo>
                    <a:pt x="149" y="8032"/>
                  </a:lnTo>
                  <a:lnTo>
                    <a:pt x="347" y="8379"/>
                  </a:lnTo>
                  <a:lnTo>
                    <a:pt x="595" y="8726"/>
                  </a:lnTo>
                  <a:lnTo>
                    <a:pt x="595" y="8726"/>
                  </a:lnTo>
                  <a:lnTo>
                    <a:pt x="645" y="8825"/>
                  </a:lnTo>
                  <a:lnTo>
                    <a:pt x="694" y="8974"/>
                  </a:lnTo>
                  <a:lnTo>
                    <a:pt x="744" y="9123"/>
                  </a:lnTo>
                  <a:lnTo>
                    <a:pt x="694" y="9222"/>
                  </a:lnTo>
                  <a:lnTo>
                    <a:pt x="694" y="9222"/>
                  </a:lnTo>
                  <a:lnTo>
                    <a:pt x="645" y="9668"/>
                  </a:lnTo>
                  <a:lnTo>
                    <a:pt x="694" y="10064"/>
                  </a:lnTo>
                  <a:lnTo>
                    <a:pt x="793" y="10461"/>
                  </a:lnTo>
                  <a:lnTo>
                    <a:pt x="942" y="10858"/>
                  </a:lnTo>
                  <a:lnTo>
                    <a:pt x="942" y="10858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93" name="Google Shape;1993;p66"/>
            <p:cNvSpPr/>
            <p:nvPr/>
          </p:nvSpPr>
          <p:spPr>
            <a:xfrm>
              <a:off x="1800975" y="3308600"/>
              <a:ext cx="249125" cy="250375"/>
            </a:xfrm>
            <a:custGeom>
              <a:avLst/>
              <a:gdLst/>
              <a:ahLst/>
              <a:cxnLst/>
              <a:rect l="l" t="t" r="r" b="b"/>
              <a:pathLst>
                <a:path w="9965" h="10015" fill="none" extrusionOk="0">
                  <a:moveTo>
                    <a:pt x="4958" y="1"/>
                  </a:moveTo>
                  <a:lnTo>
                    <a:pt x="4958" y="1"/>
                  </a:lnTo>
                  <a:lnTo>
                    <a:pt x="5503" y="1"/>
                  </a:lnTo>
                  <a:lnTo>
                    <a:pt x="5999" y="100"/>
                  </a:lnTo>
                  <a:lnTo>
                    <a:pt x="6445" y="199"/>
                  </a:lnTo>
                  <a:lnTo>
                    <a:pt x="6941" y="397"/>
                  </a:lnTo>
                  <a:lnTo>
                    <a:pt x="7337" y="596"/>
                  </a:lnTo>
                  <a:lnTo>
                    <a:pt x="7783" y="843"/>
                  </a:lnTo>
                  <a:lnTo>
                    <a:pt x="8130" y="1141"/>
                  </a:lnTo>
                  <a:lnTo>
                    <a:pt x="8527" y="1438"/>
                  </a:lnTo>
                  <a:lnTo>
                    <a:pt x="8824" y="1835"/>
                  </a:lnTo>
                  <a:lnTo>
                    <a:pt x="9122" y="2182"/>
                  </a:lnTo>
                  <a:lnTo>
                    <a:pt x="9370" y="2628"/>
                  </a:lnTo>
                  <a:lnTo>
                    <a:pt x="9568" y="3074"/>
                  </a:lnTo>
                  <a:lnTo>
                    <a:pt x="9766" y="3520"/>
                  </a:lnTo>
                  <a:lnTo>
                    <a:pt x="9865" y="3967"/>
                  </a:lnTo>
                  <a:lnTo>
                    <a:pt x="9965" y="4462"/>
                  </a:lnTo>
                  <a:lnTo>
                    <a:pt x="9965" y="5008"/>
                  </a:lnTo>
                  <a:lnTo>
                    <a:pt x="9965" y="5008"/>
                  </a:lnTo>
                  <a:lnTo>
                    <a:pt x="9965" y="5503"/>
                  </a:lnTo>
                  <a:lnTo>
                    <a:pt x="9865" y="5999"/>
                  </a:lnTo>
                  <a:lnTo>
                    <a:pt x="9766" y="6495"/>
                  </a:lnTo>
                  <a:lnTo>
                    <a:pt x="9568" y="6941"/>
                  </a:lnTo>
                  <a:lnTo>
                    <a:pt x="9370" y="7387"/>
                  </a:lnTo>
                  <a:lnTo>
                    <a:pt x="9122" y="7784"/>
                  </a:lnTo>
                  <a:lnTo>
                    <a:pt x="8824" y="8181"/>
                  </a:lnTo>
                  <a:lnTo>
                    <a:pt x="8527" y="8528"/>
                  </a:lnTo>
                  <a:lnTo>
                    <a:pt x="8130" y="8825"/>
                  </a:lnTo>
                  <a:lnTo>
                    <a:pt x="7783" y="9122"/>
                  </a:lnTo>
                  <a:lnTo>
                    <a:pt x="7337" y="9370"/>
                  </a:lnTo>
                  <a:lnTo>
                    <a:pt x="6941" y="9618"/>
                  </a:lnTo>
                  <a:lnTo>
                    <a:pt x="6445" y="9767"/>
                  </a:lnTo>
                  <a:lnTo>
                    <a:pt x="5999" y="9866"/>
                  </a:lnTo>
                  <a:lnTo>
                    <a:pt x="5503" y="9965"/>
                  </a:lnTo>
                  <a:lnTo>
                    <a:pt x="4958" y="10015"/>
                  </a:lnTo>
                  <a:lnTo>
                    <a:pt x="4958" y="10015"/>
                  </a:lnTo>
                  <a:lnTo>
                    <a:pt x="4462" y="9965"/>
                  </a:lnTo>
                  <a:lnTo>
                    <a:pt x="3966" y="9866"/>
                  </a:lnTo>
                  <a:lnTo>
                    <a:pt x="3470" y="9767"/>
                  </a:lnTo>
                  <a:lnTo>
                    <a:pt x="3024" y="9618"/>
                  </a:lnTo>
                  <a:lnTo>
                    <a:pt x="2578" y="9370"/>
                  </a:lnTo>
                  <a:lnTo>
                    <a:pt x="2181" y="9122"/>
                  </a:lnTo>
                  <a:lnTo>
                    <a:pt x="1785" y="8825"/>
                  </a:lnTo>
                  <a:lnTo>
                    <a:pt x="1438" y="8528"/>
                  </a:lnTo>
                  <a:lnTo>
                    <a:pt x="1140" y="8181"/>
                  </a:lnTo>
                  <a:lnTo>
                    <a:pt x="843" y="7784"/>
                  </a:lnTo>
                  <a:lnTo>
                    <a:pt x="595" y="7387"/>
                  </a:lnTo>
                  <a:lnTo>
                    <a:pt x="347" y="6941"/>
                  </a:lnTo>
                  <a:lnTo>
                    <a:pt x="198" y="6495"/>
                  </a:lnTo>
                  <a:lnTo>
                    <a:pt x="99" y="5999"/>
                  </a:lnTo>
                  <a:lnTo>
                    <a:pt x="0" y="5503"/>
                  </a:lnTo>
                  <a:lnTo>
                    <a:pt x="0" y="5008"/>
                  </a:lnTo>
                  <a:lnTo>
                    <a:pt x="0" y="5008"/>
                  </a:lnTo>
                  <a:lnTo>
                    <a:pt x="0" y="4462"/>
                  </a:lnTo>
                  <a:lnTo>
                    <a:pt x="99" y="3967"/>
                  </a:lnTo>
                  <a:lnTo>
                    <a:pt x="198" y="3520"/>
                  </a:lnTo>
                  <a:lnTo>
                    <a:pt x="347" y="3074"/>
                  </a:lnTo>
                  <a:lnTo>
                    <a:pt x="595" y="2628"/>
                  </a:lnTo>
                  <a:lnTo>
                    <a:pt x="843" y="2182"/>
                  </a:lnTo>
                  <a:lnTo>
                    <a:pt x="1140" y="1835"/>
                  </a:lnTo>
                  <a:lnTo>
                    <a:pt x="1438" y="1438"/>
                  </a:lnTo>
                  <a:lnTo>
                    <a:pt x="1785" y="1141"/>
                  </a:lnTo>
                  <a:lnTo>
                    <a:pt x="2181" y="843"/>
                  </a:lnTo>
                  <a:lnTo>
                    <a:pt x="2578" y="596"/>
                  </a:lnTo>
                  <a:lnTo>
                    <a:pt x="3024" y="397"/>
                  </a:lnTo>
                  <a:lnTo>
                    <a:pt x="3470" y="199"/>
                  </a:lnTo>
                  <a:lnTo>
                    <a:pt x="3966" y="100"/>
                  </a:lnTo>
                  <a:lnTo>
                    <a:pt x="4462" y="1"/>
                  </a:lnTo>
                  <a:lnTo>
                    <a:pt x="4958" y="1"/>
                  </a:lnTo>
                  <a:lnTo>
                    <a:pt x="4958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94" name="Google Shape;1994;p66"/>
            <p:cNvSpPr/>
            <p:nvPr/>
          </p:nvSpPr>
          <p:spPr>
            <a:xfrm>
              <a:off x="1924900" y="3308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95" name="Google Shape;1995;p66"/>
            <p:cNvSpPr/>
            <p:nvPr/>
          </p:nvSpPr>
          <p:spPr>
            <a:xfrm>
              <a:off x="1828225" y="3617200"/>
              <a:ext cx="45875" cy="109100"/>
            </a:xfrm>
            <a:custGeom>
              <a:avLst/>
              <a:gdLst/>
              <a:ahLst/>
              <a:cxnLst/>
              <a:rect l="l" t="t" r="r" b="b"/>
              <a:pathLst>
                <a:path w="1835" h="4364" extrusionOk="0">
                  <a:moveTo>
                    <a:pt x="1" y="1"/>
                  </a:moveTo>
                  <a:lnTo>
                    <a:pt x="1" y="3818"/>
                  </a:lnTo>
                  <a:lnTo>
                    <a:pt x="1" y="3967"/>
                  </a:lnTo>
                  <a:lnTo>
                    <a:pt x="50" y="4066"/>
                  </a:lnTo>
                  <a:lnTo>
                    <a:pt x="149" y="4165"/>
                  </a:lnTo>
                  <a:lnTo>
                    <a:pt x="249" y="4264"/>
                  </a:lnTo>
                  <a:lnTo>
                    <a:pt x="348" y="4363"/>
                  </a:lnTo>
                  <a:lnTo>
                    <a:pt x="744" y="4363"/>
                  </a:lnTo>
                  <a:lnTo>
                    <a:pt x="1835" y="3967"/>
                  </a:lnTo>
                  <a:lnTo>
                    <a:pt x="1835" y="298"/>
                  </a:lnTo>
                  <a:lnTo>
                    <a:pt x="1042" y="298"/>
                  </a:lnTo>
                  <a:lnTo>
                    <a:pt x="695" y="199"/>
                  </a:lnTo>
                  <a:lnTo>
                    <a:pt x="348" y="10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96" name="Google Shape;1996;p66"/>
            <p:cNvSpPr/>
            <p:nvPr/>
          </p:nvSpPr>
          <p:spPr>
            <a:xfrm>
              <a:off x="1828225" y="3617200"/>
              <a:ext cx="45875" cy="109100"/>
            </a:xfrm>
            <a:custGeom>
              <a:avLst/>
              <a:gdLst/>
              <a:ahLst/>
              <a:cxnLst/>
              <a:rect l="l" t="t" r="r" b="b"/>
              <a:pathLst>
                <a:path w="1835" h="4364" fill="none" extrusionOk="0">
                  <a:moveTo>
                    <a:pt x="744" y="4363"/>
                  </a:moveTo>
                  <a:lnTo>
                    <a:pt x="1835" y="3967"/>
                  </a:lnTo>
                  <a:lnTo>
                    <a:pt x="1835" y="298"/>
                  </a:lnTo>
                  <a:lnTo>
                    <a:pt x="1835" y="298"/>
                  </a:lnTo>
                  <a:lnTo>
                    <a:pt x="1835" y="298"/>
                  </a:lnTo>
                  <a:lnTo>
                    <a:pt x="1835" y="298"/>
                  </a:lnTo>
                  <a:lnTo>
                    <a:pt x="1389" y="298"/>
                  </a:lnTo>
                  <a:lnTo>
                    <a:pt x="1389" y="298"/>
                  </a:lnTo>
                  <a:lnTo>
                    <a:pt x="1042" y="298"/>
                  </a:lnTo>
                  <a:lnTo>
                    <a:pt x="695" y="199"/>
                  </a:lnTo>
                  <a:lnTo>
                    <a:pt x="348" y="100"/>
                  </a:lnTo>
                  <a:lnTo>
                    <a:pt x="1" y="1"/>
                  </a:lnTo>
                  <a:lnTo>
                    <a:pt x="1" y="3818"/>
                  </a:lnTo>
                  <a:lnTo>
                    <a:pt x="1" y="3818"/>
                  </a:lnTo>
                  <a:lnTo>
                    <a:pt x="1" y="3967"/>
                  </a:lnTo>
                  <a:lnTo>
                    <a:pt x="50" y="4066"/>
                  </a:lnTo>
                  <a:lnTo>
                    <a:pt x="149" y="4165"/>
                  </a:lnTo>
                  <a:lnTo>
                    <a:pt x="249" y="4264"/>
                  </a:lnTo>
                  <a:lnTo>
                    <a:pt x="249" y="4264"/>
                  </a:lnTo>
                  <a:lnTo>
                    <a:pt x="348" y="4363"/>
                  </a:lnTo>
                  <a:lnTo>
                    <a:pt x="447" y="4363"/>
                  </a:lnTo>
                  <a:lnTo>
                    <a:pt x="596" y="4363"/>
                  </a:lnTo>
                  <a:lnTo>
                    <a:pt x="744" y="4363"/>
                  </a:lnTo>
                  <a:lnTo>
                    <a:pt x="744" y="4363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97" name="Google Shape;1997;p66"/>
            <p:cNvSpPr/>
            <p:nvPr/>
          </p:nvSpPr>
          <p:spPr>
            <a:xfrm>
              <a:off x="1846825" y="3726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98" name="Google Shape;1998;p66"/>
            <p:cNvSpPr/>
            <p:nvPr/>
          </p:nvSpPr>
          <p:spPr>
            <a:xfrm>
              <a:off x="1975725" y="3617200"/>
              <a:ext cx="47100" cy="109100"/>
            </a:xfrm>
            <a:custGeom>
              <a:avLst/>
              <a:gdLst/>
              <a:ahLst/>
              <a:cxnLst/>
              <a:rect l="l" t="t" r="r" b="b"/>
              <a:pathLst>
                <a:path w="1884" h="4364" extrusionOk="0">
                  <a:moveTo>
                    <a:pt x="1884" y="1"/>
                  </a:moveTo>
                  <a:lnTo>
                    <a:pt x="1537" y="100"/>
                  </a:lnTo>
                  <a:lnTo>
                    <a:pt x="1190" y="199"/>
                  </a:lnTo>
                  <a:lnTo>
                    <a:pt x="843" y="298"/>
                  </a:lnTo>
                  <a:lnTo>
                    <a:pt x="0" y="298"/>
                  </a:lnTo>
                  <a:lnTo>
                    <a:pt x="0" y="3967"/>
                  </a:lnTo>
                  <a:lnTo>
                    <a:pt x="1140" y="4363"/>
                  </a:lnTo>
                  <a:lnTo>
                    <a:pt x="1537" y="4363"/>
                  </a:lnTo>
                  <a:lnTo>
                    <a:pt x="1636" y="4264"/>
                  </a:lnTo>
                  <a:lnTo>
                    <a:pt x="1735" y="4165"/>
                  </a:lnTo>
                  <a:lnTo>
                    <a:pt x="1834" y="4066"/>
                  </a:lnTo>
                  <a:lnTo>
                    <a:pt x="1834" y="3967"/>
                  </a:lnTo>
                  <a:lnTo>
                    <a:pt x="1884" y="3818"/>
                  </a:lnTo>
                  <a:lnTo>
                    <a:pt x="188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999" name="Google Shape;1999;p66"/>
            <p:cNvSpPr/>
            <p:nvPr/>
          </p:nvSpPr>
          <p:spPr>
            <a:xfrm>
              <a:off x="1975725" y="3617200"/>
              <a:ext cx="47100" cy="109100"/>
            </a:xfrm>
            <a:custGeom>
              <a:avLst/>
              <a:gdLst/>
              <a:ahLst/>
              <a:cxnLst/>
              <a:rect l="l" t="t" r="r" b="b"/>
              <a:pathLst>
                <a:path w="1884" h="4364" fill="none" extrusionOk="0">
                  <a:moveTo>
                    <a:pt x="1636" y="4264"/>
                  </a:moveTo>
                  <a:lnTo>
                    <a:pt x="1636" y="4264"/>
                  </a:lnTo>
                  <a:lnTo>
                    <a:pt x="1735" y="4165"/>
                  </a:lnTo>
                  <a:lnTo>
                    <a:pt x="1834" y="4066"/>
                  </a:lnTo>
                  <a:lnTo>
                    <a:pt x="1834" y="3967"/>
                  </a:lnTo>
                  <a:lnTo>
                    <a:pt x="1884" y="3818"/>
                  </a:lnTo>
                  <a:lnTo>
                    <a:pt x="1884" y="1"/>
                  </a:lnTo>
                  <a:lnTo>
                    <a:pt x="1884" y="1"/>
                  </a:lnTo>
                  <a:lnTo>
                    <a:pt x="1537" y="100"/>
                  </a:lnTo>
                  <a:lnTo>
                    <a:pt x="1190" y="199"/>
                  </a:lnTo>
                  <a:lnTo>
                    <a:pt x="843" y="298"/>
                  </a:lnTo>
                  <a:lnTo>
                    <a:pt x="496" y="298"/>
                  </a:lnTo>
                  <a:lnTo>
                    <a:pt x="496" y="298"/>
                  </a:lnTo>
                  <a:lnTo>
                    <a:pt x="50" y="298"/>
                  </a:lnTo>
                  <a:lnTo>
                    <a:pt x="50" y="298"/>
                  </a:lnTo>
                  <a:lnTo>
                    <a:pt x="0" y="298"/>
                  </a:lnTo>
                  <a:lnTo>
                    <a:pt x="0" y="3967"/>
                  </a:lnTo>
                  <a:lnTo>
                    <a:pt x="1140" y="4363"/>
                  </a:lnTo>
                  <a:lnTo>
                    <a:pt x="1140" y="4363"/>
                  </a:lnTo>
                  <a:lnTo>
                    <a:pt x="1289" y="4363"/>
                  </a:lnTo>
                  <a:lnTo>
                    <a:pt x="1388" y="4363"/>
                  </a:lnTo>
                  <a:lnTo>
                    <a:pt x="1537" y="4363"/>
                  </a:lnTo>
                  <a:lnTo>
                    <a:pt x="1636" y="4264"/>
                  </a:lnTo>
                  <a:lnTo>
                    <a:pt x="1636" y="4264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00" name="Google Shape;2000;p66"/>
            <p:cNvSpPr/>
            <p:nvPr/>
          </p:nvSpPr>
          <p:spPr>
            <a:xfrm>
              <a:off x="2016625" y="37238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01" name="Google Shape;2001;p66"/>
            <p:cNvSpPr/>
            <p:nvPr/>
          </p:nvSpPr>
          <p:spPr>
            <a:xfrm>
              <a:off x="1902600" y="3638275"/>
              <a:ext cx="45875" cy="69425"/>
            </a:xfrm>
            <a:custGeom>
              <a:avLst/>
              <a:gdLst/>
              <a:ahLst/>
              <a:cxnLst/>
              <a:rect l="l" t="t" r="r" b="b"/>
              <a:pathLst>
                <a:path w="1835" h="2777" extrusionOk="0">
                  <a:moveTo>
                    <a:pt x="0" y="1"/>
                  </a:moveTo>
                  <a:lnTo>
                    <a:pt x="0" y="2777"/>
                  </a:lnTo>
                  <a:lnTo>
                    <a:pt x="893" y="2479"/>
                  </a:lnTo>
                  <a:lnTo>
                    <a:pt x="1834" y="2777"/>
                  </a:lnTo>
                  <a:lnTo>
                    <a:pt x="1834" y="1"/>
                  </a:lnTo>
                  <a:lnTo>
                    <a:pt x="1388" y="100"/>
                  </a:lnTo>
                  <a:lnTo>
                    <a:pt x="893" y="149"/>
                  </a:lnTo>
                  <a:lnTo>
                    <a:pt x="446" y="10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02" name="Google Shape;2002;p66"/>
            <p:cNvSpPr/>
            <p:nvPr/>
          </p:nvSpPr>
          <p:spPr>
            <a:xfrm>
              <a:off x="1902600" y="3638275"/>
              <a:ext cx="45875" cy="69425"/>
            </a:xfrm>
            <a:custGeom>
              <a:avLst/>
              <a:gdLst/>
              <a:ahLst/>
              <a:cxnLst/>
              <a:rect l="l" t="t" r="r" b="b"/>
              <a:pathLst>
                <a:path w="1835" h="2777" fill="none" extrusionOk="0">
                  <a:moveTo>
                    <a:pt x="1834" y="1"/>
                  </a:moveTo>
                  <a:lnTo>
                    <a:pt x="1834" y="1"/>
                  </a:lnTo>
                  <a:lnTo>
                    <a:pt x="1388" y="100"/>
                  </a:lnTo>
                  <a:lnTo>
                    <a:pt x="893" y="149"/>
                  </a:lnTo>
                  <a:lnTo>
                    <a:pt x="893" y="149"/>
                  </a:lnTo>
                  <a:lnTo>
                    <a:pt x="446" y="100"/>
                  </a:lnTo>
                  <a:lnTo>
                    <a:pt x="0" y="1"/>
                  </a:lnTo>
                  <a:lnTo>
                    <a:pt x="0" y="2777"/>
                  </a:lnTo>
                  <a:lnTo>
                    <a:pt x="893" y="2479"/>
                  </a:lnTo>
                  <a:lnTo>
                    <a:pt x="1834" y="2777"/>
                  </a:lnTo>
                  <a:lnTo>
                    <a:pt x="1834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03" name="Google Shape;2003;p66"/>
            <p:cNvSpPr/>
            <p:nvPr/>
          </p:nvSpPr>
          <p:spPr>
            <a:xfrm>
              <a:off x="1948450" y="3638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004" name="Google Shape;2004;p66"/>
          <p:cNvGrpSpPr/>
          <p:nvPr/>
        </p:nvGrpSpPr>
        <p:grpSpPr>
          <a:xfrm>
            <a:off x="3933404" y="3270570"/>
            <a:ext cx="446431" cy="445256"/>
            <a:chOff x="3130800" y="3252825"/>
            <a:chExt cx="474725" cy="473475"/>
          </a:xfrm>
        </p:grpSpPr>
        <p:sp>
          <p:nvSpPr>
            <p:cNvPr id="2005" name="Google Shape;2005;p66"/>
            <p:cNvSpPr/>
            <p:nvPr/>
          </p:nvSpPr>
          <p:spPr>
            <a:xfrm>
              <a:off x="3327875" y="3335875"/>
              <a:ext cx="193375" cy="194600"/>
            </a:xfrm>
            <a:custGeom>
              <a:avLst/>
              <a:gdLst/>
              <a:ahLst/>
              <a:cxnLst/>
              <a:rect l="l" t="t" r="r" b="b"/>
              <a:pathLst>
                <a:path w="7735" h="7784" extrusionOk="0">
                  <a:moveTo>
                    <a:pt x="3867" y="1141"/>
                  </a:moveTo>
                  <a:lnTo>
                    <a:pt x="4065" y="1190"/>
                  </a:lnTo>
                  <a:lnTo>
                    <a:pt x="4264" y="1289"/>
                  </a:lnTo>
                  <a:lnTo>
                    <a:pt x="4363" y="1488"/>
                  </a:lnTo>
                  <a:lnTo>
                    <a:pt x="4413" y="1686"/>
                  </a:lnTo>
                  <a:lnTo>
                    <a:pt x="4363" y="1884"/>
                  </a:lnTo>
                  <a:lnTo>
                    <a:pt x="4264" y="2082"/>
                  </a:lnTo>
                  <a:lnTo>
                    <a:pt x="4065" y="2182"/>
                  </a:lnTo>
                  <a:lnTo>
                    <a:pt x="3867" y="2231"/>
                  </a:lnTo>
                  <a:lnTo>
                    <a:pt x="3669" y="2182"/>
                  </a:lnTo>
                  <a:lnTo>
                    <a:pt x="3471" y="2082"/>
                  </a:lnTo>
                  <a:lnTo>
                    <a:pt x="3371" y="1884"/>
                  </a:lnTo>
                  <a:lnTo>
                    <a:pt x="3322" y="1686"/>
                  </a:lnTo>
                  <a:lnTo>
                    <a:pt x="3371" y="1488"/>
                  </a:lnTo>
                  <a:lnTo>
                    <a:pt x="3471" y="1289"/>
                  </a:lnTo>
                  <a:lnTo>
                    <a:pt x="3669" y="1190"/>
                  </a:lnTo>
                  <a:lnTo>
                    <a:pt x="3867" y="1141"/>
                  </a:lnTo>
                  <a:close/>
                  <a:moveTo>
                    <a:pt x="1636" y="2231"/>
                  </a:moveTo>
                  <a:lnTo>
                    <a:pt x="1884" y="2281"/>
                  </a:lnTo>
                  <a:lnTo>
                    <a:pt x="2033" y="2380"/>
                  </a:lnTo>
                  <a:lnTo>
                    <a:pt x="2182" y="2578"/>
                  </a:lnTo>
                  <a:lnTo>
                    <a:pt x="2182" y="2777"/>
                  </a:lnTo>
                  <a:lnTo>
                    <a:pt x="2182" y="3024"/>
                  </a:lnTo>
                  <a:lnTo>
                    <a:pt x="2033" y="3173"/>
                  </a:lnTo>
                  <a:lnTo>
                    <a:pt x="1884" y="3322"/>
                  </a:lnTo>
                  <a:lnTo>
                    <a:pt x="1636" y="3371"/>
                  </a:lnTo>
                  <a:lnTo>
                    <a:pt x="1438" y="3322"/>
                  </a:lnTo>
                  <a:lnTo>
                    <a:pt x="1240" y="3173"/>
                  </a:lnTo>
                  <a:lnTo>
                    <a:pt x="1141" y="3024"/>
                  </a:lnTo>
                  <a:lnTo>
                    <a:pt x="1091" y="2777"/>
                  </a:lnTo>
                  <a:lnTo>
                    <a:pt x="1141" y="2578"/>
                  </a:lnTo>
                  <a:lnTo>
                    <a:pt x="1240" y="2380"/>
                  </a:lnTo>
                  <a:lnTo>
                    <a:pt x="1438" y="2281"/>
                  </a:lnTo>
                  <a:lnTo>
                    <a:pt x="1636" y="2231"/>
                  </a:lnTo>
                  <a:close/>
                  <a:moveTo>
                    <a:pt x="6098" y="2231"/>
                  </a:moveTo>
                  <a:lnTo>
                    <a:pt x="6296" y="2281"/>
                  </a:lnTo>
                  <a:lnTo>
                    <a:pt x="6495" y="2380"/>
                  </a:lnTo>
                  <a:lnTo>
                    <a:pt x="6594" y="2578"/>
                  </a:lnTo>
                  <a:lnTo>
                    <a:pt x="6643" y="2777"/>
                  </a:lnTo>
                  <a:lnTo>
                    <a:pt x="6594" y="3024"/>
                  </a:lnTo>
                  <a:lnTo>
                    <a:pt x="6495" y="3173"/>
                  </a:lnTo>
                  <a:lnTo>
                    <a:pt x="6296" y="3322"/>
                  </a:lnTo>
                  <a:lnTo>
                    <a:pt x="6098" y="3371"/>
                  </a:lnTo>
                  <a:lnTo>
                    <a:pt x="5850" y="3322"/>
                  </a:lnTo>
                  <a:lnTo>
                    <a:pt x="5701" y="3173"/>
                  </a:lnTo>
                  <a:lnTo>
                    <a:pt x="5553" y="3024"/>
                  </a:lnTo>
                  <a:lnTo>
                    <a:pt x="5553" y="2777"/>
                  </a:lnTo>
                  <a:lnTo>
                    <a:pt x="5553" y="2578"/>
                  </a:lnTo>
                  <a:lnTo>
                    <a:pt x="5701" y="2380"/>
                  </a:lnTo>
                  <a:lnTo>
                    <a:pt x="5850" y="2281"/>
                  </a:lnTo>
                  <a:lnTo>
                    <a:pt x="6098" y="2231"/>
                  </a:lnTo>
                  <a:close/>
                  <a:moveTo>
                    <a:pt x="4313" y="3371"/>
                  </a:moveTo>
                  <a:lnTo>
                    <a:pt x="4760" y="3471"/>
                  </a:lnTo>
                  <a:lnTo>
                    <a:pt x="5107" y="3619"/>
                  </a:lnTo>
                  <a:lnTo>
                    <a:pt x="5454" y="3818"/>
                  </a:lnTo>
                  <a:lnTo>
                    <a:pt x="5701" y="4065"/>
                  </a:lnTo>
                  <a:lnTo>
                    <a:pt x="5900" y="4363"/>
                  </a:lnTo>
                  <a:lnTo>
                    <a:pt x="6048" y="4660"/>
                  </a:lnTo>
                  <a:lnTo>
                    <a:pt x="6098" y="5007"/>
                  </a:lnTo>
                  <a:lnTo>
                    <a:pt x="6048" y="5354"/>
                  </a:lnTo>
                  <a:lnTo>
                    <a:pt x="5900" y="5652"/>
                  </a:lnTo>
                  <a:lnTo>
                    <a:pt x="5701" y="5949"/>
                  </a:lnTo>
                  <a:lnTo>
                    <a:pt x="5454" y="6197"/>
                  </a:lnTo>
                  <a:lnTo>
                    <a:pt x="5107" y="6395"/>
                  </a:lnTo>
                  <a:lnTo>
                    <a:pt x="4760" y="6544"/>
                  </a:lnTo>
                  <a:lnTo>
                    <a:pt x="4313" y="6643"/>
                  </a:lnTo>
                  <a:lnTo>
                    <a:pt x="3867" y="6693"/>
                  </a:lnTo>
                  <a:lnTo>
                    <a:pt x="3421" y="6643"/>
                  </a:lnTo>
                  <a:lnTo>
                    <a:pt x="2975" y="6544"/>
                  </a:lnTo>
                  <a:lnTo>
                    <a:pt x="2628" y="6395"/>
                  </a:lnTo>
                  <a:lnTo>
                    <a:pt x="2281" y="6197"/>
                  </a:lnTo>
                  <a:lnTo>
                    <a:pt x="2033" y="5949"/>
                  </a:lnTo>
                  <a:lnTo>
                    <a:pt x="1835" y="5652"/>
                  </a:lnTo>
                  <a:lnTo>
                    <a:pt x="1686" y="5354"/>
                  </a:lnTo>
                  <a:lnTo>
                    <a:pt x="1636" y="5007"/>
                  </a:lnTo>
                  <a:lnTo>
                    <a:pt x="1686" y="4660"/>
                  </a:lnTo>
                  <a:lnTo>
                    <a:pt x="1835" y="4363"/>
                  </a:lnTo>
                  <a:lnTo>
                    <a:pt x="2033" y="4065"/>
                  </a:lnTo>
                  <a:lnTo>
                    <a:pt x="2281" y="3818"/>
                  </a:lnTo>
                  <a:lnTo>
                    <a:pt x="2628" y="3619"/>
                  </a:lnTo>
                  <a:lnTo>
                    <a:pt x="2975" y="3471"/>
                  </a:lnTo>
                  <a:lnTo>
                    <a:pt x="3421" y="3371"/>
                  </a:lnTo>
                  <a:close/>
                  <a:moveTo>
                    <a:pt x="3867" y="0"/>
                  </a:moveTo>
                  <a:lnTo>
                    <a:pt x="3471" y="50"/>
                  </a:lnTo>
                  <a:lnTo>
                    <a:pt x="3074" y="99"/>
                  </a:lnTo>
                  <a:lnTo>
                    <a:pt x="2727" y="199"/>
                  </a:lnTo>
                  <a:lnTo>
                    <a:pt x="2330" y="347"/>
                  </a:lnTo>
                  <a:lnTo>
                    <a:pt x="2033" y="496"/>
                  </a:lnTo>
                  <a:lnTo>
                    <a:pt x="1686" y="694"/>
                  </a:lnTo>
                  <a:lnTo>
                    <a:pt x="1388" y="893"/>
                  </a:lnTo>
                  <a:lnTo>
                    <a:pt x="1141" y="1141"/>
                  </a:lnTo>
                  <a:lnTo>
                    <a:pt x="893" y="1438"/>
                  </a:lnTo>
                  <a:lnTo>
                    <a:pt x="645" y="1735"/>
                  </a:lnTo>
                  <a:lnTo>
                    <a:pt x="447" y="2033"/>
                  </a:lnTo>
                  <a:lnTo>
                    <a:pt x="298" y="2380"/>
                  </a:lnTo>
                  <a:lnTo>
                    <a:pt x="149" y="2727"/>
                  </a:lnTo>
                  <a:lnTo>
                    <a:pt x="50" y="3124"/>
                  </a:lnTo>
                  <a:lnTo>
                    <a:pt x="0" y="3520"/>
                  </a:lnTo>
                  <a:lnTo>
                    <a:pt x="0" y="3917"/>
                  </a:lnTo>
                  <a:lnTo>
                    <a:pt x="0" y="4313"/>
                  </a:lnTo>
                  <a:lnTo>
                    <a:pt x="50" y="4710"/>
                  </a:lnTo>
                  <a:lnTo>
                    <a:pt x="149" y="5057"/>
                  </a:lnTo>
                  <a:lnTo>
                    <a:pt x="298" y="5404"/>
                  </a:lnTo>
                  <a:lnTo>
                    <a:pt x="447" y="5751"/>
                  </a:lnTo>
                  <a:lnTo>
                    <a:pt x="645" y="6098"/>
                  </a:lnTo>
                  <a:lnTo>
                    <a:pt x="893" y="6395"/>
                  </a:lnTo>
                  <a:lnTo>
                    <a:pt x="1141" y="6643"/>
                  </a:lnTo>
                  <a:lnTo>
                    <a:pt x="1388" y="6891"/>
                  </a:lnTo>
                  <a:lnTo>
                    <a:pt x="1686" y="7139"/>
                  </a:lnTo>
                  <a:lnTo>
                    <a:pt x="2033" y="7337"/>
                  </a:lnTo>
                  <a:lnTo>
                    <a:pt x="2330" y="7486"/>
                  </a:lnTo>
                  <a:lnTo>
                    <a:pt x="2727" y="7635"/>
                  </a:lnTo>
                  <a:lnTo>
                    <a:pt x="3074" y="7734"/>
                  </a:lnTo>
                  <a:lnTo>
                    <a:pt x="3471" y="7784"/>
                  </a:lnTo>
                  <a:lnTo>
                    <a:pt x="4264" y="7784"/>
                  </a:lnTo>
                  <a:lnTo>
                    <a:pt x="4660" y="7734"/>
                  </a:lnTo>
                  <a:lnTo>
                    <a:pt x="5007" y="7635"/>
                  </a:lnTo>
                  <a:lnTo>
                    <a:pt x="5354" y="7486"/>
                  </a:lnTo>
                  <a:lnTo>
                    <a:pt x="5701" y="7337"/>
                  </a:lnTo>
                  <a:lnTo>
                    <a:pt x="6048" y="7139"/>
                  </a:lnTo>
                  <a:lnTo>
                    <a:pt x="6346" y="6891"/>
                  </a:lnTo>
                  <a:lnTo>
                    <a:pt x="6594" y="6643"/>
                  </a:lnTo>
                  <a:lnTo>
                    <a:pt x="6842" y="6395"/>
                  </a:lnTo>
                  <a:lnTo>
                    <a:pt x="7090" y="6098"/>
                  </a:lnTo>
                  <a:lnTo>
                    <a:pt x="7288" y="5751"/>
                  </a:lnTo>
                  <a:lnTo>
                    <a:pt x="7437" y="5404"/>
                  </a:lnTo>
                  <a:lnTo>
                    <a:pt x="7585" y="5057"/>
                  </a:lnTo>
                  <a:lnTo>
                    <a:pt x="7684" y="4710"/>
                  </a:lnTo>
                  <a:lnTo>
                    <a:pt x="7734" y="4313"/>
                  </a:lnTo>
                  <a:lnTo>
                    <a:pt x="7734" y="3917"/>
                  </a:lnTo>
                  <a:lnTo>
                    <a:pt x="7734" y="3520"/>
                  </a:lnTo>
                  <a:lnTo>
                    <a:pt x="7684" y="3124"/>
                  </a:lnTo>
                  <a:lnTo>
                    <a:pt x="7585" y="2727"/>
                  </a:lnTo>
                  <a:lnTo>
                    <a:pt x="7437" y="2380"/>
                  </a:lnTo>
                  <a:lnTo>
                    <a:pt x="7288" y="2033"/>
                  </a:lnTo>
                  <a:lnTo>
                    <a:pt x="7090" y="1735"/>
                  </a:lnTo>
                  <a:lnTo>
                    <a:pt x="6842" y="1438"/>
                  </a:lnTo>
                  <a:lnTo>
                    <a:pt x="6594" y="1141"/>
                  </a:lnTo>
                  <a:lnTo>
                    <a:pt x="6346" y="893"/>
                  </a:lnTo>
                  <a:lnTo>
                    <a:pt x="6048" y="694"/>
                  </a:lnTo>
                  <a:lnTo>
                    <a:pt x="5701" y="496"/>
                  </a:lnTo>
                  <a:lnTo>
                    <a:pt x="5354" y="347"/>
                  </a:lnTo>
                  <a:lnTo>
                    <a:pt x="5007" y="199"/>
                  </a:lnTo>
                  <a:lnTo>
                    <a:pt x="4660" y="99"/>
                  </a:lnTo>
                  <a:lnTo>
                    <a:pt x="4264" y="50"/>
                  </a:lnTo>
                  <a:lnTo>
                    <a:pt x="386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06" name="Google Shape;2006;p66"/>
            <p:cNvSpPr/>
            <p:nvPr/>
          </p:nvSpPr>
          <p:spPr>
            <a:xfrm>
              <a:off x="3327875" y="3335875"/>
              <a:ext cx="193375" cy="194600"/>
            </a:xfrm>
            <a:custGeom>
              <a:avLst/>
              <a:gdLst/>
              <a:ahLst/>
              <a:cxnLst/>
              <a:rect l="l" t="t" r="r" b="b"/>
              <a:pathLst>
                <a:path w="7735" h="7784" fill="none" extrusionOk="0">
                  <a:moveTo>
                    <a:pt x="3867" y="0"/>
                  </a:moveTo>
                  <a:lnTo>
                    <a:pt x="3867" y="0"/>
                  </a:lnTo>
                  <a:lnTo>
                    <a:pt x="3471" y="50"/>
                  </a:lnTo>
                  <a:lnTo>
                    <a:pt x="3074" y="99"/>
                  </a:lnTo>
                  <a:lnTo>
                    <a:pt x="2727" y="199"/>
                  </a:lnTo>
                  <a:lnTo>
                    <a:pt x="2330" y="347"/>
                  </a:lnTo>
                  <a:lnTo>
                    <a:pt x="2033" y="496"/>
                  </a:lnTo>
                  <a:lnTo>
                    <a:pt x="1686" y="694"/>
                  </a:lnTo>
                  <a:lnTo>
                    <a:pt x="1388" y="893"/>
                  </a:lnTo>
                  <a:lnTo>
                    <a:pt x="1141" y="1141"/>
                  </a:lnTo>
                  <a:lnTo>
                    <a:pt x="893" y="1438"/>
                  </a:lnTo>
                  <a:lnTo>
                    <a:pt x="645" y="1735"/>
                  </a:lnTo>
                  <a:lnTo>
                    <a:pt x="447" y="2033"/>
                  </a:lnTo>
                  <a:lnTo>
                    <a:pt x="298" y="2380"/>
                  </a:lnTo>
                  <a:lnTo>
                    <a:pt x="149" y="2727"/>
                  </a:lnTo>
                  <a:lnTo>
                    <a:pt x="50" y="3124"/>
                  </a:lnTo>
                  <a:lnTo>
                    <a:pt x="0" y="3520"/>
                  </a:lnTo>
                  <a:lnTo>
                    <a:pt x="0" y="3917"/>
                  </a:lnTo>
                  <a:lnTo>
                    <a:pt x="0" y="3917"/>
                  </a:lnTo>
                  <a:lnTo>
                    <a:pt x="0" y="4313"/>
                  </a:lnTo>
                  <a:lnTo>
                    <a:pt x="50" y="4710"/>
                  </a:lnTo>
                  <a:lnTo>
                    <a:pt x="149" y="5057"/>
                  </a:lnTo>
                  <a:lnTo>
                    <a:pt x="298" y="5404"/>
                  </a:lnTo>
                  <a:lnTo>
                    <a:pt x="447" y="5751"/>
                  </a:lnTo>
                  <a:lnTo>
                    <a:pt x="645" y="6098"/>
                  </a:lnTo>
                  <a:lnTo>
                    <a:pt x="893" y="6395"/>
                  </a:lnTo>
                  <a:lnTo>
                    <a:pt x="1141" y="6643"/>
                  </a:lnTo>
                  <a:lnTo>
                    <a:pt x="1388" y="6891"/>
                  </a:lnTo>
                  <a:lnTo>
                    <a:pt x="1686" y="7139"/>
                  </a:lnTo>
                  <a:lnTo>
                    <a:pt x="2033" y="7337"/>
                  </a:lnTo>
                  <a:lnTo>
                    <a:pt x="2330" y="7486"/>
                  </a:lnTo>
                  <a:lnTo>
                    <a:pt x="2727" y="7635"/>
                  </a:lnTo>
                  <a:lnTo>
                    <a:pt x="3074" y="7734"/>
                  </a:lnTo>
                  <a:lnTo>
                    <a:pt x="3471" y="7784"/>
                  </a:lnTo>
                  <a:lnTo>
                    <a:pt x="3867" y="7784"/>
                  </a:lnTo>
                  <a:lnTo>
                    <a:pt x="3867" y="7784"/>
                  </a:lnTo>
                  <a:lnTo>
                    <a:pt x="4264" y="7784"/>
                  </a:lnTo>
                  <a:lnTo>
                    <a:pt x="4660" y="7734"/>
                  </a:lnTo>
                  <a:lnTo>
                    <a:pt x="5007" y="7635"/>
                  </a:lnTo>
                  <a:lnTo>
                    <a:pt x="5354" y="7486"/>
                  </a:lnTo>
                  <a:lnTo>
                    <a:pt x="5701" y="7337"/>
                  </a:lnTo>
                  <a:lnTo>
                    <a:pt x="6048" y="7139"/>
                  </a:lnTo>
                  <a:lnTo>
                    <a:pt x="6346" y="6891"/>
                  </a:lnTo>
                  <a:lnTo>
                    <a:pt x="6594" y="6643"/>
                  </a:lnTo>
                  <a:lnTo>
                    <a:pt x="6842" y="6395"/>
                  </a:lnTo>
                  <a:lnTo>
                    <a:pt x="7090" y="6098"/>
                  </a:lnTo>
                  <a:lnTo>
                    <a:pt x="7288" y="5751"/>
                  </a:lnTo>
                  <a:lnTo>
                    <a:pt x="7437" y="5404"/>
                  </a:lnTo>
                  <a:lnTo>
                    <a:pt x="7585" y="5057"/>
                  </a:lnTo>
                  <a:lnTo>
                    <a:pt x="7684" y="4710"/>
                  </a:lnTo>
                  <a:lnTo>
                    <a:pt x="7734" y="4313"/>
                  </a:lnTo>
                  <a:lnTo>
                    <a:pt x="7734" y="3917"/>
                  </a:lnTo>
                  <a:lnTo>
                    <a:pt x="7734" y="3917"/>
                  </a:lnTo>
                  <a:lnTo>
                    <a:pt x="7734" y="3520"/>
                  </a:lnTo>
                  <a:lnTo>
                    <a:pt x="7684" y="3124"/>
                  </a:lnTo>
                  <a:lnTo>
                    <a:pt x="7585" y="2727"/>
                  </a:lnTo>
                  <a:lnTo>
                    <a:pt x="7437" y="2380"/>
                  </a:lnTo>
                  <a:lnTo>
                    <a:pt x="7288" y="2033"/>
                  </a:lnTo>
                  <a:lnTo>
                    <a:pt x="7090" y="1735"/>
                  </a:lnTo>
                  <a:lnTo>
                    <a:pt x="6842" y="1438"/>
                  </a:lnTo>
                  <a:lnTo>
                    <a:pt x="6594" y="1141"/>
                  </a:lnTo>
                  <a:lnTo>
                    <a:pt x="6346" y="893"/>
                  </a:lnTo>
                  <a:lnTo>
                    <a:pt x="6048" y="694"/>
                  </a:lnTo>
                  <a:lnTo>
                    <a:pt x="5701" y="496"/>
                  </a:lnTo>
                  <a:lnTo>
                    <a:pt x="5354" y="347"/>
                  </a:lnTo>
                  <a:lnTo>
                    <a:pt x="5007" y="199"/>
                  </a:lnTo>
                  <a:lnTo>
                    <a:pt x="4660" y="99"/>
                  </a:lnTo>
                  <a:lnTo>
                    <a:pt x="4264" y="50"/>
                  </a:lnTo>
                  <a:lnTo>
                    <a:pt x="3867" y="0"/>
                  </a:lnTo>
                  <a:lnTo>
                    <a:pt x="3867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07" name="Google Shape;2007;p66"/>
            <p:cNvSpPr/>
            <p:nvPr/>
          </p:nvSpPr>
          <p:spPr>
            <a:xfrm>
              <a:off x="3410900" y="3364375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fill="none" extrusionOk="0">
                  <a:moveTo>
                    <a:pt x="546" y="1"/>
                  </a:moveTo>
                  <a:lnTo>
                    <a:pt x="546" y="1"/>
                  </a:lnTo>
                  <a:lnTo>
                    <a:pt x="744" y="50"/>
                  </a:lnTo>
                  <a:lnTo>
                    <a:pt x="943" y="149"/>
                  </a:lnTo>
                  <a:lnTo>
                    <a:pt x="1042" y="348"/>
                  </a:lnTo>
                  <a:lnTo>
                    <a:pt x="1092" y="546"/>
                  </a:lnTo>
                  <a:lnTo>
                    <a:pt x="1092" y="546"/>
                  </a:lnTo>
                  <a:lnTo>
                    <a:pt x="1042" y="744"/>
                  </a:lnTo>
                  <a:lnTo>
                    <a:pt x="943" y="942"/>
                  </a:lnTo>
                  <a:lnTo>
                    <a:pt x="744" y="1042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8" y="1042"/>
                  </a:lnTo>
                  <a:lnTo>
                    <a:pt x="150" y="942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348"/>
                  </a:lnTo>
                  <a:lnTo>
                    <a:pt x="150" y="149"/>
                  </a:lnTo>
                  <a:lnTo>
                    <a:pt x="348" y="50"/>
                  </a:lnTo>
                  <a:lnTo>
                    <a:pt x="546" y="1"/>
                  </a:lnTo>
                  <a:lnTo>
                    <a:pt x="54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08" name="Google Shape;2008;p66"/>
            <p:cNvSpPr/>
            <p:nvPr/>
          </p:nvSpPr>
          <p:spPr>
            <a:xfrm>
              <a:off x="3355150" y="3391650"/>
              <a:ext cx="27275" cy="28525"/>
            </a:xfrm>
            <a:custGeom>
              <a:avLst/>
              <a:gdLst/>
              <a:ahLst/>
              <a:cxnLst/>
              <a:rect l="l" t="t" r="r" b="b"/>
              <a:pathLst>
                <a:path w="1091" h="1141" fill="none" extrusionOk="0">
                  <a:moveTo>
                    <a:pt x="0" y="546"/>
                  </a:moveTo>
                  <a:lnTo>
                    <a:pt x="0" y="546"/>
                  </a:lnTo>
                  <a:lnTo>
                    <a:pt x="50" y="347"/>
                  </a:lnTo>
                  <a:lnTo>
                    <a:pt x="149" y="149"/>
                  </a:lnTo>
                  <a:lnTo>
                    <a:pt x="347" y="50"/>
                  </a:lnTo>
                  <a:lnTo>
                    <a:pt x="545" y="0"/>
                  </a:lnTo>
                  <a:lnTo>
                    <a:pt x="545" y="0"/>
                  </a:lnTo>
                  <a:lnTo>
                    <a:pt x="793" y="50"/>
                  </a:lnTo>
                  <a:lnTo>
                    <a:pt x="942" y="149"/>
                  </a:lnTo>
                  <a:lnTo>
                    <a:pt x="1091" y="347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91" y="793"/>
                  </a:lnTo>
                  <a:lnTo>
                    <a:pt x="942" y="942"/>
                  </a:lnTo>
                  <a:lnTo>
                    <a:pt x="793" y="1091"/>
                  </a:lnTo>
                  <a:lnTo>
                    <a:pt x="545" y="1140"/>
                  </a:lnTo>
                  <a:lnTo>
                    <a:pt x="545" y="1140"/>
                  </a:lnTo>
                  <a:lnTo>
                    <a:pt x="347" y="1091"/>
                  </a:lnTo>
                  <a:lnTo>
                    <a:pt x="149" y="942"/>
                  </a:lnTo>
                  <a:lnTo>
                    <a:pt x="50" y="793"/>
                  </a:lnTo>
                  <a:lnTo>
                    <a:pt x="0" y="546"/>
                  </a:lnTo>
                  <a:lnTo>
                    <a:pt x="0" y="54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09" name="Google Shape;2009;p66"/>
            <p:cNvSpPr/>
            <p:nvPr/>
          </p:nvSpPr>
          <p:spPr>
            <a:xfrm>
              <a:off x="3368775" y="3420150"/>
              <a:ext cx="111575" cy="83050"/>
            </a:xfrm>
            <a:custGeom>
              <a:avLst/>
              <a:gdLst/>
              <a:ahLst/>
              <a:cxnLst/>
              <a:rect l="l" t="t" r="r" b="b"/>
              <a:pathLst>
                <a:path w="4463" h="3322" fill="none" extrusionOk="0">
                  <a:moveTo>
                    <a:pt x="2231" y="3322"/>
                  </a:moveTo>
                  <a:lnTo>
                    <a:pt x="2231" y="3322"/>
                  </a:lnTo>
                  <a:lnTo>
                    <a:pt x="1785" y="3272"/>
                  </a:lnTo>
                  <a:lnTo>
                    <a:pt x="1339" y="3173"/>
                  </a:lnTo>
                  <a:lnTo>
                    <a:pt x="992" y="3024"/>
                  </a:lnTo>
                  <a:lnTo>
                    <a:pt x="645" y="2826"/>
                  </a:lnTo>
                  <a:lnTo>
                    <a:pt x="397" y="2578"/>
                  </a:lnTo>
                  <a:lnTo>
                    <a:pt x="199" y="2281"/>
                  </a:lnTo>
                  <a:lnTo>
                    <a:pt x="50" y="1983"/>
                  </a:lnTo>
                  <a:lnTo>
                    <a:pt x="0" y="1636"/>
                  </a:lnTo>
                  <a:lnTo>
                    <a:pt x="0" y="1636"/>
                  </a:lnTo>
                  <a:lnTo>
                    <a:pt x="50" y="1289"/>
                  </a:lnTo>
                  <a:lnTo>
                    <a:pt x="199" y="992"/>
                  </a:lnTo>
                  <a:lnTo>
                    <a:pt x="397" y="694"/>
                  </a:lnTo>
                  <a:lnTo>
                    <a:pt x="645" y="447"/>
                  </a:lnTo>
                  <a:lnTo>
                    <a:pt x="992" y="248"/>
                  </a:lnTo>
                  <a:lnTo>
                    <a:pt x="1339" y="100"/>
                  </a:lnTo>
                  <a:lnTo>
                    <a:pt x="1785" y="0"/>
                  </a:lnTo>
                  <a:lnTo>
                    <a:pt x="2231" y="0"/>
                  </a:lnTo>
                  <a:lnTo>
                    <a:pt x="2231" y="0"/>
                  </a:lnTo>
                  <a:lnTo>
                    <a:pt x="2677" y="0"/>
                  </a:lnTo>
                  <a:lnTo>
                    <a:pt x="3124" y="100"/>
                  </a:lnTo>
                  <a:lnTo>
                    <a:pt x="3471" y="248"/>
                  </a:lnTo>
                  <a:lnTo>
                    <a:pt x="3818" y="447"/>
                  </a:lnTo>
                  <a:lnTo>
                    <a:pt x="4065" y="694"/>
                  </a:lnTo>
                  <a:lnTo>
                    <a:pt x="4264" y="992"/>
                  </a:lnTo>
                  <a:lnTo>
                    <a:pt x="4412" y="1289"/>
                  </a:lnTo>
                  <a:lnTo>
                    <a:pt x="4462" y="1636"/>
                  </a:lnTo>
                  <a:lnTo>
                    <a:pt x="4462" y="1636"/>
                  </a:lnTo>
                  <a:lnTo>
                    <a:pt x="4412" y="1983"/>
                  </a:lnTo>
                  <a:lnTo>
                    <a:pt x="4264" y="2281"/>
                  </a:lnTo>
                  <a:lnTo>
                    <a:pt x="4065" y="2578"/>
                  </a:lnTo>
                  <a:lnTo>
                    <a:pt x="3818" y="2826"/>
                  </a:lnTo>
                  <a:lnTo>
                    <a:pt x="3471" y="3024"/>
                  </a:lnTo>
                  <a:lnTo>
                    <a:pt x="3124" y="3173"/>
                  </a:lnTo>
                  <a:lnTo>
                    <a:pt x="2677" y="3272"/>
                  </a:lnTo>
                  <a:lnTo>
                    <a:pt x="2231" y="3322"/>
                  </a:lnTo>
                  <a:lnTo>
                    <a:pt x="2231" y="332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10" name="Google Shape;2010;p66"/>
            <p:cNvSpPr/>
            <p:nvPr/>
          </p:nvSpPr>
          <p:spPr>
            <a:xfrm>
              <a:off x="3466675" y="3391650"/>
              <a:ext cx="27300" cy="28525"/>
            </a:xfrm>
            <a:custGeom>
              <a:avLst/>
              <a:gdLst/>
              <a:ahLst/>
              <a:cxnLst/>
              <a:rect l="l" t="t" r="r" b="b"/>
              <a:pathLst>
                <a:path w="1092" h="1141" fill="none" extrusionOk="0">
                  <a:moveTo>
                    <a:pt x="546" y="1140"/>
                  </a:moveTo>
                  <a:lnTo>
                    <a:pt x="546" y="1140"/>
                  </a:lnTo>
                  <a:lnTo>
                    <a:pt x="298" y="1091"/>
                  </a:lnTo>
                  <a:lnTo>
                    <a:pt x="149" y="942"/>
                  </a:lnTo>
                  <a:lnTo>
                    <a:pt x="1" y="793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1" y="347"/>
                  </a:lnTo>
                  <a:lnTo>
                    <a:pt x="149" y="149"/>
                  </a:lnTo>
                  <a:lnTo>
                    <a:pt x="298" y="5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744" y="50"/>
                  </a:lnTo>
                  <a:lnTo>
                    <a:pt x="943" y="149"/>
                  </a:lnTo>
                  <a:lnTo>
                    <a:pt x="1042" y="347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42" y="793"/>
                  </a:lnTo>
                  <a:lnTo>
                    <a:pt x="943" y="942"/>
                  </a:lnTo>
                  <a:lnTo>
                    <a:pt x="744" y="1091"/>
                  </a:lnTo>
                  <a:lnTo>
                    <a:pt x="546" y="1140"/>
                  </a:lnTo>
                  <a:lnTo>
                    <a:pt x="546" y="114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11" name="Google Shape;2011;p66"/>
            <p:cNvSpPr/>
            <p:nvPr/>
          </p:nvSpPr>
          <p:spPr>
            <a:xfrm>
              <a:off x="3480325" y="34201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12" name="Google Shape;2012;p66"/>
            <p:cNvSpPr/>
            <p:nvPr/>
          </p:nvSpPr>
          <p:spPr>
            <a:xfrm>
              <a:off x="3130800" y="3566400"/>
              <a:ext cx="161150" cy="159900"/>
            </a:xfrm>
            <a:custGeom>
              <a:avLst/>
              <a:gdLst/>
              <a:ahLst/>
              <a:cxnLst/>
              <a:rect l="l" t="t" r="r" b="b"/>
              <a:pathLst>
                <a:path w="6446" h="6396" extrusionOk="0">
                  <a:moveTo>
                    <a:pt x="4066" y="0"/>
                  </a:moveTo>
                  <a:lnTo>
                    <a:pt x="497" y="3570"/>
                  </a:lnTo>
                  <a:lnTo>
                    <a:pt x="298" y="3817"/>
                  </a:lnTo>
                  <a:lnTo>
                    <a:pt x="150" y="4115"/>
                  </a:lnTo>
                  <a:lnTo>
                    <a:pt x="51" y="4412"/>
                  </a:lnTo>
                  <a:lnTo>
                    <a:pt x="1" y="4759"/>
                  </a:lnTo>
                  <a:lnTo>
                    <a:pt x="51" y="5057"/>
                  </a:lnTo>
                  <a:lnTo>
                    <a:pt x="150" y="5354"/>
                  </a:lnTo>
                  <a:lnTo>
                    <a:pt x="298" y="5652"/>
                  </a:lnTo>
                  <a:lnTo>
                    <a:pt x="497" y="5949"/>
                  </a:lnTo>
                  <a:lnTo>
                    <a:pt x="745" y="6147"/>
                  </a:lnTo>
                  <a:lnTo>
                    <a:pt x="1042" y="6296"/>
                  </a:lnTo>
                  <a:lnTo>
                    <a:pt x="1339" y="6395"/>
                  </a:lnTo>
                  <a:lnTo>
                    <a:pt x="1984" y="6395"/>
                  </a:lnTo>
                  <a:lnTo>
                    <a:pt x="2331" y="6296"/>
                  </a:lnTo>
                  <a:lnTo>
                    <a:pt x="2579" y="6147"/>
                  </a:lnTo>
                  <a:lnTo>
                    <a:pt x="2876" y="5949"/>
                  </a:lnTo>
                  <a:lnTo>
                    <a:pt x="6446" y="2380"/>
                  </a:lnTo>
                  <a:lnTo>
                    <a:pt x="406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13" name="Google Shape;2013;p66"/>
            <p:cNvSpPr/>
            <p:nvPr/>
          </p:nvSpPr>
          <p:spPr>
            <a:xfrm>
              <a:off x="3130800" y="3566400"/>
              <a:ext cx="161150" cy="159900"/>
            </a:xfrm>
            <a:custGeom>
              <a:avLst/>
              <a:gdLst/>
              <a:ahLst/>
              <a:cxnLst/>
              <a:rect l="l" t="t" r="r" b="b"/>
              <a:pathLst>
                <a:path w="6446" h="6396" fill="none" extrusionOk="0">
                  <a:moveTo>
                    <a:pt x="497" y="3570"/>
                  </a:moveTo>
                  <a:lnTo>
                    <a:pt x="497" y="3570"/>
                  </a:lnTo>
                  <a:lnTo>
                    <a:pt x="298" y="3817"/>
                  </a:lnTo>
                  <a:lnTo>
                    <a:pt x="150" y="4115"/>
                  </a:lnTo>
                  <a:lnTo>
                    <a:pt x="51" y="4412"/>
                  </a:lnTo>
                  <a:lnTo>
                    <a:pt x="1" y="4759"/>
                  </a:lnTo>
                  <a:lnTo>
                    <a:pt x="51" y="5057"/>
                  </a:lnTo>
                  <a:lnTo>
                    <a:pt x="150" y="5354"/>
                  </a:lnTo>
                  <a:lnTo>
                    <a:pt x="298" y="5652"/>
                  </a:lnTo>
                  <a:lnTo>
                    <a:pt x="497" y="5949"/>
                  </a:lnTo>
                  <a:lnTo>
                    <a:pt x="497" y="5949"/>
                  </a:lnTo>
                  <a:lnTo>
                    <a:pt x="745" y="6147"/>
                  </a:lnTo>
                  <a:lnTo>
                    <a:pt x="1042" y="6296"/>
                  </a:lnTo>
                  <a:lnTo>
                    <a:pt x="1339" y="6395"/>
                  </a:lnTo>
                  <a:lnTo>
                    <a:pt x="1686" y="6395"/>
                  </a:lnTo>
                  <a:lnTo>
                    <a:pt x="1984" y="6395"/>
                  </a:lnTo>
                  <a:lnTo>
                    <a:pt x="2331" y="6296"/>
                  </a:lnTo>
                  <a:lnTo>
                    <a:pt x="2579" y="6147"/>
                  </a:lnTo>
                  <a:lnTo>
                    <a:pt x="2876" y="5949"/>
                  </a:lnTo>
                  <a:lnTo>
                    <a:pt x="6446" y="2380"/>
                  </a:lnTo>
                  <a:lnTo>
                    <a:pt x="4066" y="0"/>
                  </a:lnTo>
                  <a:lnTo>
                    <a:pt x="497" y="357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14" name="Google Shape;2014;p66"/>
            <p:cNvSpPr/>
            <p:nvPr/>
          </p:nvSpPr>
          <p:spPr>
            <a:xfrm>
              <a:off x="3143200" y="36556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15" name="Google Shape;2015;p66"/>
            <p:cNvSpPr/>
            <p:nvPr/>
          </p:nvSpPr>
          <p:spPr>
            <a:xfrm>
              <a:off x="3397275" y="3447425"/>
              <a:ext cx="54550" cy="27275"/>
            </a:xfrm>
            <a:custGeom>
              <a:avLst/>
              <a:gdLst/>
              <a:ahLst/>
              <a:cxnLst/>
              <a:rect l="l" t="t" r="r" b="b"/>
              <a:pathLst>
                <a:path w="2182" h="1091" extrusionOk="0">
                  <a:moveTo>
                    <a:pt x="843" y="0"/>
                  </a:moveTo>
                  <a:lnTo>
                    <a:pt x="645" y="50"/>
                  </a:lnTo>
                  <a:lnTo>
                    <a:pt x="298" y="198"/>
                  </a:lnTo>
                  <a:lnTo>
                    <a:pt x="50" y="347"/>
                  </a:lnTo>
                  <a:lnTo>
                    <a:pt x="1" y="446"/>
                  </a:lnTo>
                  <a:lnTo>
                    <a:pt x="1" y="545"/>
                  </a:lnTo>
                  <a:lnTo>
                    <a:pt x="1" y="645"/>
                  </a:lnTo>
                  <a:lnTo>
                    <a:pt x="50" y="744"/>
                  </a:lnTo>
                  <a:lnTo>
                    <a:pt x="298" y="892"/>
                  </a:lnTo>
                  <a:lnTo>
                    <a:pt x="645" y="1041"/>
                  </a:lnTo>
                  <a:lnTo>
                    <a:pt x="843" y="1091"/>
                  </a:lnTo>
                  <a:lnTo>
                    <a:pt x="1339" y="1091"/>
                  </a:lnTo>
                  <a:lnTo>
                    <a:pt x="1537" y="1041"/>
                  </a:lnTo>
                  <a:lnTo>
                    <a:pt x="1884" y="892"/>
                  </a:lnTo>
                  <a:lnTo>
                    <a:pt x="2132" y="744"/>
                  </a:lnTo>
                  <a:lnTo>
                    <a:pt x="2182" y="645"/>
                  </a:lnTo>
                  <a:lnTo>
                    <a:pt x="2182" y="545"/>
                  </a:lnTo>
                  <a:lnTo>
                    <a:pt x="2182" y="446"/>
                  </a:lnTo>
                  <a:lnTo>
                    <a:pt x="2132" y="347"/>
                  </a:lnTo>
                  <a:lnTo>
                    <a:pt x="1884" y="198"/>
                  </a:lnTo>
                  <a:lnTo>
                    <a:pt x="1537" y="50"/>
                  </a:lnTo>
                  <a:lnTo>
                    <a:pt x="133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16" name="Google Shape;2016;p66"/>
            <p:cNvSpPr/>
            <p:nvPr/>
          </p:nvSpPr>
          <p:spPr>
            <a:xfrm>
              <a:off x="3397275" y="3447425"/>
              <a:ext cx="54550" cy="27275"/>
            </a:xfrm>
            <a:custGeom>
              <a:avLst/>
              <a:gdLst/>
              <a:ahLst/>
              <a:cxnLst/>
              <a:rect l="l" t="t" r="r" b="b"/>
              <a:pathLst>
                <a:path w="2182" h="1091" fill="none" extrusionOk="0">
                  <a:moveTo>
                    <a:pt x="1091" y="0"/>
                  </a:moveTo>
                  <a:lnTo>
                    <a:pt x="1091" y="0"/>
                  </a:lnTo>
                  <a:lnTo>
                    <a:pt x="843" y="0"/>
                  </a:lnTo>
                  <a:lnTo>
                    <a:pt x="645" y="50"/>
                  </a:lnTo>
                  <a:lnTo>
                    <a:pt x="298" y="198"/>
                  </a:lnTo>
                  <a:lnTo>
                    <a:pt x="50" y="347"/>
                  </a:lnTo>
                  <a:lnTo>
                    <a:pt x="1" y="446"/>
                  </a:lnTo>
                  <a:lnTo>
                    <a:pt x="1" y="545"/>
                  </a:lnTo>
                  <a:lnTo>
                    <a:pt x="1" y="545"/>
                  </a:lnTo>
                  <a:lnTo>
                    <a:pt x="1" y="645"/>
                  </a:lnTo>
                  <a:lnTo>
                    <a:pt x="50" y="744"/>
                  </a:lnTo>
                  <a:lnTo>
                    <a:pt x="298" y="892"/>
                  </a:lnTo>
                  <a:lnTo>
                    <a:pt x="645" y="1041"/>
                  </a:lnTo>
                  <a:lnTo>
                    <a:pt x="843" y="1091"/>
                  </a:lnTo>
                  <a:lnTo>
                    <a:pt x="1091" y="1091"/>
                  </a:lnTo>
                  <a:lnTo>
                    <a:pt x="1091" y="1091"/>
                  </a:lnTo>
                  <a:lnTo>
                    <a:pt x="1339" y="1091"/>
                  </a:lnTo>
                  <a:lnTo>
                    <a:pt x="1537" y="1041"/>
                  </a:lnTo>
                  <a:lnTo>
                    <a:pt x="1884" y="892"/>
                  </a:lnTo>
                  <a:lnTo>
                    <a:pt x="2132" y="744"/>
                  </a:lnTo>
                  <a:lnTo>
                    <a:pt x="2182" y="645"/>
                  </a:lnTo>
                  <a:lnTo>
                    <a:pt x="2182" y="545"/>
                  </a:lnTo>
                  <a:lnTo>
                    <a:pt x="2182" y="545"/>
                  </a:lnTo>
                  <a:lnTo>
                    <a:pt x="2182" y="446"/>
                  </a:lnTo>
                  <a:lnTo>
                    <a:pt x="2132" y="347"/>
                  </a:lnTo>
                  <a:lnTo>
                    <a:pt x="1884" y="198"/>
                  </a:lnTo>
                  <a:lnTo>
                    <a:pt x="1537" y="50"/>
                  </a:lnTo>
                  <a:lnTo>
                    <a:pt x="1339" y="0"/>
                  </a:lnTo>
                  <a:lnTo>
                    <a:pt x="1091" y="0"/>
                  </a:lnTo>
                  <a:lnTo>
                    <a:pt x="109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17" name="Google Shape;2017;p66"/>
            <p:cNvSpPr/>
            <p:nvPr/>
          </p:nvSpPr>
          <p:spPr>
            <a:xfrm>
              <a:off x="3424550" y="34474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18" name="Google Shape;2018;p66"/>
            <p:cNvSpPr/>
            <p:nvPr/>
          </p:nvSpPr>
          <p:spPr>
            <a:xfrm>
              <a:off x="3243600" y="3252825"/>
              <a:ext cx="361925" cy="360700"/>
            </a:xfrm>
            <a:custGeom>
              <a:avLst/>
              <a:gdLst/>
              <a:ahLst/>
              <a:cxnLst/>
              <a:rect l="l" t="t" r="r" b="b"/>
              <a:pathLst>
                <a:path w="14477" h="14428" extrusionOk="0">
                  <a:moveTo>
                    <a:pt x="7734" y="2232"/>
                  </a:moveTo>
                  <a:lnTo>
                    <a:pt x="8230" y="2331"/>
                  </a:lnTo>
                  <a:lnTo>
                    <a:pt x="8725" y="2430"/>
                  </a:lnTo>
                  <a:lnTo>
                    <a:pt x="9172" y="2628"/>
                  </a:lnTo>
                  <a:lnTo>
                    <a:pt x="9618" y="2827"/>
                  </a:lnTo>
                  <a:lnTo>
                    <a:pt x="10014" y="3074"/>
                  </a:lnTo>
                  <a:lnTo>
                    <a:pt x="10411" y="3372"/>
                  </a:lnTo>
                  <a:lnTo>
                    <a:pt x="10758" y="3669"/>
                  </a:lnTo>
                  <a:lnTo>
                    <a:pt x="11105" y="4066"/>
                  </a:lnTo>
                  <a:lnTo>
                    <a:pt x="11402" y="4413"/>
                  </a:lnTo>
                  <a:lnTo>
                    <a:pt x="11650" y="4859"/>
                  </a:lnTo>
                  <a:lnTo>
                    <a:pt x="11849" y="5305"/>
                  </a:lnTo>
                  <a:lnTo>
                    <a:pt x="11997" y="5751"/>
                  </a:lnTo>
                  <a:lnTo>
                    <a:pt x="12146" y="6198"/>
                  </a:lnTo>
                  <a:lnTo>
                    <a:pt x="12196" y="6693"/>
                  </a:lnTo>
                  <a:lnTo>
                    <a:pt x="12245" y="7239"/>
                  </a:lnTo>
                  <a:lnTo>
                    <a:pt x="12196" y="7734"/>
                  </a:lnTo>
                  <a:lnTo>
                    <a:pt x="12146" y="8230"/>
                  </a:lnTo>
                  <a:lnTo>
                    <a:pt x="11997" y="8726"/>
                  </a:lnTo>
                  <a:lnTo>
                    <a:pt x="11849" y="9172"/>
                  </a:lnTo>
                  <a:lnTo>
                    <a:pt x="11650" y="9618"/>
                  </a:lnTo>
                  <a:lnTo>
                    <a:pt x="11402" y="10015"/>
                  </a:lnTo>
                  <a:lnTo>
                    <a:pt x="11105" y="10412"/>
                  </a:lnTo>
                  <a:lnTo>
                    <a:pt x="10758" y="10759"/>
                  </a:lnTo>
                  <a:lnTo>
                    <a:pt x="10411" y="11056"/>
                  </a:lnTo>
                  <a:lnTo>
                    <a:pt x="10014" y="11353"/>
                  </a:lnTo>
                  <a:lnTo>
                    <a:pt x="9618" y="11601"/>
                  </a:lnTo>
                  <a:lnTo>
                    <a:pt x="9172" y="11849"/>
                  </a:lnTo>
                  <a:lnTo>
                    <a:pt x="8725" y="11998"/>
                  </a:lnTo>
                  <a:lnTo>
                    <a:pt x="8230" y="12097"/>
                  </a:lnTo>
                  <a:lnTo>
                    <a:pt x="7734" y="12196"/>
                  </a:lnTo>
                  <a:lnTo>
                    <a:pt x="7238" y="12246"/>
                  </a:lnTo>
                  <a:lnTo>
                    <a:pt x="6742" y="12196"/>
                  </a:lnTo>
                  <a:lnTo>
                    <a:pt x="6247" y="12097"/>
                  </a:lnTo>
                  <a:lnTo>
                    <a:pt x="5751" y="11998"/>
                  </a:lnTo>
                  <a:lnTo>
                    <a:pt x="5305" y="11849"/>
                  </a:lnTo>
                  <a:lnTo>
                    <a:pt x="4859" y="11601"/>
                  </a:lnTo>
                  <a:lnTo>
                    <a:pt x="4462" y="11353"/>
                  </a:lnTo>
                  <a:lnTo>
                    <a:pt x="4065" y="11056"/>
                  </a:lnTo>
                  <a:lnTo>
                    <a:pt x="3718" y="10759"/>
                  </a:lnTo>
                  <a:lnTo>
                    <a:pt x="3371" y="10412"/>
                  </a:lnTo>
                  <a:lnTo>
                    <a:pt x="3074" y="10015"/>
                  </a:lnTo>
                  <a:lnTo>
                    <a:pt x="2826" y="9618"/>
                  </a:lnTo>
                  <a:lnTo>
                    <a:pt x="2628" y="9172"/>
                  </a:lnTo>
                  <a:lnTo>
                    <a:pt x="2479" y="8726"/>
                  </a:lnTo>
                  <a:lnTo>
                    <a:pt x="2330" y="8230"/>
                  </a:lnTo>
                  <a:lnTo>
                    <a:pt x="2281" y="7734"/>
                  </a:lnTo>
                  <a:lnTo>
                    <a:pt x="2231" y="7239"/>
                  </a:lnTo>
                  <a:lnTo>
                    <a:pt x="2281" y="6693"/>
                  </a:lnTo>
                  <a:lnTo>
                    <a:pt x="2330" y="6198"/>
                  </a:lnTo>
                  <a:lnTo>
                    <a:pt x="2479" y="5751"/>
                  </a:lnTo>
                  <a:lnTo>
                    <a:pt x="2628" y="5305"/>
                  </a:lnTo>
                  <a:lnTo>
                    <a:pt x="2826" y="4859"/>
                  </a:lnTo>
                  <a:lnTo>
                    <a:pt x="3074" y="4413"/>
                  </a:lnTo>
                  <a:lnTo>
                    <a:pt x="3371" y="4066"/>
                  </a:lnTo>
                  <a:lnTo>
                    <a:pt x="3718" y="3669"/>
                  </a:lnTo>
                  <a:lnTo>
                    <a:pt x="4065" y="3372"/>
                  </a:lnTo>
                  <a:lnTo>
                    <a:pt x="4462" y="3074"/>
                  </a:lnTo>
                  <a:lnTo>
                    <a:pt x="4859" y="2827"/>
                  </a:lnTo>
                  <a:lnTo>
                    <a:pt x="5305" y="2628"/>
                  </a:lnTo>
                  <a:lnTo>
                    <a:pt x="5751" y="2430"/>
                  </a:lnTo>
                  <a:lnTo>
                    <a:pt x="6247" y="2331"/>
                  </a:lnTo>
                  <a:lnTo>
                    <a:pt x="6742" y="2232"/>
                  </a:lnTo>
                  <a:close/>
                  <a:moveTo>
                    <a:pt x="7238" y="1"/>
                  </a:moveTo>
                  <a:lnTo>
                    <a:pt x="6495" y="50"/>
                  </a:lnTo>
                  <a:lnTo>
                    <a:pt x="5801" y="150"/>
                  </a:lnTo>
                  <a:lnTo>
                    <a:pt x="5106" y="348"/>
                  </a:lnTo>
                  <a:lnTo>
                    <a:pt x="4412" y="596"/>
                  </a:lnTo>
                  <a:lnTo>
                    <a:pt x="3818" y="893"/>
                  </a:lnTo>
                  <a:lnTo>
                    <a:pt x="3223" y="1240"/>
                  </a:lnTo>
                  <a:lnTo>
                    <a:pt x="2628" y="1637"/>
                  </a:lnTo>
                  <a:lnTo>
                    <a:pt x="2132" y="2133"/>
                  </a:lnTo>
                  <a:lnTo>
                    <a:pt x="1686" y="2628"/>
                  </a:lnTo>
                  <a:lnTo>
                    <a:pt x="1240" y="3174"/>
                  </a:lnTo>
                  <a:lnTo>
                    <a:pt x="893" y="3769"/>
                  </a:lnTo>
                  <a:lnTo>
                    <a:pt x="595" y="4413"/>
                  </a:lnTo>
                  <a:lnTo>
                    <a:pt x="347" y="5057"/>
                  </a:lnTo>
                  <a:lnTo>
                    <a:pt x="149" y="5751"/>
                  </a:lnTo>
                  <a:lnTo>
                    <a:pt x="50" y="6495"/>
                  </a:lnTo>
                  <a:lnTo>
                    <a:pt x="0" y="7239"/>
                  </a:lnTo>
                  <a:lnTo>
                    <a:pt x="50" y="7734"/>
                  </a:lnTo>
                  <a:lnTo>
                    <a:pt x="99" y="8230"/>
                  </a:lnTo>
                  <a:lnTo>
                    <a:pt x="199" y="8726"/>
                  </a:lnTo>
                  <a:lnTo>
                    <a:pt x="298" y="9222"/>
                  </a:lnTo>
                  <a:lnTo>
                    <a:pt x="446" y="9668"/>
                  </a:lnTo>
                  <a:lnTo>
                    <a:pt x="645" y="10114"/>
                  </a:lnTo>
                  <a:lnTo>
                    <a:pt x="843" y="10560"/>
                  </a:lnTo>
                  <a:lnTo>
                    <a:pt x="1091" y="11006"/>
                  </a:lnTo>
                  <a:lnTo>
                    <a:pt x="347" y="11750"/>
                  </a:lnTo>
                  <a:lnTo>
                    <a:pt x="2677" y="14130"/>
                  </a:lnTo>
                  <a:lnTo>
                    <a:pt x="3471" y="13386"/>
                  </a:lnTo>
                  <a:lnTo>
                    <a:pt x="3867" y="13634"/>
                  </a:lnTo>
                  <a:lnTo>
                    <a:pt x="4313" y="13832"/>
                  </a:lnTo>
                  <a:lnTo>
                    <a:pt x="4809" y="14030"/>
                  </a:lnTo>
                  <a:lnTo>
                    <a:pt x="5255" y="14179"/>
                  </a:lnTo>
                  <a:lnTo>
                    <a:pt x="5751" y="14278"/>
                  </a:lnTo>
                  <a:lnTo>
                    <a:pt x="6247" y="14377"/>
                  </a:lnTo>
                  <a:lnTo>
                    <a:pt x="6742" y="14427"/>
                  </a:lnTo>
                  <a:lnTo>
                    <a:pt x="7982" y="14427"/>
                  </a:lnTo>
                  <a:lnTo>
                    <a:pt x="8676" y="14278"/>
                  </a:lnTo>
                  <a:lnTo>
                    <a:pt x="9370" y="14130"/>
                  </a:lnTo>
                  <a:lnTo>
                    <a:pt x="10064" y="13882"/>
                  </a:lnTo>
                  <a:lnTo>
                    <a:pt x="10659" y="13584"/>
                  </a:lnTo>
                  <a:lnTo>
                    <a:pt x="11254" y="13188"/>
                  </a:lnTo>
                  <a:lnTo>
                    <a:pt x="11849" y="12791"/>
                  </a:lnTo>
                  <a:lnTo>
                    <a:pt x="12344" y="12345"/>
                  </a:lnTo>
                  <a:lnTo>
                    <a:pt x="12791" y="11800"/>
                  </a:lnTo>
                  <a:lnTo>
                    <a:pt x="13237" y="11254"/>
                  </a:lnTo>
                  <a:lnTo>
                    <a:pt x="13584" y="10659"/>
                  </a:lnTo>
                  <a:lnTo>
                    <a:pt x="13881" y="10015"/>
                  </a:lnTo>
                  <a:lnTo>
                    <a:pt x="14129" y="9370"/>
                  </a:lnTo>
                  <a:lnTo>
                    <a:pt x="14327" y="8676"/>
                  </a:lnTo>
                  <a:lnTo>
                    <a:pt x="14427" y="7982"/>
                  </a:lnTo>
                  <a:lnTo>
                    <a:pt x="14476" y="7239"/>
                  </a:lnTo>
                  <a:lnTo>
                    <a:pt x="14427" y="6495"/>
                  </a:lnTo>
                  <a:lnTo>
                    <a:pt x="14327" y="5751"/>
                  </a:lnTo>
                  <a:lnTo>
                    <a:pt x="14129" y="5057"/>
                  </a:lnTo>
                  <a:lnTo>
                    <a:pt x="13881" y="4413"/>
                  </a:lnTo>
                  <a:lnTo>
                    <a:pt x="13584" y="3769"/>
                  </a:lnTo>
                  <a:lnTo>
                    <a:pt x="13237" y="3174"/>
                  </a:lnTo>
                  <a:lnTo>
                    <a:pt x="12791" y="2628"/>
                  </a:lnTo>
                  <a:lnTo>
                    <a:pt x="12344" y="2133"/>
                  </a:lnTo>
                  <a:lnTo>
                    <a:pt x="11849" y="1637"/>
                  </a:lnTo>
                  <a:lnTo>
                    <a:pt x="11254" y="1240"/>
                  </a:lnTo>
                  <a:lnTo>
                    <a:pt x="10659" y="893"/>
                  </a:lnTo>
                  <a:lnTo>
                    <a:pt x="10064" y="596"/>
                  </a:lnTo>
                  <a:lnTo>
                    <a:pt x="9370" y="348"/>
                  </a:lnTo>
                  <a:lnTo>
                    <a:pt x="8676" y="150"/>
                  </a:lnTo>
                  <a:lnTo>
                    <a:pt x="7982" y="50"/>
                  </a:lnTo>
                  <a:lnTo>
                    <a:pt x="723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19" name="Google Shape;2019;p66"/>
            <p:cNvSpPr/>
            <p:nvPr/>
          </p:nvSpPr>
          <p:spPr>
            <a:xfrm>
              <a:off x="3243600" y="3252825"/>
              <a:ext cx="361925" cy="360700"/>
            </a:xfrm>
            <a:custGeom>
              <a:avLst/>
              <a:gdLst/>
              <a:ahLst/>
              <a:cxnLst/>
              <a:rect l="l" t="t" r="r" b="b"/>
              <a:pathLst>
                <a:path w="14477" h="14428" fill="none" extrusionOk="0">
                  <a:moveTo>
                    <a:pt x="7238" y="1"/>
                  </a:moveTo>
                  <a:lnTo>
                    <a:pt x="7238" y="1"/>
                  </a:lnTo>
                  <a:lnTo>
                    <a:pt x="6495" y="50"/>
                  </a:lnTo>
                  <a:lnTo>
                    <a:pt x="5801" y="150"/>
                  </a:lnTo>
                  <a:lnTo>
                    <a:pt x="5106" y="348"/>
                  </a:lnTo>
                  <a:lnTo>
                    <a:pt x="4412" y="596"/>
                  </a:lnTo>
                  <a:lnTo>
                    <a:pt x="3818" y="893"/>
                  </a:lnTo>
                  <a:lnTo>
                    <a:pt x="3223" y="1240"/>
                  </a:lnTo>
                  <a:lnTo>
                    <a:pt x="2628" y="1637"/>
                  </a:lnTo>
                  <a:lnTo>
                    <a:pt x="2132" y="2133"/>
                  </a:lnTo>
                  <a:lnTo>
                    <a:pt x="1686" y="2628"/>
                  </a:lnTo>
                  <a:lnTo>
                    <a:pt x="1240" y="3174"/>
                  </a:lnTo>
                  <a:lnTo>
                    <a:pt x="893" y="3769"/>
                  </a:lnTo>
                  <a:lnTo>
                    <a:pt x="595" y="4413"/>
                  </a:lnTo>
                  <a:lnTo>
                    <a:pt x="347" y="5057"/>
                  </a:lnTo>
                  <a:lnTo>
                    <a:pt x="149" y="5751"/>
                  </a:lnTo>
                  <a:lnTo>
                    <a:pt x="50" y="6495"/>
                  </a:lnTo>
                  <a:lnTo>
                    <a:pt x="0" y="7239"/>
                  </a:lnTo>
                  <a:lnTo>
                    <a:pt x="0" y="7239"/>
                  </a:lnTo>
                  <a:lnTo>
                    <a:pt x="50" y="7734"/>
                  </a:lnTo>
                  <a:lnTo>
                    <a:pt x="99" y="8230"/>
                  </a:lnTo>
                  <a:lnTo>
                    <a:pt x="199" y="8726"/>
                  </a:lnTo>
                  <a:lnTo>
                    <a:pt x="298" y="9222"/>
                  </a:lnTo>
                  <a:lnTo>
                    <a:pt x="446" y="9668"/>
                  </a:lnTo>
                  <a:lnTo>
                    <a:pt x="645" y="10114"/>
                  </a:lnTo>
                  <a:lnTo>
                    <a:pt x="843" y="10560"/>
                  </a:lnTo>
                  <a:lnTo>
                    <a:pt x="1091" y="11006"/>
                  </a:lnTo>
                  <a:lnTo>
                    <a:pt x="347" y="11750"/>
                  </a:lnTo>
                  <a:lnTo>
                    <a:pt x="2677" y="14130"/>
                  </a:lnTo>
                  <a:lnTo>
                    <a:pt x="3471" y="13386"/>
                  </a:lnTo>
                  <a:lnTo>
                    <a:pt x="3471" y="13386"/>
                  </a:lnTo>
                  <a:lnTo>
                    <a:pt x="3867" y="13634"/>
                  </a:lnTo>
                  <a:lnTo>
                    <a:pt x="4313" y="13832"/>
                  </a:lnTo>
                  <a:lnTo>
                    <a:pt x="4809" y="14030"/>
                  </a:lnTo>
                  <a:lnTo>
                    <a:pt x="5255" y="14179"/>
                  </a:lnTo>
                  <a:lnTo>
                    <a:pt x="5751" y="14278"/>
                  </a:lnTo>
                  <a:lnTo>
                    <a:pt x="6247" y="14377"/>
                  </a:lnTo>
                  <a:lnTo>
                    <a:pt x="6742" y="14427"/>
                  </a:lnTo>
                  <a:lnTo>
                    <a:pt x="7238" y="14427"/>
                  </a:lnTo>
                  <a:lnTo>
                    <a:pt x="7238" y="14427"/>
                  </a:lnTo>
                  <a:lnTo>
                    <a:pt x="7982" y="14427"/>
                  </a:lnTo>
                  <a:lnTo>
                    <a:pt x="8676" y="14278"/>
                  </a:lnTo>
                  <a:lnTo>
                    <a:pt x="9370" y="14130"/>
                  </a:lnTo>
                  <a:lnTo>
                    <a:pt x="10064" y="13882"/>
                  </a:lnTo>
                  <a:lnTo>
                    <a:pt x="10659" y="13584"/>
                  </a:lnTo>
                  <a:lnTo>
                    <a:pt x="11254" y="13188"/>
                  </a:lnTo>
                  <a:lnTo>
                    <a:pt x="11849" y="12791"/>
                  </a:lnTo>
                  <a:lnTo>
                    <a:pt x="12344" y="12345"/>
                  </a:lnTo>
                  <a:lnTo>
                    <a:pt x="12791" y="11800"/>
                  </a:lnTo>
                  <a:lnTo>
                    <a:pt x="13237" y="11254"/>
                  </a:lnTo>
                  <a:lnTo>
                    <a:pt x="13584" y="10659"/>
                  </a:lnTo>
                  <a:lnTo>
                    <a:pt x="13881" y="10015"/>
                  </a:lnTo>
                  <a:lnTo>
                    <a:pt x="14129" y="9370"/>
                  </a:lnTo>
                  <a:lnTo>
                    <a:pt x="14327" y="8676"/>
                  </a:lnTo>
                  <a:lnTo>
                    <a:pt x="14427" y="7982"/>
                  </a:lnTo>
                  <a:lnTo>
                    <a:pt x="14476" y="7239"/>
                  </a:lnTo>
                  <a:lnTo>
                    <a:pt x="14476" y="7239"/>
                  </a:lnTo>
                  <a:lnTo>
                    <a:pt x="14427" y="6495"/>
                  </a:lnTo>
                  <a:lnTo>
                    <a:pt x="14327" y="5751"/>
                  </a:lnTo>
                  <a:lnTo>
                    <a:pt x="14129" y="5057"/>
                  </a:lnTo>
                  <a:lnTo>
                    <a:pt x="13881" y="4413"/>
                  </a:lnTo>
                  <a:lnTo>
                    <a:pt x="13584" y="3769"/>
                  </a:lnTo>
                  <a:lnTo>
                    <a:pt x="13237" y="3174"/>
                  </a:lnTo>
                  <a:lnTo>
                    <a:pt x="12791" y="2628"/>
                  </a:lnTo>
                  <a:lnTo>
                    <a:pt x="12344" y="2133"/>
                  </a:lnTo>
                  <a:lnTo>
                    <a:pt x="11849" y="1637"/>
                  </a:lnTo>
                  <a:lnTo>
                    <a:pt x="11254" y="1240"/>
                  </a:lnTo>
                  <a:lnTo>
                    <a:pt x="10659" y="893"/>
                  </a:lnTo>
                  <a:lnTo>
                    <a:pt x="10064" y="596"/>
                  </a:lnTo>
                  <a:lnTo>
                    <a:pt x="9370" y="348"/>
                  </a:lnTo>
                  <a:lnTo>
                    <a:pt x="8676" y="150"/>
                  </a:lnTo>
                  <a:lnTo>
                    <a:pt x="7982" y="50"/>
                  </a:lnTo>
                  <a:lnTo>
                    <a:pt x="7238" y="1"/>
                  </a:lnTo>
                  <a:lnTo>
                    <a:pt x="7238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20" name="Google Shape;2020;p66"/>
            <p:cNvSpPr/>
            <p:nvPr/>
          </p:nvSpPr>
          <p:spPr>
            <a:xfrm>
              <a:off x="3299375" y="3308600"/>
              <a:ext cx="250375" cy="250375"/>
            </a:xfrm>
            <a:custGeom>
              <a:avLst/>
              <a:gdLst/>
              <a:ahLst/>
              <a:cxnLst/>
              <a:rect l="l" t="t" r="r" b="b"/>
              <a:pathLst>
                <a:path w="10015" h="10015" fill="none" extrusionOk="0">
                  <a:moveTo>
                    <a:pt x="5007" y="10015"/>
                  </a:moveTo>
                  <a:lnTo>
                    <a:pt x="5007" y="10015"/>
                  </a:lnTo>
                  <a:lnTo>
                    <a:pt x="4511" y="9965"/>
                  </a:lnTo>
                  <a:lnTo>
                    <a:pt x="4016" y="9866"/>
                  </a:lnTo>
                  <a:lnTo>
                    <a:pt x="3520" y="9767"/>
                  </a:lnTo>
                  <a:lnTo>
                    <a:pt x="3074" y="9618"/>
                  </a:lnTo>
                  <a:lnTo>
                    <a:pt x="2628" y="9370"/>
                  </a:lnTo>
                  <a:lnTo>
                    <a:pt x="2231" y="9122"/>
                  </a:lnTo>
                  <a:lnTo>
                    <a:pt x="1834" y="8825"/>
                  </a:lnTo>
                  <a:lnTo>
                    <a:pt x="1487" y="8528"/>
                  </a:lnTo>
                  <a:lnTo>
                    <a:pt x="1140" y="8181"/>
                  </a:lnTo>
                  <a:lnTo>
                    <a:pt x="843" y="7784"/>
                  </a:lnTo>
                  <a:lnTo>
                    <a:pt x="595" y="7387"/>
                  </a:lnTo>
                  <a:lnTo>
                    <a:pt x="397" y="6941"/>
                  </a:lnTo>
                  <a:lnTo>
                    <a:pt x="248" y="6495"/>
                  </a:lnTo>
                  <a:lnTo>
                    <a:pt x="99" y="5999"/>
                  </a:lnTo>
                  <a:lnTo>
                    <a:pt x="50" y="5503"/>
                  </a:lnTo>
                  <a:lnTo>
                    <a:pt x="0" y="5008"/>
                  </a:lnTo>
                  <a:lnTo>
                    <a:pt x="0" y="5008"/>
                  </a:lnTo>
                  <a:lnTo>
                    <a:pt x="50" y="4462"/>
                  </a:lnTo>
                  <a:lnTo>
                    <a:pt x="99" y="3967"/>
                  </a:lnTo>
                  <a:lnTo>
                    <a:pt x="248" y="3520"/>
                  </a:lnTo>
                  <a:lnTo>
                    <a:pt x="397" y="3074"/>
                  </a:lnTo>
                  <a:lnTo>
                    <a:pt x="595" y="2628"/>
                  </a:lnTo>
                  <a:lnTo>
                    <a:pt x="843" y="2182"/>
                  </a:lnTo>
                  <a:lnTo>
                    <a:pt x="1140" y="1835"/>
                  </a:lnTo>
                  <a:lnTo>
                    <a:pt x="1487" y="1438"/>
                  </a:lnTo>
                  <a:lnTo>
                    <a:pt x="1834" y="1141"/>
                  </a:lnTo>
                  <a:lnTo>
                    <a:pt x="2231" y="843"/>
                  </a:lnTo>
                  <a:lnTo>
                    <a:pt x="2628" y="596"/>
                  </a:lnTo>
                  <a:lnTo>
                    <a:pt x="3074" y="397"/>
                  </a:lnTo>
                  <a:lnTo>
                    <a:pt x="3520" y="199"/>
                  </a:lnTo>
                  <a:lnTo>
                    <a:pt x="4016" y="100"/>
                  </a:lnTo>
                  <a:lnTo>
                    <a:pt x="4511" y="1"/>
                  </a:lnTo>
                  <a:lnTo>
                    <a:pt x="5007" y="1"/>
                  </a:lnTo>
                  <a:lnTo>
                    <a:pt x="5007" y="1"/>
                  </a:lnTo>
                  <a:lnTo>
                    <a:pt x="5503" y="1"/>
                  </a:lnTo>
                  <a:lnTo>
                    <a:pt x="5999" y="100"/>
                  </a:lnTo>
                  <a:lnTo>
                    <a:pt x="6494" y="199"/>
                  </a:lnTo>
                  <a:lnTo>
                    <a:pt x="6941" y="397"/>
                  </a:lnTo>
                  <a:lnTo>
                    <a:pt x="7387" y="596"/>
                  </a:lnTo>
                  <a:lnTo>
                    <a:pt x="7783" y="843"/>
                  </a:lnTo>
                  <a:lnTo>
                    <a:pt x="8180" y="1141"/>
                  </a:lnTo>
                  <a:lnTo>
                    <a:pt x="8527" y="1438"/>
                  </a:lnTo>
                  <a:lnTo>
                    <a:pt x="8874" y="1835"/>
                  </a:lnTo>
                  <a:lnTo>
                    <a:pt x="9171" y="2182"/>
                  </a:lnTo>
                  <a:lnTo>
                    <a:pt x="9419" y="2628"/>
                  </a:lnTo>
                  <a:lnTo>
                    <a:pt x="9618" y="3074"/>
                  </a:lnTo>
                  <a:lnTo>
                    <a:pt x="9766" y="3520"/>
                  </a:lnTo>
                  <a:lnTo>
                    <a:pt x="9915" y="3967"/>
                  </a:lnTo>
                  <a:lnTo>
                    <a:pt x="9965" y="4462"/>
                  </a:lnTo>
                  <a:lnTo>
                    <a:pt x="10014" y="5008"/>
                  </a:lnTo>
                  <a:lnTo>
                    <a:pt x="10014" y="5008"/>
                  </a:lnTo>
                  <a:lnTo>
                    <a:pt x="9965" y="5503"/>
                  </a:lnTo>
                  <a:lnTo>
                    <a:pt x="9915" y="5999"/>
                  </a:lnTo>
                  <a:lnTo>
                    <a:pt x="9766" y="6495"/>
                  </a:lnTo>
                  <a:lnTo>
                    <a:pt x="9618" y="6941"/>
                  </a:lnTo>
                  <a:lnTo>
                    <a:pt x="9419" y="7387"/>
                  </a:lnTo>
                  <a:lnTo>
                    <a:pt x="9171" y="7784"/>
                  </a:lnTo>
                  <a:lnTo>
                    <a:pt x="8874" y="8181"/>
                  </a:lnTo>
                  <a:lnTo>
                    <a:pt x="8527" y="8528"/>
                  </a:lnTo>
                  <a:lnTo>
                    <a:pt x="8180" y="8825"/>
                  </a:lnTo>
                  <a:lnTo>
                    <a:pt x="7783" y="9122"/>
                  </a:lnTo>
                  <a:lnTo>
                    <a:pt x="7387" y="9370"/>
                  </a:lnTo>
                  <a:lnTo>
                    <a:pt x="6941" y="9618"/>
                  </a:lnTo>
                  <a:lnTo>
                    <a:pt x="6494" y="9767"/>
                  </a:lnTo>
                  <a:lnTo>
                    <a:pt x="5999" y="9866"/>
                  </a:lnTo>
                  <a:lnTo>
                    <a:pt x="5503" y="9965"/>
                  </a:lnTo>
                  <a:lnTo>
                    <a:pt x="5007" y="10015"/>
                  </a:lnTo>
                  <a:lnTo>
                    <a:pt x="5007" y="1001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21" name="Google Shape;2021;p66"/>
            <p:cNvSpPr/>
            <p:nvPr/>
          </p:nvSpPr>
          <p:spPr>
            <a:xfrm>
              <a:off x="3424550" y="3558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022" name="Google Shape;2022;p66"/>
          <p:cNvGrpSpPr/>
          <p:nvPr/>
        </p:nvGrpSpPr>
        <p:grpSpPr>
          <a:xfrm>
            <a:off x="3379791" y="3270570"/>
            <a:ext cx="209827" cy="445256"/>
            <a:chOff x="2542100" y="3252825"/>
            <a:chExt cx="223125" cy="473475"/>
          </a:xfrm>
        </p:grpSpPr>
        <p:sp>
          <p:nvSpPr>
            <p:cNvPr id="2023" name="Google Shape;2023;p66"/>
            <p:cNvSpPr/>
            <p:nvPr/>
          </p:nvSpPr>
          <p:spPr>
            <a:xfrm>
              <a:off x="2542100" y="3671750"/>
              <a:ext cx="194625" cy="54550"/>
            </a:xfrm>
            <a:custGeom>
              <a:avLst/>
              <a:gdLst/>
              <a:ahLst/>
              <a:cxnLst/>
              <a:rect l="l" t="t" r="r" b="b"/>
              <a:pathLst>
                <a:path w="7785" h="2182" extrusionOk="0">
                  <a:moveTo>
                    <a:pt x="1" y="0"/>
                  </a:moveTo>
                  <a:lnTo>
                    <a:pt x="1" y="1636"/>
                  </a:lnTo>
                  <a:lnTo>
                    <a:pt x="50" y="1884"/>
                  </a:lnTo>
                  <a:lnTo>
                    <a:pt x="199" y="2033"/>
                  </a:lnTo>
                  <a:lnTo>
                    <a:pt x="348" y="2181"/>
                  </a:lnTo>
                  <a:lnTo>
                    <a:pt x="7437" y="2181"/>
                  </a:lnTo>
                  <a:lnTo>
                    <a:pt x="7635" y="2033"/>
                  </a:lnTo>
                  <a:lnTo>
                    <a:pt x="7735" y="1884"/>
                  </a:lnTo>
                  <a:lnTo>
                    <a:pt x="7784" y="1636"/>
                  </a:lnTo>
                  <a:lnTo>
                    <a:pt x="778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24" name="Google Shape;2024;p66"/>
            <p:cNvSpPr/>
            <p:nvPr/>
          </p:nvSpPr>
          <p:spPr>
            <a:xfrm>
              <a:off x="2542100" y="3671750"/>
              <a:ext cx="194625" cy="54550"/>
            </a:xfrm>
            <a:custGeom>
              <a:avLst/>
              <a:gdLst/>
              <a:ahLst/>
              <a:cxnLst/>
              <a:rect l="l" t="t" r="r" b="b"/>
              <a:pathLst>
                <a:path w="7785" h="2182" fill="none" extrusionOk="0">
                  <a:moveTo>
                    <a:pt x="1" y="1636"/>
                  </a:moveTo>
                  <a:lnTo>
                    <a:pt x="1" y="1636"/>
                  </a:lnTo>
                  <a:lnTo>
                    <a:pt x="50" y="1884"/>
                  </a:lnTo>
                  <a:lnTo>
                    <a:pt x="199" y="2033"/>
                  </a:lnTo>
                  <a:lnTo>
                    <a:pt x="348" y="2181"/>
                  </a:lnTo>
                  <a:lnTo>
                    <a:pt x="596" y="2181"/>
                  </a:lnTo>
                  <a:lnTo>
                    <a:pt x="7239" y="2181"/>
                  </a:lnTo>
                  <a:lnTo>
                    <a:pt x="7239" y="2181"/>
                  </a:lnTo>
                  <a:lnTo>
                    <a:pt x="7437" y="2181"/>
                  </a:lnTo>
                  <a:lnTo>
                    <a:pt x="7635" y="2033"/>
                  </a:lnTo>
                  <a:lnTo>
                    <a:pt x="7735" y="1884"/>
                  </a:lnTo>
                  <a:lnTo>
                    <a:pt x="7784" y="1636"/>
                  </a:lnTo>
                  <a:lnTo>
                    <a:pt x="7784" y="0"/>
                  </a:lnTo>
                  <a:lnTo>
                    <a:pt x="1" y="0"/>
                  </a:lnTo>
                  <a:lnTo>
                    <a:pt x="1" y="163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25" name="Google Shape;2025;p66"/>
            <p:cNvSpPr/>
            <p:nvPr/>
          </p:nvSpPr>
          <p:spPr>
            <a:xfrm>
              <a:off x="2542100" y="3712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26" name="Google Shape;2026;p66"/>
            <p:cNvSpPr/>
            <p:nvPr/>
          </p:nvSpPr>
          <p:spPr>
            <a:xfrm>
              <a:off x="2542100" y="3391650"/>
              <a:ext cx="194625" cy="57025"/>
            </a:xfrm>
            <a:custGeom>
              <a:avLst/>
              <a:gdLst/>
              <a:ahLst/>
              <a:cxnLst/>
              <a:rect l="l" t="t" r="r" b="b"/>
              <a:pathLst>
                <a:path w="7785" h="2281" extrusionOk="0">
                  <a:moveTo>
                    <a:pt x="1686" y="0"/>
                  </a:moveTo>
                  <a:lnTo>
                    <a:pt x="1339" y="50"/>
                  </a:lnTo>
                  <a:lnTo>
                    <a:pt x="1042" y="149"/>
                  </a:lnTo>
                  <a:lnTo>
                    <a:pt x="744" y="298"/>
                  </a:lnTo>
                  <a:lnTo>
                    <a:pt x="497" y="496"/>
                  </a:lnTo>
                  <a:lnTo>
                    <a:pt x="298" y="744"/>
                  </a:lnTo>
                  <a:lnTo>
                    <a:pt x="150" y="1041"/>
                  </a:lnTo>
                  <a:lnTo>
                    <a:pt x="50" y="1388"/>
                  </a:lnTo>
                  <a:lnTo>
                    <a:pt x="1" y="1686"/>
                  </a:lnTo>
                  <a:lnTo>
                    <a:pt x="1" y="2281"/>
                  </a:lnTo>
                  <a:lnTo>
                    <a:pt x="7784" y="2281"/>
                  </a:lnTo>
                  <a:lnTo>
                    <a:pt x="7784" y="1686"/>
                  </a:lnTo>
                  <a:lnTo>
                    <a:pt x="7735" y="1388"/>
                  </a:lnTo>
                  <a:lnTo>
                    <a:pt x="7685" y="1041"/>
                  </a:lnTo>
                  <a:lnTo>
                    <a:pt x="7487" y="744"/>
                  </a:lnTo>
                  <a:lnTo>
                    <a:pt x="7288" y="496"/>
                  </a:lnTo>
                  <a:lnTo>
                    <a:pt x="7040" y="298"/>
                  </a:lnTo>
                  <a:lnTo>
                    <a:pt x="6793" y="149"/>
                  </a:lnTo>
                  <a:lnTo>
                    <a:pt x="6446" y="50"/>
                  </a:lnTo>
                  <a:lnTo>
                    <a:pt x="614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27" name="Google Shape;2027;p66"/>
            <p:cNvSpPr/>
            <p:nvPr/>
          </p:nvSpPr>
          <p:spPr>
            <a:xfrm>
              <a:off x="2542100" y="3391650"/>
              <a:ext cx="194625" cy="57025"/>
            </a:xfrm>
            <a:custGeom>
              <a:avLst/>
              <a:gdLst/>
              <a:ahLst/>
              <a:cxnLst/>
              <a:rect l="l" t="t" r="r" b="b"/>
              <a:pathLst>
                <a:path w="7785" h="2281" fill="none" extrusionOk="0">
                  <a:moveTo>
                    <a:pt x="1" y="1686"/>
                  </a:moveTo>
                  <a:lnTo>
                    <a:pt x="1" y="2281"/>
                  </a:lnTo>
                  <a:lnTo>
                    <a:pt x="7784" y="2281"/>
                  </a:lnTo>
                  <a:lnTo>
                    <a:pt x="7784" y="1686"/>
                  </a:lnTo>
                  <a:lnTo>
                    <a:pt x="7784" y="1686"/>
                  </a:lnTo>
                  <a:lnTo>
                    <a:pt x="7735" y="1388"/>
                  </a:lnTo>
                  <a:lnTo>
                    <a:pt x="7685" y="1041"/>
                  </a:lnTo>
                  <a:lnTo>
                    <a:pt x="7487" y="744"/>
                  </a:lnTo>
                  <a:lnTo>
                    <a:pt x="7288" y="496"/>
                  </a:lnTo>
                  <a:lnTo>
                    <a:pt x="7040" y="298"/>
                  </a:lnTo>
                  <a:lnTo>
                    <a:pt x="6793" y="149"/>
                  </a:lnTo>
                  <a:lnTo>
                    <a:pt x="6446" y="50"/>
                  </a:lnTo>
                  <a:lnTo>
                    <a:pt x="6148" y="0"/>
                  </a:lnTo>
                  <a:lnTo>
                    <a:pt x="1686" y="0"/>
                  </a:lnTo>
                  <a:lnTo>
                    <a:pt x="1686" y="0"/>
                  </a:lnTo>
                  <a:lnTo>
                    <a:pt x="1339" y="50"/>
                  </a:lnTo>
                  <a:lnTo>
                    <a:pt x="1042" y="149"/>
                  </a:lnTo>
                  <a:lnTo>
                    <a:pt x="744" y="298"/>
                  </a:lnTo>
                  <a:lnTo>
                    <a:pt x="497" y="496"/>
                  </a:lnTo>
                  <a:lnTo>
                    <a:pt x="298" y="744"/>
                  </a:lnTo>
                  <a:lnTo>
                    <a:pt x="150" y="1041"/>
                  </a:lnTo>
                  <a:lnTo>
                    <a:pt x="50" y="1388"/>
                  </a:lnTo>
                  <a:lnTo>
                    <a:pt x="1" y="1686"/>
                  </a:lnTo>
                  <a:lnTo>
                    <a:pt x="1" y="168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28" name="Google Shape;2028;p66"/>
            <p:cNvSpPr/>
            <p:nvPr/>
          </p:nvSpPr>
          <p:spPr>
            <a:xfrm>
              <a:off x="2542100" y="34337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29" name="Google Shape;2029;p66"/>
            <p:cNvSpPr/>
            <p:nvPr/>
          </p:nvSpPr>
          <p:spPr>
            <a:xfrm>
              <a:off x="2542100" y="3475925"/>
              <a:ext cx="194625" cy="167325"/>
            </a:xfrm>
            <a:custGeom>
              <a:avLst/>
              <a:gdLst/>
              <a:ahLst/>
              <a:cxnLst/>
              <a:rect l="l" t="t" r="r" b="b"/>
              <a:pathLst>
                <a:path w="7785" h="6693" extrusionOk="0">
                  <a:moveTo>
                    <a:pt x="3917" y="1091"/>
                  </a:moveTo>
                  <a:lnTo>
                    <a:pt x="4116" y="1140"/>
                  </a:lnTo>
                  <a:lnTo>
                    <a:pt x="4314" y="1289"/>
                  </a:lnTo>
                  <a:lnTo>
                    <a:pt x="4413" y="1438"/>
                  </a:lnTo>
                  <a:lnTo>
                    <a:pt x="4463" y="1686"/>
                  </a:lnTo>
                  <a:lnTo>
                    <a:pt x="4463" y="2231"/>
                  </a:lnTo>
                  <a:lnTo>
                    <a:pt x="5008" y="2231"/>
                  </a:lnTo>
                  <a:lnTo>
                    <a:pt x="5256" y="2281"/>
                  </a:lnTo>
                  <a:lnTo>
                    <a:pt x="5405" y="2380"/>
                  </a:lnTo>
                  <a:lnTo>
                    <a:pt x="5504" y="2578"/>
                  </a:lnTo>
                  <a:lnTo>
                    <a:pt x="5553" y="2776"/>
                  </a:lnTo>
                  <a:lnTo>
                    <a:pt x="5504" y="2975"/>
                  </a:lnTo>
                  <a:lnTo>
                    <a:pt x="5405" y="3173"/>
                  </a:lnTo>
                  <a:lnTo>
                    <a:pt x="5256" y="3272"/>
                  </a:lnTo>
                  <a:lnTo>
                    <a:pt x="5008" y="3322"/>
                  </a:lnTo>
                  <a:lnTo>
                    <a:pt x="4463" y="3322"/>
                  </a:lnTo>
                  <a:lnTo>
                    <a:pt x="4463" y="3867"/>
                  </a:lnTo>
                  <a:lnTo>
                    <a:pt x="4413" y="4115"/>
                  </a:lnTo>
                  <a:lnTo>
                    <a:pt x="4314" y="4264"/>
                  </a:lnTo>
                  <a:lnTo>
                    <a:pt x="4116" y="4412"/>
                  </a:lnTo>
                  <a:lnTo>
                    <a:pt x="3917" y="4462"/>
                  </a:lnTo>
                  <a:lnTo>
                    <a:pt x="3669" y="4412"/>
                  </a:lnTo>
                  <a:lnTo>
                    <a:pt x="3521" y="4264"/>
                  </a:lnTo>
                  <a:lnTo>
                    <a:pt x="3372" y="4115"/>
                  </a:lnTo>
                  <a:lnTo>
                    <a:pt x="3372" y="3867"/>
                  </a:lnTo>
                  <a:lnTo>
                    <a:pt x="3372" y="3322"/>
                  </a:lnTo>
                  <a:lnTo>
                    <a:pt x="2777" y="3322"/>
                  </a:lnTo>
                  <a:lnTo>
                    <a:pt x="2579" y="3272"/>
                  </a:lnTo>
                  <a:lnTo>
                    <a:pt x="2380" y="3173"/>
                  </a:lnTo>
                  <a:lnTo>
                    <a:pt x="2281" y="2975"/>
                  </a:lnTo>
                  <a:lnTo>
                    <a:pt x="2232" y="2776"/>
                  </a:lnTo>
                  <a:lnTo>
                    <a:pt x="2281" y="2578"/>
                  </a:lnTo>
                  <a:lnTo>
                    <a:pt x="2380" y="2380"/>
                  </a:lnTo>
                  <a:lnTo>
                    <a:pt x="2579" y="2281"/>
                  </a:lnTo>
                  <a:lnTo>
                    <a:pt x="2777" y="2231"/>
                  </a:lnTo>
                  <a:lnTo>
                    <a:pt x="3372" y="2231"/>
                  </a:lnTo>
                  <a:lnTo>
                    <a:pt x="3372" y="1686"/>
                  </a:lnTo>
                  <a:lnTo>
                    <a:pt x="3372" y="1438"/>
                  </a:lnTo>
                  <a:lnTo>
                    <a:pt x="3521" y="1289"/>
                  </a:lnTo>
                  <a:lnTo>
                    <a:pt x="3669" y="1140"/>
                  </a:lnTo>
                  <a:lnTo>
                    <a:pt x="3917" y="1091"/>
                  </a:lnTo>
                  <a:close/>
                  <a:moveTo>
                    <a:pt x="1" y="0"/>
                  </a:moveTo>
                  <a:lnTo>
                    <a:pt x="1" y="6693"/>
                  </a:lnTo>
                  <a:lnTo>
                    <a:pt x="7784" y="6693"/>
                  </a:lnTo>
                  <a:lnTo>
                    <a:pt x="778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30" name="Google Shape;2030;p66"/>
            <p:cNvSpPr/>
            <p:nvPr/>
          </p:nvSpPr>
          <p:spPr>
            <a:xfrm>
              <a:off x="2542100" y="3475925"/>
              <a:ext cx="194625" cy="167325"/>
            </a:xfrm>
            <a:custGeom>
              <a:avLst/>
              <a:gdLst/>
              <a:ahLst/>
              <a:cxnLst/>
              <a:rect l="l" t="t" r="r" b="b"/>
              <a:pathLst>
                <a:path w="7785" h="6693" fill="none" extrusionOk="0">
                  <a:moveTo>
                    <a:pt x="1" y="6693"/>
                  </a:moveTo>
                  <a:lnTo>
                    <a:pt x="7784" y="6693"/>
                  </a:lnTo>
                  <a:lnTo>
                    <a:pt x="7784" y="0"/>
                  </a:lnTo>
                  <a:lnTo>
                    <a:pt x="1" y="0"/>
                  </a:lnTo>
                  <a:lnTo>
                    <a:pt x="1" y="6693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31" name="Google Shape;2031;p66"/>
            <p:cNvSpPr/>
            <p:nvPr/>
          </p:nvSpPr>
          <p:spPr>
            <a:xfrm>
              <a:off x="2597875" y="3503175"/>
              <a:ext cx="83075" cy="84300"/>
            </a:xfrm>
            <a:custGeom>
              <a:avLst/>
              <a:gdLst/>
              <a:ahLst/>
              <a:cxnLst/>
              <a:rect l="l" t="t" r="r" b="b"/>
              <a:pathLst>
                <a:path w="3323" h="3372" fill="none" extrusionOk="0">
                  <a:moveTo>
                    <a:pt x="546" y="1141"/>
                  </a:moveTo>
                  <a:lnTo>
                    <a:pt x="1141" y="1141"/>
                  </a:lnTo>
                  <a:lnTo>
                    <a:pt x="1141" y="596"/>
                  </a:lnTo>
                  <a:lnTo>
                    <a:pt x="1141" y="596"/>
                  </a:lnTo>
                  <a:lnTo>
                    <a:pt x="1141" y="348"/>
                  </a:lnTo>
                  <a:lnTo>
                    <a:pt x="1290" y="199"/>
                  </a:lnTo>
                  <a:lnTo>
                    <a:pt x="1438" y="50"/>
                  </a:lnTo>
                  <a:lnTo>
                    <a:pt x="1686" y="1"/>
                  </a:lnTo>
                  <a:lnTo>
                    <a:pt x="1686" y="1"/>
                  </a:lnTo>
                  <a:lnTo>
                    <a:pt x="1885" y="50"/>
                  </a:lnTo>
                  <a:lnTo>
                    <a:pt x="2083" y="199"/>
                  </a:lnTo>
                  <a:lnTo>
                    <a:pt x="2182" y="348"/>
                  </a:lnTo>
                  <a:lnTo>
                    <a:pt x="2232" y="596"/>
                  </a:lnTo>
                  <a:lnTo>
                    <a:pt x="2232" y="1141"/>
                  </a:lnTo>
                  <a:lnTo>
                    <a:pt x="2777" y="1141"/>
                  </a:lnTo>
                  <a:lnTo>
                    <a:pt x="2777" y="1141"/>
                  </a:lnTo>
                  <a:lnTo>
                    <a:pt x="3025" y="1191"/>
                  </a:lnTo>
                  <a:lnTo>
                    <a:pt x="3174" y="1290"/>
                  </a:lnTo>
                  <a:lnTo>
                    <a:pt x="3273" y="1488"/>
                  </a:lnTo>
                  <a:lnTo>
                    <a:pt x="3322" y="1686"/>
                  </a:lnTo>
                  <a:lnTo>
                    <a:pt x="3322" y="1686"/>
                  </a:lnTo>
                  <a:lnTo>
                    <a:pt x="3273" y="1885"/>
                  </a:lnTo>
                  <a:lnTo>
                    <a:pt x="3174" y="2083"/>
                  </a:lnTo>
                  <a:lnTo>
                    <a:pt x="3025" y="2182"/>
                  </a:lnTo>
                  <a:lnTo>
                    <a:pt x="2777" y="2232"/>
                  </a:lnTo>
                  <a:lnTo>
                    <a:pt x="2232" y="2232"/>
                  </a:lnTo>
                  <a:lnTo>
                    <a:pt x="2232" y="2777"/>
                  </a:lnTo>
                  <a:lnTo>
                    <a:pt x="2232" y="2777"/>
                  </a:lnTo>
                  <a:lnTo>
                    <a:pt x="2182" y="3025"/>
                  </a:lnTo>
                  <a:lnTo>
                    <a:pt x="2083" y="3174"/>
                  </a:lnTo>
                  <a:lnTo>
                    <a:pt x="1885" y="3322"/>
                  </a:lnTo>
                  <a:lnTo>
                    <a:pt x="1686" y="3372"/>
                  </a:lnTo>
                  <a:lnTo>
                    <a:pt x="1686" y="3372"/>
                  </a:lnTo>
                  <a:lnTo>
                    <a:pt x="1438" y="3322"/>
                  </a:lnTo>
                  <a:lnTo>
                    <a:pt x="1290" y="3174"/>
                  </a:lnTo>
                  <a:lnTo>
                    <a:pt x="1141" y="3025"/>
                  </a:lnTo>
                  <a:lnTo>
                    <a:pt x="1141" y="2777"/>
                  </a:lnTo>
                  <a:lnTo>
                    <a:pt x="1141" y="2232"/>
                  </a:lnTo>
                  <a:lnTo>
                    <a:pt x="546" y="2232"/>
                  </a:lnTo>
                  <a:lnTo>
                    <a:pt x="546" y="2232"/>
                  </a:lnTo>
                  <a:lnTo>
                    <a:pt x="348" y="2182"/>
                  </a:lnTo>
                  <a:lnTo>
                    <a:pt x="149" y="2083"/>
                  </a:lnTo>
                  <a:lnTo>
                    <a:pt x="50" y="1885"/>
                  </a:lnTo>
                  <a:lnTo>
                    <a:pt x="1" y="1686"/>
                  </a:lnTo>
                  <a:lnTo>
                    <a:pt x="1" y="1686"/>
                  </a:lnTo>
                  <a:lnTo>
                    <a:pt x="50" y="1488"/>
                  </a:lnTo>
                  <a:lnTo>
                    <a:pt x="149" y="1290"/>
                  </a:lnTo>
                  <a:lnTo>
                    <a:pt x="348" y="1191"/>
                  </a:lnTo>
                  <a:lnTo>
                    <a:pt x="546" y="1141"/>
                  </a:lnTo>
                  <a:lnTo>
                    <a:pt x="546" y="114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32" name="Google Shape;2032;p66"/>
            <p:cNvSpPr/>
            <p:nvPr/>
          </p:nvSpPr>
          <p:spPr>
            <a:xfrm>
              <a:off x="2611525" y="3531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33" name="Google Shape;2033;p66"/>
            <p:cNvSpPr/>
            <p:nvPr/>
          </p:nvSpPr>
          <p:spPr>
            <a:xfrm>
              <a:off x="2542100" y="3252825"/>
              <a:ext cx="223125" cy="55800"/>
            </a:xfrm>
            <a:custGeom>
              <a:avLst/>
              <a:gdLst/>
              <a:ahLst/>
              <a:cxnLst/>
              <a:rect l="l" t="t" r="r" b="b"/>
              <a:pathLst>
                <a:path w="8925" h="2232" extrusionOk="0">
                  <a:moveTo>
                    <a:pt x="596" y="1"/>
                  </a:moveTo>
                  <a:lnTo>
                    <a:pt x="348" y="50"/>
                  </a:lnTo>
                  <a:lnTo>
                    <a:pt x="199" y="150"/>
                  </a:lnTo>
                  <a:lnTo>
                    <a:pt x="50" y="348"/>
                  </a:lnTo>
                  <a:lnTo>
                    <a:pt x="1" y="546"/>
                  </a:lnTo>
                  <a:lnTo>
                    <a:pt x="50" y="794"/>
                  </a:lnTo>
                  <a:lnTo>
                    <a:pt x="199" y="943"/>
                  </a:lnTo>
                  <a:lnTo>
                    <a:pt x="348" y="1091"/>
                  </a:lnTo>
                  <a:lnTo>
                    <a:pt x="596" y="1141"/>
                  </a:lnTo>
                  <a:lnTo>
                    <a:pt x="2232" y="1141"/>
                  </a:lnTo>
                  <a:lnTo>
                    <a:pt x="2232" y="2232"/>
                  </a:lnTo>
                  <a:lnTo>
                    <a:pt x="5553" y="2232"/>
                  </a:lnTo>
                  <a:lnTo>
                    <a:pt x="5553" y="1141"/>
                  </a:lnTo>
                  <a:lnTo>
                    <a:pt x="7437" y="1141"/>
                  </a:lnTo>
                  <a:lnTo>
                    <a:pt x="7635" y="1290"/>
                  </a:lnTo>
                  <a:lnTo>
                    <a:pt x="7735" y="1438"/>
                  </a:lnTo>
                  <a:lnTo>
                    <a:pt x="7784" y="1686"/>
                  </a:lnTo>
                  <a:lnTo>
                    <a:pt x="7834" y="1885"/>
                  </a:lnTo>
                  <a:lnTo>
                    <a:pt x="7933" y="2083"/>
                  </a:lnTo>
                  <a:lnTo>
                    <a:pt x="8131" y="2182"/>
                  </a:lnTo>
                  <a:lnTo>
                    <a:pt x="8329" y="2232"/>
                  </a:lnTo>
                  <a:lnTo>
                    <a:pt x="8577" y="2182"/>
                  </a:lnTo>
                  <a:lnTo>
                    <a:pt x="8726" y="2083"/>
                  </a:lnTo>
                  <a:lnTo>
                    <a:pt x="8875" y="1885"/>
                  </a:lnTo>
                  <a:lnTo>
                    <a:pt x="8924" y="1686"/>
                  </a:lnTo>
                  <a:lnTo>
                    <a:pt x="8875" y="1339"/>
                  </a:lnTo>
                  <a:lnTo>
                    <a:pt x="8776" y="1042"/>
                  </a:lnTo>
                  <a:lnTo>
                    <a:pt x="8627" y="744"/>
                  </a:lnTo>
                  <a:lnTo>
                    <a:pt x="8429" y="497"/>
                  </a:lnTo>
                  <a:lnTo>
                    <a:pt x="8181" y="298"/>
                  </a:lnTo>
                  <a:lnTo>
                    <a:pt x="7883" y="150"/>
                  </a:lnTo>
                  <a:lnTo>
                    <a:pt x="7586" y="50"/>
                  </a:lnTo>
                  <a:lnTo>
                    <a:pt x="723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34" name="Google Shape;2034;p66"/>
            <p:cNvSpPr/>
            <p:nvPr/>
          </p:nvSpPr>
          <p:spPr>
            <a:xfrm>
              <a:off x="2542100" y="3252825"/>
              <a:ext cx="223125" cy="55800"/>
            </a:xfrm>
            <a:custGeom>
              <a:avLst/>
              <a:gdLst/>
              <a:ahLst/>
              <a:cxnLst/>
              <a:rect l="l" t="t" r="r" b="b"/>
              <a:pathLst>
                <a:path w="8925" h="2232" fill="none" extrusionOk="0">
                  <a:moveTo>
                    <a:pt x="596" y="1"/>
                  </a:moveTo>
                  <a:lnTo>
                    <a:pt x="596" y="1"/>
                  </a:lnTo>
                  <a:lnTo>
                    <a:pt x="348" y="50"/>
                  </a:lnTo>
                  <a:lnTo>
                    <a:pt x="199" y="150"/>
                  </a:lnTo>
                  <a:lnTo>
                    <a:pt x="50" y="348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794"/>
                  </a:lnTo>
                  <a:lnTo>
                    <a:pt x="199" y="943"/>
                  </a:lnTo>
                  <a:lnTo>
                    <a:pt x="348" y="1091"/>
                  </a:lnTo>
                  <a:lnTo>
                    <a:pt x="596" y="1141"/>
                  </a:lnTo>
                  <a:lnTo>
                    <a:pt x="2232" y="1141"/>
                  </a:lnTo>
                  <a:lnTo>
                    <a:pt x="2232" y="2232"/>
                  </a:lnTo>
                  <a:lnTo>
                    <a:pt x="5553" y="2232"/>
                  </a:lnTo>
                  <a:lnTo>
                    <a:pt x="5553" y="1141"/>
                  </a:lnTo>
                  <a:lnTo>
                    <a:pt x="7239" y="1141"/>
                  </a:lnTo>
                  <a:lnTo>
                    <a:pt x="7239" y="1141"/>
                  </a:lnTo>
                  <a:lnTo>
                    <a:pt x="7437" y="1141"/>
                  </a:lnTo>
                  <a:lnTo>
                    <a:pt x="7635" y="1290"/>
                  </a:lnTo>
                  <a:lnTo>
                    <a:pt x="7735" y="1438"/>
                  </a:lnTo>
                  <a:lnTo>
                    <a:pt x="7784" y="1686"/>
                  </a:lnTo>
                  <a:lnTo>
                    <a:pt x="7784" y="1686"/>
                  </a:lnTo>
                  <a:lnTo>
                    <a:pt x="7834" y="1885"/>
                  </a:lnTo>
                  <a:lnTo>
                    <a:pt x="7933" y="2083"/>
                  </a:lnTo>
                  <a:lnTo>
                    <a:pt x="8131" y="2182"/>
                  </a:lnTo>
                  <a:lnTo>
                    <a:pt x="8329" y="2232"/>
                  </a:lnTo>
                  <a:lnTo>
                    <a:pt x="8329" y="2232"/>
                  </a:lnTo>
                  <a:lnTo>
                    <a:pt x="8577" y="2182"/>
                  </a:lnTo>
                  <a:lnTo>
                    <a:pt x="8726" y="2083"/>
                  </a:lnTo>
                  <a:lnTo>
                    <a:pt x="8875" y="1885"/>
                  </a:lnTo>
                  <a:lnTo>
                    <a:pt x="8924" y="1686"/>
                  </a:lnTo>
                  <a:lnTo>
                    <a:pt x="8924" y="1686"/>
                  </a:lnTo>
                  <a:lnTo>
                    <a:pt x="8875" y="1339"/>
                  </a:lnTo>
                  <a:lnTo>
                    <a:pt x="8776" y="1042"/>
                  </a:lnTo>
                  <a:lnTo>
                    <a:pt x="8627" y="744"/>
                  </a:lnTo>
                  <a:lnTo>
                    <a:pt x="8429" y="497"/>
                  </a:lnTo>
                  <a:lnTo>
                    <a:pt x="8181" y="298"/>
                  </a:lnTo>
                  <a:lnTo>
                    <a:pt x="7883" y="150"/>
                  </a:lnTo>
                  <a:lnTo>
                    <a:pt x="7586" y="50"/>
                  </a:lnTo>
                  <a:lnTo>
                    <a:pt x="7239" y="1"/>
                  </a:lnTo>
                  <a:lnTo>
                    <a:pt x="59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35" name="Google Shape;2035;p66"/>
            <p:cNvSpPr/>
            <p:nvPr/>
          </p:nvSpPr>
          <p:spPr>
            <a:xfrm>
              <a:off x="2556975" y="3252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36" name="Google Shape;2036;p66"/>
            <p:cNvSpPr/>
            <p:nvPr/>
          </p:nvSpPr>
          <p:spPr>
            <a:xfrm>
              <a:off x="2570625" y="3335875"/>
              <a:ext cx="138825" cy="28525"/>
            </a:xfrm>
            <a:custGeom>
              <a:avLst/>
              <a:gdLst/>
              <a:ahLst/>
              <a:cxnLst/>
              <a:rect l="l" t="t" r="r" b="b"/>
              <a:pathLst>
                <a:path w="5553" h="1141" extrusionOk="0">
                  <a:moveTo>
                    <a:pt x="545" y="0"/>
                  </a:moveTo>
                  <a:lnTo>
                    <a:pt x="347" y="50"/>
                  </a:lnTo>
                  <a:lnTo>
                    <a:pt x="149" y="199"/>
                  </a:lnTo>
                  <a:lnTo>
                    <a:pt x="50" y="347"/>
                  </a:lnTo>
                  <a:lnTo>
                    <a:pt x="0" y="595"/>
                  </a:lnTo>
                  <a:lnTo>
                    <a:pt x="0" y="1141"/>
                  </a:lnTo>
                  <a:lnTo>
                    <a:pt x="5552" y="1141"/>
                  </a:lnTo>
                  <a:lnTo>
                    <a:pt x="5552" y="595"/>
                  </a:lnTo>
                  <a:lnTo>
                    <a:pt x="5503" y="347"/>
                  </a:lnTo>
                  <a:lnTo>
                    <a:pt x="5354" y="199"/>
                  </a:lnTo>
                  <a:lnTo>
                    <a:pt x="5205" y="50"/>
                  </a:lnTo>
                  <a:lnTo>
                    <a:pt x="500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37" name="Google Shape;2037;p66"/>
            <p:cNvSpPr/>
            <p:nvPr/>
          </p:nvSpPr>
          <p:spPr>
            <a:xfrm>
              <a:off x="2570625" y="3335875"/>
              <a:ext cx="138825" cy="28525"/>
            </a:xfrm>
            <a:custGeom>
              <a:avLst/>
              <a:gdLst/>
              <a:ahLst/>
              <a:cxnLst/>
              <a:rect l="l" t="t" r="r" b="b"/>
              <a:pathLst>
                <a:path w="5553" h="1141" fill="none" extrusionOk="0">
                  <a:moveTo>
                    <a:pt x="5552" y="595"/>
                  </a:moveTo>
                  <a:lnTo>
                    <a:pt x="5552" y="595"/>
                  </a:lnTo>
                  <a:lnTo>
                    <a:pt x="5503" y="347"/>
                  </a:lnTo>
                  <a:lnTo>
                    <a:pt x="5354" y="199"/>
                  </a:lnTo>
                  <a:lnTo>
                    <a:pt x="5205" y="50"/>
                  </a:lnTo>
                  <a:lnTo>
                    <a:pt x="5007" y="0"/>
                  </a:lnTo>
                  <a:lnTo>
                    <a:pt x="545" y="0"/>
                  </a:lnTo>
                  <a:lnTo>
                    <a:pt x="545" y="0"/>
                  </a:lnTo>
                  <a:lnTo>
                    <a:pt x="347" y="50"/>
                  </a:lnTo>
                  <a:lnTo>
                    <a:pt x="149" y="199"/>
                  </a:lnTo>
                  <a:lnTo>
                    <a:pt x="50" y="347"/>
                  </a:lnTo>
                  <a:lnTo>
                    <a:pt x="0" y="595"/>
                  </a:lnTo>
                  <a:lnTo>
                    <a:pt x="0" y="1141"/>
                  </a:lnTo>
                  <a:lnTo>
                    <a:pt x="5552" y="1141"/>
                  </a:lnTo>
                  <a:lnTo>
                    <a:pt x="5552" y="59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38" name="Google Shape;2038;p66"/>
            <p:cNvSpPr/>
            <p:nvPr/>
          </p:nvSpPr>
          <p:spPr>
            <a:xfrm>
              <a:off x="2709425" y="3350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039" name="Google Shape;2039;p66"/>
          <p:cNvGrpSpPr/>
          <p:nvPr/>
        </p:nvGrpSpPr>
        <p:grpSpPr>
          <a:xfrm>
            <a:off x="4628054" y="3270570"/>
            <a:ext cx="446408" cy="445256"/>
            <a:chOff x="3869475" y="3252825"/>
            <a:chExt cx="474700" cy="473475"/>
          </a:xfrm>
        </p:grpSpPr>
        <p:sp>
          <p:nvSpPr>
            <p:cNvPr id="2040" name="Google Shape;2040;p66"/>
            <p:cNvSpPr/>
            <p:nvPr/>
          </p:nvSpPr>
          <p:spPr>
            <a:xfrm>
              <a:off x="3869475" y="3252825"/>
              <a:ext cx="444950" cy="473475"/>
            </a:xfrm>
            <a:custGeom>
              <a:avLst/>
              <a:gdLst/>
              <a:ahLst/>
              <a:cxnLst/>
              <a:rect l="l" t="t" r="r" b="b"/>
              <a:pathLst>
                <a:path w="17798" h="18939" extrusionOk="0">
                  <a:moveTo>
                    <a:pt x="15022" y="13386"/>
                  </a:moveTo>
                  <a:lnTo>
                    <a:pt x="15220" y="13436"/>
                  </a:lnTo>
                  <a:lnTo>
                    <a:pt x="15418" y="13584"/>
                  </a:lnTo>
                  <a:lnTo>
                    <a:pt x="15518" y="13733"/>
                  </a:lnTo>
                  <a:lnTo>
                    <a:pt x="15567" y="13981"/>
                  </a:lnTo>
                  <a:lnTo>
                    <a:pt x="15518" y="14179"/>
                  </a:lnTo>
                  <a:lnTo>
                    <a:pt x="15418" y="14377"/>
                  </a:lnTo>
                  <a:lnTo>
                    <a:pt x="15220" y="14477"/>
                  </a:lnTo>
                  <a:lnTo>
                    <a:pt x="15022" y="14526"/>
                  </a:lnTo>
                  <a:lnTo>
                    <a:pt x="14774" y="14477"/>
                  </a:lnTo>
                  <a:lnTo>
                    <a:pt x="14625" y="14377"/>
                  </a:lnTo>
                  <a:lnTo>
                    <a:pt x="14476" y="14179"/>
                  </a:lnTo>
                  <a:lnTo>
                    <a:pt x="14476" y="13981"/>
                  </a:lnTo>
                  <a:lnTo>
                    <a:pt x="14476" y="13733"/>
                  </a:lnTo>
                  <a:lnTo>
                    <a:pt x="14625" y="13584"/>
                  </a:lnTo>
                  <a:lnTo>
                    <a:pt x="14774" y="13436"/>
                  </a:lnTo>
                  <a:lnTo>
                    <a:pt x="15022" y="13386"/>
                  </a:lnTo>
                  <a:close/>
                  <a:moveTo>
                    <a:pt x="2777" y="1"/>
                  </a:moveTo>
                  <a:lnTo>
                    <a:pt x="2579" y="50"/>
                  </a:lnTo>
                  <a:lnTo>
                    <a:pt x="2380" y="150"/>
                  </a:lnTo>
                  <a:lnTo>
                    <a:pt x="2281" y="348"/>
                  </a:lnTo>
                  <a:lnTo>
                    <a:pt x="2231" y="546"/>
                  </a:lnTo>
                  <a:lnTo>
                    <a:pt x="2231" y="1141"/>
                  </a:lnTo>
                  <a:lnTo>
                    <a:pt x="348" y="1141"/>
                  </a:lnTo>
                  <a:lnTo>
                    <a:pt x="199" y="1290"/>
                  </a:lnTo>
                  <a:lnTo>
                    <a:pt x="50" y="1438"/>
                  </a:lnTo>
                  <a:lnTo>
                    <a:pt x="1" y="1686"/>
                  </a:lnTo>
                  <a:lnTo>
                    <a:pt x="1" y="6148"/>
                  </a:lnTo>
                  <a:lnTo>
                    <a:pt x="50" y="6495"/>
                  </a:lnTo>
                  <a:lnTo>
                    <a:pt x="100" y="6842"/>
                  </a:lnTo>
                  <a:lnTo>
                    <a:pt x="149" y="7189"/>
                  </a:lnTo>
                  <a:lnTo>
                    <a:pt x="298" y="7536"/>
                  </a:lnTo>
                  <a:lnTo>
                    <a:pt x="397" y="7834"/>
                  </a:lnTo>
                  <a:lnTo>
                    <a:pt x="596" y="8131"/>
                  </a:lnTo>
                  <a:lnTo>
                    <a:pt x="744" y="8429"/>
                  </a:lnTo>
                  <a:lnTo>
                    <a:pt x="992" y="8676"/>
                  </a:lnTo>
                  <a:lnTo>
                    <a:pt x="1488" y="9172"/>
                  </a:lnTo>
                  <a:lnTo>
                    <a:pt x="1736" y="9370"/>
                  </a:lnTo>
                  <a:lnTo>
                    <a:pt x="2033" y="9519"/>
                  </a:lnTo>
                  <a:lnTo>
                    <a:pt x="2331" y="9717"/>
                  </a:lnTo>
                  <a:lnTo>
                    <a:pt x="2678" y="9817"/>
                  </a:lnTo>
                  <a:lnTo>
                    <a:pt x="3025" y="9916"/>
                  </a:lnTo>
                  <a:lnTo>
                    <a:pt x="3372" y="9965"/>
                  </a:lnTo>
                  <a:lnTo>
                    <a:pt x="3372" y="11750"/>
                  </a:lnTo>
                  <a:lnTo>
                    <a:pt x="3372" y="11948"/>
                  </a:lnTo>
                  <a:lnTo>
                    <a:pt x="3520" y="12147"/>
                  </a:lnTo>
                  <a:lnTo>
                    <a:pt x="3669" y="12246"/>
                  </a:lnTo>
                  <a:lnTo>
                    <a:pt x="3917" y="12295"/>
                  </a:lnTo>
                  <a:lnTo>
                    <a:pt x="4462" y="12295"/>
                  </a:lnTo>
                  <a:lnTo>
                    <a:pt x="4462" y="16757"/>
                  </a:lnTo>
                  <a:lnTo>
                    <a:pt x="4512" y="17203"/>
                  </a:lnTo>
                  <a:lnTo>
                    <a:pt x="4611" y="17600"/>
                  </a:lnTo>
                  <a:lnTo>
                    <a:pt x="4859" y="17996"/>
                  </a:lnTo>
                  <a:lnTo>
                    <a:pt x="5107" y="18294"/>
                  </a:lnTo>
                  <a:lnTo>
                    <a:pt x="5454" y="18591"/>
                  </a:lnTo>
                  <a:lnTo>
                    <a:pt x="5801" y="18790"/>
                  </a:lnTo>
                  <a:lnTo>
                    <a:pt x="6247" y="18889"/>
                  </a:lnTo>
                  <a:lnTo>
                    <a:pt x="6693" y="18938"/>
                  </a:lnTo>
                  <a:lnTo>
                    <a:pt x="7139" y="18889"/>
                  </a:lnTo>
                  <a:lnTo>
                    <a:pt x="7536" y="18790"/>
                  </a:lnTo>
                  <a:lnTo>
                    <a:pt x="7933" y="18591"/>
                  </a:lnTo>
                  <a:lnTo>
                    <a:pt x="8230" y="18294"/>
                  </a:lnTo>
                  <a:lnTo>
                    <a:pt x="8527" y="17996"/>
                  </a:lnTo>
                  <a:lnTo>
                    <a:pt x="8726" y="17600"/>
                  </a:lnTo>
                  <a:lnTo>
                    <a:pt x="8875" y="17203"/>
                  </a:lnTo>
                  <a:lnTo>
                    <a:pt x="8924" y="16757"/>
                  </a:lnTo>
                  <a:lnTo>
                    <a:pt x="8924" y="15617"/>
                  </a:lnTo>
                  <a:lnTo>
                    <a:pt x="8924" y="15419"/>
                  </a:lnTo>
                  <a:lnTo>
                    <a:pt x="8974" y="15171"/>
                  </a:lnTo>
                  <a:lnTo>
                    <a:pt x="9073" y="15022"/>
                  </a:lnTo>
                  <a:lnTo>
                    <a:pt x="9222" y="14824"/>
                  </a:lnTo>
                  <a:lnTo>
                    <a:pt x="9370" y="14725"/>
                  </a:lnTo>
                  <a:lnTo>
                    <a:pt x="9569" y="14625"/>
                  </a:lnTo>
                  <a:lnTo>
                    <a:pt x="9767" y="14526"/>
                  </a:lnTo>
                  <a:lnTo>
                    <a:pt x="12295" y="14526"/>
                  </a:lnTo>
                  <a:lnTo>
                    <a:pt x="12444" y="14972"/>
                  </a:lnTo>
                  <a:lnTo>
                    <a:pt x="12642" y="15419"/>
                  </a:lnTo>
                  <a:lnTo>
                    <a:pt x="12890" y="15766"/>
                  </a:lnTo>
                  <a:lnTo>
                    <a:pt x="13237" y="16113"/>
                  </a:lnTo>
                  <a:lnTo>
                    <a:pt x="13634" y="16360"/>
                  </a:lnTo>
                  <a:lnTo>
                    <a:pt x="14080" y="16559"/>
                  </a:lnTo>
                  <a:lnTo>
                    <a:pt x="14526" y="16707"/>
                  </a:lnTo>
                  <a:lnTo>
                    <a:pt x="15022" y="16757"/>
                  </a:lnTo>
                  <a:lnTo>
                    <a:pt x="15567" y="16658"/>
                  </a:lnTo>
                  <a:lnTo>
                    <a:pt x="16112" y="16509"/>
                  </a:lnTo>
                  <a:lnTo>
                    <a:pt x="16559" y="16261"/>
                  </a:lnTo>
                  <a:lnTo>
                    <a:pt x="16955" y="15914"/>
                  </a:lnTo>
                  <a:lnTo>
                    <a:pt x="17302" y="15518"/>
                  </a:lnTo>
                  <a:lnTo>
                    <a:pt x="17550" y="15022"/>
                  </a:lnTo>
                  <a:lnTo>
                    <a:pt x="17748" y="14526"/>
                  </a:lnTo>
                  <a:lnTo>
                    <a:pt x="17798" y="13981"/>
                  </a:lnTo>
                  <a:lnTo>
                    <a:pt x="17748" y="13386"/>
                  </a:lnTo>
                  <a:lnTo>
                    <a:pt x="17550" y="12890"/>
                  </a:lnTo>
                  <a:lnTo>
                    <a:pt x="17302" y="12395"/>
                  </a:lnTo>
                  <a:lnTo>
                    <a:pt x="16955" y="11998"/>
                  </a:lnTo>
                  <a:lnTo>
                    <a:pt x="16559" y="11651"/>
                  </a:lnTo>
                  <a:lnTo>
                    <a:pt x="16112" y="11403"/>
                  </a:lnTo>
                  <a:lnTo>
                    <a:pt x="15567" y="11254"/>
                  </a:lnTo>
                  <a:lnTo>
                    <a:pt x="15022" y="11205"/>
                  </a:lnTo>
                  <a:lnTo>
                    <a:pt x="14526" y="11205"/>
                  </a:lnTo>
                  <a:lnTo>
                    <a:pt x="14080" y="11353"/>
                  </a:lnTo>
                  <a:lnTo>
                    <a:pt x="13634" y="11552"/>
                  </a:lnTo>
                  <a:lnTo>
                    <a:pt x="13237" y="11800"/>
                  </a:lnTo>
                  <a:lnTo>
                    <a:pt x="12890" y="12147"/>
                  </a:lnTo>
                  <a:lnTo>
                    <a:pt x="12642" y="12543"/>
                  </a:lnTo>
                  <a:lnTo>
                    <a:pt x="12444" y="12940"/>
                  </a:lnTo>
                  <a:lnTo>
                    <a:pt x="12295" y="13386"/>
                  </a:lnTo>
                  <a:lnTo>
                    <a:pt x="10015" y="13386"/>
                  </a:lnTo>
                  <a:lnTo>
                    <a:pt x="9569" y="13436"/>
                  </a:lnTo>
                  <a:lnTo>
                    <a:pt x="9172" y="13584"/>
                  </a:lnTo>
                  <a:lnTo>
                    <a:pt x="8775" y="13783"/>
                  </a:lnTo>
                  <a:lnTo>
                    <a:pt x="8428" y="14080"/>
                  </a:lnTo>
                  <a:lnTo>
                    <a:pt x="8180" y="14377"/>
                  </a:lnTo>
                  <a:lnTo>
                    <a:pt x="7982" y="14774"/>
                  </a:lnTo>
                  <a:lnTo>
                    <a:pt x="7833" y="15171"/>
                  </a:lnTo>
                  <a:lnTo>
                    <a:pt x="7784" y="15617"/>
                  </a:lnTo>
                  <a:lnTo>
                    <a:pt x="7784" y="16757"/>
                  </a:lnTo>
                  <a:lnTo>
                    <a:pt x="7784" y="16955"/>
                  </a:lnTo>
                  <a:lnTo>
                    <a:pt x="7685" y="17154"/>
                  </a:lnTo>
                  <a:lnTo>
                    <a:pt x="7586" y="17352"/>
                  </a:lnTo>
                  <a:lnTo>
                    <a:pt x="7486" y="17501"/>
                  </a:lnTo>
                  <a:lnTo>
                    <a:pt x="7288" y="17649"/>
                  </a:lnTo>
                  <a:lnTo>
                    <a:pt x="7090" y="17749"/>
                  </a:lnTo>
                  <a:lnTo>
                    <a:pt x="6892" y="17848"/>
                  </a:lnTo>
                  <a:lnTo>
                    <a:pt x="6445" y="17848"/>
                  </a:lnTo>
                  <a:lnTo>
                    <a:pt x="6247" y="17749"/>
                  </a:lnTo>
                  <a:lnTo>
                    <a:pt x="6049" y="17649"/>
                  </a:lnTo>
                  <a:lnTo>
                    <a:pt x="5900" y="17501"/>
                  </a:lnTo>
                  <a:lnTo>
                    <a:pt x="5751" y="17352"/>
                  </a:lnTo>
                  <a:lnTo>
                    <a:pt x="5652" y="17154"/>
                  </a:lnTo>
                  <a:lnTo>
                    <a:pt x="5603" y="16955"/>
                  </a:lnTo>
                  <a:lnTo>
                    <a:pt x="5553" y="16757"/>
                  </a:lnTo>
                  <a:lnTo>
                    <a:pt x="5553" y="12295"/>
                  </a:lnTo>
                  <a:lnTo>
                    <a:pt x="6148" y="12295"/>
                  </a:lnTo>
                  <a:lnTo>
                    <a:pt x="6346" y="12246"/>
                  </a:lnTo>
                  <a:lnTo>
                    <a:pt x="6495" y="12147"/>
                  </a:lnTo>
                  <a:lnTo>
                    <a:pt x="6644" y="11948"/>
                  </a:lnTo>
                  <a:lnTo>
                    <a:pt x="6693" y="11750"/>
                  </a:lnTo>
                  <a:lnTo>
                    <a:pt x="6693" y="9965"/>
                  </a:lnTo>
                  <a:lnTo>
                    <a:pt x="7040" y="9916"/>
                  </a:lnTo>
                  <a:lnTo>
                    <a:pt x="7387" y="9817"/>
                  </a:lnTo>
                  <a:lnTo>
                    <a:pt x="7685" y="9717"/>
                  </a:lnTo>
                  <a:lnTo>
                    <a:pt x="7982" y="9519"/>
                  </a:lnTo>
                  <a:lnTo>
                    <a:pt x="8280" y="9370"/>
                  </a:lnTo>
                  <a:lnTo>
                    <a:pt x="8577" y="9172"/>
                  </a:lnTo>
                  <a:lnTo>
                    <a:pt x="9073" y="8676"/>
                  </a:lnTo>
                  <a:lnTo>
                    <a:pt x="9271" y="8429"/>
                  </a:lnTo>
                  <a:lnTo>
                    <a:pt x="9469" y="8131"/>
                  </a:lnTo>
                  <a:lnTo>
                    <a:pt x="9618" y="7834"/>
                  </a:lnTo>
                  <a:lnTo>
                    <a:pt x="9767" y="7536"/>
                  </a:lnTo>
                  <a:lnTo>
                    <a:pt x="9866" y="7189"/>
                  </a:lnTo>
                  <a:lnTo>
                    <a:pt x="9965" y="6842"/>
                  </a:lnTo>
                  <a:lnTo>
                    <a:pt x="10015" y="6495"/>
                  </a:lnTo>
                  <a:lnTo>
                    <a:pt x="10015" y="6148"/>
                  </a:lnTo>
                  <a:lnTo>
                    <a:pt x="10015" y="1686"/>
                  </a:lnTo>
                  <a:lnTo>
                    <a:pt x="9965" y="1438"/>
                  </a:lnTo>
                  <a:lnTo>
                    <a:pt x="9866" y="1290"/>
                  </a:lnTo>
                  <a:lnTo>
                    <a:pt x="9668" y="1141"/>
                  </a:lnTo>
                  <a:lnTo>
                    <a:pt x="7784" y="1141"/>
                  </a:lnTo>
                  <a:lnTo>
                    <a:pt x="7784" y="546"/>
                  </a:lnTo>
                  <a:lnTo>
                    <a:pt x="7734" y="348"/>
                  </a:lnTo>
                  <a:lnTo>
                    <a:pt x="7635" y="150"/>
                  </a:lnTo>
                  <a:lnTo>
                    <a:pt x="7437" y="50"/>
                  </a:lnTo>
                  <a:lnTo>
                    <a:pt x="7239" y="1"/>
                  </a:lnTo>
                  <a:lnTo>
                    <a:pt x="7040" y="50"/>
                  </a:lnTo>
                  <a:lnTo>
                    <a:pt x="6842" y="150"/>
                  </a:lnTo>
                  <a:lnTo>
                    <a:pt x="6743" y="348"/>
                  </a:lnTo>
                  <a:lnTo>
                    <a:pt x="6693" y="546"/>
                  </a:lnTo>
                  <a:lnTo>
                    <a:pt x="6693" y="2777"/>
                  </a:lnTo>
                  <a:lnTo>
                    <a:pt x="6743" y="2975"/>
                  </a:lnTo>
                  <a:lnTo>
                    <a:pt x="6842" y="3174"/>
                  </a:lnTo>
                  <a:lnTo>
                    <a:pt x="7040" y="3273"/>
                  </a:lnTo>
                  <a:lnTo>
                    <a:pt x="7239" y="3322"/>
                  </a:lnTo>
                  <a:lnTo>
                    <a:pt x="7437" y="3273"/>
                  </a:lnTo>
                  <a:lnTo>
                    <a:pt x="7635" y="3174"/>
                  </a:lnTo>
                  <a:lnTo>
                    <a:pt x="7734" y="2975"/>
                  </a:lnTo>
                  <a:lnTo>
                    <a:pt x="7784" y="2777"/>
                  </a:lnTo>
                  <a:lnTo>
                    <a:pt x="7784" y="2232"/>
                  </a:lnTo>
                  <a:lnTo>
                    <a:pt x="8924" y="2232"/>
                  </a:lnTo>
                  <a:lnTo>
                    <a:pt x="8924" y="6148"/>
                  </a:lnTo>
                  <a:lnTo>
                    <a:pt x="8875" y="6644"/>
                  </a:lnTo>
                  <a:lnTo>
                    <a:pt x="8726" y="7090"/>
                  </a:lnTo>
                  <a:lnTo>
                    <a:pt x="8527" y="7536"/>
                  </a:lnTo>
                  <a:lnTo>
                    <a:pt x="8280" y="7933"/>
                  </a:lnTo>
                  <a:lnTo>
                    <a:pt x="7933" y="8230"/>
                  </a:lnTo>
                  <a:lnTo>
                    <a:pt x="7586" y="8528"/>
                  </a:lnTo>
                  <a:lnTo>
                    <a:pt x="7139" y="8726"/>
                  </a:lnTo>
                  <a:lnTo>
                    <a:pt x="6693" y="8875"/>
                  </a:lnTo>
                  <a:lnTo>
                    <a:pt x="6693" y="8379"/>
                  </a:lnTo>
                  <a:lnTo>
                    <a:pt x="6644" y="8181"/>
                  </a:lnTo>
                  <a:lnTo>
                    <a:pt x="6495" y="7982"/>
                  </a:lnTo>
                  <a:lnTo>
                    <a:pt x="6346" y="7883"/>
                  </a:lnTo>
                  <a:lnTo>
                    <a:pt x="6148" y="7834"/>
                  </a:lnTo>
                  <a:lnTo>
                    <a:pt x="3917" y="7834"/>
                  </a:lnTo>
                  <a:lnTo>
                    <a:pt x="3669" y="7883"/>
                  </a:lnTo>
                  <a:lnTo>
                    <a:pt x="3520" y="7982"/>
                  </a:lnTo>
                  <a:lnTo>
                    <a:pt x="3372" y="8181"/>
                  </a:lnTo>
                  <a:lnTo>
                    <a:pt x="3372" y="8379"/>
                  </a:lnTo>
                  <a:lnTo>
                    <a:pt x="3372" y="8875"/>
                  </a:lnTo>
                  <a:lnTo>
                    <a:pt x="2876" y="8726"/>
                  </a:lnTo>
                  <a:lnTo>
                    <a:pt x="2479" y="8528"/>
                  </a:lnTo>
                  <a:lnTo>
                    <a:pt x="2083" y="8230"/>
                  </a:lnTo>
                  <a:lnTo>
                    <a:pt x="1785" y="7933"/>
                  </a:lnTo>
                  <a:lnTo>
                    <a:pt x="1488" y="7536"/>
                  </a:lnTo>
                  <a:lnTo>
                    <a:pt x="1290" y="7090"/>
                  </a:lnTo>
                  <a:lnTo>
                    <a:pt x="1190" y="6644"/>
                  </a:lnTo>
                  <a:lnTo>
                    <a:pt x="1141" y="6148"/>
                  </a:lnTo>
                  <a:lnTo>
                    <a:pt x="1141" y="2232"/>
                  </a:lnTo>
                  <a:lnTo>
                    <a:pt x="2231" y="2232"/>
                  </a:lnTo>
                  <a:lnTo>
                    <a:pt x="2231" y="2777"/>
                  </a:lnTo>
                  <a:lnTo>
                    <a:pt x="2281" y="2975"/>
                  </a:lnTo>
                  <a:lnTo>
                    <a:pt x="2380" y="3174"/>
                  </a:lnTo>
                  <a:lnTo>
                    <a:pt x="2579" y="3273"/>
                  </a:lnTo>
                  <a:lnTo>
                    <a:pt x="2777" y="3322"/>
                  </a:lnTo>
                  <a:lnTo>
                    <a:pt x="3025" y="3273"/>
                  </a:lnTo>
                  <a:lnTo>
                    <a:pt x="3173" y="3174"/>
                  </a:lnTo>
                  <a:lnTo>
                    <a:pt x="3322" y="2975"/>
                  </a:lnTo>
                  <a:lnTo>
                    <a:pt x="3372" y="2777"/>
                  </a:lnTo>
                  <a:lnTo>
                    <a:pt x="3372" y="546"/>
                  </a:lnTo>
                  <a:lnTo>
                    <a:pt x="3322" y="348"/>
                  </a:lnTo>
                  <a:lnTo>
                    <a:pt x="3173" y="150"/>
                  </a:lnTo>
                  <a:lnTo>
                    <a:pt x="3025" y="50"/>
                  </a:lnTo>
                  <a:lnTo>
                    <a:pt x="277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41" name="Google Shape;2041;p66"/>
            <p:cNvSpPr/>
            <p:nvPr/>
          </p:nvSpPr>
          <p:spPr>
            <a:xfrm>
              <a:off x="3869475" y="3252825"/>
              <a:ext cx="444950" cy="473475"/>
            </a:xfrm>
            <a:custGeom>
              <a:avLst/>
              <a:gdLst/>
              <a:ahLst/>
              <a:cxnLst/>
              <a:rect l="l" t="t" r="r" b="b"/>
              <a:pathLst>
                <a:path w="17798" h="18939" fill="none" extrusionOk="0">
                  <a:moveTo>
                    <a:pt x="3372" y="9965"/>
                  </a:moveTo>
                  <a:lnTo>
                    <a:pt x="3372" y="11750"/>
                  </a:lnTo>
                  <a:lnTo>
                    <a:pt x="3372" y="11750"/>
                  </a:lnTo>
                  <a:lnTo>
                    <a:pt x="3372" y="11948"/>
                  </a:lnTo>
                  <a:lnTo>
                    <a:pt x="3520" y="12147"/>
                  </a:lnTo>
                  <a:lnTo>
                    <a:pt x="3669" y="12246"/>
                  </a:lnTo>
                  <a:lnTo>
                    <a:pt x="3917" y="12295"/>
                  </a:lnTo>
                  <a:lnTo>
                    <a:pt x="4462" y="12295"/>
                  </a:lnTo>
                  <a:lnTo>
                    <a:pt x="4462" y="16757"/>
                  </a:lnTo>
                  <a:lnTo>
                    <a:pt x="4462" y="16757"/>
                  </a:lnTo>
                  <a:lnTo>
                    <a:pt x="4512" y="17203"/>
                  </a:lnTo>
                  <a:lnTo>
                    <a:pt x="4611" y="17600"/>
                  </a:lnTo>
                  <a:lnTo>
                    <a:pt x="4859" y="17996"/>
                  </a:lnTo>
                  <a:lnTo>
                    <a:pt x="5107" y="18294"/>
                  </a:lnTo>
                  <a:lnTo>
                    <a:pt x="5454" y="18591"/>
                  </a:lnTo>
                  <a:lnTo>
                    <a:pt x="5801" y="18790"/>
                  </a:lnTo>
                  <a:lnTo>
                    <a:pt x="6247" y="18889"/>
                  </a:lnTo>
                  <a:lnTo>
                    <a:pt x="6693" y="18938"/>
                  </a:lnTo>
                  <a:lnTo>
                    <a:pt x="6693" y="18938"/>
                  </a:lnTo>
                  <a:lnTo>
                    <a:pt x="7139" y="18889"/>
                  </a:lnTo>
                  <a:lnTo>
                    <a:pt x="7536" y="18790"/>
                  </a:lnTo>
                  <a:lnTo>
                    <a:pt x="7933" y="18591"/>
                  </a:lnTo>
                  <a:lnTo>
                    <a:pt x="8230" y="18294"/>
                  </a:lnTo>
                  <a:lnTo>
                    <a:pt x="8527" y="17996"/>
                  </a:lnTo>
                  <a:lnTo>
                    <a:pt x="8726" y="17600"/>
                  </a:lnTo>
                  <a:lnTo>
                    <a:pt x="8875" y="17203"/>
                  </a:lnTo>
                  <a:lnTo>
                    <a:pt x="8924" y="16757"/>
                  </a:lnTo>
                  <a:lnTo>
                    <a:pt x="8924" y="15617"/>
                  </a:lnTo>
                  <a:lnTo>
                    <a:pt x="8924" y="15617"/>
                  </a:lnTo>
                  <a:lnTo>
                    <a:pt x="8924" y="15419"/>
                  </a:lnTo>
                  <a:lnTo>
                    <a:pt x="8974" y="15171"/>
                  </a:lnTo>
                  <a:lnTo>
                    <a:pt x="9073" y="15022"/>
                  </a:lnTo>
                  <a:lnTo>
                    <a:pt x="9222" y="14824"/>
                  </a:lnTo>
                  <a:lnTo>
                    <a:pt x="9370" y="14725"/>
                  </a:lnTo>
                  <a:lnTo>
                    <a:pt x="9569" y="14625"/>
                  </a:lnTo>
                  <a:lnTo>
                    <a:pt x="9767" y="14526"/>
                  </a:lnTo>
                  <a:lnTo>
                    <a:pt x="10015" y="14526"/>
                  </a:lnTo>
                  <a:lnTo>
                    <a:pt x="12295" y="14526"/>
                  </a:lnTo>
                  <a:lnTo>
                    <a:pt x="12295" y="14526"/>
                  </a:lnTo>
                  <a:lnTo>
                    <a:pt x="12444" y="14972"/>
                  </a:lnTo>
                  <a:lnTo>
                    <a:pt x="12642" y="15419"/>
                  </a:lnTo>
                  <a:lnTo>
                    <a:pt x="12890" y="15766"/>
                  </a:lnTo>
                  <a:lnTo>
                    <a:pt x="13237" y="16113"/>
                  </a:lnTo>
                  <a:lnTo>
                    <a:pt x="13634" y="16360"/>
                  </a:lnTo>
                  <a:lnTo>
                    <a:pt x="14080" y="16559"/>
                  </a:lnTo>
                  <a:lnTo>
                    <a:pt x="14526" y="16707"/>
                  </a:lnTo>
                  <a:lnTo>
                    <a:pt x="15022" y="16757"/>
                  </a:lnTo>
                  <a:lnTo>
                    <a:pt x="15022" y="16757"/>
                  </a:lnTo>
                  <a:lnTo>
                    <a:pt x="15567" y="16658"/>
                  </a:lnTo>
                  <a:lnTo>
                    <a:pt x="16112" y="16509"/>
                  </a:lnTo>
                  <a:lnTo>
                    <a:pt x="16559" y="16261"/>
                  </a:lnTo>
                  <a:lnTo>
                    <a:pt x="16955" y="15914"/>
                  </a:lnTo>
                  <a:lnTo>
                    <a:pt x="17302" y="15518"/>
                  </a:lnTo>
                  <a:lnTo>
                    <a:pt x="17550" y="15022"/>
                  </a:lnTo>
                  <a:lnTo>
                    <a:pt x="17748" y="14526"/>
                  </a:lnTo>
                  <a:lnTo>
                    <a:pt x="17798" y="13981"/>
                  </a:lnTo>
                  <a:lnTo>
                    <a:pt x="17798" y="13981"/>
                  </a:lnTo>
                  <a:lnTo>
                    <a:pt x="17748" y="13386"/>
                  </a:lnTo>
                  <a:lnTo>
                    <a:pt x="17550" y="12890"/>
                  </a:lnTo>
                  <a:lnTo>
                    <a:pt x="17302" y="12395"/>
                  </a:lnTo>
                  <a:lnTo>
                    <a:pt x="16955" y="11998"/>
                  </a:lnTo>
                  <a:lnTo>
                    <a:pt x="16559" y="11651"/>
                  </a:lnTo>
                  <a:lnTo>
                    <a:pt x="16112" y="11403"/>
                  </a:lnTo>
                  <a:lnTo>
                    <a:pt x="15567" y="11254"/>
                  </a:lnTo>
                  <a:lnTo>
                    <a:pt x="15022" y="11205"/>
                  </a:lnTo>
                  <a:lnTo>
                    <a:pt x="15022" y="11205"/>
                  </a:lnTo>
                  <a:lnTo>
                    <a:pt x="14526" y="11205"/>
                  </a:lnTo>
                  <a:lnTo>
                    <a:pt x="14080" y="11353"/>
                  </a:lnTo>
                  <a:lnTo>
                    <a:pt x="13634" y="11552"/>
                  </a:lnTo>
                  <a:lnTo>
                    <a:pt x="13237" y="11800"/>
                  </a:lnTo>
                  <a:lnTo>
                    <a:pt x="12890" y="12147"/>
                  </a:lnTo>
                  <a:lnTo>
                    <a:pt x="12642" y="12543"/>
                  </a:lnTo>
                  <a:lnTo>
                    <a:pt x="12444" y="12940"/>
                  </a:lnTo>
                  <a:lnTo>
                    <a:pt x="12295" y="13386"/>
                  </a:lnTo>
                  <a:lnTo>
                    <a:pt x="10015" y="13386"/>
                  </a:lnTo>
                  <a:lnTo>
                    <a:pt x="10015" y="13386"/>
                  </a:lnTo>
                  <a:lnTo>
                    <a:pt x="9569" y="13436"/>
                  </a:lnTo>
                  <a:lnTo>
                    <a:pt x="9172" y="13584"/>
                  </a:lnTo>
                  <a:lnTo>
                    <a:pt x="8775" y="13783"/>
                  </a:lnTo>
                  <a:lnTo>
                    <a:pt x="8428" y="14080"/>
                  </a:lnTo>
                  <a:lnTo>
                    <a:pt x="8180" y="14377"/>
                  </a:lnTo>
                  <a:lnTo>
                    <a:pt x="7982" y="14774"/>
                  </a:lnTo>
                  <a:lnTo>
                    <a:pt x="7833" y="15171"/>
                  </a:lnTo>
                  <a:lnTo>
                    <a:pt x="7784" y="15617"/>
                  </a:lnTo>
                  <a:lnTo>
                    <a:pt x="7784" y="16757"/>
                  </a:lnTo>
                  <a:lnTo>
                    <a:pt x="7784" y="16757"/>
                  </a:lnTo>
                  <a:lnTo>
                    <a:pt x="7784" y="16955"/>
                  </a:lnTo>
                  <a:lnTo>
                    <a:pt x="7685" y="17154"/>
                  </a:lnTo>
                  <a:lnTo>
                    <a:pt x="7586" y="17352"/>
                  </a:lnTo>
                  <a:lnTo>
                    <a:pt x="7486" y="17501"/>
                  </a:lnTo>
                  <a:lnTo>
                    <a:pt x="7288" y="17649"/>
                  </a:lnTo>
                  <a:lnTo>
                    <a:pt x="7090" y="17749"/>
                  </a:lnTo>
                  <a:lnTo>
                    <a:pt x="6892" y="17848"/>
                  </a:lnTo>
                  <a:lnTo>
                    <a:pt x="6693" y="17848"/>
                  </a:lnTo>
                  <a:lnTo>
                    <a:pt x="6693" y="17848"/>
                  </a:lnTo>
                  <a:lnTo>
                    <a:pt x="6445" y="17848"/>
                  </a:lnTo>
                  <a:lnTo>
                    <a:pt x="6247" y="17749"/>
                  </a:lnTo>
                  <a:lnTo>
                    <a:pt x="6049" y="17649"/>
                  </a:lnTo>
                  <a:lnTo>
                    <a:pt x="5900" y="17501"/>
                  </a:lnTo>
                  <a:lnTo>
                    <a:pt x="5751" y="17352"/>
                  </a:lnTo>
                  <a:lnTo>
                    <a:pt x="5652" y="17154"/>
                  </a:lnTo>
                  <a:lnTo>
                    <a:pt x="5603" y="16955"/>
                  </a:lnTo>
                  <a:lnTo>
                    <a:pt x="5553" y="16757"/>
                  </a:lnTo>
                  <a:lnTo>
                    <a:pt x="5553" y="12295"/>
                  </a:lnTo>
                  <a:lnTo>
                    <a:pt x="6148" y="12295"/>
                  </a:lnTo>
                  <a:lnTo>
                    <a:pt x="6148" y="12295"/>
                  </a:lnTo>
                  <a:lnTo>
                    <a:pt x="6346" y="12246"/>
                  </a:lnTo>
                  <a:lnTo>
                    <a:pt x="6495" y="12147"/>
                  </a:lnTo>
                  <a:lnTo>
                    <a:pt x="6644" y="11948"/>
                  </a:lnTo>
                  <a:lnTo>
                    <a:pt x="6693" y="11750"/>
                  </a:lnTo>
                  <a:lnTo>
                    <a:pt x="6693" y="9965"/>
                  </a:lnTo>
                  <a:lnTo>
                    <a:pt x="6693" y="9965"/>
                  </a:lnTo>
                  <a:lnTo>
                    <a:pt x="7040" y="9916"/>
                  </a:lnTo>
                  <a:lnTo>
                    <a:pt x="7387" y="9817"/>
                  </a:lnTo>
                  <a:lnTo>
                    <a:pt x="7685" y="9717"/>
                  </a:lnTo>
                  <a:lnTo>
                    <a:pt x="7982" y="9519"/>
                  </a:lnTo>
                  <a:lnTo>
                    <a:pt x="8280" y="9370"/>
                  </a:lnTo>
                  <a:lnTo>
                    <a:pt x="8577" y="9172"/>
                  </a:lnTo>
                  <a:lnTo>
                    <a:pt x="9073" y="8676"/>
                  </a:lnTo>
                  <a:lnTo>
                    <a:pt x="9271" y="8429"/>
                  </a:lnTo>
                  <a:lnTo>
                    <a:pt x="9469" y="8131"/>
                  </a:lnTo>
                  <a:lnTo>
                    <a:pt x="9618" y="7834"/>
                  </a:lnTo>
                  <a:lnTo>
                    <a:pt x="9767" y="7536"/>
                  </a:lnTo>
                  <a:lnTo>
                    <a:pt x="9866" y="7189"/>
                  </a:lnTo>
                  <a:lnTo>
                    <a:pt x="9965" y="6842"/>
                  </a:lnTo>
                  <a:lnTo>
                    <a:pt x="10015" y="6495"/>
                  </a:lnTo>
                  <a:lnTo>
                    <a:pt x="10015" y="6148"/>
                  </a:lnTo>
                  <a:lnTo>
                    <a:pt x="10015" y="1686"/>
                  </a:lnTo>
                  <a:lnTo>
                    <a:pt x="10015" y="1686"/>
                  </a:lnTo>
                  <a:lnTo>
                    <a:pt x="9965" y="1438"/>
                  </a:lnTo>
                  <a:lnTo>
                    <a:pt x="9866" y="1290"/>
                  </a:lnTo>
                  <a:lnTo>
                    <a:pt x="9668" y="1141"/>
                  </a:lnTo>
                  <a:lnTo>
                    <a:pt x="9469" y="1141"/>
                  </a:lnTo>
                  <a:lnTo>
                    <a:pt x="7784" y="1141"/>
                  </a:lnTo>
                  <a:lnTo>
                    <a:pt x="7784" y="546"/>
                  </a:lnTo>
                  <a:lnTo>
                    <a:pt x="7784" y="546"/>
                  </a:lnTo>
                  <a:lnTo>
                    <a:pt x="7734" y="348"/>
                  </a:lnTo>
                  <a:lnTo>
                    <a:pt x="7635" y="150"/>
                  </a:lnTo>
                  <a:lnTo>
                    <a:pt x="7437" y="50"/>
                  </a:lnTo>
                  <a:lnTo>
                    <a:pt x="7239" y="1"/>
                  </a:lnTo>
                  <a:lnTo>
                    <a:pt x="7239" y="1"/>
                  </a:lnTo>
                  <a:lnTo>
                    <a:pt x="7040" y="50"/>
                  </a:lnTo>
                  <a:lnTo>
                    <a:pt x="6842" y="150"/>
                  </a:lnTo>
                  <a:lnTo>
                    <a:pt x="6743" y="348"/>
                  </a:lnTo>
                  <a:lnTo>
                    <a:pt x="6693" y="546"/>
                  </a:lnTo>
                  <a:lnTo>
                    <a:pt x="6693" y="2777"/>
                  </a:lnTo>
                  <a:lnTo>
                    <a:pt x="6693" y="2777"/>
                  </a:lnTo>
                  <a:lnTo>
                    <a:pt x="6743" y="2975"/>
                  </a:lnTo>
                  <a:lnTo>
                    <a:pt x="6842" y="3174"/>
                  </a:lnTo>
                  <a:lnTo>
                    <a:pt x="7040" y="3273"/>
                  </a:lnTo>
                  <a:lnTo>
                    <a:pt x="7239" y="3322"/>
                  </a:lnTo>
                  <a:lnTo>
                    <a:pt x="7239" y="3322"/>
                  </a:lnTo>
                  <a:lnTo>
                    <a:pt x="7437" y="3273"/>
                  </a:lnTo>
                  <a:lnTo>
                    <a:pt x="7635" y="3174"/>
                  </a:lnTo>
                  <a:lnTo>
                    <a:pt x="7734" y="2975"/>
                  </a:lnTo>
                  <a:lnTo>
                    <a:pt x="7784" y="2777"/>
                  </a:lnTo>
                  <a:lnTo>
                    <a:pt x="7784" y="2232"/>
                  </a:lnTo>
                  <a:lnTo>
                    <a:pt x="8924" y="2232"/>
                  </a:lnTo>
                  <a:lnTo>
                    <a:pt x="8924" y="6148"/>
                  </a:lnTo>
                  <a:lnTo>
                    <a:pt x="8924" y="6148"/>
                  </a:lnTo>
                  <a:lnTo>
                    <a:pt x="8875" y="6644"/>
                  </a:lnTo>
                  <a:lnTo>
                    <a:pt x="8726" y="7090"/>
                  </a:lnTo>
                  <a:lnTo>
                    <a:pt x="8527" y="7536"/>
                  </a:lnTo>
                  <a:lnTo>
                    <a:pt x="8280" y="7933"/>
                  </a:lnTo>
                  <a:lnTo>
                    <a:pt x="7933" y="8230"/>
                  </a:lnTo>
                  <a:lnTo>
                    <a:pt x="7586" y="8528"/>
                  </a:lnTo>
                  <a:lnTo>
                    <a:pt x="7139" y="8726"/>
                  </a:lnTo>
                  <a:lnTo>
                    <a:pt x="6693" y="8875"/>
                  </a:lnTo>
                  <a:lnTo>
                    <a:pt x="6693" y="8379"/>
                  </a:lnTo>
                  <a:lnTo>
                    <a:pt x="6693" y="8379"/>
                  </a:lnTo>
                  <a:lnTo>
                    <a:pt x="6644" y="8181"/>
                  </a:lnTo>
                  <a:lnTo>
                    <a:pt x="6495" y="7982"/>
                  </a:lnTo>
                  <a:lnTo>
                    <a:pt x="6346" y="7883"/>
                  </a:lnTo>
                  <a:lnTo>
                    <a:pt x="6148" y="7834"/>
                  </a:lnTo>
                  <a:lnTo>
                    <a:pt x="3917" y="7834"/>
                  </a:lnTo>
                  <a:lnTo>
                    <a:pt x="3917" y="7834"/>
                  </a:lnTo>
                  <a:lnTo>
                    <a:pt x="3669" y="7883"/>
                  </a:lnTo>
                  <a:lnTo>
                    <a:pt x="3520" y="7982"/>
                  </a:lnTo>
                  <a:lnTo>
                    <a:pt x="3372" y="8181"/>
                  </a:lnTo>
                  <a:lnTo>
                    <a:pt x="3372" y="8379"/>
                  </a:lnTo>
                  <a:lnTo>
                    <a:pt x="3372" y="8875"/>
                  </a:lnTo>
                  <a:lnTo>
                    <a:pt x="3372" y="8875"/>
                  </a:lnTo>
                  <a:lnTo>
                    <a:pt x="2876" y="8726"/>
                  </a:lnTo>
                  <a:lnTo>
                    <a:pt x="2479" y="8528"/>
                  </a:lnTo>
                  <a:lnTo>
                    <a:pt x="2083" y="8230"/>
                  </a:lnTo>
                  <a:lnTo>
                    <a:pt x="1785" y="7933"/>
                  </a:lnTo>
                  <a:lnTo>
                    <a:pt x="1488" y="7536"/>
                  </a:lnTo>
                  <a:lnTo>
                    <a:pt x="1290" y="7090"/>
                  </a:lnTo>
                  <a:lnTo>
                    <a:pt x="1190" y="6644"/>
                  </a:lnTo>
                  <a:lnTo>
                    <a:pt x="1141" y="6148"/>
                  </a:lnTo>
                  <a:lnTo>
                    <a:pt x="1141" y="2232"/>
                  </a:lnTo>
                  <a:lnTo>
                    <a:pt x="2231" y="2232"/>
                  </a:lnTo>
                  <a:lnTo>
                    <a:pt x="2231" y="2777"/>
                  </a:lnTo>
                  <a:lnTo>
                    <a:pt x="2231" y="2777"/>
                  </a:lnTo>
                  <a:lnTo>
                    <a:pt x="2281" y="2975"/>
                  </a:lnTo>
                  <a:lnTo>
                    <a:pt x="2380" y="3174"/>
                  </a:lnTo>
                  <a:lnTo>
                    <a:pt x="2579" y="3273"/>
                  </a:lnTo>
                  <a:lnTo>
                    <a:pt x="2777" y="3322"/>
                  </a:lnTo>
                  <a:lnTo>
                    <a:pt x="2777" y="3322"/>
                  </a:lnTo>
                  <a:lnTo>
                    <a:pt x="3025" y="3273"/>
                  </a:lnTo>
                  <a:lnTo>
                    <a:pt x="3173" y="3174"/>
                  </a:lnTo>
                  <a:lnTo>
                    <a:pt x="3322" y="2975"/>
                  </a:lnTo>
                  <a:lnTo>
                    <a:pt x="3372" y="2777"/>
                  </a:lnTo>
                  <a:lnTo>
                    <a:pt x="3372" y="546"/>
                  </a:lnTo>
                  <a:lnTo>
                    <a:pt x="3372" y="546"/>
                  </a:lnTo>
                  <a:lnTo>
                    <a:pt x="3322" y="348"/>
                  </a:lnTo>
                  <a:lnTo>
                    <a:pt x="3173" y="150"/>
                  </a:lnTo>
                  <a:lnTo>
                    <a:pt x="3025" y="50"/>
                  </a:lnTo>
                  <a:lnTo>
                    <a:pt x="2777" y="1"/>
                  </a:lnTo>
                  <a:lnTo>
                    <a:pt x="2777" y="1"/>
                  </a:lnTo>
                  <a:lnTo>
                    <a:pt x="2579" y="50"/>
                  </a:lnTo>
                  <a:lnTo>
                    <a:pt x="2380" y="150"/>
                  </a:lnTo>
                  <a:lnTo>
                    <a:pt x="2281" y="348"/>
                  </a:lnTo>
                  <a:lnTo>
                    <a:pt x="2231" y="546"/>
                  </a:lnTo>
                  <a:lnTo>
                    <a:pt x="2231" y="1141"/>
                  </a:lnTo>
                  <a:lnTo>
                    <a:pt x="596" y="1141"/>
                  </a:lnTo>
                  <a:lnTo>
                    <a:pt x="596" y="1141"/>
                  </a:lnTo>
                  <a:lnTo>
                    <a:pt x="348" y="1141"/>
                  </a:lnTo>
                  <a:lnTo>
                    <a:pt x="199" y="1290"/>
                  </a:lnTo>
                  <a:lnTo>
                    <a:pt x="50" y="1438"/>
                  </a:lnTo>
                  <a:lnTo>
                    <a:pt x="1" y="1686"/>
                  </a:lnTo>
                  <a:lnTo>
                    <a:pt x="1" y="6148"/>
                  </a:lnTo>
                  <a:lnTo>
                    <a:pt x="1" y="6148"/>
                  </a:lnTo>
                  <a:lnTo>
                    <a:pt x="50" y="6495"/>
                  </a:lnTo>
                  <a:lnTo>
                    <a:pt x="100" y="6842"/>
                  </a:lnTo>
                  <a:lnTo>
                    <a:pt x="149" y="7189"/>
                  </a:lnTo>
                  <a:lnTo>
                    <a:pt x="298" y="7536"/>
                  </a:lnTo>
                  <a:lnTo>
                    <a:pt x="397" y="7834"/>
                  </a:lnTo>
                  <a:lnTo>
                    <a:pt x="596" y="8131"/>
                  </a:lnTo>
                  <a:lnTo>
                    <a:pt x="744" y="8429"/>
                  </a:lnTo>
                  <a:lnTo>
                    <a:pt x="992" y="8676"/>
                  </a:lnTo>
                  <a:lnTo>
                    <a:pt x="1488" y="9172"/>
                  </a:lnTo>
                  <a:lnTo>
                    <a:pt x="1736" y="9370"/>
                  </a:lnTo>
                  <a:lnTo>
                    <a:pt x="2033" y="9519"/>
                  </a:lnTo>
                  <a:lnTo>
                    <a:pt x="2331" y="9717"/>
                  </a:lnTo>
                  <a:lnTo>
                    <a:pt x="2678" y="9817"/>
                  </a:lnTo>
                  <a:lnTo>
                    <a:pt x="3025" y="9916"/>
                  </a:lnTo>
                  <a:lnTo>
                    <a:pt x="3372" y="9965"/>
                  </a:lnTo>
                  <a:lnTo>
                    <a:pt x="3372" y="996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42" name="Google Shape;2042;p66"/>
            <p:cNvSpPr/>
            <p:nvPr/>
          </p:nvSpPr>
          <p:spPr>
            <a:xfrm>
              <a:off x="4231375" y="3587450"/>
              <a:ext cx="27300" cy="28550"/>
            </a:xfrm>
            <a:custGeom>
              <a:avLst/>
              <a:gdLst/>
              <a:ahLst/>
              <a:cxnLst/>
              <a:rect l="l" t="t" r="r" b="b"/>
              <a:pathLst>
                <a:path w="1092" h="1142" fill="none" extrusionOk="0">
                  <a:moveTo>
                    <a:pt x="546" y="1"/>
                  </a:moveTo>
                  <a:lnTo>
                    <a:pt x="546" y="1"/>
                  </a:lnTo>
                  <a:lnTo>
                    <a:pt x="744" y="51"/>
                  </a:lnTo>
                  <a:lnTo>
                    <a:pt x="942" y="199"/>
                  </a:lnTo>
                  <a:lnTo>
                    <a:pt x="1042" y="348"/>
                  </a:lnTo>
                  <a:lnTo>
                    <a:pt x="1091" y="596"/>
                  </a:lnTo>
                  <a:lnTo>
                    <a:pt x="1091" y="596"/>
                  </a:lnTo>
                  <a:lnTo>
                    <a:pt x="1042" y="794"/>
                  </a:lnTo>
                  <a:lnTo>
                    <a:pt x="942" y="992"/>
                  </a:lnTo>
                  <a:lnTo>
                    <a:pt x="744" y="1092"/>
                  </a:lnTo>
                  <a:lnTo>
                    <a:pt x="546" y="1141"/>
                  </a:lnTo>
                  <a:lnTo>
                    <a:pt x="546" y="1141"/>
                  </a:lnTo>
                  <a:lnTo>
                    <a:pt x="298" y="1092"/>
                  </a:lnTo>
                  <a:lnTo>
                    <a:pt x="149" y="992"/>
                  </a:lnTo>
                  <a:lnTo>
                    <a:pt x="0" y="794"/>
                  </a:lnTo>
                  <a:lnTo>
                    <a:pt x="0" y="596"/>
                  </a:lnTo>
                  <a:lnTo>
                    <a:pt x="0" y="596"/>
                  </a:lnTo>
                  <a:lnTo>
                    <a:pt x="0" y="348"/>
                  </a:lnTo>
                  <a:lnTo>
                    <a:pt x="149" y="199"/>
                  </a:lnTo>
                  <a:lnTo>
                    <a:pt x="298" y="51"/>
                  </a:lnTo>
                  <a:lnTo>
                    <a:pt x="546" y="1"/>
                  </a:lnTo>
                  <a:lnTo>
                    <a:pt x="54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43" name="Google Shape;2043;p66"/>
            <p:cNvSpPr/>
            <p:nvPr/>
          </p:nvSpPr>
          <p:spPr>
            <a:xfrm>
              <a:off x="4245000" y="3587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44" name="Google Shape;2044;p66"/>
            <p:cNvSpPr/>
            <p:nvPr/>
          </p:nvSpPr>
          <p:spPr>
            <a:xfrm>
              <a:off x="4231375" y="3252825"/>
              <a:ext cx="112800" cy="28550"/>
            </a:xfrm>
            <a:custGeom>
              <a:avLst/>
              <a:gdLst/>
              <a:ahLst/>
              <a:cxnLst/>
              <a:rect l="l" t="t" r="r" b="b"/>
              <a:pathLst>
                <a:path w="4512" h="1142" extrusionOk="0">
                  <a:moveTo>
                    <a:pt x="546" y="1"/>
                  </a:moveTo>
                  <a:lnTo>
                    <a:pt x="298" y="50"/>
                  </a:lnTo>
                  <a:lnTo>
                    <a:pt x="149" y="150"/>
                  </a:lnTo>
                  <a:lnTo>
                    <a:pt x="0" y="348"/>
                  </a:lnTo>
                  <a:lnTo>
                    <a:pt x="0" y="546"/>
                  </a:lnTo>
                  <a:lnTo>
                    <a:pt x="0" y="794"/>
                  </a:lnTo>
                  <a:lnTo>
                    <a:pt x="149" y="943"/>
                  </a:lnTo>
                  <a:lnTo>
                    <a:pt x="298" y="1091"/>
                  </a:lnTo>
                  <a:lnTo>
                    <a:pt x="546" y="1141"/>
                  </a:lnTo>
                  <a:lnTo>
                    <a:pt x="3917" y="1141"/>
                  </a:lnTo>
                  <a:lnTo>
                    <a:pt x="4165" y="1091"/>
                  </a:lnTo>
                  <a:lnTo>
                    <a:pt x="4314" y="943"/>
                  </a:lnTo>
                  <a:lnTo>
                    <a:pt x="4462" y="794"/>
                  </a:lnTo>
                  <a:lnTo>
                    <a:pt x="4512" y="546"/>
                  </a:lnTo>
                  <a:lnTo>
                    <a:pt x="4462" y="348"/>
                  </a:lnTo>
                  <a:lnTo>
                    <a:pt x="4314" y="150"/>
                  </a:lnTo>
                  <a:lnTo>
                    <a:pt x="4165" y="50"/>
                  </a:lnTo>
                  <a:lnTo>
                    <a:pt x="391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45" name="Google Shape;2045;p66"/>
            <p:cNvSpPr/>
            <p:nvPr/>
          </p:nvSpPr>
          <p:spPr>
            <a:xfrm>
              <a:off x="4231375" y="3252825"/>
              <a:ext cx="112800" cy="28550"/>
            </a:xfrm>
            <a:custGeom>
              <a:avLst/>
              <a:gdLst/>
              <a:ahLst/>
              <a:cxnLst/>
              <a:rect l="l" t="t" r="r" b="b"/>
              <a:pathLst>
                <a:path w="4512" h="1142" fill="none" extrusionOk="0">
                  <a:moveTo>
                    <a:pt x="3917" y="1"/>
                  </a:moveTo>
                  <a:lnTo>
                    <a:pt x="546" y="1"/>
                  </a:lnTo>
                  <a:lnTo>
                    <a:pt x="546" y="1"/>
                  </a:lnTo>
                  <a:lnTo>
                    <a:pt x="298" y="50"/>
                  </a:lnTo>
                  <a:lnTo>
                    <a:pt x="149" y="150"/>
                  </a:lnTo>
                  <a:lnTo>
                    <a:pt x="0" y="348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0" y="794"/>
                  </a:lnTo>
                  <a:lnTo>
                    <a:pt x="149" y="943"/>
                  </a:lnTo>
                  <a:lnTo>
                    <a:pt x="298" y="1091"/>
                  </a:lnTo>
                  <a:lnTo>
                    <a:pt x="546" y="1141"/>
                  </a:lnTo>
                  <a:lnTo>
                    <a:pt x="3917" y="1141"/>
                  </a:lnTo>
                  <a:lnTo>
                    <a:pt x="3917" y="1141"/>
                  </a:lnTo>
                  <a:lnTo>
                    <a:pt x="4165" y="1091"/>
                  </a:lnTo>
                  <a:lnTo>
                    <a:pt x="4314" y="943"/>
                  </a:lnTo>
                  <a:lnTo>
                    <a:pt x="4462" y="794"/>
                  </a:lnTo>
                  <a:lnTo>
                    <a:pt x="4512" y="546"/>
                  </a:lnTo>
                  <a:lnTo>
                    <a:pt x="4512" y="546"/>
                  </a:lnTo>
                  <a:lnTo>
                    <a:pt x="4462" y="348"/>
                  </a:lnTo>
                  <a:lnTo>
                    <a:pt x="4314" y="150"/>
                  </a:lnTo>
                  <a:lnTo>
                    <a:pt x="4165" y="50"/>
                  </a:lnTo>
                  <a:lnTo>
                    <a:pt x="3917" y="1"/>
                  </a:lnTo>
                  <a:lnTo>
                    <a:pt x="3917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46" name="Google Shape;2046;p66"/>
            <p:cNvSpPr/>
            <p:nvPr/>
          </p:nvSpPr>
          <p:spPr>
            <a:xfrm>
              <a:off x="4329275" y="3252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47" name="Google Shape;2047;p66"/>
            <p:cNvSpPr/>
            <p:nvPr/>
          </p:nvSpPr>
          <p:spPr>
            <a:xfrm>
              <a:off x="4175600" y="3252825"/>
              <a:ext cx="27300" cy="28550"/>
            </a:xfrm>
            <a:custGeom>
              <a:avLst/>
              <a:gdLst/>
              <a:ahLst/>
              <a:cxnLst/>
              <a:rect l="l" t="t" r="r" b="b"/>
              <a:pathLst>
                <a:path w="1092" h="1142" extrusionOk="0">
                  <a:moveTo>
                    <a:pt x="546" y="1"/>
                  </a:moveTo>
                  <a:lnTo>
                    <a:pt x="348" y="50"/>
                  </a:lnTo>
                  <a:lnTo>
                    <a:pt x="149" y="150"/>
                  </a:lnTo>
                  <a:lnTo>
                    <a:pt x="50" y="348"/>
                  </a:lnTo>
                  <a:lnTo>
                    <a:pt x="1" y="546"/>
                  </a:lnTo>
                  <a:lnTo>
                    <a:pt x="50" y="794"/>
                  </a:lnTo>
                  <a:lnTo>
                    <a:pt x="149" y="943"/>
                  </a:lnTo>
                  <a:lnTo>
                    <a:pt x="348" y="1091"/>
                  </a:lnTo>
                  <a:lnTo>
                    <a:pt x="546" y="1141"/>
                  </a:lnTo>
                  <a:lnTo>
                    <a:pt x="744" y="1091"/>
                  </a:lnTo>
                  <a:lnTo>
                    <a:pt x="943" y="943"/>
                  </a:lnTo>
                  <a:lnTo>
                    <a:pt x="1042" y="794"/>
                  </a:lnTo>
                  <a:lnTo>
                    <a:pt x="1091" y="546"/>
                  </a:lnTo>
                  <a:lnTo>
                    <a:pt x="1042" y="348"/>
                  </a:lnTo>
                  <a:lnTo>
                    <a:pt x="943" y="150"/>
                  </a:lnTo>
                  <a:lnTo>
                    <a:pt x="744" y="50"/>
                  </a:lnTo>
                  <a:lnTo>
                    <a:pt x="5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48" name="Google Shape;2048;p66"/>
            <p:cNvSpPr/>
            <p:nvPr/>
          </p:nvSpPr>
          <p:spPr>
            <a:xfrm>
              <a:off x="4175600" y="3252825"/>
              <a:ext cx="27300" cy="28550"/>
            </a:xfrm>
            <a:custGeom>
              <a:avLst/>
              <a:gdLst/>
              <a:ahLst/>
              <a:cxnLst/>
              <a:rect l="l" t="t" r="r" b="b"/>
              <a:pathLst>
                <a:path w="1092" h="1142" fill="none" extrusionOk="0">
                  <a:moveTo>
                    <a:pt x="1091" y="546"/>
                  </a:moveTo>
                  <a:lnTo>
                    <a:pt x="1091" y="546"/>
                  </a:lnTo>
                  <a:lnTo>
                    <a:pt x="1042" y="794"/>
                  </a:lnTo>
                  <a:lnTo>
                    <a:pt x="943" y="943"/>
                  </a:lnTo>
                  <a:lnTo>
                    <a:pt x="744" y="1091"/>
                  </a:lnTo>
                  <a:lnTo>
                    <a:pt x="546" y="1141"/>
                  </a:lnTo>
                  <a:lnTo>
                    <a:pt x="546" y="1141"/>
                  </a:lnTo>
                  <a:lnTo>
                    <a:pt x="348" y="1091"/>
                  </a:lnTo>
                  <a:lnTo>
                    <a:pt x="149" y="943"/>
                  </a:lnTo>
                  <a:lnTo>
                    <a:pt x="50" y="79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348"/>
                  </a:lnTo>
                  <a:lnTo>
                    <a:pt x="149" y="150"/>
                  </a:lnTo>
                  <a:lnTo>
                    <a:pt x="348" y="50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744" y="50"/>
                  </a:lnTo>
                  <a:lnTo>
                    <a:pt x="943" y="150"/>
                  </a:lnTo>
                  <a:lnTo>
                    <a:pt x="1042" y="348"/>
                  </a:lnTo>
                  <a:lnTo>
                    <a:pt x="1091" y="546"/>
                  </a:lnTo>
                  <a:lnTo>
                    <a:pt x="1091" y="54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49" name="Google Shape;2049;p66"/>
            <p:cNvSpPr/>
            <p:nvPr/>
          </p:nvSpPr>
          <p:spPr>
            <a:xfrm>
              <a:off x="4202875" y="3266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50" name="Google Shape;2050;p66"/>
            <p:cNvSpPr/>
            <p:nvPr/>
          </p:nvSpPr>
          <p:spPr>
            <a:xfrm>
              <a:off x="4231375" y="3364375"/>
              <a:ext cx="112800" cy="27300"/>
            </a:xfrm>
            <a:custGeom>
              <a:avLst/>
              <a:gdLst/>
              <a:ahLst/>
              <a:cxnLst/>
              <a:rect l="l" t="t" r="r" b="b"/>
              <a:pathLst>
                <a:path w="4512" h="1092" extrusionOk="0">
                  <a:moveTo>
                    <a:pt x="546" y="1"/>
                  </a:moveTo>
                  <a:lnTo>
                    <a:pt x="298" y="50"/>
                  </a:lnTo>
                  <a:lnTo>
                    <a:pt x="149" y="149"/>
                  </a:lnTo>
                  <a:lnTo>
                    <a:pt x="0" y="348"/>
                  </a:lnTo>
                  <a:lnTo>
                    <a:pt x="0" y="546"/>
                  </a:lnTo>
                  <a:lnTo>
                    <a:pt x="0" y="744"/>
                  </a:lnTo>
                  <a:lnTo>
                    <a:pt x="149" y="942"/>
                  </a:lnTo>
                  <a:lnTo>
                    <a:pt x="298" y="1042"/>
                  </a:lnTo>
                  <a:lnTo>
                    <a:pt x="546" y="1091"/>
                  </a:lnTo>
                  <a:lnTo>
                    <a:pt x="3917" y="1091"/>
                  </a:lnTo>
                  <a:lnTo>
                    <a:pt x="4165" y="1042"/>
                  </a:lnTo>
                  <a:lnTo>
                    <a:pt x="4314" y="942"/>
                  </a:lnTo>
                  <a:lnTo>
                    <a:pt x="4462" y="744"/>
                  </a:lnTo>
                  <a:lnTo>
                    <a:pt x="4512" y="546"/>
                  </a:lnTo>
                  <a:lnTo>
                    <a:pt x="4462" y="348"/>
                  </a:lnTo>
                  <a:lnTo>
                    <a:pt x="4314" y="149"/>
                  </a:lnTo>
                  <a:lnTo>
                    <a:pt x="4165" y="50"/>
                  </a:lnTo>
                  <a:lnTo>
                    <a:pt x="391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51" name="Google Shape;2051;p66"/>
            <p:cNvSpPr/>
            <p:nvPr/>
          </p:nvSpPr>
          <p:spPr>
            <a:xfrm>
              <a:off x="4231375" y="3364375"/>
              <a:ext cx="112800" cy="27300"/>
            </a:xfrm>
            <a:custGeom>
              <a:avLst/>
              <a:gdLst/>
              <a:ahLst/>
              <a:cxnLst/>
              <a:rect l="l" t="t" r="r" b="b"/>
              <a:pathLst>
                <a:path w="4512" h="1092" fill="none" extrusionOk="0">
                  <a:moveTo>
                    <a:pt x="3917" y="1"/>
                  </a:moveTo>
                  <a:lnTo>
                    <a:pt x="546" y="1"/>
                  </a:lnTo>
                  <a:lnTo>
                    <a:pt x="546" y="1"/>
                  </a:lnTo>
                  <a:lnTo>
                    <a:pt x="298" y="50"/>
                  </a:lnTo>
                  <a:lnTo>
                    <a:pt x="149" y="149"/>
                  </a:lnTo>
                  <a:lnTo>
                    <a:pt x="0" y="348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0" y="744"/>
                  </a:lnTo>
                  <a:lnTo>
                    <a:pt x="149" y="942"/>
                  </a:lnTo>
                  <a:lnTo>
                    <a:pt x="298" y="1042"/>
                  </a:lnTo>
                  <a:lnTo>
                    <a:pt x="546" y="1091"/>
                  </a:lnTo>
                  <a:lnTo>
                    <a:pt x="3917" y="1091"/>
                  </a:lnTo>
                  <a:lnTo>
                    <a:pt x="3917" y="1091"/>
                  </a:lnTo>
                  <a:lnTo>
                    <a:pt x="4165" y="1042"/>
                  </a:lnTo>
                  <a:lnTo>
                    <a:pt x="4314" y="942"/>
                  </a:lnTo>
                  <a:lnTo>
                    <a:pt x="4462" y="744"/>
                  </a:lnTo>
                  <a:lnTo>
                    <a:pt x="4512" y="546"/>
                  </a:lnTo>
                  <a:lnTo>
                    <a:pt x="4512" y="546"/>
                  </a:lnTo>
                  <a:lnTo>
                    <a:pt x="4462" y="348"/>
                  </a:lnTo>
                  <a:lnTo>
                    <a:pt x="4314" y="149"/>
                  </a:lnTo>
                  <a:lnTo>
                    <a:pt x="4165" y="50"/>
                  </a:lnTo>
                  <a:lnTo>
                    <a:pt x="3917" y="1"/>
                  </a:lnTo>
                  <a:lnTo>
                    <a:pt x="3917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52" name="Google Shape;2052;p66"/>
            <p:cNvSpPr/>
            <p:nvPr/>
          </p:nvSpPr>
          <p:spPr>
            <a:xfrm>
              <a:off x="4329275" y="33643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53" name="Google Shape;2053;p66"/>
            <p:cNvSpPr/>
            <p:nvPr/>
          </p:nvSpPr>
          <p:spPr>
            <a:xfrm>
              <a:off x="4175600" y="3364375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extrusionOk="0">
                  <a:moveTo>
                    <a:pt x="546" y="1"/>
                  </a:moveTo>
                  <a:lnTo>
                    <a:pt x="348" y="50"/>
                  </a:lnTo>
                  <a:lnTo>
                    <a:pt x="149" y="149"/>
                  </a:lnTo>
                  <a:lnTo>
                    <a:pt x="50" y="348"/>
                  </a:lnTo>
                  <a:lnTo>
                    <a:pt x="1" y="546"/>
                  </a:lnTo>
                  <a:lnTo>
                    <a:pt x="50" y="744"/>
                  </a:lnTo>
                  <a:lnTo>
                    <a:pt x="149" y="942"/>
                  </a:lnTo>
                  <a:lnTo>
                    <a:pt x="348" y="1042"/>
                  </a:lnTo>
                  <a:lnTo>
                    <a:pt x="546" y="1091"/>
                  </a:lnTo>
                  <a:lnTo>
                    <a:pt x="744" y="1042"/>
                  </a:lnTo>
                  <a:lnTo>
                    <a:pt x="943" y="942"/>
                  </a:lnTo>
                  <a:lnTo>
                    <a:pt x="1042" y="744"/>
                  </a:lnTo>
                  <a:lnTo>
                    <a:pt x="1091" y="546"/>
                  </a:lnTo>
                  <a:lnTo>
                    <a:pt x="1042" y="348"/>
                  </a:lnTo>
                  <a:lnTo>
                    <a:pt x="943" y="149"/>
                  </a:lnTo>
                  <a:lnTo>
                    <a:pt x="744" y="50"/>
                  </a:lnTo>
                  <a:lnTo>
                    <a:pt x="5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54" name="Google Shape;2054;p66"/>
            <p:cNvSpPr/>
            <p:nvPr/>
          </p:nvSpPr>
          <p:spPr>
            <a:xfrm>
              <a:off x="4175600" y="3364375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fill="none" extrusionOk="0">
                  <a:moveTo>
                    <a:pt x="1091" y="546"/>
                  </a:moveTo>
                  <a:lnTo>
                    <a:pt x="1091" y="546"/>
                  </a:lnTo>
                  <a:lnTo>
                    <a:pt x="1042" y="744"/>
                  </a:lnTo>
                  <a:lnTo>
                    <a:pt x="943" y="942"/>
                  </a:lnTo>
                  <a:lnTo>
                    <a:pt x="744" y="1042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8" y="1042"/>
                  </a:lnTo>
                  <a:lnTo>
                    <a:pt x="149" y="942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348"/>
                  </a:lnTo>
                  <a:lnTo>
                    <a:pt x="149" y="149"/>
                  </a:lnTo>
                  <a:lnTo>
                    <a:pt x="348" y="50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744" y="50"/>
                  </a:lnTo>
                  <a:lnTo>
                    <a:pt x="943" y="149"/>
                  </a:lnTo>
                  <a:lnTo>
                    <a:pt x="1042" y="348"/>
                  </a:lnTo>
                  <a:lnTo>
                    <a:pt x="1091" y="546"/>
                  </a:lnTo>
                  <a:lnTo>
                    <a:pt x="1091" y="54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55" name="Google Shape;2055;p66"/>
            <p:cNvSpPr/>
            <p:nvPr/>
          </p:nvSpPr>
          <p:spPr>
            <a:xfrm>
              <a:off x="4202875" y="3378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56" name="Google Shape;2056;p66"/>
            <p:cNvSpPr/>
            <p:nvPr/>
          </p:nvSpPr>
          <p:spPr>
            <a:xfrm>
              <a:off x="4231375" y="3308600"/>
              <a:ext cx="112800" cy="27300"/>
            </a:xfrm>
            <a:custGeom>
              <a:avLst/>
              <a:gdLst/>
              <a:ahLst/>
              <a:cxnLst/>
              <a:rect l="l" t="t" r="r" b="b"/>
              <a:pathLst>
                <a:path w="4512" h="1092" extrusionOk="0">
                  <a:moveTo>
                    <a:pt x="546" y="1"/>
                  </a:moveTo>
                  <a:lnTo>
                    <a:pt x="298" y="50"/>
                  </a:lnTo>
                  <a:lnTo>
                    <a:pt x="149" y="149"/>
                  </a:lnTo>
                  <a:lnTo>
                    <a:pt x="0" y="348"/>
                  </a:lnTo>
                  <a:lnTo>
                    <a:pt x="0" y="546"/>
                  </a:lnTo>
                  <a:lnTo>
                    <a:pt x="0" y="744"/>
                  </a:lnTo>
                  <a:lnTo>
                    <a:pt x="149" y="943"/>
                  </a:lnTo>
                  <a:lnTo>
                    <a:pt x="298" y="1042"/>
                  </a:lnTo>
                  <a:lnTo>
                    <a:pt x="546" y="1091"/>
                  </a:lnTo>
                  <a:lnTo>
                    <a:pt x="3917" y="1091"/>
                  </a:lnTo>
                  <a:lnTo>
                    <a:pt x="4165" y="1042"/>
                  </a:lnTo>
                  <a:lnTo>
                    <a:pt x="4314" y="943"/>
                  </a:lnTo>
                  <a:lnTo>
                    <a:pt x="4462" y="744"/>
                  </a:lnTo>
                  <a:lnTo>
                    <a:pt x="4512" y="546"/>
                  </a:lnTo>
                  <a:lnTo>
                    <a:pt x="4462" y="348"/>
                  </a:lnTo>
                  <a:lnTo>
                    <a:pt x="4314" y="149"/>
                  </a:lnTo>
                  <a:lnTo>
                    <a:pt x="4165" y="50"/>
                  </a:lnTo>
                  <a:lnTo>
                    <a:pt x="391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57" name="Google Shape;2057;p66"/>
            <p:cNvSpPr/>
            <p:nvPr/>
          </p:nvSpPr>
          <p:spPr>
            <a:xfrm>
              <a:off x="4231375" y="3308600"/>
              <a:ext cx="112800" cy="27300"/>
            </a:xfrm>
            <a:custGeom>
              <a:avLst/>
              <a:gdLst/>
              <a:ahLst/>
              <a:cxnLst/>
              <a:rect l="l" t="t" r="r" b="b"/>
              <a:pathLst>
                <a:path w="4512" h="1092" fill="none" extrusionOk="0">
                  <a:moveTo>
                    <a:pt x="3917" y="1"/>
                  </a:moveTo>
                  <a:lnTo>
                    <a:pt x="546" y="1"/>
                  </a:lnTo>
                  <a:lnTo>
                    <a:pt x="546" y="1"/>
                  </a:lnTo>
                  <a:lnTo>
                    <a:pt x="298" y="50"/>
                  </a:lnTo>
                  <a:lnTo>
                    <a:pt x="149" y="149"/>
                  </a:lnTo>
                  <a:lnTo>
                    <a:pt x="0" y="348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0" y="744"/>
                  </a:lnTo>
                  <a:lnTo>
                    <a:pt x="149" y="943"/>
                  </a:lnTo>
                  <a:lnTo>
                    <a:pt x="298" y="1042"/>
                  </a:lnTo>
                  <a:lnTo>
                    <a:pt x="546" y="1091"/>
                  </a:lnTo>
                  <a:lnTo>
                    <a:pt x="3917" y="1091"/>
                  </a:lnTo>
                  <a:lnTo>
                    <a:pt x="3917" y="1091"/>
                  </a:lnTo>
                  <a:lnTo>
                    <a:pt x="4165" y="1042"/>
                  </a:lnTo>
                  <a:lnTo>
                    <a:pt x="4314" y="943"/>
                  </a:lnTo>
                  <a:lnTo>
                    <a:pt x="4462" y="744"/>
                  </a:lnTo>
                  <a:lnTo>
                    <a:pt x="4512" y="546"/>
                  </a:lnTo>
                  <a:lnTo>
                    <a:pt x="4512" y="546"/>
                  </a:lnTo>
                  <a:lnTo>
                    <a:pt x="4462" y="348"/>
                  </a:lnTo>
                  <a:lnTo>
                    <a:pt x="4314" y="149"/>
                  </a:lnTo>
                  <a:lnTo>
                    <a:pt x="4165" y="50"/>
                  </a:lnTo>
                  <a:lnTo>
                    <a:pt x="3917" y="1"/>
                  </a:lnTo>
                  <a:lnTo>
                    <a:pt x="3917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58" name="Google Shape;2058;p66"/>
            <p:cNvSpPr/>
            <p:nvPr/>
          </p:nvSpPr>
          <p:spPr>
            <a:xfrm>
              <a:off x="4329275" y="3308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59" name="Google Shape;2059;p66"/>
            <p:cNvSpPr/>
            <p:nvPr/>
          </p:nvSpPr>
          <p:spPr>
            <a:xfrm>
              <a:off x="4175600" y="3308600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extrusionOk="0">
                  <a:moveTo>
                    <a:pt x="546" y="1"/>
                  </a:moveTo>
                  <a:lnTo>
                    <a:pt x="348" y="50"/>
                  </a:lnTo>
                  <a:lnTo>
                    <a:pt x="149" y="149"/>
                  </a:lnTo>
                  <a:lnTo>
                    <a:pt x="50" y="348"/>
                  </a:lnTo>
                  <a:lnTo>
                    <a:pt x="1" y="546"/>
                  </a:lnTo>
                  <a:lnTo>
                    <a:pt x="50" y="744"/>
                  </a:lnTo>
                  <a:lnTo>
                    <a:pt x="149" y="943"/>
                  </a:lnTo>
                  <a:lnTo>
                    <a:pt x="348" y="1042"/>
                  </a:lnTo>
                  <a:lnTo>
                    <a:pt x="546" y="1091"/>
                  </a:lnTo>
                  <a:lnTo>
                    <a:pt x="744" y="1042"/>
                  </a:lnTo>
                  <a:lnTo>
                    <a:pt x="943" y="943"/>
                  </a:lnTo>
                  <a:lnTo>
                    <a:pt x="1042" y="744"/>
                  </a:lnTo>
                  <a:lnTo>
                    <a:pt x="1091" y="546"/>
                  </a:lnTo>
                  <a:lnTo>
                    <a:pt x="1042" y="348"/>
                  </a:lnTo>
                  <a:lnTo>
                    <a:pt x="943" y="149"/>
                  </a:lnTo>
                  <a:lnTo>
                    <a:pt x="744" y="50"/>
                  </a:lnTo>
                  <a:lnTo>
                    <a:pt x="5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60" name="Google Shape;2060;p66"/>
            <p:cNvSpPr/>
            <p:nvPr/>
          </p:nvSpPr>
          <p:spPr>
            <a:xfrm>
              <a:off x="4175600" y="3308600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fill="none" extrusionOk="0">
                  <a:moveTo>
                    <a:pt x="1091" y="546"/>
                  </a:moveTo>
                  <a:lnTo>
                    <a:pt x="1091" y="546"/>
                  </a:lnTo>
                  <a:lnTo>
                    <a:pt x="1042" y="744"/>
                  </a:lnTo>
                  <a:lnTo>
                    <a:pt x="943" y="943"/>
                  </a:lnTo>
                  <a:lnTo>
                    <a:pt x="744" y="1042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8" y="1042"/>
                  </a:lnTo>
                  <a:lnTo>
                    <a:pt x="149" y="943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348"/>
                  </a:lnTo>
                  <a:lnTo>
                    <a:pt x="149" y="149"/>
                  </a:lnTo>
                  <a:lnTo>
                    <a:pt x="348" y="50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744" y="50"/>
                  </a:lnTo>
                  <a:lnTo>
                    <a:pt x="943" y="149"/>
                  </a:lnTo>
                  <a:lnTo>
                    <a:pt x="1042" y="348"/>
                  </a:lnTo>
                  <a:lnTo>
                    <a:pt x="1091" y="546"/>
                  </a:lnTo>
                  <a:lnTo>
                    <a:pt x="1091" y="54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61" name="Google Shape;2061;p66"/>
            <p:cNvSpPr/>
            <p:nvPr/>
          </p:nvSpPr>
          <p:spPr>
            <a:xfrm>
              <a:off x="4202875" y="3322250"/>
              <a:ext cx="25" cy="0"/>
            </a:xfrm>
            <a:custGeom>
              <a:avLst/>
              <a:gdLst/>
              <a:ahLst/>
              <a:cxnLst/>
              <a:rect l="l" t="t" r="r" b="b"/>
              <a:pathLst>
                <a:path w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062" name="Google Shape;2062;p66"/>
          <p:cNvGrpSpPr/>
          <p:nvPr/>
        </p:nvGrpSpPr>
        <p:grpSpPr>
          <a:xfrm>
            <a:off x="5357664" y="3270570"/>
            <a:ext cx="445256" cy="445256"/>
            <a:chOff x="4645325" y="3252825"/>
            <a:chExt cx="473475" cy="473475"/>
          </a:xfrm>
        </p:grpSpPr>
        <p:sp>
          <p:nvSpPr>
            <p:cNvPr id="2063" name="Google Shape;2063;p66"/>
            <p:cNvSpPr/>
            <p:nvPr/>
          </p:nvSpPr>
          <p:spPr>
            <a:xfrm>
              <a:off x="4756875" y="3308600"/>
              <a:ext cx="27275" cy="111575"/>
            </a:xfrm>
            <a:custGeom>
              <a:avLst/>
              <a:gdLst/>
              <a:ahLst/>
              <a:cxnLst/>
              <a:rect l="l" t="t" r="r" b="b"/>
              <a:pathLst>
                <a:path w="1091" h="4463" extrusionOk="0">
                  <a:moveTo>
                    <a:pt x="0" y="1"/>
                  </a:moveTo>
                  <a:lnTo>
                    <a:pt x="0" y="4462"/>
                  </a:lnTo>
                  <a:lnTo>
                    <a:pt x="1091" y="4462"/>
                  </a:lnTo>
                  <a:lnTo>
                    <a:pt x="109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64" name="Google Shape;2064;p66"/>
            <p:cNvSpPr/>
            <p:nvPr/>
          </p:nvSpPr>
          <p:spPr>
            <a:xfrm>
              <a:off x="4812650" y="3252825"/>
              <a:ext cx="138825" cy="138850"/>
            </a:xfrm>
            <a:custGeom>
              <a:avLst/>
              <a:gdLst/>
              <a:ahLst/>
              <a:cxnLst/>
              <a:rect l="l" t="t" r="r" b="b"/>
              <a:pathLst>
                <a:path w="5553" h="5554" extrusionOk="0">
                  <a:moveTo>
                    <a:pt x="4065" y="1141"/>
                  </a:moveTo>
                  <a:lnTo>
                    <a:pt x="4264" y="1290"/>
                  </a:lnTo>
                  <a:lnTo>
                    <a:pt x="4363" y="1438"/>
                  </a:lnTo>
                  <a:lnTo>
                    <a:pt x="4412" y="1686"/>
                  </a:lnTo>
                  <a:lnTo>
                    <a:pt x="4412" y="2232"/>
                  </a:lnTo>
                  <a:lnTo>
                    <a:pt x="1091" y="2232"/>
                  </a:lnTo>
                  <a:lnTo>
                    <a:pt x="1091" y="1686"/>
                  </a:lnTo>
                  <a:lnTo>
                    <a:pt x="1140" y="1438"/>
                  </a:lnTo>
                  <a:lnTo>
                    <a:pt x="1240" y="1290"/>
                  </a:lnTo>
                  <a:lnTo>
                    <a:pt x="1438" y="1141"/>
                  </a:lnTo>
                  <a:close/>
                  <a:moveTo>
                    <a:pt x="1636" y="1"/>
                  </a:moveTo>
                  <a:lnTo>
                    <a:pt x="1289" y="50"/>
                  </a:lnTo>
                  <a:lnTo>
                    <a:pt x="992" y="150"/>
                  </a:lnTo>
                  <a:lnTo>
                    <a:pt x="694" y="298"/>
                  </a:lnTo>
                  <a:lnTo>
                    <a:pt x="496" y="497"/>
                  </a:lnTo>
                  <a:lnTo>
                    <a:pt x="248" y="744"/>
                  </a:lnTo>
                  <a:lnTo>
                    <a:pt x="99" y="1042"/>
                  </a:lnTo>
                  <a:lnTo>
                    <a:pt x="0" y="1339"/>
                  </a:lnTo>
                  <a:lnTo>
                    <a:pt x="0" y="1686"/>
                  </a:lnTo>
                  <a:lnTo>
                    <a:pt x="0" y="5553"/>
                  </a:lnTo>
                  <a:lnTo>
                    <a:pt x="5553" y="5553"/>
                  </a:lnTo>
                  <a:lnTo>
                    <a:pt x="5553" y="1686"/>
                  </a:lnTo>
                  <a:lnTo>
                    <a:pt x="5503" y="1339"/>
                  </a:lnTo>
                  <a:lnTo>
                    <a:pt x="5404" y="1042"/>
                  </a:lnTo>
                  <a:lnTo>
                    <a:pt x="5255" y="744"/>
                  </a:lnTo>
                  <a:lnTo>
                    <a:pt x="5057" y="497"/>
                  </a:lnTo>
                  <a:lnTo>
                    <a:pt x="4809" y="298"/>
                  </a:lnTo>
                  <a:lnTo>
                    <a:pt x="4511" y="150"/>
                  </a:lnTo>
                  <a:lnTo>
                    <a:pt x="4214" y="50"/>
                  </a:lnTo>
                  <a:lnTo>
                    <a:pt x="386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65" name="Google Shape;2065;p66"/>
            <p:cNvSpPr/>
            <p:nvPr/>
          </p:nvSpPr>
          <p:spPr>
            <a:xfrm>
              <a:off x="4812650" y="3252825"/>
              <a:ext cx="138825" cy="138850"/>
            </a:xfrm>
            <a:custGeom>
              <a:avLst/>
              <a:gdLst/>
              <a:ahLst/>
              <a:cxnLst/>
              <a:rect l="l" t="t" r="r" b="b"/>
              <a:pathLst>
                <a:path w="5553" h="5554" fill="none" extrusionOk="0">
                  <a:moveTo>
                    <a:pt x="1636" y="1"/>
                  </a:moveTo>
                  <a:lnTo>
                    <a:pt x="1636" y="1"/>
                  </a:lnTo>
                  <a:lnTo>
                    <a:pt x="1289" y="50"/>
                  </a:lnTo>
                  <a:lnTo>
                    <a:pt x="992" y="150"/>
                  </a:lnTo>
                  <a:lnTo>
                    <a:pt x="694" y="298"/>
                  </a:lnTo>
                  <a:lnTo>
                    <a:pt x="496" y="497"/>
                  </a:lnTo>
                  <a:lnTo>
                    <a:pt x="248" y="744"/>
                  </a:lnTo>
                  <a:lnTo>
                    <a:pt x="99" y="1042"/>
                  </a:lnTo>
                  <a:lnTo>
                    <a:pt x="0" y="1339"/>
                  </a:lnTo>
                  <a:lnTo>
                    <a:pt x="0" y="1686"/>
                  </a:lnTo>
                  <a:lnTo>
                    <a:pt x="0" y="5553"/>
                  </a:lnTo>
                  <a:lnTo>
                    <a:pt x="5553" y="5553"/>
                  </a:lnTo>
                  <a:lnTo>
                    <a:pt x="5553" y="5553"/>
                  </a:lnTo>
                  <a:lnTo>
                    <a:pt x="5553" y="1686"/>
                  </a:lnTo>
                  <a:lnTo>
                    <a:pt x="5553" y="1686"/>
                  </a:lnTo>
                  <a:lnTo>
                    <a:pt x="5503" y="1339"/>
                  </a:lnTo>
                  <a:lnTo>
                    <a:pt x="5404" y="1042"/>
                  </a:lnTo>
                  <a:lnTo>
                    <a:pt x="5255" y="744"/>
                  </a:lnTo>
                  <a:lnTo>
                    <a:pt x="5057" y="497"/>
                  </a:lnTo>
                  <a:lnTo>
                    <a:pt x="4809" y="298"/>
                  </a:lnTo>
                  <a:lnTo>
                    <a:pt x="4511" y="150"/>
                  </a:lnTo>
                  <a:lnTo>
                    <a:pt x="4214" y="50"/>
                  </a:lnTo>
                  <a:lnTo>
                    <a:pt x="3867" y="1"/>
                  </a:lnTo>
                  <a:lnTo>
                    <a:pt x="163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66" name="Google Shape;2066;p66"/>
            <p:cNvSpPr/>
            <p:nvPr/>
          </p:nvSpPr>
          <p:spPr>
            <a:xfrm>
              <a:off x="4839900" y="3281350"/>
              <a:ext cx="83075" cy="27275"/>
            </a:xfrm>
            <a:custGeom>
              <a:avLst/>
              <a:gdLst/>
              <a:ahLst/>
              <a:cxnLst/>
              <a:rect l="l" t="t" r="r" b="b"/>
              <a:pathLst>
                <a:path w="3323" h="1091" fill="none" extrusionOk="0">
                  <a:moveTo>
                    <a:pt x="3322" y="545"/>
                  </a:moveTo>
                  <a:lnTo>
                    <a:pt x="3322" y="1091"/>
                  </a:lnTo>
                  <a:lnTo>
                    <a:pt x="1" y="1091"/>
                  </a:lnTo>
                  <a:lnTo>
                    <a:pt x="1" y="545"/>
                  </a:lnTo>
                  <a:lnTo>
                    <a:pt x="1" y="545"/>
                  </a:lnTo>
                  <a:lnTo>
                    <a:pt x="50" y="297"/>
                  </a:lnTo>
                  <a:lnTo>
                    <a:pt x="150" y="149"/>
                  </a:lnTo>
                  <a:lnTo>
                    <a:pt x="348" y="0"/>
                  </a:lnTo>
                  <a:lnTo>
                    <a:pt x="546" y="0"/>
                  </a:lnTo>
                  <a:lnTo>
                    <a:pt x="2777" y="0"/>
                  </a:lnTo>
                  <a:lnTo>
                    <a:pt x="2777" y="0"/>
                  </a:lnTo>
                  <a:lnTo>
                    <a:pt x="2975" y="0"/>
                  </a:lnTo>
                  <a:lnTo>
                    <a:pt x="3174" y="149"/>
                  </a:lnTo>
                  <a:lnTo>
                    <a:pt x="3273" y="297"/>
                  </a:lnTo>
                  <a:lnTo>
                    <a:pt x="3322" y="545"/>
                  </a:lnTo>
                  <a:lnTo>
                    <a:pt x="3322" y="54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67" name="Google Shape;2067;p66"/>
            <p:cNvSpPr/>
            <p:nvPr/>
          </p:nvSpPr>
          <p:spPr>
            <a:xfrm>
              <a:off x="4922950" y="3294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68" name="Google Shape;2068;p66"/>
            <p:cNvSpPr/>
            <p:nvPr/>
          </p:nvSpPr>
          <p:spPr>
            <a:xfrm>
              <a:off x="5034500" y="3308600"/>
              <a:ext cx="84300" cy="83075"/>
            </a:xfrm>
            <a:custGeom>
              <a:avLst/>
              <a:gdLst/>
              <a:ahLst/>
              <a:cxnLst/>
              <a:rect l="l" t="t" r="r" b="b"/>
              <a:pathLst>
                <a:path w="3372" h="3323" extrusionOk="0">
                  <a:moveTo>
                    <a:pt x="0" y="1"/>
                  </a:moveTo>
                  <a:lnTo>
                    <a:pt x="0" y="3322"/>
                  </a:lnTo>
                  <a:lnTo>
                    <a:pt x="2826" y="3322"/>
                  </a:lnTo>
                  <a:lnTo>
                    <a:pt x="3024" y="3273"/>
                  </a:lnTo>
                  <a:lnTo>
                    <a:pt x="3222" y="3173"/>
                  </a:lnTo>
                  <a:lnTo>
                    <a:pt x="3322" y="2975"/>
                  </a:lnTo>
                  <a:lnTo>
                    <a:pt x="3371" y="2777"/>
                  </a:lnTo>
                  <a:lnTo>
                    <a:pt x="3371" y="1686"/>
                  </a:lnTo>
                  <a:lnTo>
                    <a:pt x="3322" y="1339"/>
                  </a:lnTo>
                  <a:lnTo>
                    <a:pt x="3222" y="992"/>
                  </a:lnTo>
                  <a:lnTo>
                    <a:pt x="3074" y="744"/>
                  </a:lnTo>
                  <a:lnTo>
                    <a:pt x="2875" y="496"/>
                  </a:lnTo>
                  <a:lnTo>
                    <a:pt x="2628" y="298"/>
                  </a:lnTo>
                  <a:lnTo>
                    <a:pt x="2330" y="149"/>
                  </a:lnTo>
                  <a:lnTo>
                    <a:pt x="2033" y="50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69" name="Google Shape;2069;p66"/>
            <p:cNvSpPr/>
            <p:nvPr/>
          </p:nvSpPr>
          <p:spPr>
            <a:xfrm>
              <a:off x="5034500" y="3308600"/>
              <a:ext cx="84300" cy="83075"/>
            </a:xfrm>
            <a:custGeom>
              <a:avLst/>
              <a:gdLst/>
              <a:ahLst/>
              <a:cxnLst/>
              <a:rect l="l" t="t" r="r" b="b"/>
              <a:pathLst>
                <a:path w="3372" h="3323" fill="none" extrusionOk="0">
                  <a:moveTo>
                    <a:pt x="1686" y="1"/>
                  </a:moveTo>
                  <a:lnTo>
                    <a:pt x="0" y="1"/>
                  </a:lnTo>
                  <a:lnTo>
                    <a:pt x="0" y="3322"/>
                  </a:lnTo>
                  <a:lnTo>
                    <a:pt x="2826" y="3322"/>
                  </a:lnTo>
                  <a:lnTo>
                    <a:pt x="2826" y="3322"/>
                  </a:lnTo>
                  <a:lnTo>
                    <a:pt x="3024" y="3273"/>
                  </a:lnTo>
                  <a:lnTo>
                    <a:pt x="3222" y="3173"/>
                  </a:lnTo>
                  <a:lnTo>
                    <a:pt x="3322" y="2975"/>
                  </a:lnTo>
                  <a:lnTo>
                    <a:pt x="3371" y="2777"/>
                  </a:lnTo>
                  <a:lnTo>
                    <a:pt x="3371" y="1686"/>
                  </a:lnTo>
                  <a:lnTo>
                    <a:pt x="3371" y="1686"/>
                  </a:lnTo>
                  <a:lnTo>
                    <a:pt x="3322" y="1339"/>
                  </a:lnTo>
                  <a:lnTo>
                    <a:pt x="3222" y="992"/>
                  </a:lnTo>
                  <a:lnTo>
                    <a:pt x="3074" y="744"/>
                  </a:lnTo>
                  <a:lnTo>
                    <a:pt x="2875" y="496"/>
                  </a:lnTo>
                  <a:lnTo>
                    <a:pt x="2628" y="298"/>
                  </a:lnTo>
                  <a:lnTo>
                    <a:pt x="2330" y="149"/>
                  </a:lnTo>
                  <a:lnTo>
                    <a:pt x="2033" y="50"/>
                  </a:lnTo>
                  <a:lnTo>
                    <a:pt x="1686" y="1"/>
                  </a:lnTo>
                  <a:lnTo>
                    <a:pt x="168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70" name="Google Shape;2070;p66"/>
            <p:cNvSpPr/>
            <p:nvPr/>
          </p:nvSpPr>
          <p:spPr>
            <a:xfrm>
              <a:off x="5076625" y="3308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71" name="Google Shape;2071;p66"/>
            <p:cNvSpPr/>
            <p:nvPr/>
          </p:nvSpPr>
          <p:spPr>
            <a:xfrm>
              <a:off x="4978725" y="3308600"/>
              <a:ext cx="27275" cy="111575"/>
            </a:xfrm>
            <a:custGeom>
              <a:avLst/>
              <a:gdLst/>
              <a:ahLst/>
              <a:cxnLst/>
              <a:rect l="l" t="t" r="r" b="b"/>
              <a:pathLst>
                <a:path w="1091" h="4463" extrusionOk="0">
                  <a:moveTo>
                    <a:pt x="0" y="1"/>
                  </a:moveTo>
                  <a:lnTo>
                    <a:pt x="0" y="4462"/>
                  </a:lnTo>
                  <a:lnTo>
                    <a:pt x="1091" y="4462"/>
                  </a:lnTo>
                  <a:lnTo>
                    <a:pt x="109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72" name="Google Shape;2072;p66"/>
            <p:cNvSpPr/>
            <p:nvPr/>
          </p:nvSpPr>
          <p:spPr>
            <a:xfrm>
              <a:off x="4672600" y="3420150"/>
              <a:ext cx="417675" cy="306150"/>
            </a:xfrm>
            <a:custGeom>
              <a:avLst/>
              <a:gdLst/>
              <a:ahLst/>
              <a:cxnLst/>
              <a:rect l="l" t="t" r="r" b="b"/>
              <a:pathLst>
                <a:path w="16707" h="12246" extrusionOk="0">
                  <a:moveTo>
                    <a:pt x="9469" y="1636"/>
                  </a:moveTo>
                  <a:lnTo>
                    <a:pt x="9667" y="1686"/>
                  </a:lnTo>
                  <a:lnTo>
                    <a:pt x="9866" y="1785"/>
                  </a:lnTo>
                  <a:lnTo>
                    <a:pt x="9965" y="1983"/>
                  </a:lnTo>
                  <a:lnTo>
                    <a:pt x="10014" y="2182"/>
                  </a:lnTo>
                  <a:lnTo>
                    <a:pt x="10014" y="3867"/>
                  </a:lnTo>
                  <a:lnTo>
                    <a:pt x="11700" y="3867"/>
                  </a:lnTo>
                  <a:lnTo>
                    <a:pt x="11898" y="3917"/>
                  </a:lnTo>
                  <a:lnTo>
                    <a:pt x="12096" y="4016"/>
                  </a:lnTo>
                  <a:lnTo>
                    <a:pt x="12196" y="4214"/>
                  </a:lnTo>
                  <a:lnTo>
                    <a:pt x="12245" y="4413"/>
                  </a:lnTo>
                  <a:lnTo>
                    <a:pt x="12245" y="6643"/>
                  </a:lnTo>
                  <a:lnTo>
                    <a:pt x="12196" y="6842"/>
                  </a:lnTo>
                  <a:lnTo>
                    <a:pt x="12096" y="7040"/>
                  </a:lnTo>
                  <a:lnTo>
                    <a:pt x="11898" y="7139"/>
                  </a:lnTo>
                  <a:lnTo>
                    <a:pt x="11700" y="7189"/>
                  </a:lnTo>
                  <a:lnTo>
                    <a:pt x="10014" y="7189"/>
                  </a:lnTo>
                  <a:lnTo>
                    <a:pt x="10014" y="8874"/>
                  </a:lnTo>
                  <a:lnTo>
                    <a:pt x="9965" y="9073"/>
                  </a:lnTo>
                  <a:lnTo>
                    <a:pt x="9866" y="9271"/>
                  </a:lnTo>
                  <a:lnTo>
                    <a:pt x="9667" y="9370"/>
                  </a:lnTo>
                  <a:lnTo>
                    <a:pt x="9469" y="9420"/>
                  </a:lnTo>
                  <a:lnTo>
                    <a:pt x="7238" y="9420"/>
                  </a:lnTo>
                  <a:lnTo>
                    <a:pt x="7040" y="9370"/>
                  </a:lnTo>
                  <a:lnTo>
                    <a:pt x="6842" y="9271"/>
                  </a:lnTo>
                  <a:lnTo>
                    <a:pt x="6742" y="9073"/>
                  </a:lnTo>
                  <a:lnTo>
                    <a:pt x="6693" y="8874"/>
                  </a:lnTo>
                  <a:lnTo>
                    <a:pt x="6693" y="7189"/>
                  </a:lnTo>
                  <a:lnTo>
                    <a:pt x="5007" y="7189"/>
                  </a:lnTo>
                  <a:lnTo>
                    <a:pt x="4809" y="7139"/>
                  </a:lnTo>
                  <a:lnTo>
                    <a:pt x="4660" y="7040"/>
                  </a:lnTo>
                  <a:lnTo>
                    <a:pt x="4511" y="6842"/>
                  </a:lnTo>
                  <a:lnTo>
                    <a:pt x="4462" y="6643"/>
                  </a:lnTo>
                  <a:lnTo>
                    <a:pt x="4462" y="4413"/>
                  </a:lnTo>
                  <a:lnTo>
                    <a:pt x="4511" y="4214"/>
                  </a:lnTo>
                  <a:lnTo>
                    <a:pt x="4660" y="4016"/>
                  </a:lnTo>
                  <a:lnTo>
                    <a:pt x="4809" y="3917"/>
                  </a:lnTo>
                  <a:lnTo>
                    <a:pt x="5007" y="3867"/>
                  </a:lnTo>
                  <a:lnTo>
                    <a:pt x="6693" y="3867"/>
                  </a:lnTo>
                  <a:lnTo>
                    <a:pt x="6693" y="2182"/>
                  </a:lnTo>
                  <a:lnTo>
                    <a:pt x="6742" y="1983"/>
                  </a:lnTo>
                  <a:lnTo>
                    <a:pt x="6842" y="1785"/>
                  </a:lnTo>
                  <a:lnTo>
                    <a:pt x="7040" y="1686"/>
                  </a:lnTo>
                  <a:lnTo>
                    <a:pt x="7238" y="1636"/>
                  </a:lnTo>
                  <a:close/>
                  <a:moveTo>
                    <a:pt x="0" y="0"/>
                  </a:moveTo>
                  <a:lnTo>
                    <a:pt x="0" y="11700"/>
                  </a:lnTo>
                  <a:lnTo>
                    <a:pt x="50" y="11948"/>
                  </a:lnTo>
                  <a:lnTo>
                    <a:pt x="149" y="12097"/>
                  </a:lnTo>
                  <a:lnTo>
                    <a:pt x="347" y="12245"/>
                  </a:lnTo>
                  <a:lnTo>
                    <a:pt x="5255" y="12245"/>
                  </a:lnTo>
                  <a:lnTo>
                    <a:pt x="5404" y="12097"/>
                  </a:lnTo>
                  <a:lnTo>
                    <a:pt x="5553" y="11948"/>
                  </a:lnTo>
                  <a:lnTo>
                    <a:pt x="5602" y="11700"/>
                  </a:lnTo>
                  <a:lnTo>
                    <a:pt x="5602" y="11155"/>
                  </a:lnTo>
                  <a:lnTo>
                    <a:pt x="11155" y="11155"/>
                  </a:lnTo>
                  <a:lnTo>
                    <a:pt x="11155" y="11700"/>
                  </a:lnTo>
                  <a:lnTo>
                    <a:pt x="11204" y="11948"/>
                  </a:lnTo>
                  <a:lnTo>
                    <a:pt x="11303" y="12097"/>
                  </a:lnTo>
                  <a:lnTo>
                    <a:pt x="11452" y="12245"/>
                  </a:lnTo>
                  <a:lnTo>
                    <a:pt x="16409" y="12245"/>
                  </a:lnTo>
                  <a:lnTo>
                    <a:pt x="16558" y="12097"/>
                  </a:lnTo>
                  <a:lnTo>
                    <a:pt x="16707" y="11948"/>
                  </a:lnTo>
                  <a:lnTo>
                    <a:pt x="16707" y="11700"/>
                  </a:lnTo>
                  <a:lnTo>
                    <a:pt x="16707" y="0"/>
                  </a:lnTo>
                  <a:lnTo>
                    <a:pt x="14476" y="0"/>
                  </a:lnTo>
                  <a:lnTo>
                    <a:pt x="14476" y="546"/>
                  </a:lnTo>
                  <a:lnTo>
                    <a:pt x="14426" y="744"/>
                  </a:lnTo>
                  <a:lnTo>
                    <a:pt x="14327" y="942"/>
                  </a:lnTo>
                  <a:lnTo>
                    <a:pt x="14129" y="1041"/>
                  </a:lnTo>
                  <a:lnTo>
                    <a:pt x="13931" y="1091"/>
                  </a:lnTo>
                  <a:lnTo>
                    <a:pt x="11700" y="1091"/>
                  </a:lnTo>
                  <a:lnTo>
                    <a:pt x="11452" y="1041"/>
                  </a:lnTo>
                  <a:lnTo>
                    <a:pt x="11303" y="942"/>
                  </a:lnTo>
                  <a:lnTo>
                    <a:pt x="11204" y="744"/>
                  </a:lnTo>
                  <a:lnTo>
                    <a:pt x="11155" y="546"/>
                  </a:lnTo>
                  <a:lnTo>
                    <a:pt x="11155" y="0"/>
                  </a:lnTo>
                  <a:lnTo>
                    <a:pt x="5602" y="0"/>
                  </a:lnTo>
                  <a:lnTo>
                    <a:pt x="5602" y="546"/>
                  </a:lnTo>
                  <a:lnTo>
                    <a:pt x="5553" y="744"/>
                  </a:lnTo>
                  <a:lnTo>
                    <a:pt x="5404" y="942"/>
                  </a:lnTo>
                  <a:lnTo>
                    <a:pt x="5255" y="1041"/>
                  </a:lnTo>
                  <a:lnTo>
                    <a:pt x="5007" y="1091"/>
                  </a:lnTo>
                  <a:lnTo>
                    <a:pt x="2826" y="1091"/>
                  </a:lnTo>
                  <a:lnTo>
                    <a:pt x="2578" y="1041"/>
                  </a:lnTo>
                  <a:lnTo>
                    <a:pt x="2429" y="942"/>
                  </a:lnTo>
                  <a:lnTo>
                    <a:pt x="2281" y="744"/>
                  </a:lnTo>
                  <a:lnTo>
                    <a:pt x="2231" y="546"/>
                  </a:lnTo>
                  <a:lnTo>
                    <a:pt x="223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73" name="Google Shape;2073;p66"/>
            <p:cNvSpPr/>
            <p:nvPr/>
          </p:nvSpPr>
          <p:spPr>
            <a:xfrm>
              <a:off x="4672600" y="3420150"/>
              <a:ext cx="417675" cy="306150"/>
            </a:xfrm>
            <a:custGeom>
              <a:avLst/>
              <a:gdLst/>
              <a:ahLst/>
              <a:cxnLst/>
              <a:rect l="l" t="t" r="r" b="b"/>
              <a:pathLst>
                <a:path w="16707" h="12246" fill="none" extrusionOk="0">
                  <a:moveTo>
                    <a:pt x="11700" y="12245"/>
                  </a:moveTo>
                  <a:lnTo>
                    <a:pt x="16162" y="12245"/>
                  </a:lnTo>
                  <a:lnTo>
                    <a:pt x="16162" y="12245"/>
                  </a:lnTo>
                  <a:lnTo>
                    <a:pt x="16409" y="12245"/>
                  </a:lnTo>
                  <a:lnTo>
                    <a:pt x="16558" y="12097"/>
                  </a:lnTo>
                  <a:lnTo>
                    <a:pt x="16707" y="11948"/>
                  </a:lnTo>
                  <a:lnTo>
                    <a:pt x="16707" y="11700"/>
                  </a:lnTo>
                  <a:lnTo>
                    <a:pt x="16707" y="0"/>
                  </a:lnTo>
                  <a:lnTo>
                    <a:pt x="14476" y="0"/>
                  </a:lnTo>
                  <a:lnTo>
                    <a:pt x="14476" y="546"/>
                  </a:lnTo>
                  <a:lnTo>
                    <a:pt x="14476" y="546"/>
                  </a:lnTo>
                  <a:lnTo>
                    <a:pt x="14426" y="744"/>
                  </a:lnTo>
                  <a:lnTo>
                    <a:pt x="14327" y="942"/>
                  </a:lnTo>
                  <a:lnTo>
                    <a:pt x="14129" y="1041"/>
                  </a:lnTo>
                  <a:lnTo>
                    <a:pt x="13931" y="1091"/>
                  </a:lnTo>
                  <a:lnTo>
                    <a:pt x="11700" y="1091"/>
                  </a:lnTo>
                  <a:lnTo>
                    <a:pt x="11700" y="1091"/>
                  </a:lnTo>
                  <a:lnTo>
                    <a:pt x="11452" y="1041"/>
                  </a:lnTo>
                  <a:lnTo>
                    <a:pt x="11303" y="942"/>
                  </a:lnTo>
                  <a:lnTo>
                    <a:pt x="11204" y="744"/>
                  </a:lnTo>
                  <a:lnTo>
                    <a:pt x="11155" y="546"/>
                  </a:lnTo>
                  <a:lnTo>
                    <a:pt x="11155" y="0"/>
                  </a:lnTo>
                  <a:lnTo>
                    <a:pt x="5602" y="0"/>
                  </a:lnTo>
                  <a:lnTo>
                    <a:pt x="5602" y="546"/>
                  </a:lnTo>
                  <a:lnTo>
                    <a:pt x="5602" y="546"/>
                  </a:lnTo>
                  <a:lnTo>
                    <a:pt x="5553" y="744"/>
                  </a:lnTo>
                  <a:lnTo>
                    <a:pt x="5404" y="942"/>
                  </a:lnTo>
                  <a:lnTo>
                    <a:pt x="5255" y="1041"/>
                  </a:lnTo>
                  <a:lnTo>
                    <a:pt x="5007" y="1091"/>
                  </a:lnTo>
                  <a:lnTo>
                    <a:pt x="2826" y="1091"/>
                  </a:lnTo>
                  <a:lnTo>
                    <a:pt x="2826" y="1091"/>
                  </a:lnTo>
                  <a:lnTo>
                    <a:pt x="2578" y="1041"/>
                  </a:lnTo>
                  <a:lnTo>
                    <a:pt x="2429" y="942"/>
                  </a:lnTo>
                  <a:lnTo>
                    <a:pt x="2281" y="744"/>
                  </a:lnTo>
                  <a:lnTo>
                    <a:pt x="2231" y="546"/>
                  </a:lnTo>
                  <a:lnTo>
                    <a:pt x="2231" y="0"/>
                  </a:lnTo>
                  <a:lnTo>
                    <a:pt x="0" y="0"/>
                  </a:lnTo>
                  <a:lnTo>
                    <a:pt x="0" y="11700"/>
                  </a:lnTo>
                  <a:lnTo>
                    <a:pt x="0" y="11700"/>
                  </a:lnTo>
                  <a:lnTo>
                    <a:pt x="50" y="11948"/>
                  </a:lnTo>
                  <a:lnTo>
                    <a:pt x="149" y="12097"/>
                  </a:lnTo>
                  <a:lnTo>
                    <a:pt x="347" y="12245"/>
                  </a:lnTo>
                  <a:lnTo>
                    <a:pt x="545" y="12245"/>
                  </a:lnTo>
                  <a:lnTo>
                    <a:pt x="5007" y="12245"/>
                  </a:lnTo>
                  <a:lnTo>
                    <a:pt x="5007" y="12245"/>
                  </a:lnTo>
                  <a:lnTo>
                    <a:pt x="5255" y="12245"/>
                  </a:lnTo>
                  <a:lnTo>
                    <a:pt x="5404" y="12097"/>
                  </a:lnTo>
                  <a:lnTo>
                    <a:pt x="5553" y="11948"/>
                  </a:lnTo>
                  <a:lnTo>
                    <a:pt x="5602" y="11700"/>
                  </a:lnTo>
                  <a:lnTo>
                    <a:pt x="5602" y="11155"/>
                  </a:lnTo>
                  <a:lnTo>
                    <a:pt x="11155" y="11155"/>
                  </a:lnTo>
                  <a:lnTo>
                    <a:pt x="11155" y="11700"/>
                  </a:lnTo>
                  <a:lnTo>
                    <a:pt x="11155" y="11700"/>
                  </a:lnTo>
                  <a:lnTo>
                    <a:pt x="11204" y="11948"/>
                  </a:lnTo>
                  <a:lnTo>
                    <a:pt x="11303" y="12097"/>
                  </a:lnTo>
                  <a:lnTo>
                    <a:pt x="11452" y="12245"/>
                  </a:lnTo>
                  <a:lnTo>
                    <a:pt x="11700" y="12245"/>
                  </a:lnTo>
                  <a:lnTo>
                    <a:pt x="11700" y="1224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74" name="Google Shape;2074;p66"/>
            <p:cNvSpPr/>
            <p:nvPr/>
          </p:nvSpPr>
          <p:spPr>
            <a:xfrm>
              <a:off x="4784125" y="3461050"/>
              <a:ext cx="194625" cy="194600"/>
            </a:xfrm>
            <a:custGeom>
              <a:avLst/>
              <a:gdLst/>
              <a:ahLst/>
              <a:cxnLst/>
              <a:rect l="l" t="t" r="r" b="b"/>
              <a:pathLst>
                <a:path w="7785" h="7784" fill="none" extrusionOk="0">
                  <a:moveTo>
                    <a:pt x="5553" y="5553"/>
                  </a:moveTo>
                  <a:lnTo>
                    <a:pt x="5553" y="7238"/>
                  </a:lnTo>
                  <a:lnTo>
                    <a:pt x="5553" y="7238"/>
                  </a:lnTo>
                  <a:lnTo>
                    <a:pt x="5504" y="7437"/>
                  </a:lnTo>
                  <a:lnTo>
                    <a:pt x="5405" y="7635"/>
                  </a:lnTo>
                  <a:lnTo>
                    <a:pt x="5206" y="7734"/>
                  </a:lnTo>
                  <a:lnTo>
                    <a:pt x="5008" y="7784"/>
                  </a:lnTo>
                  <a:lnTo>
                    <a:pt x="2777" y="7784"/>
                  </a:lnTo>
                  <a:lnTo>
                    <a:pt x="2777" y="7784"/>
                  </a:lnTo>
                  <a:lnTo>
                    <a:pt x="2579" y="7734"/>
                  </a:lnTo>
                  <a:lnTo>
                    <a:pt x="2381" y="7635"/>
                  </a:lnTo>
                  <a:lnTo>
                    <a:pt x="2281" y="7437"/>
                  </a:lnTo>
                  <a:lnTo>
                    <a:pt x="2232" y="7238"/>
                  </a:lnTo>
                  <a:lnTo>
                    <a:pt x="2232" y="5553"/>
                  </a:lnTo>
                  <a:lnTo>
                    <a:pt x="546" y="5553"/>
                  </a:lnTo>
                  <a:lnTo>
                    <a:pt x="546" y="5553"/>
                  </a:lnTo>
                  <a:lnTo>
                    <a:pt x="348" y="5503"/>
                  </a:lnTo>
                  <a:lnTo>
                    <a:pt x="199" y="5404"/>
                  </a:lnTo>
                  <a:lnTo>
                    <a:pt x="50" y="5206"/>
                  </a:lnTo>
                  <a:lnTo>
                    <a:pt x="1" y="5007"/>
                  </a:lnTo>
                  <a:lnTo>
                    <a:pt x="1" y="2777"/>
                  </a:lnTo>
                  <a:lnTo>
                    <a:pt x="1" y="2777"/>
                  </a:lnTo>
                  <a:lnTo>
                    <a:pt x="50" y="2578"/>
                  </a:lnTo>
                  <a:lnTo>
                    <a:pt x="199" y="2380"/>
                  </a:lnTo>
                  <a:lnTo>
                    <a:pt x="348" y="2281"/>
                  </a:lnTo>
                  <a:lnTo>
                    <a:pt x="546" y="2231"/>
                  </a:lnTo>
                  <a:lnTo>
                    <a:pt x="2232" y="2231"/>
                  </a:lnTo>
                  <a:lnTo>
                    <a:pt x="2232" y="546"/>
                  </a:lnTo>
                  <a:lnTo>
                    <a:pt x="2232" y="546"/>
                  </a:lnTo>
                  <a:lnTo>
                    <a:pt x="2281" y="347"/>
                  </a:lnTo>
                  <a:lnTo>
                    <a:pt x="2381" y="149"/>
                  </a:lnTo>
                  <a:lnTo>
                    <a:pt x="2579" y="50"/>
                  </a:lnTo>
                  <a:lnTo>
                    <a:pt x="2777" y="0"/>
                  </a:lnTo>
                  <a:lnTo>
                    <a:pt x="5008" y="0"/>
                  </a:lnTo>
                  <a:lnTo>
                    <a:pt x="5008" y="0"/>
                  </a:lnTo>
                  <a:lnTo>
                    <a:pt x="5206" y="50"/>
                  </a:lnTo>
                  <a:lnTo>
                    <a:pt x="5405" y="149"/>
                  </a:lnTo>
                  <a:lnTo>
                    <a:pt x="5504" y="347"/>
                  </a:lnTo>
                  <a:lnTo>
                    <a:pt x="5553" y="546"/>
                  </a:lnTo>
                  <a:lnTo>
                    <a:pt x="5553" y="2231"/>
                  </a:lnTo>
                  <a:lnTo>
                    <a:pt x="7239" y="2231"/>
                  </a:lnTo>
                  <a:lnTo>
                    <a:pt x="7239" y="2231"/>
                  </a:lnTo>
                  <a:lnTo>
                    <a:pt x="7437" y="2281"/>
                  </a:lnTo>
                  <a:lnTo>
                    <a:pt x="7635" y="2380"/>
                  </a:lnTo>
                  <a:lnTo>
                    <a:pt x="7735" y="2578"/>
                  </a:lnTo>
                  <a:lnTo>
                    <a:pt x="7784" y="2777"/>
                  </a:lnTo>
                  <a:lnTo>
                    <a:pt x="7784" y="5007"/>
                  </a:lnTo>
                  <a:lnTo>
                    <a:pt x="7784" y="5007"/>
                  </a:lnTo>
                  <a:lnTo>
                    <a:pt x="7735" y="5206"/>
                  </a:lnTo>
                  <a:lnTo>
                    <a:pt x="7635" y="5404"/>
                  </a:lnTo>
                  <a:lnTo>
                    <a:pt x="7437" y="5503"/>
                  </a:lnTo>
                  <a:lnTo>
                    <a:pt x="7239" y="5553"/>
                  </a:lnTo>
                  <a:lnTo>
                    <a:pt x="5553" y="5553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75" name="Google Shape;2075;p66"/>
            <p:cNvSpPr/>
            <p:nvPr/>
          </p:nvSpPr>
          <p:spPr>
            <a:xfrm>
              <a:off x="4922950" y="3599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76" name="Google Shape;2076;p66"/>
            <p:cNvSpPr/>
            <p:nvPr/>
          </p:nvSpPr>
          <p:spPr>
            <a:xfrm>
              <a:off x="4812650" y="3489550"/>
              <a:ext cx="138825" cy="138825"/>
            </a:xfrm>
            <a:custGeom>
              <a:avLst/>
              <a:gdLst/>
              <a:ahLst/>
              <a:cxnLst/>
              <a:rect l="l" t="t" r="r" b="b"/>
              <a:pathLst>
                <a:path w="5553" h="5553" extrusionOk="0">
                  <a:moveTo>
                    <a:pt x="2181" y="1"/>
                  </a:moveTo>
                  <a:lnTo>
                    <a:pt x="2181" y="1637"/>
                  </a:lnTo>
                  <a:lnTo>
                    <a:pt x="2181" y="1835"/>
                  </a:lnTo>
                  <a:lnTo>
                    <a:pt x="2033" y="2033"/>
                  </a:lnTo>
                  <a:lnTo>
                    <a:pt x="1884" y="2132"/>
                  </a:lnTo>
                  <a:lnTo>
                    <a:pt x="1636" y="2182"/>
                  </a:lnTo>
                  <a:lnTo>
                    <a:pt x="0" y="2182"/>
                  </a:lnTo>
                  <a:lnTo>
                    <a:pt x="0" y="3322"/>
                  </a:lnTo>
                  <a:lnTo>
                    <a:pt x="1636" y="3322"/>
                  </a:lnTo>
                  <a:lnTo>
                    <a:pt x="1884" y="3372"/>
                  </a:lnTo>
                  <a:lnTo>
                    <a:pt x="2033" y="3471"/>
                  </a:lnTo>
                  <a:lnTo>
                    <a:pt x="2181" y="3669"/>
                  </a:lnTo>
                  <a:lnTo>
                    <a:pt x="2181" y="3867"/>
                  </a:lnTo>
                  <a:lnTo>
                    <a:pt x="2181" y="5553"/>
                  </a:lnTo>
                  <a:lnTo>
                    <a:pt x="3322" y="5553"/>
                  </a:lnTo>
                  <a:lnTo>
                    <a:pt x="3322" y="3867"/>
                  </a:lnTo>
                  <a:lnTo>
                    <a:pt x="3371" y="3669"/>
                  </a:lnTo>
                  <a:lnTo>
                    <a:pt x="3470" y="3471"/>
                  </a:lnTo>
                  <a:lnTo>
                    <a:pt x="3669" y="3372"/>
                  </a:lnTo>
                  <a:lnTo>
                    <a:pt x="3867" y="3322"/>
                  </a:lnTo>
                  <a:lnTo>
                    <a:pt x="5553" y="3322"/>
                  </a:lnTo>
                  <a:lnTo>
                    <a:pt x="5553" y="2182"/>
                  </a:lnTo>
                  <a:lnTo>
                    <a:pt x="3867" y="2182"/>
                  </a:lnTo>
                  <a:lnTo>
                    <a:pt x="3669" y="2132"/>
                  </a:lnTo>
                  <a:lnTo>
                    <a:pt x="3470" y="2033"/>
                  </a:lnTo>
                  <a:lnTo>
                    <a:pt x="3371" y="1835"/>
                  </a:lnTo>
                  <a:lnTo>
                    <a:pt x="3322" y="1637"/>
                  </a:lnTo>
                  <a:lnTo>
                    <a:pt x="332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77" name="Google Shape;2077;p66"/>
            <p:cNvSpPr/>
            <p:nvPr/>
          </p:nvSpPr>
          <p:spPr>
            <a:xfrm>
              <a:off x="4812650" y="3489550"/>
              <a:ext cx="138825" cy="138825"/>
            </a:xfrm>
            <a:custGeom>
              <a:avLst/>
              <a:gdLst/>
              <a:ahLst/>
              <a:cxnLst/>
              <a:rect l="l" t="t" r="r" b="b"/>
              <a:pathLst>
                <a:path w="5553" h="5553" fill="none" extrusionOk="0">
                  <a:moveTo>
                    <a:pt x="3322" y="1637"/>
                  </a:moveTo>
                  <a:lnTo>
                    <a:pt x="3322" y="1"/>
                  </a:lnTo>
                  <a:lnTo>
                    <a:pt x="2181" y="1"/>
                  </a:lnTo>
                  <a:lnTo>
                    <a:pt x="2181" y="1637"/>
                  </a:lnTo>
                  <a:lnTo>
                    <a:pt x="2181" y="1637"/>
                  </a:lnTo>
                  <a:lnTo>
                    <a:pt x="2181" y="1835"/>
                  </a:lnTo>
                  <a:lnTo>
                    <a:pt x="2033" y="2033"/>
                  </a:lnTo>
                  <a:lnTo>
                    <a:pt x="1884" y="2132"/>
                  </a:lnTo>
                  <a:lnTo>
                    <a:pt x="1636" y="2182"/>
                  </a:lnTo>
                  <a:lnTo>
                    <a:pt x="0" y="2182"/>
                  </a:lnTo>
                  <a:lnTo>
                    <a:pt x="0" y="3322"/>
                  </a:lnTo>
                  <a:lnTo>
                    <a:pt x="1636" y="3322"/>
                  </a:lnTo>
                  <a:lnTo>
                    <a:pt x="1636" y="3322"/>
                  </a:lnTo>
                  <a:lnTo>
                    <a:pt x="1884" y="3372"/>
                  </a:lnTo>
                  <a:lnTo>
                    <a:pt x="2033" y="3471"/>
                  </a:lnTo>
                  <a:lnTo>
                    <a:pt x="2181" y="3669"/>
                  </a:lnTo>
                  <a:lnTo>
                    <a:pt x="2181" y="3867"/>
                  </a:lnTo>
                  <a:lnTo>
                    <a:pt x="2181" y="5553"/>
                  </a:lnTo>
                  <a:lnTo>
                    <a:pt x="3322" y="5553"/>
                  </a:lnTo>
                  <a:lnTo>
                    <a:pt x="3322" y="3867"/>
                  </a:lnTo>
                  <a:lnTo>
                    <a:pt x="3322" y="3867"/>
                  </a:lnTo>
                  <a:lnTo>
                    <a:pt x="3371" y="3669"/>
                  </a:lnTo>
                  <a:lnTo>
                    <a:pt x="3470" y="3471"/>
                  </a:lnTo>
                  <a:lnTo>
                    <a:pt x="3669" y="3372"/>
                  </a:lnTo>
                  <a:lnTo>
                    <a:pt x="3867" y="3322"/>
                  </a:lnTo>
                  <a:lnTo>
                    <a:pt x="5553" y="3322"/>
                  </a:lnTo>
                  <a:lnTo>
                    <a:pt x="5553" y="2182"/>
                  </a:lnTo>
                  <a:lnTo>
                    <a:pt x="3867" y="2182"/>
                  </a:lnTo>
                  <a:lnTo>
                    <a:pt x="3867" y="2182"/>
                  </a:lnTo>
                  <a:lnTo>
                    <a:pt x="3669" y="2132"/>
                  </a:lnTo>
                  <a:lnTo>
                    <a:pt x="3470" y="2033"/>
                  </a:lnTo>
                  <a:lnTo>
                    <a:pt x="3371" y="1835"/>
                  </a:lnTo>
                  <a:lnTo>
                    <a:pt x="3322" y="1637"/>
                  </a:lnTo>
                  <a:lnTo>
                    <a:pt x="3322" y="1637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78" name="Google Shape;2078;p66"/>
            <p:cNvSpPr/>
            <p:nvPr/>
          </p:nvSpPr>
          <p:spPr>
            <a:xfrm>
              <a:off x="4895675" y="3530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79" name="Google Shape;2079;p66"/>
            <p:cNvSpPr/>
            <p:nvPr/>
          </p:nvSpPr>
          <p:spPr>
            <a:xfrm>
              <a:off x="4645325" y="3308600"/>
              <a:ext cx="83075" cy="83075"/>
            </a:xfrm>
            <a:custGeom>
              <a:avLst/>
              <a:gdLst/>
              <a:ahLst/>
              <a:cxnLst/>
              <a:rect l="l" t="t" r="r" b="b"/>
              <a:pathLst>
                <a:path w="3323" h="3323" extrusionOk="0">
                  <a:moveTo>
                    <a:pt x="1636" y="1"/>
                  </a:moveTo>
                  <a:lnTo>
                    <a:pt x="1289" y="50"/>
                  </a:lnTo>
                  <a:lnTo>
                    <a:pt x="992" y="149"/>
                  </a:lnTo>
                  <a:lnTo>
                    <a:pt x="695" y="298"/>
                  </a:lnTo>
                  <a:lnTo>
                    <a:pt x="447" y="496"/>
                  </a:lnTo>
                  <a:lnTo>
                    <a:pt x="248" y="744"/>
                  </a:lnTo>
                  <a:lnTo>
                    <a:pt x="100" y="992"/>
                  </a:lnTo>
                  <a:lnTo>
                    <a:pt x="1" y="1339"/>
                  </a:lnTo>
                  <a:lnTo>
                    <a:pt x="1" y="1686"/>
                  </a:lnTo>
                  <a:lnTo>
                    <a:pt x="1" y="2777"/>
                  </a:lnTo>
                  <a:lnTo>
                    <a:pt x="1" y="2975"/>
                  </a:lnTo>
                  <a:lnTo>
                    <a:pt x="149" y="3173"/>
                  </a:lnTo>
                  <a:lnTo>
                    <a:pt x="298" y="3273"/>
                  </a:lnTo>
                  <a:lnTo>
                    <a:pt x="546" y="3322"/>
                  </a:lnTo>
                  <a:lnTo>
                    <a:pt x="3322" y="3322"/>
                  </a:lnTo>
                  <a:lnTo>
                    <a:pt x="332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80" name="Google Shape;2080;p66"/>
            <p:cNvSpPr/>
            <p:nvPr/>
          </p:nvSpPr>
          <p:spPr>
            <a:xfrm>
              <a:off x="4645325" y="3308600"/>
              <a:ext cx="83075" cy="83075"/>
            </a:xfrm>
            <a:custGeom>
              <a:avLst/>
              <a:gdLst/>
              <a:ahLst/>
              <a:cxnLst/>
              <a:rect l="l" t="t" r="r" b="b"/>
              <a:pathLst>
                <a:path w="3323" h="3323" fill="none" extrusionOk="0">
                  <a:moveTo>
                    <a:pt x="546" y="3322"/>
                  </a:moveTo>
                  <a:lnTo>
                    <a:pt x="3322" y="3322"/>
                  </a:lnTo>
                  <a:lnTo>
                    <a:pt x="3322" y="1"/>
                  </a:lnTo>
                  <a:lnTo>
                    <a:pt x="1636" y="1"/>
                  </a:lnTo>
                  <a:lnTo>
                    <a:pt x="1636" y="1"/>
                  </a:lnTo>
                  <a:lnTo>
                    <a:pt x="1289" y="50"/>
                  </a:lnTo>
                  <a:lnTo>
                    <a:pt x="992" y="149"/>
                  </a:lnTo>
                  <a:lnTo>
                    <a:pt x="695" y="298"/>
                  </a:lnTo>
                  <a:lnTo>
                    <a:pt x="447" y="496"/>
                  </a:lnTo>
                  <a:lnTo>
                    <a:pt x="248" y="744"/>
                  </a:lnTo>
                  <a:lnTo>
                    <a:pt x="100" y="992"/>
                  </a:lnTo>
                  <a:lnTo>
                    <a:pt x="1" y="1339"/>
                  </a:lnTo>
                  <a:lnTo>
                    <a:pt x="1" y="1686"/>
                  </a:lnTo>
                  <a:lnTo>
                    <a:pt x="1" y="2777"/>
                  </a:lnTo>
                  <a:lnTo>
                    <a:pt x="1" y="2777"/>
                  </a:lnTo>
                  <a:lnTo>
                    <a:pt x="1" y="2975"/>
                  </a:lnTo>
                  <a:lnTo>
                    <a:pt x="149" y="3173"/>
                  </a:lnTo>
                  <a:lnTo>
                    <a:pt x="298" y="3273"/>
                  </a:lnTo>
                  <a:lnTo>
                    <a:pt x="546" y="3322"/>
                  </a:lnTo>
                  <a:lnTo>
                    <a:pt x="546" y="332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81" name="Google Shape;2081;p66"/>
            <p:cNvSpPr/>
            <p:nvPr/>
          </p:nvSpPr>
          <p:spPr>
            <a:xfrm>
              <a:off x="4658950" y="3391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082" name="Google Shape;2082;p66"/>
          <p:cNvGrpSpPr/>
          <p:nvPr/>
        </p:nvGrpSpPr>
        <p:grpSpPr>
          <a:xfrm>
            <a:off x="6160695" y="3270570"/>
            <a:ext cx="234301" cy="445256"/>
            <a:chOff x="5499250" y="3252825"/>
            <a:chExt cx="249150" cy="473475"/>
          </a:xfrm>
        </p:grpSpPr>
        <p:sp>
          <p:nvSpPr>
            <p:cNvPr id="2083" name="Google Shape;2083;p66"/>
            <p:cNvSpPr/>
            <p:nvPr/>
          </p:nvSpPr>
          <p:spPr>
            <a:xfrm>
              <a:off x="5499250" y="3671750"/>
              <a:ext cx="249150" cy="54550"/>
            </a:xfrm>
            <a:custGeom>
              <a:avLst/>
              <a:gdLst/>
              <a:ahLst/>
              <a:cxnLst/>
              <a:rect l="l" t="t" r="r" b="b"/>
              <a:pathLst>
                <a:path w="9966" h="2182" extrusionOk="0">
                  <a:moveTo>
                    <a:pt x="1" y="0"/>
                  </a:moveTo>
                  <a:lnTo>
                    <a:pt x="1" y="1636"/>
                  </a:lnTo>
                  <a:lnTo>
                    <a:pt x="50" y="1884"/>
                  </a:lnTo>
                  <a:lnTo>
                    <a:pt x="149" y="2033"/>
                  </a:lnTo>
                  <a:lnTo>
                    <a:pt x="348" y="2181"/>
                  </a:lnTo>
                  <a:lnTo>
                    <a:pt x="9668" y="2181"/>
                  </a:lnTo>
                  <a:lnTo>
                    <a:pt x="9817" y="2033"/>
                  </a:lnTo>
                  <a:lnTo>
                    <a:pt x="9916" y="1884"/>
                  </a:lnTo>
                  <a:lnTo>
                    <a:pt x="9965" y="1636"/>
                  </a:lnTo>
                  <a:lnTo>
                    <a:pt x="996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84" name="Google Shape;2084;p66"/>
            <p:cNvSpPr/>
            <p:nvPr/>
          </p:nvSpPr>
          <p:spPr>
            <a:xfrm>
              <a:off x="5499250" y="3671750"/>
              <a:ext cx="249150" cy="54550"/>
            </a:xfrm>
            <a:custGeom>
              <a:avLst/>
              <a:gdLst/>
              <a:ahLst/>
              <a:cxnLst/>
              <a:rect l="l" t="t" r="r" b="b"/>
              <a:pathLst>
                <a:path w="9966" h="2182" fill="none" extrusionOk="0">
                  <a:moveTo>
                    <a:pt x="546" y="2181"/>
                  </a:moveTo>
                  <a:lnTo>
                    <a:pt x="9420" y="2181"/>
                  </a:lnTo>
                  <a:lnTo>
                    <a:pt x="9420" y="2181"/>
                  </a:lnTo>
                  <a:lnTo>
                    <a:pt x="9668" y="2181"/>
                  </a:lnTo>
                  <a:lnTo>
                    <a:pt x="9817" y="2033"/>
                  </a:lnTo>
                  <a:lnTo>
                    <a:pt x="9916" y="1884"/>
                  </a:lnTo>
                  <a:lnTo>
                    <a:pt x="9965" y="1636"/>
                  </a:lnTo>
                  <a:lnTo>
                    <a:pt x="9965" y="0"/>
                  </a:lnTo>
                  <a:lnTo>
                    <a:pt x="1" y="0"/>
                  </a:lnTo>
                  <a:lnTo>
                    <a:pt x="1" y="1636"/>
                  </a:lnTo>
                  <a:lnTo>
                    <a:pt x="1" y="1636"/>
                  </a:lnTo>
                  <a:lnTo>
                    <a:pt x="50" y="1884"/>
                  </a:lnTo>
                  <a:lnTo>
                    <a:pt x="149" y="2033"/>
                  </a:lnTo>
                  <a:lnTo>
                    <a:pt x="348" y="2181"/>
                  </a:lnTo>
                  <a:lnTo>
                    <a:pt x="546" y="2181"/>
                  </a:lnTo>
                  <a:lnTo>
                    <a:pt x="546" y="218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85" name="Google Shape;2085;p66"/>
            <p:cNvSpPr/>
            <p:nvPr/>
          </p:nvSpPr>
          <p:spPr>
            <a:xfrm>
              <a:off x="5512875" y="3726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86" name="Google Shape;2086;p66"/>
            <p:cNvSpPr/>
            <p:nvPr/>
          </p:nvSpPr>
          <p:spPr>
            <a:xfrm>
              <a:off x="5499250" y="3252825"/>
              <a:ext cx="249150" cy="390425"/>
            </a:xfrm>
            <a:custGeom>
              <a:avLst/>
              <a:gdLst/>
              <a:ahLst/>
              <a:cxnLst/>
              <a:rect l="l" t="t" r="r" b="b"/>
              <a:pathLst>
                <a:path w="9966" h="15617" extrusionOk="0">
                  <a:moveTo>
                    <a:pt x="6098" y="2232"/>
                  </a:moveTo>
                  <a:lnTo>
                    <a:pt x="6297" y="2281"/>
                  </a:lnTo>
                  <a:lnTo>
                    <a:pt x="6495" y="2380"/>
                  </a:lnTo>
                  <a:lnTo>
                    <a:pt x="6594" y="2579"/>
                  </a:lnTo>
                  <a:lnTo>
                    <a:pt x="6644" y="2777"/>
                  </a:lnTo>
                  <a:lnTo>
                    <a:pt x="6594" y="2975"/>
                  </a:lnTo>
                  <a:lnTo>
                    <a:pt x="6495" y="3174"/>
                  </a:lnTo>
                  <a:lnTo>
                    <a:pt x="6297" y="3273"/>
                  </a:lnTo>
                  <a:lnTo>
                    <a:pt x="6098" y="3322"/>
                  </a:lnTo>
                  <a:lnTo>
                    <a:pt x="3868" y="3322"/>
                  </a:lnTo>
                  <a:lnTo>
                    <a:pt x="3669" y="3273"/>
                  </a:lnTo>
                  <a:lnTo>
                    <a:pt x="3471" y="3174"/>
                  </a:lnTo>
                  <a:lnTo>
                    <a:pt x="3372" y="2975"/>
                  </a:lnTo>
                  <a:lnTo>
                    <a:pt x="3322" y="2777"/>
                  </a:lnTo>
                  <a:lnTo>
                    <a:pt x="3372" y="2579"/>
                  </a:lnTo>
                  <a:lnTo>
                    <a:pt x="3471" y="2380"/>
                  </a:lnTo>
                  <a:lnTo>
                    <a:pt x="3669" y="2281"/>
                  </a:lnTo>
                  <a:lnTo>
                    <a:pt x="3868" y="2232"/>
                  </a:lnTo>
                  <a:close/>
                  <a:moveTo>
                    <a:pt x="5008" y="6693"/>
                  </a:moveTo>
                  <a:lnTo>
                    <a:pt x="5206" y="6743"/>
                  </a:lnTo>
                  <a:lnTo>
                    <a:pt x="5355" y="6892"/>
                  </a:lnTo>
                  <a:lnTo>
                    <a:pt x="5503" y="7040"/>
                  </a:lnTo>
                  <a:lnTo>
                    <a:pt x="5553" y="7239"/>
                  </a:lnTo>
                  <a:lnTo>
                    <a:pt x="5503" y="7487"/>
                  </a:lnTo>
                  <a:lnTo>
                    <a:pt x="5355" y="7635"/>
                  </a:lnTo>
                  <a:lnTo>
                    <a:pt x="5206" y="7784"/>
                  </a:lnTo>
                  <a:lnTo>
                    <a:pt x="5008" y="7834"/>
                  </a:lnTo>
                  <a:lnTo>
                    <a:pt x="4760" y="7784"/>
                  </a:lnTo>
                  <a:lnTo>
                    <a:pt x="4611" y="7635"/>
                  </a:lnTo>
                  <a:lnTo>
                    <a:pt x="4462" y="7487"/>
                  </a:lnTo>
                  <a:lnTo>
                    <a:pt x="4413" y="7239"/>
                  </a:lnTo>
                  <a:lnTo>
                    <a:pt x="4462" y="7040"/>
                  </a:lnTo>
                  <a:lnTo>
                    <a:pt x="4611" y="6892"/>
                  </a:lnTo>
                  <a:lnTo>
                    <a:pt x="4760" y="6743"/>
                  </a:lnTo>
                  <a:lnTo>
                    <a:pt x="5008" y="6693"/>
                  </a:lnTo>
                  <a:close/>
                  <a:moveTo>
                    <a:pt x="2777" y="7834"/>
                  </a:moveTo>
                  <a:lnTo>
                    <a:pt x="2975" y="7883"/>
                  </a:lnTo>
                  <a:lnTo>
                    <a:pt x="3173" y="7982"/>
                  </a:lnTo>
                  <a:lnTo>
                    <a:pt x="3273" y="8181"/>
                  </a:lnTo>
                  <a:lnTo>
                    <a:pt x="3322" y="8379"/>
                  </a:lnTo>
                  <a:lnTo>
                    <a:pt x="3273" y="8577"/>
                  </a:lnTo>
                  <a:lnTo>
                    <a:pt x="3173" y="8776"/>
                  </a:lnTo>
                  <a:lnTo>
                    <a:pt x="2975" y="8875"/>
                  </a:lnTo>
                  <a:lnTo>
                    <a:pt x="2777" y="8924"/>
                  </a:lnTo>
                  <a:lnTo>
                    <a:pt x="2529" y="8875"/>
                  </a:lnTo>
                  <a:lnTo>
                    <a:pt x="2380" y="8776"/>
                  </a:lnTo>
                  <a:lnTo>
                    <a:pt x="2232" y="8577"/>
                  </a:lnTo>
                  <a:lnTo>
                    <a:pt x="2232" y="8379"/>
                  </a:lnTo>
                  <a:lnTo>
                    <a:pt x="2232" y="8181"/>
                  </a:lnTo>
                  <a:lnTo>
                    <a:pt x="2380" y="7982"/>
                  </a:lnTo>
                  <a:lnTo>
                    <a:pt x="2529" y="7883"/>
                  </a:lnTo>
                  <a:lnTo>
                    <a:pt x="2777" y="7834"/>
                  </a:lnTo>
                  <a:close/>
                  <a:moveTo>
                    <a:pt x="7189" y="7834"/>
                  </a:moveTo>
                  <a:lnTo>
                    <a:pt x="7437" y="7883"/>
                  </a:lnTo>
                  <a:lnTo>
                    <a:pt x="7586" y="7982"/>
                  </a:lnTo>
                  <a:lnTo>
                    <a:pt x="7734" y="8181"/>
                  </a:lnTo>
                  <a:lnTo>
                    <a:pt x="7784" y="8379"/>
                  </a:lnTo>
                  <a:lnTo>
                    <a:pt x="7734" y="8577"/>
                  </a:lnTo>
                  <a:lnTo>
                    <a:pt x="7586" y="8776"/>
                  </a:lnTo>
                  <a:lnTo>
                    <a:pt x="7437" y="8875"/>
                  </a:lnTo>
                  <a:lnTo>
                    <a:pt x="7189" y="8924"/>
                  </a:lnTo>
                  <a:lnTo>
                    <a:pt x="6991" y="8875"/>
                  </a:lnTo>
                  <a:lnTo>
                    <a:pt x="6792" y="8776"/>
                  </a:lnTo>
                  <a:lnTo>
                    <a:pt x="6693" y="8577"/>
                  </a:lnTo>
                  <a:lnTo>
                    <a:pt x="6644" y="8379"/>
                  </a:lnTo>
                  <a:lnTo>
                    <a:pt x="6693" y="8181"/>
                  </a:lnTo>
                  <a:lnTo>
                    <a:pt x="6792" y="7982"/>
                  </a:lnTo>
                  <a:lnTo>
                    <a:pt x="6991" y="7883"/>
                  </a:lnTo>
                  <a:lnTo>
                    <a:pt x="7189" y="7834"/>
                  </a:lnTo>
                  <a:close/>
                  <a:moveTo>
                    <a:pt x="5008" y="8924"/>
                  </a:moveTo>
                  <a:lnTo>
                    <a:pt x="5454" y="8974"/>
                  </a:lnTo>
                  <a:lnTo>
                    <a:pt x="5851" y="9073"/>
                  </a:lnTo>
                  <a:lnTo>
                    <a:pt x="6247" y="9222"/>
                  </a:lnTo>
                  <a:lnTo>
                    <a:pt x="6545" y="9420"/>
                  </a:lnTo>
                  <a:lnTo>
                    <a:pt x="6842" y="9668"/>
                  </a:lnTo>
                  <a:lnTo>
                    <a:pt x="7040" y="9916"/>
                  </a:lnTo>
                  <a:lnTo>
                    <a:pt x="7139" y="10263"/>
                  </a:lnTo>
                  <a:lnTo>
                    <a:pt x="7189" y="10610"/>
                  </a:lnTo>
                  <a:lnTo>
                    <a:pt x="7139" y="10957"/>
                  </a:lnTo>
                  <a:lnTo>
                    <a:pt x="7040" y="11254"/>
                  </a:lnTo>
                  <a:lnTo>
                    <a:pt x="6842" y="11552"/>
                  </a:lnTo>
                  <a:lnTo>
                    <a:pt x="6545" y="11800"/>
                  </a:lnTo>
                  <a:lnTo>
                    <a:pt x="6247" y="11998"/>
                  </a:lnTo>
                  <a:lnTo>
                    <a:pt x="5851" y="12147"/>
                  </a:lnTo>
                  <a:lnTo>
                    <a:pt x="5454" y="12246"/>
                  </a:lnTo>
                  <a:lnTo>
                    <a:pt x="4512" y="12246"/>
                  </a:lnTo>
                  <a:lnTo>
                    <a:pt x="4115" y="12147"/>
                  </a:lnTo>
                  <a:lnTo>
                    <a:pt x="3719" y="11998"/>
                  </a:lnTo>
                  <a:lnTo>
                    <a:pt x="3421" y="11800"/>
                  </a:lnTo>
                  <a:lnTo>
                    <a:pt x="3124" y="11552"/>
                  </a:lnTo>
                  <a:lnTo>
                    <a:pt x="2926" y="11254"/>
                  </a:lnTo>
                  <a:lnTo>
                    <a:pt x="2826" y="10957"/>
                  </a:lnTo>
                  <a:lnTo>
                    <a:pt x="2777" y="10610"/>
                  </a:lnTo>
                  <a:lnTo>
                    <a:pt x="2826" y="10263"/>
                  </a:lnTo>
                  <a:lnTo>
                    <a:pt x="2926" y="9916"/>
                  </a:lnTo>
                  <a:lnTo>
                    <a:pt x="3124" y="9668"/>
                  </a:lnTo>
                  <a:lnTo>
                    <a:pt x="3421" y="9420"/>
                  </a:lnTo>
                  <a:lnTo>
                    <a:pt x="3719" y="9222"/>
                  </a:lnTo>
                  <a:lnTo>
                    <a:pt x="4115" y="9073"/>
                  </a:lnTo>
                  <a:lnTo>
                    <a:pt x="4512" y="8974"/>
                  </a:lnTo>
                  <a:lnTo>
                    <a:pt x="5008" y="8924"/>
                  </a:lnTo>
                  <a:close/>
                  <a:moveTo>
                    <a:pt x="546" y="1"/>
                  </a:moveTo>
                  <a:lnTo>
                    <a:pt x="348" y="50"/>
                  </a:lnTo>
                  <a:lnTo>
                    <a:pt x="149" y="150"/>
                  </a:lnTo>
                  <a:lnTo>
                    <a:pt x="50" y="348"/>
                  </a:lnTo>
                  <a:lnTo>
                    <a:pt x="1" y="546"/>
                  </a:lnTo>
                  <a:lnTo>
                    <a:pt x="1" y="15617"/>
                  </a:lnTo>
                  <a:lnTo>
                    <a:pt x="9965" y="15617"/>
                  </a:lnTo>
                  <a:lnTo>
                    <a:pt x="9965" y="546"/>
                  </a:lnTo>
                  <a:lnTo>
                    <a:pt x="9916" y="348"/>
                  </a:lnTo>
                  <a:lnTo>
                    <a:pt x="9817" y="150"/>
                  </a:lnTo>
                  <a:lnTo>
                    <a:pt x="9668" y="50"/>
                  </a:lnTo>
                  <a:lnTo>
                    <a:pt x="942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87" name="Google Shape;2087;p66"/>
            <p:cNvSpPr/>
            <p:nvPr/>
          </p:nvSpPr>
          <p:spPr>
            <a:xfrm>
              <a:off x="5499250" y="3252825"/>
              <a:ext cx="249150" cy="390425"/>
            </a:xfrm>
            <a:custGeom>
              <a:avLst/>
              <a:gdLst/>
              <a:ahLst/>
              <a:cxnLst/>
              <a:rect l="l" t="t" r="r" b="b"/>
              <a:pathLst>
                <a:path w="9966" h="15617" fill="none" extrusionOk="0">
                  <a:moveTo>
                    <a:pt x="1" y="546"/>
                  </a:moveTo>
                  <a:lnTo>
                    <a:pt x="1" y="15617"/>
                  </a:lnTo>
                  <a:lnTo>
                    <a:pt x="9965" y="15617"/>
                  </a:lnTo>
                  <a:lnTo>
                    <a:pt x="9965" y="546"/>
                  </a:lnTo>
                  <a:lnTo>
                    <a:pt x="9965" y="546"/>
                  </a:lnTo>
                  <a:lnTo>
                    <a:pt x="9916" y="348"/>
                  </a:lnTo>
                  <a:lnTo>
                    <a:pt x="9817" y="150"/>
                  </a:lnTo>
                  <a:lnTo>
                    <a:pt x="9668" y="50"/>
                  </a:lnTo>
                  <a:lnTo>
                    <a:pt x="9420" y="1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348" y="50"/>
                  </a:lnTo>
                  <a:lnTo>
                    <a:pt x="149" y="150"/>
                  </a:lnTo>
                  <a:lnTo>
                    <a:pt x="50" y="348"/>
                  </a:lnTo>
                  <a:lnTo>
                    <a:pt x="1" y="546"/>
                  </a:lnTo>
                  <a:lnTo>
                    <a:pt x="1" y="54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88" name="Google Shape;2088;p66"/>
            <p:cNvSpPr/>
            <p:nvPr/>
          </p:nvSpPr>
          <p:spPr>
            <a:xfrm>
              <a:off x="5568650" y="3475925"/>
              <a:ext cx="110350" cy="83050"/>
            </a:xfrm>
            <a:custGeom>
              <a:avLst/>
              <a:gdLst/>
              <a:ahLst/>
              <a:cxnLst/>
              <a:rect l="l" t="t" r="r" b="b"/>
              <a:pathLst>
                <a:path w="4414" h="3322" fill="none" extrusionOk="0">
                  <a:moveTo>
                    <a:pt x="2232" y="3322"/>
                  </a:moveTo>
                  <a:lnTo>
                    <a:pt x="2232" y="3322"/>
                  </a:lnTo>
                  <a:lnTo>
                    <a:pt x="1736" y="3322"/>
                  </a:lnTo>
                  <a:lnTo>
                    <a:pt x="1339" y="3223"/>
                  </a:lnTo>
                  <a:lnTo>
                    <a:pt x="943" y="3074"/>
                  </a:lnTo>
                  <a:lnTo>
                    <a:pt x="645" y="2876"/>
                  </a:lnTo>
                  <a:lnTo>
                    <a:pt x="348" y="2628"/>
                  </a:lnTo>
                  <a:lnTo>
                    <a:pt x="150" y="2330"/>
                  </a:lnTo>
                  <a:lnTo>
                    <a:pt x="50" y="2033"/>
                  </a:lnTo>
                  <a:lnTo>
                    <a:pt x="1" y="1686"/>
                  </a:lnTo>
                  <a:lnTo>
                    <a:pt x="1" y="1686"/>
                  </a:lnTo>
                  <a:lnTo>
                    <a:pt x="50" y="1339"/>
                  </a:lnTo>
                  <a:lnTo>
                    <a:pt x="150" y="992"/>
                  </a:lnTo>
                  <a:lnTo>
                    <a:pt x="348" y="744"/>
                  </a:lnTo>
                  <a:lnTo>
                    <a:pt x="645" y="496"/>
                  </a:lnTo>
                  <a:lnTo>
                    <a:pt x="943" y="298"/>
                  </a:lnTo>
                  <a:lnTo>
                    <a:pt x="1339" y="149"/>
                  </a:lnTo>
                  <a:lnTo>
                    <a:pt x="1736" y="50"/>
                  </a:lnTo>
                  <a:lnTo>
                    <a:pt x="2232" y="0"/>
                  </a:lnTo>
                  <a:lnTo>
                    <a:pt x="2232" y="0"/>
                  </a:lnTo>
                  <a:lnTo>
                    <a:pt x="2678" y="50"/>
                  </a:lnTo>
                  <a:lnTo>
                    <a:pt x="3075" y="149"/>
                  </a:lnTo>
                  <a:lnTo>
                    <a:pt x="3471" y="298"/>
                  </a:lnTo>
                  <a:lnTo>
                    <a:pt x="3769" y="496"/>
                  </a:lnTo>
                  <a:lnTo>
                    <a:pt x="4066" y="744"/>
                  </a:lnTo>
                  <a:lnTo>
                    <a:pt x="4264" y="992"/>
                  </a:lnTo>
                  <a:lnTo>
                    <a:pt x="4363" y="1339"/>
                  </a:lnTo>
                  <a:lnTo>
                    <a:pt x="4413" y="1686"/>
                  </a:lnTo>
                  <a:lnTo>
                    <a:pt x="4413" y="1686"/>
                  </a:lnTo>
                  <a:lnTo>
                    <a:pt x="4363" y="2033"/>
                  </a:lnTo>
                  <a:lnTo>
                    <a:pt x="4264" y="2330"/>
                  </a:lnTo>
                  <a:lnTo>
                    <a:pt x="4066" y="2628"/>
                  </a:lnTo>
                  <a:lnTo>
                    <a:pt x="3769" y="2876"/>
                  </a:lnTo>
                  <a:lnTo>
                    <a:pt x="3471" y="3074"/>
                  </a:lnTo>
                  <a:lnTo>
                    <a:pt x="3075" y="3223"/>
                  </a:lnTo>
                  <a:lnTo>
                    <a:pt x="2678" y="3322"/>
                  </a:lnTo>
                  <a:lnTo>
                    <a:pt x="2232" y="3322"/>
                  </a:lnTo>
                  <a:lnTo>
                    <a:pt x="2232" y="332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89" name="Google Shape;2089;p66"/>
            <p:cNvSpPr/>
            <p:nvPr/>
          </p:nvSpPr>
          <p:spPr>
            <a:xfrm>
              <a:off x="5609550" y="3420150"/>
              <a:ext cx="28550" cy="28525"/>
            </a:xfrm>
            <a:custGeom>
              <a:avLst/>
              <a:gdLst/>
              <a:ahLst/>
              <a:cxnLst/>
              <a:rect l="l" t="t" r="r" b="b"/>
              <a:pathLst>
                <a:path w="1142" h="1141" fill="none" extrusionOk="0">
                  <a:moveTo>
                    <a:pt x="1" y="546"/>
                  </a:moveTo>
                  <a:lnTo>
                    <a:pt x="1" y="546"/>
                  </a:lnTo>
                  <a:lnTo>
                    <a:pt x="50" y="347"/>
                  </a:lnTo>
                  <a:lnTo>
                    <a:pt x="199" y="199"/>
                  </a:lnTo>
                  <a:lnTo>
                    <a:pt x="348" y="50"/>
                  </a:lnTo>
                  <a:lnTo>
                    <a:pt x="596" y="0"/>
                  </a:lnTo>
                  <a:lnTo>
                    <a:pt x="596" y="0"/>
                  </a:lnTo>
                  <a:lnTo>
                    <a:pt x="794" y="50"/>
                  </a:lnTo>
                  <a:lnTo>
                    <a:pt x="943" y="199"/>
                  </a:lnTo>
                  <a:lnTo>
                    <a:pt x="1091" y="347"/>
                  </a:lnTo>
                  <a:lnTo>
                    <a:pt x="1141" y="546"/>
                  </a:lnTo>
                  <a:lnTo>
                    <a:pt x="1141" y="546"/>
                  </a:lnTo>
                  <a:lnTo>
                    <a:pt x="1091" y="794"/>
                  </a:lnTo>
                  <a:lnTo>
                    <a:pt x="943" y="942"/>
                  </a:lnTo>
                  <a:lnTo>
                    <a:pt x="794" y="1091"/>
                  </a:lnTo>
                  <a:lnTo>
                    <a:pt x="596" y="1141"/>
                  </a:lnTo>
                  <a:lnTo>
                    <a:pt x="596" y="1141"/>
                  </a:lnTo>
                  <a:lnTo>
                    <a:pt x="348" y="1091"/>
                  </a:lnTo>
                  <a:lnTo>
                    <a:pt x="199" y="942"/>
                  </a:lnTo>
                  <a:lnTo>
                    <a:pt x="50" y="794"/>
                  </a:lnTo>
                  <a:lnTo>
                    <a:pt x="1" y="546"/>
                  </a:lnTo>
                  <a:lnTo>
                    <a:pt x="1" y="54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90" name="Google Shape;2090;p66"/>
            <p:cNvSpPr/>
            <p:nvPr/>
          </p:nvSpPr>
          <p:spPr>
            <a:xfrm>
              <a:off x="5665325" y="3448650"/>
              <a:ext cx="28525" cy="27300"/>
            </a:xfrm>
            <a:custGeom>
              <a:avLst/>
              <a:gdLst/>
              <a:ahLst/>
              <a:cxnLst/>
              <a:rect l="l" t="t" r="r" b="b"/>
              <a:pathLst>
                <a:path w="1141" h="1092" fill="none" extrusionOk="0">
                  <a:moveTo>
                    <a:pt x="546" y="1"/>
                  </a:moveTo>
                  <a:lnTo>
                    <a:pt x="546" y="1"/>
                  </a:lnTo>
                  <a:lnTo>
                    <a:pt x="794" y="50"/>
                  </a:lnTo>
                  <a:lnTo>
                    <a:pt x="943" y="149"/>
                  </a:lnTo>
                  <a:lnTo>
                    <a:pt x="1091" y="348"/>
                  </a:lnTo>
                  <a:lnTo>
                    <a:pt x="1141" y="546"/>
                  </a:lnTo>
                  <a:lnTo>
                    <a:pt x="1141" y="546"/>
                  </a:lnTo>
                  <a:lnTo>
                    <a:pt x="1091" y="744"/>
                  </a:lnTo>
                  <a:lnTo>
                    <a:pt x="943" y="943"/>
                  </a:lnTo>
                  <a:lnTo>
                    <a:pt x="794" y="1042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8" y="1042"/>
                  </a:lnTo>
                  <a:lnTo>
                    <a:pt x="149" y="943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348"/>
                  </a:lnTo>
                  <a:lnTo>
                    <a:pt x="149" y="149"/>
                  </a:lnTo>
                  <a:lnTo>
                    <a:pt x="348" y="50"/>
                  </a:lnTo>
                  <a:lnTo>
                    <a:pt x="546" y="1"/>
                  </a:lnTo>
                  <a:lnTo>
                    <a:pt x="54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91" name="Google Shape;2091;p66"/>
            <p:cNvSpPr/>
            <p:nvPr/>
          </p:nvSpPr>
          <p:spPr>
            <a:xfrm>
              <a:off x="5582300" y="3308600"/>
              <a:ext cx="83050" cy="27300"/>
            </a:xfrm>
            <a:custGeom>
              <a:avLst/>
              <a:gdLst/>
              <a:ahLst/>
              <a:cxnLst/>
              <a:rect l="l" t="t" r="r" b="b"/>
              <a:pathLst>
                <a:path w="3322" h="1092" fill="none" extrusionOk="0">
                  <a:moveTo>
                    <a:pt x="546" y="1"/>
                  </a:moveTo>
                  <a:lnTo>
                    <a:pt x="2776" y="1"/>
                  </a:lnTo>
                  <a:lnTo>
                    <a:pt x="2776" y="1"/>
                  </a:lnTo>
                  <a:lnTo>
                    <a:pt x="2975" y="50"/>
                  </a:lnTo>
                  <a:lnTo>
                    <a:pt x="3173" y="149"/>
                  </a:lnTo>
                  <a:lnTo>
                    <a:pt x="3272" y="348"/>
                  </a:lnTo>
                  <a:lnTo>
                    <a:pt x="3322" y="546"/>
                  </a:lnTo>
                  <a:lnTo>
                    <a:pt x="3322" y="546"/>
                  </a:lnTo>
                  <a:lnTo>
                    <a:pt x="3272" y="744"/>
                  </a:lnTo>
                  <a:lnTo>
                    <a:pt x="3173" y="943"/>
                  </a:lnTo>
                  <a:lnTo>
                    <a:pt x="2975" y="1042"/>
                  </a:lnTo>
                  <a:lnTo>
                    <a:pt x="2776" y="1091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7" y="1042"/>
                  </a:lnTo>
                  <a:lnTo>
                    <a:pt x="149" y="943"/>
                  </a:lnTo>
                  <a:lnTo>
                    <a:pt x="50" y="744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50" y="348"/>
                  </a:lnTo>
                  <a:lnTo>
                    <a:pt x="149" y="149"/>
                  </a:lnTo>
                  <a:lnTo>
                    <a:pt x="347" y="50"/>
                  </a:lnTo>
                  <a:lnTo>
                    <a:pt x="546" y="1"/>
                  </a:lnTo>
                  <a:lnTo>
                    <a:pt x="54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92" name="Google Shape;2092;p66"/>
            <p:cNvSpPr/>
            <p:nvPr/>
          </p:nvSpPr>
          <p:spPr>
            <a:xfrm>
              <a:off x="5555025" y="3448650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fill="none" extrusionOk="0">
                  <a:moveTo>
                    <a:pt x="546" y="1"/>
                  </a:moveTo>
                  <a:lnTo>
                    <a:pt x="546" y="1"/>
                  </a:lnTo>
                  <a:lnTo>
                    <a:pt x="744" y="50"/>
                  </a:lnTo>
                  <a:lnTo>
                    <a:pt x="942" y="149"/>
                  </a:lnTo>
                  <a:lnTo>
                    <a:pt x="1042" y="348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42" y="744"/>
                  </a:lnTo>
                  <a:lnTo>
                    <a:pt x="942" y="943"/>
                  </a:lnTo>
                  <a:lnTo>
                    <a:pt x="744" y="1042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298" y="1042"/>
                  </a:lnTo>
                  <a:lnTo>
                    <a:pt x="149" y="943"/>
                  </a:lnTo>
                  <a:lnTo>
                    <a:pt x="1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1" y="348"/>
                  </a:lnTo>
                  <a:lnTo>
                    <a:pt x="149" y="149"/>
                  </a:lnTo>
                  <a:lnTo>
                    <a:pt x="298" y="50"/>
                  </a:lnTo>
                  <a:lnTo>
                    <a:pt x="546" y="1"/>
                  </a:lnTo>
                  <a:lnTo>
                    <a:pt x="54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93" name="Google Shape;2093;p66"/>
            <p:cNvSpPr/>
            <p:nvPr/>
          </p:nvSpPr>
          <p:spPr>
            <a:xfrm>
              <a:off x="5568650" y="3448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94" name="Google Shape;2094;p66"/>
            <p:cNvSpPr/>
            <p:nvPr/>
          </p:nvSpPr>
          <p:spPr>
            <a:xfrm>
              <a:off x="5595925" y="3503175"/>
              <a:ext cx="55800" cy="28550"/>
            </a:xfrm>
            <a:custGeom>
              <a:avLst/>
              <a:gdLst/>
              <a:ahLst/>
              <a:cxnLst/>
              <a:rect l="l" t="t" r="r" b="b"/>
              <a:pathLst>
                <a:path w="2232" h="1142" extrusionOk="0">
                  <a:moveTo>
                    <a:pt x="1141" y="1"/>
                  </a:moveTo>
                  <a:lnTo>
                    <a:pt x="893" y="50"/>
                  </a:lnTo>
                  <a:lnTo>
                    <a:pt x="645" y="100"/>
                  </a:lnTo>
                  <a:lnTo>
                    <a:pt x="298" y="199"/>
                  </a:lnTo>
                  <a:lnTo>
                    <a:pt x="100" y="398"/>
                  </a:lnTo>
                  <a:lnTo>
                    <a:pt x="50" y="497"/>
                  </a:lnTo>
                  <a:lnTo>
                    <a:pt x="1" y="596"/>
                  </a:lnTo>
                  <a:lnTo>
                    <a:pt x="50" y="645"/>
                  </a:lnTo>
                  <a:lnTo>
                    <a:pt x="100" y="745"/>
                  </a:lnTo>
                  <a:lnTo>
                    <a:pt x="298" y="943"/>
                  </a:lnTo>
                  <a:lnTo>
                    <a:pt x="645" y="1092"/>
                  </a:lnTo>
                  <a:lnTo>
                    <a:pt x="893" y="1141"/>
                  </a:lnTo>
                  <a:lnTo>
                    <a:pt x="1339" y="1141"/>
                  </a:lnTo>
                  <a:lnTo>
                    <a:pt x="1587" y="1092"/>
                  </a:lnTo>
                  <a:lnTo>
                    <a:pt x="1934" y="943"/>
                  </a:lnTo>
                  <a:lnTo>
                    <a:pt x="2132" y="745"/>
                  </a:lnTo>
                  <a:lnTo>
                    <a:pt x="2231" y="645"/>
                  </a:lnTo>
                  <a:lnTo>
                    <a:pt x="2231" y="596"/>
                  </a:lnTo>
                  <a:lnTo>
                    <a:pt x="2231" y="497"/>
                  </a:lnTo>
                  <a:lnTo>
                    <a:pt x="2132" y="398"/>
                  </a:lnTo>
                  <a:lnTo>
                    <a:pt x="1934" y="199"/>
                  </a:lnTo>
                  <a:lnTo>
                    <a:pt x="1587" y="100"/>
                  </a:lnTo>
                  <a:lnTo>
                    <a:pt x="1339" y="50"/>
                  </a:lnTo>
                  <a:lnTo>
                    <a:pt x="114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95" name="Google Shape;2095;p66"/>
            <p:cNvSpPr/>
            <p:nvPr/>
          </p:nvSpPr>
          <p:spPr>
            <a:xfrm>
              <a:off x="5595925" y="3503175"/>
              <a:ext cx="55800" cy="28550"/>
            </a:xfrm>
            <a:custGeom>
              <a:avLst/>
              <a:gdLst/>
              <a:ahLst/>
              <a:cxnLst/>
              <a:rect l="l" t="t" r="r" b="b"/>
              <a:pathLst>
                <a:path w="2232" h="1142" fill="none" extrusionOk="0">
                  <a:moveTo>
                    <a:pt x="1141" y="1"/>
                  </a:moveTo>
                  <a:lnTo>
                    <a:pt x="1141" y="1"/>
                  </a:lnTo>
                  <a:lnTo>
                    <a:pt x="893" y="50"/>
                  </a:lnTo>
                  <a:lnTo>
                    <a:pt x="645" y="100"/>
                  </a:lnTo>
                  <a:lnTo>
                    <a:pt x="298" y="199"/>
                  </a:lnTo>
                  <a:lnTo>
                    <a:pt x="100" y="398"/>
                  </a:lnTo>
                  <a:lnTo>
                    <a:pt x="50" y="497"/>
                  </a:lnTo>
                  <a:lnTo>
                    <a:pt x="1" y="596"/>
                  </a:lnTo>
                  <a:lnTo>
                    <a:pt x="1" y="596"/>
                  </a:lnTo>
                  <a:lnTo>
                    <a:pt x="50" y="645"/>
                  </a:lnTo>
                  <a:lnTo>
                    <a:pt x="100" y="745"/>
                  </a:lnTo>
                  <a:lnTo>
                    <a:pt x="298" y="943"/>
                  </a:lnTo>
                  <a:lnTo>
                    <a:pt x="645" y="1092"/>
                  </a:lnTo>
                  <a:lnTo>
                    <a:pt x="893" y="1141"/>
                  </a:lnTo>
                  <a:lnTo>
                    <a:pt x="1141" y="1141"/>
                  </a:lnTo>
                  <a:lnTo>
                    <a:pt x="1141" y="1141"/>
                  </a:lnTo>
                  <a:lnTo>
                    <a:pt x="1339" y="1141"/>
                  </a:lnTo>
                  <a:lnTo>
                    <a:pt x="1587" y="1092"/>
                  </a:lnTo>
                  <a:lnTo>
                    <a:pt x="1934" y="943"/>
                  </a:lnTo>
                  <a:lnTo>
                    <a:pt x="2132" y="745"/>
                  </a:lnTo>
                  <a:lnTo>
                    <a:pt x="2231" y="645"/>
                  </a:lnTo>
                  <a:lnTo>
                    <a:pt x="2231" y="596"/>
                  </a:lnTo>
                  <a:lnTo>
                    <a:pt x="2231" y="596"/>
                  </a:lnTo>
                  <a:lnTo>
                    <a:pt x="2231" y="497"/>
                  </a:lnTo>
                  <a:lnTo>
                    <a:pt x="2132" y="398"/>
                  </a:lnTo>
                  <a:lnTo>
                    <a:pt x="1934" y="199"/>
                  </a:lnTo>
                  <a:lnTo>
                    <a:pt x="1587" y="100"/>
                  </a:lnTo>
                  <a:lnTo>
                    <a:pt x="1339" y="50"/>
                  </a:lnTo>
                  <a:lnTo>
                    <a:pt x="1141" y="1"/>
                  </a:lnTo>
                  <a:lnTo>
                    <a:pt x="114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96" name="Google Shape;2096;p66"/>
            <p:cNvSpPr/>
            <p:nvPr/>
          </p:nvSpPr>
          <p:spPr>
            <a:xfrm>
              <a:off x="5624425" y="3503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097" name="Google Shape;2097;p66"/>
          <p:cNvGrpSpPr/>
          <p:nvPr/>
        </p:nvGrpSpPr>
        <p:grpSpPr>
          <a:xfrm>
            <a:off x="6797063" y="3270570"/>
            <a:ext cx="391630" cy="445256"/>
            <a:chOff x="6175950" y="3252825"/>
            <a:chExt cx="416450" cy="473475"/>
          </a:xfrm>
        </p:grpSpPr>
        <p:sp>
          <p:nvSpPr>
            <p:cNvPr id="2098" name="Google Shape;2098;p66"/>
            <p:cNvSpPr/>
            <p:nvPr/>
          </p:nvSpPr>
          <p:spPr>
            <a:xfrm>
              <a:off x="6175950" y="3420150"/>
              <a:ext cx="416450" cy="306150"/>
            </a:xfrm>
            <a:custGeom>
              <a:avLst/>
              <a:gdLst/>
              <a:ahLst/>
              <a:cxnLst/>
              <a:rect l="l" t="t" r="r" b="b"/>
              <a:pathLst>
                <a:path w="16658" h="12246" extrusionOk="0">
                  <a:moveTo>
                    <a:pt x="10362" y="0"/>
                  </a:moveTo>
                  <a:lnTo>
                    <a:pt x="10163" y="149"/>
                  </a:lnTo>
                  <a:lnTo>
                    <a:pt x="10064" y="298"/>
                  </a:lnTo>
                  <a:lnTo>
                    <a:pt x="10015" y="546"/>
                  </a:lnTo>
                  <a:lnTo>
                    <a:pt x="9965" y="744"/>
                  </a:lnTo>
                  <a:lnTo>
                    <a:pt x="9866" y="942"/>
                  </a:lnTo>
                  <a:lnTo>
                    <a:pt x="9668" y="1041"/>
                  </a:lnTo>
                  <a:lnTo>
                    <a:pt x="9469" y="1091"/>
                  </a:lnTo>
                  <a:lnTo>
                    <a:pt x="5553" y="1091"/>
                  </a:lnTo>
                  <a:lnTo>
                    <a:pt x="5107" y="1141"/>
                  </a:lnTo>
                  <a:lnTo>
                    <a:pt x="4710" y="1240"/>
                  </a:lnTo>
                  <a:lnTo>
                    <a:pt x="4314" y="1488"/>
                  </a:lnTo>
                  <a:lnTo>
                    <a:pt x="4016" y="1736"/>
                  </a:lnTo>
                  <a:lnTo>
                    <a:pt x="3719" y="2083"/>
                  </a:lnTo>
                  <a:lnTo>
                    <a:pt x="3520" y="2430"/>
                  </a:lnTo>
                  <a:lnTo>
                    <a:pt x="3372" y="2876"/>
                  </a:lnTo>
                  <a:lnTo>
                    <a:pt x="3372" y="3322"/>
                  </a:lnTo>
                  <a:lnTo>
                    <a:pt x="3372" y="3619"/>
                  </a:lnTo>
                  <a:lnTo>
                    <a:pt x="3421" y="3917"/>
                  </a:lnTo>
                  <a:lnTo>
                    <a:pt x="3520" y="4165"/>
                  </a:lnTo>
                  <a:lnTo>
                    <a:pt x="3669" y="4413"/>
                  </a:lnTo>
                  <a:lnTo>
                    <a:pt x="3372" y="4413"/>
                  </a:lnTo>
                  <a:lnTo>
                    <a:pt x="2876" y="4462"/>
                  </a:lnTo>
                  <a:lnTo>
                    <a:pt x="2479" y="4611"/>
                  </a:lnTo>
                  <a:lnTo>
                    <a:pt x="2083" y="4809"/>
                  </a:lnTo>
                  <a:lnTo>
                    <a:pt x="1785" y="5107"/>
                  </a:lnTo>
                  <a:lnTo>
                    <a:pt x="1488" y="5404"/>
                  </a:lnTo>
                  <a:lnTo>
                    <a:pt x="1290" y="5801"/>
                  </a:lnTo>
                  <a:lnTo>
                    <a:pt x="1190" y="6247"/>
                  </a:lnTo>
                  <a:lnTo>
                    <a:pt x="1141" y="6693"/>
                  </a:lnTo>
                  <a:lnTo>
                    <a:pt x="1141" y="6990"/>
                  </a:lnTo>
                  <a:lnTo>
                    <a:pt x="1240" y="7337"/>
                  </a:lnTo>
                  <a:lnTo>
                    <a:pt x="1339" y="7635"/>
                  </a:lnTo>
                  <a:lnTo>
                    <a:pt x="1488" y="7932"/>
                  </a:lnTo>
                  <a:lnTo>
                    <a:pt x="1190" y="8032"/>
                  </a:lnTo>
                  <a:lnTo>
                    <a:pt x="893" y="8230"/>
                  </a:lnTo>
                  <a:lnTo>
                    <a:pt x="645" y="8478"/>
                  </a:lnTo>
                  <a:lnTo>
                    <a:pt x="447" y="8726"/>
                  </a:lnTo>
                  <a:lnTo>
                    <a:pt x="248" y="9023"/>
                  </a:lnTo>
                  <a:lnTo>
                    <a:pt x="149" y="9370"/>
                  </a:lnTo>
                  <a:lnTo>
                    <a:pt x="50" y="9667"/>
                  </a:lnTo>
                  <a:lnTo>
                    <a:pt x="1" y="10064"/>
                  </a:lnTo>
                  <a:lnTo>
                    <a:pt x="50" y="10510"/>
                  </a:lnTo>
                  <a:lnTo>
                    <a:pt x="199" y="10907"/>
                  </a:lnTo>
                  <a:lnTo>
                    <a:pt x="397" y="11303"/>
                  </a:lnTo>
                  <a:lnTo>
                    <a:pt x="645" y="11601"/>
                  </a:lnTo>
                  <a:lnTo>
                    <a:pt x="992" y="11898"/>
                  </a:lnTo>
                  <a:lnTo>
                    <a:pt x="1389" y="12097"/>
                  </a:lnTo>
                  <a:lnTo>
                    <a:pt x="1785" y="12196"/>
                  </a:lnTo>
                  <a:lnTo>
                    <a:pt x="2231" y="12245"/>
                  </a:lnTo>
                  <a:lnTo>
                    <a:pt x="14427" y="12245"/>
                  </a:lnTo>
                  <a:lnTo>
                    <a:pt x="14923" y="12196"/>
                  </a:lnTo>
                  <a:lnTo>
                    <a:pt x="15319" y="12097"/>
                  </a:lnTo>
                  <a:lnTo>
                    <a:pt x="15716" y="11898"/>
                  </a:lnTo>
                  <a:lnTo>
                    <a:pt x="16013" y="11601"/>
                  </a:lnTo>
                  <a:lnTo>
                    <a:pt x="16311" y="11303"/>
                  </a:lnTo>
                  <a:lnTo>
                    <a:pt x="16509" y="10907"/>
                  </a:lnTo>
                  <a:lnTo>
                    <a:pt x="16608" y="10510"/>
                  </a:lnTo>
                  <a:lnTo>
                    <a:pt x="16658" y="10064"/>
                  </a:lnTo>
                  <a:lnTo>
                    <a:pt x="16658" y="9667"/>
                  </a:lnTo>
                  <a:lnTo>
                    <a:pt x="16559" y="9370"/>
                  </a:lnTo>
                  <a:lnTo>
                    <a:pt x="16410" y="9023"/>
                  </a:lnTo>
                  <a:lnTo>
                    <a:pt x="16261" y="8726"/>
                  </a:lnTo>
                  <a:lnTo>
                    <a:pt x="16013" y="8478"/>
                  </a:lnTo>
                  <a:lnTo>
                    <a:pt x="15765" y="8230"/>
                  </a:lnTo>
                  <a:lnTo>
                    <a:pt x="15518" y="8032"/>
                  </a:lnTo>
                  <a:lnTo>
                    <a:pt x="15171" y="7932"/>
                  </a:lnTo>
                  <a:lnTo>
                    <a:pt x="15369" y="7635"/>
                  </a:lnTo>
                  <a:lnTo>
                    <a:pt x="15468" y="7337"/>
                  </a:lnTo>
                  <a:lnTo>
                    <a:pt x="15518" y="6990"/>
                  </a:lnTo>
                  <a:lnTo>
                    <a:pt x="15567" y="6693"/>
                  </a:lnTo>
                  <a:lnTo>
                    <a:pt x="15518" y="6247"/>
                  </a:lnTo>
                  <a:lnTo>
                    <a:pt x="15369" y="5801"/>
                  </a:lnTo>
                  <a:lnTo>
                    <a:pt x="15171" y="5404"/>
                  </a:lnTo>
                  <a:lnTo>
                    <a:pt x="14923" y="5107"/>
                  </a:lnTo>
                  <a:lnTo>
                    <a:pt x="14576" y="4809"/>
                  </a:lnTo>
                  <a:lnTo>
                    <a:pt x="14229" y="4611"/>
                  </a:lnTo>
                  <a:lnTo>
                    <a:pt x="13782" y="4462"/>
                  </a:lnTo>
                  <a:lnTo>
                    <a:pt x="13336" y="4413"/>
                  </a:lnTo>
                  <a:lnTo>
                    <a:pt x="12791" y="4413"/>
                  </a:lnTo>
                  <a:lnTo>
                    <a:pt x="13039" y="4066"/>
                  </a:lnTo>
                  <a:lnTo>
                    <a:pt x="13188" y="3669"/>
                  </a:lnTo>
                  <a:lnTo>
                    <a:pt x="13287" y="3223"/>
                  </a:lnTo>
                  <a:lnTo>
                    <a:pt x="13336" y="2777"/>
                  </a:lnTo>
                  <a:lnTo>
                    <a:pt x="13287" y="2182"/>
                  </a:lnTo>
                  <a:lnTo>
                    <a:pt x="13138" y="1686"/>
                  </a:lnTo>
                  <a:lnTo>
                    <a:pt x="12890" y="1190"/>
                  </a:lnTo>
                  <a:lnTo>
                    <a:pt x="12543" y="794"/>
                  </a:lnTo>
                  <a:lnTo>
                    <a:pt x="12097" y="447"/>
                  </a:lnTo>
                  <a:lnTo>
                    <a:pt x="11651" y="199"/>
                  </a:lnTo>
                  <a:lnTo>
                    <a:pt x="11105" y="50"/>
                  </a:lnTo>
                  <a:lnTo>
                    <a:pt x="1056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99" name="Google Shape;2099;p66"/>
            <p:cNvSpPr/>
            <p:nvPr/>
          </p:nvSpPr>
          <p:spPr>
            <a:xfrm>
              <a:off x="6175950" y="3420150"/>
              <a:ext cx="416450" cy="306150"/>
            </a:xfrm>
            <a:custGeom>
              <a:avLst/>
              <a:gdLst/>
              <a:ahLst/>
              <a:cxnLst/>
              <a:rect l="l" t="t" r="r" b="b"/>
              <a:pathLst>
                <a:path w="16658" h="12246" fill="none" extrusionOk="0">
                  <a:moveTo>
                    <a:pt x="3372" y="3322"/>
                  </a:moveTo>
                  <a:lnTo>
                    <a:pt x="3372" y="3322"/>
                  </a:lnTo>
                  <a:lnTo>
                    <a:pt x="3372" y="3619"/>
                  </a:lnTo>
                  <a:lnTo>
                    <a:pt x="3421" y="3917"/>
                  </a:lnTo>
                  <a:lnTo>
                    <a:pt x="3520" y="4165"/>
                  </a:lnTo>
                  <a:lnTo>
                    <a:pt x="3669" y="4413"/>
                  </a:lnTo>
                  <a:lnTo>
                    <a:pt x="3372" y="4413"/>
                  </a:lnTo>
                  <a:lnTo>
                    <a:pt x="3372" y="4413"/>
                  </a:lnTo>
                  <a:lnTo>
                    <a:pt x="2876" y="4462"/>
                  </a:lnTo>
                  <a:lnTo>
                    <a:pt x="2479" y="4611"/>
                  </a:lnTo>
                  <a:lnTo>
                    <a:pt x="2083" y="4809"/>
                  </a:lnTo>
                  <a:lnTo>
                    <a:pt x="1785" y="5107"/>
                  </a:lnTo>
                  <a:lnTo>
                    <a:pt x="1488" y="5404"/>
                  </a:lnTo>
                  <a:lnTo>
                    <a:pt x="1290" y="5801"/>
                  </a:lnTo>
                  <a:lnTo>
                    <a:pt x="1190" y="6247"/>
                  </a:lnTo>
                  <a:lnTo>
                    <a:pt x="1141" y="6693"/>
                  </a:lnTo>
                  <a:lnTo>
                    <a:pt x="1141" y="6693"/>
                  </a:lnTo>
                  <a:lnTo>
                    <a:pt x="1141" y="6990"/>
                  </a:lnTo>
                  <a:lnTo>
                    <a:pt x="1240" y="7337"/>
                  </a:lnTo>
                  <a:lnTo>
                    <a:pt x="1339" y="7635"/>
                  </a:lnTo>
                  <a:lnTo>
                    <a:pt x="1488" y="7932"/>
                  </a:lnTo>
                  <a:lnTo>
                    <a:pt x="1488" y="7932"/>
                  </a:lnTo>
                  <a:lnTo>
                    <a:pt x="1190" y="8032"/>
                  </a:lnTo>
                  <a:lnTo>
                    <a:pt x="893" y="8230"/>
                  </a:lnTo>
                  <a:lnTo>
                    <a:pt x="645" y="8478"/>
                  </a:lnTo>
                  <a:lnTo>
                    <a:pt x="447" y="8726"/>
                  </a:lnTo>
                  <a:lnTo>
                    <a:pt x="248" y="9023"/>
                  </a:lnTo>
                  <a:lnTo>
                    <a:pt x="149" y="9370"/>
                  </a:lnTo>
                  <a:lnTo>
                    <a:pt x="50" y="9667"/>
                  </a:lnTo>
                  <a:lnTo>
                    <a:pt x="1" y="10064"/>
                  </a:lnTo>
                  <a:lnTo>
                    <a:pt x="1" y="10064"/>
                  </a:lnTo>
                  <a:lnTo>
                    <a:pt x="50" y="10510"/>
                  </a:lnTo>
                  <a:lnTo>
                    <a:pt x="199" y="10907"/>
                  </a:lnTo>
                  <a:lnTo>
                    <a:pt x="397" y="11303"/>
                  </a:lnTo>
                  <a:lnTo>
                    <a:pt x="645" y="11601"/>
                  </a:lnTo>
                  <a:lnTo>
                    <a:pt x="992" y="11898"/>
                  </a:lnTo>
                  <a:lnTo>
                    <a:pt x="1389" y="12097"/>
                  </a:lnTo>
                  <a:lnTo>
                    <a:pt x="1785" y="12196"/>
                  </a:lnTo>
                  <a:lnTo>
                    <a:pt x="2231" y="12245"/>
                  </a:lnTo>
                  <a:lnTo>
                    <a:pt x="14427" y="12245"/>
                  </a:lnTo>
                  <a:lnTo>
                    <a:pt x="14427" y="12245"/>
                  </a:lnTo>
                  <a:lnTo>
                    <a:pt x="14923" y="12196"/>
                  </a:lnTo>
                  <a:lnTo>
                    <a:pt x="15319" y="12097"/>
                  </a:lnTo>
                  <a:lnTo>
                    <a:pt x="15716" y="11898"/>
                  </a:lnTo>
                  <a:lnTo>
                    <a:pt x="16013" y="11601"/>
                  </a:lnTo>
                  <a:lnTo>
                    <a:pt x="16311" y="11303"/>
                  </a:lnTo>
                  <a:lnTo>
                    <a:pt x="16509" y="10907"/>
                  </a:lnTo>
                  <a:lnTo>
                    <a:pt x="16608" y="10510"/>
                  </a:lnTo>
                  <a:lnTo>
                    <a:pt x="16658" y="10064"/>
                  </a:lnTo>
                  <a:lnTo>
                    <a:pt x="16658" y="10064"/>
                  </a:lnTo>
                  <a:lnTo>
                    <a:pt x="16658" y="9667"/>
                  </a:lnTo>
                  <a:lnTo>
                    <a:pt x="16559" y="9370"/>
                  </a:lnTo>
                  <a:lnTo>
                    <a:pt x="16410" y="9023"/>
                  </a:lnTo>
                  <a:lnTo>
                    <a:pt x="16261" y="8726"/>
                  </a:lnTo>
                  <a:lnTo>
                    <a:pt x="16013" y="8478"/>
                  </a:lnTo>
                  <a:lnTo>
                    <a:pt x="15765" y="8230"/>
                  </a:lnTo>
                  <a:lnTo>
                    <a:pt x="15518" y="8032"/>
                  </a:lnTo>
                  <a:lnTo>
                    <a:pt x="15171" y="7932"/>
                  </a:lnTo>
                  <a:lnTo>
                    <a:pt x="15171" y="7932"/>
                  </a:lnTo>
                  <a:lnTo>
                    <a:pt x="15369" y="7635"/>
                  </a:lnTo>
                  <a:lnTo>
                    <a:pt x="15468" y="7337"/>
                  </a:lnTo>
                  <a:lnTo>
                    <a:pt x="15518" y="6990"/>
                  </a:lnTo>
                  <a:lnTo>
                    <a:pt x="15567" y="6693"/>
                  </a:lnTo>
                  <a:lnTo>
                    <a:pt x="15567" y="6693"/>
                  </a:lnTo>
                  <a:lnTo>
                    <a:pt x="15518" y="6247"/>
                  </a:lnTo>
                  <a:lnTo>
                    <a:pt x="15369" y="5801"/>
                  </a:lnTo>
                  <a:lnTo>
                    <a:pt x="15171" y="5404"/>
                  </a:lnTo>
                  <a:lnTo>
                    <a:pt x="14923" y="5107"/>
                  </a:lnTo>
                  <a:lnTo>
                    <a:pt x="14576" y="4809"/>
                  </a:lnTo>
                  <a:lnTo>
                    <a:pt x="14229" y="4611"/>
                  </a:lnTo>
                  <a:lnTo>
                    <a:pt x="13782" y="4462"/>
                  </a:lnTo>
                  <a:lnTo>
                    <a:pt x="13336" y="4413"/>
                  </a:lnTo>
                  <a:lnTo>
                    <a:pt x="12791" y="4413"/>
                  </a:lnTo>
                  <a:lnTo>
                    <a:pt x="12791" y="4413"/>
                  </a:lnTo>
                  <a:lnTo>
                    <a:pt x="13039" y="4066"/>
                  </a:lnTo>
                  <a:lnTo>
                    <a:pt x="13188" y="3669"/>
                  </a:lnTo>
                  <a:lnTo>
                    <a:pt x="13287" y="3223"/>
                  </a:lnTo>
                  <a:lnTo>
                    <a:pt x="13336" y="2777"/>
                  </a:lnTo>
                  <a:lnTo>
                    <a:pt x="13336" y="2777"/>
                  </a:lnTo>
                  <a:lnTo>
                    <a:pt x="13287" y="2182"/>
                  </a:lnTo>
                  <a:lnTo>
                    <a:pt x="13138" y="1686"/>
                  </a:lnTo>
                  <a:lnTo>
                    <a:pt x="12890" y="1190"/>
                  </a:lnTo>
                  <a:lnTo>
                    <a:pt x="12543" y="794"/>
                  </a:lnTo>
                  <a:lnTo>
                    <a:pt x="12097" y="447"/>
                  </a:lnTo>
                  <a:lnTo>
                    <a:pt x="11651" y="199"/>
                  </a:lnTo>
                  <a:lnTo>
                    <a:pt x="11105" y="50"/>
                  </a:lnTo>
                  <a:lnTo>
                    <a:pt x="10560" y="0"/>
                  </a:lnTo>
                  <a:lnTo>
                    <a:pt x="10560" y="0"/>
                  </a:lnTo>
                  <a:lnTo>
                    <a:pt x="10362" y="0"/>
                  </a:lnTo>
                  <a:lnTo>
                    <a:pt x="10163" y="149"/>
                  </a:lnTo>
                  <a:lnTo>
                    <a:pt x="10064" y="298"/>
                  </a:lnTo>
                  <a:lnTo>
                    <a:pt x="10015" y="546"/>
                  </a:lnTo>
                  <a:lnTo>
                    <a:pt x="10015" y="546"/>
                  </a:lnTo>
                  <a:lnTo>
                    <a:pt x="9965" y="744"/>
                  </a:lnTo>
                  <a:lnTo>
                    <a:pt x="9866" y="942"/>
                  </a:lnTo>
                  <a:lnTo>
                    <a:pt x="9668" y="1041"/>
                  </a:lnTo>
                  <a:lnTo>
                    <a:pt x="9469" y="1091"/>
                  </a:lnTo>
                  <a:lnTo>
                    <a:pt x="5553" y="1091"/>
                  </a:lnTo>
                  <a:lnTo>
                    <a:pt x="5553" y="1091"/>
                  </a:lnTo>
                  <a:lnTo>
                    <a:pt x="5107" y="1141"/>
                  </a:lnTo>
                  <a:lnTo>
                    <a:pt x="4710" y="1240"/>
                  </a:lnTo>
                  <a:lnTo>
                    <a:pt x="4314" y="1488"/>
                  </a:lnTo>
                  <a:lnTo>
                    <a:pt x="4016" y="1736"/>
                  </a:lnTo>
                  <a:lnTo>
                    <a:pt x="3719" y="2083"/>
                  </a:lnTo>
                  <a:lnTo>
                    <a:pt x="3520" y="2430"/>
                  </a:lnTo>
                  <a:lnTo>
                    <a:pt x="3372" y="2876"/>
                  </a:lnTo>
                  <a:lnTo>
                    <a:pt x="3372" y="3322"/>
                  </a:lnTo>
                  <a:lnTo>
                    <a:pt x="3372" y="332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00" name="Google Shape;2100;p66"/>
            <p:cNvSpPr/>
            <p:nvPr/>
          </p:nvSpPr>
          <p:spPr>
            <a:xfrm>
              <a:off x="6260225" y="3503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01" name="Google Shape;2101;p66"/>
            <p:cNvSpPr/>
            <p:nvPr/>
          </p:nvSpPr>
          <p:spPr>
            <a:xfrm>
              <a:off x="6370525" y="3308600"/>
              <a:ext cx="27300" cy="83075"/>
            </a:xfrm>
            <a:custGeom>
              <a:avLst/>
              <a:gdLst/>
              <a:ahLst/>
              <a:cxnLst/>
              <a:rect l="l" t="t" r="r" b="b"/>
              <a:pathLst>
                <a:path w="1092" h="3323" extrusionOk="0">
                  <a:moveTo>
                    <a:pt x="546" y="1"/>
                  </a:moveTo>
                  <a:lnTo>
                    <a:pt x="348" y="50"/>
                  </a:lnTo>
                  <a:lnTo>
                    <a:pt x="150" y="149"/>
                  </a:lnTo>
                  <a:lnTo>
                    <a:pt x="50" y="348"/>
                  </a:lnTo>
                  <a:lnTo>
                    <a:pt x="1" y="546"/>
                  </a:lnTo>
                  <a:lnTo>
                    <a:pt x="1" y="2777"/>
                  </a:lnTo>
                  <a:lnTo>
                    <a:pt x="50" y="2975"/>
                  </a:lnTo>
                  <a:lnTo>
                    <a:pt x="150" y="3173"/>
                  </a:lnTo>
                  <a:lnTo>
                    <a:pt x="348" y="3273"/>
                  </a:lnTo>
                  <a:lnTo>
                    <a:pt x="546" y="3322"/>
                  </a:lnTo>
                  <a:lnTo>
                    <a:pt x="794" y="3273"/>
                  </a:lnTo>
                  <a:lnTo>
                    <a:pt x="943" y="3173"/>
                  </a:lnTo>
                  <a:lnTo>
                    <a:pt x="1091" y="2975"/>
                  </a:lnTo>
                  <a:lnTo>
                    <a:pt x="1091" y="2777"/>
                  </a:lnTo>
                  <a:lnTo>
                    <a:pt x="1091" y="546"/>
                  </a:lnTo>
                  <a:lnTo>
                    <a:pt x="1091" y="348"/>
                  </a:lnTo>
                  <a:lnTo>
                    <a:pt x="943" y="149"/>
                  </a:lnTo>
                  <a:lnTo>
                    <a:pt x="794" y="50"/>
                  </a:lnTo>
                  <a:lnTo>
                    <a:pt x="5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02" name="Google Shape;2102;p66"/>
            <p:cNvSpPr/>
            <p:nvPr/>
          </p:nvSpPr>
          <p:spPr>
            <a:xfrm>
              <a:off x="6370525" y="3308600"/>
              <a:ext cx="27300" cy="83075"/>
            </a:xfrm>
            <a:custGeom>
              <a:avLst/>
              <a:gdLst/>
              <a:ahLst/>
              <a:cxnLst/>
              <a:rect l="l" t="t" r="r" b="b"/>
              <a:pathLst>
                <a:path w="1092" h="3323" fill="none" extrusionOk="0">
                  <a:moveTo>
                    <a:pt x="1" y="2777"/>
                  </a:moveTo>
                  <a:lnTo>
                    <a:pt x="1" y="2777"/>
                  </a:lnTo>
                  <a:lnTo>
                    <a:pt x="50" y="2975"/>
                  </a:lnTo>
                  <a:lnTo>
                    <a:pt x="150" y="3173"/>
                  </a:lnTo>
                  <a:lnTo>
                    <a:pt x="348" y="3273"/>
                  </a:lnTo>
                  <a:lnTo>
                    <a:pt x="546" y="3322"/>
                  </a:lnTo>
                  <a:lnTo>
                    <a:pt x="546" y="3322"/>
                  </a:lnTo>
                  <a:lnTo>
                    <a:pt x="794" y="3273"/>
                  </a:lnTo>
                  <a:lnTo>
                    <a:pt x="943" y="3173"/>
                  </a:lnTo>
                  <a:lnTo>
                    <a:pt x="1091" y="2975"/>
                  </a:lnTo>
                  <a:lnTo>
                    <a:pt x="1091" y="2777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91" y="348"/>
                  </a:lnTo>
                  <a:lnTo>
                    <a:pt x="943" y="149"/>
                  </a:lnTo>
                  <a:lnTo>
                    <a:pt x="794" y="50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348" y="50"/>
                  </a:lnTo>
                  <a:lnTo>
                    <a:pt x="150" y="149"/>
                  </a:lnTo>
                  <a:lnTo>
                    <a:pt x="50" y="348"/>
                  </a:lnTo>
                  <a:lnTo>
                    <a:pt x="1" y="546"/>
                  </a:lnTo>
                  <a:lnTo>
                    <a:pt x="1" y="2777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03" name="Google Shape;2103;p66"/>
            <p:cNvSpPr/>
            <p:nvPr/>
          </p:nvSpPr>
          <p:spPr>
            <a:xfrm>
              <a:off x="6370525" y="3378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04" name="Google Shape;2104;p66"/>
            <p:cNvSpPr/>
            <p:nvPr/>
          </p:nvSpPr>
          <p:spPr>
            <a:xfrm>
              <a:off x="6314750" y="3252825"/>
              <a:ext cx="28550" cy="83075"/>
            </a:xfrm>
            <a:custGeom>
              <a:avLst/>
              <a:gdLst/>
              <a:ahLst/>
              <a:cxnLst/>
              <a:rect l="l" t="t" r="r" b="b"/>
              <a:pathLst>
                <a:path w="1142" h="3323" extrusionOk="0">
                  <a:moveTo>
                    <a:pt x="546" y="1"/>
                  </a:moveTo>
                  <a:lnTo>
                    <a:pt x="348" y="50"/>
                  </a:lnTo>
                  <a:lnTo>
                    <a:pt x="199" y="150"/>
                  </a:lnTo>
                  <a:lnTo>
                    <a:pt x="51" y="348"/>
                  </a:lnTo>
                  <a:lnTo>
                    <a:pt x="1" y="546"/>
                  </a:lnTo>
                  <a:lnTo>
                    <a:pt x="1" y="2777"/>
                  </a:lnTo>
                  <a:lnTo>
                    <a:pt x="51" y="2975"/>
                  </a:lnTo>
                  <a:lnTo>
                    <a:pt x="199" y="3174"/>
                  </a:lnTo>
                  <a:lnTo>
                    <a:pt x="348" y="3273"/>
                  </a:lnTo>
                  <a:lnTo>
                    <a:pt x="546" y="3322"/>
                  </a:lnTo>
                  <a:lnTo>
                    <a:pt x="794" y="3273"/>
                  </a:lnTo>
                  <a:lnTo>
                    <a:pt x="943" y="3174"/>
                  </a:lnTo>
                  <a:lnTo>
                    <a:pt x="1092" y="2975"/>
                  </a:lnTo>
                  <a:lnTo>
                    <a:pt x="1141" y="2777"/>
                  </a:lnTo>
                  <a:lnTo>
                    <a:pt x="1141" y="546"/>
                  </a:lnTo>
                  <a:lnTo>
                    <a:pt x="1092" y="348"/>
                  </a:lnTo>
                  <a:lnTo>
                    <a:pt x="943" y="150"/>
                  </a:lnTo>
                  <a:lnTo>
                    <a:pt x="794" y="50"/>
                  </a:lnTo>
                  <a:lnTo>
                    <a:pt x="5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05" name="Google Shape;2105;p66"/>
            <p:cNvSpPr/>
            <p:nvPr/>
          </p:nvSpPr>
          <p:spPr>
            <a:xfrm>
              <a:off x="6314750" y="3252825"/>
              <a:ext cx="28550" cy="83075"/>
            </a:xfrm>
            <a:custGeom>
              <a:avLst/>
              <a:gdLst/>
              <a:ahLst/>
              <a:cxnLst/>
              <a:rect l="l" t="t" r="r" b="b"/>
              <a:pathLst>
                <a:path w="1142" h="3323" fill="none" extrusionOk="0">
                  <a:moveTo>
                    <a:pt x="1141" y="2777"/>
                  </a:moveTo>
                  <a:lnTo>
                    <a:pt x="1141" y="546"/>
                  </a:lnTo>
                  <a:lnTo>
                    <a:pt x="1141" y="546"/>
                  </a:lnTo>
                  <a:lnTo>
                    <a:pt x="1092" y="348"/>
                  </a:lnTo>
                  <a:lnTo>
                    <a:pt x="943" y="150"/>
                  </a:lnTo>
                  <a:lnTo>
                    <a:pt x="794" y="50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348" y="50"/>
                  </a:lnTo>
                  <a:lnTo>
                    <a:pt x="199" y="150"/>
                  </a:lnTo>
                  <a:lnTo>
                    <a:pt x="51" y="348"/>
                  </a:lnTo>
                  <a:lnTo>
                    <a:pt x="1" y="546"/>
                  </a:lnTo>
                  <a:lnTo>
                    <a:pt x="1" y="2777"/>
                  </a:lnTo>
                  <a:lnTo>
                    <a:pt x="1" y="2777"/>
                  </a:lnTo>
                  <a:lnTo>
                    <a:pt x="51" y="2975"/>
                  </a:lnTo>
                  <a:lnTo>
                    <a:pt x="199" y="3174"/>
                  </a:lnTo>
                  <a:lnTo>
                    <a:pt x="348" y="3273"/>
                  </a:lnTo>
                  <a:lnTo>
                    <a:pt x="546" y="3322"/>
                  </a:lnTo>
                  <a:lnTo>
                    <a:pt x="546" y="3322"/>
                  </a:lnTo>
                  <a:lnTo>
                    <a:pt x="794" y="3273"/>
                  </a:lnTo>
                  <a:lnTo>
                    <a:pt x="943" y="3174"/>
                  </a:lnTo>
                  <a:lnTo>
                    <a:pt x="1092" y="2975"/>
                  </a:lnTo>
                  <a:lnTo>
                    <a:pt x="1141" y="2777"/>
                  </a:lnTo>
                  <a:lnTo>
                    <a:pt x="1141" y="2777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06" name="Google Shape;2106;p66"/>
            <p:cNvSpPr/>
            <p:nvPr/>
          </p:nvSpPr>
          <p:spPr>
            <a:xfrm>
              <a:off x="6343275" y="3322250"/>
              <a:ext cx="25" cy="0"/>
            </a:xfrm>
            <a:custGeom>
              <a:avLst/>
              <a:gdLst/>
              <a:ahLst/>
              <a:cxnLst/>
              <a:rect l="l" t="t" r="r" b="b"/>
              <a:pathLst>
                <a:path w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07" name="Google Shape;2107;p66"/>
            <p:cNvSpPr/>
            <p:nvPr/>
          </p:nvSpPr>
          <p:spPr>
            <a:xfrm>
              <a:off x="6370525" y="3252825"/>
              <a:ext cx="27300" cy="28550"/>
            </a:xfrm>
            <a:custGeom>
              <a:avLst/>
              <a:gdLst/>
              <a:ahLst/>
              <a:cxnLst/>
              <a:rect l="l" t="t" r="r" b="b"/>
              <a:pathLst>
                <a:path w="1092" h="1142" extrusionOk="0">
                  <a:moveTo>
                    <a:pt x="546" y="1"/>
                  </a:moveTo>
                  <a:lnTo>
                    <a:pt x="348" y="50"/>
                  </a:lnTo>
                  <a:lnTo>
                    <a:pt x="150" y="150"/>
                  </a:lnTo>
                  <a:lnTo>
                    <a:pt x="50" y="348"/>
                  </a:lnTo>
                  <a:lnTo>
                    <a:pt x="1" y="546"/>
                  </a:lnTo>
                  <a:lnTo>
                    <a:pt x="50" y="794"/>
                  </a:lnTo>
                  <a:lnTo>
                    <a:pt x="150" y="943"/>
                  </a:lnTo>
                  <a:lnTo>
                    <a:pt x="348" y="1091"/>
                  </a:lnTo>
                  <a:lnTo>
                    <a:pt x="546" y="1141"/>
                  </a:lnTo>
                  <a:lnTo>
                    <a:pt x="794" y="1091"/>
                  </a:lnTo>
                  <a:lnTo>
                    <a:pt x="943" y="943"/>
                  </a:lnTo>
                  <a:lnTo>
                    <a:pt x="1091" y="794"/>
                  </a:lnTo>
                  <a:lnTo>
                    <a:pt x="1091" y="546"/>
                  </a:lnTo>
                  <a:lnTo>
                    <a:pt x="1091" y="348"/>
                  </a:lnTo>
                  <a:lnTo>
                    <a:pt x="943" y="150"/>
                  </a:lnTo>
                  <a:lnTo>
                    <a:pt x="794" y="50"/>
                  </a:lnTo>
                  <a:lnTo>
                    <a:pt x="5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08" name="Google Shape;2108;p66"/>
            <p:cNvSpPr/>
            <p:nvPr/>
          </p:nvSpPr>
          <p:spPr>
            <a:xfrm>
              <a:off x="6370525" y="3252825"/>
              <a:ext cx="27300" cy="28550"/>
            </a:xfrm>
            <a:custGeom>
              <a:avLst/>
              <a:gdLst/>
              <a:ahLst/>
              <a:cxnLst/>
              <a:rect l="l" t="t" r="r" b="b"/>
              <a:pathLst>
                <a:path w="1092" h="1142" fill="none" extrusionOk="0">
                  <a:moveTo>
                    <a:pt x="1091" y="546"/>
                  </a:moveTo>
                  <a:lnTo>
                    <a:pt x="1091" y="546"/>
                  </a:lnTo>
                  <a:lnTo>
                    <a:pt x="1091" y="794"/>
                  </a:lnTo>
                  <a:lnTo>
                    <a:pt x="943" y="943"/>
                  </a:lnTo>
                  <a:lnTo>
                    <a:pt x="794" y="1091"/>
                  </a:lnTo>
                  <a:lnTo>
                    <a:pt x="546" y="1141"/>
                  </a:lnTo>
                  <a:lnTo>
                    <a:pt x="546" y="1141"/>
                  </a:lnTo>
                  <a:lnTo>
                    <a:pt x="348" y="1091"/>
                  </a:lnTo>
                  <a:lnTo>
                    <a:pt x="150" y="943"/>
                  </a:lnTo>
                  <a:lnTo>
                    <a:pt x="50" y="79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348"/>
                  </a:lnTo>
                  <a:lnTo>
                    <a:pt x="150" y="150"/>
                  </a:lnTo>
                  <a:lnTo>
                    <a:pt x="348" y="50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794" y="50"/>
                  </a:lnTo>
                  <a:lnTo>
                    <a:pt x="943" y="150"/>
                  </a:lnTo>
                  <a:lnTo>
                    <a:pt x="1091" y="348"/>
                  </a:lnTo>
                  <a:lnTo>
                    <a:pt x="1091" y="546"/>
                  </a:lnTo>
                  <a:lnTo>
                    <a:pt x="1091" y="54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09" name="Google Shape;2109;p66"/>
            <p:cNvSpPr/>
            <p:nvPr/>
          </p:nvSpPr>
          <p:spPr>
            <a:xfrm>
              <a:off x="6397800" y="32664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10" name="Google Shape;2110;p66"/>
            <p:cNvSpPr/>
            <p:nvPr/>
          </p:nvSpPr>
          <p:spPr>
            <a:xfrm>
              <a:off x="6314750" y="3364375"/>
              <a:ext cx="28550" cy="27300"/>
            </a:xfrm>
            <a:custGeom>
              <a:avLst/>
              <a:gdLst/>
              <a:ahLst/>
              <a:cxnLst/>
              <a:rect l="l" t="t" r="r" b="b"/>
              <a:pathLst>
                <a:path w="1142" h="1092" extrusionOk="0">
                  <a:moveTo>
                    <a:pt x="546" y="1"/>
                  </a:moveTo>
                  <a:lnTo>
                    <a:pt x="348" y="50"/>
                  </a:lnTo>
                  <a:lnTo>
                    <a:pt x="199" y="149"/>
                  </a:lnTo>
                  <a:lnTo>
                    <a:pt x="51" y="348"/>
                  </a:lnTo>
                  <a:lnTo>
                    <a:pt x="1" y="546"/>
                  </a:lnTo>
                  <a:lnTo>
                    <a:pt x="51" y="744"/>
                  </a:lnTo>
                  <a:lnTo>
                    <a:pt x="199" y="942"/>
                  </a:lnTo>
                  <a:lnTo>
                    <a:pt x="348" y="1042"/>
                  </a:lnTo>
                  <a:lnTo>
                    <a:pt x="546" y="1091"/>
                  </a:lnTo>
                  <a:lnTo>
                    <a:pt x="794" y="1042"/>
                  </a:lnTo>
                  <a:lnTo>
                    <a:pt x="943" y="942"/>
                  </a:lnTo>
                  <a:lnTo>
                    <a:pt x="1092" y="744"/>
                  </a:lnTo>
                  <a:lnTo>
                    <a:pt x="1141" y="546"/>
                  </a:lnTo>
                  <a:lnTo>
                    <a:pt x="1092" y="348"/>
                  </a:lnTo>
                  <a:lnTo>
                    <a:pt x="943" y="149"/>
                  </a:lnTo>
                  <a:lnTo>
                    <a:pt x="794" y="50"/>
                  </a:lnTo>
                  <a:lnTo>
                    <a:pt x="5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11" name="Google Shape;2111;p66"/>
            <p:cNvSpPr/>
            <p:nvPr/>
          </p:nvSpPr>
          <p:spPr>
            <a:xfrm>
              <a:off x="6314750" y="3364375"/>
              <a:ext cx="28550" cy="27300"/>
            </a:xfrm>
            <a:custGeom>
              <a:avLst/>
              <a:gdLst/>
              <a:ahLst/>
              <a:cxnLst/>
              <a:rect l="l" t="t" r="r" b="b"/>
              <a:pathLst>
                <a:path w="1142" h="1092" fill="none" extrusionOk="0">
                  <a:moveTo>
                    <a:pt x="1141" y="546"/>
                  </a:moveTo>
                  <a:lnTo>
                    <a:pt x="1141" y="546"/>
                  </a:lnTo>
                  <a:lnTo>
                    <a:pt x="1092" y="744"/>
                  </a:lnTo>
                  <a:lnTo>
                    <a:pt x="943" y="942"/>
                  </a:lnTo>
                  <a:lnTo>
                    <a:pt x="794" y="1042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8" y="1042"/>
                  </a:lnTo>
                  <a:lnTo>
                    <a:pt x="199" y="942"/>
                  </a:lnTo>
                  <a:lnTo>
                    <a:pt x="51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1" y="348"/>
                  </a:lnTo>
                  <a:lnTo>
                    <a:pt x="199" y="149"/>
                  </a:lnTo>
                  <a:lnTo>
                    <a:pt x="348" y="50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794" y="50"/>
                  </a:lnTo>
                  <a:lnTo>
                    <a:pt x="943" y="149"/>
                  </a:lnTo>
                  <a:lnTo>
                    <a:pt x="1092" y="348"/>
                  </a:lnTo>
                  <a:lnTo>
                    <a:pt x="1141" y="546"/>
                  </a:lnTo>
                  <a:lnTo>
                    <a:pt x="1141" y="54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12" name="Google Shape;2112;p66"/>
            <p:cNvSpPr/>
            <p:nvPr/>
          </p:nvSpPr>
          <p:spPr>
            <a:xfrm>
              <a:off x="6343275" y="3378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13" name="Google Shape;2113;p66"/>
            <p:cNvSpPr/>
            <p:nvPr/>
          </p:nvSpPr>
          <p:spPr>
            <a:xfrm>
              <a:off x="6426300" y="3252825"/>
              <a:ext cx="27300" cy="83075"/>
            </a:xfrm>
            <a:custGeom>
              <a:avLst/>
              <a:gdLst/>
              <a:ahLst/>
              <a:cxnLst/>
              <a:rect l="l" t="t" r="r" b="b"/>
              <a:pathLst>
                <a:path w="1092" h="3323" extrusionOk="0">
                  <a:moveTo>
                    <a:pt x="546" y="1"/>
                  </a:moveTo>
                  <a:lnTo>
                    <a:pt x="348" y="50"/>
                  </a:lnTo>
                  <a:lnTo>
                    <a:pt x="149" y="150"/>
                  </a:lnTo>
                  <a:lnTo>
                    <a:pt x="50" y="348"/>
                  </a:lnTo>
                  <a:lnTo>
                    <a:pt x="1" y="546"/>
                  </a:lnTo>
                  <a:lnTo>
                    <a:pt x="1" y="2777"/>
                  </a:lnTo>
                  <a:lnTo>
                    <a:pt x="50" y="2975"/>
                  </a:lnTo>
                  <a:lnTo>
                    <a:pt x="149" y="3174"/>
                  </a:lnTo>
                  <a:lnTo>
                    <a:pt x="348" y="3273"/>
                  </a:lnTo>
                  <a:lnTo>
                    <a:pt x="546" y="3322"/>
                  </a:lnTo>
                  <a:lnTo>
                    <a:pt x="744" y="3273"/>
                  </a:lnTo>
                  <a:lnTo>
                    <a:pt x="943" y="3174"/>
                  </a:lnTo>
                  <a:lnTo>
                    <a:pt x="1042" y="2975"/>
                  </a:lnTo>
                  <a:lnTo>
                    <a:pt x="1091" y="2777"/>
                  </a:lnTo>
                  <a:lnTo>
                    <a:pt x="1091" y="546"/>
                  </a:lnTo>
                  <a:lnTo>
                    <a:pt x="1042" y="348"/>
                  </a:lnTo>
                  <a:lnTo>
                    <a:pt x="943" y="150"/>
                  </a:lnTo>
                  <a:lnTo>
                    <a:pt x="744" y="50"/>
                  </a:lnTo>
                  <a:lnTo>
                    <a:pt x="5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14" name="Google Shape;2114;p66"/>
            <p:cNvSpPr/>
            <p:nvPr/>
          </p:nvSpPr>
          <p:spPr>
            <a:xfrm>
              <a:off x="6426300" y="3252825"/>
              <a:ext cx="27300" cy="83075"/>
            </a:xfrm>
            <a:custGeom>
              <a:avLst/>
              <a:gdLst/>
              <a:ahLst/>
              <a:cxnLst/>
              <a:rect l="l" t="t" r="r" b="b"/>
              <a:pathLst>
                <a:path w="1092" h="3323" fill="none" extrusionOk="0">
                  <a:moveTo>
                    <a:pt x="1091" y="2777"/>
                  </a:moveTo>
                  <a:lnTo>
                    <a:pt x="1091" y="546"/>
                  </a:lnTo>
                  <a:lnTo>
                    <a:pt x="1091" y="546"/>
                  </a:lnTo>
                  <a:lnTo>
                    <a:pt x="1042" y="348"/>
                  </a:lnTo>
                  <a:lnTo>
                    <a:pt x="943" y="150"/>
                  </a:lnTo>
                  <a:lnTo>
                    <a:pt x="744" y="50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348" y="50"/>
                  </a:lnTo>
                  <a:lnTo>
                    <a:pt x="149" y="150"/>
                  </a:lnTo>
                  <a:lnTo>
                    <a:pt x="50" y="348"/>
                  </a:lnTo>
                  <a:lnTo>
                    <a:pt x="1" y="546"/>
                  </a:lnTo>
                  <a:lnTo>
                    <a:pt x="1" y="2777"/>
                  </a:lnTo>
                  <a:lnTo>
                    <a:pt x="1" y="2777"/>
                  </a:lnTo>
                  <a:lnTo>
                    <a:pt x="50" y="2975"/>
                  </a:lnTo>
                  <a:lnTo>
                    <a:pt x="149" y="3174"/>
                  </a:lnTo>
                  <a:lnTo>
                    <a:pt x="348" y="3273"/>
                  </a:lnTo>
                  <a:lnTo>
                    <a:pt x="546" y="3322"/>
                  </a:lnTo>
                  <a:lnTo>
                    <a:pt x="546" y="3322"/>
                  </a:lnTo>
                  <a:lnTo>
                    <a:pt x="744" y="3273"/>
                  </a:lnTo>
                  <a:lnTo>
                    <a:pt x="943" y="3174"/>
                  </a:lnTo>
                  <a:lnTo>
                    <a:pt x="1042" y="2975"/>
                  </a:lnTo>
                  <a:lnTo>
                    <a:pt x="1091" y="2777"/>
                  </a:lnTo>
                  <a:lnTo>
                    <a:pt x="1091" y="2777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15" name="Google Shape;2115;p66"/>
            <p:cNvSpPr/>
            <p:nvPr/>
          </p:nvSpPr>
          <p:spPr>
            <a:xfrm>
              <a:off x="6453575" y="3322250"/>
              <a:ext cx="25" cy="0"/>
            </a:xfrm>
            <a:custGeom>
              <a:avLst/>
              <a:gdLst/>
              <a:ahLst/>
              <a:cxnLst/>
              <a:rect l="l" t="t" r="r" b="b"/>
              <a:pathLst>
                <a:path w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16" name="Google Shape;2116;p66"/>
            <p:cNvSpPr/>
            <p:nvPr/>
          </p:nvSpPr>
          <p:spPr>
            <a:xfrm>
              <a:off x="6426300" y="3364375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extrusionOk="0">
                  <a:moveTo>
                    <a:pt x="546" y="1"/>
                  </a:moveTo>
                  <a:lnTo>
                    <a:pt x="348" y="50"/>
                  </a:lnTo>
                  <a:lnTo>
                    <a:pt x="149" y="149"/>
                  </a:lnTo>
                  <a:lnTo>
                    <a:pt x="50" y="348"/>
                  </a:lnTo>
                  <a:lnTo>
                    <a:pt x="1" y="546"/>
                  </a:lnTo>
                  <a:lnTo>
                    <a:pt x="50" y="744"/>
                  </a:lnTo>
                  <a:lnTo>
                    <a:pt x="149" y="942"/>
                  </a:lnTo>
                  <a:lnTo>
                    <a:pt x="348" y="1042"/>
                  </a:lnTo>
                  <a:lnTo>
                    <a:pt x="546" y="1091"/>
                  </a:lnTo>
                  <a:lnTo>
                    <a:pt x="744" y="1042"/>
                  </a:lnTo>
                  <a:lnTo>
                    <a:pt x="943" y="942"/>
                  </a:lnTo>
                  <a:lnTo>
                    <a:pt x="1042" y="744"/>
                  </a:lnTo>
                  <a:lnTo>
                    <a:pt x="1091" y="546"/>
                  </a:lnTo>
                  <a:lnTo>
                    <a:pt x="1042" y="348"/>
                  </a:lnTo>
                  <a:lnTo>
                    <a:pt x="943" y="149"/>
                  </a:lnTo>
                  <a:lnTo>
                    <a:pt x="744" y="50"/>
                  </a:lnTo>
                  <a:lnTo>
                    <a:pt x="5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17" name="Google Shape;2117;p66"/>
            <p:cNvSpPr/>
            <p:nvPr/>
          </p:nvSpPr>
          <p:spPr>
            <a:xfrm>
              <a:off x="6426300" y="3364375"/>
              <a:ext cx="27300" cy="27300"/>
            </a:xfrm>
            <a:custGeom>
              <a:avLst/>
              <a:gdLst/>
              <a:ahLst/>
              <a:cxnLst/>
              <a:rect l="l" t="t" r="r" b="b"/>
              <a:pathLst>
                <a:path w="1092" h="1092" fill="none" extrusionOk="0">
                  <a:moveTo>
                    <a:pt x="1091" y="546"/>
                  </a:moveTo>
                  <a:lnTo>
                    <a:pt x="1091" y="546"/>
                  </a:lnTo>
                  <a:lnTo>
                    <a:pt x="1042" y="744"/>
                  </a:lnTo>
                  <a:lnTo>
                    <a:pt x="943" y="942"/>
                  </a:lnTo>
                  <a:lnTo>
                    <a:pt x="744" y="1042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8" y="1042"/>
                  </a:lnTo>
                  <a:lnTo>
                    <a:pt x="149" y="942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348"/>
                  </a:lnTo>
                  <a:lnTo>
                    <a:pt x="149" y="149"/>
                  </a:lnTo>
                  <a:lnTo>
                    <a:pt x="348" y="50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744" y="50"/>
                  </a:lnTo>
                  <a:lnTo>
                    <a:pt x="943" y="149"/>
                  </a:lnTo>
                  <a:lnTo>
                    <a:pt x="1042" y="348"/>
                  </a:lnTo>
                  <a:lnTo>
                    <a:pt x="1091" y="546"/>
                  </a:lnTo>
                  <a:lnTo>
                    <a:pt x="1091" y="54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18" name="Google Shape;2118;p66"/>
            <p:cNvSpPr/>
            <p:nvPr/>
          </p:nvSpPr>
          <p:spPr>
            <a:xfrm>
              <a:off x="6453575" y="3378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119" name="Google Shape;2119;p66"/>
          <p:cNvGrpSpPr/>
          <p:nvPr/>
        </p:nvGrpSpPr>
        <p:grpSpPr>
          <a:xfrm>
            <a:off x="7485883" y="3270570"/>
            <a:ext cx="445232" cy="445256"/>
            <a:chOff x="6908425" y="3252825"/>
            <a:chExt cx="473450" cy="473475"/>
          </a:xfrm>
        </p:grpSpPr>
        <p:sp>
          <p:nvSpPr>
            <p:cNvPr id="2120" name="Google Shape;2120;p66"/>
            <p:cNvSpPr/>
            <p:nvPr/>
          </p:nvSpPr>
          <p:spPr>
            <a:xfrm>
              <a:off x="7226950" y="3252825"/>
              <a:ext cx="154925" cy="153725"/>
            </a:xfrm>
            <a:custGeom>
              <a:avLst/>
              <a:gdLst/>
              <a:ahLst/>
              <a:cxnLst/>
              <a:rect l="l" t="t" r="r" b="b"/>
              <a:pathLst>
                <a:path w="6197" h="6149" extrusionOk="0">
                  <a:moveTo>
                    <a:pt x="2578" y="1"/>
                  </a:moveTo>
                  <a:lnTo>
                    <a:pt x="1934" y="50"/>
                  </a:lnTo>
                  <a:lnTo>
                    <a:pt x="1240" y="150"/>
                  </a:lnTo>
                  <a:lnTo>
                    <a:pt x="595" y="397"/>
                  </a:lnTo>
                  <a:lnTo>
                    <a:pt x="0" y="744"/>
                  </a:lnTo>
                  <a:lnTo>
                    <a:pt x="5404" y="6148"/>
                  </a:lnTo>
                  <a:lnTo>
                    <a:pt x="5800" y="5603"/>
                  </a:lnTo>
                  <a:lnTo>
                    <a:pt x="6048" y="4958"/>
                  </a:lnTo>
                  <a:lnTo>
                    <a:pt x="6197" y="4314"/>
                  </a:lnTo>
                  <a:lnTo>
                    <a:pt x="6197" y="3669"/>
                  </a:lnTo>
                  <a:lnTo>
                    <a:pt x="6147" y="3322"/>
                  </a:lnTo>
                  <a:lnTo>
                    <a:pt x="6098" y="2975"/>
                  </a:lnTo>
                  <a:lnTo>
                    <a:pt x="5999" y="2628"/>
                  </a:lnTo>
                  <a:lnTo>
                    <a:pt x="5900" y="2331"/>
                  </a:lnTo>
                  <a:lnTo>
                    <a:pt x="5751" y="1984"/>
                  </a:lnTo>
                  <a:lnTo>
                    <a:pt x="5553" y="1686"/>
                  </a:lnTo>
                  <a:lnTo>
                    <a:pt x="5305" y="1389"/>
                  </a:lnTo>
                  <a:lnTo>
                    <a:pt x="5057" y="1091"/>
                  </a:lnTo>
                  <a:lnTo>
                    <a:pt x="4809" y="844"/>
                  </a:lnTo>
                  <a:lnTo>
                    <a:pt x="4511" y="645"/>
                  </a:lnTo>
                  <a:lnTo>
                    <a:pt x="4214" y="447"/>
                  </a:lnTo>
                  <a:lnTo>
                    <a:pt x="3917" y="298"/>
                  </a:lnTo>
                  <a:lnTo>
                    <a:pt x="3619" y="199"/>
                  </a:lnTo>
                  <a:lnTo>
                    <a:pt x="3272" y="100"/>
                  </a:lnTo>
                  <a:lnTo>
                    <a:pt x="257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21" name="Google Shape;2121;p66"/>
            <p:cNvSpPr/>
            <p:nvPr/>
          </p:nvSpPr>
          <p:spPr>
            <a:xfrm>
              <a:off x="7226950" y="3252825"/>
              <a:ext cx="154925" cy="153725"/>
            </a:xfrm>
            <a:custGeom>
              <a:avLst/>
              <a:gdLst/>
              <a:ahLst/>
              <a:cxnLst/>
              <a:rect l="l" t="t" r="r" b="b"/>
              <a:pathLst>
                <a:path w="6197" h="6149" fill="none" extrusionOk="0">
                  <a:moveTo>
                    <a:pt x="5057" y="1091"/>
                  </a:moveTo>
                  <a:lnTo>
                    <a:pt x="5057" y="1091"/>
                  </a:lnTo>
                  <a:lnTo>
                    <a:pt x="4809" y="844"/>
                  </a:lnTo>
                  <a:lnTo>
                    <a:pt x="4511" y="645"/>
                  </a:lnTo>
                  <a:lnTo>
                    <a:pt x="4214" y="447"/>
                  </a:lnTo>
                  <a:lnTo>
                    <a:pt x="3917" y="298"/>
                  </a:lnTo>
                  <a:lnTo>
                    <a:pt x="3619" y="199"/>
                  </a:lnTo>
                  <a:lnTo>
                    <a:pt x="3272" y="100"/>
                  </a:lnTo>
                  <a:lnTo>
                    <a:pt x="2578" y="1"/>
                  </a:lnTo>
                  <a:lnTo>
                    <a:pt x="1934" y="50"/>
                  </a:lnTo>
                  <a:lnTo>
                    <a:pt x="1240" y="150"/>
                  </a:lnTo>
                  <a:lnTo>
                    <a:pt x="595" y="397"/>
                  </a:lnTo>
                  <a:lnTo>
                    <a:pt x="0" y="744"/>
                  </a:lnTo>
                  <a:lnTo>
                    <a:pt x="5404" y="6148"/>
                  </a:lnTo>
                  <a:lnTo>
                    <a:pt x="5404" y="6148"/>
                  </a:lnTo>
                  <a:lnTo>
                    <a:pt x="5800" y="5603"/>
                  </a:lnTo>
                  <a:lnTo>
                    <a:pt x="6048" y="4958"/>
                  </a:lnTo>
                  <a:lnTo>
                    <a:pt x="6197" y="4314"/>
                  </a:lnTo>
                  <a:lnTo>
                    <a:pt x="6197" y="3669"/>
                  </a:lnTo>
                  <a:lnTo>
                    <a:pt x="6147" y="3322"/>
                  </a:lnTo>
                  <a:lnTo>
                    <a:pt x="6098" y="2975"/>
                  </a:lnTo>
                  <a:lnTo>
                    <a:pt x="5999" y="2628"/>
                  </a:lnTo>
                  <a:lnTo>
                    <a:pt x="5900" y="2331"/>
                  </a:lnTo>
                  <a:lnTo>
                    <a:pt x="5751" y="1984"/>
                  </a:lnTo>
                  <a:lnTo>
                    <a:pt x="5553" y="1686"/>
                  </a:lnTo>
                  <a:lnTo>
                    <a:pt x="5305" y="1389"/>
                  </a:lnTo>
                  <a:lnTo>
                    <a:pt x="5057" y="1091"/>
                  </a:lnTo>
                  <a:lnTo>
                    <a:pt x="5057" y="109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22" name="Google Shape;2122;p66"/>
            <p:cNvSpPr/>
            <p:nvPr/>
          </p:nvSpPr>
          <p:spPr>
            <a:xfrm>
              <a:off x="7353350" y="3280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23" name="Google Shape;2123;p66"/>
            <p:cNvSpPr/>
            <p:nvPr/>
          </p:nvSpPr>
          <p:spPr>
            <a:xfrm>
              <a:off x="7187275" y="3387925"/>
              <a:ext cx="58275" cy="59525"/>
            </a:xfrm>
            <a:custGeom>
              <a:avLst/>
              <a:gdLst/>
              <a:ahLst/>
              <a:cxnLst/>
              <a:rect l="l" t="t" r="r" b="b"/>
              <a:pathLst>
                <a:path w="2331" h="2381" extrusionOk="0">
                  <a:moveTo>
                    <a:pt x="1538" y="0"/>
                  </a:moveTo>
                  <a:lnTo>
                    <a:pt x="1" y="1587"/>
                  </a:lnTo>
                  <a:lnTo>
                    <a:pt x="744" y="2380"/>
                  </a:lnTo>
                  <a:lnTo>
                    <a:pt x="2331" y="794"/>
                  </a:lnTo>
                  <a:lnTo>
                    <a:pt x="153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24" name="Google Shape;2124;p66"/>
            <p:cNvSpPr/>
            <p:nvPr/>
          </p:nvSpPr>
          <p:spPr>
            <a:xfrm>
              <a:off x="7187275" y="3387925"/>
              <a:ext cx="58275" cy="59525"/>
            </a:xfrm>
            <a:custGeom>
              <a:avLst/>
              <a:gdLst/>
              <a:ahLst/>
              <a:cxnLst/>
              <a:rect l="l" t="t" r="r" b="b"/>
              <a:pathLst>
                <a:path w="2331" h="2381" fill="none" extrusionOk="0">
                  <a:moveTo>
                    <a:pt x="1" y="1587"/>
                  </a:moveTo>
                  <a:lnTo>
                    <a:pt x="1538" y="0"/>
                  </a:lnTo>
                  <a:lnTo>
                    <a:pt x="2331" y="794"/>
                  </a:lnTo>
                  <a:lnTo>
                    <a:pt x="744" y="2380"/>
                  </a:lnTo>
                  <a:lnTo>
                    <a:pt x="1" y="1587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25" name="Google Shape;2125;p66"/>
            <p:cNvSpPr/>
            <p:nvPr/>
          </p:nvSpPr>
          <p:spPr>
            <a:xfrm>
              <a:off x="7187275" y="3427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26" name="Google Shape;2126;p66"/>
            <p:cNvSpPr/>
            <p:nvPr/>
          </p:nvSpPr>
          <p:spPr>
            <a:xfrm>
              <a:off x="6908425" y="3623400"/>
              <a:ext cx="101650" cy="102900"/>
            </a:xfrm>
            <a:custGeom>
              <a:avLst/>
              <a:gdLst/>
              <a:ahLst/>
              <a:cxnLst/>
              <a:rect l="l" t="t" r="r" b="b"/>
              <a:pathLst>
                <a:path w="4066" h="4116" extrusionOk="0">
                  <a:moveTo>
                    <a:pt x="1736" y="1"/>
                  </a:moveTo>
                  <a:lnTo>
                    <a:pt x="496" y="1290"/>
                  </a:lnTo>
                  <a:lnTo>
                    <a:pt x="248" y="1537"/>
                  </a:lnTo>
                  <a:lnTo>
                    <a:pt x="100" y="1835"/>
                  </a:lnTo>
                  <a:lnTo>
                    <a:pt x="50" y="2132"/>
                  </a:lnTo>
                  <a:lnTo>
                    <a:pt x="0" y="2479"/>
                  </a:lnTo>
                  <a:lnTo>
                    <a:pt x="50" y="2777"/>
                  </a:lnTo>
                  <a:lnTo>
                    <a:pt x="100" y="3074"/>
                  </a:lnTo>
                  <a:lnTo>
                    <a:pt x="248" y="3372"/>
                  </a:lnTo>
                  <a:lnTo>
                    <a:pt x="496" y="3669"/>
                  </a:lnTo>
                  <a:lnTo>
                    <a:pt x="744" y="3867"/>
                  </a:lnTo>
                  <a:lnTo>
                    <a:pt x="1041" y="4016"/>
                  </a:lnTo>
                  <a:lnTo>
                    <a:pt x="1339" y="4115"/>
                  </a:lnTo>
                  <a:lnTo>
                    <a:pt x="1983" y="4115"/>
                  </a:lnTo>
                  <a:lnTo>
                    <a:pt x="2281" y="4016"/>
                  </a:lnTo>
                  <a:lnTo>
                    <a:pt x="2578" y="3867"/>
                  </a:lnTo>
                  <a:lnTo>
                    <a:pt x="2826" y="3669"/>
                  </a:lnTo>
                  <a:lnTo>
                    <a:pt x="4066" y="2380"/>
                  </a:lnTo>
                  <a:lnTo>
                    <a:pt x="173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27" name="Google Shape;2127;p66"/>
            <p:cNvSpPr/>
            <p:nvPr/>
          </p:nvSpPr>
          <p:spPr>
            <a:xfrm>
              <a:off x="6908425" y="3623400"/>
              <a:ext cx="101650" cy="102900"/>
            </a:xfrm>
            <a:custGeom>
              <a:avLst/>
              <a:gdLst/>
              <a:ahLst/>
              <a:cxnLst/>
              <a:rect l="l" t="t" r="r" b="b"/>
              <a:pathLst>
                <a:path w="4066" h="4116" fill="none" extrusionOk="0">
                  <a:moveTo>
                    <a:pt x="2826" y="3669"/>
                  </a:moveTo>
                  <a:lnTo>
                    <a:pt x="4066" y="2380"/>
                  </a:lnTo>
                  <a:lnTo>
                    <a:pt x="1736" y="1"/>
                  </a:lnTo>
                  <a:lnTo>
                    <a:pt x="496" y="1290"/>
                  </a:lnTo>
                  <a:lnTo>
                    <a:pt x="496" y="1290"/>
                  </a:lnTo>
                  <a:lnTo>
                    <a:pt x="248" y="1537"/>
                  </a:lnTo>
                  <a:lnTo>
                    <a:pt x="100" y="1835"/>
                  </a:lnTo>
                  <a:lnTo>
                    <a:pt x="50" y="2132"/>
                  </a:lnTo>
                  <a:lnTo>
                    <a:pt x="0" y="2479"/>
                  </a:lnTo>
                  <a:lnTo>
                    <a:pt x="50" y="2777"/>
                  </a:lnTo>
                  <a:lnTo>
                    <a:pt x="100" y="3074"/>
                  </a:lnTo>
                  <a:lnTo>
                    <a:pt x="248" y="3372"/>
                  </a:lnTo>
                  <a:lnTo>
                    <a:pt x="496" y="3669"/>
                  </a:lnTo>
                  <a:lnTo>
                    <a:pt x="496" y="3669"/>
                  </a:lnTo>
                  <a:lnTo>
                    <a:pt x="744" y="3867"/>
                  </a:lnTo>
                  <a:lnTo>
                    <a:pt x="1041" y="4016"/>
                  </a:lnTo>
                  <a:lnTo>
                    <a:pt x="1339" y="4115"/>
                  </a:lnTo>
                  <a:lnTo>
                    <a:pt x="1636" y="4115"/>
                  </a:lnTo>
                  <a:lnTo>
                    <a:pt x="1983" y="4115"/>
                  </a:lnTo>
                  <a:lnTo>
                    <a:pt x="2281" y="4016"/>
                  </a:lnTo>
                  <a:lnTo>
                    <a:pt x="2578" y="3867"/>
                  </a:lnTo>
                  <a:lnTo>
                    <a:pt x="2826" y="3669"/>
                  </a:lnTo>
                  <a:lnTo>
                    <a:pt x="2826" y="3669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28" name="Google Shape;2128;p66"/>
            <p:cNvSpPr/>
            <p:nvPr/>
          </p:nvSpPr>
          <p:spPr>
            <a:xfrm>
              <a:off x="6979075" y="3715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29" name="Google Shape;2129;p66"/>
            <p:cNvSpPr/>
            <p:nvPr/>
          </p:nvSpPr>
          <p:spPr>
            <a:xfrm>
              <a:off x="7127800" y="3447425"/>
              <a:ext cx="59500" cy="58275"/>
            </a:xfrm>
            <a:custGeom>
              <a:avLst/>
              <a:gdLst/>
              <a:ahLst/>
              <a:cxnLst/>
              <a:rect l="l" t="t" r="r" b="b"/>
              <a:pathLst>
                <a:path w="2380" h="2331" extrusionOk="0">
                  <a:moveTo>
                    <a:pt x="1587" y="0"/>
                  </a:moveTo>
                  <a:lnTo>
                    <a:pt x="0" y="1537"/>
                  </a:lnTo>
                  <a:lnTo>
                    <a:pt x="793" y="2330"/>
                  </a:lnTo>
                  <a:lnTo>
                    <a:pt x="2380" y="793"/>
                  </a:lnTo>
                  <a:lnTo>
                    <a:pt x="158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30" name="Google Shape;2130;p66"/>
            <p:cNvSpPr/>
            <p:nvPr/>
          </p:nvSpPr>
          <p:spPr>
            <a:xfrm>
              <a:off x="7127800" y="3447425"/>
              <a:ext cx="59500" cy="58275"/>
            </a:xfrm>
            <a:custGeom>
              <a:avLst/>
              <a:gdLst/>
              <a:ahLst/>
              <a:cxnLst/>
              <a:rect l="l" t="t" r="r" b="b"/>
              <a:pathLst>
                <a:path w="2380" h="2331" fill="none" extrusionOk="0">
                  <a:moveTo>
                    <a:pt x="0" y="1537"/>
                  </a:moveTo>
                  <a:lnTo>
                    <a:pt x="1587" y="0"/>
                  </a:lnTo>
                  <a:lnTo>
                    <a:pt x="2380" y="793"/>
                  </a:lnTo>
                  <a:lnTo>
                    <a:pt x="793" y="2330"/>
                  </a:lnTo>
                  <a:lnTo>
                    <a:pt x="0" y="1537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31" name="Google Shape;2131;p66"/>
            <p:cNvSpPr/>
            <p:nvPr/>
          </p:nvSpPr>
          <p:spPr>
            <a:xfrm>
              <a:off x="7127800" y="3485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32" name="Google Shape;2132;p66"/>
            <p:cNvSpPr/>
            <p:nvPr/>
          </p:nvSpPr>
          <p:spPr>
            <a:xfrm>
              <a:off x="6970400" y="3290025"/>
              <a:ext cx="373075" cy="373075"/>
            </a:xfrm>
            <a:custGeom>
              <a:avLst/>
              <a:gdLst/>
              <a:ahLst/>
              <a:cxnLst/>
              <a:rect l="l" t="t" r="r" b="b"/>
              <a:pathLst>
                <a:path w="14923" h="14923" extrusionOk="0">
                  <a:moveTo>
                    <a:pt x="10213" y="2578"/>
                  </a:moveTo>
                  <a:lnTo>
                    <a:pt x="10460" y="2628"/>
                  </a:lnTo>
                  <a:lnTo>
                    <a:pt x="10609" y="2727"/>
                  </a:lnTo>
                  <a:lnTo>
                    <a:pt x="12196" y="4313"/>
                  </a:lnTo>
                  <a:lnTo>
                    <a:pt x="12295" y="4511"/>
                  </a:lnTo>
                  <a:lnTo>
                    <a:pt x="12344" y="4710"/>
                  </a:lnTo>
                  <a:lnTo>
                    <a:pt x="12295" y="4908"/>
                  </a:lnTo>
                  <a:lnTo>
                    <a:pt x="12196" y="5106"/>
                  </a:lnTo>
                  <a:lnTo>
                    <a:pt x="7486" y="9816"/>
                  </a:lnTo>
                  <a:lnTo>
                    <a:pt x="7288" y="9915"/>
                  </a:lnTo>
                  <a:lnTo>
                    <a:pt x="7089" y="9965"/>
                  </a:lnTo>
                  <a:lnTo>
                    <a:pt x="6891" y="9915"/>
                  </a:lnTo>
                  <a:lnTo>
                    <a:pt x="6693" y="9816"/>
                  </a:lnTo>
                  <a:lnTo>
                    <a:pt x="5106" y="8229"/>
                  </a:lnTo>
                  <a:lnTo>
                    <a:pt x="5007" y="8081"/>
                  </a:lnTo>
                  <a:lnTo>
                    <a:pt x="4958" y="7833"/>
                  </a:lnTo>
                  <a:lnTo>
                    <a:pt x="5007" y="7635"/>
                  </a:lnTo>
                  <a:lnTo>
                    <a:pt x="5106" y="7436"/>
                  </a:lnTo>
                  <a:lnTo>
                    <a:pt x="9816" y="2727"/>
                  </a:lnTo>
                  <a:lnTo>
                    <a:pt x="10014" y="2628"/>
                  </a:lnTo>
                  <a:lnTo>
                    <a:pt x="10213" y="2578"/>
                  </a:lnTo>
                  <a:close/>
                  <a:moveTo>
                    <a:pt x="4958" y="9667"/>
                  </a:moveTo>
                  <a:lnTo>
                    <a:pt x="5106" y="9816"/>
                  </a:lnTo>
                  <a:lnTo>
                    <a:pt x="5255" y="10014"/>
                  </a:lnTo>
                  <a:lnTo>
                    <a:pt x="5305" y="10212"/>
                  </a:lnTo>
                  <a:lnTo>
                    <a:pt x="5255" y="10411"/>
                  </a:lnTo>
                  <a:lnTo>
                    <a:pt x="5106" y="10609"/>
                  </a:lnTo>
                  <a:lnTo>
                    <a:pt x="4958" y="10708"/>
                  </a:lnTo>
                  <a:lnTo>
                    <a:pt x="4710" y="10758"/>
                  </a:lnTo>
                  <a:lnTo>
                    <a:pt x="4511" y="10708"/>
                  </a:lnTo>
                  <a:lnTo>
                    <a:pt x="4363" y="10609"/>
                  </a:lnTo>
                  <a:lnTo>
                    <a:pt x="4214" y="10411"/>
                  </a:lnTo>
                  <a:lnTo>
                    <a:pt x="4164" y="10212"/>
                  </a:lnTo>
                  <a:lnTo>
                    <a:pt x="4214" y="10014"/>
                  </a:lnTo>
                  <a:lnTo>
                    <a:pt x="4363" y="9816"/>
                  </a:lnTo>
                  <a:lnTo>
                    <a:pt x="4511" y="9667"/>
                  </a:lnTo>
                  <a:close/>
                  <a:moveTo>
                    <a:pt x="9469" y="0"/>
                  </a:moveTo>
                  <a:lnTo>
                    <a:pt x="4164" y="5255"/>
                  </a:lnTo>
                  <a:lnTo>
                    <a:pt x="3817" y="5652"/>
                  </a:lnTo>
                  <a:lnTo>
                    <a:pt x="3520" y="6048"/>
                  </a:lnTo>
                  <a:lnTo>
                    <a:pt x="3223" y="6494"/>
                  </a:lnTo>
                  <a:lnTo>
                    <a:pt x="2925" y="6941"/>
                  </a:lnTo>
                  <a:lnTo>
                    <a:pt x="2727" y="7436"/>
                  </a:lnTo>
                  <a:lnTo>
                    <a:pt x="2528" y="7882"/>
                  </a:lnTo>
                  <a:lnTo>
                    <a:pt x="2330" y="8378"/>
                  </a:lnTo>
                  <a:lnTo>
                    <a:pt x="2231" y="8924"/>
                  </a:lnTo>
                  <a:lnTo>
                    <a:pt x="2132" y="9370"/>
                  </a:lnTo>
                  <a:lnTo>
                    <a:pt x="1983" y="9766"/>
                  </a:lnTo>
                  <a:lnTo>
                    <a:pt x="1834" y="10212"/>
                  </a:lnTo>
                  <a:lnTo>
                    <a:pt x="1636" y="10609"/>
                  </a:lnTo>
                  <a:lnTo>
                    <a:pt x="1388" y="10956"/>
                  </a:lnTo>
                  <a:lnTo>
                    <a:pt x="1140" y="11353"/>
                  </a:lnTo>
                  <a:lnTo>
                    <a:pt x="892" y="11700"/>
                  </a:lnTo>
                  <a:lnTo>
                    <a:pt x="545" y="11997"/>
                  </a:lnTo>
                  <a:lnTo>
                    <a:pt x="0" y="12542"/>
                  </a:lnTo>
                  <a:lnTo>
                    <a:pt x="2380" y="14922"/>
                  </a:lnTo>
                  <a:lnTo>
                    <a:pt x="2925" y="14377"/>
                  </a:lnTo>
                  <a:lnTo>
                    <a:pt x="3272" y="14079"/>
                  </a:lnTo>
                  <a:lnTo>
                    <a:pt x="3619" y="13782"/>
                  </a:lnTo>
                  <a:lnTo>
                    <a:pt x="3966" y="13534"/>
                  </a:lnTo>
                  <a:lnTo>
                    <a:pt x="4363" y="13286"/>
                  </a:lnTo>
                  <a:lnTo>
                    <a:pt x="4759" y="13137"/>
                  </a:lnTo>
                  <a:lnTo>
                    <a:pt x="5156" y="12939"/>
                  </a:lnTo>
                  <a:lnTo>
                    <a:pt x="5602" y="12840"/>
                  </a:lnTo>
                  <a:lnTo>
                    <a:pt x="5999" y="12691"/>
                  </a:lnTo>
                  <a:lnTo>
                    <a:pt x="6544" y="12592"/>
                  </a:lnTo>
                  <a:lnTo>
                    <a:pt x="7040" y="12443"/>
                  </a:lnTo>
                  <a:lnTo>
                    <a:pt x="7536" y="12245"/>
                  </a:lnTo>
                  <a:lnTo>
                    <a:pt x="7982" y="11997"/>
                  </a:lnTo>
                  <a:lnTo>
                    <a:pt x="8428" y="11749"/>
                  </a:lnTo>
                  <a:lnTo>
                    <a:pt x="8874" y="11452"/>
                  </a:lnTo>
                  <a:lnTo>
                    <a:pt x="9271" y="11105"/>
                  </a:lnTo>
                  <a:lnTo>
                    <a:pt x="9667" y="10758"/>
                  </a:lnTo>
                  <a:lnTo>
                    <a:pt x="14922" y="5503"/>
                  </a:lnTo>
                  <a:lnTo>
                    <a:pt x="946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33" name="Google Shape;2133;p66"/>
            <p:cNvSpPr/>
            <p:nvPr/>
          </p:nvSpPr>
          <p:spPr>
            <a:xfrm>
              <a:off x="6970400" y="3290025"/>
              <a:ext cx="373075" cy="373075"/>
            </a:xfrm>
            <a:custGeom>
              <a:avLst/>
              <a:gdLst/>
              <a:ahLst/>
              <a:cxnLst/>
              <a:rect l="l" t="t" r="r" b="b"/>
              <a:pathLst>
                <a:path w="14923" h="14923" fill="none" extrusionOk="0">
                  <a:moveTo>
                    <a:pt x="9469" y="0"/>
                  </a:moveTo>
                  <a:lnTo>
                    <a:pt x="4164" y="5255"/>
                  </a:lnTo>
                  <a:lnTo>
                    <a:pt x="4164" y="5255"/>
                  </a:lnTo>
                  <a:lnTo>
                    <a:pt x="3817" y="5652"/>
                  </a:lnTo>
                  <a:lnTo>
                    <a:pt x="3520" y="6048"/>
                  </a:lnTo>
                  <a:lnTo>
                    <a:pt x="3223" y="6494"/>
                  </a:lnTo>
                  <a:lnTo>
                    <a:pt x="2925" y="6941"/>
                  </a:lnTo>
                  <a:lnTo>
                    <a:pt x="2727" y="7436"/>
                  </a:lnTo>
                  <a:lnTo>
                    <a:pt x="2528" y="7882"/>
                  </a:lnTo>
                  <a:lnTo>
                    <a:pt x="2330" y="8378"/>
                  </a:lnTo>
                  <a:lnTo>
                    <a:pt x="2231" y="8924"/>
                  </a:lnTo>
                  <a:lnTo>
                    <a:pt x="2231" y="8924"/>
                  </a:lnTo>
                  <a:lnTo>
                    <a:pt x="2132" y="9370"/>
                  </a:lnTo>
                  <a:lnTo>
                    <a:pt x="1983" y="9766"/>
                  </a:lnTo>
                  <a:lnTo>
                    <a:pt x="1834" y="10212"/>
                  </a:lnTo>
                  <a:lnTo>
                    <a:pt x="1636" y="10609"/>
                  </a:lnTo>
                  <a:lnTo>
                    <a:pt x="1388" y="10956"/>
                  </a:lnTo>
                  <a:lnTo>
                    <a:pt x="1140" y="11353"/>
                  </a:lnTo>
                  <a:lnTo>
                    <a:pt x="892" y="11700"/>
                  </a:lnTo>
                  <a:lnTo>
                    <a:pt x="545" y="11997"/>
                  </a:lnTo>
                  <a:lnTo>
                    <a:pt x="0" y="12542"/>
                  </a:lnTo>
                  <a:lnTo>
                    <a:pt x="2380" y="14922"/>
                  </a:lnTo>
                  <a:lnTo>
                    <a:pt x="2925" y="14377"/>
                  </a:lnTo>
                  <a:lnTo>
                    <a:pt x="2925" y="14377"/>
                  </a:lnTo>
                  <a:lnTo>
                    <a:pt x="3272" y="14079"/>
                  </a:lnTo>
                  <a:lnTo>
                    <a:pt x="3619" y="13782"/>
                  </a:lnTo>
                  <a:lnTo>
                    <a:pt x="3966" y="13534"/>
                  </a:lnTo>
                  <a:lnTo>
                    <a:pt x="4363" y="13286"/>
                  </a:lnTo>
                  <a:lnTo>
                    <a:pt x="4759" y="13137"/>
                  </a:lnTo>
                  <a:lnTo>
                    <a:pt x="5156" y="12939"/>
                  </a:lnTo>
                  <a:lnTo>
                    <a:pt x="5602" y="12840"/>
                  </a:lnTo>
                  <a:lnTo>
                    <a:pt x="5999" y="12691"/>
                  </a:lnTo>
                  <a:lnTo>
                    <a:pt x="5999" y="12691"/>
                  </a:lnTo>
                  <a:lnTo>
                    <a:pt x="6544" y="12592"/>
                  </a:lnTo>
                  <a:lnTo>
                    <a:pt x="7040" y="12443"/>
                  </a:lnTo>
                  <a:lnTo>
                    <a:pt x="7536" y="12245"/>
                  </a:lnTo>
                  <a:lnTo>
                    <a:pt x="7982" y="11997"/>
                  </a:lnTo>
                  <a:lnTo>
                    <a:pt x="8428" y="11749"/>
                  </a:lnTo>
                  <a:lnTo>
                    <a:pt x="8874" y="11452"/>
                  </a:lnTo>
                  <a:lnTo>
                    <a:pt x="9271" y="11105"/>
                  </a:lnTo>
                  <a:lnTo>
                    <a:pt x="9667" y="10758"/>
                  </a:lnTo>
                  <a:lnTo>
                    <a:pt x="14922" y="5503"/>
                  </a:lnTo>
                  <a:lnTo>
                    <a:pt x="9469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34" name="Google Shape;2134;p66"/>
            <p:cNvSpPr/>
            <p:nvPr/>
          </p:nvSpPr>
          <p:spPr>
            <a:xfrm>
              <a:off x="7074500" y="3531700"/>
              <a:ext cx="28525" cy="27275"/>
            </a:xfrm>
            <a:custGeom>
              <a:avLst/>
              <a:gdLst/>
              <a:ahLst/>
              <a:cxnLst/>
              <a:rect l="l" t="t" r="r" b="b"/>
              <a:pathLst>
                <a:path w="1141" h="1091" fill="none" extrusionOk="0">
                  <a:moveTo>
                    <a:pt x="942" y="942"/>
                  </a:moveTo>
                  <a:lnTo>
                    <a:pt x="942" y="942"/>
                  </a:lnTo>
                  <a:lnTo>
                    <a:pt x="794" y="1041"/>
                  </a:lnTo>
                  <a:lnTo>
                    <a:pt x="546" y="1091"/>
                  </a:lnTo>
                  <a:lnTo>
                    <a:pt x="347" y="1041"/>
                  </a:lnTo>
                  <a:lnTo>
                    <a:pt x="199" y="942"/>
                  </a:lnTo>
                  <a:lnTo>
                    <a:pt x="199" y="942"/>
                  </a:lnTo>
                  <a:lnTo>
                    <a:pt x="50" y="744"/>
                  </a:lnTo>
                  <a:lnTo>
                    <a:pt x="0" y="545"/>
                  </a:lnTo>
                  <a:lnTo>
                    <a:pt x="50" y="347"/>
                  </a:lnTo>
                  <a:lnTo>
                    <a:pt x="199" y="149"/>
                  </a:lnTo>
                  <a:lnTo>
                    <a:pt x="199" y="149"/>
                  </a:lnTo>
                  <a:lnTo>
                    <a:pt x="347" y="0"/>
                  </a:lnTo>
                  <a:lnTo>
                    <a:pt x="546" y="0"/>
                  </a:lnTo>
                  <a:lnTo>
                    <a:pt x="794" y="0"/>
                  </a:lnTo>
                  <a:lnTo>
                    <a:pt x="942" y="149"/>
                  </a:lnTo>
                  <a:lnTo>
                    <a:pt x="942" y="149"/>
                  </a:lnTo>
                  <a:lnTo>
                    <a:pt x="1091" y="347"/>
                  </a:lnTo>
                  <a:lnTo>
                    <a:pt x="1141" y="545"/>
                  </a:lnTo>
                  <a:lnTo>
                    <a:pt x="1091" y="744"/>
                  </a:lnTo>
                  <a:lnTo>
                    <a:pt x="942" y="942"/>
                  </a:lnTo>
                  <a:lnTo>
                    <a:pt x="942" y="94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35" name="Google Shape;2135;p66"/>
            <p:cNvSpPr/>
            <p:nvPr/>
          </p:nvSpPr>
          <p:spPr>
            <a:xfrm>
              <a:off x="7094325" y="3354450"/>
              <a:ext cx="184700" cy="184700"/>
            </a:xfrm>
            <a:custGeom>
              <a:avLst/>
              <a:gdLst/>
              <a:ahLst/>
              <a:cxnLst/>
              <a:rect l="l" t="t" r="r" b="b"/>
              <a:pathLst>
                <a:path w="7388" h="7388" fill="none" extrusionOk="0">
                  <a:moveTo>
                    <a:pt x="2529" y="7239"/>
                  </a:moveTo>
                  <a:lnTo>
                    <a:pt x="2529" y="7239"/>
                  </a:lnTo>
                  <a:lnTo>
                    <a:pt x="2331" y="7338"/>
                  </a:lnTo>
                  <a:lnTo>
                    <a:pt x="2132" y="7388"/>
                  </a:lnTo>
                  <a:lnTo>
                    <a:pt x="1934" y="7338"/>
                  </a:lnTo>
                  <a:lnTo>
                    <a:pt x="1736" y="7239"/>
                  </a:lnTo>
                  <a:lnTo>
                    <a:pt x="149" y="5652"/>
                  </a:lnTo>
                  <a:lnTo>
                    <a:pt x="149" y="5652"/>
                  </a:lnTo>
                  <a:lnTo>
                    <a:pt x="50" y="5504"/>
                  </a:lnTo>
                  <a:lnTo>
                    <a:pt x="1" y="5256"/>
                  </a:lnTo>
                  <a:lnTo>
                    <a:pt x="50" y="5058"/>
                  </a:lnTo>
                  <a:lnTo>
                    <a:pt x="149" y="4859"/>
                  </a:lnTo>
                  <a:lnTo>
                    <a:pt x="4859" y="150"/>
                  </a:lnTo>
                  <a:lnTo>
                    <a:pt x="4859" y="150"/>
                  </a:lnTo>
                  <a:lnTo>
                    <a:pt x="5057" y="51"/>
                  </a:lnTo>
                  <a:lnTo>
                    <a:pt x="5256" y="1"/>
                  </a:lnTo>
                  <a:lnTo>
                    <a:pt x="5503" y="51"/>
                  </a:lnTo>
                  <a:lnTo>
                    <a:pt x="5652" y="150"/>
                  </a:lnTo>
                  <a:lnTo>
                    <a:pt x="7239" y="1736"/>
                  </a:lnTo>
                  <a:lnTo>
                    <a:pt x="7239" y="1736"/>
                  </a:lnTo>
                  <a:lnTo>
                    <a:pt x="7338" y="1934"/>
                  </a:lnTo>
                  <a:lnTo>
                    <a:pt x="7387" y="2133"/>
                  </a:lnTo>
                  <a:lnTo>
                    <a:pt x="7338" y="2331"/>
                  </a:lnTo>
                  <a:lnTo>
                    <a:pt x="7239" y="2529"/>
                  </a:lnTo>
                  <a:lnTo>
                    <a:pt x="2529" y="7239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36" name="Google Shape;2136;p66"/>
            <p:cNvSpPr/>
            <p:nvPr/>
          </p:nvSpPr>
          <p:spPr>
            <a:xfrm>
              <a:off x="7157525" y="3535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137" name="Google Shape;2137;p66"/>
          <p:cNvGrpSpPr/>
          <p:nvPr/>
        </p:nvGrpSpPr>
        <p:grpSpPr>
          <a:xfrm>
            <a:off x="1213133" y="3912769"/>
            <a:ext cx="445232" cy="445232"/>
            <a:chOff x="238125" y="3935725"/>
            <a:chExt cx="473450" cy="473450"/>
          </a:xfrm>
        </p:grpSpPr>
        <p:sp>
          <p:nvSpPr>
            <p:cNvPr id="2138" name="Google Shape;2138;p66"/>
            <p:cNvSpPr/>
            <p:nvPr/>
          </p:nvSpPr>
          <p:spPr>
            <a:xfrm>
              <a:off x="452525" y="4186075"/>
              <a:ext cx="44650" cy="22325"/>
            </a:xfrm>
            <a:custGeom>
              <a:avLst/>
              <a:gdLst/>
              <a:ahLst/>
              <a:cxnLst/>
              <a:rect l="l" t="t" r="r" b="b"/>
              <a:pathLst>
                <a:path w="1786" h="893" extrusionOk="0">
                  <a:moveTo>
                    <a:pt x="0" y="1"/>
                  </a:moveTo>
                  <a:lnTo>
                    <a:pt x="893" y="893"/>
                  </a:lnTo>
                  <a:lnTo>
                    <a:pt x="178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39" name="Google Shape;2139;p66"/>
            <p:cNvSpPr/>
            <p:nvPr/>
          </p:nvSpPr>
          <p:spPr>
            <a:xfrm>
              <a:off x="452525" y="4186075"/>
              <a:ext cx="44650" cy="22325"/>
            </a:xfrm>
            <a:custGeom>
              <a:avLst/>
              <a:gdLst/>
              <a:ahLst/>
              <a:cxnLst/>
              <a:rect l="l" t="t" r="r" b="b"/>
              <a:pathLst>
                <a:path w="1786" h="893" fill="none" extrusionOk="0">
                  <a:moveTo>
                    <a:pt x="0" y="1"/>
                  </a:moveTo>
                  <a:lnTo>
                    <a:pt x="893" y="893"/>
                  </a:lnTo>
                  <a:lnTo>
                    <a:pt x="1785" y="1"/>
                  </a:ln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40" name="Google Shape;2140;p66"/>
            <p:cNvSpPr/>
            <p:nvPr/>
          </p:nvSpPr>
          <p:spPr>
            <a:xfrm>
              <a:off x="452525" y="4186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41" name="Google Shape;2141;p66"/>
            <p:cNvSpPr/>
            <p:nvPr/>
          </p:nvSpPr>
          <p:spPr>
            <a:xfrm>
              <a:off x="238125" y="3935725"/>
              <a:ext cx="473450" cy="417700"/>
            </a:xfrm>
            <a:custGeom>
              <a:avLst/>
              <a:gdLst/>
              <a:ahLst/>
              <a:cxnLst/>
              <a:rect l="l" t="t" r="r" b="b"/>
              <a:pathLst>
                <a:path w="18938" h="16708" extrusionOk="0">
                  <a:moveTo>
                    <a:pt x="5453" y="6247"/>
                  </a:moveTo>
                  <a:lnTo>
                    <a:pt x="5850" y="6396"/>
                  </a:lnTo>
                  <a:lnTo>
                    <a:pt x="6197" y="6594"/>
                  </a:lnTo>
                  <a:lnTo>
                    <a:pt x="6544" y="6842"/>
                  </a:lnTo>
                  <a:lnTo>
                    <a:pt x="6643" y="7040"/>
                  </a:lnTo>
                  <a:lnTo>
                    <a:pt x="6693" y="7238"/>
                  </a:lnTo>
                  <a:lnTo>
                    <a:pt x="6643" y="7437"/>
                  </a:lnTo>
                  <a:lnTo>
                    <a:pt x="6544" y="7635"/>
                  </a:lnTo>
                  <a:lnTo>
                    <a:pt x="6346" y="7734"/>
                  </a:lnTo>
                  <a:lnTo>
                    <a:pt x="6147" y="7784"/>
                  </a:lnTo>
                  <a:lnTo>
                    <a:pt x="5949" y="7734"/>
                  </a:lnTo>
                  <a:lnTo>
                    <a:pt x="5751" y="7635"/>
                  </a:lnTo>
                  <a:lnTo>
                    <a:pt x="5602" y="7486"/>
                  </a:lnTo>
                  <a:lnTo>
                    <a:pt x="5404" y="7437"/>
                  </a:lnTo>
                  <a:lnTo>
                    <a:pt x="5205" y="7338"/>
                  </a:lnTo>
                  <a:lnTo>
                    <a:pt x="4809" y="7338"/>
                  </a:lnTo>
                  <a:lnTo>
                    <a:pt x="4660" y="7437"/>
                  </a:lnTo>
                  <a:lnTo>
                    <a:pt x="4462" y="7486"/>
                  </a:lnTo>
                  <a:lnTo>
                    <a:pt x="4313" y="7635"/>
                  </a:lnTo>
                  <a:lnTo>
                    <a:pt x="4115" y="7734"/>
                  </a:lnTo>
                  <a:lnTo>
                    <a:pt x="3916" y="7784"/>
                  </a:lnTo>
                  <a:lnTo>
                    <a:pt x="3718" y="7734"/>
                  </a:lnTo>
                  <a:lnTo>
                    <a:pt x="3520" y="7635"/>
                  </a:lnTo>
                  <a:lnTo>
                    <a:pt x="3421" y="7437"/>
                  </a:lnTo>
                  <a:lnTo>
                    <a:pt x="3371" y="7238"/>
                  </a:lnTo>
                  <a:lnTo>
                    <a:pt x="3421" y="7040"/>
                  </a:lnTo>
                  <a:lnTo>
                    <a:pt x="3520" y="6842"/>
                  </a:lnTo>
                  <a:lnTo>
                    <a:pt x="3867" y="6594"/>
                  </a:lnTo>
                  <a:lnTo>
                    <a:pt x="4214" y="6396"/>
                  </a:lnTo>
                  <a:lnTo>
                    <a:pt x="4610" y="6247"/>
                  </a:lnTo>
                  <a:close/>
                  <a:moveTo>
                    <a:pt x="14327" y="6247"/>
                  </a:moveTo>
                  <a:lnTo>
                    <a:pt x="14724" y="6396"/>
                  </a:lnTo>
                  <a:lnTo>
                    <a:pt x="15071" y="6594"/>
                  </a:lnTo>
                  <a:lnTo>
                    <a:pt x="15418" y="6842"/>
                  </a:lnTo>
                  <a:lnTo>
                    <a:pt x="15517" y="7040"/>
                  </a:lnTo>
                  <a:lnTo>
                    <a:pt x="15567" y="7238"/>
                  </a:lnTo>
                  <a:lnTo>
                    <a:pt x="15517" y="7437"/>
                  </a:lnTo>
                  <a:lnTo>
                    <a:pt x="15418" y="7635"/>
                  </a:lnTo>
                  <a:lnTo>
                    <a:pt x="15220" y="7734"/>
                  </a:lnTo>
                  <a:lnTo>
                    <a:pt x="15021" y="7784"/>
                  </a:lnTo>
                  <a:lnTo>
                    <a:pt x="14823" y="7734"/>
                  </a:lnTo>
                  <a:lnTo>
                    <a:pt x="14625" y="7635"/>
                  </a:lnTo>
                  <a:lnTo>
                    <a:pt x="14476" y="7486"/>
                  </a:lnTo>
                  <a:lnTo>
                    <a:pt x="14278" y="7437"/>
                  </a:lnTo>
                  <a:lnTo>
                    <a:pt x="14079" y="7338"/>
                  </a:lnTo>
                  <a:lnTo>
                    <a:pt x="13732" y="7338"/>
                  </a:lnTo>
                  <a:lnTo>
                    <a:pt x="13534" y="7437"/>
                  </a:lnTo>
                  <a:lnTo>
                    <a:pt x="13336" y="7486"/>
                  </a:lnTo>
                  <a:lnTo>
                    <a:pt x="13187" y="7635"/>
                  </a:lnTo>
                  <a:lnTo>
                    <a:pt x="12989" y="7734"/>
                  </a:lnTo>
                  <a:lnTo>
                    <a:pt x="12790" y="7784"/>
                  </a:lnTo>
                  <a:lnTo>
                    <a:pt x="12592" y="7734"/>
                  </a:lnTo>
                  <a:lnTo>
                    <a:pt x="12394" y="7635"/>
                  </a:lnTo>
                  <a:lnTo>
                    <a:pt x="12295" y="7437"/>
                  </a:lnTo>
                  <a:lnTo>
                    <a:pt x="12245" y="7238"/>
                  </a:lnTo>
                  <a:lnTo>
                    <a:pt x="12295" y="7040"/>
                  </a:lnTo>
                  <a:lnTo>
                    <a:pt x="12394" y="6842"/>
                  </a:lnTo>
                  <a:lnTo>
                    <a:pt x="12741" y="6594"/>
                  </a:lnTo>
                  <a:lnTo>
                    <a:pt x="13088" y="6396"/>
                  </a:lnTo>
                  <a:lnTo>
                    <a:pt x="13484" y="6247"/>
                  </a:lnTo>
                  <a:close/>
                  <a:moveTo>
                    <a:pt x="11848" y="8924"/>
                  </a:moveTo>
                  <a:lnTo>
                    <a:pt x="11997" y="9023"/>
                  </a:lnTo>
                  <a:lnTo>
                    <a:pt x="12096" y="9122"/>
                  </a:lnTo>
                  <a:lnTo>
                    <a:pt x="12195" y="9271"/>
                  </a:lnTo>
                  <a:lnTo>
                    <a:pt x="12245" y="9420"/>
                  </a:lnTo>
                  <a:lnTo>
                    <a:pt x="12245" y="9568"/>
                  </a:lnTo>
                  <a:lnTo>
                    <a:pt x="12195" y="9717"/>
                  </a:lnTo>
                  <a:lnTo>
                    <a:pt x="12096" y="9866"/>
                  </a:lnTo>
                  <a:lnTo>
                    <a:pt x="10014" y="11898"/>
                  </a:lnTo>
                  <a:lnTo>
                    <a:pt x="10014" y="12543"/>
                  </a:lnTo>
                  <a:lnTo>
                    <a:pt x="10163" y="12592"/>
                  </a:lnTo>
                  <a:lnTo>
                    <a:pt x="10361" y="12692"/>
                  </a:lnTo>
                  <a:lnTo>
                    <a:pt x="10659" y="12692"/>
                  </a:lnTo>
                  <a:lnTo>
                    <a:pt x="11006" y="12592"/>
                  </a:lnTo>
                  <a:lnTo>
                    <a:pt x="11154" y="12493"/>
                  </a:lnTo>
                  <a:lnTo>
                    <a:pt x="11303" y="12394"/>
                  </a:lnTo>
                  <a:lnTo>
                    <a:pt x="11501" y="12295"/>
                  </a:lnTo>
                  <a:lnTo>
                    <a:pt x="11700" y="12245"/>
                  </a:lnTo>
                  <a:lnTo>
                    <a:pt x="11898" y="12295"/>
                  </a:lnTo>
                  <a:lnTo>
                    <a:pt x="12096" y="12394"/>
                  </a:lnTo>
                  <a:lnTo>
                    <a:pt x="12195" y="12592"/>
                  </a:lnTo>
                  <a:lnTo>
                    <a:pt x="12245" y="12791"/>
                  </a:lnTo>
                  <a:lnTo>
                    <a:pt x="12195" y="12989"/>
                  </a:lnTo>
                  <a:lnTo>
                    <a:pt x="12096" y="13187"/>
                  </a:lnTo>
                  <a:lnTo>
                    <a:pt x="11749" y="13435"/>
                  </a:lnTo>
                  <a:lnTo>
                    <a:pt x="11402" y="13634"/>
                  </a:lnTo>
                  <a:lnTo>
                    <a:pt x="11006" y="13782"/>
                  </a:lnTo>
                  <a:lnTo>
                    <a:pt x="10559" y="13832"/>
                  </a:lnTo>
                  <a:lnTo>
                    <a:pt x="10312" y="13782"/>
                  </a:lnTo>
                  <a:lnTo>
                    <a:pt x="10014" y="13733"/>
                  </a:lnTo>
                  <a:lnTo>
                    <a:pt x="9717" y="13634"/>
                  </a:lnTo>
                  <a:lnTo>
                    <a:pt x="9469" y="13485"/>
                  </a:lnTo>
                  <a:lnTo>
                    <a:pt x="9221" y="13634"/>
                  </a:lnTo>
                  <a:lnTo>
                    <a:pt x="8923" y="13733"/>
                  </a:lnTo>
                  <a:lnTo>
                    <a:pt x="8626" y="13782"/>
                  </a:lnTo>
                  <a:lnTo>
                    <a:pt x="8378" y="13832"/>
                  </a:lnTo>
                  <a:lnTo>
                    <a:pt x="7932" y="13782"/>
                  </a:lnTo>
                  <a:lnTo>
                    <a:pt x="7535" y="13634"/>
                  </a:lnTo>
                  <a:lnTo>
                    <a:pt x="7188" y="13435"/>
                  </a:lnTo>
                  <a:lnTo>
                    <a:pt x="6841" y="13187"/>
                  </a:lnTo>
                  <a:lnTo>
                    <a:pt x="6742" y="12989"/>
                  </a:lnTo>
                  <a:lnTo>
                    <a:pt x="6693" y="12791"/>
                  </a:lnTo>
                  <a:lnTo>
                    <a:pt x="6742" y="12592"/>
                  </a:lnTo>
                  <a:lnTo>
                    <a:pt x="6841" y="12394"/>
                  </a:lnTo>
                  <a:lnTo>
                    <a:pt x="7040" y="12295"/>
                  </a:lnTo>
                  <a:lnTo>
                    <a:pt x="7238" y="12245"/>
                  </a:lnTo>
                  <a:lnTo>
                    <a:pt x="7436" y="12295"/>
                  </a:lnTo>
                  <a:lnTo>
                    <a:pt x="7635" y="12394"/>
                  </a:lnTo>
                  <a:lnTo>
                    <a:pt x="7783" y="12493"/>
                  </a:lnTo>
                  <a:lnTo>
                    <a:pt x="7932" y="12592"/>
                  </a:lnTo>
                  <a:lnTo>
                    <a:pt x="8081" y="12642"/>
                  </a:lnTo>
                  <a:lnTo>
                    <a:pt x="8279" y="12692"/>
                  </a:lnTo>
                  <a:lnTo>
                    <a:pt x="8576" y="12642"/>
                  </a:lnTo>
                  <a:lnTo>
                    <a:pt x="8923" y="12493"/>
                  </a:lnTo>
                  <a:lnTo>
                    <a:pt x="8923" y="11898"/>
                  </a:lnTo>
                  <a:lnTo>
                    <a:pt x="6841" y="9866"/>
                  </a:lnTo>
                  <a:lnTo>
                    <a:pt x="6742" y="9717"/>
                  </a:lnTo>
                  <a:lnTo>
                    <a:pt x="6693" y="9568"/>
                  </a:lnTo>
                  <a:lnTo>
                    <a:pt x="6693" y="9420"/>
                  </a:lnTo>
                  <a:lnTo>
                    <a:pt x="6742" y="9271"/>
                  </a:lnTo>
                  <a:lnTo>
                    <a:pt x="6841" y="9122"/>
                  </a:lnTo>
                  <a:lnTo>
                    <a:pt x="6940" y="9023"/>
                  </a:lnTo>
                  <a:lnTo>
                    <a:pt x="7089" y="8924"/>
                  </a:lnTo>
                  <a:close/>
                  <a:moveTo>
                    <a:pt x="2677" y="0"/>
                  </a:moveTo>
                  <a:lnTo>
                    <a:pt x="2479" y="100"/>
                  </a:lnTo>
                  <a:lnTo>
                    <a:pt x="2330" y="248"/>
                  </a:lnTo>
                  <a:lnTo>
                    <a:pt x="1933" y="893"/>
                  </a:lnTo>
                  <a:lnTo>
                    <a:pt x="1537" y="1587"/>
                  </a:lnTo>
                  <a:lnTo>
                    <a:pt x="1140" y="2479"/>
                  </a:lnTo>
                  <a:lnTo>
                    <a:pt x="694" y="3520"/>
                  </a:lnTo>
                  <a:lnTo>
                    <a:pt x="347" y="4710"/>
                  </a:lnTo>
                  <a:lnTo>
                    <a:pt x="198" y="5305"/>
                  </a:lnTo>
                  <a:lnTo>
                    <a:pt x="99" y="5949"/>
                  </a:lnTo>
                  <a:lnTo>
                    <a:pt x="0" y="6594"/>
                  </a:lnTo>
                  <a:lnTo>
                    <a:pt x="0" y="7238"/>
                  </a:lnTo>
                  <a:lnTo>
                    <a:pt x="50" y="8230"/>
                  </a:lnTo>
                  <a:lnTo>
                    <a:pt x="198" y="9122"/>
                  </a:lnTo>
                  <a:lnTo>
                    <a:pt x="397" y="10064"/>
                  </a:lnTo>
                  <a:lnTo>
                    <a:pt x="744" y="10907"/>
                  </a:lnTo>
                  <a:lnTo>
                    <a:pt x="1140" y="11750"/>
                  </a:lnTo>
                  <a:lnTo>
                    <a:pt x="1636" y="12543"/>
                  </a:lnTo>
                  <a:lnTo>
                    <a:pt x="2181" y="13237"/>
                  </a:lnTo>
                  <a:lnTo>
                    <a:pt x="2776" y="13931"/>
                  </a:lnTo>
                  <a:lnTo>
                    <a:pt x="3470" y="14526"/>
                  </a:lnTo>
                  <a:lnTo>
                    <a:pt x="4164" y="15071"/>
                  </a:lnTo>
                  <a:lnTo>
                    <a:pt x="4957" y="15567"/>
                  </a:lnTo>
                  <a:lnTo>
                    <a:pt x="5800" y="15964"/>
                  </a:lnTo>
                  <a:lnTo>
                    <a:pt x="6643" y="16311"/>
                  </a:lnTo>
                  <a:lnTo>
                    <a:pt x="7585" y="16509"/>
                  </a:lnTo>
                  <a:lnTo>
                    <a:pt x="8527" y="16658"/>
                  </a:lnTo>
                  <a:lnTo>
                    <a:pt x="9469" y="16707"/>
                  </a:lnTo>
                  <a:lnTo>
                    <a:pt x="10411" y="16658"/>
                  </a:lnTo>
                  <a:lnTo>
                    <a:pt x="11353" y="16509"/>
                  </a:lnTo>
                  <a:lnTo>
                    <a:pt x="12295" y="16311"/>
                  </a:lnTo>
                  <a:lnTo>
                    <a:pt x="13137" y="15964"/>
                  </a:lnTo>
                  <a:lnTo>
                    <a:pt x="13980" y="15567"/>
                  </a:lnTo>
                  <a:lnTo>
                    <a:pt x="14773" y="15071"/>
                  </a:lnTo>
                  <a:lnTo>
                    <a:pt x="15467" y="14526"/>
                  </a:lnTo>
                  <a:lnTo>
                    <a:pt x="16161" y="13931"/>
                  </a:lnTo>
                  <a:lnTo>
                    <a:pt x="16756" y="13237"/>
                  </a:lnTo>
                  <a:lnTo>
                    <a:pt x="17302" y="12543"/>
                  </a:lnTo>
                  <a:lnTo>
                    <a:pt x="17797" y="11750"/>
                  </a:lnTo>
                  <a:lnTo>
                    <a:pt x="18194" y="10907"/>
                  </a:lnTo>
                  <a:lnTo>
                    <a:pt x="18491" y="10064"/>
                  </a:lnTo>
                  <a:lnTo>
                    <a:pt x="18739" y="9122"/>
                  </a:lnTo>
                  <a:lnTo>
                    <a:pt x="18888" y="8230"/>
                  </a:lnTo>
                  <a:lnTo>
                    <a:pt x="18938" y="7238"/>
                  </a:lnTo>
                  <a:lnTo>
                    <a:pt x="18938" y="6594"/>
                  </a:lnTo>
                  <a:lnTo>
                    <a:pt x="18838" y="5949"/>
                  </a:lnTo>
                  <a:lnTo>
                    <a:pt x="18739" y="5305"/>
                  </a:lnTo>
                  <a:lnTo>
                    <a:pt x="18591" y="4710"/>
                  </a:lnTo>
                  <a:lnTo>
                    <a:pt x="18244" y="3520"/>
                  </a:lnTo>
                  <a:lnTo>
                    <a:pt x="17797" y="2479"/>
                  </a:lnTo>
                  <a:lnTo>
                    <a:pt x="17401" y="1587"/>
                  </a:lnTo>
                  <a:lnTo>
                    <a:pt x="17004" y="893"/>
                  </a:lnTo>
                  <a:lnTo>
                    <a:pt x="16608" y="248"/>
                  </a:lnTo>
                  <a:lnTo>
                    <a:pt x="16459" y="100"/>
                  </a:lnTo>
                  <a:lnTo>
                    <a:pt x="16261" y="0"/>
                  </a:lnTo>
                  <a:lnTo>
                    <a:pt x="16062" y="0"/>
                  </a:lnTo>
                  <a:lnTo>
                    <a:pt x="15864" y="50"/>
                  </a:lnTo>
                  <a:lnTo>
                    <a:pt x="15517" y="248"/>
                  </a:lnTo>
                  <a:lnTo>
                    <a:pt x="15170" y="496"/>
                  </a:lnTo>
                  <a:lnTo>
                    <a:pt x="14773" y="843"/>
                  </a:lnTo>
                  <a:lnTo>
                    <a:pt x="14377" y="1289"/>
                  </a:lnTo>
                  <a:lnTo>
                    <a:pt x="13980" y="1785"/>
                  </a:lnTo>
                  <a:lnTo>
                    <a:pt x="13831" y="2083"/>
                  </a:lnTo>
                  <a:lnTo>
                    <a:pt x="13683" y="2380"/>
                  </a:lnTo>
                  <a:lnTo>
                    <a:pt x="13534" y="2727"/>
                  </a:lnTo>
                  <a:lnTo>
                    <a:pt x="13435" y="3074"/>
                  </a:lnTo>
                  <a:lnTo>
                    <a:pt x="12493" y="2727"/>
                  </a:lnTo>
                  <a:lnTo>
                    <a:pt x="11501" y="2529"/>
                  </a:lnTo>
                  <a:lnTo>
                    <a:pt x="10460" y="2380"/>
                  </a:lnTo>
                  <a:lnTo>
                    <a:pt x="9469" y="2330"/>
                  </a:lnTo>
                  <a:lnTo>
                    <a:pt x="8477" y="2380"/>
                  </a:lnTo>
                  <a:lnTo>
                    <a:pt x="7436" y="2529"/>
                  </a:lnTo>
                  <a:lnTo>
                    <a:pt x="6445" y="2727"/>
                  </a:lnTo>
                  <a:lnTo>
                    <a:pt x="5503" y="3074"/>
                  </a:lnTo>
                  <a:lnTo>
                    <a:pt x="5404" y="2727"/>
                  </a:lnTo>
                  <a:lnTo>
                    <a:pt x="5255" y="2380"/>
                  </a:lnTo>
                  <a:lnTo>
                    <a:pt x="5106" y="2083"/>
                  </a:lnTo>
                  <a:lnTo>
                    <a:pt x="4957" y="1785"/>
                  </a:lnTo>
                  <a:lnTo>
                    <a:pt x="4561" y="1289"/>
                  </a:lnTo>
                  <a:lnTo>
                    <a:pt x="4164" y="843"/>
                  </a:lnTo>
                  <a:lnTo>
                    <a:pt x="3768" y="496"/>
                  </a:lnTo>
                  <a:lnTo>
                    <a:pt x="3421" y="248"/>
                  </a:lnTo>
                  <a:lnTo>
                    <a:pt x="3074" y="50"/>
                  </a:lnTo>
                  <a:lnTo>
                    <a:pt x="287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42" name="Google Shape;2142;p66"/>
            <p:cNvSpPr/>
            <p:nvPr/>
          </p:nvSpPr>
          <p:spPr>
            <a:xfrm>
              <a:off x="238125" y="3935725"/>
              <a:ext cx="473450" cy="417700"/>
            </a:xfrm>
            <a:custGeom>
              <a:avLst/>
              <a:gdLst/>
              <a:ahLst/>
              <a:cxnLst/>
              <a:rect l="l" t="t" r="r" b="b"/>
              <a:pathLst>
                <a:path w="18938" h="16708" fill="none" extrusionOk="0">
                  <a:moveTo>
                    <a:pt x="15864" y="50"/>
                  </a:moveTo>
                  <a:lnTo>
                    <a:pt x="15864" y="50"/>
                  </a:lnTo>
                  <a:lnTo>
                    <a:pt x="15517" y="248"/>
                  </a:lnTo>
                  <a:lnTo>
                    <a:pt x="15170" y="496"/>
                  </a:lnTo>
                  <a:lnTo>
                    <a:pt x="14773" y="843"/>
                  </a:lnTo>
                  <a:lnTo>
                    <a:pt x="14377" y="1289"/>
                  </a:lnTo>
                  <a:lnTo>
                    <a:pt x="13980" y="1785"/>
                  </a:lnTo>
                  <a:lnTo>
                    <a:pt x="13831" y="2083"/>
                  </a:lnTo>
                  <a:lnTo>
                    <a:pt x="13683" y="2380"/>
                  </a:lnTo>
                  <a:lnTo>
                    <a:pt x="13534" y="2727"/>
                  </a:lnTo>
                  <a:lnTo>
                    <a:pt x="13435" y="3074"/>
                  </a:lnTo>
                  <a:lnTo>
                    <a:pt x="13435" y="3074"/>
                  </a:lnTo>
                  <a:lnTo>
                    <a:pt x="12493" y="2727"/>
                  </a:lnTo>
                  <a:lnTo>
                    <a:pt x="11501" y="2529"/>
                  </a:lnTo>
                  <a:lnTo>
                    <a:pt x="10460" y="2380"/>
                  </a:lnTo>
                  <a:lnTo>
                    <a:pt x="9469" y="2330"/>
                  </a:lnTo>
                  <a:lnTo>
                    <a:pt x="8477" y="2380"/>
                  </a:lnTo>
                  <a:lnTo>
                    <a:pt x="7436" y="2529"/>
                  </a:lnTo>
                  <a:lnTo>
                    <a:pt x="6445" y="2727"/>
                  </a:lnTo>
                  <a:lnTo>
                    <a:pt x="5503" y="3074"/>
                  </a:lnTo>
                  <a:lnTo>
                    <a:pt x="5503" y="3074"/>
                  </a:lnTo>
                  <a:lnTo>
                    <a:pt x="5404" y="2727"/>
                  </a:lnTo>
                  <a:lnTo>
                    <a:pt x="5255" y="2380"/>
                  </a:lnTo>
                  <a:lnTo>
                    <a:pt x="5106" y="2083"/>
                  </a:lnTo>
                  <a:lnTo>
                    <a:pt x="4957" y="1785"/>
                  </a:lnTo>
                  <a:lnTo>
                    <a:pt x="4561" y="1289"/>
                  </a:lnTo>
                  <a:lnTo>
                    <a:pt x="4164" y="843"/>
                  </a:lnTo>
                  <a:lnTo>
                    <a:pt x="3768" y="496"/>
                  </a:lnTo>
                  <a:lnTo>
                    <a:pt x="3421" y="248"/>
                  </a:lnTo>
                  <a:lnTo>
                    <a:pt x="3074" y="50"/>
                  </a:lnTo>
                  <a:lnTo>
                    <a:pt x="3074" y="50"/>
                  </a:lnTo>
                  <a:lnTo>
                    <a:pt x="2875" y="0"/>
                  </a:lnTo>
                  <a:lnTo>
                    <a:pt x="2677" y="0"/>
                  </a:lnTo>
                  <a:lnTo>
                    <a:pt x="2479" y="100"/>
                  </a:lnTo>
                  <a:lnTo>
                    <a:pt x="2330" y="248"/>
                  </a:lnTo>
                  <a:lnTo>
                    <a:pt x="2330" y="248"/>
                  </a:lnTo>
                  <a:lnTo>
                    <a:pt x="1933" y="893"/>
                  </a:lnTo>
                  <a:lnTo>
                    <a:pt x="1537" y="1587"/>
                  </a:lnTo>
                  <a:lnTo>
                    <a:pt x="1140" y="2479"/>
                  </a:lnTo>
                  <a:lnTo>
                    <a:pt x="694" y="3520"/>
                  </a:lnTo>
                  <a:lnTo>
                    <a:pt x="347" y="4710"/>
                  </a:lnTo>
                  <a:lnTo>
                    <a:pt x="198" y="5305"/>
                  </a:lnTo>
                  <a:lnTo>
                    <a:pt x="99" y="5949"/>
                  </a:lnTo>
                  <a:lnTo>
                    <a:pt x="0" y="6594"/>
                  </a:lnTo>
                  <a:lnTo>
                    <a:pt x="0" y="7238"/>
                  </a:lnTo>
                  <a:lnTo>
                    <a:pt x="0" y="7238"/>
                  </a:lnTo>
                  <a:lnTo>
                    <a:pt x="50" y="8230"/>
                  </a:lnTo>
                  <a:lnTo>
                    <a:pt x="198" y="9122"/>
                  </a:lnTo>
                  <a:lnTo>
                    <a:pt x="397" y="10064"/>
                  </a:lnTo>
                  <a:lnTo>
                    <a:pt x="744" y="10907"/>
                  </a:lnTo>
                  <a:lnTo>
                    <a:pt x="1140" y="11750"/>
                  </a:lnTo>
                  <a:lnTo>
                    <a:pt x="1636" y="12543"/>
                  </a:lnTo>
                  <a:lnTo>
                    <a:pt x="2181" y="13237"/>
                  </a:lnTo>
                  <a:lnTo>
                    <a:pt x="2776" y="13931"/>
                  </a:lnTo>
                  <a:lnTo>
                    <a:pt x="3470" y="14526"/>
                  </a:lnTo>
                  <a:lnTo>
                    <a:pt x="4164" y="15071"/>
                  </a:lnTo>
                  <a:lnTo>
                    <a:pt x="4957" y="15567"/>
                  </a:lnTo>
                  <a:lnTo>
                    <a:pt x="5800" y="15964"/>
                  </a:lnTo>
                  <a:lnTo>
                    <a:pt x="6643" y="16311"/>
                  </a:lnTo>
                  <a:lnTo>
                    <a:pt x="7585" y="16509"/>
                  </a:lnTo>
                  <a:lnTo>
                    <a:pt x="8527" y="16658"/>
                  </a:lnTo>
                  <a:lnTo>
                    <a:pt x="9469" y="16707"/>
                  </a:lnTo>
                  <a:lnTo>
                    <a:pt x="9469" y="16707"/>
                  </a:lnTo>
                  <a:lnTo>
                    <a:pt x="10411" y="16658"/>
                  </a:lnTo>
                  <a:lnTo>
                    <a:pt x="11353" y="16509"/>
                  </a:lnTo>
                  <a:lnTo>
                    <a:pt x="12295" y="16311"/>
                  </a:lnTo>
                  <a:lnTo>
                    <a:pt x="13137" y="15964"/>
                  </a:lnTo>
                  <a:lnTo>
                    <a:pt x="13980" y="15567"/>
                  </a:lnTo>
                  <a:lnTo>
                    <a:pt x="14773" y="15071"/>
                  </a:lnTo>
                  <a:lnTo>
                    <a:pt x="15467" y="14526"/>
                  </a:lnTo>
                  <a:lnTo>
                    <a:pt x="16161" y="13931"/>
                  </a:lnTo>
                  <a:lnTo>
                    <a:pt x="16756" y="13237"/>
                  </a:lnTo>
                  <a:lnTo>
                    <a:pt x="17302" y="12543"/>
                  </a:lnTo>
                  <a:lnTo>
                    <a:pt x="17797" y="11750"/>
                  </a:lnTo>
                  <a:lnTo>
                    <a:pt x="18194" y="10907"/>
                  </a:lnTo>
                  <a:lnTo>
                    <a:pt x="18491" y="10064"/>
                  </a:lnTo>
                  <a:lnTo>
                    <a:pt x="18739" y="9122"/>
                  </a:lnTo>
                  <a:lnTo>
                    <a:pt x="18888" y="8230"/>
                  </a:lnTo>
                  <a:lnTo>
                    <a:pt x="18938" y="7238"/>
                  </a:lnTo>
                  <a:lnTo>
                    <a:pt x="18938" y="7238"/>
                  </a:lnTo>
                  <a:lnTo>
                    <a:pt x="18938" y="6594"/>
                  </a:lnTo>
                  <a:lnTo>
                    <a:pt x="18838" y="5949"/>
                  </a:lnTo>
                  <a:lnTo>
                    <a:pt x="18739" y="5305"/>
                  </a:lnTo>
                  <a:lnTo>
                    <a:pt x="18591" y="4710"/>
                  </a:lnTo>
                  <a:lnTo>
                    <a:pt x="18244" y="3520"/>
                  </a:lnTo>
                  <a:lnTo>
                    <a:pt x="17797" y="2479"/>
                  </a:lnTo>
                  <a:lnTo>
                    <a:pt x="17401" y="1587"/>
                  </a:lnTo>
                  <a:lnTo>
                    <a:pt x="17004" y="893"/>
                  </a:lnTo>
                  <a:lnTo>
                    <a:pt x="16608" y="248"/>
                  </a:lnTo>
                  <a:lnTo>
                    <a:pt x="16608" y="248"/>
                  </a:lnTo>
                  <a:lnTo>
                    <a:pt x="16459" y="100"/>
                  </a:lnTo>
                  <a:lnTo>
                    <a:pt x="16261" y="0"/>
                  </a:lnTo>
                  <a:lnTo>
                    <a:pt x="16062" y="0"/>
                  </a:lnTo>
                  <a:lnTo>
                    <a:pt x="15864" y="50"/>
                  </a:lnTo>
                  <a:lnTo>
                    <a:pt x="15864" y="5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43" name="Google Shape;2143;p66"/>
            <p:cNvSpPr/>
            <p:nvPr/>
          </p:nvSpPr>
          <p:spPr>
            <a:xfrm>
              <a:off x="322400" y="4091875"/>
              <a:ext cx="83050" cy="38450"/>
            </a:xfrm>
            <a:custGeom>
              <a:avLst/>
              <a:gdLst/>
              <a:ahLst/>
              <a:cxnLst/>
              <a:rect l="l" t="t" r="r" b="b"/>
              <a:pathLst>
                <a:path w="3322" h="1538" fill="none" extrusionOk="0">
                  <a:moveTo>
                    <a:pt x="2380" y="1389"/>
                  </a:moveTo>
                  <a:lnTo>
                    <a:pt x="2380" y="1389"/>
                  </a:lnTo>
                  <a:lnTo>
                    <a:pt x="2231" y="1240"/>
                  </a:lnTo>
                  <a:lnTo>
                    <a:pt x="2033" y="1191"/>
                  </a:lnTo>
                  <a:lnTo>
                    <a:pt x="1834" y="1092"/>
                  </a:lnTo>
                  <a:lnTo>
                    <a:pt x="1636" y="1092"/>
                  </a:lnTo>
                  <a:lnTo>
                    <a:pt x="1438" y="1092"/>
                  </a:lnTo>
                  <a:lnTo>
                    <a:pt x="1289" y="1191"/>
                  </a:lnTo>
                  <a:lnTo>
                    <a:pt x="1091" y="1240"/>
                  </a:lnTo>
                  <a:lnTo>
                    <a:pt x="942" y="1389"/>
                  </a:lnTo>
                  <a:lnTo>
                    <a:pt x="942" y="1389"/>
                  </a:lnTo>
                  <a:lnTo>
                    <a:pt x="744" y="1488"/>
                  </a:lnTo>
                  <a:lnTo>
                    <a:pt x="545" y="1538"/>
                  </a:lnTo>
                  <a:lnTo>
                    <a:pt x="347" y="1488"/>
                  </a:lnTo>
                  <a:lnTo>
                    <a:pt x="149" y="1389"/>
                  </a:lnTo>
                  <a:lnTo>
                    <a:pt x="149" y="1389"/>
                  </a:lnTo>
                  <a:lnTo>
                    <a:pt x="50" y="1191"/>
                  </a:lnTo>
                  <a:lnTo>
                    <a:pt x="0" y="992"/>
                  </a:lnTo>
                  <a:lnTo>
                    <a:pt x="50" y="794"/>
                  </a:lnTo>
                  <a:lnTo>
                    <a:pt x="149" y="596"/>
                  </a:lnTo>
                  <a:lnTo>
                    <a:pt x="149" y="596"/>
                  </a:lnTo>
                  <a:lnTo>
                    <a:pt x="496" y="348"/>
                  </a:lnTo>
                  <a:lnTo>
                    <a:pt x="843" y="150"/>
                  </a:lnTo>
                  <a:lnTo>
                    <a:pt x="1239" y="1"/>
                  </a:lnTo>
                  <a:lnTo>
                    <a:pt x="1636" y="1"/>
                  </a:lnTo>
                  <a:lnTo>
                    <a:pt x="2082" y="1"/>
                  </a:lnTo>
                  <a:lnTo>
                    <a:pt x="2479" y="150"/>
                  </a:lnTo>
                  <a:lnTo>
                    <a:pt x="2826" y="348"/>
                  </a:lnTo>
                  <a:lnTo>
                    <a:pt x="3173" y="596"/>
                  </a:lnTo>
                  <a:lnTo>
                    <a:pt x="3173" y="596"/>
                  </a:lnTo>
                  <a:lnTo>
                    <a:pt x="3272" y="794"/>
                  </a:lnTo>
                  <a:lnTo>
                    <a:pt x="3322" y="992"/>
                  </a:lnTo>
                  <a:lnTo>
                    <a:pt x="3272" y="1191"/>
                  </a:lnTo>
                  <a:lnTo>
                    <a:pt x="3173" y="1389"/>
                  </a:lnTo>
                  <a:lnTo>
                    <a:pt x="3173" y="1389"/>
                  </a:lnTo>
                  <a:lnTo>
                    <a:pt x="2975" y="1488"/>
                  </a:lnTo>
                  <a:lnTo>
                    <a:pt x="2776" y="1538"/>
                  </a:lnTo>
                  <a:lnTo>
                    <a:pt x="2578" y="1488"/>
                  </a:lnTo>
                  <a:lnTo>
                    <a:pt x="2380" y="1389"/>
                  </a:lnTo>
                  <a:lnTo>
                    <a:pt x="2380" y="1389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44" name="Google Shape;2144;p66"/>
            <p:cNvSpPr/>
            <p:nvPr/>
          </p:nvSpPr>
          <p:spPr>
            <a:xfrm>
              <a:off x="405425" y="4158800"/>
              <a:ext cx="138850" cy="122725"/>
            </a:xfrm>
            <a:custGeom>
              <a:avLst/>
              <a:gdLst/>
              <a:ahLst/>
              <a:cxnLst/>
              <a:rect l="l" t="t" r="r" b="b"/>
              <a:pathLst>
                <a:path w="5554" h="4909" fill="none" extrusionOk="0">
                  <a:moveTo>
                    <a:pt x="5404" y="4264"/>
                  </a:moveTo>
                  <a:lnTo>
                    <a:pt x="5404" y="4264"/>
                  </a:lnTo>
                  <a:lnTo>
                    <a:pt x="5057" y="4512"/>
                  </a:lnTo>
                  <a:lnTo>
                    <a:pt x="4710" y="4711"/>
                  </a:lnTo>
                  <a:lnTo>
                    <a:pt x="4314" y="4859"/>
                  </a:lnTo>
                  <a:lnTo>
                    <a:pt x="3867" y="4909"/>
                  </a:lnTo>
                  <a:lnTo>
                    <a:pt x="3867" y="4909"/>
                  </a:lnTo>
                  <a:lnTo>
                    <a:pt x="3620" y="4859"/>
                  </a:lnTo>
                  <a:lnTo>
                    <a:pt x="3322" y="4810"/>
                  </a:lnTo>
                  <a:lnTo>
                    <a:pt x="3025" y="4711"/>
                  </a:lnTo>
                  <a:lnTo>
                    <a:pt x="2777" y="4562"/>
                  </a:lnTo>
                  <a:lnTo>
                    <a:pt x="2777" y="4562"/>
                  </a:lnTo>
                  <a:lnTo>
                    <a:pt x="2529" y="4711"/>
                  </a:lnTo>
                  <a:lnTo>
                    <a:pt x="2231" y="4810"/>
                  </a:lnTo>
                  <a:lnTo>
                    <a:pt x="1934" y="4859"/>
                  </a:lnTo>
                  <a:lnTo>
                    <a:pt x="1686" y="4909"/>
                  </a:lnTo>
                  <a:lnTo>
                    <a:pt x="1686" y="4909"/>
                  </a:lnTo>
                  <a:lnTo>
                    <a:pt x="1240" y="4859"/>
                  </a:lnTo>
                  <a:lnTo>
                    <a:pt x="843" y="4711"/>
                  </a:lnTo>
                  <a:lnTo>
                    <a:pt x="496" y="4512"/>
                  </a:lnTo>
                  <a:lnTo>
                    <a:pt x="149" y="4264"/>
                  </a:lnTo>
                  <a:lnTo>
                    <a:pt x="149" y="4264"/>
                  </a:lnTo>
                  <a:lnTo>
                    <a:pt x="50" y="4066"/>
                  </a:lnTo>
                  <a:lnTo>
                    <a:pt x="1" y="3868"/>
                  </a:lnTo>
                  <a:lnTo>
                    <a:pt x="50" y="3669"/>
                  </a:lnTo>
                  <a:lnTo>
                    <a:pt x="149" y="3471"/>
                  </a:lnTo>
                  <a:lnTo>
                    <a:pt x="149" y="3471"/>
                  </a:lnTo>
                  <a:lnTo>
                    <a:pt x="348" y="3372"/>
                  </a:lnTo>
                  <a:lnTo>
                    <a:pt x="546" y="3322"/>
                  </a:lnTo>
                  <a:lnTo>
                    <a:pt x="744" y="3372"/>
                  </a:lnTo>
                  <a:lnTo>
                    <a:pt x="943" y="3471"/>
                  </a:lnTo>
                  <a:lnTo>
                    <a:pt x="943" y="3471"/>
                  </a:lnTo>
                  <a:lnTo>
                    <a:pt x="1091" y="3570"/>
                  </a:lnTo>
                  <a:lnTo>
                    <a:pt x="1240" y="3669"/>
                  </a:lnTo>
                  <a:lnTo>
                    <a:pt x="1389" y="3719"/>
                  </a:lnTo>
                  <a:lnTo>
                    <a:pt x="1587" y="3769"/>
                  </a:lnTo>
                  <a:lnTo>
                    <a:pt x="1884" y="3719"/>
                  </a:lnTo>
                  <a:lnTo>
                    <a:pt x="2231" y="3570"/>
                  </a:lnTo>
                  <a:lnTo>
                    <a:pt x="2231" y="2975"/>
                  </a:lnTo>
                  <a:lnTo>
                    <a:pt x="149" y="943"/>
                  </a:lnTo>
                  <a:lnTo>
                    <a:pt x="149" y="943"/>
                  </a:lnTo>
                  <a:lnTo>
                    <a:pt x="50" y="794"/>
                  </a:lnTo>
                  <a:lnTo>
                    <a:pt x="1" y="645"/>
                  </a:lnTo>
                  <a:lnTo>
                    <a:pt x="1" y="497"/>
                  </a:lnTo>
                  <a:lnTo>
                    <a:pt x="50" y="348"/>
                  </a:lnTo>
                  <a:lnTo>
                    <a:pt x="50" y="348"/>
                  </a:lnTo>
                  <a:lnTo>
                    <a:pt x="149" y="199"/>
                  </a:lnTo>
                  <a:lnTo>
                    <a:pt x="248" y="100"/>
                  </a:lnTo>
                  <a:lnTo>
                    <a:pt x="397" y="1"/>
                  </a:lnTo>
                  <a:lnTo>
                    <a:pt x="546" y="1"/>
                  </a:lnTo>
                  <a:lnTo>
                    <a:pt x="5008" y="1"/>
                  </a:lnTo>
                  <a:lnTo>
                    <a:pt x="5008" y="1"/>
                  </a:lnTo>
                  <a:lnTo>
                    <a:pt x="5156" y="1"/>
                  </a:lnTo>
                  <a:lnTo>
                    <a:pt x="5305" y="100"/>
                  </a:lnTo>
                  <a:lnTo>
                    <a:pt x="5404" y="199"/>
                  </a:lnTo>
                  <a:lnTo>
                    <a:pt x="5503" y="348"/>
                  </a:lnTo>
                  <a:lnTo>
                    <a:pt x="5503" y="348"/>
                  </a:lnTo>
                  <a:lnTo>
                    <a:pt x="5553" y="497"/>
                  </a:lnTo>
                  <a:lnTo>
                    <a:pt x="5553" y="645"/>
                  </a:lnTo>
                  <a:lnTo>
                    <a:pt x="5503" y="794"/>
                  </a:lnTo>
                  <a:lnTo>
                    <a:pt x="5404" y="943"/>
                  </a:lnTo>
                  <a:lnTo>
                    <a:pt x="3322" y="2975"/>
                  </a:lnTo>
                  <a:lnTo>
                    <a:pt x="3322" y="3620"/>
                  </a:lnTo>
                  <a:lnTo>
                    <a:pt x="3322" y="3620"/>
                  </a:lnTo>
                  <a:lnTo>
                    <a:pt x="3471" y="3669"/>
                  </a:lnTo>
                  <a:lnTo>
                    <a:pt x="3669" y="3769"/>
                  </a:lnTo>
                  <a:lnTo>
                    <a:pt x="3967" y="3769"/>
                  </a:lnTo>
                  <a:lnTo>
                    <a:pt x="4314" y="3669"/>
                  </a:lnTo>
                  <a:lnTo>
                    <a:pt x="4462" y="3570"/>
                  </a:lnTo>
                  <a:lnTo>
                    <a:pt x="4611" y="3471"/>
                  </a:lnTo>
                  <a:lnTo>
                    <a:pt x="4611" y="3471"/>
                  </a:lnTo>
                  <a:lnTo>
                    <a:pt x="4809" y="3372"/>
                  </a:lnTo>
                  <a:lnTo>
                    <a:pt x="5008" y="3322"/>
                  </a:lnTo>
                  <a:lnTo>
                    <a:pt x="5206" y="3372"/>
                  </a:lnTo>
                  <a:lnTo>
                    <a:pt x="5404" y="3471"/>
                  </a:lnTo>
                  <a:lnTo>
                    <a:pt x="5404" y="3471"/>
                  </a:lnTo>
                  <a:lnTo>
                    <a:pt x="5503" y="3669"/>
                  </a:lnTo>
                  <a:lnTo>
                    <a:pt x="5553" y="3868"/>
                  </a:lnTo>
                  <a:lnTo>
                    <a:pt x="5503" y="4066"/>
                  </a:lnTo>
                  <a:lnTo>
                    <a:pt x="5404" y="4264"/>
                  </a:lnTo>
                  <a:lnTo>
                    <a:pt x="5404" y="4264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45" name="Google Shape;2145;p66"/>
            <p:cNvSpPr/>
            <p:nvPr/>
          </p:nvSpPr>
          <p:spPr>
            <a:xfrm>
              <a:off x="544250" y="4091875"/>
              <a:ext cx="83050" cy="38450"/>
            </a:xfrm>
            <a:custGeom>
              <a:avLst/>
              <a:gdLst/>
              <a:ahLst/>
              <a:cxnLst/>
              <a:rect l="l" t="t" r="r" b="b"/>
              <a:pathLst>
                <a:path w="3322" h="1538" fill="none" extrusionOk="0">
                  <a:moveTo>
                    <a:pt x="3173" y="1389"/>
                  </a:moveTo>
                  <a:lnTo>
                    <a:pt x="3173" y="1389"/>
                  </a:lnTo>
                  <a:lnTo>
                    <a:pt x="2975" y="1488"/>
                  </a:lnTo>
                  <a:lnTo>
                    <a:pt x="2776" y="1538"/>
                  </a:lnTo>
                  <a:lnTo>
                    <a:pt x="2578" y="1488"/>
                  </a:lnTo>
                  <a:lnTo>
                    <a:pt x="2380" y="1389"/>
                  </a:lnTo>
                  <a:lnTo>
                    <a:pt x="2380" y="1389"/>
                  </a:lnTo>
                  <a:lnTo>
                    <a:pt x="2231" y="1240"/>
                  </a:lnTo>
                  <a:lnTo>
                    <a:pt x="2033" y="1191"/>
                  </a:lnTo>
                  <a:lnTo>
                    <a:pt x="1834" y="1092"/>
                  </a:lnTo>
                  <a:lnTo>
                    <a:pt x="1686" y="1092"/>
                  </a:lnTo>
                  <a:lnTo>
                    <a:pt x="1487" y="1092"/>
                  </a:lnTo>
                  <a:lnTo>
                    <a:pt x="1289" y="1191"/>
                  </a:lnTo>
                  <a:lnTo>
                    <a:pt x="1091" y="1240"/>
                  </a:lnTo>
                  <a:lnTo>
                    <a:pt x="942" y="1389"/>
                  </a:lnTo>
                  <a:lnTo>
                    <a:pt x="942" y="1389"/>
                  </a:lnTo>
                  <a:lnTo>
                    <a:pt x="744" y="1488"/>
                  </a:lnTo>
                  <a:lnTo>
                    <a:pt x="545" y="1538"/>
                  </a:lnTo>
                  <a:lnTo>
                    <a:pt x="347" y="1488"/>
                  </a:lnTo>
                  <a:lnTo>
                    <a:pt x="149" y="1389"/>
                  </a:lnTo>
                  <a:lnTo>
                    <a:pt x="149" y="1389"/>
                  </a:lnTo>
                  <a:lnTo>
                    <a:pt x="50" y="1191"/>
                  </a:lnTo>
                  <a:lnTo>
                    <a:pt x="0" y="992"/>
                  </a:lnTo>
                  <a:lnTo>
                    <a:pt x="50" y="794"/>
                  </a:lnTo>
                  <a:lnTo>
                    <a:pt x="149" y="596"/>
                  </a:lnTo>
                  <a:lnTo>
                    <a:pt x="149" y="596"/>
                  </a:lnTo>
                  <a:lnTo>
                    <a:pt x="496" y="348"/>
                  </a:lnTo>
                  <a:lnTo>
                    <a:pt x="843" y="150"/>
                  </a:lnTo>
                  <a:lnTo>
                    <a:pt x="1239" y="1"/>
                  </a:lnTo>
                  <a:lnTo>
                    <a:pt x="1686" y="1"/>
                  </a:lnTo>
                  <a:lnTo>
                    <a:pt x="2082" y="1"/>
                  </a:lnTo>
                  <a:lnTo>
                    <a:pt x="2479" y="150"/>
                  </a:lnTo>
                  <a:lnTo>
                    <a:pt x="2826" y="348"/>
                  </a:lnTo>
                  <a:lnTo>
                    <a:pt x="3173" y="596"/>
                  </a:lnTo>
                  <a:lnTo>
                    <a:pt x="3173" y="596"/>
                  </a:lnTo>
                  <a:lnTo>
                    <a:pt x="3272" y="794"/>
                  </a:lnTo>
                  <a:lnTo>
                    <a:pt x="3322" y="992"/>
                  </a:lnTo>
                  <a:lnTo>
                    <a:pt x="3272" y="1191"/>
                  </a:lnTo>
                  <a:lnTo>
                    <a:pt x="3173" y="1389"/>
                  </a:lnTo>
                  <a:lnTo>
                    <a:pt x="3173" y="1389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46" name="Google Shape;2146;p66"/>
            <p:cNvSpPr/>
            <p:nvPr/>
          </p:nvSpPr>
          <p:spPr>
            <a:xfrm>
              <a:off x="623550" y="4126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47" name="Google Shape;2147;p66"/>
            <p:cNvSpPr/>
            <p:nvPr/>
          </p:nvSpPr>
          <p:spPr>
            <a:xfrm>
              <a:off x="415350" y="4374450"/>
              <a:ext cx="119000" cy="34725"/>
            </a:xfrm>
            <a:custGeom>
              <a:avLst/>
              <a:gdLst/>
              <a:ahLst/>
              <a:cxnLst/>
              <a:rect l="l" t="t" r="r" b="b"/>
              <a:pathLst>
                <a:path w="4760" h="1389" extrusionOk="0">
                  <a:moveTo>
                    <a:pt x="0" y="1"/>
                  </a:moveTo>
                  <a:lnTo>
                    <a:pt x="199" y="298"/>
                  </a:lnTo>
                  <a:lnTo>
                    <a:pt x="397" y="546"/>
                  </a:lnTo>
                  <a:lnTo>
                    <a:pt x="694" y="794"/>
                  </a:lnTo>
                  <a:lnTo>
                    <a:pt x="992" y="992"/>
                  </a:lnTo>
                  <a:lnTo>
                    <a:pt x="1289" y="1191"/>
                  </a:lnTo>
                  <a:lnTo>
                    <a:pt x="1636" y="1290"/>
                  </a:lnTo>
                  <a:lnTo>
                    <a:pt x="1983" y="1339"/>
                  </a:lnTo>
                  <a:lnTo>
                    <a:pt x="2380" y="1389"/>
                  </a:lnTo>
                  <a:lnTo>
                    <a:pt x="2776" y="1339"/>
                  </a:lnTo>
                  <a:lnTo>
                    <a:pt x="3123" y="1290"/>
                  </a:lnTo>
                  <a:lnTo>
                    <a:pt x="3470" y="1191"/>
                  </a:lnTo>
                  <a:lnTo>
                    <a:pt x="3768" y="992"/>
                  </a:lnTo>
                  <a:lnTo>
                    <a:pt x="4065" y="794"/>
                  </a:lnTo>
                  <a:lnTo>
                    <a:pt x="4363" y="546"/>
                  </a:lnTo>
                  <a:lnTo>
                    <a:pt x="4561" y="298"/>
                  </a:lnTo>
                  <a:lnTo>
                    <a:pt x="4759" y="1"/>
                  </a:lnTo>
                  <a:lnTo>
                    <a:pt x="4759" y="1"/>
                  </a:lnTo>
                  <a:lnTo>
                    <a:pt x="4214" y="100"/>
                  </a:lnTo>
                  <a:lnTo>
                    <a:pt x="3619" y="199"/>
                  </a:lnTo>
                  <a:lnTo>
                    <a:pt x="2975" y="249"/>
                  </a:lnTo>
                  <a:lnTo>
                    <a:pt x="2380" y="298"/>
                  </a:lnTo>
                  <a:lnTo>
                    <a:pt x="1785" y="249"/>
                  </a:lnTo>
                  <a:lnTo>
                    <a:pt x="1140" y="199"/>
                  </a:lnTo>
                  <a:lnTo>
                    <a:pt x="546" y="10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48" name="Google Shape;2148;p66"/>
            <p:cNvSpPr/>
            <p:nvPr/>
          </p:nvSpPr>
          <p:spPr>
            <a:xfrm>
              <a:off x="415350" y="4374450"/>
              <a:ext cx="119000" cy="34725"/>
            </a:xfrm>
            <a:custGeom>
              <a:avLst/>
              <a:gdLst/>
              <a:ahLst/>
              <a:cxnLst/>
              <a:rect l="l" t="t" r="r" b="b"/>
              <a:pathLst>
                <a:path w="4760" h="1389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199" y="298"/>
                  </a:lnTo>
                  <a:lnTo>
                    <a:pt x="397" y="546"/>
                  </a:lnTo>
                  <a:lnTo>
                    <a:pt x="694" y="794"/>
                  </a:lnTo>
                  <a:lnTo>
                    <a:pt x="992" y="992"/>
                  </a:lnTo>
                  <a:lnTo>
                    <a:pt x="1289" y="1191"/>
                  </a:lnTo>
                  <a:lnTo>
                    <a:pt x="1636" y="1290"/>
                  </a:lnTo>
                  <a:lnTo>
                    <a:pt x="1983" y="1339"/>
                  </a:lnTo>
                  <a:lnTo>
                    <a:pt x="2380" y="1389"/>
                  </a:lnTo>
                  <a:lnTo>
                    <a:pt x="2380" y="1389"/>
                  </a:lnTo>
                  <a:lnTo>
                    <a:pt x="2776" y="1339"/>
                  </a:lnTo>
                  <a:lnTo>
                    <a:pt x="3123" y="1290"/>
                  </a:lnTo>
                  <a:lnTo>
                    <a:pt x="3470" y="1191"/>
                  </a:lnTo>
                  <a:lnTo>
                    <a:pt x="3768" y="992"/>
                  </a:lnTo>
                  <a:lnTo>
                    <a:pt x="4065" y="794"/>
                  </a:lnTo>
                  <a:lnTo>
                    <a:pt x="4363" y="546"/>
                  </a:lnTo>
                  <a:lnTo>
                    <a:pt x="4561" y="298"/>
                  </a:lnTo>
                  <a:lnTo>
                    <a:pt x="4759" y="1"/>
                  </a:lnTo>
                  <a:lnTo>
                    <a:pt x="4759" y="1"/>
                  </a:lnTo>
                  <a:lnTo>
                    <a:pt x="4214" y="100"/>
                  </a:lnTo>
                  <a:lnTo>
                    <a:pt x="3619" y="199"/>
                  </a:lnTo>
                  <a:lnTo>
                    <a:pt x="2975" y="249"/>
                  </a:lnTo>
                  <a:lnTo>
                    <a:pt x="2380" y="298"/>
                  </a:lnTo>
                  <a:lnTo>
                    <a:pt x="2380" y="298"/>
                  </a:lnTo>
                  <a:lnTo>
                    <a:pt x="1785" y="249"/>
                  </a:lnTo>
                  <a:lnTo>
                    <a:pt x="1140" y="199"/>
                  </a:lnTo>
                  <a:lnTo>
                    <a:pt x="546" y="100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49" name="Google Shape;2149;p66"/>
            <p:cNvSpPr/>
            <p:nvPr/>
          </p:nvSpPr>
          <p:spPr>
            <a:xfrm>
              <a:off x="415350" y="4374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150" name="Google Shape;2150;p66"/>
          <p:cNvGrpSpPr/>
          <p:nvPr/>
        </p:nvGrpSpPr>
        <p:grpSpPr>
          <a:xfrm>
            <a:off x="1942719" y="3912769"/>
            <a:ext cx="445256" cy="445232"/>
            <a:chOff x="1013950" y="3935725"/>
            <a:chExt cx="473475" cy="473450"/>
          </a:xfrm>
          <a:solidFill>
            <a:schemeClr val="accent1"/>
          </a:solidFill>
        </p:grpSpPr>
        <p:sp>
          <p:nvSpPr>
            <p:cNvPr id="2151" name="Google Shape;2151;p66"/>
            <p:cNvSpPr/>
            <p:nvPr/>
          </p:nvSpPr>
          <p:spPr>
            <a:xfrm>
              <a:off x="1191200" y="4374450"/>
              <a:ext cx="120225" cy="34725"/>
            </a:xfrm>
            <a:custGeom>
              <a:avLst/>
              <a:gdLst/>
              <a:ahLst/>
              <a:cxnLst/>
              <a:rect l="l" t="t" r="r" b="b"/>
              <a:pathLst>
                <a:path w="4809" h="1389" extrusionOk="0">
                  <a:moveTo>
                    <a:pt x="0" y="1"/>
                  </a:moveTo>
                  <a:lnTo>
                    <a:pt x="198" y="298"/>
                  </a:lnTo>
                  <a:lnTo>
                    <a:pt x="446" y="546"/>
                  </a:lnTo>
                  <a:lnTo>
                    <a:pt x="694" y="794"/>
                  </a:lnTo>
                  <a:lnTo>
                    <a:pt x="992" y="992"/>
                  </a:lnTo>
                  <a:lnTo>
                    <a:pt x="1289" y="1191"/>
                  </a:lnTo>
                  <a:lnTo>
                    <a:pt x="1636" y="1290"/>
                  </a:lnTo>
                  <a:lnTo>
                    <a:pt x="2033" y="1339"/>
                  </a:lnTo>
                  <a:lnTo>
                    <a:pt x="2380" y="1389"/>
                  </a:lnTo>
                  <a:lnTo>
                    <a:pt x="2776" y="1339"/>
                  </a:lnTo>
                  <a:lnTo>
                    <a:pt x="3123" y="1290"/>
                  </a:lnTo>
                  <a:lnTo>
                    <a:pt x="3470" y="1191"/>
                  </a:lnTo>
                  <a:lnTo>
                    <a:pt x="3768" y="992"/>
                  </a:lnTo>
                  <a:lnTo>
                    <a:pt x="4065" y="794"/>
                  </a:lnTo>
                  <a:lnTo>
                    <a:pt x="4363" y="546"/>
                  </a:lnTo>
                  <a:lnTo>
                    <a:pt x="4611" y="298"/>
                  </a:lnTo>
                  <a:lnTo>
                    <a:pt x="4809" y="1"/>
                  </a:lnTo>
                  <a:lnTo>
                    <a:pt x="4214" y="100"/>
                  </a:lnTo>
                  <a:lnTo>
                    <a:pt x="3619" y="199"/>
                  </a:lnTo>
                  <a:lnTo>
                    <a:pt x="3024" y="249"/>
                  </a:lnTo>
                  <a:lnTo>
                    <a:pt x="2380" y="298"/>
                  </a:lnTo>
                  <a:lnTo>
                    <a:pt x="1785" y="249"/>
                  </a:lnTo>
                  <a:lnTo>
                    <a:pt x="1190" y="199"/>
                  </a:lnTo>
                  <a:lnTo>
                    <a:pt x="595" y="10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52" name="Google Shape;2152;p66"/>
            <p:cNvSpPr/>
            <p:nvPr/>
          </p:nvSpPr>
          <p:spPr>
            <a:xfrm>
              <a:off x="1191200" y="4374450"/>
              <a:ext cx="120225" cy="34725"/>
            </a:xfrm>
            <a:custGeom>
              <a:avLst/>
              <a:gdLst/>
              <a:ahLst/>
              <a:cxnLst/>
              <a:rect l="l" t="t" r="r" b="b"/>
              <a:pathLst>
                <a:path w="4809" h="1389" fill="none" extrusionOk="0">
                  <a:moveTo>
                    <a:pt x="4809" y="1"/>
                  </a:moveTo>
                  <a:lnTo>
                    <a:pt x="4809" y="1"/>
                  </a:lnTo>
                  <a:lnTo>
                    <a:pt x="4214" y="100"/>
                  </a:lnTo>
                  <a:lnTo>
                    <a:pt x="3619" y="199"/>
                  </a:lnTo>
                  <a:lnTo>
                    <a:pt x="3024" y="249"/>
                  </a:lnTo>
                  <a:lnTo>
                    <a:pt x="2380" y="298"/>
                  </a:lnTo>
                  <a:lnTo>
                    <a:pt x="2380" y="298"/>
                  </a:lnTo>
                  <a:lnTo>
                    <a:pt x="1785" y="249"/>
                  </a:lnTo>
                  <a:lnTo>
                    <a:pt x="1190" y="199"/>
                  </a:lnTo>
                  <a:lnTo>
                    <a:pt x="595" y="100"/>
                  </a:lnTo>
                  <a:lnTo>
                    <a:pt x="0" y="1"/>
                  </a:lnTo>
                  <a:lnTo>
                    <a:pt x="0" y="1"/>
                  </a:lnTo>
                  <a:lnTo>
                    <a:pt x="198" y="298"/>
                  </a:lnTo>
                  <a:lnTo>
                    <a:pt x="446" y="546"/>
                  </a:lnTo>
                  <a:lnTo>
                    <a:pt x="694" y="794"/>
                  </a:lnTo>
                  <a:lnTo>
                    <a:pt x="992" y="992"/>
                  </a:lnTo>
                  <a:lnTo>
                    <a:pt x="1289" y="1191"/>
                  </a:lnTo>
                  <a:lnTo>
                    <a:pt x="1636" y="1290"/>
                  </a:lnTo>
                  <a:lnTo>
                    <a:pt x="2033" y="1339"/>
                  </a:lnTo>
                  <a:lnTo>
                    <a:pt x="2380" y="1389"/>
                  </a:lnTo>
                  <a:lnTo>
                    <a:pt x="2380" y="1389"/>
                  </a:lnTo>
                  <a:lnTo>
                    <a:pt x="2776" y="1339"/>
                  </a:lnTo>
                  <a:lnTo>
                    <a:pt x="3123" y="1290"/>
                  </a:lnTo>
                  <a:lnTo>
                    <a:pt x="3470" y="1191"/>
                  </a:lnTo>
                  <a:lnTo>
                    <a:pt x="3768" y="992"/>
                  </a:lnTo>
                  <a:lnTo>
                    <a:pt x="4065" y="794"/>
                  </a:lnTo>
                  <a:lnTo>
                    <a:pt x="4363" y="546"/>
                  </a:lnTo>
                  <a:lnTo>
                    <a:pt x="4611" y="298"/>
                  </a:lnTo>
                  <a:lnTo>
                    <a:pt x="4809" y="1"/>
                  </a:lnTo>
                  <a:lnTo>
                    <a:pt x="4809" y="1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53" name="Google Shape;2153;p66"/>
            <p:cNvSpPr/>
            <p:nvPr/>
          </p:nvSpPr>
          <p:spPr>
            <a:xfrm>
              <a:off x="1311400" y="4374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54" name="Google Shape;2154;p66"/>
            <p:cNvSpPr/>
            <p:nvPr/>
          </p:nvSpPr>
          <p:spPr>
            <a:xfrm>
              <a:off x="1259350" y="3993975"/>
              <a:ext cx="221875" cy="210725"/>
            </a:xfrm>
            <a:custGeom>
              <a:avLst/>
              <a:gdLst/>
              <a:ahLst/>
              <a:cxnLst/>
              <a:rect l="l" t="t" r="r" b="b"/>
              <a:pathLst>
                <a:path w="8875" h="8429" extrusionOk="0">
                  <a:moveTo>
                    <a:pt x="1" y="0"/>
                  </a:moveTo>
                  <a:lnTo>
                    <a:pt x="8429" y="8428"/>
                  </a:lnTo>
                  <a:lnTo>
                    <a:pt x="8676" y="7784"/>
                  </a:lnTo>
                  <a:lnTo>
                    <a:pt x="8875" y="7090"/>
                  </a:lnTo>
                  <a:lnTo>
                    <a:pt x="1984" y="248"/>
                  </a:lnTo>
                  <a:lnTo>
                    <a:pt x="992" y="10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55" name="Google Shape;2155;p66"/>
            <p:cNvSpPr/>
            <p:nvPr/>
          </p:nvSpPr>
          <p:spPr>
            <a:xfrm>
              <a:off x="1259350" y="3993975"/>
              <a:ext cx="221875" cy="210725"/>
            </a:xfrm>
            <a:custGeom>
              <a:avLst/>
              <a:gdLst/>
              <a:ahLst/>
              <a:cxnLst/>
              <a:rect l="l" t="t" r="r" b="b"/>
              <a:pathLst>
                <a:path w="8875" h="8429" fill="none" extrusionOk="0">
                  <a:moveTo>
                    <a:pt x="1" y="0"/>
                  </a:moveTo>
                  <a:lnTo>
                    <a:pt x="8429" y="8428"/>
                  </a:lnTo>
                  <a:lnTo>
                    <a:pt x="8429" y="8428"/>
                  </a:lnTo>
                  <a:lnTo>
                    <a:pt x="8676" y="7784"/>
                  </a:lnTo>
                  <a:lnTo>
                    <a:pt x="8875" y="7090"/>
                  </a:lnTo>
                  <a:lnTo>
                    <a:pt x="1984" y="248"/>
                  </a:lnTo>
                  <a:lnTo>
                    <a:pt x="1984" y="248"/>
                  </a:lnTo>
                  <a:lnTo>
                    <a:pt x="992" y="100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56" name="Google Shape;2156;p66"/>
            <p:cNvSpPr/>
            <p:nvPr/>
          </p:nvSpPr>
          <p:spPr>
            <a:xfrm>
              <a:off x="1259350" y="3993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57" name="Google Shape;2157;p66"/>
            <p:cNvSpPr/>
            <p:nvPr/>
          </p:nvSpPr>
          <p:spPr>
            <a:xfrm>
              <a:off x="1183750" y="3995225"/>
              <a:ext cx="273925" cy="262750"/>
            </a:xfrm>
            <a:custGeom>
              <a:avLst/>
              <a:gdLst/>
              <a:ahLst/>
              <a:cxnLst/>
              <a:rect l="l" t="t" r="r" b="b"/>
              <a:pathLst>
                <a:path w="10957" h="10510" extrusionOk="0">
                  <a:moveTo>
                    <a:pt x="1488" y="0"/>
                  </a:moveTo>
                  <a:lnTo>
                    <a:pt x="744" y="99"/>
                  </a:lnTo>
                  <a:lnTo>
                    <a:pt x="1" y="298"/>
                  </a:lnTo>
                  <a:lnTo>
                    <a:pt x="10263" y="10510"/>
                  </a:lnTo>
                  <a:lnTo>
                    <a:pt x="10659" y="10014"/>
                  </a:lnTo>
                  <a:lnTo>
                    <a:pt x="10957" y="9469"/>
                  </a:lnTo>
                  <a:lnTo>
                    <a:pt x="148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58" name="Google Shape;2158;p66"/>
            <p:cNvSpPr/>
            <p:nvPr/>
          </p:nvSpPr>
          <p:spPr>
            <a:xfrm>
              <a:off x="1183750" y="3995225"/>
              <a:ext cx="273925" cy="262750"/>
            </a:xfrm>
            <a:custGeom>
              <a:avLst/>
              <a:gdLst/>
              <a:ahLst/>
              <a:cxnLst/>
              <a:rect l="l" t="t" r="r" b="b"/>
              <a:pathLst>
                <a:path w="10957" h="10510" fill="none" extrusionOk="0">
                  <a:moveTo>
                    <a:pt x="1" y="298"/>
                  </a:moveTo>
                  <a:lnTo>
                    <a:pt x="10263" y="10510"/>
                  </a:lnTo>
                  <a:lnTo>
                    <a:pt x="10263" y="10510"/>
                  </a:lnTo>
                  <a:lnTo>
                    <a:pt x="10659" y="10014"/>
                  </a:lnTo>
                  <a:lnTo>
                    <a:pt x="10957" y="9469"/>
                  </a:lnTo>
                  <a:lnTo>
                    <a:pt x="1488" y="0"/>
                  </a:lnTo>
                  <a:lnTo>
                    <a:pt x="1488" y="0"/>
                  </a:lnTo>
                  <a:lnTo>
                    <a:pt x="744" y="99"/>
                  </a:lnTo>
                  <a:lnTo>
                    <a:pt x="1" y="298"/>
                  </a:lnTo>
                  <a:lnTo>
                    <a:pt x="1" y="298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59" name="Google Shape;2159;p66"/>
            <p:cNvSpPr/>
            <p:nvPr/>
          </p:nvSpPr>
          <p:spPr>
            <a:xfrm>
              <a:off x="1183750" y="4002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60" name="Google Shape;2160;p66"/>
            <p:cNvSpPr/>
            <p:nvPr/>
          </p:nvSpPr>
          <p:spPr>
            <a:xfrm>
              <a:off x="1353550" y="3935725"/>
              <a:ext cx="133875" cy="202050"/>
            </a:xfrm>
            <a:custGeom>
              <a:avLst/>
              <a:gdLst/>
              <a:ahLst/>
              <a:cxnLst/>
              <a:rect l="l" t="t" r="r" b="b"/>
              <a:pathLst>
                <a:path w="5355" h="8082" extrusionOk="0">
                  <a:moveTo>
                    <a:pt x="2529" y="0"/>
                  </a:moveTo>
                  <a:lnTo>
                    <a:pt x="2330" y="50"/>
                  </a:lnTo>
                  <a:lnTo>
                    <a:pt x="2033" y="248"/>
                  </a:lnTo>
                  <a:lnTo>
                    <a:pt x="1686" y="447"/>
                  </a:lnTo>
                  <a:lnTo>
                    <a:pt x="1339" y="744"/>
                  </a:lnTo>
                  <a:lnTo>
                    <a:pt x="942" y="1141"/>
                  </a:lnTo>
                  <a:lnTo>
                    <a:pt x="595" y="1587"/>
                  </a:lnTo>
                  <a:lnTo>
                    <a:pt x="248" y="2132"/>
                  </a:lnTo>
                  <a:lnTo>
                    <a:pt x="100" y="2430"/>
                  </a:lnTo>
                  <a:lnTo>
                    <a:pt x="0" y="2777"/>
                  </a:lnTo>
                  <a:lnTo>
                    <a:pt x="5305" y="8081"/>
                  </a:lnTo>
                  <a:lnTo>
                    <a:pt x="5355" y="7238"/>
                  </a:lnTo>
                  <a:lnTo>
                    <a:pt x="5355" y="6594"/>
                  </a:lnTo>
                  <a:lnTo>
                    <a:pt x="5255" y="5949"/>
                  </a:lnTo>
                  <a:lnTo>
                    <a:pt x="5156" y="5305"/>
                  </a:lnTo>
                  <a:lnTo>
                    <a:pt x="5008" y="4710"/>
                  </a:lnTo>
                  <a:lnTo>
                    <a:pt x="4661" y="3520"/>
                  </a:lnTo>
                  <a:lnTo>
                    <a:pt x="4264" y="2479"/>
                  </a:lnTo>
                  <a:lnTo>
                    <a:pt x="3818" y="1587"/>
                  </a:lnTo>
                  <a:lnTo>
                    <a:pt x="3471" y="893"/>
                  </a:lnTo>
                  <a:lnTo>
                    <a:pt x="3074" y="248"/>
                  </a:lnTo>
                  <a:lnTo>
                    <a:pt x="2925" y="100"/>
                  </a:lnTo>
                  <a:lnTo>
                    <a:pt x="272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61" name="Google Shape;2161;p66"/>
            <p:cNvSpPr/>
            <p:nvPr/>
          </p:nvSpPr>
          <p:spPr>
            <a:xfrm>
              <a:off x="1353550" y="3935725"/>
              <a:ext cx="133875" cy="202050"/>
            </a:xfrm>
            <a:custGeom>
              <a:avLst/>
              <a:gdLst/>
              <a:ahLst/>
              <a:cxnLst/>
              <a:rect l="l" t="t" r="r" b="b"/>
              <a:pathLst>
                <a:path w="5355" h="8082" fill="none" extrusionOk="0">
                  <a:moveTo>
                    <a:pt x="2330" y="50"/>
                  </a:moveTo>
                  <a:lnTo>
                    <a:pt x="2330" y="50"/>
                  </a:lnTo>
                  <a:lnTo>
                    <a:pt x="2033" y="248"/>
                  </a:lnTo>
                  <a:lnTo>
                    <a:pt x="1686" y="447"/>
                  </a:lnTo>
                  <a:lnTo>
                    <a:pt x="1339" y="744"/>
                  </a:lnTo>
                  <a:lnTo>
                    <a:pt x="942" y="1141"/>
                  </a:lnTo>
                  <a:lnTo>
                    <a:pt x="595" y="1587"/>
                  </a:lnTo>
                  <a:lnTo>
                    <a:pt x="248" y="2132"/>
                  </a:lnTo>
                  <a:lnTo>
                    <a:pt x="100" y="2430"/>
                  </a:lnTo>
                  <a:lnTo>
                    <a:pt x="0" y="2777"/>
                  </a:lnTo>
                  <a:lnTo>
                    <a:pt x="5305" y="8081"/>
                  </a:lnTo>
                  <a:lnTo>
                    <a:pt x="5305" y="8081"/>
                  </a:lnTo>
                  <a:lnTo>
                    <a:pt x="5355" y="7238"/>
                  </a:lnTo>
                  <a:lnTo>
                    <a:pt x="5355" y="7238"/>
                  </a:lnTo>
                  <a:lnTo>
                    <a:pt x="5355" y="6594"/>
                  </a:lnTo>
                  <a:lnTo>
                    <a:pt x="5255" y="5949"/>
                  </a:lnTo>
                  <a:lnTo>
                    <a:pt x="5156" y="5305"/>
                  </a:lnTo>
                  <a:lnTo>
                    <a:pt x="5008" y="4710"/>
                  </a:lnTo>
                  <a:lnTo>
                    <a:pt x="4661" y="3520"/>
                  </a:lnTo>
                  <a:lnTo>
                    <a:pt x="4264" y="2479"/>
                  </a:lnTo>
                  <a:lnTo>
                    <a:pt x="3818" y="1587"/>
                  </a:lnTo>
                  <a:lnTo>
                    <a:pt x="3471" y="893"/>
                  </a:lnTo>
                  <a:lnTo>
                    <a:pt x="3074" y="248"/>
                  </a:lnTo>
                  <a:lnTo>
                    <a:pt x="3074" y="248"/>
                  </a:lnTo>
                  <a:lnTo>
                    <a:pt x="2925" y="100"/>
                  </a:lnTo>
                  <a:lnTo>
                    <a:pt x="2727" y="0"/>
                  </a:lnTo>
                  <a:lnTo>
                    <a:pt x="2529" y="0"/>
                  </a:lnTo>
                  <a:lnTo>
                    <a:pt x="2330" y="50"/>
                  </a:lnTo>
                  <a:lnTo>
                    <a:pt x="2330" y="50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62" name="Google Shape;2162;p66"/>
            <p:cNvSpPr/>
            <p:nvPr/>
          </p:nvSpPr>
          <p:spPr>
            <a:xfrm>
              <a:off x="1411800" y="3936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63" name="Google Shape;2163;p66"/>
            <p:cNvSpPr/>
            <p:nvPr/>
          </p:nvSpPr>
          <p:spPr>
            <a:xfrm>
              <a:off x="1013950" y="3935725"/>
              <a:ext cx="409025" cy="417700"/>
            </a:xfrm>
            <a:custGeom>
              <a:avLst/>
              <a:gdLst/>
              <a:ahLst/>
              <a:cxnLst/>
              <a:rect l="l" t="t" r="r" b="b"/>
              <a:pathLst>
                <a:path w="16361" h="16708" extrusionOk="0">
                  <a:moveTo>
                    <a:pt x="6347" y="6247"/>
                  </a:moveTo>
                  <a:lnTo>
                    <a:pt x="6545" y="6396"/>
                  </a:lnTo>
                  <a:lnTo>
                    <a:pt x="6644" y="6594"/>
                  </a:lnTo>
                  <a:lnTo>
                    <a:pt x="6694" y="6792"/>
                  </a:lnTo>
                  <a:lnTo>
                    <a:pt x="6644" y="6991"/>
                  </a:lnTo>
                  <a:lnTo>
                    <a:pt x="6545" y="7189"/>
                  </a:lnTo>
                  <a:lnTo>
                    <a:pt x="6198" y="7437"/>
                  </a:lnTo>
                  <a:lnTo>
                    <a:pt x="5851" y="7635"/>
                  </a:lnTo>
                  <a:lnTo>
                    <a:pt x="5454" y="7734"/>
                  </a:lnTo>
                  <a:lnTo>
                    <a:pt x="5058" y="7784"/>
                  </a:lnTo>
                  <a:lnTo>
                    <a:pt x="4611" y="7734"/>
                  </a:lnTo>
                  <a:lnTo>
                    <a:pt x="4215" y="7635"/>
                  </a:lnTo>
                  <a:lnTo>
                    <a:pt x="3868" y="7437"/>
                  </a:lnTo>
                  <a:lnTo>
                    <a:pt x="3521" y="7189"/>
                  </a:lnTo>
                  <a:lnTo>
                    <a:pt x="3422" y="6991"/>
                  </a:lnTo>
                  <a:lnTo>
                    <a:pt x="3372" y="6792"/>
                  </a:lnTo>
                  <a:lnTo>
                    <a:pt x="3422" y="6594"/>
                  </a:lnTo>
                  <a:lnTo>
                    <a:pt x="3521" y="6396"/>
                  </a:lnTo>
                  <a:lnTo>
                    <a:pt x="3719" y="6247"/>
                  </a:lnTo>
                  <a:lnTo>
                    <a:pt x="4116" y="6247"/>
                  </a:lnTo>
                  <a:lnTo>
                    <a:pt x="4314" y="6396"/>
                  </a:lnTo>
                  <a:lnTo>
                    <a:pt x="4463" y="6495"/>
                  </a:lnTo>
                  <a:lnTo>
                    <a:pt x="4661" y="6594"/>
                  </a:lnTo>
                  <a:lnTo>
                    <a:pt x="4859" y="6643"/>
                  </a:lnTo>
                  <a:lnTo>
                    <a:pt x="5058" y="6693"/>
                  </a:lnTo>
                  <a:lnTo>
                    <a:pt x="5256" y="6643"/>
                  </a:lnTo>
                  <a:lnTo>
                    <a:pt x="5405" y="6594"/>
                  </a:lnTo>
                  <a:lnTo>
                    <a:pt x="5603" y="6495"/>
                  </a:lnTo>
                  <a:lnTo>
                    <a:pt x="5752" y="6396"/>
                  </a:lnTo>
                  <a:lnTo>
                    <a:pt x="5950" y="6247"/>
                  </a:lnTo>
                  <a:close/>
                  <a:moveTo>
                    <a:pt x="2678" y="0"/>
                  </a:moveTo>
                  <a:lnTo>
                    <a:pt x="2480" y="100"/>
                  </a:lnTo>
                  <a:lnTo>
                    <a:pt x="2381" y="248"/>
                  </a:lnTo>
                  <a:lnTo>
                    <a:pt x="1934" y="893"/>
                  </a:lnTo>
                  <a:lnTo>
                    <a:pt x="1587" y="1587"/>
                  </a:lnTo>
                  <a:lnTo>
                    <a:pt x="1141" y="2479"/>
                  </a:lnTo>
                  <a:lnTo>
                    <a:pt x="745" y="3520"/>
                  </a:lnTo>
                  <a:lnTo>
                    <a:pt x="348" y="4710"/>
                  </a:lnTo>
                  <a:lnTo>
                    <a:pt x="199" y="5305"/>
                  </a:lnTo>
                  <a:lnTo>
                    <a:pt x="100" y="5949"/>
                  </a:lnTo>
                  <a:lnTo>
                    <a:pt x="50" y="6594"/>
                  </a:lnTo>
                  <a:lnTo>
                    <a:pt x="1" y="7238"/>
                  </a:lnTo>
                  <a:lnTo>
                    <a:pt x="50" y="8230"/>
                  </a:lnTo>
                  <a:lnTo>
                    <a:pt x="199" y="9122"/>
                  </a:lnTo>
                  <a:lnTo>
                    <a:pt x="447" y="10064"/>
                  </a:lnTo>
                  <a:lnTo>
                    <a:pt x="745" y="10907"/>
                  </a:lnTo>
                  <a:lnTo>
                    <a:pt x="1141" y="11750"/>
                  </a:lnTo>
                  <a:lnTo>
                    <a:pt x="1637" y="12543"/>
                  </a:lnTo>
                  <a:lnTo>
                    <a:pt x="2182" y="13237"/>
                  </a:lnTo>
                  <a:lnTo>
                    <a:pt x="2777" y="13931"/>
                  </a:lnTo>
                  <a:lnTo>
                    <a:pt x="3471" y="14526"/>
                  </a:lnTo>
                  <a:lnTo>
                    <a:pt x="4215" y="15071"/>
                  </a:lnTo>
                  <a:lnTo>
                    <a:pt x="4958" y="15567"/>
                  </a:lnTo>
                  <a:lnTo>
                    <a:pt x="5801" y="15964"/>
                  </a:lnTo>
                  <a:lnTo>
                    <a:pt x="6694" y="16311"/>
                  </a:lnTo>
                  <a:lnTo>
                    <a:pt x="7586" y="16509"/>
                  </a:lnTo>
                  <a:lnTo>
                    <a:pt x="8528" y="16658"/>
                  </a:lnTo>
                  <a:lnTo>
                    <a:pt x="9470" y="16707"/>
                  </a:lnTo>
                  <a:lnTo>
                    <a:pt x="10461" y="16658"/>
                  </a:lnTo>
                  <a:lnTo>
                    <a:pt x="11453" y="16509"/>
                  </a:lnTo>
                  <a:lnTo>
                    <a:pt x="12395" y="16261"/>
                  </a:lnTo>
                  <a:lnTo>
                    <a:pt x="13287" y="15914"/>
                  </a:lnTo>
                  <a:lnTo>
                    <a:pt x="14130" y="15468"/>
                  </a:lnTo>
                  <a:lnTo>
                    <a:pt x="14923" y="14972"/>
                  </a:lnTo>
                  <a:lnTo>
                    <a:pt x="15667" y="14377"/>
                  </a:lnTo>
                  <a:lnTo>
                    <a:pt x="16361" y="13733"/>
                  </a:lnTo>
                  <a:lnTo>
                    <a:pt x="12196" y="9668"/>
                  </a:lnTo>
                  <a:lnTo>
                    <a:pt x="12147" y="9767"/>
                  </a:lnTo>
                  <a:lnTo>
                    <a:pt x="12097" y="9866"/>
                  </a:lnTo>
                  <a:lnTo>
                    <a:pt x="10015" y="11898"/>
                  </a:lnTo>
                  <a:lnTo>
                    <a:pt x="10015" y="12444"/>
                  </a:lnTo>
                  <a:lnTo>
                    <a:pt x="11948" y="13386"/>
                  </a:lnTo>
                  <a:lnTo>
                    <a:pt x="12147" y="13534"/>
                  </a:lnTo>
                  <a:lnTo>
                    <a:pt x="12246" y="13733"/>
                  </a:lnTo>
                  <a:lnTo>
                    <a:pt x="12246" y="13931"/>
                  </a:lnTo>
                  <a:lnTo>
                    <a:pt x="12196" y="14129"/>
                  </a:lnTo>
                  <a:lnTo>
                    <a:pt x="12048" y="14328"/>
                  </a:lnTo>
                  <a:lnTo>
                    <a:pt x="11899" y="14427"/>
                  </a:lnTo>
                  <a:lnTo>
                    <a:pt x="11651" y="14476"/>
                  </a:lnTo>
                  <a:lnTo>
                    <a:pt x="11453" y="14377"/>
                  </a:lnTo>
                  <a:lnTo>
                    <a:pt x="9470" y="13435"/>
                  </a:lnTo>
                  <a:lnTo>
                    <a:pt x="7487" y="14377"/>
                  </a:lnTo>
                  <a:lnTo>
                    <a:pt x="7288" y="14476"/>
                  </a:lnTo>
                  <a:lnTo>
                    <a:pt x="7090" y="14427"/>
                  </a:lnTo>
                  <a:lnTo>
                    <a:pt x="6892" y="14328"/>
                  </a:lnTo>
                  <a:lnTo>
                    <a:pt x="6743" y="14129"/>
                  </a:lnTo>
                  <a:lnTo>
                    <a:pt x="6694" y="13931"/>
                  </a:lnTo>
                  <a:lnTo>
                    <a:pt x="6743" y="13733"/>
                  </a:lnTo>
                  <a:lnTo>
                    <a:pt x="6842" y="13534"/>
                  </a:lnTo>
                  <a:lnTo>
                    <a:pt x="6991" y="13386"/>
                  </a:lnTo>
                  <a:lnTo>
                    <a:pt x="8924" y="12444"/>
                  </a:lnTo>
                  <a:lnTo>
                    <a:pt x="8924" y="11898"/>
                  </a:lnTo>
                  <a:lnTo>
                    <a:pt x="6842" y="9866"/>
                  </a:lnTo>
                  <a:lnTo>
                    <a:pt x="6793" y="9717"/>
                  </a:lnTo>
                  <a:lnTo>
                    <a:pt x="6694" y="9568"/>
                  </a:lnTo>
                  <a:lnTo>
                    <a:pt x="6694" y="9420"/>
                  </a:lnTo>
                  <a:lnTo>
                    <a:pt x="6743" y="9271"/>
                  </a:lnTo>
                  <a:lnTo>
                    <a:pt x="6842" y="9122"/>
                  </a:lnTo>
                  <a:lnTo>
                    <a:pt x="6941" y="9023"/>
                  </a:lnTo>
                  <a:lnTo>
                    <a:pt x="7090" y="8924"/>
                  </a:lnTo>
                  <a:lnTo>
                    <a:pt x="11453" y="8924"/>
                  </a:lnTo>
                  <a:lnTo>
                    <a:pt x="5603" y="3074"/>
                  </a:lnTo>
                  <a:lnTo>
                    <a:pt x="5504" y="3074"/>
                  </a:lnTo>
                  <a:lnTo>
                    <a:pt x="5405" y="2727"/>
                  </a:lnTo>
                  <a:lnTo>
                    <a:pt x="5256" y="2380"/>
                  </a:lnTo>
                  <a:lnTo>
                    <a:pt x="5107" y="2083"/>
                  </a:lnTo>
                  <a:lnTo>
                    <a:pt x="4958" y="1785"/>
                  </a:lnTo>
                  <a:lnTo>
                    <a:pt x="4562" y="1289"/>
                  </a:lnTo>
                  <a:lnTo>
                    <a:pt x="4165" y="843"/>
                  </a:lnTo>
                  <a:lnTo>
                    <a:pt x="3769" y="496"/>
                  </a:lnTo>
                  <a:lnTo>
                    <a:pt x="3422" y="248"/>
                  </a:lnTo>
                  <a:lnTo>
                    <a:pt x="3075" y="50"/>
                  </a:lnTo>
                  <a:lnTo>
                    <a:pt x="287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64" name="Google Shape;2164;p66"/>
            <p:cNvSpPr/>
            <p:nvPr/>
          </p:nvSpPr>
          <p:spPr>
            <a:xfrm>
              <a:off x="1013950" y="3935725"/>
              <a:ext cx="409025" cy="417700"/>
            </a:xfrm>
            <a:custGeom>
              <a:avLst/>
              <a:gdLst/>
              <a:ahLst/>
              <a:cxnLst/>
              <a:rect l="l" t="t" r="r" b="b"/>
              <a:pathLst>
                <a:path w="16361" h="16708" fill="none" extrusionOk="0">
                  <a:moveTo>
                    <a:pt x="9470" y="16707"/>
                  </a:moveTo>
                  <a:lnTo>
                    <a:pt x="9470" y="16707"/>
                  </a:lnTo>
                  <a:lnTo>
                    <a:pt x="10461" y="16658"/>
                  </a:lnTo>
                  <a:lnTo>
                    <a:pt x="11453" y="16509"/>
                  </a:lnTo>
                  <a:lnTo>
                    <a:pt x="12395" y="16261"/>
                  </a:lnTo>
                  <a:lnTo>
                    <a:pt x="13287" y="15914"/>
                  </a:lnTo>
                  <a:lnTo>
                    <a:pt x="14130" y="15468"/>
                  </a:lnTo>
                  <a:lnTo>
                    <a:pt x="14923" y="14972"/>
                  </a:lnTo>
                  <a:lnTo>
                    <a:pt x="15667" y="14377"/>
                  </a:lnTo>
                  <a:lnTo>
                    <a:pt x="16361" y="13733"/>
                  </a:lnTo>
                  <a:lnTo>
                    <a:pt x="12196" y="9668"/>
                  </a:lnTo>
                  <a:lnTo>
                    <a:pt x="12196" y="9668"/>
                  </a:lnTo>
                  <a:lnTo>
                    <a:pt x="12147" y="9767"/>
                  </a:lnTo>
                  <a:lnTo>
                    <a:pt x="12097" y="9866"/>
                  </a:lnTo>
                  <a:lnTo>
                    <a:pt x="10015" y="11898"/>
                  </a:lnTo>
                  <a:lnTo>
                    <a:pt x="10015" y="12444"/>
                  </a:lnTo>
                  <a:lnTo>
                    <a:pt x="11948" y="13386"/>
                  </a:lnTo>
                  <a:lnTo>
                    <a:pt x="11948" y="13386"/>
                  </a:lnTo>
                  <a:lnTo>
                    <a:pt x="12147" y="13534"/>
                  </a:lnTo>
                  <a:lnTo>
                    <a:pt x="12246" y="13733"/>
                  </a:lnTo>
                  <a:lnTo>
                    <a:pt x="12246" y="13931"/>
                  </a:lnTo>
                  <a:lnTo>
                    <a:pt x="12196" y="14129"/>
                  </a:lnTo>
                  <a:lnTo>
                    <a:pt x="12196" y="14129"/>
                  </a:lnTo>
                  <a:lnTo>
                    <a:pt x="12048" y="14328"/>
                  </a:lnTo>
                  <a:lnTo>
                    <a:pt x="11899" y="14427"/>
                  </a:lnTo>
                  <a:lnTo>
                    <a:pt x="11651" y="14476"/>
                  </a:lnTo>
                  <a:lnTo>
                    <a:pt x="11453" y="14377"/>
                  </a:lnTo>
                  <a:lnTo>
                    <a:pt x="9470" y="13435"/>
                  </a:lnTo>
                  <a:lnTo>
                    <a:pt x="7487" y="14377"/>
                  </a:lnTo>
                  <a:lnTo>
                    <a:pt x="7487" y="14377"/>
                  </a:lnTo>
                  <a:lnTo>
                    <a:pt x="7288" y="14476"/>
                  </a:lnTo>
                  <a:lnTo>
                    <a:pt x="7090" y="14427"/>
                  </a:lnTo>
                  <a:lnTo>
                    <a:pt x="6892" y="14328"/>
                  </a:lnTo>
                  <a:lnTo>
                    <a:pt x="6743" y="14129"/>
                  </a:lnTo>
                  <a:lnTo>
                    <a:pt x="6743" y="14129"/>
                  </a:lnTo>
                  <a:lnTo>
                    <a:pt x="6694" y="13931"/>
                  </a:lnTo>
                  <a:lnTo>
                    <a:pt x="6743" y="13733"/>
                  </a:lnTo>
                  <a:lnTo>
                    <a:pt x="6842" y="13534"/>
                  </a:lnTo>
                  <a:lnTo>
                    <a:pt x="6991" y="13386"/>
                  </a:lnTo>
                  <a:lnTo>
                    <a:pt x="8924" y="12444"/>
                  </a:lnTo>
                  <a:lnTo>
                    <a:pt x="8924" y="11898"/>
                  </a:lnTo>
                  <a:lnTo>
                    <a:pt x="6842" y="9866"/>
                  </a:lnTo>
                  <a:lnTo>
                    <a:pt x="6842" y="9866"/>
                  </a:lnTo>
                  <a:lnTo>
                    <a:pt x="6793" y="9717"/>
                  </a:lnTo>
                  <a:lnTo>
                    <a:pt x="6694" y="9568"/>
                  </a:lnTo>
                  <a:lnTo>
                    <a:pt x="6694" y="9420"/>
                  </a:lnTo>
                  <a:lnTo>
                    <a:pt x="6743" y="9271"/>
                  </a:lnTo>
                  <a:lnTo>
                    <a:pt x="6743" y="9271"/>
                  </a:lnTo>
                  <a:lnTo>
                    <a:pt x="6842" y="9122"/>
                  </a:lnTo>
                  <a:lnTo>
                    <a:pt x="6941" y="9023"/>
                  </a:lnTo>
                  <a:lnTo>
                    <a:pt x="7090" y="8924"/>
                  </a:lnTo>
                  <a:lnTo>
                    <a:pt x="7239" y="8924"/>
                  </a:lnTo>
                  <a:lnTo>
                    <a:pt x="11453" y="8924"/>
                  </a:lnTo>
                  <a:lnTo>
                    <a:pt x="5603" y="3074"/>
                  </a:lnTo>
                  <a:lnTo>
                    <a:pt x="5603" y="3074"/>
                  </a:lnTo>
                  <a:lnTo>
                    <a:pt x="5504" y="3074"/>
                  </a:lnTo>
                  <a:lnTo>
                    <a:pt x="5504" y="3074"/>
                  </a:lnTo>
                  <a:lnTo>
                    <a:pt x="5405" y="2727"/>
                  </a:lnTo>
                  <a:lnTo>
                    <a:pt x="5256" y="2380"/>
                  </a:lnTo>
                  <a:lnTo>
                    <a:pt x="5107" y="2083"/>
                  </a:lnTo>
                  <a:lnTo>
                    <a:pt x="4958" y="1785"/>
                  </a:lnTo>
                  <a:lnTo>
                    <a:pt x="4562" y="1289"/>
                  </a:lnTo>
                  <a:lnTo>
                    <a:pt x="4165" y="843"/>
                  </a:lnTo>
                  <a:lnTo>
                    <a:pt x="3769" y="496"/>
                  </a:lnTo>
                  <a:lnTo>
                    <a:pt x="3422" y="248"/>
                  </a:lnTo>
                  <a:lnTo>
                    <a:pt x="3075" y="50"/>
                  </a:lnTo>
                  <a:lnTo>
                    <a:pt x="3075" y="50"/>
                  </a:lnTo>
                  <a:lnTo>
                    <a:pt x="2876" y="0"/>
                  </a:lnTo>
                  <a:lnTo>
                    <a:pt x="2678" y="0"/>
                  </a:lnTo>
                  <a:lnTo>
                    <a:pt x="2480" y="100"/>
                  </a:lnTo>
                  <a:lnTo>
                    <a:pt x="2381" y="248"/>
                  </a:lnTo>
                  <a:lnTo>
                    <a:pt x="2381" y="248"/>
                  </a:lnTo>
                  <a:lnTo>
                    <a:pt x="1934" y="893"/>
                  </a:lnTo>
                  <a:lnTo>
                    <a:pt x="1587" y="1587"/>
                  </a:lnTo>
                  <a:lnTo>
                    <a:pt x="1141" y="2479"/>
                  </a:lnTo>
                  <a:lnTo>
                    <a:pt x="745" y="3520"/>
                  </a:lnTo>
                  <a:lnTo>
                    <a:pt x="348" y="4710"/>
                  </a:lnTo>
                  <a:lnTo>
                    <a:pt x="199" y="5305"/>
                  </a:lnTo>
                  <a:lnTo>
                    <a:pt x="100" y="5949"/>
                  </a:lnTo>
                  <a:lnTo>
                    <a:pt x="50" y="6594"/>
                  </a:lnTo>
                  <a:lnTo>
                    <a:pt x="1" y="7238"/>
                  </a:lnTo>
                  <a:lnTo>
                    <a:pt x="1" y="7238"/>
                  </a:lnTo>
                  <a:lnTo>
                    <a:pt x="50" y="8230"/>
                  </a:lnTo>
                  <a:lnTo>
                    <a:pt x="199" y="9122"/>
                  </a:lnTo>
                  <a:lnTo>
                    <a:pt x="447" y="10064"/>
                  </a:lnTo>
                  <a:lnTo>
                    <a:pt x="745" y="10907"/>
                  </a:lnTo>
                  <a:lnTo>
                    <a:pt x="1141" y="11750"/>
                  </a:lnTo>
                  <a:lnTo>
                    <a:pt x="1637" y="12543"/>
                  </a:lnTo>
                  <a:lnTo>
                    <a:pt x="2182" y="13237"/>
                  </a:lnTo>
                  <a:lnTo>
                    <a:pt x="2777" y="13931"/>
                  </a:lnTo>
                  <a:lnTo>
                    <a:pt x="3471" y="14526"/>
                  </a:lnTo>
                  <a:lnTo>
                    <a:pt x="4215" y="15071"/>
                  </a:lnTo>
                  <a:lnTo>
                    <a:pt x="4958" y="15567"/>
                  </a:lnTo>
                  <a:lnTo>
                    <a:pt x="5801" y="15964"/>
                  </a:lnTo>
                  <a:lnTo>
                    <a:pt x="6694" y="16311"/>
                  </a:lnTo>
                  <a:lnTo>
                    <a:pt x="7586" y="16509"/>
                  </a:lnTo>
                  <a:lnTo>
                    <a:pt x="8528" y="16658"/>
                  </a:lnTo>
                  <a:lnTo>
                    <a:pt x="9470" y="16707"/>
                  </a:lnTo>
                  <a:lnTo>
                    <a:pt x="9470" y="16707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65" name="Google Shape;2165;p66"/>
            <p:cNvSpPr/>
            <p:nvPr/>
          </p:nvSpPr>
          <p:spPr>
            <a:xfrm>
              <a:off x="1098250" y="4091875"/>
              <a:ext cx="83050" cy="38450"/>
            </a:xfrm>
            <a:custGeom>
              <a:avLst/>
              <a:gdLst/>
              <a:ahLst/>
              <a:cxnLst/>
              <a:rect l="l" t="t" r="r" b="b"/>
              <a:pathLst>
                <a:path w="3322" h="1538" fill="none" extrusionOk="0">
                  <a:moveTo>
                    <a:pt x="149" y="150"/>
                  </a:moveTo>
                  <a:lnTo>
                    <a:pt x="149" y="150"/>
                  </a:lnTo>
                  <a:lnTo>
                    <a:pt x="347" y="1"/>
                  </a:lnTo>
                  <a:lnTo>
                    <a:pt x="545" y="1"/>
                  </a:lnTo>
                  <a:lnTo>
                    <a:pt x="744" y="1"/>
                  </a:lnTo>
                  <a:lnTo>
                    <a:pt x="942" y="150"/>
                  </a:lnTo>
                  <a:lnTo>
                    <a:pt x="942" y="150"/>
                  </a:lnTo>
                  <a:lnTo>
                    <a:pt x="1091" y="249"/>
                  </a:lnTo>
                  <a:lnTo>
                    <a:pt x="1289" y="348"/>
                  </a:lnTo>
                  <a:lnTo>
                    <a:pt x="1487" y="397"/>
                  </a:lnTo>
                  <a:lnTo>
                    <a:pt x="1686" y="447"/>
                  </a:lnTo>
                  <a:lnTo>
                    <a:pt x="1884" y="397"/>
                  </a:lnTo>
                  <a:lnTo>
                    <a:pt x="2033" y="348"/>
                  </a:lnTo>
                  <a:lnTo>
                    <a:pt x="2231" y="249"/>
                  </a:lnTo>
                  <a:lnTo>
                    <a:pt x="2380" y="150"/>
                  </a:lnTo>
                  <a:lnTo>
                    <a:pt x="2380" y="150"/>
                  </a:lnTo>
                  <a:lnTo>
                    <a:pt x="2578" y="1"/>
                  </a:lnTo>
                  <a:lnTo>
                    <a:pt x="2776" y="1"/>
                  </a:lnTo>
                  <a:lnTo>
                    <a:pt x="2975" y="1"/>
                  </a:lnTo>
                  <a:lnTo>
                    <a:pt x="3173" y="150"/>
                  </a:lnTo>
                  <a:lnTo>
                    <a:pt x="3173" y="150"/>
                  </a:lnTo>
                  <a:lnTo>
                    <a:pt x="3272" y="348"/>
                  </a:lnTo>
                  <a:lnTo>
                    <a:pt x="3322" y="546"/>
                  </a:lnTo>
                  <a:lnTo>
                    <a:pt x="3272" y="745"/>
                  </a:lnTo>
                  <a:lnTo>
                    <a:pt x="3173" y="943"/>
                  </a:lnTo>
                  <a:lnTo>
                    <a:pt x="3173" y="943"/>
                  </a:lnTo>
                  <a:lnTo>
                    <a:pt x="2826" y="1191"/>
                  </a:lnTo>
                  <a:lnTo>
                    <a:pt x="2479" y="1389"/>
                  </a:lnTo>
                  <a:lnTo>
                    <a:pt x="2082" y="1488"/>
                  </a:lnTo>
                  <a:lnTo>
                    <a:pt x="1686" y="1538"/>
                  </a:lnTo>
                  <a:lnTo>
                    <a:pt x="1686" y="1538"/>
                  </a:lnTo>
                  <a:lnTo>
                    <a:pt x="1239" y="1488"/>
                  </a:lnTo>
                  <a:lnTo>
                    <a:pt x="843" y="1389"/>
                  </a:lnTo>
                  <a:lnTo>
                    <a:pt x="496" y="1191"/>
                  </a:lnTo>
                  <a:lnTo>
                    <a:pt x="149" y="943"/>
                  </a:lnTo>
                  <a:lnTo>
                    <a:pt x="149" y="943"/>
                  </a:lnTo>
                  <a:lnTo>
                    <a:pt x="50" y="745"/>
                  </a:lnTo>
                  <a:lnTo>
                    <a:pt x="0" y="546"/>
                  </a:lnTo>
                  <a:lnTo>
                    <a:pt x="50" y="348"/>
                  </a:lnTo>
                  <a:lnTo>
                    <a:pt x="149" y="150"/>
                  </a:lnTo>
                  <a:lnTo>
                    <a:pt x="149" y="150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66" name="Google Shape;2166;p66"/>
            <p:cNvSpPr/>
            <p:nvPr/>
          </p:nvSpPr>
          <p:spPr>
            <a:xfrm>
              <a:off x="1101950" y="4095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67" name="Google Shape;2167;p66"/>
            <p:cNvSpPr/>
            <p:nvPr/>
          </p:nvSpPr>
          <p:spPr>
            <a:xfrm>
              <a:off x="1228375" y="4186075"/>
              <a:ext cx="44650" cy="22325"/>
            </a:xfrm>
            <a:custGeom>
              <a:avLst/>
              <a:gdLst/>
              <a:ahLst/>
              <a:cxnLst/>
              <a:rect l="l" t="t" r="r" b="b"/>
              <a:pathLst>
                <a:path w="1786" h="893" extrusionOk="0">
                  <a:moveTo>
                    <a:pt x="0" y="1"/>
                  </a:moveTo>
                  <a:lnTo>
                    <a:pt x="893" y="893"/>
                  </a:lnTo>
                  <a:lnTo>
                    <a:pt x="1785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68" name="Google Shape;2168;p66"/>
            <p:cNvSpPr/>
            <p:nvPr/>
          </p:nvSpPr>
          <p:spPr>
            <a:xfrm>
              <a:off x="1228375" y="4186075"/>
              <a:ext cx="44650" cy="22325"/>
            </a:xfrm>
            <a:custGeom>
              <a:avLst/>
              <a:gdLst/>
              <a:ahLst/>
              <a:cxnLst/>
              <a:rect l="l" t="t" r="r" b="b"/>
              <a:pathLst>
                <a:path w="1786" h="893" fill="none" extrusionOk="0">
                  <a:moveTo>
                    <a:pt x="1785" y="1"/>
                  </a:moveTo>
                  <a:lnTo>
                    <a:pt x="0" y="1"/>
                  </a:lnTo>
                  <a:lnTo>
                    <a:pt x="893" y="893"/>
                  </a:lnTo>
                  <a:lnTo>
                    <a:pt x="1785" y="1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69" name="Google Shape;2169;p66"/>
            <p:cNvSpPr/>
            <p:nvPr/>
          </p:nvSpPr>
          <p:spPr>
            <a:xfrm>
              <a:off x="1273000" y="41860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170" name="Google Shape;2170;p66"/>
          <p:cNvGrpSpPr/>
          <p:nvPr/>
        </p:nvGrpSpPr>
        <p:grpSpPr>
          <a:xfrm>
            <a:off x="2603561" y="3912769"/>
            <a:ext cx="391653" cy="445232"/>
            <a:chOff x="1716675" y="3935725"/>
            <a:chExt cx="416475" cy="473450"/>
          </a:xfrm>
        </p:grpSpPr>
        <p:sp>
          <p:nvSpPr>
            <p:cNvPr id="2171" name="Google Shape;2171;p66"/>
            <p:cNvSpPr/>
            <p:nvPr/>
          </p:nvSpPr>
          <p:spPr>
            <a:xfrm>
              <a:off x="1911275" y="4244325"/>
              <a:ext cx="28525" cy="24825"/>
            </a:xfrm>
            <a:custGeom>
              <a:avLst/>
              <a:gdLst/>
              <a:ahLst/>
              <a:cxnLst/>
              <a:rect l="l" t="t" r="r" b="b"/>
              <a:pathLst>
                <a:path w="1141" h="993" extrusionOk="0">
                  <a:moveTo>
                    <a:pt x="546" y="1"/>
                  </a:moveTo>
                  <a:lnTo>
                    <a:pt x="298" y="149"/>
                  </a:lnTo>
                  <a:lnTo>
                    <a:pt x="0" y="248"/>
                  </a:lnTo>
                  <a:lnTo>
                    <a:pt x="0" y="992"/>
                  </a:lnTo>
                  <a:lnTo>
                    <a:pt x="1140" y="992"/>
                  </a:lnTo>
                  <a:lnTo>
                    <a:pt x="1140" y="248"/>
                  </a:lnTo>
                  <a:lnTo>
                    <a:pt x="843" y="149"/>
                  </a:lnTo>
                  <a:lnTo>
                    <a:pt x="5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72" name="Google Shape;2172;p66"/>
            <p:cNvSpPr/>
            <p:nvPr/>
          </p:nvSpPr>
          <p:spPr>
            <a:xfrm>
              <a:off x="1911275" y="4244325"/>
              <a:ext cx="28525" cy="24825"/>
            </a:xfrm>
            <a:custGeom>
              <a:avLst/>
              <a:gdLst/>
              <a:ahLst/>
              <a:cxnLst/>
              <a:rect l="l" t="t" r="r" b="b"/>
              <a:pathLst>
                <a:path w="1141" h="993" fill="none" extrusionOk="0">
                  <a:moveTo>
                    <a:pt x="0" y="248"/>
                  </a:moveTo>
                  <a:lnTo>
                    <a:pt x="0" y="992"/>
                  </a:lnTo>
                  <a:lnTo>
                    <a:pt x="1140" y="992"/>
                  </a:lnTo>
                  <a:lnTo>
                    <a:pt x="1140" y="248"/>
                  </a:lnTo>
                  <a:lnTo>
                    <a:pt x="1140" y="248"/>
                  </a:lnTo>
                  <a:lnTo>
                    <a:pt x="843" y="149"/>
                  </a:lnTo>
                  <a:lnTo>
                    <a:pt x="546" y="1"/>
                  </a:lnTo>
                  <a:lnTo>
                    <a:pt x="546" y="1"/>
                  </a:lnTo>
                  <a:lnTo>
                    <a:pt x="298" y="149"/>
                  </a:lnTo>
                  <a:lnTo>
                    <a:pt x="0" y="248"/>
                  </a:lnTo>
                  <a:lnTo>
                    <a:pt x="0" y="248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73" name="Google Shape;2173;p66"/>
            <p:cNvSpPr/>
            <p:nvPr/>
          </p:nvSpPr>
          <p:spPr>
            <a:xfrm>
              <a:off x="1911275" y="42505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74" name="Google Shape;2174;p66"/>
            <p:cNvSpPr/>
            <p:nvPr/>
          </p:nvSpPr>
          <p:spPr>
            <a:xfrm>
              <a:off x="1903825" y="4157575"/>
              <a:ext cx="43400" cy="22325"/>
            </a:xfrm>
            <a:custGeom>
              <a:avLst/>
              <a:gdLst/>
              <a:ahLst/>
              <a:cxnLst/>
              <a:rect l="l" t="t" r="r" b="b"/>
              <a:pathLst>
                <a:path w="1736" h="893" extrusionOk="0">
                  <a:moveTo>
                    <a:pt x="1" y="0"/>
                  </a:moveTo>
                  <a:lnTo>
                    <a:pt x="844" y="893"/>
                  </a:lnTo>
                  <a:lnTo>
                    <a:pt x="173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75" name="Google Shape;2175;p66"/>
            <p:cNvSpPr/>
            <p:nvPr/>
          </p:nvSpPr>
          <p:spPr>
            <a:xfrm>
              <a:off x="1903825" y="4157575"/>
              <a:ext cx="43400" cy="22325"/>
            </a:xfrm>
            <a:custGeom>
              <a:avLst/>
              <a:gdLst/>
              <a:ahLst/>
              <a:cxnLst/>
              <a:rect l="l" t="t" r="r" b="b"/>
              <a:pathLst>
                <a:path w="1736" h="893" fill="none" extrusionOk="0">
                  <a:moveTo>
                    <a:pt x="1736" y="0"/>
                  </a:moveTo>
                  <a:lnTo>
                    <a:pt x="1" y="0"/>
                  </a:lnTo>
                  <a:lnTo>
                    <a:pt x="844" y="893"/>
                  </a:lnTo>
                  <a:lnTo>
                    <a:pt x="1736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76" name="Google Shape;2176;p66"/>
            <p:cNvSpPr/>
            <p:nvPr/>
          </p:nvSpPr>
          <p:spPr>
            <a:xfrm>
              <a:off x="1947200" y="4157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77" name="Google Shape;2177;p66"/>
            <p:cNvSpPr/>
            <p:nvPr/>
          </p:nvSpPr>
          <p:spPr>
            <a:xfrm>
              <a:off x="1716675" y="3963000"/>
              <a:ext cx="416475" cy="390425"/>
            </a:xfrm>
            <a:custGeom>
              <a:avLst/>
              <a:gdLst/>
              <a:ahLst/>
              <a:cxnLst/>
              <a:rect l="l" t="t" r="r" b="b"/>
              <a:pathLst>
                <a:path w="16659" h="15617" extrusionOk="0">
                  <a:moveTo>
                    <a:pt x="5008" y="3966"/>
                  </a:moveTo>
                  <a:lnTo>
                    <a:pt x="5405" y="4016"/>
                  </a:lnTo>
                  <a:lnTo>
                    <a:pt x="5801" y="4164"/>
                  </a:lnTo>
                  <a:lnTo>
                    <a:pt x="6198" y="4363"/>
                  </a:lnTo>
                  <a:lnTo>
                    <a:pt x="6495" y="4611"/>
                  </a:lnTo>
                  <a:lnTo>
                    <a:pt x="6644" y="4809"/>
                  </a:lnTo>
                  <a:lnTo>
                    <a:pt x="6694" y="5007"/>
                  </a:lnTo>
                  <a:lnTo>
                    <a:pt x="6644" y="5205"/>
                  </a:lnTo>
                  <a:lnTo>
                    <a:pt x="6495" y="5404"/>
                  </a:lnTo>
                  <a:lnTo>
                    <a:pt x="6347" y="5503"/>
                  </a:lnTo>
                  <a:lnTo>
                    <a:pt x="6148" y="5552"/>
                  </a:lnTo>
                  <a:lnTo>
                    <a:pt x="5900" y="5503"/>
                  </a:lnTo>
                  <a:lnTo>
                    <a:pt x="5752" y="5404"/>
                  </a:lnTo>
                  <a:lnTo>
                    <a:pt x="5553" y="5255"/>
                  </a:lnTo>
                  <a:lnTo>
                    <a:pt x="5405" y="5156"/>
                  </a:lnTo>
                  <a:lnTo>
                    <a:pt x="5206" y="5106"/>
                  </a:lnTo>
                  <a:lnTo>
                    <a:pt x="4810" y="5106"/>
                  </a:lnTo>
                  <a:lnTo>
                    <a:pt x="4611" y="5156"/>
                  </a:lnTo>
                  <a:lnTo>
                    <a:pt x="4463" y="5255"/>
                  </a:lnTo>
                  <a:lnTo>
                    <a:pt x="4314" y="5404"/>
                  </a:lnTo>
                  <a:lnTo>
                    <a:pt x="4116" y="5503"/>
                  </a:lnTo>
                  <a:lnTo>
                    <a:pt x="3917" y="5552"/>
                  </a:lnTo>
                  <a:lnTo>
                    <a:pt x="3719" y="5503"/>
                  </a:lnTo>
                  <a:lnTo>
                    <a:pt x="3521" y="5404"/>
                  </a:lnTo>
                  <a:lnTo>
                    <a:pt x="3372" y="5205"/>
                  </a:lnTo>
                  <a:lnTo>
                    <a:pt x="3372" y="5007"/>
                  </a:lnTo>
                  <a:lnTo>
                    <a:pt x="3372" y="4809"/>
                  </a:lnTo>
                  <a:lnTo>
                    <a:pt x="3521" y="4611"/>
                  </a:lnTo>
                  <a:lnTo>
                    <a:pt x="3868" y="4363"/>
                  </a:lnTo>
                  <a:lnTo>
                    <a:pt x="4215" y="4164"/>
                  </a:lnTo>
                  <a:lnTo>
                    <a:pt x="4611" y="4016"/>
                  </a:lnTo>
                  <a:lnTo>
                    <a:pt x="5008" y="3966"/>
                  </a:lnTo>
                  <a:close/>
                  <a:moveTo>
                    <a:pt x="11701" y="3966"/>
                  </a:moveTo>
                  <a:lnTo>
                    <a:pt x="12097" y="4016"/>
                  </a:lnTo>
                  <a:lnTo>
                    <a:pt x="12494" y="4164"/>
                  </a:lnTo>
                  <a:lnTo>
                    <a:pt x="12841" y="4363"/>
                  </a:lnTo>
                  <a:lnTo>
                    <a:pt x="13188" y="4611"/>
                  </a:lnTo>
                  <a:lnTo>
                    <a:pt x="13287" y="4809"/>
                  </a:lnTo>
                  <a:lnTo>
                    <a:pt x="13337" y="5007"/>
                  </a:lnTo>
                  <a:lnTo>
                    <a:pt x="13287" y="5205"/>
                  </a:lnTo>
                  <a:lnTo>
                    <a:pt x="13188" y="5404"/>
                  </a:lnTo>
                  <a:lnTo>
                    <a:pt x="12990" y="5503"/>
                  </a:lnTo>
                  <a:lnTo>
                    <a:pt x="12791" y="5552"/>
                  </a:lnTo>
                  <a:lnTo>
                    <a:pt x="12593" y="5503"/>
                  </a:lnTo>
                  <a:lnTo>
                    <a:pt x="12395" y="5404"/>
                  </a:lnTo>
                  <a:lnTo>
                    <a:pt x="12246" y="5255"/>
                  </a:lnTo>
                  <a:lnTo>
                    <a:pt x="12048" y="5156"/>
                  </a:lnTo>
                  <a:lnTo>
                    <a:pt x="11849" y="5106"/>
                  </a:lnTo>
                  <a:lnTo>
                    <a:pt x="11502" y="5106"/>
                  </a:lnTo>
                  <a:lnTo>
                    <a:pt x="11304" y="5156"/>
                  </a:lnTo>
                  <a:lnTo>
                    <a:pt x="11106" y="5255"/>
                  </a:lnTo>
                  <a:lnTo>
                    <a:pt x="10957" y="5404"/>
                  </a:lnTo>
                  <a:lnTo>
                    <a:pt x="10759" y="5503"/>
                  </a:lnTo>
                  <a:lnTo>
                    <a:pt x="10560" y="5552"/>
                  </a:lnTo>
                  <a:lnTo>
                    <a:pt x="10362" y="5503"/>
                  </a:lnTo>
                  <a:lnTo>
                    <a:pt x="10164" y="5404"/>
                  </a:lnTo>
                  <a:lnTo>
                    <a:pt x="10065" y="5205"/>
                  </a:lnTo>
                  <a:lnTo>
                    <a:pt x="10015" y="5007"/>
                  </a:lnTo>
                  <a:lnTo>
                    <a:pt x="10065" y="4809"/>
                  </a:lnTo>
                  <a:lnTo>
                    <a:pt x="10164" y="4611"/>
                  </a:lnTo>
                  <a:lnTo>
                    <a:pt x="10511" y="4363"/>
                  </a:lnTo>
                  <a:lnTo>
                    <a:pt x="10858" y="4164"/>
                  </a:lnTo>
                  <a:lnTo>
                    <a:pt x="11254" y="4016"/>
                  </a:lnTo>
                  <a:lnTo>
                    <a:pt x="11701" y="3966"/>
                  </a:lnTo>
                  <a:close/>
                  <a:moveTo>
                    <a:pt x="10709" y="6693"/>
                  </a:moveTo>
                  <a:lnTo>
                    <a:pt x="10858" y="6742"/>
                  </a:lnTo>
                  <a:lnTo>
                    <a:pt x="11007" y="6891"/>
                  </a:lnTo>
                  <a:lnTo>
                    <a:pt x="11056" y="6990"/>
                  </a:lnTo>
                  <a:lnTo>
                    <a:pt x="11106" y="7188"/>
                  </a:lnTo>
                  <a:lnTo>
                    <a:pt x="11106" y="7337"/>
                  </a:lnTo>
                  <a:lnTo>
                    <a:pt x="11056" y="7486"/>
                  </a:lnTo>
                  <a:lnTo>
                    <a:pt x="10957" y="7635"/>
                  </a:lnTo>
                  <a:lnTo>
                    <a:pt x="8924" y="9667"/>
                  </a:lnTo>
                  <a:lnTo>
                    <a:pt x="8924" y="10312"/>
                  </a:lnTo>
                  <a:lnTo>
                    <a:pt x="9073" y="10361"/>
                  </a:lnTo>
                  <a:lnTo>
                    <a:pt x="9222" y="10411"/>
                  </a:lnTo>
                  <a:lnTo>
                    <a:pt x="9569" y="10460"/>
                  </a:lnTo>
                  <a:lnTo>
                    <a:pt x="9866" y="10361"/>
                  </a:lnTo>
                  <a:lnTo>
                    <a:pt x="10015" y="10262"/>
                  </a:lnTo>
                  <a:lnTo>
                    <a:pt x="10164" y="10163"/>
                  </a:lnTo>
                  <a:lnTo>
                    <a:pt x="10362" y="10064"/>
                  </a:lnTo>
                  <a:lnTo>
                    <a:pt x="10560" y="10014"/>
                  </a:lnTo>
                  <a:lnTo>
                    <a:pt x="10759" y="10064"/>
                  </a:lnTo>
                  <a:lnTo>
                    <a:pt x="10957" y="10163"/>
                  </a:lnTo>
                  <a:lnTo>
                    <a:pt x="11106" y="10361"/>
                  </a:lnTo>
                  <a:lnTo>
                    <a:pt x="11106" y="10560"/>
                  </a:lnTo>
                  <a:lnTo>
                    <a:pt x="11106" y="10758"/>
                  </a:lnTo>
                  <a:lnTo>
                    <a:pt x="10957" y="10956"/>
                  </a:lnTo>
                  <a:lnTo>
                    <a:pt x="10759" y="11154"/>
                  </a:lnTo>
                  <a:lnTo>
                    <a:pt x="10511" y="11303"/>
                  </a:lnTo>
                  <a:lnTo>
                    <a:pt x="10263" y="11402"/>
                  </a:lnTo>
                  <a:lnTo>
                    <a:pt x="10015" y="11501"/>
                  </a:lnTo>
                  <a:lnTo>
                    <a:pt x="10015" y="12790"/>
                  </a:lnTo>
                  <a:lnTo>
                    <a:pt x="9965" y="12989"/>
                  </a:lnTo>
                  <a:lnTo>
                    <a:pt x="9866" y="13187"/>
                  </a:lnTo>
                  <a:lnTo>
                    <a:pt x="9668" y="13286"/>
                  </a:lnTo>
                  <a:lnTo>
                    <a:pt x="9470" y="13336"/>
                  </a:lnTo>
                  <a:lnTo>
                    <a:pt x="7239" y="13336"/>
                  </a:lnTo>
                  <a:lnTo>
                    <a:pt x="7041" y="13286"/>
                  </a:lnTo>
                  <a:lnTo>
                    <a:pt x="6842" y="13187"/>
                  </a:lnTo>
                  <a:lnTo>
                    <a:pt x="6743" y="12989"/>
                  </a:lnTo>
                  <a:lnTo>
                    <a:pt x="6694" y="12790"/>
                  </a:lnTo>
                  <a:lnTo>
                    <a:pt x="6694" y="11501"/>
                  </a:lnTo>
                  <a:lnTo>
                    <a:pt x="6446" y="11402"/>
                  </a:lnTo>
                  <a:lnTo>
                    <a:pt x="6198" y="11303"/>
                  </a:lnTo>
                  <a:lnTo>
                    <a:pt x="5950" y="11154"/>
                  </a:lnTo>
                  <a:lnTo>
                    <a:pt x="5752" y="10956"/>
                  </a:lnTo>
                  <a:lnTo>
                    <a:pt x="5603" y="10758"/>
                  </a:lnTo>
                  <a:lnTo>
                    <a:pt x="5553" y="10560"/>
                  </a:lnTo>
                  <a:lnTo>
                    <a:pt x="5603" y="10361"/>
                  </a:lnTo>
                  <a:lnTo>
                    <a:pt x="5752" y="10163"/>
                  </a:lnTo>
                  <a:lnTo>
                    <a:pt x="5900" y="10064"/>
                  </a:lnTo>
                  <a:lnTo>
                    <a:pt x="6148" y="10014"/>
                  </a:lnTo>
                  <a:lnTo>
                    <a:pt x="6347" y="10064"/>
                  </a:lnTo>
                  <a:lnTo>
                    <a:pt x="6495" y="10163"/>
                  </a:lnTo>
                  <a:lnTo>
                    <a:pt x="6644" y="10262"/>
                  </a:lnTo>
                  <a:lnTo>
                    <a:pt x="6793" y="10361"/>
                  </a:lnTo>
                  <a:lnTo>
                    <a:pt x="6991" y="10411"/>
                  </a:lnTo>
                  <a:lnTo>
                    <a:pt x="7140" y="10460"/>
                  </a:lnTo>
                  <a:lnTo>
                    <a:pt x="7487" y="10411"/>
                  </a:lnTo>
                  <a:lnTo>
                    <a:pt x="7784" y="10262"/>
                  </a:lnTo>
                  <a:lnTo>
                    <a:pt x="7784" y="9667"/>
                  </a:lnTo>
                  <a:lnTo>
                    <a:pt x="5752" y="7635"/>
                  </a:lnTo>
                  <a:lnTo>
                    <a:pt x="5652" y="7486"/>
                  </a:lnTo>
                  <a:lnTo>
                    <a:pt x="5603" y="7337"/>
                  </a:lnTo>
                  <a:lnTo>
                    <a:pt x="5553" y="7188"/>
                  </a:lnTo>
                  <a:lnTo>
                    <a:pt x="5603" y="6990"/>
                  </a:lnTo>
                  <a:lnTo>
                    <a:pt x="5702" y="6891"/>
                  </a:lnTo>
                  <a:lnTo>
                    <a:pt x="5801" y="6742"/>
                  </a:lnTo>
                  <a:lnTo>
                    <a:pt x="5950" y="6693"/>
                  </a:lnTo>
                  <a:close/>
                  <a:moveTo>
                    <a:pt x="8330" y="0"/>
                  </a:moveTo>
                  <a:lnTo>
                    <a:pt x="7487" y="50"/>
                  </a:lnTo>
                  <a:lnTo>
                    <a:pt x="6644" y="248"/>
                  </a:lnTo>
                  <a:lnTo>
                    <a:pt x="5801" y="496"/>
                  </a:lnTo>
                  <a:lnTo>
                    <a:pt x="5058" y="843"/>
                  </a:lnTo>
                  <a:lnTo>
                    <a:pt x="4314" y="1289"/>
                  </a:lnTo>
                  <a:lnTo>
                    <a:pt x="3620" y="1834"/>
                  </a:lnTo>
                  <a:lnTo>
                    <a:pt x="2975" y="2429"/>
                  </a:lnTo>
                  <a:lnTo>
                    <a:pt x="2381" y="3074"/>
                  </a:lnTo>
                  <a:lnTo>
                    <a:pt x="1885" y="3768"/>
                  </a:lnTo>
                  <a:lnTo>
                    <a:pt x="1389" y="4511"/>
                  </a:lnTo>
                  <a:lnTo>
                    <a:pt x="992" y="5305"/>
                  </a:lnTo>
                  <a:lnTo>
                    <a:pt x="645" y="6098"/>
                  </a:lnTo>
                  <a:lnTo>
                    <a:pt x="398" y="6941"/>
                  </a:lnTo>
                  <a:lnTo>
                    <a:pt x="199" y="7783"/>
                  </a:lnTo>
                  <a:lnTo>
                    <a:pt x="50" y="8626"/>
                  </a:lnTo>
                  <a:lnTo>
                    <a:pt x="1" y="9469"/>
                  </a:lnTo>
                  <a:lnTo>
                    <a:pt x="50" y="10163"/>
                  </a:lnTo>
                  <a:lnTo>
                    <a:pt x="150" y="10857"/>
                  </a:lnTo>
                  <a:lnTo>
                    <a:pt x="298" y="11501"/>
                  </a:lnTo>
                  <a:lnTo>
                    <a:pt x="546" y="12096"/>
                  </a:lnTo>
                  <a:lnTo>
                    <a:pt x="844" y="12691"/>
                  </a:lnTo>
                  <a:lnTo>
                    <a:pt x="1191" y="13187"/>
                  </a:lnTo>
                  <a:lnTo>
                    <a:pt x="1637" y="13633"/>
                  </a:lnTo>
                  <a:lnTo>
                    <a:pt x="2133" y="14079"/>
                  </a:lnTo>
                  <a:lnTo>
                    <a:pt x="2678" y="14426"/>
                  </a:lnTo>
                  <a:lnTo>
                    <a:pt x="3273" y="14724"/>
                  </a:lnTo>
                  <a:lnTo>
                    <a:pt x="3967" y="15021"/>
                  </a:lnTo>
                  <a:lnTo>
                    <a:pt x="4711" y="15220"/>
                  </a:lnTo>
                  <a:lnTo>
                    <a:pt x="5504" y="15418"/>
                  </a:lnTo>
                  <a:lnTo>
                    <a:pt x="6396" y="15517"/>
                  </a:lnTo>
                  <a:lnTo>
                    <a:pt x="7338" y="15616"/>
                  </a:lnTo>
                  <a:lnTo>
                    <a:pt x="9371" y="15616"/>
                  </a:lnTo>
                  <a:lnTo>
                    <a:pt x="10313" y="15517"/>
                  </a:lnTo>
                  <a:lnTo>
                    <a:pt x="11155" y="15418"/>
                  </a:lnTo>
                  <a:lnTo>
                    <a:pt x="11998" y="15220"/>
                  </a:lnTo>
                  <a:lnTo>
                    <a:pt x="12742" y="15021"/>
                  </a:lnTo>
                  <a:lnTo>
                    <a:pt x="13386" y="14724"/>
                  </a:lnTo>
                  <a:lnTo>
                    <a:pt x="14031" y="14426"/>
                  </a:lnTo>
                  <a:lnTo>
                    <a:pt x="14576" y="14079"/>
                  </a:lnTo>
                  <a:lnTo>
                    <a:pt x="15072" y="13633"/>
                  </a:lnTo>
                  <a:lnTo>
                    <a:pt x="15518" y="13187"/>
                  </a:lnTo>
                  <a:lnTo>
                    <a:pt x="15865" y="12691"/>
                  </a:lnTo>
                  <a:lnTo>
                    <a:pt x="16162" y="12096"/>
                  </a:lnTo>
                  <a:lnTo>
                    <a:pt x="16361" y="11501"/>
                  </a:lnTo>
                  <a:lnTo>
                    <a:pt x="16559" y="10857"/>
                  </a:lnTo>
                  <a:lnTo>
                    <a:pt x="16658" y="10163"/>
                  </a:lnTo>
                  <a:lnTo>
                    <a:pt x="16658" y="9469"/>
                  </a:lnTo>
                  <a:lnTo>
                    <a:pt x="16609" y="8626"/>
                  </a:lnTo>
                  <a:lnTo>
                    <a:pt x="16509" y="7783"/>
                  </a:lnTo>
                  <a:lnTo>
                    <a:pt x="16311" y="6941"/>
                  </a:lnTo>
                  <a:lnTo>
                    <a:pt x="16063" y="6098"/>
                  </a:lnTo>
                  <a:lnTo>
                    <a:pt x="15716" y="5305"/>
                  </a:lnTo>
                  <a:lnTo>
                    <a:pt x="15320" y="4511"/>
                  </a:lnTo>
                  <a:lnTo>
                    <a:pt x="14824" y="3768"/>
                  </a:lnTo>
                  <a:lnTo>
                    <a:pt x="14279" y="3074"/>
                  </a:lnTo>
                  <a:lnTo>
                    <a:pt x="13733" y="2429"/>
                  </a:lnTo>
                  <a:lnTo>
                    <a:pt x="13089" y="1834"/>
                  </a:lnTo>
                  <a:lnTo>
                    <a:pt x="12395" y="1289"/>
                  </a:lnTo>
                  <a:lnTo>
                    <a:pt x="11651" y="843"/>
                  </a:lnTo>
                  <a:lnTo>
                    <a:pt x="10907" y="496"/>
                  </a:lnTo>
                  <a:lnTo>
                    <a:pt x="10065" y="248"/>
                  </a:lnTo>
                  <a:lnTo>
                    <a:pt x="9222" y="50"/>
                  </a:lnTo>
                  <a:lnTo>
                    <a:pt x="833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78" name="Google Shape;2178;p66"/>
            <p:cNvSpPr/>
            <p:nvPr/>
          </p:nvSpPr>
          <p:spPr>
            <a:xfrm>
              <a:off x="1716675" y="3963000"/>
              <a:ext cx="416475" cy="390425"/>
            </a:xfrm>
            <a:custGeom>
              <a:avLst/>
              <a:gdLst/>
              <a:ahLst/>
              <a:cxnLst/>
              <a:rect l="l" t="t" r="r" b="b"/>
              <a:pathLst>
                <a:path w="16659" h="15617" fill="none" extrusionOk="0">
                  <a:moveTo>
                    <a:pt x="8330" y="15616"/>
                  </a:moveTo>
                  <a:lnTo>
                    <a:pt x="8330" y="15616"/>
                  </a:lnTo>
                  <a:lnTo>
                    <a:pt x="9371" y="15616"/>
                  </a:lnTo>
                  <a:lnTo>
                    <a:pt x="10313" y="15517"/>
                  </a:lnTo>
                  <a:lnTo>
                    <a:pt x="11155" y="15418"/>
                  </a:lnTo>
                  <a:lnTo>
                    <a:pt x="11998" y="15220"/>
                  </a:lnTo>
                  <a:lnTo>
                    <a:pt x="12742" y="15021"/>
                  </a:lnTo>
                  <a:lnTo>
                    <a:pt x="13386" y="14724"/>
                  </a:lnTo>
                  <a:lnTo>
                    <a:pt x="14031" y="14426"/>
                  </a:lnTo>
                  <a:lnTo>
                    <a:pt x="14576" y="14079"/>
                  </a:lnTo>
                  <a:lnTo>
                    <a:pt x="15072" y="13633"/>
                  </a:lnTo>
                  <a:lnTo>
                    <a:pt x="15518" y="13187"/>
                  </a:lnTo>
                  <a:lnTo>
                    <a:pt x="15865" y="12691"/>
                  </a:lnTo>
                  <a:lnTo>
                    <a:pt x="16162" y="12096"/>
                  </a:lnTo>
                  <a:lnTo>
                    <a:pt x="16361" y="11501"/>
                  </a:lnTo>
                  <a:lnTo>
                    <a:pt x="16559" y="10857"/>
                  </a:lnTo>
                  <a:lnTo>
                    <a:pt x="16658" y="10163"/>
                  </a:lnTo>
                  <a:lnTo>
                    <a:pt x="16658" y="9469"/>
                  </a:lnTo>
                  <a:lnTo>
                    <a:pt x="16658" y="9469"/>
                  </a:lnTo>
                  <a:lnTo>
                    <a:pt x="16609" y="8626"/>
                  </a:lnTo>
                  <a:lnTo>
                    <a:pt x="16509" y="7783"/>
                  </a:lnTo>
                  <a:lnTo>
                    <a:pt x="16311" y="6941"/>
                  </a:lnTo>
                  <a:lnTo>
                    <a:pt x="16063" y="6098"/>
                  </a:lnTo>
                  <a:lnTo>
                    <a:pt x="15716" y="5305"/>
                  </a:lnTo>
                  <a:lnTo>
                    <a:pt x="15320" y="4511"/>
                  </a:lnTo>
                  <a:lnTo>
                    <a:pt x="14824" y="3768"/>
                  </a:lnTo>
                  <a:lnTo>
                    <a:pt x="14279" y="3074"/>
                  </a:lnTo>
                  <a:lnTo>
                    <a:pt x="13733" y="2429"/>
                  </a:lnTo>
                  <a:lnTo>
                    <a:pt x="13089" y="1834"/>
                  </a:lnTo>
                  <a:lnTo>
                    <a:pt x="12395" y="1289"/>
                  </a:lnTo>
                  <a:lnTo>
                    <a:pt x="11651" y="843"/>
                  </a:lnTo>
                  <a:lnTo>
                    <a:pt x="10907" y="496"/>
                  </a:lnTo>
                  <a:lnTo>
                    <a:pt x="10065" y="248"/>
                  </a:lnTo>
                  <a:lnTo>
                    <a:pt x="9222" y="50"/>
                  </a:lnTo>
                  <a:lnTo>
                    <a:pt x="8330" y="0"/>
                  </a:lnTo>
                  <a:lnTo>
                    <a:pt x="8330" y="0"/>
                  </a:lnTo>
                  <a:lnTo>
                    <a:pt x="7487" y="50"/>
                  </a:lnTo>
                  <a:lnTo>
                    <a:pt x="6644" y="248"/>
                  </a:lnTo>
                  <a:lnTo>
                    <a:pt x="5801" y="496"/>
                  </a:lnTo>
                  <a:lnTo>
                    <a:pt x="5058" y="843"/>
                  </a:lnTo>
                  <a:lnTo>
                    <a:pt x="4314" y="1289"/>
                  </a:lnTo>
                  <a:lnTo>
                    <a:pt x="3620" y="1834"/>
                  </a:lnTo>
                  <a:lnTo>
                    <a:pt x="2975" y="2429"/>
                  </a:lnTo>
                  <a:lnTo>
                    <a:pt x="2381" y="3074"/>
                  </a:lnTo>
                  <a:lnTo>
                    <a:pt x="1885" y="3768"/>
                  </a:lnTo>
                  <a:lnTo>
                    <a:pt x="1389" y="4511"/>
                  </a:lnTo>
                  <a:lnTo>
                    <a:pt x="992" y="5305"/>
                  </a:lnTo>
                  <a:lnTo>
                    <a:pt x="645" y="6098"/>
                  </a:lnTo>
                  <a:lnTo>
                    <a:pt x="398" y="6941"/>
                  </a:lnTo>
                  <a:lnTo>
                    <a:pt x="199" y="7783"/>
                  </a:lnTo>
                  <a:lnTo>
                    <a:pt x="50" y="8626"/>
                  </a:lnTo>
                  <a:lnTo>
                    <a:pt x="1" y="9469"/>
                  </a:lnTo>
                  <a:lnTo>
                    <a:pt x="1" y="9469"/>
                  </a:lnTo>
                  <a:lnTo>
                    <a:pt x="50" y="10163"/>
                  </a:lnTo>
                  <a:lnTo>
                    <a:pt x="150" y="10857"/>
                  </a:lnTo>
                  <a:lnTo>
                    <a:pt x="298" y="11501"/>
                  </a:lnTo>
                  <a:lnTo>
                    <a:pt x="546" y="12096"/>
                  </a:lnTo>
                  <a:lnTo>
                    <a:pt x="844" y="12691"/>
                  </a:lnTo>
                  <a:lnTo>
                    <a:pt x="1191" y="13187"/>
                  </a:lnTo>
                  <a:lnTo>
                    <a:pt x="1637" y="13633"/>
                  </a:lnTo>
                  <a:lnTo>
                    <a:pt x="2133" y="14079"/>
                  </a:lnTo>
                  <a:lnTo>
                    <a:pt x="2678" y="14426"/>
                  </a:lnTo>
                  <a:lnTo>
                    <a:pt x="3273" y="14724"/>
                  </a:lnTo>
                  <a:lnTo>
                    <a:pt x="3967" y="15021"/>
                  </a:lnTo>
                  <a:lnTo>
                    <a:pt x="4711" y="15220"/>
                  </a:lnTo>
                  <a:lnTo>
                    <a:pt x="5504" y="15418"/>
                  </a:lnTo>
                  <a:lnTo>
                    <a:pt x="6396" y="15517"/>
                  </a:lnTo>
                  <a:lnTo>
                    <a:pt x="7338" y="15616"/>
                  </a:lnTo>
                  <a:lnTo>
                    <a:pt x="8330" y="15616"/>
                  </a:lnTo>
                  <a:lnTo>
                    <a:pt x="8330" y="1561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79" name="Google Shape;2179;p66"/>
            <p:cNvSpPr/>
            <p:nvPr/>
          </p:nvSpPr>
          <p:spPr>
            <a:xfrm>
              <a:off x="1967050" y="4062150"/>
              <a:ext cx="83050" cy="39675"/>
            </a:xfrm>
            <a:custGeom>
              <a:avLst/>
              <a:gdLst/>
              <a:ahLst/>
              <a:cxnLst/>
              <a:rect l="l" t="t" r="r" b="b"/>
              <a:pathLst>
                <a:path w="3322" h="1587" fill="none" extrusionOk="0">
                  <a:moveTo>
                    <a:pt x="149" y="645"/>
                  </a:moveTo>
                  <a:lnTo>
                    <a:pt x="149" y="645"/>
                  </a:lnTo>
                  <a:lnTo>
                    <a:pt x="496" y="397"/>
                  </a:lnTo>
                  <a:lnTo>
                    <a:pt x="843" y="198"/>
                  </a:lnTo>
                  <a:lnTo>
                    <a:pt x="1239" y="50"/>
                  </a:lnTo>
                  <a:lnTo>
                    <a:pt x="1686" y="0"/>
                  </a:lnTo>
                  <a:lnTo>
                    <a:pt x="2082" y="50"/>
                  </a:lnTo>
                  <a:lnTo>
                    <a:pt x="2479" y="198"/>
                  </a:lnTo>
                  <a:lnTo>
                    <a:pt x="2826" y="397"/>
                  </a:lnTo>
                  <a:lnTo>
                    <a:pt x="3173" y="645"/>
                  </a:lnTo>
                  <a:lnTo>
                    <a:pt x="3173" y="645"/>
                  </a:lnTo>
                  <a:lnTo>
                    <a:pt x="3272" y="843"/>
                  </a:lnTo>
                  <a:lnTo>
                    <a:pt x="3322" y="1041"/>
                  </a:lnTo>
                  <a:lnTo>
                    <a:pt x="3272" y="1239"/>
                  </a:lnTo>
                  <a:lnTo>
                    <a:pt x="3173" y="1438"/>
                  </a:lnTo>
                  <a:lnTo>
                    <a:pt x="3173" y="1438"/>
                  </a:lnTo>
                  <a:lnTo>
                    <a:pt x="2975" y="1537"/>
                  </a:lnTo>
                  <a:lnTo>
                    <a:pt x="2776" y="1586"/>
                  </a:lnTo>
                  <a:lnTo>
                    <a:pt x="2578" y="1537"/>
                  </a:lnTo>
                  <a:lnTo>
                    <a:pt x="2380" y="1438"/>
                  </a:lnTo>
                  <a:lnTo>
                    <a:pt x="2380" y="1438"/>
                  </a:lnTo>
                  <a:lnTo>
                    <a:pt x="2231" y="1289"/>
                  </a:lnTo>
                  <a:lnTo>
                    <a:pt x="2033" y="1190"/>
                  </a:lnTo>
                  <a:lnTo>
                    <a:pt x="1834" y="1140"/>
                  </a:lnTo>
                  <a:lnTo>
                    <a:pt x="1686" y="1140"/>
                  </a:lnTo>
                  <a:lnTo>
                    <a:pt x="1487" y="1140"/>
                  </a:lnTo>
                  <a:lnTo>
                    <a:pt x="1289" y="1190"/>
                  </a:lnTo>
                  <a:lnTo>
                    <a:pt x="1091" y="1289"/>
                  </a:lnTo>
                  <a:lnTo>
                    <a:pt x="942" y="1438"/>
                  </a:lnTo>
                  <a:lnTo>
                    <a:pt x="942" y="1438"/>
                  </a:lnTo>
                  <a:lnTo>
                    <a:pt x="744" y="1537"/>
                  </a:lnTo>
                  <a:lnTo>
                    <a:pt x="545" y="1586"/>
                  </a:lnTo>
                  <a:lnTo>
                    <a:pt x="347" y="1537"/>
                  </a:lnTo>
                  <a:lnTo>
                    <a:pt x="149" y="1438"/>
                  </a:lnTo>
                  <a:lnTo>
                    <a:pt x="149" y="1438"/>
                  </a:lnTo>
                  <a:lnTo>
                    <a:pt x="50" y="1239"/>
                  </a:lnTo>
                  <a:lnTo>
                    <a:pt x="0" y="1041"/>
                  </a:lnTo>
                  <a:lnTo>
                    <a:pt x="50" y="843"/>
                  </a:lnTo>
                  <a:lnTo>
                    <a:pt x="149" y="645"/>
                  </a:lnTo>
                  <a:lnTo>
                    <a:pt x="149" y="64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80" name="Google Shape;2180;p66"/>
            <p:cNvSpPr/>
            <p:nvPr/>
          </p:nvSpPr>
          <p:spPr>
            <a:xfrm>
              <a:off x="1855500" y="4130300"/>
              <a:ext cx="138825" cy="166100"/>
            </a:xfrm>
            <a:custGeom>
              <a:avLst/>
              <a:gdLst/>
              <a:ahLst/>
              <a:cxnLst/>
              <a:rect l="l" t="t" r="r" b="b"/>
              <a:pathLst>
                <a:path w="5553" h="6644" fill="none" extrusionOk="0">
                  <a:moveTo>
                    <a:pt x="5007" y="1"/>
                  </a:moveTo>
                  <a:lnTo>
                    <a:pt x="5007" y="1"/>
                  </a:lnTo>
                  <a:lnTo>
                    <a:pt x="5156" y="1"/>
                  </a:lnTo>
                  <a:lnTo>
                    <a:pt x="5305" y="50"/>
                  </a:lnTo>
                  <a:lnTo>
                    <a:pt x="5454" y="199"/>
                  </a:lnTo>
                  <a:lnTo>
                    <a:pt x="5503" y="298"/>
                  </a:lnTo>
                  <a:lnTo>
                    <a:pt x="5503" y="298"/>
                  </a:lnTo>
                  <a:lnTo>
                    <a:pt x="5553" y="496"/>
                  </a:lnTo>
                  <a:lnTo>
                    <a:pt x="5553" y="645"/>
                  </a:lnTo>
                  <a:lnTo>
                    <a:pt x="5503" y="794"/>
                  </a:lnTo>
                  <a:lnTo>
                    <a:pt x="5404" y="943"/>
                  </a:lnTo>
                  <a:lnTo>
                    <a:pt x="3371" y="2975"/>
                  </a:lnTo>
                  <a:lnTo>
                    <a:pt x="3371" y="3620"/>
                  </a:lnTo>
                  <a:lnTo>
                    <a:pt x="3371" y="3620"/>
                  </a:lnTo>
                  <a:lnTo>
                    <a:pt x="3520" y="3669"/>
                  </a:lnTo>
                  <a:lnTo>
                    <a:pt x="3669" y="3719"/>
                  </a:lnTo>
                  <a:lnTo>
                    <a:pt x="4016" y="3768"/>
                  </a:lnTo>
                  <a:lnTo>
                    <a:pt x="4313" y="3669"/>
                  </a:lnTo>
                  <a:lnTo>
                    <a:pt x="4462" y="3570"/>
                  </a:lnTo>
                  <a:lnTo>
                    <a:pt x="4611" y="3471"/>
                  </a:lnTo>
                  <a:lnTo>
                    <a:pt x="4611" y="3471"/>
                  </a:lnTo>
                  <a:lnTo>
                    <a:pt x="4809" y="3372"/>
                  </a:lnTo>
                  <a:lnTo>
                    <a:pt x="5007" y="3322"/>
                  </a:lnTo>
                  <a:lnTo>
                    <a:pt x="5206" y="3372"/>
                  </a:lnTo>
                  <a:lnTo>
                    <a:pt x="5404" y="3471"/>
                  </a:lnTo>
                  <a:lnTo>
                    <a:pt x="5404" y="3471"/>
                  </a:lnTo>
                  <a:lnTo>
                    <a:pt x="5553" y="3669"/>
                  </a:lnTo>
                  <a:lnTo>
                    <a:pt x="5553" y="3868"/>
                  </a:lnTo>
                  <a:lnTo>
                    <a:pt x="5553" y="4066"/>
                  </a:lnTo>
                  <a:lnTo>
                    <a:pt x="5404" y="4264"/>
                  </a:lnTo>
                  <a:lnTo>
                    <a:pt x="5404" y="4264"/>
                  </a:lnTo>
                  <a:lnTo>
                    <a:pt x="5206" y="4462"/>
                  </a:lnTo>
                  <a:lnTo>
                    <a:pt x="4958" y="4611"/>
                  </a:lnTo>
                  <a:lnTo>
                    <a:pt x="4710" y="4710"/>
                  </a:lnTo>
                  <a:lnTo>
                    <a:pt x="4462" y="4809"/>
                  </a:lnTo>
                  <a:lnTo>
                    <a:pt x="4462" y="6098"/>
                  </a:lnTo>
                  <a:lnTo>
                    <a:pt x="4462" y="6098"/>
                  </a:lnTo>
                  <a:lnTo>
                    <a:pt x="4412" y="6297"/>
                  </a:lnTo>
                  <a:lnTo>
                    <a:pt x="4313" y="6495"/>
                  </a:lnTo>
                  <a:lnTo>
                    <a:pt x="4115" y="6594"/>
                  </a:lnTo>
                  <a:lnTo>
                    <a:pt x="3917" y="6644"/>
                  </a:lnTo>
                  <a:lnTo>
                    <a:pt x="1686" y="6644"/>
                  </a:lnTo>
                  <a:lnTo>
                    <a:pt x="1686" y="6644"/>
                  </a:lnTo>
                  <a:lnTo>
                    <a:pt x="1488" y="6594"/>
                  </a:lnTo>
                  <a:lnTo>
                    <a:pt x="1289" y="6495"/>
                  </a:lnTo>
                  <a:lnTo>
                    <a:pt x="1190" y="6297"/>
                  </a:lnTo>
                  <a:lnTo>
                    <a:pt x="1141" y="6098"/>
                  </a:lnTo>
                  <a:lnTo>
                    <a:pt x="1141" y="4809"/>
                  </a:lnTo>
                  <a:lnTo>
                    <a:pt x="1141" y="4809"/>
                  </a:lnTo>
                  <a:lnTo>
                    <a:pt x="893" y="4710"/>
                  </a:lnTo>
                  <a:lnTo>
                    <a:pt x="645" y="4611"/>
                  </a:lnTo>
                  <a:lnTo>
                    <a:pt x="397" y="4462"/>
                  </a:lnTo>
                  <a:lnTo>
                    <a:pt x="199" y="4264"/>
                  </a:lnTo>
                  <a:lnTo>
                    <a:pt x="199" y="4264"/>
                  </a:lnTo>
                  <a:lnTo>
                    <a:pt x="50" y="4066"/>
                  </a:lnTo>
                  <a:lnTo>
                    <a:pt x="0" y="3868"/>
                  </a:lnTo>
                  <a:lnTo>
                    <a:pt x="50" y="3669"/>
                  </a:lnTo>
                  <a:lnTo>
                    <a:pt x="199" y="3471"/>
                  </a:lnTo>
                  <a:lnTo>
                    <a:pt x="199" y="3471"/>
                  </a:lnTo>
                  <a:lnTo>
                    <a:pt x="347" y="3372"/>
                  </a:lnTo>
                  <a:lnTo>
                    <a:pt x="595" y="3322"/>
                  </a:lnTo>
                  <a:lnTo>
                    <a:pt x="794" y="3372"/>
                  </a:lnTo>
                  <a:lnTo>
                    <a:pt x="942" y="3471"/>
                  </a:lnTo>
                  <a:lnTo>
                    <a:pt x="942" y="3471"/>
                  </a:lnTo>
                  <a:lnTo>
                    <a:pt x="1091" y="3570"/>
                  </a:lnTo>
                  <a:lnTo>
                    <a:pt x="1240" y="3669"/>
                  </a:lnTo>
                  <a:lnTo>
                    <a:pt x="1438" y="3719"/>
                  </a:lnTo>
                  <a:lnTo>
                    <a:pt x="1587" y="3768"/>
                  </a:lnTo>
                  <a:lnTo>
                    <a:pt x="1934" y="3719"/>
                  </a:lnTo>
                  <a:lnTo>
                    <a:pt x="2231" y="3570"/>
                  </a:lnTo>
                  <a:lnTo>
                    <a:pt x="2231" y="2975"/>
                  </a:lnTo>
                  <a:lnTo>
                    <a:pt x="199" y="943"/>
                  </a:lnTo>
                  <a:lnTo>
                    <a:pt x="199" y="943"/>
                  </a:lnTo>
                  <a:lnTo>
                    <a:pt x="99" y="794"/>
                  </a:lnTo>
                  <a:lnTo>
                    <a:pt x="50" y="645"/>
                  </a:lnTo>
                  <a:lnTo>
                    <a:pt x="0" y="496"/>
                  </a:lnTo>
                  <a:lnTo>
                    <a:pt x="50" y="298"/>
                  </a:lnTo>
                  <a:lnTo>
                    <a:pt x="50" y="298"/>
                  </a:lnTo>
                  <a:lnTo>
                    <a:pt x="149" y="199"/>
                  </a:lnTo>
                  <a:lnTo>
                    <a:pt x="248" y="50"/>
                  </a:lnTo>
                  <a:lnTo>
                    <a:pt x="397" y="1"/>
                  </a:lnTo>
                  <a:lnTo>
                    <a:pt x="595" y="1"/>
                  </a:lnTo>
                  <a:lnTo>
                    <a:pt x="5007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81" name="Google Shape;2181;p66"/>
            <p:cNvSpPr/>
            <p:nvPr/>
          </p:nvSpPr>
          <p:spPr>
            <a:xfrm>
              <a:off x="1800975" y="4062150"/>
              <a:ext cx="83050" cy="39675"/>
            </a:xfrm>
            <a:custGeom>
              <a:avLst/>
              <a:gdLst/>
              <a:ahLst/>
              <a:cxnLst/>
              <a:rect l="l" t="t" r="r" b="b"/>
              <a:pathLst>
                <a:path w="3322" h="1587" fill="none" extrusionOk="0">
                  <a:moveTo>
                    <a:pt x="149" y="645"/>
                  </a:moveTo>
                  <a:lnTo>
                    <a:pt x="149" y="645"/>
                  </a:lnTo>
                  <a:lnTo>
                    <a:pt x="496" y="397"/>
                  </a:lnTo>
                  <a:lnTo>
                    <a:pt x="843" y="198"/>
                  </a:lnTo>
                  <a:lnTo>
                    <a:pt x="1239" y="50"/>
                  </a:lnTo>
                  <a:lnTo>
                    <a:pt x="1636" y="0"/>
                  </a:lnTo>
                  <a:lnTo>
                    <a:pt x="2033" y="50"/>
                  </a:lnTo>
                  <a:lnTo>
                    <a:pt x="2429" y="198"/>
                  </a:lnTo>
                  <a:lnTo>
                    <a:pt x="2826" y="397"/>
                  </a:lnTo>
                  <a:lnTo>
                    <a:pt x="3123" y="645"/>
                  </a:lnTo>
                  <a:lnTo>
                    <a:pt x="3123" y="645"/>
                  </a:lnTo>
                  <a:lnTo>
                    <a:pt x="3272" y="843"/>
                  </a:lnTo>
                  <a:lnTo>
                    <a:pt x="3322" y="1041"/>
                  </a:lnTo>
                  <a:lnTo>
                    <a:pt x="3272" y="1239"/>
                  </a:lnTo>
                  <a:lnTo>
                    <a:pt x="3123" y="1438"/>
                  </a:lnTo>
                  <a:lnTo>
                    <a:pt x="3123" y="1438"/>
                  </a:lnTo>
                  <a:lnTo>
                    <a:pt x="2975" y="1537"/>
                  </a:lnTo>
                  <a:lnTo>
                    <a:pt x="2776" y="1586"/>
                  </a:lnTo>
                  <a:lnTo>
                    <a:pt x="2528" y="1537"/>
                  </a:lnTo>
                  <a:lnTo>
                    <a:pt x="2380" y="1438"/>
                  </a:lnTo>
                  <a:lnTo>
                    <a:pt x="2380" y="1438"/>
                  </a:lnTo>
                  <a:lnTo>
                    <a:pt x="2181" y="1289"/>
                  </a:lnTo>
                  <a:lnTo>
                    <a:pt x="2033" y="1190"/>
                  </a:lnTo>
                  <a:lnTo>
                    <a:pt x="1834" y="1140"/>
                  </a:lnTo>
                  <a:lnTo>
                    <a:pt x="1636" y="1140"/>
                  </a:lnTo>
                  <a:lnTo>
                    <a:pt x="1438" y="1140"/>
                  </a:lnTo>
                  <a:lnTo>
                    <a:pt x="1239" y="1190"/>
                  </a:lnTo>
                  <a:lnTo>
                    <a:pt x="1091" y="1289"/>
                  </a:lnTo>
                  <a:lnTo>
                    <a:pt x="942" y="1438"/>
                  </a:lnTo>
                  <a:lnTo>
                    <a:pt x="942" y="1438"/>
                  </a:lnTo>
                  <a:lnTo>
                    <a:pt x="744" y="1537"/>
                  </a:lnTo>
                  <a:lnTo>
                    <a:pt x="545" y="1586"/>
                  </a:lnTo>
                  <a:lnTo>
                    <a:pt x="347" y="1537"/>
                  </a:lnTo>
                  <a:lnTo>
                    <a:pt x="149" y="1438"/>
                  </a:lnTo>
                  <a:lnTo>
                    <a:pt x="149" y="1438"/>
                  </a:lnTo>
                  <a:lnTo>
                    <a:pt x="0" y="1239"/>
                  </a:lnTo>
                  <a:lnTo>
                    <a:pt x="0" y="1041"/>
                  </a:lnTo>
                  <a:lnTo>
                    <a:pt x="0" y="843"/>
                  </a:lnTo>
                  <a:lnTo>
                    <a:pt x="149" y="645"/>
                  </a:lnTo>
                  <a:lnTo>
                    <a:pt x="149" y="64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82" name="Google Shape;2182;p66"/>
            <p:cNvSpPr/>
            <p:nvPr/>
          </p:nvSpPr>
          <p:spPr>
            <a:xfrm>
              <a:off x="1804675" y="40782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83" name="Google Shape;2183;p66"/>
            <p:cNvSpPr/>
            <p:nvPr/>
          </p:nvSpPr>
          <p:spPr>
            <a:xfrm>
              <a:off x="2001750" y="3935725"/>
              <a:ext cx="131400" cy="125200"/>
            </a:xfrm>
            <a:custGeom>
              <a:avLst/>
              <a:gdLst/>
              <a:ahLst/>
              <a:cxnLst/>
              <a:rect l="l" t="t" r="r" b="b"/>
              <a:pathLst>
                <a:path w="5256" h="5008" extrusionOk="0">
                  <a:moveTo>
                    <a:pt x="1934" y="0"/>
                  </a:moveTo>
                  <a:lnTo>
                    <a:pt x="1388" y="50"/>
                  </a:lnTo>
                  <a:lnTo>
                    <a:pt x="893" y="149"/>
                  </a:lnTo>
                  <a:lnTo>
                    <a:pt x="446" y="348"/>
                  </a:lnTo>
                  <a:lnTo>
                    <a:pt x="0" y="595"/>
                  </a:lnTo>
                  <a:lnTo>
                    <a:pt x="744" y="992"/>
                  </a:lnTo>
                  <a:lnTo>
                    <a:pt x="1438" y="1389"/>
                  </a:lnTo>
                  <a:lnTo>
                    <a:pt x="2132" y="1884"/>
                  </a:lnTo>
                  <a:lnTo>
                    <a:pt x="2727" y="2380"/>
                  </a:lnTo>
                  <a:lnTo>
                    <a:pt x="3322" y="2975"/>
                  </a:lnTo>
                  <a:lnTo>
                    <a:pt x="3867" y="3619"/>
                  </a:lnTo>
                  <a:lnTo>
                    <a:pt x="4363" y="4264"/>
                  </a:lnTo>
                  <a:lnTo>
                    <a:pt x="4809" y="5008"/>
                  </a:lnTo>
                  <a:lnTo>
                    <a:pt x="5007" y="4611"/>
                  </a:lnTo>
                  <a:lnTo>
                    <a:pt x="5156" y="4214"/>
                  </a:lnTo>
                  <a:lnTo>
                    <a:pt x="5255" y="3768"/>
                  </a:lnTo>
                  <a:lnTo>
                    <a:pt x="5255" y="3322"/>
                  </a:lnTo>
                  <a:lnTo>
                    <a:pt x="5255" y="2975"/>
                  </a:lnTo>
                  <a:lnTo>
                    <a:pt x="5206" y="2628"/>
                  </a:lnTo>
                  <a:lnTo>
                    <a:pt x="5106" y="2330"/>
                  </a:lnTo>
                  <a:lnTo>
                    <a:pt x="5007" y="2033"/>
                  </a:lnTo>
                  <a:lnTo>
                    <a:pt x="4858" y="1736"/>
                  </a:lnTo>
                  <a:lnTo>
                    <a:pt x="4710" y="1438"/>
                  </a:lnTo>
                  <a:lnTo>
                    <a:pt x="4511" y="1190"/>
                  </a:lnTo>
                  <a:lnTo>
                    <a:pt x="4313" y="942"/>
                  </a:lnTo>
                  <a:lnTo>
                    <a:pt x="4065" y="744"/>
                  </a:lnTo>
                  <a:lnTo>
                    <a:pt x="3817" y="546"/>
                  </a:lnTo>
                  <a:lnTo>
                    <a:pt x="3520" y="397"/>
                  </a:lnTo>
                  <a:lnTo>
                    <a:pt x="3223" y="248"/>
                  </a:lnTo>
                  <a:lnTo>
                    <a:pt x="2925" y="149"/>
                  </a:lnTo>
                  <a:lnTo>
                    <a:pt x="2628" y="50"/>
                  </a:lnTo>
                  <a:lnTo>
                    <a:pt x="228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84" name="Google Shape;2184;p66"/>
            <p:cNvSpPr/>
            <p:nvPr/>
          </p:nvSpPr>
          <p:spPr>
            <a:xfrm>
              <a:off x="2001750" y="3935725"/>
              <a:ext cx="131400" cy="125200"/>
            </a:xfrm>
            <a:custGeom>
              <a:avLst/>
              <a:gdLst/>
              <a:ahLst/>
              <a:cxnLst/>
              <a:rect l="l" t="t" r="r" b="b"/>
              <a:pathLst>
                <a:path w="5256" h="5008" fill="none" extrusionOk="0">
                  <a:moveTo>
                    <a:pt x="4809" y="5008"/>
                  </a:moveTo>
                  <a:lnTo>
                    <a:pt x="4809" y="5008"/>
                  </a:lnTo>
                  <a:lnTo>
                    <a:pt x="5007" y="4611"/>
                  </a:lnTo>
                  <a:lnTo>
                    <a:pt x="5156" y="4214"/>
                  </a:lnTo>
                  <a:lnTo>
                    <a:pt x="5255" y="3768"/>
                  </a:lnTo>
                  <a:lnTo>
                    <a:pt x="5255" y="3322"/>
                  </a:lnTo>
                  <a:lnTo>
                    <a:pt x="5255" y="3322"/>
                  </a:lnTo>
                  <a:lnTo>
                    <a:pt x="5255" y="2975"/>
                  </a:lnTo>
                  <a:lnTo>
                    <a:pt x="5206" y="2628"/>
                  </a:lnTo>
                  <a:lnTo>
                    <a:pt x="5106" y="2330"/>
                  </a:lnTo>
                  <a:lnTo>
                    <a:pt x="5007" y="2033"/>
                  </a:lnTo>
                  <a:lnTo>
                    <a:pt x="4858" y="1736"/>
                  </a:lnTo>
                  <a:lnTo>
                    <a:pt x="4710" y="1438"/>
                  </a:lnTo>
                  <a:lnTo>
                    <a:pt x="4511" y="1190"/>
                  </a:lnTo>
                  <a:lnTo>
                    <a:pt x="4313" y="942"/>
                  </a:lnTo>
                  <a:lnTo>
                    <a:pt x="4065" y="744"/>
                  </a:lnTo>
                  <a:lnTo>
                    <a:pt x="3817" y="546"/>
                  </a:lnTo>
                  <a:lnTo>
                    <a:pt x="3520" y="397"/>
                  </a:lnTo>
                  <a:lnTo>
                    <a:pt x="3223" y="248"/>
                  </a:lnTo>
                  <a:lnTo>
                    <a:pt x="2925" y="149"/>
                  </a:lnTo>
                  <a:lnTo>
                    <a:pt x="2628" y="50"/>
                  </a:lnTo>
                  <a:lnTo>
                    <a:pt x="2281" y="0"/>
                  </a:lnTo>
                  <a:lnTo>
                    <a:pt x="1934" y="0"/>
                  </a:lnTo>
                  <a:lnTo>
                    <a:pt x="1934" y="0"/>
                  </a:lnTo>
                  <a:lnTo>
                    <a:pt x="1388" y="50"/>
                  </a:lnTo>
                  <a:lnTo>
                    <a:pt x="893" y="149"/>
                  </a:lnTo>
                  <a:lnTo>
                    <a:pt x="446" y="348"/>
                  </a:lnTo>
                  <a:lnTo>
                    <a:pt x="0" y="595"/>
                  </a:lnTo>
                  <a:lnTo>
                    <a:pt x="0" y="595"/>
                  </a:lnTo>
                  <a:lnTo>
                    <a:pt x="744" y="992"/>
                  </a:lnTo>
                  <a:lnTo>
                    <a:pt x="1438" y="1389"/>
                  </a:lnTo>
                  <a:lnTo>
                    <a:pt x="2132" y="1884"/>
                  </a:lnTo>
                  <a:lnTo>
                    <a:pt x="2727" y="2380"/>
                  </a:lnTo>
                  <a:lnTo>
                    <a:pt x="3322" y="2975"/>
                  </a:lnTo>
                  <a:lnTo>
                    <a:pt x="3867" y="3619"/>
                  </a:lnTo>
                  <a:lnTo>
                    <a:pt x="4363" y="4264"/>
                  </a:lnTo>
                  <a:lnTo>
                    <a:pt x="4809" y="5008"/>
                  </a:lnTo>
                  <a:lnTo>
                    <a:pt x="4809" y="5008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85" name="Google Shape;2185;p66"/>
            <p:cNvSpPr/>
            <p:nvPr/>
          </p:nvSpPr>
          <p:spPr>
            <a:xfrm>
              <a:off x="2121950" y="4060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86" name="Google Shape;2186;p66"/>
            <p:cNvSpPr/>
            <p:nvPr/>
          </p:nvSpPr>
          <p:spPr>
            <a:xfrm>
              <a:off x="1716675" y="3935725"/>
              <a:ext cx="132650" cy="125200"/>
            </a:xfrm>
            <a:custGeom>
              <a:avLst/>
              <a:gdLst/>
              <a:ahLst/>
              <a:cxnLst/>
              <a:rect l="l" t="t" r="r" b="b"/>
              <a:pathLst>
                <a:path w="5306" h="5008" extrusionOk="0">
                  <a:moveTo>
                    <a:pt x="3025" y="0"/>
                  </a:moveTo>
                  <a:lnTo>
                    <a:pt x="2678" y="50"/>
                  </a:lnTo>
                  <a:lnTo>
                    <a:pt x="2381" y="149"/>
                  </a:lnTo>
                  <a:lnTo>
                    <a:pt x="2033" y="248"/>
                  </a:lnTo>
                  <a:lnTo>
                    <a:pt x="1786" y="397"/>
                  </a:lnTo>
                  <a:lnTo>
                    <a:pt x="1488" y="546"/>
                  </a:lnTo>
                  <a:lnTo>
                    <a:pt x="1240" y="744"/>
                  </a:lnTo>
                  <a:lnTo>
                    <a:pt x="992" y="942"/>
                  </a:lnTo>
                  <a:lnTo>
                    <a:pt x="794" y="1190"/>
                  </a:lnTo>
                  <a:lnTo>
                    <a:pt x="596" y="1438"/>
                  </a:lnTo>
                  <a:lnTo>
                    <a:pt x="398" y="1736"/>
                  </a:lnTo>
                  <a:lnTo>
                    <a:pt x="298" y="2033"/>
                  </a:lnTo>
                  <a:lnTo>
                    <a:pt x="150" y="2330"/>
                  </a:lnTo>
                  <a:lnTo>
                    <a:pt x="100" y="2628"/>
                  </a:lnTo>
                  <a:lnTo>
                    <a:pt x="50" y="2975"/>
                  </a:lnTo>
                  <a:lnTo>
                    <a:pt x="1" y="3322"/>
                  </a:lnTo>
                  <a:lnTo>
                    <a:pt x="50" y="3768"/>
                  </a:lnTo>
                  <a:lnTo>
                    <a:pt x="150" y="4214"/>
                  </a:lnTo>
                  <a:lnTo>
                    <a:pt x="298" y="4611"/>
                  </a:lnTo>
                  <a:lnTo>
                    <a:pt x="497" y="5008"/>
                  </a:lnTo>
                  <a:lnTo>
                    <a:pt x="943" y="4264"/>
                  </a:lnTo>
                  <a:lnTo>
                    <a:pt x="1439" y="3619"/>
                  </a:lnTo>
                  <a:lnTo>
                    <a:pt x="1984" y="2975"/>
                  </a:lnTo>
                  <a:lnTo>
                    <a:pt x="2579" y="2380"/>
                  </a:lnTo>
                  <a:lnTo>
                    <a:pt x="3174" y="1884"/>
                  </a:lnTo>
                  <a:lnTo>
                    <a:pt x="3868" y="1389"/>
                  </a:lnTo>
                  <a:lnTo>
                    <a:pt x="4562" y="992"/>
                  </a:lnTo>
                  <a:lnTo>
                    <a:pt x="5305" y="595"/>
                  </a:lnTo>
                  <a:lnTo>
                    <a:pt x="4859" y="348"/>
                  </a:lnTo>
                  <a:lnTo>
                    <a:pt x="4364" y="149"/>
                  </a:lnTo>
                  <a:lnTo>
                    <a:pt x="3868" y="50"/>
                  </a:lnTo>
                  <a:lnTo>
                    <a:pt x="337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87" name="Google Shape;2187;p66"/>
            <p:cNvSpPr/>
            <p:nvPr/>
          </p:nvSpPr>
          <p:spPr>
            <a:xfrm>
              <a:off x="1716675" y="3935725"/>
              <a:ext cx="132650" cy="125200"/>
            </a:xfrm>
            <a:custGeom>
              <a:avLst/>
              <a:gdLst/>
              <a:ahLst/>
              <a:cxnLst/>
              <a:rect l="l" t="t" r="r" b="b"/>
              <a:pathLst>
                <a:path w="5306" h="5008" fill="none" extrusionOk="0">
                  <a:moveTo>
                    <a:pt x="497" y="5008"/>
                  </a:moveTo>
                  <a:lnTo>
                    <a:pt x="497" y="5008"/>
                  </a:lnTo>
                  <a:lnTo>
                    <a:pt x="943" y="4264"/>
                  </a:lnTo>
                  <a:lnTo>
                    <a:pt x="1439" y="3619"/>
                  </a:lnTo>
                  <a:lnTo>
                    <a:pt x="1984" y="2975"/>
                  </a:lnTo>
                  <a:lnTo>
                    <a:pt x="2579" y="2380"/>
                  </a:lnTo>
                  <a:lnTo>
                    <a:pt x="3174" y="1884"/>
                  </a:lnTo>
                  <a:lnTo>
                    <a:pt x="3868" y="1389"/>
                  </a:lnTo>
                  <a:lnTo>
                    <a:pt x="4562" y="992"/>
                  </a:lnTo>
                  <a:lnTo>
                    <a:pt x="5305" y="595"/>
                  </a:lnTo>
                  <a:lnTo>
                    <a:pt x="5305" y="595"/>
                  </a:lnTo>
                  <a:lnTo>
                    <a:pt x="4859" y="348"/>
                  </a:lnTo>
                  <a:lnTo>
                    <a:pt x="4364" y="149"/>
                  </a:lnTo>
                  <a:lnTo>
                    <a:pt x="3868" y="5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025" y="0"/>
                  </a:lnTo>
                  <a:lnTo>
                    <a:pt x="2678" y="50"/>
                  </a:lnTo>
                  <a:lnTo>
                    <a:pt x="2381" y="149"/>
                  </a:lnTo>
                  <a:lnTo>
                    <a:pt x="2033" y="248"/>
                  </a:lnTo>
                  <a:lnTo>
                    <a:pt x="1786" y="397"/>
                  </a:lnTo>
                  <a:lnTo>
                    <a:pt x="1488" y="546"/>
                  </a:lnTo>
                  <a:lnTo>
                    <a:pt x="1240" y="744"/>
                  </a:lnTo>
                  <a:lnTo>
                    <a:pt x="992" y="942"/>
                  </a:lnTo>
                  <a:lnTo>
                    <a:pt x="794" y="1190"/>
                  </a:lnTo>
                  <a:lnTo>
                    <a:pt x="596" y="1438"/>
                  </a:lnTo>
                  <a:lnTo>
                    <a:pt x="398" y="1736"/>
                  </a:lnTo>
                  <a:lnTo>
                    <a:pt x="298" y="2033"/>
                  </a:lnTo>
                  <a:lnTo>
                    <a:pt x="150" y="2330"/>
                  </a:lnTo>
                  <a:lnTo>
                    <a:pt x="100" y="2628"/>
                  </a:lnTo>
                  <a:lnTo>
                    <a:pt x="50" y="2975"/>
                  </a:lnTo>
                  <a:lnTo>
                    <a:pt x="1" y="3322"/>
                  </a:lnTo>
                  <a:lnTo>
                    <a:pt x="1" y="3322"/>
                  </a:lnTo>
                  <a:lnTo>
                    <a:pt x="50" y="3768"/>
                  </a:lnTo>
                  <a:lnTo>
                    <a:pt x="150" y="4214"/>
                  </a:lnTo>
                  <a:lnTo>
                    <a:pt x="298" y="4611"/>
                  </a:lnTo>
                  <a:lnTo>
                    <a:pt x="497" y="5008"/>
                  </a:lnTo>
                  <a:lnTo>
                    <a:pt x="497" y="5008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88" name="Google Shape;2188;p66"/>
            <p:cNvSpPr/>
            <p:nvPr/>
          </p:nvSpPr>
          <p:spPr>
            <a:xfrm>
              <a:off x="1729075" y="40609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89" name="Google Shape;2189;p66"/>
            <p:cNvSpPr/>
            <p:nvPr/>
          </p:nvSpPr>
          <p:spPr>
            <a:xfrm>
              <a:off x="1867900" y="4378175"/>
              <a:ext cx="115275" cy="31000"/>
            </a:xfrm>
            <a:custGeom>
              <a:avLst/>
              <a:gdLst/>
              <a:ahLst/>
              <a:cxnLst/>
              <a:rect l="l" t="t" r="r" b="b"/>
              <a:pathLst>
                <a:path w="4611" h="1240" extrusionOk="0">
                  <a:moveTo>
                    <a:pt x="0" y="1"/>
                  </a:moveTo>
                  <a:lnTo>
                    <a:pt x="198" y="249"/>
                  </a:lnTo>
                  <a:lnTo>
                    <a:pt x="397" y="496"/>
                  </a:lnTo>
                  <a:lnTo>
                    <a:pt x="694" y="695"/>
                  </a:lnTo>
                  <a:lnTo>
                    <a:pt x="942" y="893"/>
                  </a:lnTo>
                  <a:lnTo>
                    <a:pt x="1289" y="1042"/>
                  </a:lnTo>
                  <a:lnTo>
                    <a:pt x="1586" y="1141"/>
                  </a:lnTo>
                  <a:lnTo>
                    <a:pt x="1933" y="1240"/>
                  </a:lnTo>
                  <a:lnTo>
                    <a:pt x="2677" y="1240"/>
                  </a:lnTo>
                  <a:lnTo>
                    <a:pt x="2975" y="1141"/>
                  </a:lnTo>
                  <a:lnTo>
                    <a:pt x="3322" y="1042"/>
                  </a:lnTo>
                  <a:lnTo>
                    <a:pt x="3619" y="893"/>
                  </a:lnTo>
                  <a:lnTo>
                    <a:pt x="3916" y="695"/>
                  </a:lnTo>
                  <a:lnTo>
                    <a:pt x="4164" y="496"/>
                  </a:lnTo>
                  <a:lnTo>
                    <a:pt x="4412" y="249"/>
                  </a:lnTo>
                  <a:lnTo>
                    <a:pt x="4611" y="1"/>
                  </a:lnTo>
                  <a:lnTo>
                    <a:pt x="3520" y="100"/>
                  </a:lnTo>
                  <a:lnTo>
                    <a:pt x="2281" y="149"/>
                  </a:lnTo>
                  <a:lnTo>
                    <a:pt x="1091" y="10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90" name="Google Shape;2190;p66"/>
            <p:cNvSpPr/>
            <p:nvPr/>
          </p:nvSpPr>
          <p:spPr>
            <a:xfrm>
              <a:off x="1867900" y="4378175"/>
              <a:ext cx="115275" cy="31000"/>
            </a:xfrm>
            <a:custGeom>
              <a:avLst/>
              <a:gdLst/>
              <a:ahLst/>
              <a:cxnLst/>
              <a:rect l="l" t="t" r="r" b="b"/>
              <a:pathLst>
                <a:path w="4611" h="1240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198" y="249"/>
                  </a:lnTo>
                  <a:lnTo>
                    <a:pt x="397" y="496"/>
                  </a:lnTo>
                  <a:lnTo>
                    <a:pt x="694" y="695"/>
                  </a:lnTo>
                  <a:lnTo>
                    <a:pt x="942" y="893"/>
                  </a:lnTo>
                  <a:lnTo>
                    <a:pt x="1289" y="1042"/>
                  </a:lnTo>
                  <a:lnTo>
                    <a:pt x="1586" y="1141"/>
                  </a:lnTo>
                  <a:lnTo>
                    <a:pt x="1933" y="1240"/>
                  </a:lnTo>
                  <a:lnTo>
                    <a:pt x="2281" y="1240"/>
                  </a:lnTo>
                  <a:lnTo>
                    <a:pt x="2281" y="1240"/>
                  </a:lnTo>
                  <a:lnTo>
                    <a:pt x="2677" y="1240"/>
                  </a:lnTo>
                  <a:lnTo>
                    <a:pt x="2975" y="1141"/>
                  </a:lnTo>
                  <a:lnTo>
                    <a:pt x="3322" y="1042"/>
                  </a:lnTo>
                  <a:lnTo>
                    <a:pt x="3619" y="893"/>
                  </a:lnTo>
                  <a:lnTo>
                    <a:pt x="3916" y="695"/>
                  </a:lnTo>
                  <a:lnTo>
                    <a:pt x="4164" y="496"/>
                  </a:lnTo>
                  <a:lnTo>
                    <a:pt x="4412" y="249"/>
                  </a:lnTo>
                  <a:lnTo>
                    <a:pt x="4611" y="1"/>
                  </a:lnTo>
                  <a:lnTo>
                    <a:pt x="4611" y="1"/>
                  </a:lnTo>
                  <a:lnTo>
                    <a:pt x="3520" y="100"/>
                  </a:lnTo>
                  <a:lnTo>
                    <a:pt x="2281" y="149"/>
                  </a:lnTo>
                  <a:lnTo>
                    <a:pt x="2281" y="149"/>
                  </a:lnTo>
                  <a:lnTo>
                    <a:pt x="1091" y="100"/>
                  </a:lnTo>
                  <a:lnTo>
                    <a:pt x="0" y="1"/>
                  </a:ln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91" name="Google Shape;2191;p66"/>
            <p:cNvSpPr/>
            <p:nvPr/>
          </p:nvSpPr>
          <p:spPr>
            <a:xfrm>
              <a:off x="1867900" y="4378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192" name="Google Shape;2192;p66"/>
          <p:cNvGrpSpPr/>
          <p:nvPr/>
        </p:nvGrpSpPr>
        <p:grpSpPr>
          <a:xfrm>
            <a:off x="3288878" y="3912769"/>
            <a:ext cx="391653" cy="445232"/>
            <a:chOff x="2445425" y="3935725"/>
            <a:chExt cx="416475" cy="473450"/>
          </a:xfrm>
        </p:grpSpPr>
        <p:sp>
          <p:nvSpPr>
            <p:cNvPr id="2193" name="Google Shape;2193;p66"/>
            <p:cNvSpPr/>
            <p:nvPr/>
          </p:nvSpPr>
          <p:spPr>
            <a:xfrm>
              <a:off x="2730500" y="3935725"/>
              <a:ext cx="131400" cy="125200"/>
            </a:xfrm>
            <a:custGeom>
              <a:avLst/>
              <a:gdLst/>
              <a:ahLst/>
              <a:cxnLst/>
              <a:rect l="l" t="t" r="r" b="b"/>
              <a:pathLst>
                <a:path w="5256" h="5008" extrusionOk="0">
                  <a:moveTo>
                    <a:pt x="1934" y="0"/>
                  </a:moveTo>
                  <a:lnTo>
                    <a:pt x="1388" y="50"/>
                  </a:lnTo>
                  <a:lnTo>
                    <a:pt x="893" y="149"/>
                  </a:lnTo>
                  <a:lnTo>
                    <a:pt x="397" y="348"/>
                  </a:lnTo>
                  <a:lnTo>
                    <a:pt x="0" y="595"/>
                  </a:lnTo>
                  <a:lnTo>
                    <a:pt x="744" y="992"/>
                  </a:lnTo>
                  <a:lnTo>
                    <a:pt x="1438" y="1389"/>
                  </a:lnTo>
                  <a:lnTo>
                    <a:pt x="2082" y="1884"/>
                  </a:lnTo>
                  <a:lnTo>
                    <a:pt x="2727" y="2380"/>
                  </a:lnTo>
                  <a:lnTo>
                    <a:pt x="3322" y="2975"/>
                  </a:lnTo>
                  <a:lnTo>
                    <a:pt x="3867" y="3619"/>
                  </a:lnTo>
                  <a:lnTo>
                    <a:pt x="4363" y="4264"/>
                  </a:lnTo>
                  <a:lnTo>
                    <a:pt x="4809" y="5008"/>
                  </a:lnTo>
                  <a:lnTo>
                    <a:pt x="5007" y="4611"/>
                  </a:lnTo>
                  <a:lnTo>
                    <a:pt x="5106" y="4214"/>
                  </a:lnTo>
                  <a:lnTo>
                    <a:pt x="5206" y="3768"/>
                  </a:lnTo>
                  <a:lnTo>
                    <a:pt x="5255" y="3322"/>
                  </a:lnTo>
                  <a:lnTo>
                    <a:pt x="5255" y="2975"/>
                  </a:lnTo>
                  <a:lnTo>
                    <a:pt x="5206" y="2628"/>
                  </a:lnTo>
                  <a:lnTo>
                    <a:pt x="5106" y="2330"/>
                  </a:lnTo>
                  <a:lnTo>
                    <a:pt x="5007" y="2033"/>
                  </a:lnTo>
                  <a:lnTo>
                    <a:pt x="4859" y="1736"/>
                  </a:lnTo>
                  <a:lnTo>
                    <a:pt x="4660" y="1438"/>
                  </a:lnTo>
                  <a:lnTo>
                    <a:pt x="4512" y="1190"/>
                  </a:lnTo>
                  <a:lnTo>
                    <a:pt x="4264" y="942"/>
                  </a:lnTo>
                  <a:lnTo>
                    <a:pt x="4065" y="744"/>
                  </a:lnTo>
                  <a:lnTo>
                    <a:pt x="3768" y="546"/>
                  </a:lnTo>
                  <a:lnTo>
                    <a:pt x="3520" y="397"/>
                  </a:lnTo>
                  <a:lnTo>
                    <a:pt x="3223" y="248"/>
                  </a:lnTo>
                  <a:lnTo>
                    <a:pt x="2925" y="149"/>
                  </a:lnTo>
                  <a:lnTo>
                    <a:pt x="2578" y="50"/>
                  </a:lnTo>
                  <a:lnTo>
                    <a:pt x="228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94" name="Google Shape;2194;p66"/>
            <p:cNvSpPr/>
            <p:nvPr/>
          </p:nvSpPr>
          <p:spPr>
            <a:xfrm>
              <a:off x="2730500" y="3935725"/>
              <a:ext cx="131400" cy="125200"/>
            </a:xfrm>
            <a:custGeom>
              <a:avLst/>
              <a:gdLst/>
              <a:ahLst/>
              <a:cxnLst/>
              <a:rect l="l" t="t" r="r" b="b"/>
              <a:pathLst>
                <a:path w="5256" h="5008" fill="none" extrusionOk="0">
                  <a:moveTo>
                    <a:pt x="1934" y="0"/>
                  </a:moveTo>
                  <a:lnTo>
                    <a:pt x="1934" y="0"/>
                  </a:lnTo>
                  <a:lnTo>
                    <a:pt x="1388" y="50"/>
                  </a:lnTo>
                  <a:lnTo>
                    <a:pt x="893" y="149"/>
                  </a:lnTo>
                  <a:lnTo>
                    <a:pt x="397" y="348"/>
                  </a:lnTo>
                  <a:lnTo>
                    <a:pt x="0" y="595"/>
                  </a:lnTo>
                  <a:lnTo>
                    <a:pt x="0" y="595"/>
                  </a:lnTo>
                  <a:lnTo>
                    <a:pt x="744" y="992"/>
                  </a:lnTo>
                  <a:lnTo>
                    <a:pt x="1438" y="1389"/>
                  </a:lnTo>
                  <a:lnTo>
                    <a:pt x="2082" y="1884"/>
                  </a:lnTo>
                  <a:lnTo>
                    <a:pt x="2727" y="2380"/>
                  </a:lnTo>
                  <a:lnTo>
                    <a:pt x="3322" y="2975"/>
                  </a:lnTo>
                  <a:lnTo>
                    <a:pt x="3867" y="3619"/>
                  </a:lnTo>
                  <a:lnTo>
                    <a:pt x="4363" y="4264"/>
                  </a:lnTo>
                  <a:lnTo>
                    <a:pt x="4809" y="5008"/>
                  </a:lnTo>
                  <a:lnTo>
                    <a:pt x="4809" y="5008"/>
                  </a:lnTo>
                  <a:lnTo>
                    <a:pt x="5007" y="4611"/>
                  </a:lnTo>
                  <a:lnTo>
                    <a:pt x="5106" y="4214"/>
                  </a:lnTo>
                  <a:lnTo>
                    <a:pt x="5206" y="3768"/>
                  </a:lnTo>
                  <a:lnTo>
                    <a:pt x="5255" y="3322"/>
                  </a:lnTo>
                  <a:lnTo>
                    <a:pt x="5255" y="3322"/>
                  </a:lnTo>
                  <a:lnTo>
                    <a:pt x="5255" y="2975"/>
                  </a:lnTo>
                  <a:lnTo>
                    <a:pt x="5206" y="2628"/>
                  </a:lnTo>
                  <a:lnTo>
                    <a:pt x="5106" y="2330"/>
                  </a:lnTo>
                  <a:lnTo>
                    <a:pt x="5007" y="2033"/>
                  </a:lnTo>
                  <a:lnTo>
                    <a:pt x="4859" y="1736"/>
                  </a:lnTo>
                  <a:lnTo>
                    <a:pt x="4660" y="1438"/>
                  </a:lnTo>
                  <a:lnTo>
                    <a:pt x="4512" y="1190"/>
                  </a:lnTo>
                  <a:lnTo>
                    <a:pt x="4264" y="942"/>
                  </a:lnTo>
                  <a:lnTo>
                    <a:pt x="4065" y="744"/>
                  </a:lnTo>
                  <a:lnTo>
                    <a:pt x="3768" y="546"/>
                  </a:lnTo>
                  <a:lnTo>
                    <a:pt x="3520" y="397"/>
                  </a:lnTo>
                  <a:lnTo>
                    <a:pt x="3223" y="248"/>
                  </a:lnTo>
                  <a:lnTo>
                    <a:pt x="2925" y="149"/>
                  </a:lnTo>
                  <a:lnTo>
                    <a:pt x="2578" y="50"/>
                  </a:lnTo>
                  <a:lnTo>
                    <a:pt x="2281" y="0"/>
                  </a:lnTo>
                  <a:lnTo>
                    <a:pt x="1934" y="0"/>
                  </a:lnTo>
                  <a:lnTo>
                    <a:pt x="1934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95" name="Google Shape;2195;p66"/>
            <p:cNvSpPr/>
            <p:nvPr/>
          </p:nvSpPr>
          <p:spPr>
            <a:xfrm>
              <a:off x="2778825" y="3935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96" name="Google Shape;2196;p66"/>
            <p:cNvSpPr/>
            <p:nvPr/>
          </p:nvSpPr>
          <p:spPr>
            <a:xfrm>
              <a:off x="2445425" y="3935725"/>
              <a:ext cx="131400" cy="125200"/>
            </a:xfrm>
            <a:custGeom>
              <a:avLst/>
              <a:gdLst/>
              <a:ahLst/>
              <a:cxnLst/>
              <a:rect l="l" t="t" r="r" b="b"/>
              <a:pathLst>
                <a:path w="5256" h="5008" extrusionOk="0">
                  <a:moveTo>
                    <a:pt x="2975" y="0"/>
                  </a:moveTo>
                  <a:lnTo>
                    <a:pt x="2678" y="50"/>
                  </a:lnTo>
                  <a:lnTo>
                    <a:pt x="2331" y="149"/>
                  </a:lnTo>
                  <a:lnTo>
                    <a:pt x="2034" y="248"/>
                  </a:lnTo>
                  <a:lnTo>
                    <a:pt x="1736" y="397"/>
                  </a:lnTo>
                  <a:lnTo>
                    <a:pt x="1488" y="546"/>
                  </a:lnTo>
                  <a:lnTo>
                    <a:pt x="1191" y="744"/>
                  </a:lnTo>
                  <a:lnTo>
                    <a:pt x="992" y="942"/>
                  </a:lnTo>
                  <a:lnTo>
                    <a:pt x="745" y="1190"/>
                  </a:lnTo>
                  <a:lnTo>
                    <a:pt x="546" y="1438"/>
                  </a:lnTo>
                  <a:lnTo>
                    <a:pt x="398" y="1736"/>
                  </a:lnTo>
                  <a:lnTo>
                    <a:pt x="249" y="2033"/>
                  </a:lnTo>
                  <a:lnTo>
                    <a:pt x="150" y="2330"/>
                  </a:lnTo>
                  <a:lnTo>
                    <a:pt x="51" y="2628"/>
                  </a:lnTo>
                  <a:lnTo>
                    <a:pt x="1" y="2975"/>
                  </a:lnTo>
                  <a:lnTo>
                    <a:pt x="1" y="3322"/>
                  </a:lnTo>
                  <a:lnTo>
                    <a:pt x="51" y="3768"/>
                  </a:lnTo>
                  <a:lnTo>
                    <a:pt x="150" y="4214"/>
                  </a:lnTo>
                  <a:lnTo>
                    <a:pt x="249" y="4611"/>
                  </a:lnTo>
                  <a:lnTo>
                    <a:pt x="447" y="5008"/>
                  </a:lnTo>
                  <a:lnTo>
                    <a:pt x="893" y="4264"/>
                  </a:lnTo>
                  <a:lnTo>
                    <a:pt x="1389" y="3619"/>
                  </a:lnTo>
                  <a:lnTo>
                    <a:pt x="1934" y="2975"/>
                  </a:lnTo>
                  <a:lnTo>
                    <a:pt x="2529" y="2380"/>
                  </a:lnTo>
                  <a:lnTo>
                    <a:pt x="3174" y="1884"/>
                  </a:lnTo>
                  <a:lnTo>
                    <a:pt x="3818" y="1389"/>
                  </a:lnTo>
                  <a:lnTo>
                    <a:pt x="4512" y="992"/>
                  </a:lnTo>
                  <a:lnTo>
                    <a:pt x="5256" y="595"/>
                  </a:lnTo>
                  <a:lnTo>
                    <a:pt x="4859" y="348"/>
                  </a:lnTo>
                  <a:lnTo>
                    <a:pt x="4364" y="149"/>
                  </a:lnTo>
                  <a:lnTo>
                    <a:pt x="3868" y="50"/>
                  </a:lnTo>
                  <a:lnTo>
                    <a:pt x="332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97" name="Google Shape;2197;p66"/>
            <p:cNvSpPr/>
            <p:nvPr/>
          </p:nvSpPr>
          <p:spPr>
            <a:xfrm>
              <a:off x="2445425" y="3935725"/>
              <a:ext cx="131400" cy="125200"/>
            </a:xfrm>
            <a:custGeom>
              <a:avLst/>
              <a:gdLst/>
              <a:ahLst/>
              <a:cxnLst/>
              <a:rect l="l" t="t" r="r" b="b"/>
              <a:pathLst>
                <a:path w="5256" h="5008" fill="none" extrusionOk="0">
                  <a:moveTo>
                    <a:pt x="5256" y="595"/>
                  </a:moveTo>
                  <a:lnTo>
                    <a:pt x="5256" y="595"/>
                  </a:lnTo>
                  <a:lnTo>
                    <a:pt x="4859" y="348"/>
                  </a:lnTo>
                  <a:lnTo>
                    <a:pt x="4364" y="149"/>
                  </a:lnTo>
                  <a:lnTo>
                    <a:pt x="3868" y="50"/>
                  </a:lnTo>
                  <a:lnTo>
                    <a:pt x="3323" y="0"/>
                  </a:lnTo>
                  <a:lnTo>
                    <a:pt x="3323" y="0"/>
                  </a:lnTo>
                  <a:lnTo>
                    <a:pt x="2975" y="0"/>
                  </a:lnTo>
                  <a:lnTo>
                    <a:pt x="2678" y="50"/>
                  </a:lnTo>
                  <a:lnTo>
                    <a:pt x="2331" y="149"/>
                  </a:lnTo>
                  <a:lnTo>
                    <a:pt x="2034" y="248"/>
                  </a:lnTo>
                  <a:lnTo>
                    <a:pt x="1736" y="397"/>
                  </a:lnTo>
                  <a:lnTo>
                    <a:pt x="1488" y="546"/>
                  </a:lnTo>
                  <a:lnTo>
                    <a:pt x="1191" y="744"/>
                  </a:lnTo>
                  <a:lnTo>
                    <a:pt x="992" y="942"/>
                  </a:lnTo>
                  <a:lnTo>
                    <a:pt x="745" y="1190"/>
                  </a:lnTo>
                  <a:lnTo>
                    <a:pt x="546" y="1438"/>
                  </a:lnTo>
                  <a:lnTo>
                    <a:pt x="398" y="1736"/>
                  </a:lnTo>
                  <a:lnTo>
                    <a:pt x="249" y="2033"/>
                  </a:lnTo>
                  <a:lnTo>
                    <a:pt x="150" y="2330"/>
                  </a:lnTo>
                  <a:lnTo>
                    <a:pt x="51" y="2628"/>
                  </a:lnTo>
                  <a:lnTo>
                    <a:pt x="1" y="2975"/>
                  </a:lnTo>
                  <a:lnTo>
                    <a:pt x="1" y="3322"/>
                  </a:lnTo>
                  <a:lnTo>
                    <a:pt x="1" y="3322"/>
                  </a:lnTo>
                  <a:lnTo>
                    <a:pt x="51" y="3768"/>
                  </a:lnTo>
                  <a:lnTo>
                    <a:pt x="150" y="4214"/>
                  </a:lnTo>
                  <a:lnTo>
                    <a:pt x="249" y="4611"/>
                  </a:lnTo>
                  <a:lnTo>
                    <a:pt x="447" y="5008"/>
                  </a:lnTo>
                  <a:lnTo>
                    <a:pt x="447" y="5008"/>
                  </a:lnTo>
                  <a:lnTo>
                    <a:pt x="893" y="4264"/>
                  </a:lnTo>
                  <a:lnTo>
                    <a:pt x="1389" y="3619"/>
                  </a:lnTo>
                  <a:lnTo>
                    <a:pt x="1934" y="2975"/>
                  </a:lnTo>
                  <a:lnTo>
                    <a:pt x="2529" y="2380"/>
                  </a:lnTo>
                  <a:lnTo>
                    <a:pt x="3174" y="1884"/>
                  </a:lnTo>
                  <a:lnTo>
                    <a:pt x="3818" y="1389"/>
                  </a:lnTo>
                  <a:lnTo>
                    <a:pt x="4512" y="992"/>
                  </a:lnTo>
                  <a:lnTo>
                    <a:pt x="5256" y="595"/>
                  </a:lnTo>
                  <a:lnTo>
                    <a:pt x="5256" y="59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98" name="Google Shape;2198;p66"/>
            <p:cNvSpPr/>
            <p:nvPr/>
          </p:nvSpPr>
          <p:spPr>
            <a:xfrm>
              <a:off x="2576800" y="3950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99" name="Google Shape;2199;p66"/>
            <p:cNvSpPr/>
            <p:nvPr/>
          </p:nvSpPr>
          <p:spPr>
            <a:xfrm>
              <a:off x="2595400" y="4378175"/>
              <a:ext cx="116525" cy="31000"/>
            </a:xfrm>
            <a:custGeom>
              <a:avLst/>
              <a:gdLst/>
              <a:ahLst/>
              <a:cxnLst/>
              <a:rect l="l" t="t" r="r" b="b"/>
              <a:pathLst>
                <a:path w="4661" h="1240" extrusionOk="0">
                  <a:moveTo>
                    <a:pt x="1" y="1"/>
                  </a:moveTo>
                  <a:lnTo>
                    <a:pt x="199" y="249"/>
                  </a:lnTo>
                  <a:lnTo>
                    <a:pt x="447" y="496"/>
                  </a:lnTo>
                  <a:lnTo>
                    <a:pt x="695" y="695"/>
                  </a:lnTo>
                  <a:lnTo>
                    <a:pt x="992" y="893"/>
                  </a:lnTo>
                  <a:lnTo>
                    <a:pt x="1290" y="1042"/>
                  </a:lnTo>
                  <a:lnTo>
                    <a:pt x="1637" y="1141"/>
                  </a:lnTo>
                  <a:lnTo>
                    <a:pt x="1984" y="1240"/>
                  </a:lnTo>
                  <a:lnTo>
                    <a:pt x="2678" y="1240"/>
                  </a:lnTo>
                  <a:lnTo>
                    <a:pt x="3025" y="1141"/>
                  </a:lnTo>
                  <a:lnTo>
                    <a:pt x="3372" y="1042"/>
                  </a:lnTo>
                  <a:lnTo>
                    <a:pt x="3669" y="893"/>
                  </a:lnTo>
                  <a:lnTo>
                    <a:pt x="3967" y="695"/>
                  </a:lnTo>
                  <a:lnTo>
                    <a:pt x="4214" y="496"/>
                  </a:lnTo>
                  <a:lnTo>
                    <a:pt x="4462" y="249"/>
                  </a:lnTo>
                  <a:lnTo>
                    <a:pt x="4661" y="1"/>
                  </a:lnTo>
                  <a:lnTo>
                    <a:pt x="3520" y="100"/>
                  </a:lnTo>
                  <a:lnTo>
                    <a:pt x="2331" y="149"/>
                  </a:lnTo>
                  <a:lnTo>
                    <a:pt x="1141" y="10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00" name="Google Shape;2200;p66"/>
            <p:cNvSpPr/>
            <p:nvPr/>
          </p:nvSpPr>
          <p:spPr>
            <a:xfrm>
              <a:off x="2595400" y="4378175"/>
              <a:ext cx="116525" cy="31000"/>
            </a:xfrm>
            <a:custGeom>
              <a:avLst/>
              <a:gdLst/>
              <a:ahLst/>
              <a:cxnLst/>
              <a:rect l="l" t="t" r="r" b="b"/>
              <a:pathLst>
                <a:path w="4661" h="1240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99" y="249"/>
                  </a:lnTo>
                  <a:lnTo>
                    <a:pt x="447" y="496"/>
                  </a:lnTo>
                  <a:lnTo>
                    <a:pt x="695" y="695"/>
                  </a:lnTo>
                  <a:lnTo>
                    <a:pt x="992" y="893"/>
                  </a:lnTo>
                  <a:lnTo>
                    <a:pt x="1290" y="1042"/>
                  </a:lnTo>
                  <a:lnTo>
                    <a:pt x="1637" y="1141"/>
                  </a:lnTo>
                  <a:lnTo>
                    <a:pt x="1984" y="1240"/>
                  </a:lnTo>
                  <a:lnTo>
                    <a:pt x="2331" y="1240"/>
                  </a:lnTo>
                  <a:lnTo>
                    <a:pt x="2331" y="1240"/>
                  </a:lnTo>
                  <a:lnTo>
                    <a:pt x="2678" y="1240"/>
                  </a:lnTo>
                  <a:lnTo>
                    <a:pt x="3025" y="1141"/>
                  </a:lnTo>
                  <a:lnTo>
                    <a:pt x="3372" y="1042"/>
                  </a:lnTo>
                  <a:lnTo>
                    <a:pt x="3669" y="893"/>
                  </a:lnTo>
                  <a:lnTo>
                    <a:pt x="3967" y="695"/>
                  </a:lnTo>
                  <a:lnTo>
                    <a:pt x="4214" y="496"/>
                  </a:lnTo>
                  <a:lnTo>
                    <a:pt x="4462" y="249"/>
                  </a:lnTo>
                  <a:lnTo>
                    <a:pt x="4661" y="1"/>
                  </a:lnTo>
                  <a:lnTo>
                    <a:pt x="4661" y="1"/>
                  </a:lnTo>
                  <a:lnTo>
                    <a:pt x="3520" y="100"/>
                  </a:lnTo>
                  <a:lnTo>
                    <a:pt x="2331" y="149"/>
                  </a:lnTo>
                  <a:lnTo>
                    <a:pt x="2331" y="149"/>
                  </a:lnTo>
                  <a:lnTo>
                    <a:pt x="1141" y="100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01" name="Google Shape;2201;p66"/>
            <p:cNvSpPr/>
            <p:nvPr/>
          </p:nvSpPr>
          <p:spPr>
            <a:xfrm>
              <a:off x="2595400" y="43781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02" name="Google Shape;2202;p66"/>
            <p:cNvSpPr/>
            <p:nvPr/>
          </p:nvSpPr>
          <p:spPr>
            <a:xfrm>
              <a:off x="2692075" y="3967950"/>
              <a:ext cx="157425" cy="157425"/>
            </a:xfrm>
            <a:custGeom>
              <a:avLst/>
              <a:gdLst/>
              <a:ahLst/>
              <a:cxnLst/>
              <a:rect l="l" t="t" r="r" b="b"/>
              <a:pathLst>
                <a:path w="6297" h="6297" extrusionOk="0">
                  <a:moveTo>
                    <a:pt x="0" y="0"/>
                  </a:moveTo>
                  <a:lnTo>
                    <a:pt x="6296" y="6296"/>
                  </a:lnTo>
                  <a:lnTo>
                    <a:pt x="6098" y="5751"/>
                  </a:lnTo>
                  <a:lnTo>
                    <a:pt x="5850" y="5206"/>
                  </a:lnTo>
                  <a:lnTo>
                    <a:pt x="5602" y="4660"/>
                  </a:lnTo>
                  <a:lnTo>
                    <a:pt x="5305" y="4165"/>
                  </a:lnTo>
                  <a:lnTo>
                    <a:pt x="5007" y="3669"/>
                  </a:lnTo>
                  <a:lnTo>
                    <a:pt x="4660" y="3173"/>
                  </a:lnTo>
                  <a:lnTo>
                    <a:pt x="4313" y="2727"/>
                  </a:lnTo>
                  <a:lnTo>
                    <a:pt x="3917" y="2281"/>
                  </a:lnTo>
                  <a:lnTo>
                    <a:pt x="3471" y="1884"/>
                  </a:lnTo>
                  <a:lnTo>
                    <a:pt x="3024" y="1488"/>
                  </a:lnTo>
                  <a:lnTo>
                    <a:pt x="2578" y="1141"/>
                  </a:lnTo>
                  <a:lnTo>
                    <a:pt x="2083" y="843"/>
                  </a:lnTo>
                  <a:lnTo>
                    <a:pt x="1587" y="595"/>
                  </a:lnTo>
                  <a:lnTo>
                    <a:pt x="1091" y="347"/>
                  </a:lnTo>
                  <a:lnTo>
                    <a:pt x="546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03" name="Google Shape;2203;p66"/>
            <p:cNvSpPr/>
            <p:nvPr/>
          </p:nvSpPr>
          <p:spPr>
            <a:xfrm>
              <a:off x="2692075" y="3967950"/>
              <a:ext cx="157425" cy="157425"/>
            </a:xfrm>
            <a:custGeom>
              <a:avLst/>
              <a:gdLst/>
              <a:ahLst/>
              <a:cxnLst/>
              <a:rect l="l" t="t" r="r" b="b"/>
              <a:pathLst>
                <a:path w="6297" h="6297" fill="none" extrusionOk="0">
                  <a:moveTo>
                    <a:pt x="0" y="0"/>
                  </a:moveTo>
                  <a:lnTo>
                    <a:pt x="6296" y="6296"/>
                  </a:lnTo>
                  <a:lnTo>
                    <a:pt x="6296" y="6296"/>
                  </a:lnTo>
                  <a:lnTo>
                    <a:pt x="6098" y="5751"/>
                  </a:lnTo>
                  <a:lnTo>
                    <a:pt x="5850" y="5206"/>
                  </a:lnTo>
                  <a:lnTo>
                    <a:pt x="5602" y="4660"/>
                  </a:lnTo>
                  <a:lnTo>
                    <a:pt x="5305" y="4165"/>
                  </a:lnTo>
                  <a:lnTo>
                    <a:pt x="5007" y="3669"/>
                  </a:lnTo>
                  <a:lnTo>
                    <a:pt x="4660" y="3173"/>
                  </a:lnTo>
                  <a:lnTo>
                    <a:pt x="4313" y="2727"/>
                  </a:lnTo>
                  <a:lnTo>
                    <a:pt x="3917" y="2281"/>
                  </a:lnTo>
                  <a:lnTo>
                    <a:pt x="3471" y="1884"/>
                  </a:lnTo>
                  <a:lnTo>
                    <a:pt x="3024" y="1488"/>
                  </a:lnTo>
                  <a:lnTo>
                    <a:pt x="2578" y="1141"/>
                  </a:lnTo>
                  <a:lnTo>
                    <a:pt x="2083" y="843"/>
                  </a:lnTo>
                  <a:lnTo>
                    <a:pt x="1587" y="595"/>
                  </a:lnTo>
                  <a:lnTo>
                    <a:pt x="1091" y="347"/>
                  </a:lnTo>
                  <a:lnTo>
                    <a:pt x="546" y="14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04" name="Google Shape;2204;p66"/>
            <p:cNvSpPr/>
            <p:nvPr/>
          </p:nvSpPr>
          <p:spPr>
            <a:xfrm>
              <a:off x="2692075" y="3967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05" name="Google Shape;2205;p66"/>
            <p:cNvSpPr/>
            <p:nvPr/>
          </p:nvSpPr>
          <p:spPr>
            <a:xfrm>
              <a:off x="2631350" y="4157575"/>
              <a:ext cx="44625" cy="22325"/>
            </a:xfrm>
            <a:custGeom>
              <a:avLst/>
              <a:gdLst/>
              <a:ahLst/>
              <a:cxnLst/>
              <a:rect l="l" t="t" r="r" b="b"/>
              <a:pathLst>
                <a:path w="1785" h="893" extrusionOk="0">
                  <a:moveTo>
                    <a:pt x="0" y="0"/>
                  </a:moveTo>
                  <a:lnTo>
                    <a:pt x="893" y="893"/>
                  </a:lnTo>
                  <a:lnTo>
                    <a:pt x="178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06" name="Google Shape;2206;p66"/>
            <p:cNvSpPr/>
            <p:nvPr/>
          </p:nvSpPr>
          <p:spPr>
            <a:xfrm>
              <a:off x="2631350" y="4157575"/>
              <a:ext cx="44625" cy="22325"/>
            </a:xfrm>
            <a:custGeom>
              <a:avLst/>
              <a:gdLst/>
              <a:ahLst/>
              <a:cxnLst/>
              <a:rect l="l" t="t" r="r" b="b"/>
              <a:pathLst>
                <a:path w="1785" h="893" fill="none" extrusionOk="0">
                  <a:moveTo>
                    <a:pt x="1785" y="0"/>
                  </a:moveTo>
                  <a:lnTo>
                    <a:pt x="0" y="0"/>
                  </a:lnTo>
                  <a:lnTo>
                    <a:pt x="893" y="893"/>
                  </a:lnTo>
                  <a:lnTo>
                    <a:pt x="1785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07" name="Google Shape;2207;p66"/>
            <p:cNvSpPr/>
            <p:nvPr/>
          </p:nvSpPr>
          <p:spPr>
            <a:xfrm>
              <a:off x="2675950" y="4157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08" name="Google Shape;2208;p66"/>
            <p:cNvSpPr/>
            <p:nvPr/>
          </p:nvSpPr>
          <p:spPr>
            <a:xfrm>
              <a:off x="2610275" y="3963000"/>
              <a:ext cx="251625" cy="256575"/>
            </a:xfrm>
            <a:custGeom>
              <a:avLst/>
              <a:gdLst/>
              <a:ahLst/>
              <a:cxnLst/>
              <a:rect l="l" t="t" r="r" b="b"/>
              <a:pathLst>
                <a:path w="10065" h="10263" extrusionOk="0">
                  <a:moveTo>
                    <a:pt x="1537" y="0"/>
                  </a:moveTo>
                  <a:lnTo>
                    <a:pt x="744" y="99"/>
                  </a:lnTo>
                  <a:lnTo>
                    <a:pt x="0" y="248"/>
                  </a:lnTo>
                  <a:lnTo>
                    <a:pt x="10015" y="10262"/>
                  </a:lnTo>
                  <a:lnTo>
                    <a:pt x="10064" y="9469"/>
                  </a:lnTo>
                  <a:lnTo>
                    <a:pt x="10015" y="8527"/>
                  </a:lnTo>
                  <a:lnTo>
                    <a:pt x="153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09" name="Google Shape;2209;p66"/>
            <p:cNvSpPr/>
            <p:nvPr/>
          </p:nvSpPr>
          <p:spPr>
            <a:xfrm>
              <a:off x="2610275" y="3963000"/>
              <a:ext cx="251625" cy="256575"/>
            </a:xfrm>
            <a:custGeom>
              <a:avLst/>
              <a:gdLst/>
              <a:ahLst/>
              <a:cxnLst/>
              <a:rect l="l" t="t" r="r" b="b"/>
              <a:pathLst>
                <a:path w="10065" h="10263" fill="none" extrusionOk="0">
                  <a:moveTo>
                    <a:pt x="10064" y="9469"/>
                  </a:moveTo>
                  <a:lnTo>
                    <a:pt x="10064" y="9469"/>
                  </a:lnTo>
                  <a:lnTo>
                    <a:pt x="10015" y="8527"/>
                  </a:lnTo>
                  <a:lnTo>
                    <a:pt x="1537" y="0"/>
                  </a:lnTo>
                  <a:lnTo>
                    <a:pt x="1537" y="0"/>
                  </a:lnTo>
                  <a:lnTo>
                    <a:pt x="744" y="99"/>
                  </a:lnTo>
                  <a:lnTo>
                    <a:pt x="0" y="248"/>
                  </a:lnTo>
                  <a:lnTo>
                    <a:pt x="10015" y="10262"/>
                  </a:lnTo>
                  <a:lnTo>
                    <a:pt x="10015" y="10262"/>
                  </a:lnTo>
                  <a:lnTo>
                    <a:pt x="10064" y="9469"/>
                  </a:lnTo>
                  <a:lnTo>
                    <a:pt x="10064" y="9469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10" name="Google Shape;2210;p66"/>
            <p:cNvSpPr/>
            <p:nvPr/>
          </p:nvSpPr>
          <p:spPr>
            <a:xfrm>
              <a:off x="2861875" y="41997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11" name="Google Shape;2211;p66"/>
            <p:cNvSpPr/>
            <p:nvPr/>
          </p:nvSpPr>
          <p:spPr>
            <a:xfrm>
              <a:off x="2445425" y="3979100"/>
              <a:ext cx="409025" cy="374325"/>
            </a:xfrm>
            <a:custGeom>
              <a:avLst/>
              <a:gdLst/>
              <a:ahLst/>
              <a:cxnLst/>
              <a:rect l="l" t="t" r="r" b="b"/>
              <a:pathLst>
                <a:path w="16361" h="14973" extrusionOk="0">
                  <a:moveTo>
                    <a:pt x="6099" y="3322"/>
                  </a:moveTo>
                  <a:lnTo>
                    <a:pt x="6297" y="3372"/>
                  </a:lnTo>
                  <a:lnTo>
                    <a:pt x="6495" y="3520"/>
                  </a:lnTo>
                  <a:lnTo>
                    <a:pt x="6644" y="3669"/>
                  </a:lnTo>
                  <a:lnTo>
                    <a:pt x="6644" y="3917"/>
                  </a:lnTo>
                  <a:lnTo>
                    <a:pt x="6644" y="4115"/>
                  </a:lnTo>
                  <a:lnTo>
                    <a:pt x="6495" y="4314"/>
                  </a:lnTo>
                  <a:lnTo>
                    <a:pt x="6148" y="4561"/>
                  </a:lnTo>
                  <a:lnTo>
                    <a:pt x="5801" y="4760"/>
                  </a:lnTo>
                  <a:lnTo>
                    <a:pt x="5405" y="4859"/>
                  </a:lnTo>
                  <a:lnTo>
                    <a:pt x="5008" y="4908"/>
                  </a:lnTo>
                  <a:lnTo>
                    <a:pt x="4611" y="4859"/>
                  </a:lnTo>
                  <a:lnTo>
                    <a:pt x="4215" y="4760"/>
                  </a:lnTo>
                  <a:lnTo>
                    <a:pt x="3818" y="4561"/>
                  </a:lnTo>
                  <a:lnTo>
                    <a:pt x="3471" y="4314"/>
                  </a:lnTo>
                  <a:lnTo>
                    <a:pt x="3372" y="4115"/>
                  </a:lnTo>
                  <a:lnTo>
                    <a:pt x="3323" y="3917"/>
                  </a:lnTo>
                  <a:lnTo>
                    <a:pt x="3372" y="3669"/>
                  </a:lnTo>
                  <a:lnTo>
                    <a:pt x="3471" y="3520"/>
                  </a:lnTo>
                  <a:lnTo>
                    <a:pt x="3670" y="3372"/>
                  </a:lnTo>
                  <a:lnTo>
                    <a:pt x="3868" y="3322"/>
                  </a:lnTo>
                  <a:lnTo>
                    <a:pt x="4116" y="3372"/>
                  </a:lnTo>
                  <a:lnTo>
                    <a:pt x="4264" y="3520"/>
                  </a:lnTo>
                  <a:lnTo>
                    <a:pt x="4463" y="3620"/>
                  </a:lnTo>
                  <a:lnTo>
                    <a:pt x="4611" y="3719"/>
                  </a:lnTo>
                  <a:lnTo>
                    <a:pt x="4810" y="3768"/>
                  </a:lnTo>
                  <a:lnTo>
                    <a:pt x="5008" y="3818"/>
                  </a:lnTo>
                  <a:lnTo>
                    <a:pt x="5206" y="3768"/>
                  </a:lnTo>
                  <a:lnTo>
                    <a:pt x="5355" y="3719"/>
                  </a:lnTo>
                  <a:lnTo>
                    <a:pt x="5553" y="3620"/>
                  </a:lnTo>
                  <a:lnTo>
                    <a:pt x="5702" y="3520"/>
                  </a:lnTo>
                  <a:lnTo>
                    <a:pt x="5900" y="3372"/>
                  </a:lnTo>
                  <a:lnTo>
                    <a:pt x="6099" y="3322"/>
                  </a:lnTo>
                  <a:close/>
                  <a:moveTo>
                    <a:pt x="10709" y="6049"/>
                  </a:moveTo>
                  <a:lnTo>
                    <a:pt x="10858" y="6098"/>
                  </a:lnTo>
                  <a:lnTo>
                    <a:pt x="10957" y="6247"/>
                  </a:lnTo>
                  <a:lnTo>
                    <a:pt x="11056" y="6346"/>
                  </a:lnTo>
                  <a:lnTo>
                    <a:pt x="11106" y="6544"/>
                  </a:lnTo>
                  <a:lnTo>
                    <a:pt x="11106" y="6693"/>
                  </a:lnTo>
                  <a:lnTo>
                    <a:pt x="11056" y="6842"/>
                  </a:lnTo>
                  <a:lnTo>
                    <a:pt x="10957" y="6991"/>
                  </a:lnTo>
                  <a:lnTo>
                    <a:pt x="8875" y="9023"/>
                  </a:lnTo>
                  <a:lnTo>
                    <a:pt x="8875" y="9569"/>
                  </a:lnTo>
                  <a:lnTo>
                    <a:pt x="10808" y="10510"/>
                  </a:lnTo>
                  <a:lnTo>
                    <a:pt x="10957" y="10659"/>
                  </a:lnTo>
                  <a:lnTo>
                    <a:pt x="11056" y="10857"/>
                  </a:lnTo>
                  <a:lnTo>
                    <a:pt x="11106" y="11056"/>
                  </a:lnTo>
                  <a:lnTo>
                    <a:pt x="11056" y="11254"/>
                  </a:lnTo>
                  <a:lnTo>
                    <a:pt x="10907" y="11452"/>
                  </a:lnTo>
                  <a:lnTo>
                    <a:pt x="10709" y="11551"/>
                  </a:lnTo>
                  <a:lnTo>
                    <a:pt x="10511" y="11551"/>
                  </a:lnTo>
                  <a:lnTo>
                    <a:pt x="10313" y="11502"/>
                  </a:lnTo>
                  <a:lnTo>
                    <a:pt x="10015" y="11353"/>
                  </a:lnTo>
                  <a:lnTo>
                    <a:pt x="10015" y="12146"/>
                  </a:lnTo>
                  <a:lnTo>
                    <a:pt x="9966" y="12345"/>
                  </a:lnTo>
                  <a:lnTo>
                    <a:pt x="9817" y="12543"/>
                  </a:lnTo>
                  <a:lnTo>
                    <a:pt x="9668" y="12642"/>
                  </a:lnTo>
                  <a:lnTo>
                    <a:pt x="9420" y="12692"/>
                  </a:lnTo>
                  <a:lnTo>
                    <a:pt x="7239" y="12692"/>
                  </a:lnTo>
                  <a:lnTo>
                    <a:pt x="6991" y="12642"/>
                  </a:lnTo>
                  <a:lnTo>
                    <a:pt x="6842" y="12543"/>
                  </a:lnTo>
                  <a:lnTo>
                    <a:pt x="6694" y="12345"/>
                  </a:lnTo>
                  <a:lnTo>
                    <a:pt x="6644" y="12146"/>
                  </a:lnTo>
                  <a:lnTo>
                    <a:pt x="6644" y="11353"/>
                  </a:lnTo>
                  <a:lnTo>
                    <a:pt x="6347" y="11502"/>
                  </a:lnTo>
                  <a:lnTo>
                    <a:pt x="6148" y="11551"/>
                  </a:lnTo>
                  <a:lnTo>
                    <a:pt x="5950" y="11551"/>
                  </a:lnTo>
                  <a:lnTo>
                    <a:pt x="5752" y="11452"/>
                  </a:lnTo>
                  <a:lnTo>
                    <a:pt x="5603" y="11254"/>
                  </a:lnTo>
                  <a:lnTo>
                    <a:pt x="5553" y="11056"/>
                  </a:lnTo>
                  <a:lnTo>
                    <a:pt x="5603" y="10857"/>
                  </a:lnTo>
                  <a:lnTo>
                    <a:pt x="5702" y="10659"/>
                  </a:lnTo>
                  <a:lnTo>
                    <a:pt x="5851" y="10510"/>
                  </a:lnTo>
                  <a:lnTo>
                    <a:pt x="7784" y="9569"/>
                  </a:lnTo>
                  <a:lnTo>
                    <a:pt x="7784" y="9023"/>
                  </a:lnTo>
                  <a:lnTo>
                    <a:pt x="5702" y="6991"/>
                  </a:lnTo>
                  <a:lnTo>
                    <a:pt x="5603" y="6842"/>
                  </a:lnTo>
                  <a:lnTo>
                    <a:pt x="5553" y="6693"/>
                  </a:lnTo>
                  <a:lnTo>
                    <a:pt x="5553" y="6544"/>
                  </a:lnTo>
                  <a:lnTo>
                    <a:pt x="5603" y="6346"/>
                  </a:lnTo>
                  <a:lnTo>
                    <a:pt x="5702" y="6247"/>
                  </a:lnTo>
                  <a:lnTo>
                    <a:pt x="5801" y="6098"/>
                  </a:lnTo>
                  <a:lnTo>
                    <a:pt x="5950" y="6049"/>
                  </a:lnTo>
                  <a:close/>
                  <a:moveTo>
                    <a:pt x="5405" y="1"/>
                  </a:moveTo>
                  <a:lnTo>
                    <a:pt x="4810" y="348"/>
                  </a:lnTo>
                  <a:lnTo>
                    <a:pt x="4264" y="695"/>
                  </a:lnTo>
                  <a:lnTo>
                    <a:pt x="3719" y="1091"/>
                  </a:lnTo>
                  <a:lnTo>
                    <a:pt x="3223" y="1537"/>
                  </a:lnTo>
                  <a:lnTo>
                    <a:pt x="2728" y="2033"/>
                  </a:lnTo>
                  <a:lnTo>
                    <a:pt x="2281" y="2529"/>
                  </a:lnTo>
                  <a:lnTo>
                    <a:pt x="1885" y="3074"/>
                  </a:lnTo>
                  <a:lnTo>
                    <a:pt x="1488" y="3669"/>
                  </a:lnTo>
                  <a:lnTo>
                    <a:pt x="1141" y="4264"/>
                  </a:lnTo>
                  <a:lnTo>
                    <a:pt x="844" y="4859"/>
                  </a:lnTo>
                  <a:lnTo>
                    <a:pt x="596" y="5503"/>
                  </a:lnTo>
                  <a:lnTo>
                    <a:pt x="398" y="6148"/>
                  </a:lnTo>
                  <a:lnTo>
                    <a:pt x="199" y="6842"/>
                  </a:lnTo>
                  <a:lnTo>
                    <a:pt x="100" y="7486"/>
                  </a:lnTo>
                  <a:lnTo>
                    <a:pt x="51" y="8131"/>
                  </a:lnTo>
                  <a:lnTo>
                    <a:pt x="1" y="8825"/>
                  </a:lnTo>
                  <a:lnTo>
                    <a:pt x="51" y="9519"/>
                  </a:lnTo>
                  <a:lnTo>
                    <a:pt x="150" y="10213"/>
                  </a:lnTo>
                  <a:lnTo>
                    <a:pt x="298" y="10857"/>
                  </a:lnTo>
                  <a:lnTo>
                    <a:pt x="546" y="11452"/>
                  </a:lnTo>
                  <a:lnTo>
                    <a:pt x="844" y="12047"/>
                  </a:lnTo>
                  <a:lnTo>
                    <a:pt x="1191" y="12543"/>
                  </a:lnTo>
                  <a:lnTo>
                    <a:pt x="1587" y="12989"/>
                  </a:lnTo>
                  <a:lnTo>
                    <a:pt x="2083" y="13435"/>
                  </a:lnTo>
                  <a:lnTo>
                    <a:pt x="2628" y="13782"/>
                  </a:lnTo>
                  <a:lnTo>
                    <a:pt x="3273" y="14080"/>
                  </a:lnTo>
                  <a:lnTo>
                    <a:pt x="3967" y="14377"/>
                  </a:lnTo>
                  <a:lnTo>
                    <a:pt x="4711" y="14576"/>
                  </a:lnTo>
                  <a:lnTo>
                    <a:pt x="5504" y="14774"/>
                  </a:lnTo>
                  <a:lnTo>
                    <a:pt x="6396" y="14873"/>
                  </a:lnTo>
                  <a:lnTo>
                    <a:pt x="7338" y="14972"/>
                  </a:lnTo>
                  <a:lnTo>
                    <a:pt x="9123" y="14972"/>
                  </a:lnTo>
                  <a:lnTo>
                    <a:pt x="9916" y="14923"/>
                  </a:lnTo>
                  <a:lnTo>
                    <a:pt x="10660" y="14823"/>
                  </a:lnTo>
                  <a:lnTo>
                    <a:pt x="11354" y="14724"/>
                  </a:lnTo>
                  <a:lnTo>
                    <a:pt x="11998" y="14576"/>
                  </a:lnTo>
                  <a:lnTo>
                    <a:pt x="12593" y="14377"/>
                  </a:lnTo>
                  <a:lnTo>
                    <a:pt x="13138" y="14179"/>
                  </a:lnTo>
                  <a:lnTo>
                    <a:pt x="13684" y="13931"/>
                  </a:lnTo>
                  <a:lnTo>
                    <a:pt x="14179" y="13683"/>
                  </a:lnTo>
                  <a:lnTo>
                    <a:pt x="14576" y="13386"/>
                  </a:lnTo>
                  <a:lnTo>
                    <a:pt x="14973" y="13039"/>
                  </a:lnTo>
                  <a:lnTo>
                    <a:pt x="15320" y="12692"/>
                  </a:lnTo>
                  <a:lnTo>
                    <a:pt x="15667" y="12295"/>
                  </a:lnTo>
                  <a:lnTo>
                    <a:pt x="15915" y="11849"/>
                  </a:lnTo>
                  <a:lnTo>
                    <a:pt x="16162" y="11403"/>
                  </a:lnTo>
                  <a:lnTo>
                    <a:pt x="16361" y="10957"/>
                  </a:lnTo>
                  <a:lnTo>
                    <a:pt x="5405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12" name="Google Shape;2212;p66"/>
            <p:cNvSpPr/>
            <p:nvPr/>
          </p:nvSpPr>
          <p:spPr>
            <a:xfrm>
              <a:off x="2445425" y="3979100"/>
              <a:ext cx="409025" cy="374325"/>
            </a:xfrm>
            <a:custGeom>
              <a:avLst/>
              <a:gdLst/>
              <a:ahLst/>
              <a:cxnLst/>
              <a:rect l="l" t="t" r="r" b="b"/>
              <a:pathLst>
                <a:path w="16361" h="14973" fill="none" extrusionOk="0">
                  <a:moveTo>
                    <a:pt x="8330" y="14972"/>
                  </a:moveTo>
                  <a:lnTo>
                    <a:pt x="8330" y="14972"/>
                  </a:lnTo>
                  <a:lnTo>
                    <a:pt x="9123" y="14972"/>
                  </a:lnTo>
                  <a:lnTo>
                    <a:pt x="9916" y="14923"/>
                  </a:lnTo>
                  <a:lnTo>
                    <a:pt x="10660" y="14823"/>
                  </a:lnTo>
                  <a:lnTo>
                    <a:pt x="11354" y="14724"/>
                  </a:lnTo>
                  <a:lnTo>
                    <a:pt x="11998" y="14576"/>
                  </a:lnTo>
                  <a:lnTo>
                    <a:pt x="12593" y="14377"/>
                  </a:lnTo>
                  <a:lnTo>
                    <a:pt x="13138" y="14179"/>
                  </a:lnTo>
                  <a:lnTo>
                    <a:pt x="13684" y="13931"/>
                  </a:lnTo>
                  <a:lnTo>
                    <a:pt x="14179" y="13683"/>
                  </a:lnTo>
                  <a:lnTo>
                    <a:pt x="14576" y="13386"/>
                  </a:lnTo>
                  <a:lnTo>
                    <a:pt x="14973" y="13039"/>
                  </a:lnTo>
                  <a:lnTo>
                    <a:pt x="15320" y="12692"/>
                  </a:lnTo>
                  <a:lnTo>
                    <a:pt x="15667" y="12295"/>
                  </a:lnTo>
                  <a:lnTo>
                    <a:pt x="15915" y="11849"/>
                  </a:lnTo>
                  <a:lnTo>
                    <a:pt x="16162" y="11403"/>
                  </a:lnTo>
                  <a:lnTo>
                    <a:pt x="16361" y="10957"/>
                  </a:lnTo>
                  <a:lnTo>
                    <a:pt x="5405" y="1"/>
                  </a:lnTo>
                  <a:lnTo>
                    <a:pt x="5405" y="1"/>
                  </a:lnTo>
                  <a:lnTo>
                    <a:pt x="4810" y="348"/>
                  </a:lnTo>
                  <a:lnTo>
                    <a:pt x="4264" y="695"/>
                  </a:lnTo>
                  <a:lnTo>
                    <a:pt x="3719" y="1091"/>
                  </a:lnTo>
                  <a:lnTo>
                    <a:pt x="3223" y="1537"/>
                  </a:lnTo>
                  <a:lnTo>
                    <a:pt x="2728" y="2033"/>
                  </a:lnTo>
                  <a:lnTo>
                    <a:pt x="2281" y="2529"/>
                  </a:lnTo>
                  <a:lnTo>
                    <a:pt x="1885" y="3074"/>
                  </a:lnTo>
                  <a:lnTo>
                    <a:pt x="1488" y="3669"/>
                  </a:lnTo>
                  <a:lnTo>
                    <a:pt x="1141" y="4264"/>
                  </a:lnTo>
                  <a:lnTo>
                    <a:pt x="844" y="4859"/>
                  </a:lnTo>
                  <a:lnTo>
                    <a:pt x="596" y="5503"/>
                  </a:lnTo>
                  <a:lnTo>
                    <a:pt x="398" y="6148"/>
                  </a:lnTo>
                  <a:lnTo>
                    <a:pt x="199" y="6842"/>
                  </a:lnTo>
                  <a:lnTo>
                    <a:pt x="100" y="7486"/>
                  </a:lnTo>
                  <a:lnTo>
                    <a:pt x="51" y="8131"/>
                  </a:lnTo>
                  <a:lnTo>
                    <a:pt x="1" y="8825"/>
                  </a:lnTo>
                  <a:lnTo>
                    <a:pt x="1" y="8825"/>
                  </a:lnTo>
                  <a:lnTo>
                    <a:pt x="51" y="9519"/>
                  </a:lnTo>
                  <a:lnTo>
                    <a:pt x="150" y="10213"/>
                  </a:lnTo>
                  <a:lnTo>
                    <a:pt x="298" y="10857"/>
                  </a:lnTo>
                  <a:lnTo>
                    <a:pt x="546" y="11452"/>
                  </a:lnTo>
                  <a:lnTo>
                    <a:pt x="844" y="12047"/>
                  </a:lnTo>
                  <a:lnTo>
                    <a:pt x="1191" y="12543"/>
                  </a:lnTo>
                  <a:lnTo>
                    <a:pt x="1587" y="12989"/>
                  </a:lnTo>
                  <a:lnTo>
                    <a:pt x="2083" y="13435"/>
                  </a:lnTo>
                  <a:lnTo>
                    <a:pt x="2628" y="13782"/>
                  </a:lnTo>
                  <a:lnTo>
                    <a:pt x="3273" y="14080"/>
                  </a:lnTo>
                  <a:lnTo>
                    <a:pt x="3967" y="14377"/>
                  </a:lnTo>
                  <a:lnTo>
                    <a:pt x="4711" y="14576"/>
                  </a:lnTo>
                  <a:lnTo>
                    <a:pt x="5504" y="14774"/>
                  </a:lnTo>
                  <a:lnTo>
                    <a:pt x="6396" y="14873"/>
                  </a:lnTo>
                  <a:lnTo>
                    <a:pt x="7338" y="14972"/>
                  </a:lnTo>
                  <a:lnTo>
                    <a:pt x="8330" y="14972"/>
                  </a:lnTo>
                  <a:lnTo>
                    <a:pt x="8330" y="1497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13" name="Google Shape;2213;p66"/>
            <p:cNvSpPr/>
            <p:nvPr/>
          </p:nvSpPr>
          <p:spPr>
            <a:xfrm>
              <a:off x="2584250" y="4130300"/>
              <a:ext cx="138825" cy="166100"/>
            </a:xfrm>
            <a:custGeom>
              <a:avLst/>
              <a:gdLst/>
              <a:ahLst/>
              <a:cxnLst/>
              <a:rect l="l" t="t" r="r" b="b"/>
              <a:pathLst>
                <a:path w="5553" h="6644" fill="none" extrusionOk="0">
                  <a:moveTo>
                    <a:pt x="5503" y="298"/>
                  </a:moveTo>
                  <a:lnTo>
                    <a:pt x="5503" y="298"/>
                  </a:lnTo>
                  <a:lnTo>
                    <a:pt x="5553" y="496"/>
                  </a:lnTo>
                  <a:lnTo>
                    <a:pt x="5553" y="645"/>
                  </a:lnTo>
                  <a:lnTo>
                    <a:pt x="5503" y="794"/>
                  </a:lnTo>
                  <a:lnTo>
                    <a:pt x="5404" y="943"/>
                  </a:lnTo>
                  <a:lnTo>
                    <a:pt x="3322" y="2975"/>
                  </a:lnTo>
                  <a:lnTo>
                    <a:pt x="3322" y="3521"/>
                  </a:lnTo>
                  <a:lnTo>
                    <a:pt x="5255" y="4462"/>
                  </a:lnTo>
                  <a:lnTo>
                    <a:pt x="5255" y="4462"/>
                  </a:lnTo>
                  <a:lnTo>
                    <a:pt x="5404" y="4611"/>
                  </a:lnTo>
                  <a:lnTo>
                    <a:pt x="5503" y="4809"/>
                  </a:lnTo>
                  <a:lnTo>
                    <a:pt x="5553" y="5008"/>
                  </a:lnTo>
                  <a:lnTo>
                    <a:pt x="5503" y="5206"/>
                  </a:lnTo>
                  <a:lnTo>
                    <a:pt x="5503" y="5206"/>
                  </a:lnTo>
                  <a:lnTo>
                    <a:pt x="5354" y="5404"/>
                  </a:lnTo>
                  <a:lnTo>
                    <a:pt x="5156" y="5503"/>
                  </a:lnTo>
                  <a:lnTo>
                    <a:pt x="4958" y="5503"/>
                  </a:lnTo>
                  <a:lnTo>
                    <a:pt x="4760" y="5454"/>
                  </a:lnTo>
                  <a:lnTo>
                    <a:pt x="4462" y="5305"/>
                  </a:lnTo>
                  <a:lnTo>
                    <a:pt x="4462" y="6098"/>
                  </a:lnTo>
                  <a:lnTo>
                    <a:pt x="4462" y="6098"/>
                  </a:lnTo>
                  <a:lnTo>
                    <a:pt x="4413" y="6297"/>
                  </a:lnTo>
                  <a:lnTo>
                    <a:pt x="4264" y="6495"/>
                  </a:lnTo>
                  <a:lnTo>
                    <a:pt x="4115" y="6594"/>
                  </a:lnTo>
                  <a:lnTo>
                    <a:pt x="3867" y="6644"/>
                  </a:lnTo>
                  <a:lnTo>
                    <a:pt x="1686" y="6644"/>
                  </a:lnTo>
                  <a:lnTo>
                    <a:pt x="1686" y="6644"/>
                  </a:lnTo>
                  <a:lnTo>
                    <a:pt x="1438" y="6594"/>
                  </a:lnTo>
                  <a:lnTo>
                    <a:pt x="1289" y="6495"/>
                  </a:lnTo>
                  <a:lnTo>
                    <a:pt x="1141" y="6297"/>
                  </a:lnTo>
                  <a:lnTo>
                    <a:pt x="1091" y="6098"/>
                  </a:lnTo>
                  <a:lnTo>
                    <a:pt x="1091" y="5305"/>
                  </a:lnTo>
                  <a:lnTo>
                    <a:pt x="794" y="5454"/>
                  </a:lnTo>
                  <a:lnTo>
                    <a:pt x="794" y="5454"/>
                  </a:lnTo>
                  <a:lnTo>
                    <a:pt x="595" y="5503"/>
                  </a:lnTo>
                  <a:lnTo>
                    <a:pt x="397" y="5503"/>
                  </a:lnTo>
                  <a:lnTo>
                    <a:pt x="199" y="5404"/>
                  </a:lnTo>
                  <a:lnTo>
                    <a:pt x="50" y="5206"/>
                  </a:lnTo>
                  <a:lnTo>
                    <a:pt x="50" y="5206"/>
                  </a:lnTo>
                  <a:lnTo>
                    <a:pt x="0" y="5008"/>
                  </a:lnTo>
                  <a:lnTo>
                    <a:pt x="50" y="4809"/>
                  </a:lnTo>
                  <a:lnTo>
                    <a:pt x="149" y="4611"/>
                  </a:lnTo>
                  <a:lnTo>
                    <a:pt x="298" y="4462"/>
                  </a:lnTo>
                  <a:lnTo>
                    <a:pt x="2231" y="3521"/>
                  </a:lnTo>
                  <a:lnTo>
                    <a:pt x="2231" y="2975"/>
                  </a:lnTo>
                  <a:lnTo>
                    <a:pt x="149" y="943"/>
                  </a:lnTo>
                  <a:lnTo>
                    <a:pt x="149" y="943"/>
                  </a:lnTo>
                  <a:lnTo>
                    <a:pt x="50" y="794"/>
                  </a:lnTo>
                  <a:lnTo>
                    <a:pt x="0" y="645"/>
                  </a:lnTo>
                  <a:lnTo>
                    <a:pt x="0" y="496"/>
                  </a:lnTo>
                  <a:lnTo>
                    <a:pt x="50" y="298"/>
                  </a:lnTo>
                  <a:lnTo>
                    <a:pt x="50" y="298"/>
                  </a:lnTo>
                  <a:lnTo>
                    <a:pt x="149" y="199"/>
                  </a:lnTo>
                  <a:lnTo>
                    <a:pt x="248" y="50"/>
                  </a:lnTo>
                  <a:lnTo>
                    <a:pt x="397" y="1"/>
                  </a:lnTo>
                  <a:lnTo>
                    <a:pt x="546" y="1"/>
                  </a:lnTo>
                  <a:lnTo>
                    <a:pt x="5007" y="1"/>
                  </a:lnTo>
                  <a:lnTo>
                    <a:pt x="5007" y="1"/>
                  </a:lnTo>
                  <a:lnTo>
                    <a:pt x="5156" y="1"/>
                  </a:lnTo>
                  <a:lnTo>
                    <a:pt x="5305" y="50"/>
                  </a:lnTo>
                  <a:lnTo>
                    <a:pt x="5404" y="199"/>
                  </a:lnTo>
                  <a:lnTo>
                    <a:pt x="5503" y="298"/>
                  </a:lnTo>
                  <a:lnTo>
                    <a:pt x="5503" y="298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14" name="Google Shape;2214;p66"/>
            <p:cNvSpPr/>
            <p:nvPr/>
          </p:nvSpPr>
          <p:spPr>
            <a:xfrm>
              <a:off x="2528475" y="4062150"/>
              <a:ext cx="83075" cy="39675"/>
            </a:xfrm>
            <a:custGeom>
              <a:avLst/>
              <a:gdLst/>
              <a:ahLst/>
              <a:cxnLst/>
              <a:rect l="l" t="t" r="r" b="b"/>
              <a:pathLst>
                <a:path w="3323" h="1587" fill="none" extrusionOk="0">
                  <a:moveTo>
                    <a:pt x="149" y="198"/>
                  </a:moveTo>
                  <a:lnTo>
                    <a:pt x="149" y="198"/>
                  </a:lnTo>
                  <a:lnTo>
                    <a:pt x="348" y="50"/>
                  </a:lnTo>
                  <a:lnTo>
                    <a:pt x="546" y="0"/>
                  </a:lnTo>
                  <a:lnTo>
                    <a:pt x="794" y="50"/>
                  </a:lnTo>
                  <a:lnTo>
                    <a:pt x="942" y="198"/>
                  </a:lnTo>
                  <a:lnTo>
                    <a:pt x="942" y="198"/>
                  </a:lnTo>
                  <a:lnTo>
                    <a:pt x="1141" y="298"/>
                  </a:lnTo>
                  <a:lnTo>
                    <a:pt x="1289" y="397"/>
                  </a:lnTo>
                  <a:lnTo>
                    <a:pt x="1488" y="446"/>
                  </a:lnTo>
                  <a:lnTo>
                    <a:pt x="1686" y="496"/>
                  </a:lnTo>
                  <a:lnTo>
                    <a:pt x="1884" y="446"/>
                  </a:lnTo>
                  <a:lnTo>
                    <a:pt x="2033" y="397"/>
                  </a:lnTo>
                  <a:lnTo>
                    <a:pt x="2231" y="298"/>
                  </a:lnTo>
                  <a:lnTo>
                    <a:pt x="2380" y="198"/>
                  </a:lnTo>
                  <a:lnTo>
                    <a:pt x="2380" y="198"/>
                  </a:lnTo>
                  <a:lnTo>
                    <a:pt x="2578" y="50"/>
                  </a:lnTo>
                  <a:lnTo>
                    <a:pt x="2777" y="0"/>
                  </a:lnTo>
                  <a:lnTo>
                    <a:pt x="2975" y="50"/>
                  </a:lnTo>
                  <a:lnTo>
                    <a:pt x="3173" y="198"/>
                  </a:lnTo>
                  <a:lnTo>
                    <a:pt x="3173" y="198"/>
                  </a:lnTo>
                  <a:lnTo>
                    <a:pt x="3322" y="347"/>
                  </a:lnTo>
                  <a:lnTo>
                    <a:pt x="3322" y="595"/>
                  </a:lnTo>
                  <a:lnTo>
                    <a:pt x="3322" y="793"/>
                  </a:lnTo>
                  <a:lnTo>
                    <a:pt x="3173" y="992"/>
                  </a:lnTo>
                  <a:lnTo>
                    <a:pt x="3173" y="992"/>
                  </a:lnTo>
                  <a:lnTo>
                    <a:pt x="2826" y="1239"/>
                  </a:lnTo>
                  <a:lnTo>
                    <a:pt x="2479" y="1438"/>
                  </a:lnTo>
                  <a:lnTo>
                    <a:pt x="2083" y="1537"/>
                  </a:lnTo>
                  <a:lnTo>
                    <a:pt x="1686" y="1586"/>
                  </a:lnTo>
                  <a:lnTo>
                    <a:pt x="1686" y="1586"/>
                  </a:lnTo>
                  <a:lnTo>
                    <a:pt x="1289" y="1537"/>
                  </a:lnTo>
                  <a:lnTo>
                    <a:pt x="893" y="1438"/>
                  </a:lnTo>
                  <a:lnTo>
                    <a:pt x="496" y="1239"/>
                  </a:lnTo>
                  <a:lnTo>
                    <a:pt x="149" y="992"/>
                  </a:lnTo>
                  <a:lnTo>
                    <a:pt x="149" y="992"/>
                  </a:lnTo>
                  <a:lnTo>
                    <a:pt x="50" y="793"/>
                  </a:lnTo>
                  <a:lnTo>
                    <a:pt x="1" y="595"/>
                  </a:lnTo>
                  <a:lnTo>
                    <a:pt x="50" y="347"/>
                  </a:lnTo>
                  <a:lnTo>
                    <a:pt x="149" y="198"/>
                  </a:lnTo>
                  <a:lnTo>
                    <a:pt x="149" y="198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15" name="Google Shape;2215;p66"/>
            <p:cNvSpPr/>
            <p:nvPr/>
          </p:nvSpPr>
          <p:spPr>
            <a:xfrm>
              <a:off x="2532200" y="40671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16" name="Google Shape;2216;p66"/>
            <p:cNvSpPr/>
            <p:nvPr/>
          </p:nvSpPr>
          <p:spPr>
            <a:xfrm>
              <a:off x="2640025" y="4241850"/>
              <a:ext cx="27275" cy="27300"/>
            </a:xfrm>
            <a:custGeom>
              <a:avLst/>
              <a:gdLst/>
              <a:ahLst/>
              <a:cxnLst/>
              <a:rect l="l" t="t" r="r" b="b"/>
              <a:pathLst>
                <a:path w="1091" h="1092" extrusionOk="0">
                  <a:moveTo>
                    <a:pt x="546" y="0"/>
                  </a:moveTo>
                  <a:lnTo>
                    <a:pt x="0" y="298"/>
                  </a:lnTo>
                  <a:lnTo>
                    <a:pt x="0" y="1091"/>
                  </a:lnTo>
                  <a:lnTo>
                    <a:pt x="1091" y="1091"/>
                  </a:lnTo>
                  <a:lnTo>
                    <a:pt x="1091" y="298"/>
                  </a:lnTo>
                  <a:lnTo>
                    <a:pt x="5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17" name="Google Shape;2217;p66"/>
            <p:cNvSpPr/>
            <p:nvPr/>
          </p:nvSpPr>
          <p:spPr>
            <a:xfrm>
              <a:off x="2640025" y="4241850"/>
              <a:ext cx="27275" cy="27300"/>
            </a:xfrm>
            <a:custGeom>
              <a:avLst/>
              <a:gdLst/>
              <a:ahLst/>
              <a:cxnLst/>
              <a:rect l="l" t="t" r="r" b="b"/>
              <a:pathLst>
                <a:path w="1091" h="1092" fill="none" extrusionOk="0">
                  <a:moveTo>
                    <a:pt x="0" y="298"/>
                  </a:moveTo>
                  <a:lnTo>
                    <a:pt x="0" y="1091"/>
                  </a:lnTo>
                  <a:lnTo>
                    <a:pt x="1091" y="1091"/>
                  </a:lnTo>
                  <a:lnTo>
                    <a:pt x="1091" y="298"/>
                  </a:lnTo>
                  <a:lnTo>
                    <a:pt x="546" y="0"/>
                  </a:lnTo>
                  <a:lnTo>
                    <a:pt x="0" y="298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18" name="Google Shape;2218;p66"/>
            <p:cNvSpPr/>
            <p:nvPr/>
          </p:nvSpPr>
          <p:spPr>
            <a:xfrm>
              <a:off x="2640025" y="42492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219" name="Google Shape;2219;p66"/>
          <p:cNvGrpSpPr/>
          <p:nvPr/>
        </p:nvGrpSpPr>
        <p:grpSpPr>
          <a:xfrm>
            <a:off x="3933404" y="3912769"/>
            <a:ext cx="446431" cy="445232"/>
            <a:chOff x="3130800" y="3935725"/>
            <a:chExt cx="474725" cy="473450"/>
          </a:xfrm>
        </p:grpSpPr>
        <p:sp>
          <p:nvSpPr>
            <p:cNvPr id="2220" name="Google Shape;2220;p66"/>
            <p:cNvSpPr/>
            <p:nvPr/>
          </p:nvSpPr>
          <p:spPr>
            <a:xfrm>
              <a:off x="3215100" y="3935725"/>
              <a:ext cx="306150" cy="417700"/>
            </a:xfrm>
            <a:custGeom>
              <a:avLst/>
              <a:gdLst/>
              <a:ahLst/>
              <a:cxnLst/>
              <a:rect l="l" t="t" r="r" b="b"/>
              <a:pathLst>
                <a:path w="12246" h="16708" extrusionOk="0">
                  <a:moveTo>
                    <a:pt x="3322" y="3966"/>
                  </a:moveTo>
                  <a:lnTo>
                    <a:pt x="3768" y="4016"/>
                  </a:lnTo>
                  <a:lnTo>
                    <a:pt x="4164" y="4115"/>
                  </a:lnTo>
                  <a:lnTo>
                    <a:pt x="4511" y="4313"/>
                  </a:lnTo>
                  <a:lnTo>
                    <a:pt x="4858" y="4611"/>
                  </a:lnTo>
                  <a:lnTo>
                    <a:pt x="4958" y="4760"/>
                  </a:lnTo>
                  <a:lnTo>
                    <a:pt x="5007" y="5008"/>
                  </a:lnTo>
                  <a:lnTo>
                    <a:pt x="4958" y="5206"/>
                  </a:lnTo>
                  <a:lnTo>
                    <a:pt x="4858" y="5355"/>
                  </a:lnTo>
                  <a:lnTo>
                    <a:pt x="4660" y="5503"/>
                  </a:lnTo>
                  <a:lnTo>
                    <a:pt x="4462" y="5553"/>
                  </a:lnTo>
                  <a:lnTo>
                    <a:pt x="4263" y="5503"/>
                  </a:lnTo>
                  <a:lnTo>
                    <a:pt x="4065" y="5355"/>
                  </a:lnTo>
                  <a:lnTo>
                    <a:pt x="3916" y="5255"/>
                  </a:lnTo>
                  <a:lnTo>
                    <a:pt x="3718" y="5156"/>
                  </a:lnTo>
                  <a:lnTo>
                    <a:pt x="3520" y="5107"/>
                  </a:lnTo>
                  <a:lnTo>
                    <a:pt x="3322" y="5057"/>
                  </a:lnTo>
                  <a:lnTo>
                    <a:pt x="3173" y="5107"/>
                  </a:lnTo>
                  <a:lnTo>
                    <a:pt x="2975" y="5156"/>
                  </a:lnTo>
                  <a:lnTo>
                    <a:pt x="2776" y="5255"/>
                  </a:lnTo>
                  <a:lnTo>
                    <a:pt x="2628" y="5355"/>
                  </a:lnTo>
                  <a:lnTo>
                    <a:pt x="2429" y="5503"/>
                  </a:lnTo>
                  <a:lnTo>
                    <a:pt x="2231" y="5553"/>
                  </a:lnTo>
                  <a:lnTo>
                    <a:pt x="2033" y="5503"/>
                  </a:lnTo>
                  <a:lnTo>
                    <a:pt x="1834" y="5355"/>
                  </a:lnTo>
                  <a:lnTo>
                    <a:pt x="1735" y="5206"/>
                  </a:lnTo>
                  <a:lnTo>
                    <a:pt x="1686" y="5008"/>
                  </a:lnTo>
                  <a:lnTo>
                    <a:pt x="1735" y="4760"/>
                  </a:lnTo>
                  <a:lnTo>
                    <a:pt x="1834" y="4611"/>
                  </a:lnTo>
                  <a:lnTo>
                    <a:pt x="2181" y="4313"/>
                  </a:lnTo>
                  <a:lnTo>
                    <a:pt x="2528" y="4115"/>
                  </a:lnTo>
                  <a:lnTo>
                    <a:pt x="2925" y="4016"/>
                  </a:lnTo>
                  <a:lnTo>
                    <a:pt x="3322" y="3966"/>
                  </a:lnTo>
                  <a:close/>
                  <a:moveTo>
                    <a:pt x="8874" y="3966"/>
                  </a:moveTo>
                  <a:lnTo>
                    <a:pt x="9320" y="4016"/>
                  </a:lnTo>
                  <a:lnTo>
                    <a:pt x="9717" y="4115"/>
                  </a:lnTo>
                  <a:lnTo>
                    <a:pt x="10064" y="4313"/>
                  </a:lnTo>
                  <a:lnTo>
                    <a:pt x="10411" y="4611"/>
                  </a:lnTo>
                  <a:lnTo>
                    <a:pt x="10510" y="4760"/>
                  </a:lnTo>
                  <a:lnTo>
                    <a:pt x="10559" y="5008"/>
                  </a:lnTo>
                  <a:lnTo>
                    <a:pt x="10510" y="5206"/>
                  </a:lnTo>
                  <a:lnTo>
                    <a:pt x="10411" y="5355"/>
                  </a:lnTo>
                  <a:lnTo>
                    <a:pt x="10212" y="5503"/>
                  </a:lnTo>
                  <a:lnTo>
                    <a:pt x="10014" y="5553"/>
                  </a:lnTo>
                  <a:lnTo>
                    <a:pt x="9816" y="5503"/>
                  </a:lnTo>
                  <a:lnTo>
                    <a:pt x="9618" y="5355"/>
                  </a:lnTo>
                  <a:lnTo>
                    <a:pt x="9469" y="5255"/>
                  </a:lnTo>
                  <a:lnTo>
                    <a:pt x="9271" y="5156"/>
                  </a:lnTo>
                  <a:lnTo>
                    <a:pt x="9072" y="5107"/>
                  </a:lnTo>
                  <a:lnTo>
                    <a:pt x="8874" y="5057"/>
                  </a:lnTo>
                  <a:lnTo>
                    <a:pt x="8725" y="5107"/>
                  </a:lnTo>
                  <a:lnTo>
                    <a:pt x="8527" y="5156"/>
                  </a:lnTo>
                  <a:lnTo>
                    <a:pt x="8329" y="5255"/>
                  </a:lnTo>
                  <a:lnTo>
                    <a:pt x="8180" y="5355"/>
                  </a:lnTo>
                  <a:lnTo>
                    <a:pt x="7982" y="5503"/>
                  </a:lnTo>
                  <a:lnTo>
                    <a:pt x="7783" y="5553"/>
                  </a:lnTo>
                  <a:lnTo>
                    <a:pt x="7585" y="5503"/>
                  </a:lnTo>
                  <a:lnTo>
                    <a:pt x="7387" y="5355"/>
                  </a:lnTo>
                  <a:lnTo>
                    <a:pt x="7288" y="5206"/>
                  </a:lnTo>
                  <a:lnTo>
                    <a:pt x="7238" y="5008"/>
                  </a:lnTo>
                  <a:lnTo>
                    <a:pt x="7288" y="4760"/>
                  </a:lnTo>
                  <a:lnTo>
                    <a:pt x="7387" y="4611"/>
                  </a:lnTo>
                  <a:lnTo>
                    <a:pt x="7734" y="4313"/>
                  </a:lnTo>
                  <a:lnTo>
                    <a:pt x="8081" y="4115"/>
                  </a:lnTo>
                  <a:lnTo>
                    <a:pt x="8477" y="4016"/>
                  </a:lnTo>
                  <a:lnTo>
                    <a:pt x="8874" y="3966"/>
                  </a:lnTo>
                  <a:close/>
                  <a:moveTo>
                    <a:pt x="8527" y="8874"/>
                  </a:moveTo>
                  <a:lnTo>
                    <a:pt x="8626" y="8973"/>
                  </a:lnTo>
                  <a:lnTo>
                    <a:pt x="8775" y="9073"/>
                  </a:lnTo>
                  <a:lnTo>
                    <a:pt x="8874" y="9221"/>
                  </a:lnTo>
                  <a:lnTo>
                    <a:pt x="8874" y="9370"/>
                  </a:lnTo>
                  <a:lnTo>
                    <a:pt x="8874" y="9519"/>
                  </a:lnTo>
                  <a:lnTo>
                    <a:pt x="8824" y="9668"/>
                  </a:lnTo>
                  <a:lnTo>
                    <a:pt x="8725" y="9816"/>
                  </a:lnTo>
                  <a:lnTo>
                    <a:pt x="6693" y="11898"/>
                  </a:lnTo>
                  <a:lnTo>
                    <a:pt x="6693" y="13088"/>
                  </a:lnTo>
                  <a:lnTo>
                    <a:pt x="6841" y="13187"/>
                  </a:lnTo>
                  <a:lnTo>
                    <a:pt x="6990" y="13237"/>
                  </a:lnTo>
                  <a:lnTo>
                    <a:pt x="7337" y="13237"/>
                  </a:lnTo>
                  <a:lnTo>
                    <a:pt x="7635" y="13138"/>
                  </a:lnTo>
                  <a:lnTo>
                    <a:pt x="7833" y="13088"/>
                  </a:lnTo>
                  <a:lnTo>
                    <a:pt x="7932" y="12939"/>
                  </a:lnTo>
                  <a:lnTo>
                    <a:pt x="8130" y="12840"/>
                  </a:lnTo>
                  <a:lnTo>
                    <a:pt x="8329" y="12791"/>
                  </a:lnTo>
                  <a:lnTo>
                    <a:pt x="8527" y="12840"/>
                  </a:lnTo>
                  <a:lnTo>
                    <a:pt x="8725" y="12939"/>
                  </a:lnTo>
                  <a:lnTo>
                    <a:pt x="8874" y="13138"/>
                  </a:lnTo>
                  <a:lnTo>
                    <a:pt x="8874" y="13336"/>
                  </a:lnTo>
                  <a:lnTo>
                    <a:pt x="8874" y="13534"/>
                  </a:lnTo>
                  <a:lnTo>
                    <a:pt x="8725" y="13733"/>
                  </a:lnTo>
                  <a:lnTo>
                    <a:pt x="8378" y="14030"/>
                  </a:lnTo>
                  <a:lnTo>
                    <a:pt x="8031" y="14228"/>
                  </a:lnTo>
                  <a:lnTo>
                    <a:pt x="7635" y="14328"/>
                  </a:lnTo>
                  <a:lnTo>
                    <a:pt x="7238" y="14377"/>
                  </a:lnTo>
                  <a:lnTo>
                    <a:pt x="6941" y="14328"/>
                  </a:lnTo>
                  <a:lnTo>
                    <a:pt x="6643" y="14278"/>
                  </a:lnTo>
                  <a:lnTo>
                    <a:pt x="6395" y="14179"/>
                  </a:lnTo>
                  <a:lnTo>
                    <a:pt x="6098" y="14030"/>
                  </a:lnTo>
                  <a:lnTo>
                    <a:pt x="5850" y="14179"/>
                  </a:lnTo>
                  <a:lnTo>
                    <a:pt x="5602" y="14278"/>
                  </a:lnTo>
                  <a:lnTo>
                    <a:pt x="5305" y="14328"/>
                  </a:lnTo>
                  <a:lnTo>
                    <a:pt x="5007" y="14377"/>
                  </a:lnTo>
                  <a:lnTo>
                    <a:pt x="4611" y="14328"/>
                  </a:lnTo>
                  <a:lnTo>
                    <a:pt x="4214" y="14228"/>
                  </a:lnTo>
                  <a:lnTo>
                    <a:pt x="3817" y="14030"/>
                  </a:lnTo>
                  <a:lnTo>
                    <a:pt x="3520" y="13733"/>
                  </a:lnTo>
                  <a:lnTo>
                    <a:pt x="3371" y="13534"/>
                  </a:lnTo>
                  <a:lnTo>
                    <a:pt x="3322" y="13336"/>
                  </a:lnTo>
                  <a:lnTo>
                    <a:pt x="3371" y="13138"/>
                  </a:lnTo>
                  <a:lnTo>
                    <a:pt x="3520" y="12939"/>
                  </a:lnTo>
                  <a:lnTo>
                    <a:pt x="3669" y="12840"/>
                  </a:lnTo>
                  <a:lnTo>
                    <a:pt x="3916" y="12791"/>
                  </a:lnTo>
                  <a:lnTo>
                    <a:pt x="4115" y="12840"/>
                  </a:lnTo>
                  <a:lnTo>
                    <a:pt x="4313" y="12939"/>
                  </a:lnTo>
                  <a:lnTo>
                    <a:pt x="4412" y="13088"/>
                  </a:lnTo>
                  <a:lnTo>
                    <a:pt x="4561" y="13138"/>
                  </a:lnTo>
                  <a:lnTo>
                    <a:pt x="4759" y="13237"/>
                  </a:lnTo>
                  <a:lnTo>
                    <a:pt x="4908" y="13237"/>
                  </a:lnTo>
                  <a:lnTo>
                    <a:pt x="5255" y="13187"/>
                  </a:lnTo>
                  <a:lnTo>
                    <a:pt x="5552" y="13088"/>
                  </a:lnTo>
                  <a:lnTo>
                    <a:pt x="5552" y="11898"/>
                  </a:lnTo>
                  <a:lnTo>
                    <a:pt x="3520" y="9816"/>
                  </a:lnTo>
                  <a:lnTo>
                    <a:pt x="3421" y="9668"/>
                  </a:lnTo>
                  <a:lnTo>
                    <a:pt x="3371" y="9519"/>
                  </a:lnTo>
                  <a:lnTo>
                    <a:pt x="3322" y="9370"/>
                  </a:lnTo>
                  <a:lnTo>
                    <a:pt x="3371" y="9221"/>
                  </a:lnTo>
                  <a:lnTo>
                    <a:pt x="3470" y="9073"/>
                  </a:lnTo>
                  <a:lnTo>
                    <a:pt x="3569" y="8973"/>
                  </a:lnTo>
                  <a:lnTo>
                    <a:pt x="3718" y="8874"/>
                  </a:lnTo>
                  <a:close/>
                  <a:moveTo>
                    <a:pt x="5503" y="0"/>
                  </a:moveTo>
                  <a:lnTo>
                    <a:pt x="4908" y="100"/>
                  </a:lnTo>
                  <a:lnTo>
                    <a:pt x="4313" y="248"/>
                  </a:lnTo>
                  <a:lnTo>
                    <a:pt x="3768" y="447"/>
                  </a:lnTo>
                  <a:lnTo>
                    <a:pt x="3222" y="744"/>
                  </a:lnTo>
                  <a:lnTo>
                    <a:pt x="2727" y="1042"/>
                  </a:lnTo>
                  <a:lnTo>
                    <a:pt x="2231" y="1389"/>
                  </a:lnTo>
                  <a:lnTo>
                    <a:pt x="1785" y="1785"/>
                  </a:lnTo>
                  <a:lnTo>
                    <a:pt x="1388" y="2231"/>
                  </a:lnTo>
                  <a:lnTo>
                    <a:pt x="1041" y="2678"/>
                  </a:lnTo>
                  <a:lnTo>
                    <a:pt x="744" y="3173"/>
                  </a:lnTo>
                  <a:lnTo>
                    <a:pt x="496" y="3719"/>
                  </a:lnTo>
                  <a:lnTo>
                    <a:pt x="297" y="4264"/>
                  </a:lnTo>
                  <a:lnTo>
                    <a:pt x="149" y="4859"/>
                  </a:lnTo>
                  <a:lnTo>
                    <a:pt x="50" y="5454"/>
                  </a:lnTo>
                  <a:lnTo>
                    <a:pt x="0" y="6098"/>
                  </a:lnTo>
                  <a:lnTo>
                    <a:pt x="0" y="10560"/>
                  </a:lnTo>
                  <a:lnTo>
                    <a:pt x="50" y="11155"/>
                  </a:lnTo>
                  <a:lnTo>
                    <a:pt x="149" y="11750"/>
                  </a:lnTo>
                  <a:lnTo>
                    <a:pt x="297" y="12345"/>
                  </a:lnTo>
                  <a:lnTo>
                    <a:pt x="496" y="12939"/>
                  </a:lnTo>
                  <a:lnTo>
                    <a:pt x="744" y="13485"/>
                  </a:lnTo>
                  <a:lnTo>
                    <a:pt x="1041" y="13981"/>
                  </a:lnTo>
                  <a:lnTo>
                    <a:pt x="1388" y="14427"/>
                  </a:lnTo>
                  <a:lnTo>
                    <a:pt x="1785" y="14873"/>
                  </a:lnTo>
                  <a:lnTo>
                    <a:pt x="2231" y="15269"/>
                  </a:lnTo>
                  <a:lnTo>
                    <a:pt x="2727" y="15666"/>
                  </a:lnTo>
                  <a:lnTo>
                    <a:pt x="3222" y="15964"/>
                  </a:lnTo>
                  <a:lnTo>
                    <a:pt x="3768" y="16211"/>
                  </a:lnTo>
                  <a:lnTo>
                    <a:pt x="4313" y="16459"/>
                  </a:lnTo>
                  <a:lnTo>
                    <a:pt x="4908" y="16608"/>
                  </a:lnTo>
                  <a:lnTo>
                    <a:pt x="5503" y="16707"/>
                  </a:lnTo>
                  <a:lnTo>
                    <a:pt x="6742" y="16707"/>
                  </a:lnTo>
                  <a:lnTo>
                    <a:pt x="7337" y="16608"/>
                  </a:lnTo>
                  <a:lnTo>
                    <a:pt x="7932" y="16459"/>
                  </a:lnTo>
                  <a:lnTo>
                    <a:pt x="8477" y="16211"/>
                  </a:lnTo>
                  <a:lnTo>
                    <a:pt x="9023" y="15964"/>
                  </a:lnTo>
                  <a:lnTo>
                    <a:pt x="9518" y="15666"/>
                  </a:lnTo>
                  <a:lnTo>
                    <a:pt x="10014" y="15269"/>
                  </a:lnTo>
                  <a:lnTo>
                    <a:pt x="10460" y="14873"/>
                  </a:lnTo>
                  <a:lnTo>
                    <a:pt x="10807" y="14427"/>
                  </a:lnTo>
                  <a:lnTo>
                    <a:pt x="11204" y="13981"/>
                  </a:lnTo>
                  <a:lnTo>
                    <a:pt x="11501" y="13485"/>
                  </a:lnTo>
                  <a:lnTo>
                    <a:pt x="11749" y="12939"/>
                  </a:lnTo>
                  <a:lnTo>
                    <a:pt x="11948" y="12345"/>
                  </a:lnTo>
                  <a:lnTo>
                    <a:pt x="12096" y="11750"/>
                  </a:lnTo>
                  <a:lnTo>
                    <a:pt x="12195" y="11155"/>
                  </a:lnTo>
                  <a:lnTo>
                    <a:pt x="12245" y="10560"/>
                  </a:lnTo>
                  <a:lnTo>
                    <a:pt x="12245" y="6098"/>
                  </a:lnTo>
                  <a:lnTo>
                    <a:pt x="12195" y="5454"/>
                  </a:lnTo>
                  <a:lnTo>
                    <a:pt x="12096" y="4859"/>
                  </a:lnTo>
                  <a:lnTo>
                    <a:pt x="11948" y="4264"/>
                  </a:lnTo>
                  <a:lnTo>
                    <a:pt x="11749" y="3719"/>
                  </a:lnTo>
                  <a:lnTo>
                    <a:pt x="11501" y="3173"/>
                  </a:lnTo>
                  <a:lnTo>
                    <a:pt x="11204" y="2678"/>
                  </a:lnTo>
                  <a:lnTo>
                    <a:pt x="10807" y="2231"/>
                  </a:lnTo>
                  <a:lnTo>
                    <a:pt x="10460" y="1785"/>
                  </a:lnTo>
                  <a:lnTo>
                    <a:pt x="10014" y="1389"/>
                  </a:lnTo>
                  <a:lnTo>
                    <a:pt x="9518" y="1042"/>
                  </a:lnTo>
                  <a:lnTo>
                    <a:pt x="9023" y="744"/>
                  </a:lnTo>
                  <a:lnTo>
                    <a:pt x="8477" y="447"/>
                  </a:lnTo>
                  <a:lnTo>
                    <a:pt x="7932" y="248"/>
                  </a:lnTo>
                  <a:lnTo>
                    <a:pt x="7337" y="100"/>
                  </a:lnTo>
                  <a:lnTo>
                    <a:pt x="67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21" name="Google Shape;2221;p66"/>
            <p:cNvSpPr/>
            <p:nvPr/>
          </p:nvSpPr>
          <p:spPr>
            <a:xfrm>
              <a:off x="3215100" y="3935725"/>
              <a:ext cx="306150" cy="417700"/>
            </a:xfrm>
            <a:custGeom>
              <a:avLst/>
              <a:gdLst/>
              <a:ahLst/>
              <a:cxnLst/>
              <a:rect l="l" t="t" r="r" b="b"/>
              <a:pathLst>
                <a:path w="12246" h="16708" fill="none" extrusionOk="0">
                  <a:moveTo>
                    <a:pt x="12245" y="10560"/>
                  </a:moveTo>
                  <a:lnTo>
                    <a:pt x="12245" y="6098"/>
                  </a:lnTo>
                  <a:lnTo>
                    <a:pt x="12245" y="6098"/>
                  </a:lnTo>
                  <a:lnTo>
                    <a:pt x="12195" y="5454"/>
                  </a:lnTo>
                  <a:lnTo>
                    <a:pt x="12096" y="4859"/>
                  </a:lnTo>
                  <a:lnTo>
                    <a:pt x="11948" y="4264"/>
                  </a:lnTo>
                  <a:lnTo>
                    <a:pt x="11749" y="3719"/>
                  </a:lnTo>
                  <a:lnTo>
                    <a:pt x="11501" y="3173"/>
                  </a:lnTo>
                  <a:lnTo>
                    <a:pt x="11204" y="2678"/>
                  </a:lnTo>
                  <a:lnTo>
                    <a:pt x="10807" y="2231"/>
                  </a:lnTo>
                  <a:lnTo>
                    <a:pt x="10460" y="1785"/>
                  </a:lnTo>
                  <a:lnTo>
                    <a:pt x="10014" y="1389"/>
                  </a:lnTo>
                  <a:lnTo>
                    <a:pt x="9518" y="1042"/>
                  </a:lnTo>
                  <a:lnTo>
                    <a:pt x="9023" y="744"/>
                  </a:lnTo>
                  <a:lnTo>
                    <a:pt x="8477" y="447"/>
                  </a:lnTo>
                  <a:lnTo>
                    <a:pt x="7932" y="248"/>
                  </a:lnTo>
                  <a:lnTo>
                    <a:pt x="7337" y="100"/>
                  </a:lnTo>
                  <a:lnTo>
                    <a:pt x="6742" y="0"/>
                  </a:lnTo>
                  <a:lnTo>
                    <a:pt x="6098" y="0"/>
                  </a:lnTo>
                  <a:lnTo>
                    <a:pt x="6098" y="0"/>
                  </a:lnTo>
                  <a:lnTo>
                    <a:pt x="5503" y="0"/>
                  </a:lnTo>
                  <a:lnTo>
                    <a:pt x="4908" y="100"/>
                  </a:lnTo>
                  <a:lnTo>
                    <a:pt x="4313" y="248"/>
                  </a:lnTo>
                  <a:lnTo>
                    <a:pt x="3768" y="447"/>
                  </a:lnTo>
                  <a:lnTo>
                    <a:pt x="3222" y="744"/>
                  </a:lnTo>
                  <a:lnTo>
                    <a:pt x="2727" y="1042"/>
                  </a:lnTo>
                  <a:lnTo>
                    <a:pt x="2231" y="1389"/>
                  </a:lnTo>
                  <a:lnTo>
                    <a:pt x="1785" y="1785"/>
                  </a:lnTo>
                  <a:lnTo>
                    <a:pt x="1388" y="2231"/>
                  </a:lnTo>
                  <a:lnTo>
                    <a:pt x="1041" y="2678"/>
                  </a:lnTo>
                  <a:lnTo>
                    <a:pt x="744" y="3173"/>
                  </a:lnTo>
                  <a:lnTo>
                    <a:pt x="496" y="3719"/>
                  </a:lnTo>
                  <a:lnTo>
                    <a:pt x="297" y="4264"/>
                  </a:lnTo>
                  <a:lnTo>
                    <a:pt x="149" y="4859"/>
                  </a:lnTo>
                  <a:lnTo>
                    <a:pt x="50" y="5454"/>
                  </a:lnTo>
                  <a:lnTo>
                    <a:pt x="0" y="6098"/>
                  </a:lnTo>
                  <a:lnTo>
                    <a:pt x="0" y="10560"/>
                  </a:lnTo>
                  <a:lnTo>
                    <a:pt x="0" y="10560"/>
                  </a:lnTo>
                  <a:lnTo>
                    <a:pt x="50" y="11155"/>
                  </a:lnTo>
                  <a:lnTo>
                    <a:pt x="149" y="11750"/>
                  </a:lnTo>
                  <a:lnTo>
                    <a:pt x="297" y="12345"/>
                  </a:lnTo>
                  <a:lnTo>
                    <a:pt x="496" y="12939"/>
                  </a:lnTo>
                  <a:lnTo>
                    <a:pt x="744" y="13485"/>
                  </a:lnTo>
                  <a:lnTo>
                    <a:pt x="1041" y="13981"/>
                  </a:lnTo>
                  <a:lnTo>
                    <a:pt x="1388" y="14427"/>
                  </a:lnTo>
                  <a:lnTo>
                    <a:pt x="1785" y="14873"/>
                  </a:lnTo>
                  <a:lnTo>
                    <a:pt x="2231" y="15269"/>
                  </a:lnTo>
                  <a:lnTo>
                    <a:pt x="2727" y="15666"/>
                  </a:lnTo>
                  <a:lnTo>
                    <a:pt x="3222" y="15964"/>
                  </a:lnTo>
                  <a:lnTo>
                    <a:pt x="3768" y="16211"/>
                  </a:lnTo>
                  <a:lnTo>
                    <a:pt x="4313" y="16459"/>
                  </a:lnTo>
                  <a:lnTo>
                    <a:pt x="4908" y="16608"/>
                  </a:lnTo>
                  <a:lnTo>
                    <a:pt x="5503" y="16707"/>
                  </a:lnTo>
                  <a:lnTo>
                    <a:pt x="6098" y="16707"/>
                  </a:lnTo>
                  <a:lnTo>
                    <a:pt x="6098" y="16707"/>
                  </a:lnTo>
                  <a:lnTo>
                    <a:pt x="6742" y="16707"/>
                  </a:lnTo>
                  <a:lnTo>
                    <a:pt x="7337" y="16608"/>
                  </a:lnTo>
                  <a:lnTo>
                    <a:pt x="7932" y="16459"/>
                  </a:lnTo>
                  <a:lnTo>
                    <a:pt x="8477" y="16211"/>
                  </a:lnTo>
                  <a:lnTo>
                    <a:pt x="9023" y="15964"/>
                  </a:lnTo>
                  <a:lnTo>
                    <a:pt x="9518" y="15666"/>
                  </a:lnTo>
                  <a:lnTo>
                    <a:pt x="10014" y="15269"/>
                  </a:lnTo>
                  <a:lnTo>
                    <a:pt x="10460" y="14873"/>
                  </a:lnTo>
                  <a:lnTo>
                    <a:pt x="10807" y="14427"/>
                  </a:lnTo>
                  <a:lnTo>
                    <a:pt x="11204" y="13981"/>
                  </a:lnTo>
                  <a:lnTo>
                    <a:pt x="11501" y="13485"/>
                  </a:lnTo>
                  <a:lnTo>
                    <a:pt x="11749" y="12939"/>
                  </a:lnTo>
                  <a:lnTo>
                    <a:pt x="11948" y="12345"/>
                  </a:lnTo>
                  <a:lnTo>
                    <a:pt x="12096" y="11750"/>
                  </a:lnTo>
                  <a:lnTo>
                    <a:pt x="12195" y="11155"/>
                  </a:lnTo>
                  <a:lnTo>
                    <a:pt x="12245" y="10560"/>
                  </a:lnTo>
                  <a:lnTo>
                    <a:pt x="12245" y="1056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22" name="Google Shape;2222;p66"/>
            <p:cNvSpPr/>
            <p:nvPr/>
          </p:nvSpPr>
          <p:spPr>
            <a:xfrm>
              <a:off x="3257225" y="4034875"/>
              <a:ext cx="83075" cy="39675"/>
            </a:xfrm>
            <a:custGeom>
              <a:avLst/>
              <a:gdLst/>
              <a:ahLst/>
              <a:cxnLst/>
              <a:rect l="l" t="t" r="r" b="b"/>
              <a:pathLst>
                <a:path w="3323" h="1587" fill="none" extrusionOk="0">
                  <a:moveTo>
                    <a:pt x="149" y="1389"/>
                  </a:moveTo>
                  <a:lnTo>
                    <a:pt x="149" y="1389"/>
                  </a:lnTo>
                  <a:lnTo>
                    <a:pt x="50" y="1240"/>
                  </a:lnTo>
                  <a:lnTo>
                    <a:pt x="1" y="1042"/>
                  </a:lnTo>
                  <a:lnTo>
                    <a:pt x="50" y="794"/>
                  </a:lnTo>
                  <a:lnTo>
                    <a:pt x="149" y="645"/>
                  </a:lnTo>
                  <a:lnTo>
                    <a:pt x="149" y="645"/>
                  </a:lnTo>
                  <a:lnTo>
                    <a:pt x="496" y="347"/>
                  </a:lnTo>
                  <a:lnTo>
                    <a:pt x="843" y="149"/>
                  </a:lnTo>
                  <a:lnTo>
                    <a:pt x="1240" y="50"/>
                  </a:lnTo>
                  <a:lnTo>
                    <a:pt x="1637" y="0"/>
                  </a:lnTo>
                  <a:lnTo>
                    <a:pt x="2083" y="50"/>
                  </a:lnTo>
                  <a:lnTo>
                    <a:pt x="2479" y="149"/>
                  </a:lnTo>
                  <a:lnTo>
                    <a:pt x="2826" y="347"/>
                  </a:lnTo>
                  <a:lnTo>
                    <a:pt x="3173" y="645"/>
                  </a:lnTo>
                  <a:lnTo>
                    <a:pt x="3173" y="645"/>
                  </a:lnTo>
                  <a:lnTo>
                    <a:pt x="3273" y="794"/>
                  </a:lnTo>
                  <a:lnTo>
                    <a:pt x="3322" y="1042"/>
                  </a:lnTo>
                  <a:lnTo>
                    <a:pt x="3273" y="1240"/>
                  </a:lnTo>
                  <a:lnTo>
                    <a:pt x="3173" y="1389"/>
                  </a:lnTo>
                  <a:lnTo>
                    <a:pt x="3173" y="1389"/>
                  </a:lnTo>
                  <a:lnTo>
                    <a:pt x="2975" y="1537"/>
                  </a:lnTo>
                  <a:lnTo>
                    <a:pt x="2777" y="1587"/>
                  </a:lnTo>
                  <a:lnTo>
                    <a:pt x="2578" y="1537"/>
                  </a:lnTo>
                  <a:lnTo>
                    <a:pt x="2380" y="1389"/>
                  </a:lnTo>
                  <a:lnTo>
                    <a:pt x="2380" y="1389"/>
                  </a:lnTo>
                  <a:lnTo>
                    <a:pt x="2231" y="1289"/>
                  </a:lnTo>
                  <a:lnTo>
                    <a:pt x="2033" y="1190"/>
                  </a:lnTo>
                  <a:lnTo>
                    <a:pt x="1835" y="1141"/>
                  </a:lnTo>
                  <a:lnTo>
                    <a:pt x="1637" y="1091"/>
                  </a:lnTo>
                  <a:lnTo>
                    <a:pt x="1488" y="1141"/>
                  </a:lnTo>
                  <a:lnTo>
                    <a:pt x="1290" y="1190"/>
                  </a:lnTo>
                  <a:lnTo>
                    <a:pt x="1091" y="1289"/>
                  </a:lnTo>
                  <a:lnTo>
                    <a:pt x="943" y="1389"/>
                  </a:lnTo>
                  <a:lnTo>
                    <a:pt x="943" y="1389"/>
                  </a:lnTo>
                  <a:lnTo>
                    <a:pt x="744" y="1537"/>
                  </a:lnTo>
                  <a:lnTo>
                    <a:pt x="546" y="1587"/>
                  </a:lnTo>
                  <a:lnTo>
                    <a:pt x="348" y="1537"/>
                  </a:lnTo>
                  <a:lnTo>
                    <a:pt x="149" y="1389"/>
                  </a:lnTo>
                  <a:lnTo>
                    <a:pt x="149" y="1389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23" name="Google Shape;2223;p66"/>
            <p:cNvSpPr/>
            <p:nvPr/>
          </p:nvSpPr>
          <p:spPr>
            <a:xfrm>
              <a:off x="3298125" y="4157575"/>
              <a:ext cx="138825" cy="137600"/>
            </a:xfrm>
            <a:custGeom>
              <a:avLst/>
              <a:gdLst/>
              <a:ahLst/>
              <a:cxnLst/>
              <a:rect l="l" t="t" r="r" b="b"/>
              <a:pathLst>
                <a:path w="5553" h="5504" fill="none" extrusionOk="0">
                  <a:moveTo>
                    <a:pt x="5404" y="4859"/>
                  </a:moveTo>
                  <a:lnTo>
                    <a:pt x="5404" y="4859"/>
                  </a:lnTo>
                  <a:lnTo>
                    <a:pt x="5057" y="5156"/>
                  </a:lnTo>
                  <a:lnTo>
                    <a:pt x="4710" y="5354"/>
                  </a:lnTo>
                  <a:lnTo>
                    <a:pt x="4314" y="5454"/>
                  </a:lnTo>
                  <a:lnTo>
                    <a:pt x="3917" y="5503"/>
                  </a:lnTo>
                  <a:lnTo>
                    <a:pt x="3917" y="5503"/>
                  </a:lnTo>
                  <a:lnTo>
                    <a:pt x="3620" y="5454"/>
                  </a:lnTo>
                  <a:lnTo>
                    <a:pt x="3322" y="5404"/>
                  </a:lnTo>
                  <a:lnTo>
                    <a:pt x="3074" y="5305"/>
                  </a:lnTo>
                  <a:lnTo>
                    <a:pt x="2777" y="5156"/>
                  </a:lnTo>
                  <a:lnTo>
                    <a:pt x="2777" y="5156"/>
                  </a:lnTo>
                  <a:lnTo>
                    <a:pt x="2529" y="5305"/>
                  </a:lnTo>
                  <a:lnTo>
                    <a:pt x="2281" y="5404"/>
                  </a:lnTo>
                  <a:lnTo>
                    <a:pt x="1984" y="5454"/>
                  </a:lnTo>
                  <a:lnTo>
                    <a:pt x="1686" y="5503"/>
                  </a:lnTo>
                  <a:lnTo>
                    <a:pt x="1686" y="5503"/>
                  </a:lnTo>
                  <a:lnTo>
                    <a:pt x="1290" y="5454"/>
                  </a:lnTo>
                  <a:lnTo>
                    <a:pt x="893" y="5354"/>
                  </a:lnTo>
                  <a:lnTo>
                    <a:pt x="496" y="5156"/>
                  </a:lnTo>
                  <a:lnTo>
                    <a:pt x="199" y="4859"/>
                  </a:lnTo>
                  <a:lnTo>
                    <a:pt x="199" y="4859"/>
                  </a:lnTo>
                  <a:lnTo>
                    <a:pt x="50" y="4660"/>
                  </a:lnTo>
                  <a:lnTo>
                    <a:pt x="1" y="4462"/>
                  </a:lnTo>
                  <a:lnTo>
                    <a:pt x="50" y="4264"/>
                  </a:lnTo>
                  <a:lnTo>
                    <a:pt x="199" y="4065"/>
                  </a:lnTo>
                  <a:lnTo>
                    <a:pt x="199" y="4065"/>
                  </a:lnTo>
                  <a:lnTo>
                    <a:pt x="348" y="3966"/>
                  </a:lnTo>
                  <a:lnTo>
                    <a:pt x="595" y="3917"/>
                  </a:lnTo>
                  <a:lnTo>
                    <a:pt x="794" y="3966"/>
                  </a:lnTo>
                  <a:lnTo>
                    <a:pt x="992" y="4065"/>
                  </a:lnTo>
                  <a:lnTo>
                    <a:pt x="992" y="4065"/>
                  </a:lnTo>
                  <a:lnTo>
                    <a:pt x="1091" y="4214"/>
                  </a:lnTo>
                  <a:lnTo>
                    <a:pt x="1240" y="4264"/>
                  </a:lnTo>
                  <a:lnTo>
                    <a:pt x="1438" y="4363"/>
                  </a:lnTo>
                  <a:lnTo>
                    <a:pt x="1587" y="4363"/>
                  </a:lnTo>
                  <a:lnTo>
                    <a:pt x="1934" y="4313"/>
                  </a:lnTo>
                  <a:lnTo>
                    <a:pt x="2231" y="4214"/>
                  </a:lnTo>
                  <a:lnTo>
                    <a:pt x="2231" y="3024"/>
                  </a:lnTo>
                  <a:lnTo>
                    <a:pt x="199" y="942"/>
                  </a:lnTo>
                  <a:lnTo>
                    <a:pt x="199" y="942"/>
                  </a:lnTo>
                  <a:lnTo>
                    <a:pt x="100" y="794"/>
                  </a:lnTo>
                  <a:lnTo>
                    <a:pt x="50" y="645"/>
                  </a:lnTo>
                  <a:lnTo>
                    <a:pt x="1" y="496"/>
                  </a:lnTo>
                  <a:lnTo>
                    <a:pt x="50" y="347"/>
                  </a:lnTo>
                  <a:lnTo>
                    <a:pt x="50" y="347"/>
                  </a:lnTo>
                  <a:lnTo>
                    <a:pt x="149" y="199"/>
                  </a:lnTo>
                  <a:lnTo>
                    <a:pt x="248" y="99"/>
                  </a:lnTo>
                  <a:lnTo>
                    <a:pt x="397" y="0"/>
                  </a:lnTo>
                  <a:lnTo>
                    <a:pt x="595" y="0"/>
                  </a:lnTo>
                  <a:lnTo>
                    <a:pt x="5008" y="0"/>
                  </a:lnTo>
                  <a:lnTo>
                    <a:pt x="5008" y="0"/>
                  </a:lnTo>
                  <a:lnTo>
                    <a:pt x="5206" y="0"/>
                  </a:lnTo>
                  <a:lnTo>
                    <a:pt x="5305" y="99"/>
                  </a:lnTo>
                  <a:lnTo>
                    <a:pt x="5454" y="199"/>
                  </a:lnTo>
                  <a:lnTo>
                    <a:pt x="5553" y="347"/>
                  </a:lnTo>
                  <a:lnTo>
                    <a:pt x="5553" y="347"/>
                  </a:lnTo>
                  <a:lnTo>
                    <a:pt x="5553" y="496"/>
                  </a:lnTo>
                  <a:lnTo>
                    <a:pt x="5553" y="645"/>
                  </a:lnTo>
                  <a:lnTo>
                    <a:pt x="5503" y="794"/>
                  </a:lnTo>
                  <a:lnTo>
                    <a:pt x="5404" y="942"/>
                  </a:lnTo>
                  <a:lnTo>
                    <a:pt x="3372" y="3024"/>
                  </a:lnTo>
                  <a:lnTo>
                    <a:pt x="3372" y="4214"/>
                  </a:lnTo>
                  <a:lnTo>
                    <a:pt x="3372" y="4214"/>
                  </a:lnTo>
                  <a:lnTo>
                    <a:pt x="3520" y="4313"/>
                  </a:lnTo>
                  <a:lnTo>
                    <a:pt x="3669" y="4363"/>
                  </a:lnTo>
                  <a:lnTo>
                    <a:pt x="4016" y="4363"/>
                  </a:lnTo>
                  <a:lnTo>
                    <a:pt x="4314" y="4264"/>
                  </a:lnTo>
                  <a:lnTo>
                    <a:pt x="4512" y="4214"/>
                  </a:lnTo>
                  <a:lnTo>
                    <a:pt x="4611" y="4065"/>
                  </a:lnTo>
                  <a:lnTo>
                    <a:pt x="4611" y="4065"/>
                  </a:lnTo>
                  <a:lnTo>
                    <a:pt x="4809" y="3966"/>
                  </a:lnTo>
                  <a:lnTo>
                    <a:pt x="5008" y="3917"/>
                  </a:lnTo>
                  <a:lnTo>
                    <a:pt x="5206" y="3966"/>
                  </a:lnTo>
                  <a:lnTo>
                    <a:pt x="5404" y="4065"/>
                  </a:lnTo>
                  <a:lnTo>
                    <a:pt x="5404" y="4065"/>
                  </a:lnTo>
                  <a:lnTo>
                    <a:pt x="5553" y="4264"/>
                  </a:lnTo>
                  <a:lnTo>
                    <a:pt x="5553" y="4462"/>
                  </a:lnTo>
                  <a:lnTo>
                    <a:pt x="5553" y="4660"/>
                  </a:lnTo>
                  <a:lnTo>
                    <a:pt x="5404" y="4859"/>
                  </a:lnTo>
                  <a:lnTo>
                    <a:pt x="5404" y="4859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24" name="Google Shape;2224;p66"/>
            <p:cNvSpPr/>
            <p:nvPr/>
          </p:nvSpPr>
          <p:spPr>
            <a:xfrm>
              <a:off x="3396025" y="4034875"/>
              <a:ext cx="83075" cy="39675"/>
            </a:xfrm>
            <a:custGeom>
              <a:avLst/>
              <a:gdLst/>
              <a:ahLst/>
              <a:cxnLst/>
              <a:rect l="l" t="t" r="r" b="b"/>
              <a:pathLst>
                <a:path w="3323" h="1587" fill="none" extrusionOk="0">
                  <a:moveTo>
                    <a:pt x="2381" y="1389"/>
                  </a:moveTo>
                  <a:lnTo>
                    <a:pt x="2381" y="1389"/>
                  </a:lnTo>
                  <a:lnTo>
                    <a:pt x="2232" y="1289"/>
                  </a:lnTo>
                  <a:lnTo>
                    <a:pt x="2034" y="1190"/>
                  </a:lnTo>
                  <a:lnTo>
                    <a:pt x="1835" y="1141"/>
                  </a:lnTo>
                  <a:lnTo>
                    <a:pt x="1637" y="1091"/>
                  </a:lnTo>
                  <a:lnTo>
                    <a:pt x="1488" y="1141"/>
                  </a:lnTo>
                  <a:lnTo>
                    <a:pt x="1290" y="1190"/>
                  </a:lnTo>
                  <a:lnTo>
                    <a:pt x="1092" y="1289"/>
                  </a:lnTo>
                  <a:lnTo>
                    <a:pt x="943" y="1389"/>
                  </a:lnTo>
                  <a:lnTo>
                    <a:pt x="943" y="1389"/>
                  </a:lnTo>
                  <a:lnTo>
                    <a:pt x="745" y="1537"/>
                  </a:lnTo>
                  <a:lnTo>
                    <a:pt x="546" y="1587"/>
                  </a:lnTo>
                  <a:lnTo>
                    <a:pt x="348" y="1537"/>
                  </a:lnTo>
                  <a:lnTo>
                    <a:pt x="150" y="1389"/>
                  </a:lnTo>
                  <a:lnTo>
                    <a:pt x="150" y="1389"/>
                  </a:lnTo>
                  <a:lnTo>
                    <a:pt x="51" y="1240"/>
                  </a:lnTo>
                  <a:lnTo>
                    <a:pt x="1" y="1042"/>
                  </a:lnTo>
                  <a:lnTo>
                    <a:pt x="51" y="794"/>
                  </a:lnTo>
                  <a:lnTo>
                    <a:pt x="150" y="645"/>
                  </a:lnTo>
                  <a:lnTo>
                    <a:pt x="150" y="645"/>
                  </a:lnTo>
                  <a:lnTo>
                    <a:pt x="497" y="347"/>
                  </a:lnTo>
                  <a:lnTo>
                    <a:pt x="844" y="149"/>
                  </a:lnTo>
                  <a:lnTo>
                    <a:pt x="1240" y="50"/>
                  </a:lnTo>
                  <a:lnTo>
                    <a:pt x="1637" y="0"/>
                  </a:lnTo>
                  <a:lnTo>
                    <a:pt x="2083" y="50"/>
                  </a:lnTo>
                  <a:lnTo>
                    <a:pt x="2480" y="149"/>
                  </a:lnTo>
                  <a:lnTo>
                    <a:pt x="2827" y="347"/>
                  </a:lnTo>
                  <a:lnTo>
                    <a:pt x="3174" y="645"/>
                  </a:lnTo>
                  <a:lnTo>
                    <a:pt x="3174" y="645"/>
                  </a:lnTo>
                  <a:lnTo>
                    <a:pt x="3273" y="794"/>
                  </a:lnTo>
                  <a:lnTo>
                    <a:pt x="3322" y="1042"/>
                  </a:lnTo>
                  <a:lnTo>
                    <a:pt x="3273" y="1240"/>
                  </a:lnTo>
                  <a:lnTo>
                    <a:pt x="3174" y="1389"/>
                  </a:lnTo>
                  <a:lnTo>
                    <a:pt x="3174" y="1389"/>
                  </a:lnTo>
                  <a:lnTo>
                    <a:pt x="2975" y="1537"/>
                  </a:lnTo>
                  <a:lnTo>
                    <a:pt x="2777" y="1587"/>
                  </a:lnTo>
                  <a:lnTo>
                    <a:pt x="2579" y="1537"/>
                  </a:lnTo>
                  <a:lnTo>
                    <a:pt x="2381" y="1389"/>
                  </a:lnTo>
                  <a:lnTo>
                    <a:pt x="2381" y="1389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25" name="Google Shape;2225;p66"/>
            <p:cNvSpPr/>
            <p:nvPr/>
          </p:nvSpPr>
          <p:spPr>
            <a:xfrm>
              <a:off x="3455525" y="40695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26" name="Google Shape;2226;p66"/>
            <p:cNvSpPr/>
            <p:nvPr/>
          </p:nvSpPr>
          <p:spPr>
            <a:xfrm>
              <a:off x="3346450" y="4184825"/>
              <a:ext cx="43425" cy="22350"/>
            </a:xfrm>
            <a:custGeom>
              <a:avLst/>
              <a:gdLst/>
              <a:ahLst/>
              <a:cxnLst/>
              <a:rect l="l" t="t" r="r" b="b"/>
              <a:pathLst>
                <a:path w="1737" h="894" extrusionOk="0">
                  <a:moveTo>
                    <a:pt x="1" y="1"/>
                  </a:moveTo>
                  <a:lnTo>
                    <a:pt x="844" y="893"/>
                  </a:lnTo>
                  <a:lnTo>
                    <a:pt x="173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27" name="Google Shape;2227;p66"/>
            <p:cNvSpPr/>
            <p:nvPr/>
          </p:nvSpPr>
          <p:spPr>
            <a:xfrm>
              <a:off x="3346450" y="4184825"/>
              <a:ext cx="43425" cy="22350"/>
            </a:xfrm>
            <a:custGeom>
              <a:avLst/>
              <a:gdLst/>
              <a:ahLst/>
              <a:cxnLst/>
              <a:rect l="l" t="t" r="r" b="b"/>
              <a:pathLst>
                <a:path w="1737" h="894" fill="none" extrusionOk="0">
                  <a:moveTo>
                    <a:pt x="1" y="1"/>
                  </a:moveTo>
                  <a:lnTo>
                    <a:pt x="844" y="893"/>
                  </a:lnTo>
                  <a:lnTo>
                    <a:pt x="1736" y="1"/>
                  </a:ln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28" name="Google Shape;2228;p66"/>
            <p:cNvSpPr/>
            <p:nvPr/>
          </p:nvSpPr>
          <p:spPr>
            <a:xfrm>
              <a:off x="3346450" y="4184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29" name="Google Shape;2229;p66"/>
            <p:cNvSpPr/>
            <p:nvPr/>
          </p:nvSpPr>
          <p:spPr>
            <a:xfrm>
              <a:off x="3471650" y="3935725"/>
              <a:ext cx="133875" cy="240450"/>
            </a:xfrm>
            <a:custGeom>
              <a:avLst/>
              <a:gdLst/>
              <a:ahLst/>
              <a:cxnLst/>
              <a:rect l="l" t="t" r="r" b="b"/>
              <a:pathLst>
                <a:path w="5355" h="9618" extrusionOk="0">
                  <a:moveTo>
                    <a:pt x="843" y="0"/>
                  </a:moveTo>
                  <a:lnTo>
                    <a:pt x="397" y="50"/>
                  </a:lnTo>
                  <a:lnTo>
                    <a:pt x="0" y="199"/>
                  </a:lnTo>
                  <a:lnTo>
                    <a:pt x="645" y="695"/>
                  </a:lnTo>
                  <a:lnTo>
                    <a:pt x="1239" y="1289"/>
                  </a:lnTo>
                  <a:lnTo>
                    <a:pt x="1785" y="1983"/>
                  </a:lnTo>
                  <a:lnTo>
                    <a:pt x="2231" y="2727"/>
                  </a:lnTo>
                  <a:lnTo>
                    <a:pt x="2578" y="3471"/>
                  </a:lnTo>
                  <a:lnTo>
                    <a:pt x="2875" y="4313"/>
                  </a:lnTo>
                  <a:lnTo>
                    <a:pt x="3024" y="5206"/>
                  </a:lnTo>
                  <a:lnTo>
                    <a:pt x="3074" y="6098"/>
                  </a:lnTo>
                  <a:lnTo>
                    <a:pt x="3074" y="9618"/>
                  </a:lnTo>
                  <a:lnTo>
                    <a:pt x="3520" y="9420"/>
                  </a:lnTo>
                  <a:lnTo>
                    <a:pt x="3916" y="9172"/>
                  </a:lnTo>
                  <a:lnTo>
                    <a:pt x="4313" y="8924"/>
                  </a:lnTo>
                  <a:lnTo>
                    <a:pt x="4660" y="8626"/>
                  </a:lnTo>
                  <a:lnTo>
                    <a:pt x="4908" y="8279"/>
                  </a:lnTo>
                  <a:lnTo>
                    <a:pt x="5156" y="7932"/>
                  </a:lnTo>
                  <a:lnTo>
                    <a:pt x="5305" y="7536"/>
                  </a:lnTo>
                  <a:lnTo>
                    <a:pt x="5354" y="7090"/>
                  </a:lnTo>
                  <a:lnTo>
                    <a:pt x="5255" y="6495"/>
                  </a:lnTo>
                  <a:lnTo>
                    <a:pt x="5007" y="5553"/>
                  </a:lnTo>
                  <a:lnTo>
                    <a:pt x="4660" y="4363"/>
                  </a:lnTo>
                  <a:lnTo>
                    <a:pt x="4412" y="3768"/>
                  </a:lnTo>
                  <a:lnTo>
                    <a:pt x="4115" y="3124"/>
                  </a:lnTo>
                  <a:lnTo>
                    <a:pt x="3817" y="2529"/>
                  </a:lnTo>
                  <a:lnTo>
                    <a:pt x="3470" y="1934"/>
                  </a:lnTo>
                  <a:lnTo>
                    <a:pt x="3123" y="1438"/>
                  </a:lnTo>
                  <a:lnTo>
                    <a:pt x="2727" y="942"/>
                  </a:lnTo>
                  <a:lnTo>
                    <a:pt x="2280" y="546"/>
                  </a:lnTo>
                  <a:lnTo>
                    <a:pt x="1834" y="248"/>
                  </a:lnTo>
                  <a:lnTo>
                    <a:pt x="1586" y="149"/>
                  </a:lnTo>
                  <a:lnTo>
                    <a:pt x="1339" y="50"/>
                  </a:lnTo>
                  <a:lnTo>
                    <a:pt x="109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30" name="Google Shape;2230;p66"/>
            <p:cNvSpPr/>
            <p:nvPr/>
          </p:nvSpPr>
          <p:spPr>
            <a:xfrm>
              <a:off x="3471650" y="3935725"/>
              <a:ext cx="133875" cy="240450"/>
            </a:xfrm>
            <a:custGeom>
              <a:avLst/>
              <a:gdLst/>
              <a:ahLst/>
              <a:cxnLst/>
              <a:rect l="l" t="t" r="r" b="b"/>
              <a:pathLst>
                <a:path w="5355" h="9618" fill="none" extrusionOk="0">
                  <a:moveTo>
                    <a:pt x="843" y="0"/>
                  </a:moveTo>
                  <a:lnTo>
                    <a:pt x="843" y="0"/>
                  </a:lnTo>
                  <a:lnTo>
                    <a:pt x="397" y="50"/>
                  </a:lnTo>
                  <a:lnTo>
                    <a:pt x="0" y="199"/>
                  </a:lnTo>
                  <a:lnTo>
                    <a:pt x="0" y="199"/>
                  </a:lnTo>
                  <a:lnTo>
                    <a:pt x="645" y="695"/>
                  </a:lnTo>
                  <a:lnTo>
                    <a:pt x="1239" y="1289"/>
                  </a:lnTo>
                  <a:lnTo>
                    <a:pt x="1785" y="1983"/>
                  </a:lnTo>
                  <a:lnTo>
                    <a:pt x="2231" y="2727"/>
                  </a:lnTo>
                  <a:lnTo>
                    <a:pt x="2578" y="3471"/>
                  </a:lnTo>
                  <a:lnTo>
                    <a:pt x="2875" y="4313"/>
                  </a:lnTo>
                  <a:lnTo>
                    <a:pt x="3024" y="5206"/>
                  </a:lnTo>
                  <a:lnTo>
                    <a:pt x="3074" y="6098"/>
                  </a:lnTo>
                  <a:lnTo>
                    <a:pt x="3074" y="9618"/>
                  </a:lnTo>
                  <a:lnTo>
                    <a:pt x="3074" y="9618"/>
                  </a:lnTo>
                  <a:lnTo>
                    <a:pt x="3520" y="9420"/>
                  </a:lnTo>
                  <a:lnTo>
                    <a:pt x="3916" y="9172"/>
                  </a:lnTo>
                  <a:lnTo>
                    <a:pt x="4313" y="8924"/>
                  </a:lnTo>
                  <a:lnTo>
                    <a:pt x="4660" y="8626"/>
                  </a:lnTo>
                  <a:lnTo>
                    <a:pt x="4908" y="8279"/>
                  </a:lnTo>
                  <a:lnTo>
                    <a:pt x="5156" y="7932"/>
                  </a:lnTo>
                  <a:lnTo>
                    <a:pt x="5305" y="7536"/>
                  </a:lnTo>
                  <a:lnTo>
                    <a:pt x="5354" y="7090"/>
                  </a:lnTo>
                  <a:lnTo>
                    <a:pt x="5354" y="7090"/>
                  </a:lnTo>
                  <a:lnTo>
                    <a:pt x="5255" y="6495"/>
                  </a:lnTo>
                  <a:lnTo>
                    <a:pt x="5007" y="5553"/>
                  </a:lnTo>
                  <a:lnTo>
                    <a:pt x="4660" y="4363"/>
                  </a:lnTo>
                  <a:lnTo>
                    <a:pt x="4412" y="3768"/>
                  </a:lnTo>
                  <a:lnTo>
                    <a:pt x="4115" y="3124"/>
                  </a:lnTo>
                  <a:lnTo>
                    <a:pt x="3817" y="2529"/>
                  </a:lnTo>
                  <a:lnTo>
                    <a:pt x="3470" y="1934"/>
                  </a:lnTo>
                  <a:lnTo>
                    <a:pt x="3123" y="1438"/>
                  </a:lnTo>
                  <a:lnTo>
                    <a:pt x="2727" y="942"/>
                  </a:lnTo>
                  <a:lnTo>
                    <a:pt x="2280" y="546"/>
                  </a:lnTo>
                  <a:lnTo>
                    <a:pt x="1834" y="248"/>
                  </a:lnTo>
                  <a:lnTo>
                    <a:pt x="1586" y="149"/>
                  </a:lnTo>
                  <a:lnTo>
                    <a:pt x="1339" y="50"/>
                  </a:lnTo>
                  <a:lnTo>
                    <a:pt x="1091" y="0"/>
                  </a:lnTo>
                  <a:lnTo>
                    <a:pt x="843" y="0"/>
                  </a:lnTo>
                  <a:lnTo>
                    <a:pt x="843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31" name="Google Shape;2231;p66"/>
            <p:cNvSpPr/>
            <p:nvPr/>
          </p:nvSpPr>
          <p:spPr>
            <a:xfrm>
              <a:off x="3492700" y="3935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32" name="Google Shape;2232;p66"/>
            <p:cNvSpPr/>
            <p:nvPr/>
          </p:nvSpPr>
          <p:spPr>
            <a:xfrm>
              <a:off x="3130800" y="3935725"/>
              <a:ext cx="133900" cy="240450"/>
            </a:xfrm>
            <a:custGeom>
              <a:avLst/>
              <a:gdLst/>
              <a:ahLst/>
              <a:cxnLst/>
              <a:rect l="l" t="t" r="r" b="b"/>
              <a:pathLst>
                <a:path w="5356" h="9618" extrusionOk="0">
                  <a:moveTo>
                    <a:pt x="4215" y="0"/>
                  </a:moveTo>
                  <a:lnTo>
                    <a:pt x="3967" y="50"/>
                  </a:lnTo>
                  <a:lnTo>
                    <a:pt x="3719" y="149"/>
                  </a:lnTo>
                  <a:lnTo>
                    <a:pt x="3521" y="248"/>
                  </a:lnTo>
                  <a:lnTo>
                    <a:pt x="3025" y="546"/>
                  </a:lnTo>
                  <a:lnTo>
                    <a:pt x="2628" y="942"/>
                  </a:lnTo>
                  <a:lnTo>
                    <a:pt x="2232" y="1438"/>
                  </a:lnTo>
                  <a:lnTo>
                    <a:pt x="1835" y="1934"/>
                  </a:lnTo>
                  <a:lnTo>
                    <a:pt x="1538" y="2529"/>
                  </a:lnTo>
                  <a:lnTo>
                    <a:pt x="1191" y="3124"/>
                  </a:lnTo>
                  <a:lnTo>
                    <a:pt x="943" y="3768"/>
                  </a:lnTo>
                  <a:lnTo>
                    <a:pt x="695" y="4363"/>
                  </a:lnTo>
                  <a:lnTo>
                    <a:pt x="348" y="5553"/>
                  </a:lnTo>
                  <a:lnTo>
                    <a:pt x="100" y="6495"/>
                  </a:lnTo>
                  <a:lnTo>
                    <a:pt x="1" y="7090"/>
                  </a:lnTo>
                  <a:lnTo>
                    <a:pt x="51" y="7536"/>
                  </a:lnTo>
                  <a:lnTo>
                    <a:pt x="199" y="7932"/>
                  </a:lnTo>
                  <a:lnTo>
                    <a:pt x="447" y="8279"/>
                  </a:lnTo>
                  <a:lnTo>
                    <a:pt x="695" y="8626"/>
                  </a:lnTo>
                  <a:lnTo>
                    <a:pt x="1042" y="8924"/>
                  </a:lnTo>
                  <a:lnTo>
                    <a:pt x="1439" y="9172"/>
                  </a:lnTo>
                  <a:lnTo>
                    <a:pt x="1835" y="9420"/>
                  </a:lnTo>
                  <a:lnTo>
                    <a:pt x="2281" y="9618"/>
                  </a:lnTo>
                  <a:lnTo>
                    <a:pt x="2281" y="6098"/>
                  </a:lnTo>
                  <a:lnTo>
                    <a:pt x="2331" y="5206"/>
                  </a:lnTo>
                  <a:lnTo>
                    <a:pt x="2480" y="4313"/>
                  </a:lnTo>
                  <a:lnTo>
                    <a:pt x="2777" y="3471"/>
                  </a:lnTo>
                  <a:lnTo>
                    <a:pt x="3124" y="2727"/>
                  </a:lnTo>
                  <a:lnTo>
                    <a:pt x="3570" y="1983"/>
                  </a:lnTo>
                  <a:lnTo>
                    <a:pt x="4116" y="1289"/>
                  </a:lnTo>
                  <a:lnTo>
                    <a:pt x="4711" y="695"/>
                  </a:lnTo>
                  <a:lnTo>
                    <a:pt x="5355" y="199"/>
                  </a:lnTo>
                  <a:lnTo>
                    <a:pt x="4958" y="50"/>
                  </a:lnTo>
                  <a:lnTo>
                    <a:pt x="451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33" name="Google Shape;2233;p66"/>
            <p:cNvSpPr/>
            <p:nvPr/>
          </p:nvSpPr>
          <p:spPr>
            <a:xfrm>
              <a:off x="3130800" y="3935725"/>
              <a:ext cx="133900" cy="240450"/>
            </a:xfrm>
            <a:custGeom>
              <a:avLst/>
              <a:gdLst/>
              <a:ahLst/>
              <a:cxnLst/>
              <a:rect l="l" t="t" r="r" b="b"/>
              <a:pathLst>
                <a:path w="5356" h="9618" fill="none" extrusionOk="0">
                  <a:moveTo>
                    <a:pt x="5355" y="199"/>
                  </a:moveTo>
                  <a:lnTo>
                    <a:pt x="5355" y="199"/>
                  </a:lnTo>
                  <a:lnTo>
                    <a:pt x="4958" y="50"/>
                  </a:lnTo>
                  <a:lnTo>
                    <a:pt x="4512" y="0"/>
                  </a:lnTo>
                  <a:lnTo>
                    <a:pt x="4512" y="0"/>
                  </a:lnTo>
                  <a:lnTo>
                    <a:pt x="4215" y="0"/>
                  </a:lnTo>
                  <a:lnTo>
                    <a:pt x="3967" y="50"/>
                  </a:lnTo>
                  <a:lnTo>
                    <a:pt x="3719" y="149"/>
                  </a:lnTo>
                  <a:lnTo>
                    <a:pt x="3521" y="248"/>
                  </a:lnTo>
                  <a:lnTo>
                    <a:pt x="3025" y="546"/>
                  </a:lnTo>
                  <a:lnTo>
                    <a:pt x="2628" y="942"/>
                  </a:lnTo>
                  <a:lnTo>
                    <a:pt x="2232" y="1438"/>
                  </a:lnTo>
                  <a:lnTo>
                    <a:pt x="1835" y="1934"/>
                  </a:lnTo>
                  <a:lnTo>
                    <a:pt x="1538" y="2529"/>
                  </a:lnTo>
                  <a:lnTo>
                    <a:pt x="1191" y="3124"/>
                  </a:lnTo>
                  <a:lnTo>
                    <a:pt x="943" y="3768"/>
                  </a:lnTo>
                  <a:lnTo>
                    <a:pt x="695" y="4363"/>
                  </a:lnTo>
                  <a:lnTo>
                    <a:pt x="348" y="5553"/>
                  </a:lnTo>
                  <a:lnTo>
                    <a:pt x="100" y="6495"/>
                  </a:lnTo>
                  <a:lnTo>
                    <a:pt x="1" y="7090"/>
                  </a:lnTo>
                  <a:lnTo>
                    <a:pt x="1" y="7090"/>
                  </a:lnTo>
                  <a:lnTo>
                    <a:pt x="51" y="7536"/>
                  </a:lnTo>
                  <a:lnTo>
                    <a:pt x="199" y="7932"/>
                  </a:lnTo>
                  <a:lnTo>
                    <a:pt x="447" y="8279"/>
                  </a:lnTo>
                  <a:lnTo>
                    <a:pt x="695" y="8626"/>
                  </a:lnTo>
                  <a:lnTo>
                    <a:pt x="1042" y="8924"/>
                  </a:lnTo>
                  <a:lnTo>
                    <a:pt x="1439" y="9172"/>
                  </a:lnTo>
                  <a:lnTo>
                    <a:pt x="1835" y="9420"/>
                  </a:lnTo>
                  <a:lnTo>
                    <a:pt x="2281" y="9618"/>
                  </a:lnTo>
                  <a:lnTo>
                    <a:pt x="2281" y="6098"/>
                  </a:lnTo>
                  <a:lnTo>
                    <a:pt x="2281" y="6098"/>
                  </a:lnTo>
                  <a:lnTo>
                    <a:pt x="2331" y="5206"/>
                  </a:lnTo>
                  <a:lnTo>
                    <a:pt x="2480" y="4313"/>
                  </a:lnTo>
                  <a:lnTo>
                    <a:pt x="2777" y="3471"/>
                  </a:lnTo>
                  <a:lnTo>
                    <a:pt x="3124" y="2727"/>
                  </a:lnTo>
                  <a:lnTo>
                    <a:pt x="3570" y="1983"/>
                  </a:lnTo>
                  <a:lnTo>
                    <a:pt x="4116" y="1289"/>
                  </a:lnTo>
                  <a:lnTo>
                    <a:pt x="4711" y="695"/>
                  </a:lnTo>
                  <a:lnTo>
                    <a:pt x="5355" y="199"/>
                  </a:lnTo>
                  <a:lnTo>
                    <a:pt x="5355" y="199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34" name="Google Shape;2234;p66"/>
            <p:cNvSpPr/>
            <p:nvPr/>
          </p:nvSpPr>
          <p:spPr>
            <a:xfrm>
              <a:off x="3264675" y="3940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35" name="Google Shape;2235;p66"/>
            <p:cNvSpPr/>
            <p:nvPr/>
          </p:nvSpPr>
          <p:spPr>
            <a:xfrm>
              <a:off x="3305575" y="4370750"/>
              <a:ext cx="125200" cy="38425"/>
            </a:xfrm>
            <a:custGeom>
              <a:avLst/>
              <a:gdLst/>
              <a:ahLst/>
              <a:cxnLst/>
              <a:rect l="l" t="t" r="r" b="b"/>
              <a:pathLst>
                <a:path w="5008" h="1537" extrusionOk="0">
                  <a:moveTo>
                    <a:pt x="0" y="0"/>
                  </a:moveTo>
                  <a:lnTo>
                    <a:pt x="198" y="298"/>
                  </a:lnTo>
                  <a:lnTo>
                    <a:pt x="446" y="595"/>
                  </a:lnTo>
                  <a:lnTo>
                    <a:pt x="694" y="893"/>
                  </a:lnTo>
                  <a:lnTo>
                    <a:pt x="1041" y="1091"/>
                  </a:lnTo>
                  <a:lnTo>
                    <a:pt x="1339" y="1289"/>
                  </a:lnTo>
                  <a:lnTo>
                    <a:pt x="1735" y="1438"/>
                  </a:lnTo>
                  <a:lnTo>
                    <a:pt x="2082" y="1487"/>
                  </a:lnTo>
                  <a:lnTo>
                    <a:pt x="2479" y="1537"/>
                  </a:lnTo>
                  <a:lnTo>
                    <a:pt x="2925" y="1487"/>
                  </a:lnTo>
                  <a:lnTo>
                    <a:pt x="3272" y="1438"/>
                  </a:lnTo>
                  <a:lnTo>
                    <a:pt x="3669" y="1289"/>
                  </a:lnTo>
                  <a:lnTo>
                    <a:pt x="3966" y="1091"/>
                  </a:lnTo>
                  <a:lnTo>
                    <a:pt x="4313" y="893"/>
                  </a:lnTo>
                  <a:lnTo>
                    <a:pt x="4561" y="595"/>
                  </a:lnTo>
                  <a:lnTo>
                    <a:pt x="4809" y="298"/>
                  </a:lnTo>
                  <a:lnTo>
                    <a:pt x="5007" y="0"/>
                  </a:lnTo>
                  <a:lnTo>
                    <a:pt x="5007" y="0"/>
                  </a:lnTo>
                  <a:lnTo>
                    <a:pt x="4412" y="149"/>
                  </a:lnTo>
                  <a:lnTo>
                    <a:pt x="3768" y="298"/>
                  </a:lnTo>
                  <a:lnTo>
                    <a:pt x="3173" y="397"/>
                  </a:lnTo>
                  <a:lnTo>
                    <a:pt x="2479" y="446"/>
                  </a:lnTo>
                  <a:lnTo>
                    <a:pt x="1834" y="397"/>
                  </a:lnTo>
                  <a:lnTo>
                    <a:pt x="1239" y="298"/>
                  </a:lnTo>
                  <a:lnTo>
                    <a:pt x="595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36" name="Google Shape;2236;p66"/>
            <p:cNvSpPr/>
            <p:nvPr/>
          </p:nvSpPr>
          <p:spPr>
            <a:xfrm>
              <a:off x="3305575" y="4370750"/>
              <a:ext cx="125200" cy="38425"/>
            </a:xfrm>
            <a:custGeom>
              <a:avLst/>
              <a:gdLst/>
              <a:ahLst/>
              <a:cxnLst/>
              <a:rect l="l" t="t" r="r" b="b"/>
              <a:pathLst>
                <a:path w="5008" h="1537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198" y="298"/>
                  </a:lnTo>
                  <a:lnTo>
                    <a:pt x="446" y="595"/>
                  </a:lnTo>
                  <a:lnTo>
                    <a:pt x="694" y="893"/>
                  </a:lnTo>
                  <a:lnTo>
                    <a:pt x="1041" y="1091"/>
                  </a:lnTo>
                  <a:lnTo>
                    <a:pt x="1339" y="1289"/>
                  </a:lnTo>
                  <a:lnTo>
                    <a:pt x="1735" y="1438"/>
                  </a:lnTo>
                  <a:lnTo>
                    <a:pt x="2082" y="1487"/>
                  </a:lnTo>
                  <a:lnTo>
                    <a:pt x="2479" y="1537"/>
                  </a:lnTo>
                  <a:lnTo>
                    <a:pt x="2479" y="1537"/>
                  </a:lnTo>
                  <a:lnTo>
                    <a:pt x="2925" y="1487"/>
                  </a:lnTo>
                  <a:lnTo>
                    <a:pt x="3272" y="1438"/>
                  </a:lnTo>
                  <a:lnTo>
                    <a:pt x="3669" y="1289"/>
                  </a:lnTo>
                  <a:lnTo>
                    <a:pt x="3966" y="1091"/>
                  </a:lnTo>
                  <a:lnTo>
                    <a:pt x="4313" y="893"/>
                  </a:lnTo>
                  <a:lnTo>
                    <a:pt x="4561" y="595"/>
                  </a:lnTo>
                  <a:lnTo>
                    <a:pt x="4809" y="298"/>
                  </a:lnTo>
                  <a:lnTo>
                    <a:pt x="5007" y="0"/>
                  </a:lnTo>
                  <a:lnTo>
                    <a:pt x="5007" y="0"/>
                  </a:lnTo>
                  <a:lnTo>
                    <a:pt x="4412" y="149"/>
                  </a:lnTo>
                  <a:lnTo>
                    <a:pt x="3768" y="298"/>
                  </a:lnTo>
                  <a:lnTo>
                    <a:pt x="3173" y="397"/>
                  </a:lnTo>
                  <a:lnTo>
                    <a:pt x="2479" y="446"/>
                  </a:lnTo>
                  <a:lnTo>
                    <a:pt x="2479" y="446"/>
                  </a:lnTo>
                  <a:lnTo>
                    <a:pt x="1834" y="397"/>
                  </a:lnTo>
                  <a:lnTo>
                    <a:pt x="1239" y="298"/>
                  </a:lnTo>
                  <a:lnTo>
                    <a:pt x="595" y="14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37" name="Google Shape;2237;p66"/>
            <p:cNvSpPr/>
            <p:nvPr/>
          </p:nvSpPr>
          <p:spPr>
            <a:xfrm>
              <a:off x="3305575" y="4370750"/>
              <a:ext cx="0" cy="25"/>
            </a:xfrm>
            <a:custGeom>
              <a:avLst/>
              <a:gdLst/>
              <a:ahLst/>
              <a:cxnLst/>
              <a:rect l="l" t="t" r="r" b="b"/>
              <a:pathLst>
                <a:path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238" name="Google Shape;2238;p66"/>
          <p:cNvGrpSpPr/>
          <p:nvPr/>
        </p:nvGrpSpPr>
        <p:grpSpPr>
          <a:xfrm>
            <a:off x="4628054" y="3912769"/>
            <a:ext cx="446408" cy="445232"/>
            <a:chOff x="3869475" y="3935725"/>
            <a:chExt cx="474700" cy="473450"/>
          </a:xfrm>
        </p:grpSpPr>
        <p:sp>
          <p:nvSpPr>
            <p:cNvPr id="2239" name="Google Shape;2239;p66"/>
            <p:cNvSpPr/>
            <p:nvPr/>
          </p:nvSpPr>
          <p:spPr>
            <a:xfrm>
              <a:off x="4134700" y="3938200"/>
              <a:ext cx="122725" cy="121475"/>
            </a:xfrm>
            <a:custGeom>
              <a:avLst/>
              <a:gdLst/>
              <a:ahLst/>
              <a:cxnLst/>
              <a:rect l="l" t="t" r="r" b="b"/>
              <a:pathLst>
                <a:path w="4909" h="4859" extrusionOk="0">
                  <a:moveTo>
                    <a:pt x="1" y="1"/>
                  </a:moveTo>
                  <a:lnTo>
                    <a:pt x="4909" y="4859"/>
                  </a:lnTo>
                  <a:lnTo>
                    <a:pt x="4909" y="4859"/>
                  </a:lnTo>
                  <a:lnTo>
                    <a:pt x="4760" y="4413"/>
                  </a:lnTo>
                  <a:lnTo>
                    <a:pt x="4661" y="3967"/>
                  </a:lnTo>
                  <a:lnTo>
                    <a:pt x="4462" y="3570"/>
                  </a:lnTo>
                  <a:lnTo>
                    <a:pt x="4264" y="3124"/>
                  </a:lnTo>
                  <a:lnTo>
                    <a:pt x="4066" y="2727"/>
                  </a:lnTo>
                  <a:lnTo>
                    <a:pt x="3768" y="2380"/>
                  </a:lnTo>
                  <a:lnTo>
                    <a:pt x="3520" y="2033"/>
                  </a:lnTo>
                  <a:lnTo>
                    <a:pt x="3223" y="1686"/>
                  </a:lnTo>
                  <a:lnTo>
                    <a:pt x="2876" y="1389"/>
                  </a:lnTo>
                  <a:lnTo>
                    <a:pt x="2529" y="1091"/>
                  </a:lnTo>
                  <a:lnTo>
                    <a:pt x="2132" y="843"/>
                  </a:lnTo>
                  <a:lnTo>
                    <a:pt x="1736" y="596"/>
                  </a:lnTo>
                  <a:lnTo>
                    <a:pt x="1339" y="397"/>
                  </a:lnTo>
                  <a:lnTo>
                    <a:pt x="893" y="249"/>
                  </a:lnTo>
                  <a:lnTo>
                    <a:pt x="447" y="10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40" name="Google Shape;2240;p66"/>
            <p:cNvSpPr/>
            <p:nvPr/>
          </p:nvSpPr>
          <p:spPr>
            <a:xfrm>
              <a:off x="4134700" y="3938200"/>
              <a:ext cx="122725" cy="121475"/>
            </a:xfrm>
            <a:custGeom>
              <a:avLst/>
              <a:gdLst/>
              <a:ahLst/>
              <a:cxnLst/>
              <a:rect l="l" t="t" r="r" b="b"/>
              <a:pathLst>
                <a:path w="4909" h="4859" fill="none" extrusionOk="0">
                  <a:moveTo>
                    <a:pt x="4909" y="4859"/>
                  </a:moveTo>
                  <a:lnTo>
                    <a:pt x="4909" y="4859"/>
                  </a:lnTo>
                  <a:lnTo>
                    <a:pt x="4760" y="4413"/>
                  </a:lnTo>
                  <a:lnTo>
                    <a:pt x="4661" y="3967"/>
                  </a:lnTo>
                  <a:lnTo>
                    <a:pt x="4462" y="3570"/>
                  </a:lnTo>
                  <a:lnTo>
                    <a:pt x="4264" y="3124"/>
                  </a:lnTo>
                  <a:lnTo>
                    <a:pt x="4066" y="2727"/>
                  </a:lnTo>
                  <a:lnTo>
                    <a:pt x="3768" y="2380"/>
                  </a:lnTo>
                  <a:lnTo>
                    <a:pt x="3520" y="2033"/>
                  </a:lnTo>
                  <a:lnTo>
                    <a:pt x="3223" y="1686"/>
                  </a:lnTo>
                  <a:lnTo>
                    <a:pt x="2876" y="1389"/>
                  </a:lnTo>
                  <a:lnTo>
                    <a:pt x="2529" y="1091"/>
                  </a:lnTo>
                  <a:lnTo>
                    <a:pt x="2132" y="843"/>
                  </a:lnTo>
                  <a:lnTo>
                    <a:pt x="1736" y="596"/>
                  </a:lnTo>
                  <a:lnTo>
                    <a:pt x="1339" y="397"/>
                  </a:lnTo>
                  <a:lnTo>
                    <a:pt x="893" y="249"/>
                  </a:lnTo>
                  <a:lnTo>
                    <a:pt x="447" y="100"/>
                  </a:lnTo>
                  <a:lnTo>
                    <a:pt x="1" y="1"/>
                  </a:lnTo>
                  <a:lnTo>
                    <a:pt x="4909" y="4859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41" name="Google Shape;2241;p66"/>
            <p:cNvSpPr/>
            <p:nvPr/>
          </p:nvSpPr>
          <p:spPr>
            <a:xfrm>
              <a:off x="4257400" y="4059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42" name="Google Shape;2242;p66"/>
            <p:cNvSpPr/>
            <p:nvPr/>
          </p:nvSpPr>
          <p:spPr>
            <a:xfrm>
              <a:off x="4056625" y="3935725"/>
              <a:ext cx="203275" cy="210725"/>
            </a:xfrm>
            <a:custGeom>
              <a:avLst/>
              <a:gdLst/>
              <a:ahLst/>
              <a:cxnLst/>
              <a:rect l="l" t="t" r="r" b="b"/>
              <a:pathLst>
                <a:path w="8131" h="8429" extrusionOk="0">
                  <a:moveTo>
                    <a:pt x="1488" y="0"/>
                  </a:moveTo>
                  <a:lnTo>
                    <a:pt x="744" y="149"/>
                  </a:lnTo>
                  <a:lnTo>
                    <a:pt x="0" y="348"/>
                  </a:lnTo>
                  <a:lnTo>
                    <a:pt x="8131" y="8428"/>
                  </a:lnTo>
                  <a:lnTo>
                    <a:pt x="8131" y="6643"/>
                  </a:lnTo>
                  <a:lnTo>
                    <a:pt x="148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43" name="Google Shape;2243;p66"/>
            <p:cNvSpPr/>
            <p:nvPr/>
          </p:nvSpPr>
          <p:spPr>
            <a:xfrm>
              <a:off x="4056625" y="3935725"/>
              <a:ext cx="203275" cy="210725"/>
            </a:xfrm>
            <a:custGeom>
              <a:avLst/>
              <a:gdLst/>
              <a:ahLst/>
              <a:cxnLst/>
              <a:rect l="l" t="t" r="r" b="b"/>
              <a:pathLst>
                <a:path w="8131" h="8429" fill="none" extrusionOk="0">
                  <a:moveTo>
                    <a:pt x="0" y="348"/>
                  </a:moveTo>
                  <a:lnTo>
                    <a:pt x="8131" y="8428"/>
                  </a:lnTo>
                  <a:lnTo>
                    <a:pt x="8131" y="6643"/>
                  </a:lnTo>
                  <a:lnTo>
                    <a:pt x="1488" y="0"/>
                  </a:lnTo>
                  <a:lnTo>
                    <a:pt x="1488" y="0"/>
                  </a:lnTo>
                  <a:lnTo>
                    <a:pt x="744" y="149"/>
                  </a:lnTo>
                  <a:lnTo>
                    <a:pt x="0" y="348"/>
                  </a:lnTo>
                  <a:lnTo>
                    <a:pt x="0" y="348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44" name="Google Shape;2244;p66"/>
            <p:cNvSpPr/>
            <p:nvPr/>
          </p:nvSpPr>
          <p:spPr>
            <a:xfrm>
              <a:off x="4056625" y="3944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45" name="Google Shape;2245;p66"/>
            <p:cNvSpPr/>
            <p:nvPr/>
          </p:nvSpPr>
          <p:spPr>
            <a:xfrm>
              <a:off x="3953750" y="3956800"/>
              <a:ext cx="306150" cy="396625"/>
            </a:xfrm>
            <a:custGeom>
              <a:avLst/>
              <a:gdLst/>
              <a:ahLst/>
              <a:cxnLst/>
              <a:rect l="l" t="t" r="r" b="b"/>
              <a:pathLst>
                <a:path w="12246" h="15865" extrusionOk="0">
                  <a:moveTo>
                    <a:pt x="4462" y="3123"/>
                  </a:moveTo>
                  <a:lnTo>
                    <a:pt x="4661" y="3173"/>
                  </a:lnTo>
                  <a:lnTo>
                    <a:pt x="4859" y="3272"/>
                  </a:lnTo>
                  <a:lnTo>
                    <a:pt x="4958" y="3470"/>
                  </a:lnTo>
                  <a:lnTo>
                    <a:pt x="5008" y="3669"/>
                  </a:lnTo>
                  <a:lnTo>
                    <a:pt x="4958" y="3867"/>
                  </a:lnTo>
                  <a:lnTo>
                    <a:pt x="4859" y="4065"/>
                  </a:lnTo>
                  <a:lnTo>
                    <a:pt x="4512" y="4363"/>
                  </a:lnTo>
                  <a:lnTo>
                    <a:pt x="4165" y="4561"/>
                  </a:lnTo>
                  <a:lnTo>
                    <a:pt x="3768" y="4660"/>
                  </a:lnTo>
                  <a:lnTo>
                    <a:pt x="3372" y="4710"/>
                  </a:lnTo>
                  <a:lnTo>
                    <a:pt x="2926" y="4660"/>
                  </a:lnTo>
                  <a:lnTo>
                    <a:pt x="2529" y="4561"/>
                  </a:lnTo>
                  <a:lnTo>
                    <a:pt x="2182" y="4363"/>
                  </a:lnTo>
                  <a:lnTo>
                    <a:pt x="1835" y="4065"/>
                  </a:lnTo>
                  <a:lnTo>
                    <a:pt x="1736" y="3867"/>
                  </a:lnTo>
                  <a:lnTo>
                    <a:pt x="1686" y="3669"/>
                  </a:lnTo>
                  <a:lnTo>
                    <a:pt x="1736" y="3470"/>
                  </a:lnTo>
                  <a:lnTo>
                    <a:pt x="1835" y="3272"/>
                  </a:lnTo>
                  <a:lnTo>
                    <a:pt x="2033" y="3173"/>
                  </a:lnTo>
                  <a:lnTo>
                    <a:pt x="2232" y="3123"/>
                  </a:lnTo>
                  <a:lnTo>
                    <a:pt x="2430" y="3173"/>
                  </a:lnTo>
                  <a:lnTo>
                    <a:pt x="2628" y="3272"/>
                  </a:lnTo>
                  <a:lnTo>
                    <a:pt x="2777" y="3421"/>
                  </a:lnTo>
                  <a:lnTo>
                    <a:pt x="2975" y="3520"/>
                  </a:lnTo>
                  <a:lnTo>
                    <a:pt x="3173" y="3570"/>
                  </a:lnTo>
                  <a:lnTo>
                    <a:pt x="3521" y="3570"/>
                  </a:lnTo>
                  <a:lnTo>
                    <a:pt x="3719" y="3520"/>
                  </a:lnTo>
                  <a:lnTo>
                    <a:pt x="3917" y="3421"/>
                  </a:lnTo>
                  <a:lnTo>
                    <a:pt x="4066" y="3272"/>
                  </a:lnTo>
                  <a:lnTo>
                    <a:pt x="4264" y="3173"/>
                  </a:lnTo>
                  <a:lnTo>
                    <a:pt x="4462" y="3123"/>
                  </a:lnTo>
                  <a:close/>
                  <a:moveTo>
                    <a:pt x="8528" y="8031"/>
                  </a:moveTo>
                  <a:lnTo>
                    <a:pt x="8676" y="8130"/>
                  </a:lnTo>
                  <a:lnTo>
                    <a:pt x="8775" y="8230"/>
                  </a:lnTo>
                  <a:lnTo>
                    <a:pt x="8875" y="8378"/>
                  </a:lnTo>
                  <a:lnTo>
                    <a:pt x="8875" y="8527"/>
                  </a:lnTo>
                  <a:lnTo>
                    <a:pt x="8875" y="8676"/>
                  </a:lnTo>
                  <a:lnTo>
                    <a:pt x="8825" y="8825"/>
                  </a:lnTo>
                  <a:lnTo>
                    <a:pt x="8726" y="8973"/>
                  </a:lnTo>
                  <a:lnTo>
                    <a:pt x="6693" y="11055"/>
                  </a:lnTo>
                  <a:lnTo>
                    <a:pt x="6693" y="11551"/>
                  </a:lnTo>
                  <a:lnTo>
                    <a:pt x="8577" y="12543"/>
                  </a:lnTo>
                  <a:lnTo>
                    <a:pt x="8775" y="12642"/>
                  </a:lnTo>
                  <a:lnTo>
                    <a:pt x="8875" y="12840"/>
                  </a:lnTo>
                  <a:lnTo>
                    <a:pt x="8875" y="13038"/>
                  </a:lnTo>
                  <a:lnTo>
                    <a:pt x="8825" y="13286"/>
                  </a:lnTo>
                  <a:lnTo>
                    <a:pt x="8775" y="13385"/>
                  </a:lnTo>
                  <a:lnTo>
                    <a:pt x="8627" y="13485"/>
                  </a:lnTo>
                  <a:lnTo>
                    <a:pt x="8528" y="13534"/>
                  </a:lnTo>
                  <a:lnTo>
                    <a:pt x="8428" y="13584"/>
                  </a:lnTo>
                  <a:lnTo>
                    <a:pt x="8131" y="13534"/>
                  </a:lnTo>
                  <a:lnTo>
                    <a:pt x="7784" y="13385"/>
                  </a:lnTo>
                  <a:lnTo>
                    <a:pt x="6991" y="12939"/>
                  </a:lnTo>
                  <a:lnTo>
                    <a:pt x="6545" y="12741"/>
                  </a:lnTo>
                  <a:lnTo>
                    <a:pt x="6148" y="12543"/>
                  </a:lnTo>
                  <a:lnTo>
                    <a:pt x="4165" y="13534"/>
                  </a:lnTo>
                  <a:lnTo>
                    <a:pt x="3917" y="13584"/>
                  </a:lnTo>
                  <a:lnTo>
                    <a:pt x="3719" y="13534"/>
                  </a:lnTo>
                  <a:lnTo>
                    <a:pt x="3521" y="13435"/>
                  </a:lnTo>
                  <a:lnTo>
                    <a:pt x="3421" y="13286"/>
                  </a:lnTo>
                  <a:lnTo>
                    <a:pt x="3372" y="13038"/>
                  </a:lnTo>
                  <a:lnTo>
                    <a:pt x="3372" y="12840"/>
                  </a:lnTo>
                  <a:lnTo>
                    <a:pt x="3471" y="12642"/>
                  </a:lnTo>
                  <a:lnTo>
                    <a:pt x="3669" y="12543"/>
                  </a:lnTo>
                  <a:lnTo>
                    <a:pt x="5553" y="11551"/>
                  </a:lnTo>
                  <a:lnTo>
                    <a:pt x="5553" y="11055"/>
                  </a:lnTo>
                  <a:lnTo>
                    <a:pt x="3521" y="8973"/>
                  </a:lnTo>
                  <a:lnTo>
                    <a:pt x="3421" y="8825"/>
                  </a:lnTo>
                  <a:lnTo>
                    <a:pt x="3372" y="8676"/>
                  </a:lnTo>
                  <a:lnTo>
                    <a:pt x="3372" y="8527"/>
                  </a:lnTo>
                  <a:lnTo>
                    <a:pt x="3372" y="8378"/>
                  </a:lnTo>
                  <a:lnTo>
                    <a:pt x="3471" y="8230"/>
                  </a:lnTo>
                  <a:lnTo>
                    <a:pt x="3570" y="8130"/>
                  </a:lnTo>
                  <a:lnTo>
                    <a:pt x="3719" y="8031"/>
                  </a:lnTo>
                  <a:close/>
                  <a:moveTo>
                    <a:pt x="3074" y="0"/>
                  </a:moveTo>
                  <a:lnTo>
                    <a:pt x="2430" y="397"/>
                  </a:lnTo>
                  <a:lnTo>
                    <a:pt x="1835" y="942"/>
                  </a:lnTo>
                  <a:lnTo>
                    <a:pt x="1290" y="1537"/>
                  </a:lnTo>
                  <a:lnTo>
                    <a:pt x="843" y="2182"/>
                  </a:lnTo>
                  <a:lnTo>
                    <a:pt x="496" y="2876"/>
                  </a:lnTo>
                  <a:lnTo>
                    <a:pt x="249" y="3619"/>
                  </a:lnTo>
                  <a:lnTo>
                    <a:pt x="50" y="4412"/>
                  </a:lnTo>
                  <a:lnTo>
                    <a:pt x="1" y="5255"/>
                  </a:lnTo>
                  <a:lnTo>
                    <a:pt x="1" y="9717"/>
                  </a:lnTo>
                  <a:lnTo>
                    <a:pt x="50" y="10312"/>
                  </a:lnTo>
                  <a:lnTo>
                    <a:pt x="149" y="10907"/>
                  </a:lnTo>
                  <a:lnTo>
                    <a:pt x="298" y="11502"/>
                  </a:lnTo>
                  <a:lnTo>
                    <a:pt x="496" y="12096"/>
                  </a:lnTo>
                  <a:lnTo>
                    <a:pt x="744" y="12642"/>
                  </a:lnTo>
                  <a:lnTo>
                    <a:pt x="1042" y="13138"/>
                  </a:lnTo>
                  <a:lnTo>
                    <a:pt x="1389" y="13584"/>
                  </a:lnTo>
                  <a:lnTo>
                    <a:pt x="1785" y="14030"/>
                  </a:lnTo>
                  <a:lnTo>
                    <a:pt x="2232" y="14426"/>
                  </a:lnTo>
                  <a:lnTo>
                    <a:pt x="2727" y="14823"/>
                  </a:lnTo>
                  <a:lnTo>
                    <a:pt x="3223" y="15121"/>
                  </a:lnTo>
                  <a:lnTo>
                    <a:pt x="3768" y="15368"/>
                  </a:lnTo>
                  <a:lnTo>
                    <a:pt x="4314" y="15616"/>
                  </a:lnTo>
                  <a:lnTo>
                    <a:pt x="4909" y="15765"/>
                  </a:lnTo>
                  <a:lnTo>
                    <a:pt x="5504" y="15864"/>
                  </a:lnTo>
                  <a:lnTo>
                    <a:pt x="6743" y="15864"/>
                  </a:lnTo>
                  <a:lnTo>
                    <a:pt x="7338" y="15765"/>
                  </a:lnTo>
                  <a:lnTo>
                    <a:pt x="7933" y="15616"/>
                  </a:lnTo>
                  <a:lnTo>
                    <a:pt x="8478" y="15368"/>
                  </a:lnTo>
                  <a:lnTo>
                    <a:pt x="9023" y="15121"/>
                  </a:lnTo>
                  <a:lnTo>
                    <a:pt x="9519" y="14823"/>
                  </a:lnTo>
                  <a:lnTo>
                    <a:pt x="10015" y="14426"/>
                  </a:lnTo>
                  <a:lnTo>
                    <a:pt x="10461" y="14030"/>
                  </a:lnTo>
                  <a:lnTo>
                    <a:pt x="10858" y="13584"/>
                  </a:lnTo>
                  <a:lnTo>
                    <a:pt x="11205" y="13138"/>
                  </a:lnTo>
                  <a:lnTo>
                    <a:pt x="11502" y="12642"/>
                  </a:lnTo>
                  <a:lnTo>
                    <a:pt x="11750" y="12096"/>
                  </a:lnTo>
                  <a:lnTo>
                    <a:pt x="11948" y="11502"/>
                  </a:lnTo>
                  <a:lnTo>
                    <a:pt x="12097" y="10907"/>
                  </a:lnTo>
                  <a:lnTo>
                    <a:pt x="12196" y="10312"/>
                  </a:lnTo>
                  <a:lnTo>
                    <a:pt x="12246" y="9717"/>
                  </a:lnTo>
                  <a:lnTo>
                    <a:pt x="12246" y="9122"/>
                  </a:lnTo>
                  <a:lnTo>
                    <a:pt x="307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46" name="Google Shape;2246;p66"/>
            <p:cNvSpPr/>
            <p:nvPr/>
          </p:nvSpPr>
          <p:spPr>
            <a:xfrm>
              <a:off x="3953750" y="3956800"/>
              <a:ext cx="306150" cy="396625"/>
            </a:xfrm>
            <a:custGeom>
              <a:avLst/>
              <a:gdLst/>
              <a:ahLst/>
              <a:cxnLst/>
              <a:rect l="l" t="t" r="r" b="b"/>
              <a:pathLst>
                <a:path w="12246" h="15865" fill="none" extrusionOk="0">
                  <a:moveTo>
                    <a:pt x="1" y="5255"/>
                  </a:moveTo>
                  <a:lnTo>
                    <a:pt x="1" y="9717"/>
                  </a:lnTo>
                  <a:lnTo>
                    <a:pt x="1" y="9717"/>
                  </a:lnTo>
                  <a:lnTo>
                    <a:pt x="50" y="10312"/>
                  </a:lnTo>
                  <a:lnTo>
                    <a:pt x="149" y="10907"/>
                  </a:lnTo>
                  <a:lnTo>
                    <a:pt x="298" y="11502"/>
                  </a:lnTo>
                  <a:lnTo>
                    <a:pt x="496" y="12096"/>
                  </a:lnTo>
                  <a:lnTo>
                    <a:pt x="744" y="12642"/>
                  </a:lnTo>
                  <a:lnTo>
                    <a:pt x="1042" y="13138"/>
                  </a:lnTo>
                  <a:lnTo>
                    <a:pt x="1389" y="13584"/>
                  </a:lnTo>
                  <a:lnTo>
                    <a:pt x="1785" y="14030"/>
                  </a:lnTo>
                  <a:lnTo>
                    <a:pt x="2232" y="14426"/>
                  </a:lnTo>
                  <a:lnTo>
                    <a:pt x="2727" y="14823"/>
                  </a:lnTo>
                  <a:lnTo>
                    <a:pt x="3223" y="15121"/>
                  </a:lnTo>
                  <a:lnTo>
                    <a:pt x="3768" y="15368"/>
                  </a:lnTo>
                  <a:lnTo>
                    <a:pt x="4314" y="15616"/>
                  </a:lnTo>
                  <a:lnTo>
                    <a:pt x="4909" y="15765"/>
                  </a:lnTo>
                  <a:lnTo>
                    <a:pt x="5504" y="15864"/>
                  </a:lnTo>
                  <a:lnTo>
                    <a:pt x="6148" y="15864"/>
                  </a:lnTo>
                  <a:lnTo>
                    <a:pt x="6148" y="15864"/>
                  </a:lnTo>
                  <a:lnTo>
                    <a:pt x="6743" y="15864"/>
                  </a:lnTo>
                  <a:lnTo>
                    <a:pt x="7338" y="15765"/>
                  </a:lnTo>
                  <a:lnTo>
                    <a:pt x="7933" y="15616"/>
                  </a:lnTo>
                  <a:lnTo>
                    <a:pt x="8478" y="15368"/>
                  </a:lnTo>
                  <a:lnTo>
                    <a:pt x="9023" y="15121"/>
                  </a:lnTo>
                  <a:lnTo>
                    <a:pt x="9519" y="14823"/>
                  </a:lnTo>
                  <a:lnTo>
                    <a:pt x="10015" y="14426"/>
                  </a:lnTo>
                  <a:lnTo>
                    <a:pt x="10461" y="14030"/>
                  </a:lnTo>
                  <a:lnTo>
                    <a:pt x="10858" y="13584"/>
                  </a:lnTo>
                  <a:lnTo>
                    <a:pt x="11205" y="13138"/>
                  </a:lnTo>
                  <a:lnTo>
                    <a:pt x="11502" y="12642"/>
                  </a:lnTo>
                  <a:lnTo>
                    <a:pt x="11750" y="12096"/>
                  </a:lnTo>
                  <a:lnTo>
                    <a:pt x="11948" y="11502"/>
                  </a:lnTo>
                  <a:lnTo>
                    <a:pt x="12097" y="10907"/>
                  </a:lnTo>
                  <a:lnTo>
                    <a:pt x="12196" y="10312"/>
                  </a:lnTo>
                  <a:lnTo>
                    <a:pt x="12246" y="9717"/>
                  </a:lnTo>
                  <a:lnTo>
                    <a:pt x="12246" y="9122"/>
                  </a:lnTo>
                  <a:lnTo>
                    <a:pt x="3074" y="0"/>
                  </a:lnTo>
                  <a:lnTo>
                    <a:pt x="3074" y="0"/>
                  </a:lnTo>
                  <a:lnTo>
                    <a:pt x="2430" y="397"/>
                  </a:lnTo>
                  <a:lnTo>
                    <a:pt x="1835" y="942"/>
                  </a:lnTo>
                  <a:lnTo>
                    <a:pt x="1290" y="1537"/>
                  </a:lnTo>
                  <a:lnTo>
                    <a:pt x="843" y="2182"/>
                  </a:lnTo>
                  <a:lnTo>
                    <a:pt x="496" y="2876"/>
                  </a:lnTo>
                  <a:lnTo>
                    <a:pt x="249" y="3619"/>
                  </a:lnTo>
                  <a:lnTo>
                    <a:pt x="50" y="4412"/>
                  </a:lnTo>
                  <a:lnTo>
                    <a:pt x="1" y="5255"/>
                  </a:lnTo>
                  <a:lnTo>
                    <a:pt x="1" y="525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47" name="Google Shape;2247;p66"/>
            <p:cNvSpPr/>
            <p:nvPr/>
          </p:nvSpPr>
          <p:spPr>
            <a:xfrm>
              <a:off x="4038025" y="4157575"/>
              <a:ext cx="137600" cy="138825"/>
            </a:xfrm>
            <a:custGeom>
              <a:avLst/>
              <a:gdLst/>
              <a:ahLst/>
              <a:cxnLst/>
              <a:rect l="l" t="t" r="r" b="b"/>
              <a:pathLst>
                <a:path w="5504" h="5553" fill="none" extrusionOk="0">
                  <a:moveTo>
                    <a:pt x="5504" y="347"/>
                  </a:moveTo>
                  <a:lnTo>
                    <a:pt x="5504" y="347"/>
                  </a:lnTo>
                  <a:lnTo>
                    <a:pt x="5504" y="496"/>
                  </a:lnTo>
                  <a:lnTo>
                    <a:pt x="5504" y="645"/>
                  </a:lnTo>
                  <a:lnTo>
                    <a:pt x="5454" y="794"/>
                  </a:lnTo>
                  <a:lnTo>
                    <a:pt x="5355" y="942"/>
                  </a:lnTo>
                  <a:lnTo>
                    <a:pt x="3322" y="3024"/>
                  </a:lnTo>
                  <a:lnTo>
                    <a:pt x="3322" y="3520"/>
                  </a:lnTo>
                  <a:lnTo>
                    <a:pt x="5206" y="4512"/>
                  </a:lnTo>
                  <a:lnTo>
                    <a:pt x="5206" y="4512"/>
                  </a:lnTo>
                  <a:lnTo>
                    <a:pt x="5404" y="4611"/>
                  </a:lnTo>
                  <a:lnTo>
                    <a:pt x="5504" y="4809"/>
                  </a:lnTo>
                  <a:lnTo>
                    <a:pt x="5504" y="5007"/>
                  </a:lnTo>
                  <a:lnTo>
                    <a:pt x="5454" y="5255"/>
                  </a:lnTo>
                  <a:lnTo>
                    <a:pt x="5454" y="5255"/>
                  </a:lnTo>
                  <a:lnTo>
                    <a:pt x="5404" y="5354"/>
                  </a:lnTo>
                  <a:lnTo>
                    <a:pt x="5256" y="5454"/>
                  </a:lnTo>
                  <a:lnTo>
                    <a:pt x="5157" y="5503"/>
                  </a:lnTo>
                  <a:lnTo>
                    <a:pt x="5057" y="5553"/>
                  </a:lnTo>
                  <a:lnTo>
                    <a:pt x="4760" y="5503"/>
                  </a:lnTo>
                  <a:lnTo>
                    <a:pt x="4413" y="5354"/>
                  </a:lnTo>
                  <a:lnTo>
                    <a:pt x="3620" y="4908"/>
                  </a:lnTo>
                  <a:lnTo>
                    <a:pt x="3174" y="4710"/>
                  </a:lnTo>
                  <a:lnTo>
                    <a:pt x="2777" y="4512"/>
                  </a:lnTo>
                  <a:lnTo>
                    <a:pt x="794" y="5503"/>
                  </a:lnTo>
                  <a:lnTo>
                    <a:pt x="794" y="5503"/>
                  </a:lnTo>
                  <a:lnTo>
                    <a:pt x="546" y="5553"/>
                  </a:lnTo>
                  <a:lnTo>
                    <a:pt x="348" y="5503"/>
                  </a:lnTo>
                  <a:lnTo>
                    <a:pt x="150" y="5404"/>
                  </a:lnTo>
                  <a:lnTo>
                    <a:pt x="50" y="5255"/>
                  </a:lnTo>
                  <a:lnTo>
                    <a:pt x="50" y="5255"/>
                  </a:lnTo>
                  <a:lnTo>
                    <a:pt x="1" y="5007"/>
                  </a:lnTo>
                  <a:lnTo>
                    <a:pt x="1" y="4809"/>
                  </a:lnTo>
                  <a:lnTo>
                    <a:pt x="100" y="4611"/>
                  </a:lnTo>
                  <a:lnTo>
                    <a:pt x="298" y="4512"/>
                  </a:lnTo>
                  <a:lnTo>
                    <a:pt x="2182" y="3520"/>
                  </a:lnTo>
                  <a:lnTo>
                    <a:pt x="2182" y="3024"/>
                  </a:lnTo>
                  <a:lnTo>
                    <a:pt x="150" y="942"/>
                  </a:lnTo>
                  <a:lnTo>
                    <a:pt x="150" y="942"/>
                  </a:lnTo>
                  <a:lnTo>
                    <a:pt x="50" y="794"/>
                  </a:lnTo>
                  <a:lnTo>
                    <a:pt x="1" y="645"/>
                  </a:lnTo>
                  <a:lnTo>
                    <a:pt x="1" y="496"/>
                  </a:lnTo>
                  <a:lnTo>
                    <a:pt x="1" y="347"/>
                  </a:lnTo>
                  <a:lnTo>
                    <a:pt x="1" y="347"/>
                  </a:lnTo>
                  <a:lnTo>
                    <a:pt x="100" y="199"/>
                  </a:lnTo>
                  <a:lnTo>
                    <a:pt x="199" y="99"/>
                  </a:lnTo>
                  <a:lnTo>
                    <a:pt x="348" y="0"/>
                  </a:lnTo>
                  <a:lnTo>
                    <a:pt x="546" y="0"/>
                  </a:lnTo>
                  <a:lnTo>
                    <a:pt x="4958" y="0"/>
                  </a:lnTo>
                  <a:lnTo>
                    <a:pt x="4958" y="0"/>
                  </a:lnTo>
                  <a:lnTo>
                    <a:pt x="5157" y="0"/>
                  </a:lnTo>
                  <a:lnTo>
                    <a:pt x="5305" y="99"/>
                  </a:lnTo>
                  <a:lnTo>
                    <a:pt x="5404" y="199"/>
                  </a:lnTo>
                  <a:lnTo>
                    <a:pt x="5504" y="347"/>
                  </a:lnTo>
                  <a:lnTo>
                    <a:pt x="5504" y="347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48" name="Google Shape;2248;p66"/>
            <p:cNvSpPr/>
            <p:nvPr/>
          </p:nvSpPr>
          <p:spPr>
            <a:xfrm>
              <a:off x="3995900" y="4034875"/>
              <a:ext cx="83050" cy="39675"/>
            </a:xfrm>
            <a:custGeom>
              <a:avLst/>
              <a:gdLst/>
              <a:ahLst/>
              <a:cxnLst/>
              <a:rect l="l" t="t" r="r" b="b"/>
              <a:pathLst>
                <a:path w="3322" h="1587" fill="none" extrusionOk="0">
                  <a:moveTo>
                    <a:pt x="2380" y="149"/>
                  </a:moveTo>
                  <a:lnTo>
                    <a:pt x="2380" y="149"/>
                  </a:lnTo>
                  <a:lnTo>
                    <a:pt x="2578" y="50"/>
                  </a:lnTo>
                  <a:lnTo>
                    <a:pt x="2776" y="0"/>
                  </a:lnTo>
                  <a:lnTo>
                    <a:pt x="2975" y="50"/>
                  </a:lnTo>
                  <a:lnTo>
                    <a:pt x="3173" y="149"/>
                  </a:lnTo>
                  <a:lnTo>
                    <a:pt x="3173" y="149"/>
                  </a:lnTo>
                  <a:lnTo>
                    <a:pt x="3272" y="347"/>
                  </a:lnTo>
                  <a:lnTo>
                    <a:pt x="3322" y="546"/>
                  </a:lnTo>
                  <a:lnTo>
                    <a:pt x="3272" y="744"/>
                  </a:lnTo>
                  <a:lnTo>
                    <a:pt x="3173" y="942"/>
                  </a:lnTo>
                  <a:lnTo>
                    <a:pt x="3173" y="942"/>
                  </a:lnTo>
                  <a:lnTo>
                    <a:pt x="2826" y="1240"/>
                  </a:lnTo>
                  <a:lnTo>
                    <a:pt x="2479" y="1438"/>
                  </a:lnTo>
                  <a:lnTo>
                    <a:pt x="2082" y="1537"/>
                  </a:lnTo>
                  <a:lnTo>
                    <a:pt x="1686" y="1587"/>
                  </a:lnTo>
                  <a:lnTo>
                    <a:pt x="1686" y="1587"/>
                  </a:lnTo>
                  <a:lnTo>
                    <a:pt x="1240" y="1537"/>
                  </a:lnTo>
                  <a:lnTo>
                    <a:pt x="843" y="1438"/>
                  </a:lnTo>
                  <a:lnTo>
                    <a:pt x="496" y="1240"/>
                  </a:lnTo>
                  <a:lnTo>
                    <a:pt x="149" y="942"/>
                  </a:lnTo>
                  <a:lnTo>
                    <a:pt x="149" y="942"/>
                  </a:lnTo>
                  <a:lnTo>
                    <a:pt x="50" y="744"/>
                  </a:lnTo>
                  <a:lnTo>
                    <a:pt x="0" y="546"/>
                  </a:lnTo>
                  <a:lnTo>
                    <a:pt x="50" y="347"/>
                  </a:lnTo>
                  <a:lnTo>
                    <a:pt x="149" y="149"/>
                  </a:lnTo>
                  <a:lnTo>
                    <a:pt x="149" y="149"/>
                  </a:lnTo>
                  <a:lnTo>
                    <a:pt x="347" y="50"/>
                  </a:lnTo>
                  <a:lnTo>
                    <a:pt x="546" y="0"/>
                  </a:lnTo>
                  <a:lnTo>
                    <a:pt x="744" y="50"/>
                  </a:lnTo>
                  <a:lnTo>
                    <a:pt x="942" y="149"/>
                  </a:lnTo>
                  <a:lnTo>
                    <a:pt x="942" y="149"/>
                  </a:lnTo>
                  <a:lnTo>
                    <a:pt x="1091" y="298"/>
                  </a:lnTo>
                  <a:lnTo>
                    <a:pt x="1289" y="397"/>
                  </a:lnTo>
                  <a:lnTo>
                    <a:pt x="1487" y="447"/>
                  </a:lnTo>
                  <a:lnTo>
                    <a:pt x="1686" y="447"/>
                  </a:lnTo>
                  <a:lnTo>
                    <a:pt x="1835" y="447"/>
                  </a:lnTo>
                  <a:lnTo>
                    <a:pt x="2033" y="397"/>
                  </a:lnTo>
                  <a:lnTo>
                    <a:pt x="2231" y="298"/>
                  </a:lnTo>
                  <a:lnTo>
                    <a:pt x="2380" y="149"/>
                  </a:lnTo>
                  <a:lnTo>
                    <a:pt x="2380" y="149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49" name="Google Shape;2249;p66"/>
            <p:cNvSpPr/>
            <p:nvPr/>
          </p:nvSpPr>
          <p:spPr>
            <a:xfrm>
              <a:off x="4055375" y="40386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50" name="Google Shape;2250;p66"/>
            <p:cNvSpPr/>
            <p:nvPr/>
          </p:nvSpPr>
          <p:spPr>
            <a:xfrm>
              <a:off x="4085125" y="4184825"/>
              <a:ext cx="43400" cy="22350"/>
            </a:xfrm>
            <a:custGeom>
              <a:avLst/>
              <a:gdLst/>
              <a:ahLst/>
              <a:cxnLst/>
              <a:rect l="l" t="t" r="r" b="b"/>
              <a:pathLst>
                <a:path w="1736" h="894" extrusionOk="0">
                  <a:moveTo>
                    <a:pt x="1" y="1"/>
                  </a:moveTo>
                  <a:lnTo>
                    <a:pt x="893" y="893"/>
                  </a:lnTo>
                  <a:lnTo>
                    <a:pt x="173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51" name="Google Shape;2251;p66"/>
            <p:cNvSpPr/>
            <p:nvPr/>
          </p:nvSpPr>
          <p:spPr>
            <a:xfrm>
              <a:off x="4085125" y="4184825"/>
              <a:ext cx="43400" cy="22350"/>
            </a:xfrm>
            <a:custGeom>
              <a:avLst/>
              <a:gdLst/>
              <a:ahLst/>
              <a:cxnLst/>
              <a:rect l="l" t="t" r="r" b="b"/>
              <a:pathLst>
                <a:path w="1736" h="894" fill="none" extrusionOk="0">
                  <a:moveTo>
                    <a:pt x="1736" y="1"/>
                  </a:moveTo>
                  <a:lnTo>
                    <a:pt x="1" y="1"/>
                  </a:lnTo>
                  <a:lnTo>
                    <a:pt x="893" y="893"/>
                  </a:lnTo>
                  <a:lnTo>
                    <a:pt x="173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52" name="Google Shape;2252;p66"/>
            <p:cNvSpPr/>
            <p:nvPr/>
          </p:nvSpPr>
          <p:spPr>
            <a:xfrm>
              <a:off x="4128500" y="4184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53" name="Google Shape;2253;p66"/>
            <p:cNvSpPr/>
            <p:nvPr/>
          </p:nvSpPr>
          <p:spPr>
            <a:xfrm>
              <a:off x="4210300" y="3935725"/>
              <a:ext cx="133875" cy="240450"/>
            </a:xfrm>
            <a:custGeom>
              <a:avLst/>
              <a:gdLst/>
              <a:ahLst/>
              <a:cxnLst/>
              <a:rect l="l" t="t" r="r" b="b"/>
              <a:pathLst>
                <a:path w="5355" h="9618" extrusionOk="0">
                  <a:moveTo>
                    <a:pt x="843" y="0"/>
                  </a:moveTo>
                  <a:lnTo>
                    <a:pt x="397" y="50"/>
                  </a:lnTo>
                  <a:lnTo>
                    <a:pt x="1" y="199"/>
                  </a:lnTo>
                  <a:lnTo>
                    <a:pt x="645" y="695"/>
                  </a:lnTo>
                  <a:lnTo>
                    <a:pt x="1240" y="1289"/>
                  </a:lnTo>
                  <a:lnTo>
                    <a:pt x="1785" y="1983"/>
                  </a:lnTo>
                  <a:lnTo>
                    <a:pt x="2232" y="2727"/>
                  </a:lnTo>
                  <a:lnTo>
                    <a:pt x="2579" y="3471"/>
                  </a:lnTo>
                  <a:lnTo>
                    <a:pt x="2876" y="4313"/>
                  </a:lnTo>
                  <a:lnTo>
                    <a:pt x="3025" y="5206"/>
                  </a:lnTo>
                  <a:lnTo>
                    <a:pt x="3074" y="6098"/>
                  </a:lnTo>
                  <a:lnTo>
                    <a:pt x="3074" y="9618"/>
                  </a:lnTo>
                  <a:lnTo>
                    <a:pt x="3521" y="9420"/>
                  </a:lnTo>
                  <a:lnTo>
                    <a:pt x="3917" y="9172"/>
                  </a:lnTo>
                  <a:lnTo>
                    <a:pt x="4314" y="8924"/>
                  </a:lnTo>
                  <a:lnTo>
                    <a:pt x="4661" y="8626"/>
                  </a:lnTo>
                  <a:lnTo>
                    <a:pt x="4909" y="8279"/>
                  </a:lnTo>
                  <a:lnTo>
                    <a:pt x="5157" y="7932"/>
                  </a:lnTo>
                  <a:lnTo>
                    <a:pt x="5305" y="7536"/>
                  </a:lnTo>
                  <a:lnTo>
                    <a:pt x="5355" y="7090"/>
                  </a:lnTo>
                  <a:lnTo>
                    <a:pt x="5256" y="6495"/>
                  </a:lnTo>
                  <a:lnTo>
                    <a:pt x="5008" y="5553"/>
                  </a:lnTo>
                  <a:lnTo>
                    <a:pt x="4661" y="4363"/>
                  </a:lnTo>
                  <a:lnTo>
                    <a:pt x="4413" y="3768"/>
                  </a:lnTo>
                  <a:lnTo>
                    <a:pt x="4165" y="3124"/>
                  </a:lnTo>
                  <a:lnTo>
                    <a:pt x="3818" y="2529"/>
                  </a:lnTo>
                  <a:lnTo>
                    <a:pt x="3521" y="1934"/>
                  </a:lnTo>
                  <a:lnTo>
                    <a:pt x="3124" y="1438"/>
                  </a:lnTo>
                  <a:lnTo>
                    <a:pt x="2727" y="942"/>
                  </a:lnTo>
                  <a:lnTo>
                    <a:pt x="2331" y="546"/>
                  </a:lnTo>
                  <a:lnTo>
                    <a:pt x="1835" y="248"/>
                  </a:lnTo>
                  <a:lnTo>
                    <a:pt x="1637" y="149"/>
                  </a:lnTo>
                  <a:lnTo>
                    <a:pt x="1389" y="50"/>
                  </a:lnTo>
                  <a:lnTo>
                    <a:pt x="114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54" name="Google Shape;2254;p66"/>
            <p:cNvSpPr/>
            <p:nvPr/>
          </p:nvSpPr>
          <p:spPr>
            <a:xfrm>
              <a:off x="4210300" y="3935725"/>
              <a:ext cx="133875" cy="240450"/>
            </a:xfrm>
            <a:custGeom>
              <a:avLst/>
              <a:gdLst/>
              <a:ahLst/>
              <a:cxnLst/>
              <a:rect l="l" t="t" r="r" b="b"/>
              <a:pathLst>
                <a:path w="5355" h="9618" fill="none" extrusionOk="0">
                  <a:moveTo>
                    <a:pt x="843" y="0"/>
                  </a:moveTo>
                  <a:lnTo>
                    <a:pt x="843" y="0"/>
                  </a:lnTo>
                  <a:lnTo>
                    <a:pt x="397" y="50"/>
                  </a:lnTo>
                  <a:lnTo>
                    <a:pt x="1" y="199"/>
                  </a:lnTo>
                  <a:lnTo>
                    <a:pt x="1" y="199"/>
                  </a:lnTo>
                  <a:lnTo>
                    <a:pt x="645" y="695"/>
                  </a:lnTo>
                  <a:lnTo>
                    <a:pt x="1240" y="1289"/>
                  </a:lnTo>
                  <a:lnTo>
                    <a:pt x="1785" y="1983"/>
                  </a:lnTo>
                  <a:lnTo>
                    <a:pt x="2232" y="2727"/>
                  </a:lnTo>
                  <a:lnTo>
                    <a:pt x="2579" y="3471"/>
                  </a:lnTo>
                  <a:lnTo>
                    <a:pt x="2876" y="4313"/>
                  </a:lnTo>
                  <a:lnTo>
                    <a:pt x="3025" y="5206"/>
                  </a:lnTo>
                  <a:lnTo>
                    <a:pt x="3074" y="6098"/>
                  </a:lnTo>
                  <a:lnTo>
                    <a:pt x="3074" y="9618"/>
                  </a:lnTo>
                  <a:lnTo>
                    <a:pt x="3074" y="9618"/>
                  </a:lnTo>
                  <a:lnTo>
                    <a:pt x="3521" y="9420"/>
                  </a:lnTo>
                  <a:lnTo>
                    <a:pt x="3917" y="9172"/>
                  </a:lnTo>
                  <a:lnTo>
                    <a:pt x="4314" y="8924"/>
                  </a:lnTo>
                  <a:lnTo>
                    <a:pt x="4661" y="8626"/>
                  </a:lnTo>
                  <a:lnTo>
                    <a:pt x="4909" y="8279"/>
                  </a:lnTo>
                  <a:lnTo>
                    <a:pt x="5157" y="7932"/>
                  </a:lnTo>
                  <a:lnTo>
                    <a:pt x="5305" y="7536"/>
                  </a:lnTo>
                  <a:lnTo>
                    <a:pt x="5355" y="7090"/>
                  </a:lnTo>
                  <a:lnTo>
                    <a:pt x="5355" y="7090"/>
                  </a:lnTo>
                  <a:lnTo>
                    <a:pt x="5256" y="6495"/>
                  </a:lnTo>
                  <a:lnTo>
                    <a:pt x="5008" y="5553"/>
                  </a:lnTo>
                  <a:lnTo>
                    <a:pt x="4661" y="4363"/>
                  </a:lnTo>
                  <a:lnTo>
                    <a:pt x="4413" y="3768"/>
                  </a:lnTo>
                  <a:lnTo>
                    <a:pt x="4165" y="3124"/>
                  </a:lnTo>
                  <a:lnTo>
                    <a:pt x="3818" y="2529"/>
                  </a:lnTo>
                  <a:lnTo>
                    <a:pt x="3521" y="1934"/>
                  </a:lnTo>
                  <a:lnTo>
                    <a:pt x="3124" y="1438"/>
                  </a:lnTo>
                  <a:lnTo>
                    <a:pt x="2727" y="942"/>
                  </a:lnTo>
                  <a:lnTo>
                    <a:pt x="2331" y="546"/>
                  </a:lnTo>
                  <a:lnTo>
                    <a:pt x="1835" y="248"/>
                  </a:lnTo>
                  <a:lnTo>
                    <a:pt x="1637" y="149"/>
                  </a:lnTo>
                  <a:lnTo>
                    <a:pt x="1389" y="50"/>
                  </a:lnTo>
                  <a:lnTo>
                    <a:pt x="1141" y="0"/>
                  </a:lnTo>
                  <a:lnTo>
                    <a:pt x="843" y="0"/>
                  </a:lnTo>
                  <a:lnTo>
                    <a:pt x="843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55" name="Google Shape;2255;p66"/>
            <p:cNvSpPr/>
            <p:nvPr/>
          </p:nvSpPr>
          <p:spPr>
            <a:xfrm>
              <a:off x="4231375" y="3935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56" name="Google Shape;2256;p66"/>
            <p:cNvSpPr/>
            <p:nvPr/>
          </p:nvSpPr>
          <p:spPr>
            <a:xfrm>
              <a:off x="3869475" y="3935725"/>
              <a:ext cx="133875" cy="240450"/>
            </a:xfrm>
            <a:custGeom>
              <a:avLst/>
              <a:gdLst/>
              <a:ahLst/>
              <a:cxnLst/>
              <a:rect l="l" t="t" r="r" b="b"/>
              <a:pathLst>
                <a:path w="5355" h="9618" extrusionOk="0">
                  <a:moveTo>
                    <a:pt x="4264" y="0"/>
                  </a:moveTo>
                  <a:lnTo>
                    <a:pt x="3967" y="50"/>
                  </a:lnTo>
                  <a:lnTo>
                    <a:pt x="3768" y="149"/>
                  </a:lnTo>
                  <a:lnTo>
                    <a:pt x="3520" y="248"/>
                  </a:lnTo>
                  <a:lnTo>
                    <a:pt x="3074" y="546"/>
                  </a:lnTo>
                  <a:lnTo>
                    <a:pt x="2628" y="942"/>
                  </a:lnTo>
                  <a:lnTo>
                    <a:pt x="2231" y="1438"/>
                  </a:lnTo>
                  <a:lnTo>
                    <a:pt x="1835" y="1934"/>
                  </a:lnTo>
                  <a:lnTo>
                    <a:pt x="1537" y="2529"/>
                  </a:lnTo>
                  <a:lnTo>
                    <a:pt x="1190" y="3124"/>
                  </a:lnTo>
                  <a:lnTo>
                    <a:pt x="943" y="3768"/>
                  </a:lnTo>
                  <a:lnTo>
                    <a:pt x="695" y="4363"/>
                  </a:lnTo>
                  <a:lnTo>
                    <a:pt x="348" y="5553"/>
                  </a:lnTo>
                  <a:lnTo>
                    <a:pt x="100" y="6495"/>
                  </a:lnTo>
                  <a:lnTo>
                    <a:pt x="1" y="7090"/>
                  </a:lnTo>
                  <a:lnTo>
                    <a:pt x="50" y="7536"/>
                  </a:lnTo>
                  <a:lnTo>
                    <a:pt x="199" y="7932"/>
                  </a:lnTo>
                  <a:lnTo>
                    <a:pt x="447" y="8279"/>
                  </a:lnTo>
                  <a:lnTo>
                    <a:pt x="695" y="8626"/>
                  </a:lnTo>
                  <a:lnTo>
                    <a:pt x="1042" y="8924"/>
                  </a:lnTo>
                  <a:lnTo>
                    <a:pt x="1438" y="9172"/>
                  </a:lnTo>
                  <a:lnTo>
                    <a:pt x="1835" y="9420"/>
                  </a:lnTo>
                  <a:lnTo>
                    <a:pt x="2281" y="9618"/>
                  </a:lnTo>
                  <a:lnTo>
                    <a:pt x="2281" y="6098"/>
                  </a:lnTo>
                  <a:lnTo>
                    <a:pt x="2331" y="5206"/>
                  </a:lnTo>
                  <a:lnTo>
                    <a:pt x="2479" y="4313"/>
                  </a:lnTo>
                  <a:lnTo>
                    <a:pt x="2777" y="3471"/>
                  </a:lnTo>
                  <a:lnTo>
                    <a:pt x="3124" y="2727"/>
                  </a:lnTo>
                  <a:lnTo>
                    <a:pt x="3570" y="1983"/>
                  </a:lnTo>
                  <a:lnTo>
                    <a:pt x="4115" y="1289"/>
                  </a:lnTo>
                  <a:lnTo>
                    <a:pt x="4710" y="695"/>
                  </a:lnTo>
                  <a:lnTo>
                    <a:pt x="5355" y="199"/>
                  </a:lnTo>
                  <a:lnTo>
                    <a:pt x="4958" y="50"/>
                  </a:lnTo>
                  <a:lnTo>
                    <a:pt x="451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57" name="Google Shape;2257;p66"/>
            <p:cNvSpPr/>
            <p:nvPr/>
          </p:nvSpPr>
          <p:spPr>
            <a:xfrm>
              <a:off x="3869475" y="3935725"/>
              <a:ext cx="133875" cy="240450"/>
            </a:xfrm>
            <a:custGeom>
              <a:avLst/>
              <a:gdLst/>
              <a:ahLst/>
              <a:cxnLst/>
              <a:rect l="l" t="t" r="r" b="b"/>
              <a:pathLst>
                <a:path w="5355" h="9618" fill="none" extrusionOk="0">
                  <a:moveTo>
                    <a:pt x="5355" y="199"/>
                  </a:moveTo>
                  <a:lnTo>
                    <a:pt x="5355" y="199"/>
                  </a:lnTo>
                  <a:lnTo>
                    <a:pt x="4958" y="50"/>
                  </a:lnTo>
                  <a:lnTo>
                    <a:pt x="4512" y="0"/>
                  </a:lnTo>
                  <a:lnTo>
                    <a:pt x="4512" y="0"/>
                  </a:lnTo>
                  <a:lnTo>
                    <a:pt x="4264" y="0"/>
                  </a:lnTo>
                  <a:lnTo>
                    <a:pt x="3967" y="50"/>
                  </a:lnTo>
                  <a:lnTo>
                    <a:pt x="3768" y="149"/>
                  </a:lnTo>
                  <a:lnTo>
                    <a:pt x="3520" y="248"/>
                  </a:lnTo>
                  <a:lnTo>
                    <a:pt x="3074" y="546"/>
                  </a:lnTo>
                  <a:lnTo>
                    <a:pt x="2628" y="942"/>
                  </a:lnTo>
                  <a:lnTo>
                    <a:pt x="2231" y="1438"/>
                  </a:lnTo>
                  <a:lnTo>
                    <a:pt x="1835" y="1934"/>
                  </a:lnTo>
                  <a:lnTo>
                    <a:pt x="1537" y="2529"/>
                  </a:lnTo>
                  <a:lnTo>
                    <a:pt x="1190" y="3124"/>
                  </a:lnTo>
                  <a:lnTo>
                    <a:pt x="943" y="3768"/>
                  </a:lnTo>
                  <a:lnTo>
                    <a:pt x="695" y="4363"/>
                  </a:lnTo>
                  <a:lnTo>
                    <a:pt x="348" y="5553"/>
                  </a:lnTo>
                  <a:lnTo>
                    <a:pt x="100" y="6495"/>
                  </a:lnTo>
                  <a:lnTo>
                    <a:pt x="1" y="7090"/>
                  </a:lnTo>
                  <a:lnTo>
                    <a:pt x="1" y="7090"/>
                  </a:lnTo>
                  <a:lnTo>
                    <a:pt x="50" y="7536"/>
                  </a:lnTo>
                  <a:lnTo>
                    <a:pt x="199" y="7932"/>
                  </a:lnTo>
                  <a:lnTo>
                    <a:pt x="447" y="8279"/>
                  </a:lnTo>
                  <a:lnTo>
                    <a:pt x="695" y="8626"/>
                  </a:lnTo>
                  <a:lnTo>
                    <a:pt x="1042" y="8924"/>
                  </a:lnTo>
                  <a:lnTo>
                    <a:pt x="1438" y="9172"/>
                  </a:lnTo>
                  <a:lnTo>
                    <a:pt x="1835" y="9420"/>
                  </a:lnTo>
                  <a:lnTo>
                    <a:pt x="2281" y="9618"/>
                  </a:lnTo>
                  <a:lnTo>
                    <a:pt x="2281" y="6098"/>
                  </a:lnTo>
                  <a:lnTo>
                    <a:pt x="2281" y="6098"/>
                  </a:lnTo>
                  <a:lnTo>
                    <a:pt x="2331" y="5206"/>
                  </a:lnTo>
                  <a:lnTo>
                    <a:pt x="2479" y="4313"/>
                  </a:lnTo>
                  <a:lnTo>
                    <a:pt x="2777" y="3471"/>
                  </a:lnTo>
                  <a:lnTo>
                    <a:pt x="3124" y="2727"/>
                  </a:lnTo>
                  <a:lnTo>
                    <a:pt x="3570" y="1983"/>
                  </a:lnTo>
                  <a:lnTo>
                    <a:pt x="4115" y="1289"/>
                  </a:lnTo>
                  <a:lnTo>
                    <a:pt x="4710" y="695"/>
                  </a:lnTo>
                  <a:lnTo>
                    <a:pt x="5355" y="199"/>
                  </a:lnTo>
                  <a:lnTo>
                    <a:pt x="5355" y="199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58" name="Google Shape;2258;p66"/>
            <p:cNvSpPr/>
            <p:nvPr/>
          </p:nvSpPr>
          <p:spPr>
            <a:xfrm>
              <a:off x="4003325" y="39406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59" name="Google Shape;2259;p66"/>
            <p:cNvSpPr/>
            <p:nvPr/>
          </p:nvSpPr>
          <p:spPr>
            <a:xfrm>
              <a:off x="4044225" y="4370750"/>
              <a:ext cx="125200" cy="38425"/>
            </a:xfrm>
            <a:custGeom>
              <a:avLst/>
              <a:gdLst/>
              <a:ahLst/>
              <a:cxnLst/>
              <a:rect l="l" t="t" r="r" b="b"/>
              <a:pathLst>
                <a:path w="5008" h="1537" extrusionOk="0">
                  <a:moveTo>
                    <a:pt x="1" y="0"/>
                  </a:moveTo>
                  <a:lnTo>
                    <a:pt x="199" y="298"/>
                  </a:lnTo>
                  <a:lnTo>
                    <a:pt x="447" y="595"/>
                  </a:lnTo>
                  <a:lnTo>
                    <a:pt x="695" y="893"/>
                  </a:lnTo>
                  <a:lnTo>
                    <a:pt x="1042" y="1091"/>
                  </a:lnTo>
                  <a:lnTo>
                    <a:pt x="1339" y="1289"/>
                  </a:lnTo>
                  <a:lnTo>
                    <a:pt x="1736" y="1438"/>
                  </a:lnTo>
                  <a:lnTo>
                    <a:pt x="2083" y="1487"/>
                  </a:lnTo>
                  <a:lnTo>
                    <a:pt x="2529" y="1537"/>
                  </a:lnTo>
                  <a:lnTo>
                    <a:pt x="2926" y="1487"/>
                  </a:lnTo>
                  <a:lnTo>
                    <a:pt x="3273" y="1438"/>
                  </a:lnTo>
                  <a:lnTo>
                    <a:pt x="3669" y="1289"/>
                  </a:lnTo>
                  <a:lnTo>
                    <a:pt x="3967" y="1091"/>
                  </a:lnTo>
                  <a:lnTo>
                    <a:pt x="4314" y="893"/>
                  </a:lnTo>
                  <a:lnTo>
                    <a:pt x="4562" y="595"/>
                  </a:lnTo>
                  <a:lnTo>
                    <a:pt x="4809" y="298"/>
                  </a:lnTo>
                  <a:lnTo>
                    <a:pt x="5008" y="0"/>
                  </a:lnTo>
                  <a:lnTo>
                    <a:pt x="5008" y="0"/>
                  </a:lnTo>
                  <a:lnTo>
                    <a:pt x="4413" y="149"/>
                  </a:lnTo>
                  <a:lnTo>
                    <a:pt x="3768" y="298"/>
                  </a:lnTo>
                  <a:lnTo>
                    <a:pt x="3173" y="397"/>
                  </a:lnTo>
                  <a:lnTo>
                    <a:pt x="2529" y="446"/>
                  </a:lnTo>
                  <a:lnTo>
                    <a:pt x="1835" y="397"/>
                  </a:lnTo>
                  <a:lnTo>
                    <a:pt x="1240" y="298"/>
                  </a:lnTo>
                  <a:lnTo>
                    <a:pt x="596" y="149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60" name="Google Shape;2260;p66"/>
            <p:cNvSpPr/>
            <p:nvPr/>
          </p:nvSpPr>
          <p:spPr>
            <a:xfrm>
              <a:off x="4044225" y="4370750"/>
              <a:ext cx="125200" cy="38425"/>
            </a:xfrm>
            <a:custGeom>
              <a:avLst/>
              <a:gdLst/>
              <a:ahLst/>
              <a:cxnLst/>
              <a:rect l="l" t="t" r="r" b="b"/>
              <a:pathLst>
                <a:path w="5008" h="1537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99" y="298"/>
                  </a:lnTo>
                  <a:lnTo>
                    <a:pt x="447" y="595"/>
                  </a:lnTo>
                  <a:lnTo>
                    <a:pt x="695" y="893"/>
                  </a:lnTo>
                  <a:lnTo>
                    <a:pt x="1042" y="1091"/>
                  </a:lnTo>
                  <a:lnTo>
                    <a:pt x="1339" y="1289"/>
                  </a:lnTo>
                  <a:lnTo>
                    <a:pt x="1736" y="1438"/>
                  </a:lnTo>
                  <a:lnTo>
                    <a:pt x="2083" y="1487"/>
                  </a:lnTo>
                  <a:lnTo>
                    <a:pt x="2529" y="1537"/>
                  </a:lnTo>
                  <a:lnTo>
                    <a:pt x="2529" y="1537"/>
                  </a:lnTo>
                  <a:lnTo>
                    <a:pt x="2926" y="1487"/>
                  </a:lnTo>
                  <a:lnTo>
                    <a:pt x="3273" y="1438"/>
                  </a:lnTo>
                  <a:lnTo>
                    <a:pt x="3669" y="1289"/>
                  </a:lnTo>
                  <a:lnTo>
                    <a:pt x="3967" y="1091"/>
                  </a:lnTo>
                  <a:lnTo>
                    <a:pt x="4314" y="893"/>
                  </a:lnTo>
                  <a:lnTo>
                    <a:pt x="4562" y="595"/>
                  </a:lnTo>
                  <a:lnTo>
                    <a:pt x="4809" y="298"/>
                  </a:lnTo>
                  <a:lnTo>
                    <a:pt x="5008" y="0"/>
                  </a:lnTo>
                  <a:lnTo>
                    <a:pt x="5008" y="0"/>
                  </a:lnTo>
                  <a:lnTo>
                    <a:pt x="4413" y="149"/>
                  </a:lnTo>
                  <a:lnTo>
                    <a:pt x="3768" y="298"/>
                  </a:lnTo>
                  <a:lnTo>
                    <a:pt x="3173" y="397"/>
                  </a:lnTo>
                  <a:lnTo>
                    <a:pt x="2529" y="446"/>
                  </a:lnTo>
                  <a:lnTo>
                    <a:pt x="2529" y="446"/>
                  </a:lnTo>
                  <a:lnTo>
                    <a:pt x="1835" y="397"/>
                  </a:lnTo>
                  <a:lnTo>
                    <a:pt x="1240" y="298"/>
                  </a:lnTo>
                  <a:lnTo>
                    <a:pt x="596" y="149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61" name="Google Shape;2261;p66"/>
            <p:cNvSpPr/>
            <p:nvPr/>
          </p:nvSpPr>
          <p:spPr>
            <a:xfrm>
              <a:off x="4044225" y="43707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262" name="Google Shape;2262;p66"/>
          <p:cNvGrpSpPr/>
          <p:nvPr/>
        </p:nvGrpSpPr>
        <p:grpSpPr>
          <a:xfrm>
            <a:off x="5410114" y="3912769"/>
            <a:ext cx="339179" cy="445232"/>
            <a:chOff x="4701100" y="3935725"/>
            <a:chExt cx="360675" cy="473450"/>
          </a:xfrm>
        </p:grpSpPr>
        <p:sp>
          <p:nvSpPr>
            <p:cNvPr id="2263" name="Google Shape;2263;p66"/>
            <p:cNvSpPr/>
            <p:nvPr/>
          </p:nvSpPr>
          <p:spPr>
            <a:xfrm>
              <a:off x="4867175" y="4018750"/>
              <a:ext cx="138825" cy="167350"/>
            </a:xfrm>
            <a:custGeom>
              <a:avLst/>
              <a:gdLst/>
              <a:ahLst/>
              <a:cxnLst/>
              <a:rect l="l" t="t" r="r" b="b"/>
              <a:pathLst>
                <a:path w="5553" h="6694" extrusionOk="0">
                  <a:moveTo>
                    <a:pt x="595" y="1"/>
                  </a:moveTo>
                  <a:lnTo>
                    <a:pt x="347" y="51"/>
                  </a:lnTo>
                  <a:lnTo>
                    <a:pt x="199" y="150"/>
                  </a:lnTo>
                  <a:lnTo>
                    <a:pt x="50" y="348"/>
                  </a:lnTo>
                  <a:lnTo>
                    <a:pt x="0" y="546"/>
                  </a:lnTo>
                  <a:lnTo>
                    <a:pt x="0" y="6148"/>
                  </a:lnTo>
                  <a:lnTo>
                    <a:pt x="50" y="6347"/>
                  </a:lnTo>
                  <a:lnTo>
                    <a:pt x="199" y="6545"/>
                  </a:lnTo>
                  <a:lnTo>
                    <a:pt x="347" y="6644"/>
                  </a:lnTo>
                  <a:lnTo>
                    <a:pt x="595" y="6694"/>
                  </a:lnTo>
                  <a:lnTo>
                    <a:pt x="5008" y="6694"/>
                  </a:lnTo>
                  <a:lnTo>
                    <a:pt x="5255" y="6644"/>
                  </a:lnTo>
                  <a:lnTo>
                    <a:pt x="5404" y="6545"/>
                  </a:lnTo>
                  <a:lnTo>
                    <a:pt x="5553" y="6347"/>
                  </a:lnTo>
                  <a:lnTo>
                    <a:pt x="5553" y="6148"/>
                  </a:lnTo>
                  <a:lnTo>
                    <a:pt x="5553" y="546"/>
                  </a:lnTo>
                  <a:lnTo>
                    <a:pt x="5553" y="348"/>
                  </a:lnTo>
                  <a:lnTo>
                    <a:pt x="5404" y="150"/>
                  </a:lnTo>
                  <a:lnTo>
                    <a:pt x="5255" y="51"/>
                  </a:lnTo>
                  <a:lnTo>
                    <a:pt x="500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64" name="Google Shape;2264;p66"/>
            <p:cNvSpPr/>
            <p:nvPr/>
          </p:nvSpPr>
          <p:spPr>
            <a:xfrm>
              <a:off x="4867175" y="4018750"/>
              <a:ext cx="138825" cy="167350"/>
            </a:xfrm>
            <a:custGeom>
              <a:avLst/>
              <a:gdLst/>
              <a:ahLst/>
              <a:cxnLst/>
              <a:rect l="l" t="t" r="r" b="b"/>
              <a:pathLst>
                <a:path w="5553" h="6694" fill="none" extrusionOk="0">
                  <a:moveTo>
                    <a:pt x="5553" y="6148"/>
                  </a:moveTo>
                  <a:lnTo>
                    <a:pt x="5553" y="546"/>
                  </a:lnTo>
                  <a:lnTo>
                    <a:pt x="5553" y="546"/>
                  </a:lnTo>
                  <a:lnTo>
                    <a:pt x="5553" y="348"/>
                  </a:lnTo>
                  <a:lnTo>
                    <a:pt x="5404" y="150"/>
                  </a:lnTo>
                  <a:lnTo>
                    <a:pt x="5255" y="51"/>
                  </a:lnTo>
                  <a:lnTo>
                    <a:pt x="5008" y="1"/>
                  </a:lnTo>
                  <a:lnTo>
                    <a:pt x="595" y="1"/>
                  </a:lnTo>
                  <a:lnTo>
                    <a:pt x="595" y="1"/>
                  </a:lnTo>
                  <a:lnTo>
                    <a:pt x="347" y="51"/>
                  </a:lnTo>
                  <a:lnTo>
                    <a:pt x="199" y="150"/>
                  </a:lnTo>
                  <a:lnTo>
                    <a:pt x="50" y="348"/>
                  </a:lnTo>
                  <a:lnTo>
                    <a:pt x="0" y="546"/>
                  </a:lnTo>
                  <a:lnTo>
                    <a:pt x="0" y="6148"/>
                  </a:lnTo>
                  <a:lnTo>
                    <a:pt x="0" y="6148"/>
                  </a:lnTo>
                  <a:lnTo>
                    <a:pt x="50" y="6347"/>
                  </a:lnTo>
                  <a:lnTo>
                    <a:pt x="199" y="6545"/>
                  </a:lnTo>
                  <a:lnTo>
                    <a:pt x="347" y="6644"/>
                  </a:lnTo>
                  <a:lnTo>
                    <a:pt x="595" y="6694"/>
                  </a:lnTo>
                  <a:lnTo>
                    <a:pt x="5008" y="6694"/>
                  </a:lnTo>
                  <a:lnTo>
                    <a:pt x="5008" y="6694"/>
                  </a:lnTo>
                  <a:lnTo>
                    <a:pt x="5255" y="6644"/>
                  </a:lnTo>
                  <a:lnTo>
                    <a:pt x="5404" y="6545"/>
                  </a:lnTo>
                  <a:lnTo>
                    <a:pt x="5553" y="6347"/>
                  </a:lnTo>
                  <a:lnTo>
                    <a:pt x="5553" y="6148"/>
                  </a:lnTo>
                  <a:lnTo>
                    <a:pt x="5553" y="6148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65" name="Google Shape;2265;p66"/>
            <p:cNvSpPr/>
            <p:nvPr/>
          </p:nvSpPr>
          <p:spPr>
            <a:xfrm>
              <a:off x="5005975" y="41724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66" name="Google Shape;2266;p66"/>
            <p:cNvSpPr/>
            <p:nvPr/>
          </p:nvSpPr>
          <p:spPr>
            <a:xfrm>
              <a:off x="4812650" y="4269125"/>
              <a:ext cx="249125" cy="140050"/>
            </a:xfrm>
            <a:custGeom>
              <a:avLst/>
              <a:gdLst/>
              <a:ahLst/>
              <a:cxnLst/>
              <a:rect l="l" t="t" r="r" b="b"/>
              <a:pathLst>
                <a:path w="9965" h="5602" extrusionOk="0">
                  <a:moveTo>
                    <a:pt x="2181" y="0"/>
                  </a:moveTo>
                  <a:lnTo>
                    <a:pt x="2181" y="4511"/>
                  </a:lnTo>
                  <a:lnTo>
                    <a:pt x="347" y="4511"/>
                  </a:lnTo>
                  <a:lnTo>
                    <a:pt x="149" y="4660"/>
                  </a:lnTo>
                  <a:lnTo>
                    <a:pt x="50" y="4809"/>
                  </a:lnTo>
                  <a:lnTo>
                    <a:pt x="0" y="5057"/>
                  </a:lnTo>
                  <a:lnTo>
                    <a:pt x="50" y="5255"/>
                  </a:lnTo>
                  <a:lnTo>
                    <a:pt x="149" y="5453"/>
                  </a:lnTo>
                  <a:lnTo>
                    <a:pt x="347" y="5552"/>
                  </a:lnTo>
                  <a:lnTo>
                    <a:pt x="545" y="5602"/>
                  </a:lnTo>
                  <a:lnTo>
                    <a:pt x="8329" y="5602"/>
                  </a:lnTo>
                  <a:lnTo>
                    <a:pt x="8527" y="5552"/>
                  </a:lnTo>
                  <a:lnTo>
                    <a:pt x="8725" y="5453"/>
                  </a:lnTo>
                  <a:lnTo>
                    <a:pt x="8824" y="5255"/>
                  </a:lnTo>
                  <a:lnTo>
                    <a:pt x="8874" y="5057"/>
                  </a:lnTo>
                  <a:lnTo>
                    <a:pt x="8824" y="4809"/>
                  </a:lnTo>
                  <a:lnTo>
                    <a:pt x="8725" y="4660"/>
                  </a:lnTo>
                  <a:lnTo>
                    <a:pt x="8527" y="4511"/>
                  </a:lnTo>
                  <a:lnTo>
                    <a:pt x="6643" y="4511"/>
                  </a:lnTo>
                  <a:lnTo>
                    <a:pt x="6643" y="1140"/>
                  </a:lnTo>
                  <a:lnTo>
                    <a:pt x="9419" y="1140"/>
                  </a:lnTo>
                  <a:lnTo>
                    <a:pt x="9618" y="1091"/>
                  </a:lnTo>
                  <a:lnTo>
                    <a:pt x="9816" y="942"/>
                  </a:lnTo>
                  <a:lnTo>
                    <a:pt x="9915" y="793"/>
                  </a:lnTo>
                  <a:lnTo>
                    <a:pt x="9965" y="545"/>
                  </a:lnTo>
                  <a:lnTo>
                    <a:pt x="9915" y="347"/>
                  </a:lnTo>
                  <a:lnTo>
                    <a:pt x="9816" y="198"/>
                  </a:lnTo>
                  <a:lnTo>
                    <a:pt x="9618" y="50"/>
                  </a:lnTo>
                  <a:lnTo>
                    <a:pt x="941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67" name="Google Shape;2267;p66"/>
            <p:cNvSpPr/>
            <p:nvPr/>
          </p:nvSpPr>
          <p:spPr>
            <a:xfrm>
              <a:off x="4812650" y="4269125"/>
              <a:ext cx="249125" cy="140050"/>
            </a:xfrm>
            <a:custGeom>
              <a:avLst/>
              <a:gdLst/>
              <a:ahLst/>
              <a:cxnLst/>
              <a:rect l="l" t="t" r="r" b="b"/>
              <a:pathLst>
                <a:path w="9965" h="5602" fill="none" extrusionOk="0">
                  <a:moveTo>
                    <a:pt x="9419" y="0"/>
                  </a:moveTo>
                  <a:lnTo>
                    <a:pt x="9419" y="0"/>
                  </a:lnTo>
                  <a:lnTo>
                    <a:pt x="2181" y="0"/>
                  </a:lnTo>
                  <a:lnTo>
                    <a:pt x="2181" y="4511"/>
                  </a:lnTo>
                  <a:lnTo>
                    <a:pt x="545" y="4511"/>
                  </a:lnTo>
                  <a:lnTo>
                    <a:pt x="545" y="4511"/>
                  </a:lnTo>
                  <a:lnTo>
                    <a:pt x="347" y="4511"/>
                  </a:lnTo>
                  <a:lnTo>
                    <a:pt x="149" y="4660"/>
                  </a:lnTo>
                  <a:lnTo>
                    <a:pt x="50" y="4809"/>
                  </a:lnTo>
                  <a:lnTo>
                    <a:pt x="0" y="5057"/>
                  </a:lnTo>
                  <a:lnTo>
                    <a:pt x="0" y="5057"/>
                  </a:lnTo>
                  <a:lnTo>
                    <a:pt x="50" y="5255"/>
                  </a:lnTo>
                  <a:lnTo>
                    <a:pt x="149" y="5453"/>
                  </a:lnTo>
                  <a:lnTo>
                    <a:pt x="347" y="5552"/>
                  </a:lnTo>
                  <a:lnTo>
                    <a:pt x="545" y="5602"/>
                  </a:lnTo>
                  <a:lnTo>
                    <a:pt x="8329" y="5602"/>
                  </a:lnTo>
                  <a:lnTo>
                    <a:pt x="8329" y="5602"/>
                  </a:lnTo>
                  <a:lnTo>
                    <a:pt x="8527" y="5552"/>
                  </a:lnTo>
                  <a:lnTo>
                    <a:pt x="8725" y="5453"/>
                  </a:lnTo>
                  <a:lnTo>
                    <a:pt x="8824" y="5255"/>
                  </a:lnTo>
                  <a:lnTo>
                    <a:pt x="8874" y="5057"/>
                  </a:lnTo>
                  <a:lnTo>
                    <a:pt x="8874" y="5057"/>
                  </a:lnTo>
                  <a:lnTo>
                    <a:pt x="8824" y="4809"/>
                  </a:lnTo>
                  <a:lnTo>
                    <a:pt x="8725" y="4660"/>
                  </a:lnTo>
                  <a:lnTo>
                    <a:pt x="8527" y="4511"/>
                  </a:lnTo>
                  <a:lnTo>
                    <a:pt x="8329" y="4511"/>
                  </a:lnTo>
                  <a:lnTo>
                    <a:pt x="6643" y="4511"/>
                  </a:lnTo>
                  <a:lnTo>
                    <a:pt x="6643" y="1140"/>
                  </a:lnTo>
                  <a:lnTo>
                    <a:pt x="9419" y="1140"/>
                  </a:lnTo>
                  <a:lnTo>
                    <a:pt x="9419" y="1140"/>
                  </a:lnTo>
                  <a:lnTo>
                    <a:pt x="9618" y="1091"/>
                  </a:lnTo>
                  <a:lnTo>
                    <a:pt x="9816" y="942"/>
                  </a:lnTo>
                  <a:lnTo>
                    <a:pt x="9915" y="793"/>
                  </a:lnTo>
                  <a:lnTo>
                    <a:pt x="9965" y="545"/>
                  </a:lnTo>
                  <a:lnTo>
                    <a:pt x="9965" y="545"/>
                  </a:lnTo>
                  <a:lnTo>
                    <a:pt x="9915" y="347"/>
                  </a:lnTo>
                  <a:lnTo>
                    <a:pt x="9816" y="198"/>
                  </a:lnTo>
                  <a:lnTo>
                    <a:pt x="9618" y="50"/>
                  </a:lnTo>
                  <a:lnTo>
                    <a:pt x="9419" y="0"/>
                  </a:lnTo>
                  <a:lnTo>
                    <a:pt x="9419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68" name="Google Shape;2268;p66"/>
            <p:cNvSpPr/>
            <p:nvPr/>
          </p:nvSpPr>
          <p:spPr>
            <a:xfrm>
              <a:off x="5048125" y="42691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69" name="Google Shape;2269;p66"/>
            <p:cNvSpPr/>
            <p:nvPr/>
          </p:nvSpPr>
          <p:spPr>
            <a:xfrm>
              <a:off x="4867175" y="3935725"/>
              <a:ext cx="138825" cy="55800"/>
            </a:xfrm>
            <a:custGeom>
              <a:avLst/>
              <a:gdLst/>
              <a:ahLst/>
              <a:cxnLst/>
              <a:rect l="l" t="t" r="r" b="b"/>
              <a:pathLst>
                <a:path w="5553" h="2232" extrusionOk="0">
                  <a:moveTo>
                    <a:pt x="595" y="0"/>
                  </a:moveTo>
                  <a:lnTo>
                    <a:pt x="347" y="50"/>
                  </a:lnTo>
                  <a:lnTo>
                    <a:pt x="199" y="149"/>
                  </a:lnTo>
                  <a:lnTo>
                    <a:pt x="50" y="348"/>
                  </a:lnTo>
                  <a:lnTo>
                    <a:pt x="0" y="546"/>
                  </a:lnTo>
                  <a:lnTo>
                    <a:pt x="50" y="744"/>
                  </a:lnTo>
                  <a:lnTo>
                    <a:pt x="199" y="942"/>
                  </a:lnTo>
                  <a:lnTo>
                    <a:pt x="347" y="1042"/>
                  </a:lnTo>
                  <a:lnTo>
                    <a:pt x="595" y="1091"/>
                  </a:lnTo>
                  <a:lnTo>
                    <a:pt x="1141" y="1091"/>
                  </a:lnTo>
                  <a:lnTo>
                    <a:pt x="1141" y="2231"/>
                  </a:lnTo>
                  <a:lnTo>
                    <a:pt x="4462" y="2231"/>
                  </a:lnTo>
                  <a:lnTo>
                    <a:pt x="4462" y="1091"/>
                  </a:lnTo>
                  <a:lnTo>
                    <a:pt x="5008" y="1091"/>
                  </a:lnTo>
                  <a:lnTo>
                    <a:pt x="5255" y="1042"/>
                  </a:lnTo>
                  <a:lnTo>
                    <a:pt x="5404" y="942"/>
                  </a:lnTo>
                  <a:lnTo>
                    <a:pt x="5553" y="744"/>
                  </a:lnTo>
                  <a:lnTo>
                    <a:pt x="5553" y="546"/>
                  </a:lnTo>
                  <a:lnTo>
                    <a:pt x="5553" y="348"/>
                  </a:lnTo>
                  <a:lnTo>
                    <a:pt x="5404" y="149"/>
                  </a:lnTo>
                  <a:lnTo>
                    <a:pt x="5255" y="50"/>
                  </a:lnTo>
                  <a:lnTo>
                    <a:pt x="500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70" name="Google Shape;2270;p66"/>
            <p:cNvSpPr/>
            <p:nvPr/>
          </p:nvSpPr>
          <p:spPr>
            <a:xfrm>
              <a:off x="4867175" y="3935725"/>
              <a:ext cx="138825" cy="55800"/>
            </a:xfrm>
            <a:custGeom>
              <a:avLst/>
              <a:gdLst/>
              <a:ahLst/>
              <a:cxnLst/>
              <a:rect l="l" t="t" r="r" b="b"/>
              <a:pathLst>
                <a:path w="5553" h="2232" fill="none" extrusionOk="0">
                  <a:moveTo>
                    <a:pt x="5008" y="0"/>
                  </a:moveTo>
                  <a:lnTo>
                    <a:pt x="595" y="0"/>
                  </a:lnTo>
                  <a:lnTo>
                    <a:pt x="595" y="0"/>
                  </a:lnTo>
                  <a:lnTo>
                    <a:pt x="347" y="50"/>
                  </a:lnTo>
                  <a:lnTo>
                    <a:pt x="199" y="149"/>
                  </a:lnTo>
                  <a:lnTo>
                    <a:pt x="50" y="348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50" y="744"/>
                  </a:lnTo>
                  <a:lnTo>
                    <a:pt x="199" y="942"/>
                  </a:lnTo>
                  <a:lnTo>
                    <a:pt x="347" y="1042"/>
                  </a:lnTo>
                  <a:lnTo>
                    <a:pt x="595" y="1091"/>
                  </a:lnTo>
                  <a:lnTo>
                    <a:pt x="1141" y="1091"/>
                  </a:lnTo>
                  <a:lnTo>
                    <a:pt x="1141" y="2231"/>
                  </a:lnTo>
                  <a:lnTo>
                    <a:pt x="4462" y="2231"/>
                  </a:lnTo>
                  <a:lnTo>
                    <a:pt x="4462" y="1091"/>
                  </a:lnTo>
                  <a:lnTo>
                    <a:pt x="5008" y="1091"/>
                  </a:lnTo>
                  <a:lnTo>
                    <a:pt x="5008" y="1091"/>
                  </a:lnTo>
                  <a:lnTo>
                    <a:pt x="5255" y="1042"/>
                  </a:lnTo>
                  <a:lnTo>
                    <a:pt x="5404" y="942"/>
                  </a:lnTo>
                  <a:lnTo>
                    <a:pt x="5553" y="744"/>
                  </a:lnTo>
                  <a:lnTo>
                    <a:pt x="5553" y="546"/>
                  </a:lnTo>
                  <a:lnTo>
                    <a:pt x="5553" y="546"/>
                  </a:lnTo>
                  <a:lnTo>
                    <a:pt x="5553" y="348"/>
                  </a:lnTo>
                  <a:lnTo>
                    <a:pt x="5404" y="149"/>
                  </a:lnTo>
                  <a:lnTo>
                    <a:pt x="5255" y="50"/>
                  </a:lnTo>
                  <a:lnTo>
                    <a:pt x="5008" y="0"/>
                  </a:lnTo>
                  <a:lnTo>
                    <a:pt x="5008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71" name="Google Shape;2271;p66"/>
            <p:cNvSpPr/>
            <p:nvPr/>
          </p:nvSpPr>
          <p:spPr>
            <a:xfrm>
              <a:off x="4992350" y="39357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72" name="Google Shape;2272;p66"/>
            <p:cNvSpPr/>
            <p:nvPr/>
          </p:nvSpPr>
          <p:spPr>
            <a:xfrm>
              <a:off x="4895675" y="4213350"/>
              <a:ext cx="83075" cy="28525"/>
            </a:xfrm>
            <a:custGeom>
              <a:avLst/>
              <a:gdLst/>
              <a:ahLst/>
              <a:cxnLst/>
              <a:rect l="l" t="t" r="r" b="b"/>
              <a:pathLst>
                <a:path w="3323" h="1141" extrusionOk="0">
                  <a:moveTo>
                    <a:pt x="1" y="0"/>
                  </a:moveTo>
                  <a:lnTo>
                    <a:pt x="1" y="595"/>
                  </a:lnTo>
                  <a:lnTo>
                    <a:pt x="50" y="793"/>
                  </a:lnTo>
                  <a:lnTo>
                    <a:pt x="149" y="992"/>
                  </a:lnTo>
                  <a:lnTo>
                    <a:pt x="348" y="1091"/>
                  </a:lnTo>
                  <a:lnTo>
                    <a:pt x="546" y="1140"/>
                  </a:lnTo>
                  <a:lnTo>
                    <a:pt x="2777" y="1140"/>
                  </a:lnTo>
                  <a:lnTo>
                    <a:pt x="2975" y="1091"/>
                  </a:lnTo>
                  <a:lnTo>
                    <a:pt x="3173" y="992"/>
                  </a:lnTo>
                  <a:lnTo>
                    <a:pt x="3273" y="793"/>
                  </a:lnTo>
                  <a:lnTo>
                    <a:pt x="3322" y="595"/>
                  </a:lnTo>
                  <a:lnTo>
                    <a:pt x="332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73" name="Google Shape;2273;p66"/>
            <p:cNvSpPr/>
            <p:nvPr/>
          </p:nvSpPr>
          <p:spPr>
            <a:xfrm>
              <a:off x="4895675" y="4213350"/>
              <a:ext cx="83075" cy="28525"/>
            </a:xfrm>
            <a:custGeom>
              <a:avLst/>
              <a:gdLst/>
              <a:ahLst/>
              <a:cxnLst/>
              <a:rect l="l" t="t" r="r" b="b"/>
              <a:pathLst>
                <a:path w="3323" h="1141" fill="none" extrusionOk="0">
                  <a:moveTo>
                    <a:pt x="546" y="1140"/>
                  </a:moveTo>
                  <a:lnTo>
                    <a:pt x="2777" y="1140"/>
                  </a:lnTo>
                  <a:lnTo>
                    <a:pt x="2777" y="1140"/>
                  </a:lnTo>
                  <a:lnTo>
                    <a:pt x="2975" y="1091"/>
                  </a:lnTo>
                  <a:lnTo>
                    <a:pt x="3173" y="992"/>
                  </a:lnTo>
                  <a:lnTo>
                    <a:pt x="3273" y="793"/>
                  </a:lnTo>
                  <a:lnTo>
                    <a:pt x="3322" y="595"/>
                  </a:lnTo>
                  <a:lnTo>
                    <a:pt x="3322" y="0"/>
                  </a:lnTo>
                  <a:lnTo>
                    <a:pt x="1" y="0"/>
                  </a:lnTo>
                  <a:lnTo>
                    <a:pt x="1" y="595"/>
                  </a:lnTo>
                  <a:lnTo>
                    <a:pt x="1" y="595"/>
                  </a:lnTo>
                  <a:lnTo>
                    <a:pt x="50" y="793"/>
                  </a:lnTo>
                  <a:lnTo>
                    <a:pt x="149" y="992"/>
                  </a:lnTo>
                  <a:lnTo>
                    <a:pt x="348" y="1091"/>
                  </a:lnTo>
                  <a:lnTo>
                    <a:pt x="546" y="1140"/>
                  </a:lnTo>
                  <a:lnTo>
                    <a:pt x="546" y="114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74" name="Google Shape;2274;p66"/>
            <p:cNvSpPr/>
            <p:nvPr/>
          </p:nvSpPr>
          <p:spPr>
            <a:xfrm>
              <a:off x="4909300" y="42418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75" name="Google Shape;2275;p66"/>
            <p:cNvSpPr/>
            <p:nvPr/>
          </p:nvSpPr>
          <p:spPr>
            <a:xfrm>
              <a:off x="4701100" y="4074525"/>
              <a:ext cx="138825" cy="250375"/>
            </a:xfrm>
            <a:custGeom>
              <a:avLst/>
              <a:gdLst/>
              <a:ahLst/>
              <a:cxnLst/>
              <a:rect l="l" t="t" r="r" b="b"/>
              <a:pathLst>
                <a:path w="5553" h="10015" extrusionOk="0">
                  <a:moveTo>
                    <a:pt x="5007" y="1"/>
                  </a:moveTo>
                  <a:lnTo>
                    <a:pt x="4512" y="50"/>
                  </a:lnTo>
                  <a:lnTo>
                    <a:pt x="4016" y="150"/>
                  </a:lnTo>
                  <a:lnTo>
                    <a:pt x="3520" y="249"/>
                  </a:lnTo>
                  <a:lnTo>
                    <a:pt x="3074" y="397"/>
                  </a:lnTo>
                  <a:lnTo>
                    <a:pt x="2628" y="645"/>
                  </a:lnTo>
                  <a:lnTo>
                    <a:pt x="2231" y="893"/>
                  </a:lnTo>
                  <a:lnTo>
                    <a:pt x="1835" y="1141"/>
                  </a:lnTo>
                  <a:lnTo>
                    <a:pt x="1488" y="1488"/>
                  </a:lnTo>
                  <a:lnTo>
                    <a:pt x="1141" y="1835"/>
                  </a:lnTo>
                  <a:lnTo>
                    <a:pt x="843" y="2232"/>
                  </a:lnTo>
                  <a:lnTo>
                    <a:pt x="595" y="2628"/>
                  </a:lnTo>
                  <a:lnTo>
                    <a:pt x="397" y="3074"/>
                  </a:lnTo>
                  <a:lnTo>
                    <a:pt x="248" y="3521"/>
                  </a:lnTo>
                  <a:lnTo>
                    <a:pt x="100" y="4016"/>
                  </a:lnTo>
                  <a:lnTo>
                    <a:pt x="50" y="4512"/>
                  </a:lnTo>
                  <a:lnTo>
                    <a:pt x="0" y="5008"/>
                  </a:lnTo>
                  <a:lnTo>
                    <a:pt x="50" y="5553"/>
                  </a:lnTo>
                  <a:lnTo>
                    <a:pt x="100" y="6049"/>
                  </a:lnTo>
                  <a:lnTo>
                    <a:pt x="248" y="6495"/>
                  </a:lnTo>
                  <a:lnTo>
                    <a:pt x="397" y="6941"/>
                  </a:lnTo>
                  <a:lnTo>
                    <a:pt x="595" y="7387"/>
                  </a:lnTo>
                  <a:lnTo>
                    <a:pt x="843" y="7834"/>
                  </a:lnTo>
                  <a:lnTo>
                    <a:pt x="1141" y="8181"/>
                  </a:lnTo>
                  <a:lnTo>
                    <a:pt x="1488" y="8577"/>
                  </a:lnTo>
                  <a:lnTo>
                    <a:pt x="1835" y="8875"/>
                  </a:lnTo>
                  <a:lnTo>
                    <a:pt x="2231" y="9172"/>
                  </a:lnTo>
                  <a:lnTo>
                    <a:pt x="2628" y="9420"/>
                  </a:lnTo>
                  <a:lnTo>
                    <a:pt x="3074" y="9618"/>
                  </a:lnTo>
                  <a:lnTo>
                    <a:pt x="3520" y="9817"/>
                  </a:lnTo>
                  <a:lnTo>
                    <a:pt x="4016" y="9916"/>
                  </a:lnTo>
                  <a:lnTo>
                    <a:pt x="4512" y="10015"/>
                  </a:lnTo>
                  <a:lnTo>
                    <a:pt x="5553" y="10015"/>
                  </a:lnTo>
                  <a:lnTo>
                    <a:pt x="5553" y="7784"/>
                  </a:lnTo>
                  <a:lnTo>
                    <a:pt x="5007" y="7784"/>
                  </a:lnTo>
                  <a:lnTo>
                    <a:pt x="4462" y="7734"/>
                  </a:lnTo>
                  <a:lnTo>
                    <a:pt x="3917" y="7586"/>
                  </a:lnTo>
                  <a:lnTo>
                    <a:pt x="3471" y="7338"/>
                  </a:lnTo>
                  <a:lnTo>
                    <a:pt x="3024" y="6991"/>
                  </a:lnTo>
                  <a:lnTo>
                    <a:pt x="2677" y="6594"/>
                  </a:lnTo>
                  <a:lnTo>
                    <a:pt x="2430" y="6099"/>
                  </a:lnTo>
                  <a:lnTo>
                    <a:pt x="2281" y="5603"/>
                  </a:lnTo>
                  <a:lnTo>
                    <a:pt x="2231" y="5008"/>
                  </a:lnTo>
                  <a:lnTo>
                    <a:pt x="2281" y="4463"/>
                  </a:lnTo>
                  <a:lnTo>
                    <a:pt x="2430" y="3917"/>
                  </a:lnTo>
                  <a:lnTo>
                    <a:pt x="2677" y="3471"/>
                  </a:lnTo>
                  <a:lnTo>
                    <a:pt x="3024" y="3074"/>
                  </a:lnTo>
                  <a:lnTo>
                    <a:pt x="3471" y="2727"/>
                  </a:lnTo>
                  <a:lnTo>
                    <a:pt x="3917" y="2480"/>
                  </a:lnTo>
                  <a:lnTo>
                    <a:pt x="4462" y="2281"/>
                  </a:lnTo>
                  <a:lnTo>
                    <a:pt x="5007" y="2232"/>
                  </a:lnTo>
                  <a:lnTo>
                    <a:pt x="5553" y="2232"/>
                  </a:lnTo>
                  <a:lnTo>
                    <a:pt x="555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76" name="Google Shape;2276;p66"/>
            <p:cNvSpPr/>
            <p:nvPr/>
          </p:nvSpPr>
          <p:spPr>
            <a:xfrm>
              <a:off x="4701100" y="4074525"/>
              <a:ext cx="138825" cy="250375"/>
            </a:xfrm>
            <a:custGeom>
              <a:avLst/>
              <a:gdLst/>
              <a:ahLst/>
              <a:cxnLst/>
              <a:rect l="l" t="t" r="r" b="b"/>
              <a:pathLst>
                <a:path w="5553" h="10015" fill="none" extrusionOk="0">
                  <a:moveTo>
                    <a:pt x="5553" y="10015"/>
                  </a:moveTo>
                  <a:lnTo>
                    <a:pt x="5553" y="7784"/>
                  </a:lnTo>
                  <a:lnTo>
                    <a:pt x="5007" y="7784"/>
                  </a:lnTo>
                  <a:lnTo>
                    <a:pt x="5007" y="7784"/>
                  </a:lnTo>
                  <a:lnTo>
                    <a:pt x="4462" y="7734"/>
                  </a:lnTo>
                  <a:lnTo>
                    <a:pt x="3917" y="7586"/>
                  </a:lnTo>
                  <a:lnTo>
                    <a:pt x="3471" y="7338"/>
                  </a:lnTo>
                  <a:lnTo>
                    <a:pt x="3024" y="6991"/>
                  </a:lnTo>
                  <a:lnTo>
                    <a:pt x="2677" y="6594"/>
                  </a:lnTo>
                  <a:lnTo>
                    <a:pt x="2430" y="6099"/>
                  </a:lnTo>
                  <a:lnTo>
                    <a:pt x="2281" y="5603"/>
                  </a:lnTo>
                  <a:lnTo>
                    <a:pt x="2231" y="5008"/>
                  </a:lnTo>
                  <a:lnTo>
                    <a:pt x="2231" y="5008"/>
                  </a:lnTo>
                  <a:lnTo>
                    <a:pt x="2281" y="4463"/>
                  </a:lnTo>
                  <a:lnTo>
                    <a:pt x="2430" y="3917"/>
                  </a:lnTo>
                  <a:lnTo>
                    <a:pt x="2677" y="3471"/>
                  </a:lnTo>
                  <a:lnTo>
                    <a:pt x="3024" y="3074"/>
                  </a:lnTo>
                  <a:lnTo>
                    <a:pt x="3471" y="2727"/>
                  </a:lnTo>
                  <a:lnTo>
                    <a:pt x="3917" y="2480"/>
                  </a:lnTo>
                  <a:lnTo>
                    <a:pt x="4462" y="2281"/>
                  </a:lnTo>
                  <a:lnTo>
                    <a:pt x="5007" y="2232"/>
                  </a:lnTo>
                  <a:lnTo>
                    <a:pt x="5553" y="2232"/>
                  </a:lnTo>
                  <a:lnTo>
                    <a:pt x="5553" y="1"/>
                  </a:lnTo>
                  <a:lnTo>
                    <a:pt x="5007" y="1"/>
                  </a:lnTo>
                  <a:lnTo>
                    <a:pt x="5007" y="1"/>
                  </a:lnTo>
                  <a:lnTo>
                    <a:pt x="4512" y="50"/>
                  </a:lnTo>
                  <a:lnTo>
                    <a:pt x="4016" y="150"/>
                  </a:lnTo>
                  <a:lnTo>
                    <a:pt x="3520" y="249"/>
                  </a:lnTo>
                  <a:lnTo>
                    <a:pt x="3074" y="397"/>
                  </a:lnTo>
                  <a:lnTo>
                    <a:pt x="2628" y="645"/>
                  </a:lnTo>
                  <a:lnTo>
                    <a:pt x="2231" y="893"/>
                  </a:lnTo>
                  <a:lnTo>
                    <a:pt x="1835" y="1141"/>
                  </a:lnTo>
                  <a:lnTo>
                    <a:pt x="1488" y="1488"/>
                  </a:lnTo>
                  <a:lnTo>
                    <a:pt x="1141" y="1835"/>
                  </a:lnTo>
                  <a:lnTo>
                    <a:pt x="843" y="2232"/>
                  </a:lnTo>
                  <a:lnTo>
                    <a:pt x="595" y="2628"/>
                  </a:lnTo>
                  <a:lnTo>
                    <a:pt x="397" y="3074"/>
                  </a:lnTo>
                  <a:lnTo>
                    <a:pt x="248" y="3521"/>
                  </a:lnTo>
                  <a:lnTo>
                    <a:pt x="100" y="4016"/>
                  </a:lnTo>
                  <a:lnTo>
                    <a:pt x="50" y="4512"/>
                  </a:lnTo>
                  <a:lnTo>
                    <a:pt x="0" y="5008"/>
                  </a:lnTo>
                  <a:lnTo>
                    <a:pt x="0" y="5008"/>
                  </a:lnTo>
                  <a:lnTo>
                    <a:pt x="50" y="5553"/>
                  </a:lnTo>
                  <a:lnTo>
                    <a:pt x="100" y="6049"/>
                  </a:lnTo>
                  <a:lnTo>
                    <a:pt x="248" y="6495"/>
                  </a:lnTo>
                  <a:lnTo>
                    <a:pt x="397" y="6941"/>
                  </a:lnTo>
                  <a:lnTo>
                    <a:pt x="595" y="7387"/>
                  </a:lnTo>
                  <a:lnTo>
                    <a:pt x="843" y="7834"/>
                  </a:lnTo>
                  <a:lnTo>
                    <a:pt x="1141" y="8181"/>
                  </a:lnTo>
                  <a:lnTo>
                    <a:pt x="1488" y="8577"/>
                  </a:lnTo>
                  <a:lnTo>
                    <a:pt x="1835" y="8875"/>
                  </a:lnTo>
                  <a:lnTo>
                    <a:pt x="2231" y="9172"/>
                  </a:lnTo>
                  <a:lnTo>
                    <a:pt x="2628" y="9420"/>
                  </a:lnTo>
                  <a:lnTo>
                    <a:pt x="3074" y="9618"/>
                  </a:lnTo>
                  <a:lnTo>
                    <a:pt x="3520" y="9817"/>
                  </a:lnTo>
                  <a:lnTo>
                    <a:pt x="4016" y="9916"/>
                  </a:lnTo>
                  <a:lnTo>
                    <a:pt x="4512" y="10015"/>
                  </a:lnTo>
                  <a:lnTo>
                    <a:pt x="5007" y="10015"/>
                  </a:lnTo>
                  <a:lnTo>
                    <a:pt x="5553" y="1001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77" name="Google Shape;2277;p66"/>
            <p:cNvSpPr/>
            <p:nvPr/>
          </p:nvSpPr>
          <p:spPr>
            <a:xfrm>
              <a:off x="4839900" y="4324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278" name="Google Shape;2278;p66"/>
          <p:cNvGrpSpPr/>
          <p:nvPr/>
        </p:nvGrpSpPr>
        <p:grpSpPr>
          <a:xfrm>
            <a:off x="6054641" y="3966372"/>
            <a:ext cx="446408" cy="339202"/>
            <a:chOff x="5386475" y="3992725"/>
            <a:chExt cx="474700" cy="360700"/>
          </a:xfrm>
        </p:grpSpPr>
        <p:sp>
          <p:nvSpPr>
            <p:cNvPr id="2279" name="Google Shape;2279;p66"/>
            <p:cNvSpPr/>
            <p:nvPr/>
          </p:nvSpPr>
          <p:spPr>
            <a:xfrm>
              <a:off x="5595925" y="4187325"/>
              <a:ext cx="55800" cy="27275"/>
            </a:xfrm>
            <a:custGeom>
              <a:avLst/>
              <a:gdLst/>
              <a:ahLst/>
              <a:cxnLst/>
              <a:rect l="l" t="t" r="r" b="b"/>
              <a:pathLst>
                <a:path w="2232" h="1091" extrusionOk="0">
                  <a:moveTo>
                    <a:pt x="893" y="0"/>
                  </a:moveTo>
                  <a:lnTo>
                    <a:pt x="645" y="50"/>
                  </a:lnTo>
                  <a:lnTo>
                    <a:pt x="298" y="198"/>
                  </a:lnTo>
                  <a:lnTo>
                    <a:pt x="100" y="347"/>
                  </a:lnTo>
                  <a:lnTo>
                    <a:pt x="50" y="446"/>
                  </a:lnTo>
                  <a:lnTo>
                    <a:pt x="1" y="545"/>
                  </a:lnTo>
                  <a:lnTo>
                    <a:pt x="50" y="645"/>
                  </a:lnTo>
                  <a:lnTo>
                    <a:pt x="100" y="744"/>
                  </a:lnTo>
                  <a:lnTo>
                    <a:pt x="298" y="892"/>
                  </a:lnTo>
                  <a:lnTo>
                    <a:pt x="645" y="1041"/>
                  </a:lnTo>
                  <a:lnTo>
                    <a:pt x="893" y="1091"/>
                  </a:lnTo>
                  <a:lnTo>
                    <a:pt x="1339" y="1091"/>
                  </a:lnTo>
                  <a:lnTo>
                    <a:pt x="1587" y="1041"/>
                  </a:lnTo>
                  <a:lnTo>
                    <a:pt x="1934" y="892"/>
                  </a:lnTo>
                  <a:lnTo>
                    <a:pt x="2132" y="744"/>
                  </a:lnTo>
                  <a:lnTo>
                    <a:pt x="2231" y="645"/>
                  </a:lnTo>
                  <a:lnTo>
                    <a:pt x="2231" y="545"/>
                  </a:lnTo>
                  <a:lnTo>
                    <a:pt x="2231" y="446"/>
                  </a:lnTo>
                  <a:lnTo>
                    <a:pt x="2132" y="347"/>
                  </a:lnTo>
                  <a:lnTo>
                    <a:pt x="1934" y="198"/>
                  </a:lnTo>
                  <a:lnTo>
                    <a:pt x="1587" y="50"/>
                  </a:lnTo>
                  <a:lnTo>
                    <a:pt x="1339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80" name="Google Shape;2280;p66"/>
            <p:cNvSpPr/>
            <p:nvPr/>
          </p:nvSpPr>
          <p:spPr>
            <a:xfrm>
              <a:off x="5595925" y="4187325"/>
              <a:ext cx="55800" cy="27275"/>
            </a:xfrm>
            <a:custGeom>
              <a:avLst/>
              <a:gdLst/>
              <a:ahLst/>
              <a:cxnLst/>
              <a:rect l="l" t="t" r="r" b="b"/>
              <a:pathLst>
                <a:path w="2232" h="1091" fill="none" extrusionOk="0">
                  <a:moveTo>
                    <a:pt x="1141" y="0"/>
                  </a:moveTo>
                  <a:lnTo>
                    <a:pt x="1141" y="0"/>
                  </a:lnTo>
                  <a:lnTo>
                    <a:pt x="893" y="0"/>
                  </a:lnTo>
                  <a:lnTo>
                    <a:pt x="645" y="50"/>
                  </a:lnTo>
                  <a:lnTo>
                    <a:pt x="298" y="198"/>
                  </a:lnTo>
                  <a:lnTo>
                    <a:pt x="100" y="347"/>
                  </a:lnTo>
                  <a:lnTo>
                    <a:pt x="50" y="446"/>
                  </a:lnTo>
                  <a:lnTo>
                    <a:pt x="1" y="545"/>
                  </a:lnTo>
                  <a:lnTo>
                    <a:pt x="1" y="545"/>
                  </a:lnTo>
                  <a:lnTo>
                    <a:pt x="50" y="645"/>
                  </a:lnTo>
                  <a:lnTo>
                    <a:pt x="100" y="744"/>
                  </a:lnTo>
                  <a:lnTo>
                    <a:pt x="298" y="892"/>
                  </a:lnTo>
                  <a:lnTo>
                    <a:pt x="645" y="1041"/>
                  </a:lnTo>
                  <a:lnTo>
                    <a:pt x="893" y="1091"/>
                  </a:lnTo>
                  <a:lnTo>
                    <a:pt x="1141" y="1091"/>
                  </a:lnTo>
                  <a:lnTo>
                    <a:pt x="1141" y="1091"/>
                  </a:lnTo>
                  <a:lnTo>
                    <a:pt x="1339" y="1091"/>
                  </a:lnTo>
                  <a:lnTo>
                    <a:pt x="1587" y="1041"/>
                  </a:lnTo>
                  <a:lnTo>
                    <a:pt x="1934" y="892"/>
                  </a:lnTo>
                  <a:lnTo>
                    <a:pt x="2132" y="744"/>
                  </a:lnTo>
                  <a:lnTo>
                    <a:pt x="2231" y="645"/>
                  </a:lnTo>
                  <a:lnTo>
                    <a:pt x="2231" y="545"/>
                  </a:lnTo>
                  <a:lnTo>
                    <a:pt x="2231" y="545"/>
                  </a:lnTo>
                  <a:lnTo>
                    <a:pt x="2231" y="446"/>
                  </a:lnTo>
                  <a:lnTo>
                    <a:pt x="2132" y="347"/>
                  </a:lnTo>
                  <a:lnTo>
                    <a:pt x="1934" y="198"/>
                  </a:lnTo>
                  <a:lnTo>
                    <a:pt x="1587" y="50"/>
                  </a:lnTo>
                  <a:lnTo>
                    <a:pt x="1339" y="0"/>
                  </a:lnTo>
                  <a:lnTo>
                    <a:pt x="1141" y="0"/>
                  </a:lnTo>
                  <a:lnTo>
                    <a:pt x="114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81" name="Google Shape;2281;p66"/>
            <p:cNvSpPr/>
            <p:nvPr/>
          </p:nvSpPr>
          <p:spPr>
            <a:xfrm>
              <a:off x="5624425" y="41873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82" name="Google Shape;2282;p66"/>
            <p:cNvSpPr/>
            <p:nvPr/>
          </p:nvSpPr>
          <p:spPr>
            <a:xfrm>
              <a:off x="5386475" y="3992725"/>
              <a:ext cx="474700" cy="360700"/>
            </a:xfrm>
            <a:custGeom>
              <a:avLst/>
              <a:gdLst/>
              <a:ahLst/>
              <a:cxnLst/>
              <a:rect l="l" t="t" r="r" b="b"/>
              <a:pathLst>
                <a:path w="18988" h="14428" extrusionOk="0">
                  <a:moveTo>
                    <a:pt x="3917" y="2232"/>
                  </a:moveTo>
                  <a:lnTo>
                    <a:pt x="4115" y="2281"/>
                  </a:lnTo>
                  <a:lnTo>
                    <a:pt x="4313" y="2380"/>
                  </a:lnTo>
                  <a:lnTo>
                    <a:pt x="4413" y="2579"/>
                  </a:lnTo>
                  <a:lnTo>
                    <a:pt x="4462" y="2777"/>
                  </a:lnTo>
                  <a:lnTo>
                    <a:pt x="4413" y="2975"/>
                  </a:lnTo>
                  <a:lnTo>
                    <a:pt x="4313" y="3174"/>
                  </a:lnTo>
                  <a:lnTo>
                    <a:pt x="4115" y="3273"/>
                  </a:lnTo>
                  <a:lnTo>
                    <a:pt x="3917" y="3322"/>
                  </a:lnTo>
                  <a:lnTo>
                    <a:pt x="3371" y="3322"/>
                  </a:lnTo>
                  <a:lnTo>
                    <a:pt x="3371" y="3868"/>
                  </a:lnTo>
                  <a:lnTo>
                    <a:pt x="3322" y="4116"/>
                  </a:lnTo>
                  <a:lnTo>
                    <a:pt x="3173" y="4264"/>
                  </a:lnTo>
                  <a:lnTo>
                    <a:pt x="3024" y="4413"/>
                  </a:lnTo>
                  <a:lnTo>
                    <a:pt x="2777" y="4463"/>
                  </a:lnTo>
                  <a:lnTo>
                    <a:pt x="2578" y="4413"/>
                  </a:lnTo>
                  <a:lnTo>
                    <a:pt x="2430" y="4264"/>
                  </a:lnTo>
                  <a:lnTo>
                    <a:pt x="2281" y="4116"/>
                  </a:lnTo>
                  <a:lnTo>
                    <a:pt x="2231" y="3868"/>
                  </a:lnTo>
                  <a:lnTo>
                    <a:pt x="2231" y="2777"/>
                  </a:lnTo>
                  <a:lnTo>
                    <a:pt x="2281" y="2579"/>
                  </a:lnTo>
                  <a:lnTo>
                    <a:pt x="2430" y="2380"/>
                  </a:lnTo>
                  <a:lnTo>
                    <a:pt x="2578" y="2281"/>
                  </a:lnTo>
                  <a:lnTo>
                    <a:pt x="2777" y="2232"/>
                  </a:lnTo>
                  <a:close/>
                  <a:moveTo>
                    <a:pt x="16211" y="2232"/>
                  </a:moveTo>
                  <a:lnTo>
                    <a:pt x="16410" y="2281"/>
                  </a:lnTo>
                  <a:lnTo>
                    <a:pt x="16608" y="2380"/>
                  </a:lnTo>
                  <a:lnTo>
                    <a:pt x="16707" y="2579"/>
                  </a:lnTo>
                  <a:lnTo>
                    <a:pt x="16757" y="2777"/>
                  </a:lnTo>
                  <a:lnTo>
                    <a:pt x="16757" y="3868"/>
                  </a:lnTo>
                  <a:lnTo>
                    <a:pt x="16707" y="4116"/>
                  </a:lnTo>
                  <a:lnTo>
                    <a:pt x="16608" y="4264"/>
                  </a:lnTo>
                  <a:lnTo>
                    <a:pt x="16410" y="4413"/>
                  </a:lnTo>
                  <a:lnTo>
                    <a:pt x="16211" y="4463"/>
                  </a:lnTo>
                  <a:lnTo>
                    <a:pt x="15963" y="4413"/>
                  </a:lnTo>
                  <a:lnTo>
                    <a:pt x="15815" y="4264"/>
                  </a:lnTo>
                  <a:lnTo>
                    <a:pt x="15666" y="4116"/>
                  </a:lnTo>
                  <a:lnTo>
                    <a:pt x="15666" y="3868"/>
                  </a:lnTo>
                  <a:lnTo>
                    <a:pt x="15666" y="3322"/>
                  </a:lnTo>
                  <a:lnTo>
                    <a:pt x="15071" y="3322"/>
                  </a:lnTo>
                  <a:lnTo>
                    <a:pt x="14873" y="3273"/>
                  </a:lnTo>
                  <a:lnTo>
                    <a:pt x="14675" y="3174"/>
                  </a:lnTo>
                  <a:lnTo>
                    <a:pt x="14575" y="2975"/>
                  </a:lnTo>
                  <a:lnTo>
                    <a:pt x="14526" y="2777"/>
                  </a:lnTo>
                  <a:lnTo>
                    <a:pt x="14575" y="2579"/>
                  </a:lnTo>
                  <a:lnTo>
                    <a:pt x="14675" y="2380"/>
                  </a:lnTo>
                  <a:lnTo>
                    <a:pt x="14873" y="2281"/>
                  </a:lnTo>
                  <a:lnTo>
                    <a:pt x="15071" y="2232"/>
                  </a:lnTo>
                  <a:close/>
                  <a:moveTo>
                    <a:pt x="9519" y="4463"/>
                  </a:moveTo>
                  <a:lnTo>
                    <a:pt x="9717" y="4512"/>
                  </a:lnTo>
                  <a:lnTo>
                    <a:pt x="9866" y="4611"/>
                  </a:lnTo>
                  <a:lnTo>
                    <a:pt x="10014" y="4810"/>
                  </a:lnTo>
                  <a:lnTo>
                    <a:pt x="10064" y="5008"/>
                  </a:lnTo>
                  <a:lnTo>
                    <a:pt x="10014" y="5206"/>
                  </a:lnTo>
                  <a:lnTo>
                    <a:pt x="9866" y="5405"/>
                  </a:lnTo>
                  <a:lnTo>
                    <a:pt x="9717" y="5504"/>
                  </a:lnTo>
                  <a:lnTo>
                    <a:pt x="9519" y="5553"/>
                  </a:lnTo>
                  <a:lnTo>
                    <a:pt x="9271" y="5504"/>
                  </a:lnTo>
                  <a:lnTo>
                    <a:pt x="9122" y="5405"/>
                  </a:lnTo>
                  <a:lnTo>
                    <a:pt x="8973" y="5206"/>
                  </a:lnTo>
                  <a:lnTo>
                    <a:pt x="8924" y="5008"/>
                  </a:lnTo>
                  <a:lnTo>
                    <a:pt x="8973" y="4810"/>
                  </a:lnTo>
                  <a:lnTo>
                    <a:pt x="9122" y="4611"/>
                  </a:lnTo>
                  <a:lnTo>
                    <a:pt x="9271" y="4512"/>
                  </a:lnTo>
                  <a:lnTo>
                    <a:pt x="9519" y="4463"/>
                  </a:lnTo>
                  <a:close/>
                  <a:moveTo>
                    <a:pt x="7288" y="5553"/>
                  </a:moveTo>
                  <a:lnTo>
                    <a:pt x="7486" y="5603"/>
                  </a:lnTo>
                  <a:lnTo>
                    <a:pt x="7684" y="5702"/>
                  </a:lnTo>
                  <a:lnTo>
                    <a:pt x="7784" y="5900"/>
                  </a:lnTo>
                  <a:lnTo>
                    <a:pt x="7833" y="6099"/>
                  </a:lnTo>
                  <a:lnTo>
                    <a:pt x="7784" y="6346"/>
                  </a:lnTo>
                  <a:lnTo>
                    <a:pt x="7684" y="6495"/>
                  </a:lnTo>
                  <a:lnTo>
                    <a:pt x="7486" y="6644"/>
                  </a:lnTo>
                  <a:lnTo>
                    <a:pt x="7040" y="6644"/>
                  </a:lnTo>
                  <a:lnTo>
                    <a:pt x="6891" y="6495"/>
                  </a:lnTo>
                  <a:lnTo>
                    <a:pt x="6743" y="6346"/>
                  </a:lnTo>
                  <a:lnTo>
                    <a:pt x="6743" y="6099"/>
                  </a:lnTo>
                  <a:lnTo>
                    <a:pt x="6743" y="5900"/>
                  </a:lnTo>
                  <a:lnTo>
                    <a:pt x="6891" y="5702"/>
                  </a:lnTo>
                  <a:lnTo>
                    <a:pt x="7040" y="5603"/>
                  </a:lnTo>
                  <a:lnTo>
                    <a:pt x="7288" y="5553"/>
                  </a:lnTo>
                  <a:close/>
                  <a:moveTo>
                    <a:pt x="11700" y="5553"/>
                  </a:moveTo>
                  <a:lnTo>
                    <a:pt x="11948" y="5603"/>
                  </a:lnTo>
                  <a:lnTo>
                    <a:pt x="12146" y="5702"/>
                  </a:lnTo>
                  <a:lnTo>
                    <a:pt x="12245" y="5900"/>
                  </a:lnTo>
                  <a:lnTo>
                    <a:pt x="12295" y="6099"/>
                  </a:lnTo>
                  <a:lnTo>
                    <a:pt x="12245" y="6346"/>
                  </a:lnTo>
                  <a:lnTo>
                    <a:pt x="12146" y="6495"/>
                  </a:lnTo>
                  <a:lnTo>
                    <a:pt x="11948" y="6644"/>
                  </a:lnTo>
                  <a:lnTo>
                    <a:pt x="11502" y="6644"/>
                  </a:lnTo>
                  <a:lnTo>
                    <a:pt x="11303" y="6495"/>
                  </a:lnTo>
                  <a:lnTo>
                    <a:pt x="11204" y="6346"/>
                  </a:lnTo>
                  <a:lnTo>
                    <a:pt x="11155" y="6099"/>
                  </a:lnTo>
                  <a:lnTo>
                    <a:pt x="11204" y="5900"/>
                  </a:lnTo>
                  <a:lnTo>
                    <a:pt x="11303" y="5702"/>
                  </a:lnTo>
                  <a:lnTo>
                    <a:pt x="11502" y="5603"/>
                  </a:lnTo>
                  <a:lnTo>
                    <a:pt x="11700" y="5553"/>
                  </a:lnTo>
                  <a:close/>
                  <a:moveTo>
                    <a:pt x="9519" y="6644"/>
                  </a:moveTo>
                  <a:lnTo>
                    <a:pt x="9965" y="6693"/>
                  </a:lnTo>
                  <a:lnTo>
                    <a:pt x="10362" y="6793"/>
                  </a:lnTo>
                  <a:lnTo>
                    <a:pt x="10758" y="6941"/>
                  </a:lnTo>
                  <a:lnTo>
                    <a:pt x="11056" y="7140"/>
                  </a:lnTo>
                  <a:lnTo>
                    <a:pt x="11353" y="7388"/>
                  </a:lnTo>
                  <a:lnTo>
                    <a:pt x="11551" y="7685"/>
                  </a:lnTo>
                  <a:lnTo>
                    <a:pt x="11650" y="7982"/>
                  </a:lnTo>
                  <a:lnTo>
                    <a:pt x="11700" y="8329"/>
                  </a:lnTo>
                  <a:lnTo>
                    <a:pt x="11650" y="8676"/>
                  </a:lnTo>
                  <a:lnTo>
                    <a:pt x="11551" y="8974"/>
                  </a:lnTo>
                  <a:lnTo>
                    <a:pt x="11353" y="9271"/>
                  </a:lnTo>
                  <a:lnTo>
                    <a:pt x="11056" y="9519"/>
                  </a:lnTo>
                  <a:lnTo>
                    <a:pt x="10758" y="9718"/>
                  </a:lnTo>
                  <a:lnTo>
                    <a:pt x="10362" y="9866"/>
                  </a:lnTo>
                  <a:lnTo>
                    <a:pt x="9965" y="9965"/>
                  </a:lnTo>
                  <a:lnTo>
                    <a:pt x="9519" y="10015"/>
                  </a:lnTo>
                  <a:lnTo>
                    <a:pt x="9023" y="9965"/>
                  </a:lnTo>
                  <a:lnTo>
                    <a:pt x="8626" y="9866"/>
                  </a:lnTo>
                  <a:lnTo>
                    <a:pt x="8230" y="9718"/>
                  </a:lnTo>
                  <a:lnTo>
                    <a:pt x="7932" y="9519"/>
                  </a:lnTo>
                  <a:lnTo>
                    <a:pt x="7635" y="9271"/>
                  </a:lnTo>
                  <a:lnTo>
                    <a:pt x="7437" y="8974"/>
                  </a:lnTo>
                  <a:lnTo>
                    <a:pt x="7337" y="8676"/>
                  </a:lnTo>
                  <a:lnTo>
                    <a:pt x="7288" y="8329"/>
                  </a:lnTo>
                  <a:lnTo>
                    <a:pt x="7337" y="7982"/>
                  </a:lnTo>
                  <a:lnTo>
                    <a:pt x="7437" y="7685"/>
                  </a:lnTo>
                  <a:lnTo>
                    <a:pt x="7635" y="7388"/>
                  </a:lnTo>
                  <a:lnTo>
                    <a:pt x="7932" y="7140"/>
                  </a:lnTo>
                  <a:lnTo>
                    <a:pt x="8230" y="6941"/>
                  </a:lnTo>
                  <a:lnTo>
                    <a:pt x="8626" y="6793"/>
                  </a:lnTo>
                  <a:lnTo>
                    <a:pt x="9023" y="6693"/>
                  </a:lnTo>
                  <a:lnTo>
                    <a:pt x="9519" y="6644"/>
                  </a:lnTo>
                  <a:close/>
                  <a:moveTo>
                    <a:pt x="2777" y="10015"/>
                  </a:moveTo>
                  <a:lnTo>
                    <a:pt x="3024" y="10065"/>
                  </a:lnTo>
                  <a:lnTo>
                    <a:pt x="3173" y="10164"/>
                  </a:lnTo>
                  <a:lnTo>
                    <a:pt x="3322" y="10312"/>
                  </a:lnTo>
                  <a:lnTo>
                    <a:pt x="3371" y="10560"/>
                  </a:lnTo>
                  <a:lnTo>
                    <a:pt x="3371" y="11106"/>
                  </a:lnTo>
                  <a:lnTo>
                    <a:pt x="3917" y="11106"/>
                  </a:lnTo>
                  <a:lnTo>
                    <a:pt x="4115" y="11155"/>
                  </a:lnTo>
                  <a:lnTo>
                    <a:pt x="4313" y="11254"/>
                  </a:lnTo>
                  <a:lnTo>
                    <a:pt x="4413" y="11453"/>
                  </a:lnTo>
                  <a:lnTo>
                    <a:pt x="4462" y="11651"/>
                  </a:lnTo>
                  <a:lnTo>
                    <a:pt x="4413" y="11899"/>
                  </a:lnTo>
                  <a:lnTo>
                    <a:pt x="4313" y="12048"/>
                  </a:lnTo>
                  <a:lnTo>
                    <a:pt x="4115" y="12196"/>
                  </a:lnTo>
                  <a:lnTo>
                    <a:pt x="2578" y="12196"/>
                  </a:lnTo>
                  <a:lnTo>
                    <a:pt x="2430" y="12048"/>
                  </a:lnTo>
                  <a:lnTo>
                    <a:pt x="2281" y="11899"/>
                  </a:lnTo>
                  <a:lnTo>
                    <a:pt x="2231" y="11651"/>
                  </a:lnTo>
                  <a:lnTo>
                    <a:pt x="2231" y="10560"/>
                  </a:lnTo>
                  <a:lnTo>
                    <a:pt x="2281" y="10312"/>
                  </a:lnTo>
                  <a:lnTo>
                    <a:pt x="2430" y="10164"/>
                  </a:lnTo>
                  <a:lnTo>
                    <a:pt x="2578" y="10065"/>
                  </a:lnTo>
                  <a:lnTo>
                    <a:pt x="2777" y="10015"/>
                  </a:lnTo>
                  <a:close/>
                  <a:moveTo>
                    <a:pt x="16211" y="10015"/>
                  </a:moveTo>
                  <a:lnTo>
                    <a:pt x="16410" y="10065"/>
                  </a:lnTo>
                  <a:lnTo>
                    <a:pt x="16608" y="10164"/>
                  </a:lnTo>
                  <a:lnTo>
                    <a:pt x="16707" y="10312"/>
                  </a:lnTo>
                  <a:lnTo>
                    <a:pt x="16757" y="10560"/>
                  </a:lnTo>
                  <a:lnTo>
                    <a:pt x="16757" y="11651"/>
                  </a:lnTo>
                  <a:lnTo>
                    <a:pt x="16707" y="11899"/>
                  </a:lnTo>
                  <a:lnTo>
                    <a:pt x="16608" y="12048"/>
                  </a:lnTo>
                  <a:lnTo>
                    <a:pt x="16410" y="12196"/>
                  </a:lnTo>
                  <a:lnTo>
                    <a:pt x="14873" y="12196"/>
                  </a:lnTo>
                  <a:lnTo>
                    <a:pt x="14675" y="12048"/>
                  </a:lnTo>
                  <a:lnTo>
                    <a:pt x="14575" y="11899"/>
                  </a:lnTo>
                  <a:lnTo>
                    <a:pt x="14526" y="11651"/>
                  </a:lnTo>
                  <a:lnTo>
                    <a:pt x="14575" y="11453"/>
                  </a:lnTo>
                  <a:lnTo>
                    <a:pt x="14675" y="11254"/>
                  </a:lnTo>
                  <a:lnTo>
                    <a:pt x="14873" y="11155"/>
                  </a:lnTo>
                  <a:lnTo>
                    <a:pt x="15071" y="11106"/>
                  </a:lnTo>
                  <a:lnTo>
                    <a:pt x="15666" y="11106"/>
                  </a:lnTo>
                  <a:lnTo>
                    <a:pt x="15666" y="10560"/>
                  </a:lnTo>
                  <a:lnTo>
                    <a:pt x="15666" y="10312"/>
                  </a:lnTo>
                  <a:lnTo>
                    <a:pt x="15815" y="10164"/>
                  </a:lnTo>
                  <a:lnTo>
                    <a:pt x="15963" y="10065"/>
                  </a:lnTo>
                  <a:lnTo>
                    <a:pt x="16211" y="10015"/>
                  </a:lnTo>
                  <a:close/>
                  <a:moveTo>
                    <a:pt x="2231" y="1"/>
                  </a:moveTo>
                  <a:lnTo>
                    <a:pt x="1785" y="50"/>
                  </a:lnTo>
                  <a:lnTo>
                    <a:pt x="1388" y="199"/>
                  </a:lnTo>
                  <a:lnTo>
                    <a:pt x="992" y="398"/>
                  </a:lnTo>
                  <a:lnTo>
                    <a:pt x="694" y="645"/>
                  </a:lnTo>
                  <a:lnTo>
                    <a:pt x="397" y="992"/>
                  </a:lnTo>
                  <a:lnTo>
                    <a:pt x="199" y="1339"/>
                  </a:lnTo>
                  <a:lnTo>
                    <a:pt x="50" y="1786"/>
                  </a:lnTo>
                  <a:lnTo>
                    <a:pt x="0" y="2232"/>
                  </a:lnTo>
                  <a:lnTo>
                    <a:pt x="50" y="2628"/>
                  </a:lnTo>
                  <a:lnTo>
                    <a:pt x="199" y="3025"/>
                  </a:lnTo>
                  <a:lnTo>
                    <a:pt x="347" y="3620"/>
                  </a:lnTo>
                  <a:lnTo>
                    <a:pt x="447" y="4264"/>
                  </a:lnTo>
                  <a:lnTo>
                    <a:pt x="397" y="4859"/>
                  </a:lnTo>
                  <a:lnTo>
                    <a:pt x="298" y="5504"/>
                  </a:lnTo>
                  <a:lnTo>
                    <a:pt x="99" y="6346"/>
                  </a:lnTo>
                  <a:lnTo>
                    <a:pt x="99" y="6793"/>
                  </a:lnTo>
                  <a:lnTo>
                    <a:pt x="50" y="7239"/>
                  </a:lnTo>
                  <a:lnTo>
                    <a:pt x="99" y="7635"/>
                  </a:lnTo>
                  <a:lnTo>
                    <a:pt x="99" y="8082"/>
                  </a:lnTo>
                  <a:lnTo>
                    <a:pt x="298" y="8974"/>
                  </a:lnTo>
                  <a:lnTo>
                    <a:pt x="447" y="9569"/>
                  </a:lnTo>
                  <a:lnTo>
                    <a:pt x="447" y="10213"/>
                  </a:lnTo>
                  <a:lnTo>
                    <a:pt x="347" y="10808"/>
                  </a:lnTo>
                  <a:lnTo>
                    <a:pt x="149" y="11403"/>
                  </a:lnTo>
                  <a:lnTo>
                    <a:pt x="50" y="11800"/>
                  </a:lnTo>
                  <a:lnTo>
                    <a:pt x="0" y="12196"/>
                  </a:lnTo>
                  <a:lnTo>
                    <a:pt x="50" y="12642"/>
                  </a:lnTo>
                  <a:lnTo>
                    <a:pt x="199" y="13089"/>
                  </a:lnTo>
                  <a:lnTo>
                    <a:pt x="397" y="13436"/>
                  </a:lnTo>
                  <a:lnTo>
                    <a:pt x="694" y="13783"/>
                  </a:lnTo>
                  <a:lnTo>
                    <a:pt x="992" y="14080"/>
                  </a:lnTo>
                  <a:lnTo>
                    <a:pt x="1388" y="14278"/>
                  </a:lnTo>
                  <a:lnTo>
                    <a:pt x="1785" y="14378"/>
                  </a:lnTo>
                  <a:lnTo>
                    <a:pt x="2231" y="14427"/>
                  </a:lnTo>
                  <a:lnTo>
                    <a:pt x="2727" y="14378"/>
                  </a:lnTo>
                  <a:lnTo>
                    <a:pt x="2975" y="14328"/>
                  </a:lnTo>
                  <a:lnTo>
                    <a:pt x="3223" y="14229"/>
                  </a:lnTo>
                  <a:lnTo>
                    <a:pt x="3570" y="14080"/>
                  </a:lnTo>
                  <a:lnTo>
                    <a:pt x="3867" y="13931"/>
                  </a:lnTo>
                  <a:lnTo>
                    <a:pt x="4214" y="13882"/>
                  </a:lnTo>
                  <a:lnTo>
                    <a:pt x="4561" y="13832"/>
                  </a:lnTo>
                  <a:lnTo>
                    <a:pt x="4958" y="13783"/>
                  </a:lnTo>
                  <a:lnTo>
                    <a:pt x="5305" y="13783"/>
                  </a:lnTo>
                  <a:lnTo>
                    <a:pt x="5652" y="13832"/>
                  </a:lnTo>
                  <a:lnTo>
                    <a:pt x="5999" y="13931"/>
                  </a:lnTo>
                  <a:lnTo>
                    <a:pt x="6941" y="14130"/>
                  </a:lnTo>
                  <a:lnTo>
                    <a:pt x="7833" y="14278"/>
                  </a:lnTo>
                  <a:lnTo>
                    <a:pt x="8676" y="14378"/>
                  </a:lnTo>
                  <a:lnTo>
                    <a:pt x="9519" y="14427"/>
                  </a:lnTo>
                  <a:lnTo>
                    <a:pt x="10362" y="14378"/>
                  </a:lnTo>
                  <a:lnTo>
                    <a:pt x="11204" y="14278"/>
                  </a:lnTo>
                  <a:lnTo>
                    <a:pt x="12097" y="14130"/>
                  </a:lnTo>
                  <a:lnTo>
                    <a:pt x="13039" y="13931"/>
                  </a:lnTo>
                  <a:lnTo>
                    <a:pt x="13386" y="13832"/>
                  </a:lnTo>
                  <a:lnTo>
                    <a:pt x="13733" y="13832"/>
                  </a:lnTo>
                  <a:lnTo>
                    <a:pt x="14080" y="13783"/>
                  </a:lnTo>
                  <a:lnTo>
                    <a:pt x="14427" y="13832"/>
                  </a:lnTo>
                  <a:lnTo>
                    <a:pt x="14774" y="13882"/>
                  </a:lnTo>
                  <a:lnTo>
                    <a:pt x="15121" y="13931"/>
                  </a:lnTo>
                  <a:lnTo>
                    <a:pt x="15468" y="14080"/>
                  </a:lnTo>
                  <a:lnTo>
                    <a:pt x="15765" y="14229"/>
                  </a:lnTo>
                  <a:lnTo>
                    <a:pt x="16013" y="14328"/>
                  </a:lnTo>
                  <a:lnTo>
                    <a:pt x="16261" y="14378"/>
                  </a:lnTo>
                  <a:lnTo>
                    <a:pt x="16757" y="14427"/>
                  </a:lnTo>
                  <a:lnTo>
                    <a:pt x="17203" y="14378"/>
                  </a:lnTo>
                  <a:lnTo>
                    <a:pt x="17599" y="14278"/>
                  </a:lnTo>
                  <a:lnTo>
                    <a:pt x="17996" y="14080"/>
                  </a:lnTo>
                  <a:lnTo>
                    <a:pt x="18343" y="13783"/>
                  </a:lnTo>
                  <a:lnTo>
                    <a:pt x="18591" y="13436"/>
                  </a:lnTo>
                  <a:lnTo>
                    <a:pt x="18789" y="13089"/>
                  </a:lnTo>
                  <a:lnTo>
                    <a:pt x="18938" y="12642"/>
                  </a:lnTo>
                  <a:lnTo>
                    <a:pt x="18988" y="12196"/>
                  </a:lnTo>
                  <a:lnTo>
                    <a:pt x="18938" y="11800"/>
                  </a:lnTo>
                  <a:lnTo>
                    <a:pt x="18839" y="11403"/>
                  </a:lnTo>
                  <a:lnTo>
                    <a:pt x="18641" y="10808"/>
                  </a:lnTo>
                  <a:lnTo>
                    <a:pt x="18541" y="10213"/>
                  </a:lnTo>
                  <a:lnTo>
                    <a:pt x="18591" y="9569"/>
                  </a:lnTo>
                  <a:lnTo>
                    <a:pt x="18690" y="8974"/>
                  </a:lnTo>
                  <a:lnTo>
                    <a:pt x="18888" y="8082"/>
                  </a:lnTo>
                  <a:lnTo>
                    <a:pt x="18938" y="7635"/>
                  </a:lnTo>
                  <a:lnTo>
                    <a:pt x="18938" y="7239"/>
                  </a:lnTo>
                  <a:lnTo>
                    <a:pt x="18938" y="6793"/>
                  </a:lnTo>
                  <a:lnTo>
                    <a:pt x="18888" y="6346"/>
                  </a:lnTo>
                  <a:lnTo>
                    <a:pt x="18690" y="5504"/>
                  </a:lnTo>
                  <a:lnTo>
                    <a:pt x="18591" y="4859"/>
                  </a:lnTo>
                  <a:lnTo>
                    <a:pt x="18541" y="4264"/>
                  </a:lnTo>
                  <a:lnTo>
                    <a:pt x="18641" y="3620"/>
                  </a:lnTo>
                  <a:lnTo>
                    <a:pt x="18839" y="3025"/>
                  </a:lnTo>
                  <a:lnTo>
                    <a:pt x="18938" y="2628"/>
                  </a:lnTo>
                  <a:lnTo>
                    <a:pt x="18988" y="2232"/>
                  </a:lnTo>
                  <a:lnTo>
                    <a:pt x="18938" y="1786"/>
                  </a:lnTo>
                  <a:lnTo>
                    <a:pt x="18789" y="1339"/>
                  </a:lnTo>
                  <a:lnTo>
                    <a:pt x="18591" y="992"/>
                  </a:lnTo>
                  <a:lnTo>
                    <a:pt x="18343" y="645"/>
                  </a:lnTo>
                  <a:lnTo>
                    <a:pt x="17996" y="398"/>
                  </a:lnTo>
                  <a:lnTo>
                    <a:pt x="17599" y="199"/>
                  </a:lnTo>
                  <a:lnTo>
                    <a:pt x="17203" y="50"/>
                  </a:lnTo>
                  <a:lnTo>
                    <a:pt x="16757" y="1"/>
                  </a:lnTo>
                  <a:lnTo>
                    <a:pt x="16261" y="50"/>
                  </a:lnTo>
                  <a:lnTo>
                    <a:pt x="15765" y="249"/>
                  </a:lnTo>
                  <a:lnTo>
                    <a:pt x="15468" y="398"/>
                  </a:lnTo>
                  <a:lnTo>
                    <a:pt x="15121" y="497"/>
                  </a:lnTo>
                  <a:lnTo>
                    <a:pt x="14774" y="596"/>
                  </a:lnTo>
                  <a:lnTo>
                    <a:pt x="14427" y="645"/>
                  </a:lnTo>
                  <a:lnTo>
                    <a:pt x="13733" y="645"/>
                  </a:lnTo>
                  <a:lnTo>
                    <a:pt x="13386" y="596"/>
                  </a:lnTo>
                  <a:lnTo>
                    <a:pt x="13039" y="497"/>
                  </a:lnTo>
                  <a:lnTo>
                    <a:pt x="12097" y="298"/>
                  </a:lnTo>
                  <a:lnTo>
                    <a:pt x="11204" y="150"/>
                  </a:lnTo>
                  <a:lnTo>
                    <a:pt x="10362" y="50"/>
                  </a:lnTo>
                  <a:lnTo>
                    <a:pt x="9519" y="1"/>
                  </a:lnTo>
                  <a:lnTo>
                    <a:pt x="8676" y="50"/>
                  </a:lnTo>
                  <a:lnTo>
                    <a:pt x="7833" y="150"/>
                  </a:lnTo>
                  <a:lnTo>
                    <a:pt x="6941" y="298"/>
                  </a:lnTo>
                  <a:lnTo>
                    <a:pt x="5999" y="497"/>
                  </a:lnTo>
                  <a:lnTo>
                    <a:pt x="5652" y="596"/>
                  </a:lnTo>
                  <a:lnTo>
                    <a:pt x="5305" y="645"/>
                  </a:lnTo>
                  <a:lnTo>
                    <a:pt x="4561" y="645"/>
                  </a:lnTo>
                  <a:lnTo>
                    <a:pt x="4214" y="596"/>
                  </a:lnTo>
                  <a:lnTo>
                    <a:pt x="3867" y="497"/>
                  </a:lnTo>
                  <a:lnTo>
                    <a:pt x="3570" y="398"/>
                  </a:lnTo>
                  <a:lnTo>
                    <a:pt x="3223" y="249"/>
                  </a:lnTo>
                  <a:lnTo>
                    <a:pt x="2727" y="50"/>
                  </a:lnTo>
                  <a:lnTo>
                    <a:pt x="22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83" name="Google Shape;2283;p66"/>
            <p:cNvSpPr/>
            <p:nvPr/>
          </p:nvSpPr>
          <p:spPr>
            <a:xfrm>
              <a:off x="5386475" y="3992725"/>
              <a:ext cx="474700" cy="360700"/>
            </a:xfrm>
            <a:custGeom>
              <a:avLst/>
              <a:gdLst/>
              <a:ahLst/>
              <a:cxnLst/>
              <a:rect l="l" t="t" r="r" b="b"/>
              <a:pathLst>
                <a:path w="18988" h="14428" fill="none" extrusionOk="0">
                  <a:moveTo>
                    <a:pt x="18988" y="2232"/>
                  </a:moveTo>
                  <a:lnTo>
                    <a:pt x="18988" y="2232"/>
                  </a:lnTo>
                  <a:lnTo>
                    <a:pt x="18938" y="1786"/>
                  </a:lnTo>
                  <a:lnTo>
                    <a:pt x="18789" y="1339"/>
                  </a:lnTo>
                  <a:lnTo>
                    <a:pt x="18591" y="992"/>
                  </a:lnTo>
                  <a:lnTo>
                    <a:pt x="18343" y="645"/>
                  </a:lnTo>
                  <a:lnTo>
                    <a:pt x="17996" y="398"/>
                  </a:lnTo>
                  <a:lnTo>
                    <a:pt x="17599" y="199"/>
                  </a:lnTo>
                  <a:lnTo>
                    <a:pt x="17203" y="50"/>
                  </a:lnTo>
                  <a:lnTo>
                    <a:pt x="16757" y="1"/>
                  </a:lnTo>
                  <a:lnTo>
                    <a:pt x="16757" y="1"/>
                  </a:lnTo>
                  <a:lnTo>
                    <a:pt x="16261" y="50"/>
                  </a:lnTo>
                  <a:lnTo>
                    <a:pt x="15765" y="249"/>
                  </a:lnTo>
                  <a:lnTo>
                    <a:pt x="15765" y="249"/>
                  </a:lnTo>
                  <a:lnTo>
                    <a:pt x="15468" y="398"/>
                  </a:lnTo>
                  <a:lnTo>
                    <a:pt x="15121" y="497"/>
                  </a:lnTo>
                  <a:lnTo>
                    <a:pt x="14774" y="596"/>
                  </a:lnTo>
                  <a:lnTo>
                    <a:pt x="14427" y="645"/>
                  </a:lnTo>
                  <a:lnTo>
                    <a:pt x="14080" y="645"/>
                  </a:lnTo>
                  <a:lnTo>
                    <a:pt x="13733" y="645"/>
                  </a:lnTo>
                  <a:lnTo>
                    <a:pt x="13386" y="596"/>
                  </a:lnTo>
                  <a:lnTo>
                    <a:pt x="13039" y="497"/>
                  </a:lnTo>
                  <a:lnTo>
                    <a:pt x="13039" y="497"/>
                  </a:lnTo>
                  <a:lnTo>
                    <a:pt x="12097" y="298"/>
                  </a:lnTo>
                  <a:lnTo>
                    <a:pt x="11204" y="150"/>
                  </a:lnTo>
                  <a:lnTo>
                    <a:pt x="10362" y="50"/>
                  </a:lnTo>
                  <a:lnTo>
                    <a:pt x="9519" y="1"/>
                  </a:lnTo>
                  <a:lnTo>
                    <a:pt x="8676" y="50"/>
                  </a:lnTo>
                  <a:lnTo>
                    <a:pt x="7833" y="150"/>
                  </a:lnTo>
                  <a:lnTo>
                    <a:pt x="6941" y="298"/>
                  </a:lnTo>
                  <a:lnTo>
                    <a:pt x="5999" y="497"/>
                  </a:lnTo>
                  <a:lnTo>
                    <a:pt x="5999" y="497"/>
                  </a:lnTo>
                  <a:lnTo>
                    <a:pt x="5652" y="596"/>
                  </a:lnTo>
                  <a:lnTo>
                    <a:pt x="5305" y="645"/>
                  </a:lnTo>
                  <a:lnTo>
                    <a:pt x="4958" y="645"/>
                  </a:lnTo>
                  <a:lnTo>
                    <a:pt x="4561" y="645"/>
                  </a:lnTo>
                  <a:lnTo>
                    <a:pt x="4214" y="596"/>
                  </a:lnTo>
                  <a:lnTo>
                    <a:pt x="3867" y="497"/>
                  </a:lnTo>
                  <a:lnTo>
                    <a:pt x="3570" y="398"/>
                  </a:lnTo>
                  <a:lnTo>
                    <a:pt x="3223" y="249"/>
                  </a:lnTo>
                  <a:lnTo>
                    <a:pt x="3223" y="249"/>
                  </a:lnTo>
                  <a:lnTo>
                    <a:pt x="2727" y="50"/>
                  </a:lnTo>
                  <a:lnTo>
                    <a:pt x="2231" y="1"/>
                  </a:lnTo>
                  <a:lnTo>
                    <a:pt x="2231" y="1"/>
                  </a:lnTo>
                  <a:lnTo>
                    <a:pt x="1785" y="50"/>
                  </a:lnTo>
                  <a:lnTo>
                    <a:pt x="1388" y="199"/>
                  </a:lnTo>
                  <a:lnTo>
                    <a:pt x="992" y="398"/>
                  </a:lnTo>
                  <a:lnTo>
                    <a:pt x="694" y="645"/>
                  </a:lnTo>
                  <a:lnTo>
                    <a:pt x="397" y="992"/>
                  </a:lnTo>
                  <a:lnTo>
                    <a:pt x="199" y="1339"/>
                  </a:lnTo>
                  <a:lnTo>
                    <a:pt x="50" y="1786"/>
                  </a:lnTo>
                  <a:lnTo>
                    <a:pt x="0" y="2232"/>
                  </a:lnTo>
                  <a:lnTo>
                    <a:pt x="0" y="2232"/>
                  </a:lnTo>
                  <a:lnTo>
                    <a:pt x="50" y="2628"/>
                  </a:lnTo>
                  <a:lnTo>
                    <a:pt x="199" y="3025"/>
                  </a:lnTo>
                  <a:lnTo>
                    <a:pt x="199" y="3025"/>
                  </a:lnTo>
                  <a:lnTo>
                    <a:pt x="347" y="3620"/>
                  </a:lnTo>
                  <a:lnTo>
                    <a:pt x="447" y="4264"/>
                  </a:lnTo>
                  <a:lnTo>
                    <a:pt x="397" y="4859"/>
                  </a:lnTo>
                  <a:lnTo>
                    <a:pt x="298" y="5504"/>
                  </a:lnTo>
                  <a:lnTo>
                    <a:pt x="298" y="5504"/>
                  </a:lnTo>
                  <a:lnTo>
                    <a:pt x="99" y="6346"/>
                  </a:lnTo>
                  <a:lnTo>
                    <a:pt x="99" y="6793"/>
                  </a:lnTo>
                  <a:lnTo>
                    <a:pt x="50" y="7239"/>
                  </a:lnTo>
                  <a:lnTo>
                    <a:pt x="50" y="7239"/>
                  </a:lnTo>
                  <a:lnTo>
                    <a:pt x="99" y="7635"/>
                  </a:lnTo>
                  <a:lnTo>
                    <a:pt x="99" y="8082"/>
                  </a:lnTo>
                  <a:lnTo>
                    <a:pt x="298" y="8974"/>
                  </a:lnTo>
                  <a:lnTo>
                    <a:pt x="298" y="8974"/>
                  </a:lnTo>
                  <a:lnTo>
                    <a:pt x="447" y="9569"/>
                  </a:lnTo>
                  <a:lnTo>
                    <a:pt x="447" y="10213"/>
                  </a:lnTo>
                  <a:lnTo>
                    <a:pt x="347" y="10808"/>
                  </a:lnTo>
                  <a:lnTo>
                    <a:pt x="149" y="11403"/>
                  </a:lnTo>
                  <a:lnTo>
                    <a:pt x="149" y="11403"/>
                  </a:lnTo>
                  <a:lnTo>
                    <a:pt x="50" y="11800"/>
                  </a:lnTo>
                  <a:lnTo>
                    <a:pt x="0" y="12196"/>
                  </a:lnTo>
                  <a:lnTo>
                    <a:pt x="0" y="12196"/>
                  </a:lnTo>
                  <a:lnTo>
                    <a:pt x="50" y="12642"/>
                  </a:lnTo>
                  <a:lnTo>
                    <a:pt x="199" y="13089"/>
                  </a:lnTo>
                  <a:lnTo>
                    <a:pt x="397" y="13436"/>
                  </a:lnTo>
                  <a:lnTo>
                    <a:pt x="694" y="13783"/>
                  </a:lnTo>
                  <a:lnTo>
                    <a:pt x="992" y="14080"/>
                  </a:lnTo>
                  <a:lnTo>
                    <a:pt x="1388" y="14278"/>
                  </a:lnTo>
                  <a:lnTo>
                    <a:pt x="1785" y="14378"/>
                  </a:lnTo>
                  <a:lnTo>
                    <a:pt x="2231" y="14427"/>
                  </a:lnTo>
                  <a:lnTo>
                    <a:pt x="2231" y="14427"/>
                  </a:lnTo>
                  <a:lnTo>
                    <a:pt x="2727" y="14378"/>
                  </a:lnTo>
                  <a:lnTo>
                    <a:pt x="2975" y="14328"/>
                  </a:lnTo>
                  <a:lnTo>
                    <a:pt x="3223" y="14229"/>
                  </a:lnTo>
                  <a:lnTo>
                    <a:pt x="3223" y="14229"/>
                  </a:lnTo>
                  <a:lnTo>
                    <a:pt x="3570" y="14080"/>
                  </a:lnTo>
                  <a:lnTo>
                    <a:pt x="3867" y="13931"/>
                  </a:lnTo>
                  <a:lnTo>
                    <a:pt x="4214" y="13882"/>
                  </a:lnTo>
                  <a:lnTo>
                    <a:pt x="4561" y="13832"/>
                  </a:lnTo>
                  <a:lnTo>
                    <a:pt x="4958" y="13783"/>
                  </a:lnTo>
                  <a:lnTo>
                    <a:pt x="5305" y="13783"/>
                  </a:lnTo>
                  <a:lnTo>
                    <a:pt x="5652" y="13832"/>
                  </a:lnTo>
                  <a:lnTo>
                    <a:pt x="5999" y="13931"/>
                  </a:lnTo>
                  <a:lnTo>
                    <a:pt x="5999" y="13931"/>
                  </a:lnTo>
                  <a:lnTo>
                    <a:pt x="6941" y="14130"/>
                  </a:lnTo>
                  <a:lnTo>
                    <a:pt x="7833" y="14278"/>
                  </a:lnTo>
                  <a:lnTo>
                    <a:pt x="8676" y="14378"/>
                  </a:lnTo>
                  <a:lnTo>
                    <a:pt x="9519" y="14427"/>
                  </a:lnTo>
                  <a:lnTo>
                    <a:pt x="10362" y="14378"/>
                  </a:lnTo>
                  <a:lnTo>
                    <a:pt x="11204" y="14278"/>
                  </a:lnTo>
                  <a:lnTo>
                    <a:pt x="12097" y="14130"/>
                  </a:lnTo>
                  <a:lnTo>
                    <a:pt x="13039" y="13931"/>
                  </a:lnTo>
                  <a:lnTo>
                    <a:pt x="13039" y="13931"/>
                  </a:lnTo>
                  <a:lnTo>
                    <a:pt x="13386" y="13832"/>
                  </a:lnTo>
                  <a:lnTo>
                    <a:pt x="13733" y="13832"/>
                  </a:lnTo>
                  <a:lnTo>
                    <a:pt x="14080" y="13783"/>
                  </a:lnTo>
                  <a:lnTo>
                    <a:pt x="14427" y="13832"/>
                  </a:lnTo>
                  <a:lnTo>
                    <a:pt x="14774" y="13882"/>
                  </a:lnTo>
                  <a:lnTo>
                    <a:pt x="15121" y="13931"/>
                  </a:lnTo>
                  <a:lnTo>
                    <a:pt x="15468" y="14080"/>
                  </a:lnTo>
                  <a:lnTo>
                    <a:pt x="15765" y="14229"/>
                  </a:lnTo>
                  <a:lnTo>
                    <a:pt x="15765" y="14229"/>
                  </a:lnTo>
                  <a:lnTo>
                    <a:pt x="16013" y="14328"/>
                  </a:lnTo>
                  <a:lnTo>
                    <a:pt x="16261" y="14378"/>
                  </a:lnTo>
                  <a:lnTo>
                    <a:pt x="16757" y="14427"/>
                  </a:lnTo>
                  <a:lnTo>
                    <a:pt x="16757" y="14427"/>
                  </a:lnTo>
                  <a:lnTo>
                    <a:pt x="17203" y="14378"/>
                  </a:lnTo>
                  <a:lnTo>
                    <a:pt x="17599" y="14278"/>
                  </a:lnTo>
                  <a:lnTo>
                    <a:pt x="17996" y="14080"/>
                  </a:lnTo>
                  <a:lnTo>
                    <a:pt x="18343" y="13783"/>
                  </a:lnTo>
                  <a:lnTo>
                    <a:pt x="18591" y="13436"/>
                  </a:lnTo>
                  <a:lnTo>
                    <a:pt x="18789" y="13089"/>
                  </a:lnTo>
                  <a:lnTo>
                    <a:pt x="18938" y="12642"/>
                  </a:lnTo>
                  <a:lnTo>
                    <a:pt x="18988" y="12196"/>
                  </a:lnTo>
                  <a:lnTo>
                    <a:pt x="18988" y="12196"/>
                  </a:lnTo>
                  <a:lnTo>
                    <a:pt x="18938" y="11800"/>
                  </a:lnTo>
                  <a:lnTo>
                    <a:pt x="18839" y="11403"/>
                  </a:lnTo>
                  <a:lnTo>
                    <a:pt x="18839" y="11403"/>
                  </a:lnTo>
                  <a:lnTo>
                    <a:pt x="18839" y="11403"/>
                  </a:lnTo>
                  <a:lnTo>
                    <a:pt x="18839" y="11403"/>
                  </a:lnTo>
                  <a:lnTo>
                    <a:pt x="18641" y="10808"/>
                  </a:lnTo>
                  <a:lnTo>
                    <a:pt x="18541" y="10213"/>
                  </a:lnTo>
                  <a:lnTo>
                    <a:pt x="18591" y="9569"/>
                  </a:lnTo>
                  <a:lnTo>
                    <a:pt x="18690" y="8974"/>
                  </a:lnTo>
                  <a:lnTo>
                    <a:pt x="18690" y="8974"/>
                  </a:lnTo>
                  <a:lnTo>
                    <a:pt x="18888" y="8082"/>
                  </a:lnTo>
                  <a:lnTo>
                    <a:pt x="18938" y="7635"/>
                  </a:lnTo>
                  <a:lnTo>
                    <a:pt x="18938" y="7239"/>
                  </a:lnTo>
                  <a:lnTo>
                    <a:pt x="18938" y="7239"/>
                  </a:lnTo>
                  <a:lnTo>
                    <a:pt x="18938" y="6793"/>
                  </a:lnTo>
                  <a:lnTo>
                    <a:pt x="18888" y="6346"/>
                  </a:lnTo>
                  <a:lnTo>
                    <a:pt x="18690" y="5504"/>
                  </a:lnTo>
                  <a:lnTo>
                    <a:pt x="18690" y="5504"/>
                  </a:lnTo>
                  <a:lnTo>
                    <a:pt x="18591" y="4859"/>
                  </a:lnTo>
                  <a:lnTo>
                    <a:pt x="18541" y="4264"/>
                  </a:lnTo>
                  <a:lnTo>
                    <a:pt x="18641" y="3620"/>
                  </a:lnTo>
                  <a:lnTo>
                    <a:pt x="18839" y="3025"/>
                  </a:lnTo>
                  <a:lnTo>
                    <a:pt x="18839" y="3025"/>
                  </a:lnTo>
                  <a:lnTo>
                    <a:pt x="18938" y="2628"/>
                  </a:lnTo>
                  <a:lnTo>
                    <a:pt x="18988" y="2232"/>
                  </a:lnTo>
                  <a:lnTo>
                    <a:pt x="18988" y="223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84" name="Google Shape;2284;p66"/>
            <p:cNvSpPr/>
            <p:nvPr/>
          </p:nvSpPr>
          <p:spPr>
            <a:xfrm>
              <a:off x="5442250" y="4243100"/>
              <a:ext cx="55800" cy="54550"/>
            </a:xfrm>
            <a:custGeom>
              <a:avLst/>
              <a:gdLst/>
              <a:ahLst/>
              <a:cxnLst/>
              <a:rect l="l" t="t" r="r" b="b"/>
              <a:pathLst>
                <a:path w="2232" h="2182" fill="none" extrusionOk="0">
                  <a:moveTo>
                    <a:pt x="1686" y="2181"/>
                  </a:moveTo>
                  <a:lnTo>
                    <a:pt x="546" y="2181"/>
                  </a:lnTo>
                  <a:lnTo>
                    <a:pt x="546" y="2181"/>
                  </a:lnTo>
                  <a:lnTo>
                    <a:pt x="347" y="2181"/>
                  </a:lnTo>
                  <a:lnTo>
                    <a:pt x="199" y="2033"/>
                  </a:lnTo>
                  <a:lnTo>
                    <a:pt x="50" y="1884"/>
                  </a:lnTo>
                  <a:lnTo>
                    <a:pt x="0" y="1636"/>
                  </a:lnTo>
                  <a:lnTo>
                    <a:pt x="0" y="545"/>
                  </a:lnTo>
                  <a:lnTo>
                    <a:pt x="0" y="545"/>
                  </a:lnTo>
                  <a:lnTo>
                    <a:pt x="50" y="297"/>
                  </a:lnTo>
                  <a:lnTo>
                    <a:pt x="199" y="149"/>
                  </a:lnTo>
                  <a:lnTo>
                    <a:pt x="347" y="5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793" y="50"/>
                  </a:lnTo>
                  <a:lnTo>
                    <a:pt x="942" y="149"/>
                  </a:lnTo>
                  <a:lnTo>
                    <a:pt x="1091" y="297"/>
                  </a:lnTo>
                  <a:lnTo>
                    <a:pt x="1140" y="545"/>
                  </a:lnTo>
                  <a:lnTo>
                    <a:pt x="1140" y="1091"/>
                  </a:lnTo>
                  <a:lnTo>
                    <a:pt x="1686" y="1091"/>
                  </a:lnTo>
                  <a:lnTo>
                    <a:pt x="1686" y="1091"/>
                  </a:lnTo>
                  <a:lnTo>
                    <a:pt x="1884" y="1140"/>
                  </a:lnTo>
                  <a:lnTo>
                    <a:pt x="2082" y="1239"/>
                  </a:lnTo>
                  <a:lnTo>
                    <a:pt x="2182" y="1438"/>
                  </a:lnTo>
                  <a:lnTo>
                    <a:pt x="2231" y="1636"/>
                  </a:lnTo>
                  <a:lnTo>
                    <a:pt x="2231" y="1636"/>
                  </a:lnTo>
                  <a:lnTo>
                    <a:pt x="2182" y="1884"/>
                  </a:lnTo>
                  <a:lnTo>
                    <a:pt x="2082" y="2033"/>
                  </a:lnTo>
                  <a:lnTo>
                    <a:pt x="1884" y="2181"/>
                  </a:lnTo>
                  <a:lnTo>
                    <a:pt x="1686" y="2181"/>
                  </a:lnTo>
                  <a:lnTo>
                    <a:pt x="1686" y="218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85" name="Google Shape;2285;p66"/>
            <p:cNvSpPr/>
            <p:nvPr/>
          </p:nvSpPr>
          <p:spPr>
            <a:xfrm>
              <a:off x="5442250" y="4048500"/>
              <a:ext cx="55800" cy="55800"/>
            </a:xfrm>
            <a:custGeom>
              <a:avLst/>
              <a:gdLst/>
              <a:ahLst/>
              <a:cxnLst/>
              <a:rect l="l" t="t" r="r" b="b"/>
              <a:pathLst>
                <a:path w="2232" h="2232" fill="none" extrusionOk="0">
                  <a:moveTo>
                    <a:pt x="1686" y="1091"/>
                  </a:moveTo>
                  <a:lnTo>
                    <a:pt x="1140" y="1091"/>
                  </a:lnTo>
                  <a:lnTo>
                    <a:pt x="1140" y="1637"/>
                  </a:lnTo>
                  <a:lnTo>
                    <a:pt x="1140" y="1637"/>
                  </a:lnTo>
                  <a:lnTo>
                    <a:pt x="1091" y="1885"/>
                  </a:lnTo>
                  <a:lnTo>
                    <a:pt x="942" y="2033"/>
                  </a:lnTo>
                  <a:lnTo>
                    <a:pt x="793" y="2182"/>
                  </a:lnTo>
                  <a:lnTo>
                    <a:pt x="546" y="2232"/>
                  </a:lnTo>
                  <a:lnTo>
                    <a:pt x="546" y="2232"/>
                  </a:lnTo>
                  <a:lnTo>
                    <a:pt x="347" y="2182"/>
                  </a:lnTo>
                  <a:lnTo>
                    <a:pt x="199" y="2033"/>
                  </a:lnTo>
                  <a:lnTo>
                    <a:pt x="50" y="1885"/>
                  </a:lnTo>
                  <a:lnTo>
                    <a:pt x="0" y="1637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50" y="348"/>
                  </a:lnTo>
                  <a:lnTo>
                    <a:pt x="199" y="149"/>
                  </a:lnTo>
                  <a:lnTo>
                    <a:pt x="347" y="50"/>
                  </a:lnTo>
                  <a:lnTo>
                    <a:pt x="546" y="1"/>
                  </a:lnTo>
                  <a:lnTo>
                    <a:pt x="1686" y="1"/>
                  </a:lnTo>
                  <a:lnTo>
                    <a:pt x="1686" y="1"/>
                  </a:lnTo>
                  <a:lnTo>
                    <a:pt x="1884" y="50"/>
                  </a:lnTo>
                  <a:lnTo>
                    <a:pt x="2082" y="149"/>
                  </a:lnTo>
                  <a:lnTo>
                    <a:pt x="2182" y="348"/>
                  </a:lnTo>
                  <a:lnTo>
                    <a:pt x="2231" y="546"/>
                  </a:lnTo>
                  <a:lnTo>
                    <a:pt x="2231" y="546"/>
                  </a:lnTo>
                  <a:lnTo>
                    <a:pt x="2182" y="744"/>
                  </a:lnTo>
                  <a:lnTo>
                    <a:pt x="2082" y="943"/>
                  </a:lnTo>
                  <a:lnTo>
                    <a:pt x="1884" y="1042"/>
                  </a:lnTo>
                  <a:lnTo>
                    <a:pt x="1686" y="1091"/>
                  </a:lnTo>
                  <a:lnTo>
                    <a:pt x="1686" y="109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86" name="Google Shape;2286;p66"/>
            <p:cNvSpPr/>
            <p:nvPr/>
          </p:nvSpPr>
          <p:spPr>
            <a:xfrm>
              <a:off x="5609550" y="4104275"/>
              <a:ext cx="28550" cy="27300"/>
            </a:xfrm>
            <a:custGeom>
              <a:avLst/>
              <a:gdLst/>
              <a:ahLst/>
              <a:cxnLst/>
              <a:rect l="l" t="t" r="r" b="b"/>
              <a:pathLst>
                <a:path w="1142" h="1092" fill="none" extrusionOk="0">
                  <a:moveTo>
                    <a:pt x="596" y="1"/>
                  </a:moveTo>
                  <a:lnTo>
                    <a:pt x="596" y="1"/>
                  </a:lnTo>
                  <a:lnTo>
                    <a:pt x="794" y="50"/>
                  </a:lnTo>
                  <a:lnTo>
                    <a:pt x="943" y="149"/>
                  </a:lnTo>
                  <a:lnTo>
                    <a:pt x="1091" y="348"/>
                  </a:lnTo>
                  <a:lnTo>
                    <a:pt x="1141" y="546"/>
                  </a:lnTo>
                  <a:lnTo>
                    <a:pt x="1141" y="546"/>
                  </a:lnTo>
                  <a:lnTo>
                    <a:pt x="1091" y="744"/>
                  </a:lnTo>
                  <a:lnTo>
                    <a:pt x="943" y="943"/>
                  </a:lnTo>
                  <a:lnTo>
                    <a:pt x="794" y="1042"/>
                  </a:lnTo>
                  <a:lnTo>
                    <a:pt x="596" y="1091"/>
                  </a:lnTo>
                  <a:lnTo>
                    <a:pt x="596" y="1091"/>
                  </a:lnTo>
                  <a:lnTo>
                    <a:pt x="348" y="1042"/>
                  </a:lnTo>
                  <a:lnTo>
                    <a:pt x="199" y="943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348"/>
                  </a:lnTo>
                  <a:lnTo>
                    <a:pt x="199" y="149"/>
                  </a:lnTo>
                  <a:lnTo>
                    <a:pt x="348" y="50"/>
                  </a:lnTo>
                  <a:lnTo>
                    <a:pt x="596" y="1"/>
                  </a:lnTo>
                  <a:lnTo>
                    <a:pt x="596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87" name="Google Shape;2287;p66"/>
            <p:cNvSpPr/>
            <p:nvPr/>
          </p:nvSpPr>
          <p:spPr>
            <a:xfrm>
              <a:off x="5555025" y="4131550"/>
              <a:ext cx="27300" cy="27275"/>
            </a:xfrm>
            <a:custGeom>
              <a:avLst/>
              <a:gdLst/>
              <a:ahLst/>
              <a:cxnLst/>
              <a:rect l="l" t="t" r="r" b="b"/>
              <a:pathLst>
                <a:path w="1092" h="1091" fill="none" extrusionOk="0">
                  <a:moveTo>
                    <a:pt x="1" y="546"/>
                  </a:moveTo>
                  <a:lnTo>
                    <a:pt x="1" y="546"/>
                  </a:lnTo>
                  <a:lnTo>
                    <a:pt x="1" y="347"/>
                  </a:lnTo>
                  <a:lnTo>
                    <a:pt x="149" y="149"/>
                  </a:lnTo>
                  <a:lnTo>
                    <a:pt x="298" y="5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744" y="50"/>
                  </a:lnTo>
                  <a:lnTo>
                    <a:pt x="942" y="149"/>
                  </a:lnTo>
                  <a:lnTo>
                    <a:pt x="1042" y="347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42" y="793"/>
                  </a:lnTo>
                  <a:lnTo>
                    <a:pt x="942" y="942"/>
                  </a:lnTo>
                  <a:lnTo>
                    <a:pt x="744" y="1091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298" y="1091"/>
                  </a:lnTo>
                  <a:lnTo>
                    <a:pt x="149" y="942"/>
                  </a:lnTo>
                  <a:lnTo>
                    <a:pt x="1" y="793"/>
                  </a:lnTo>
                  <a:lnTo>
                    <a:pt x="1" y="546"/>
                  </a:lnTo>
                  <a:lnTo>
                    <a:pt x="1" y="54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88" name="Google Shape;2288;p66"/>
            <p:cNvSpPr/>
            <p:nvPr/>
          </p:nvSpPr>
          <p:spPr>
            <a:xfrm>
              <a:off x="5568650" y="4158800"/>
              <a:ext cx="110350" cy="84300"/>
            </a:xfrm>
            <a:custGeom>
              <a:avLst/>
              <a:gdLst/>
              <a:ahLst/>
              <a:cxnLst/>
              <a:rect l="l" t="t" r="r" b="b"/>
              <a:pathLst>
                <a:path w="4414" h="3372" fill="none" extrusionOk="0">
                  <a:moveTo>
                    <a:pt x="2232" y="3372"/>
                  </a:moveTo>
                  <a:lnTo>
                    <a:pt x="2232" y="3372"/>
                  </a:lnTo>
                  <a:lnTo>
                    <a:pt x="1736" y="3322"/>
                  </a:lnTo>
                  <a:lnTo>
                    <a:pt x="1339" y="3223"/>
                  </a:lnTo>
                  <a:lnTo>
                    <a:pt x="943" y="3075"/>
                  </a:lnTo>
                  <a:lnTo>
                    <a:pt x="645" y="2876"/>
                  </a:lnTo>
                  <a:lnTo>
                    <a:pt x="348" y="2628"/>
                  </a:lnTo>
                  <a:lnTo>
                    <a:pt x="150" y="2331"/>
                  </a:lnTo>
                  <a:lnTo>
                    <a:pt x="50" y="2033"/>
                  </a:lnTo>
                  <a:lnTo>
                    <a:pt x="1" y="1686"/>
                  </a:lnTo>
                  <a:lnTo>
                    <a:pt x="1" y="1686"/>
                  </a:lnTo>
                  <a:lnTo>
                    <a:pt x="50" y="1339"/>
                  </a:lnTo>
                  <a:lnTo>
                    <a:pt x="150" y="1042"/>
                  </a:lnTo>
                  <a:lnTo>
                    <a:pt x="348" y="745"/>
                  </a:lnTo>
                  <a:lnTo>
                    <a:pt x="645" y="497"/>
                  </a:lnTo>
                  <a:lnTo>
                    <a:pt x="943" y="298"/>
                  </a:lnTo>
                  <a:lnTo>
                    <a:pt x="1339" y="150"/>
                  </a:lnTo>
                  <a:lnTo>
                    <a:pt x="1736" y="50"/>
                  </a:lnTo>
                  <a:lnTo>
                    <a:pt x="2232" y="1"/>
                  </a:lnTo>
                  <a:lnTo>
                    <a:pt x="2232" y="1"/>
                  </a:lnTo>
                  <a:lnTo>
                    <a:pt x="2678" y="50"/>
                  </a:lnTo>
                  <a:lnTo>
                    <a:pt x="3075" y="150"/>
                  </a:lnTo>
                  <a:lnTo>
                    <a:pt x="3471" y="298"/>
                  </a:lnTo>
                  <a:lnTo>
                    <a:pt x="3769" y="497"/>
                  </a:lnTo>
                  <a:lnTo>
                    <a:pt x="4066" y="745"/>
                  </a:lnTo>
                  <a:lnTo>
                    <a:pt x="4264" y="1042"/>
                  </a:lnTo>
                  <a:lnTo>
                    <a:pt x="4363" y="1339"/>
                  </a:lnTo>
                  <a:lnTo>
                    <a:pt x="4413" y="1686"/>
                  </a:lnTo>
                  <a:lnTo>
                    <a:pt x="4413" y="1686"/>
                  </a:lnTo>
                  <a:lnTo>
                    <a:pt x="4363" y="2033"/>
                  </a:lnTo>
                  <a:lnTo>
                    <a:pt x="4264" y="2331"/>
                  </a:lnTo>
                  <a:lnTo>
                    <a:pt x="4066" y="2628"/>
                  </a:lnTo>
                  <a:lnTo>
                    <a:pt x="3769" y="2876"/>
                  </a:lnTo>
                  <a:lnTo>
                    <a:pt x="3471" y="3075"/>
                  </a:lnTo>
                  <a:lnTo>
                    <a:pt x="3075" y="3223"/>
                  </a:lnTo>
                  <a:lnTo>
                    <a:pt x="2678" y="3322"/>
                  </a:lnTo>
                  <a:lnTo>
                    <a:pt x="2232" y="3372"/>
                  </a:lnTo>
                  <a:lnTo>
                    <a:pt x="2232" y="337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89" name="Google Shape;2289;p66"/>
            <p:cNvSpPr/>
            <p:nvPr/>
          </p:nvSpPr>
          <p:spPr>
            <a:xfrm>
              <a:off x="5665325" y="4131550"/>
              <a:ext cx="28525" cy="27275"/>
            </a:xfrm>
            <a:custGeom>
              <a:avLst/>
              <a:gdLst/>
              <a:ahLst/>
              <a:cxnLst/>
              <a:rect l="l" t="t" r="r" b="b"/>
              <a:pathLst>
                <a:path w="1141" h="1091" fill="none" extrusionOk="0">
                  <a:moveTo>
                    <a:pt x="546" y="1091"/>
                  </a:moveTo>
                  <a:lnTo>
                    <a:pt x="546" y="1091"/>
                  </a:lnTo>
                  <a:lnTo>
                    <a:pt x="348" y="1091"/>
                  </a:lnTo>
                  <a:lnTo>
                    <a:pt x="149" y="942"/>
                  </a:lnTo>
                  <a:lnTo>
                    <a:pt x="50" y="793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347"/>
                  </a:lnTo>
                  <a:lnTo>
                    <a:pt x="149" y="149"/>
                  </a:lnTo>
                  <a:lnTo>
                    <a:pt x="348" y="5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794" y="50"/>
                  </a:lnTo>
                  <a:lnTo>
                    <a:pt x="992" y="149"/>
                  </a:lnTo>
                  <a:lnTo>
                    <a:pt x="1091" y="347"/>
                  </a:lnTo>
                  <a:lnTo>
                    <a:pt x="1141" y="546"/>
                  </a:lnTo>
                  <a:lnTo>
                    <a:pt x="1141" y="546"/>
                  </a:lnTo>
                  <a:lnTo>
                    <a:pt x="1091" y="793"/>
                  </a:lnTo>
                  <a:lnTo>
                    <a:pt x="992" y="942"/>
                  </a:lnTo>
                  <a:lnTo>
                    <a:pt x="794" y="1091"/>
                  </a:lnTo>
                  <a:lnTo>
                    <a:pt x="546" y="1091"/>
                  </a:lnTo>
                  <a:lnTo>
                    <a:pt x="546" y="109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90" name="Google Shape;2290;p66"/>
            <p:cNvSpPr/>
            <p:nvPr/>
          </p:nvSpPr>
          <p:spPr>
            <a:xfrm>
              <a:off x="5749600" y="4243100"/>
              <a:ext cx="55800" cy="54550"/>
            </a:xfrm>
            <a:custGeom>
              <a:avLst/>
              <a:gdLst/>
              <a:ahLst/>
              <a:cxnLst/>
              <a:rect l="l" t="t" r="r" b="b"/>
              <a:pathLst>
                <a:path w="2232" h="2182" fill="none" extrusionOk="0">
                  <a:moveTo>
                    <a:pt x="2232" y="1636"/>
                  </a:moveTo>
                  <a:lnTo>
                    <a:pt x="2232" y="1636"/>
                  </a:lnTo>
                  <a:lnTo>
                    <a:pt x="2182" y="1884"/>
                  </a:lnTo>
                  <a:lnTo>
                    <a:pt x="2083" y="2033"/>
                  </a:lnTo>
                  <a:lnTo>
                    <a:pt x="1885" y="2181"/>
                  </a:lnTo>
                  <a:lnTo>
                    <a:pt x="1686" y="2181"/>
                  </a:lnTo>
                  <a:lnTo>
                    <a:pt x="546" y="2181"/>
                  </a:lnTo>
                  <a:lnTo>
                    <a:pt x="546" y="2181"/>
                  </a:lnTo>
                  <a:lnTo>
                    <a:pt x="348" y="2181"/>
                  </a:lnTo>
                  <a:lnTo>
                    <a:pt x="150" y="2033"/>
                  </a:lnTo>
                  <a:lnTo>
                    <a:pt x="50" y="1884"/>
                  </a:lnTo>
                  <a:lnTo>
                    <a:pt x="1" y="1636"/>
                  </a:lnTo>
                  <a:lnTo>
                    <a:pt x="1" y="1636"/>
                  </a:lnTo>
                  <a:lnTo>
                    <a:pt x="50" y="1438"/>
                  </a:lnTo>
                  <a:lnTo>
                    <a:pt x="150" y="1239"/>
                  </a:lnTo>
                  <a:lnTo>
                    <a:pt x="348" y="1140"/>
                  </a:lnTo>
                  <a:lnTo>
                    <a:pt x="546" y="1091"/>
                  </a:lnTo>
                  <a:lnTo>
                    <a:pt x="1141" y="1091"/>
                  </a:lnTo>
                  <a:lnTo>
                    <a:pt x="1141" y="545"/>
                  </a:lnTo>
                  <a:lnTo>
                    <a:pt x="1141" y="545"/>
                  </a:lnTo>
                  <a:lnTo>
                    <a:pt x="1141" y="297"/>
                  </a:lnTo>
                  <a:lnTo>
                    <a:pt x="1290" y="149"/>
                  </a:lnTo>
                  <a:lnTo>
                    <a:pt x="1438" y="50"/>
                  </a:lnTo>
                  <a:lnTo>
                    <a:pt x="1686" y="0"/>
                  </a:lnTo>
                  <a:lnTo>
                    <a:pt x="1686" y="0"/>
                  </a:lnTo>
                  <a:lnTo>
                    <a:pt x="1885" y="50"/>
                  </a:lnTo>
                  <a:lnTo>
                    <a:pt x="2083" y="149"/>
                  </a:lnTo>
                  <a:lnTo>
                    <a:pt x="2182" y="297"/>
                  </a:lnTo>
                  <a:lnTo>
                    <a:pt x="2232" y="545"/>
                  </a:lnTo>
                  <a:lnTo>
                    <a:pt x="2232" y="163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91" name="Google Shape;2291;p66"/>
            <p:cNvSpPr/>
            <p:nvPr/>
          </p:nvSpPr>
          <p:spPr>
            <a:xfrm>
              <a:off x="5749600" y="4048500"/>
              <a:ext cx="55800" cy="55800"/>
            </a:xfrm>
            <a:custGeom>
              <a:avLst/>
              <a:gdLst/>
              <a:ahLst/>
              <a:cxnLst/>
              <a:rect l="l" t="t" r="r" b="b"/>
              <a:pathLst>
                <a:path w="2232" h="2232" fill="none" extrusionOk="0">
                  <a:moveTo>
                    <a:pt x="2232" y="1637"/>
                  </a:moveTo>
                  <a:lnTo>
                    <a:pt x="2232" y="1637"/>
                  </a:lnTo>
                  <a:lnTo>
                    <a:pt x="2182" y="1885"/>
                  </a:lnTo>
                  <a:lnTo>
                    <a:pt x="2083" y="2033"/>
                  </a:lnTo>
                  <a:lnTo>
                    <a:pt x="1885" y="2182"/>
                  </a:lnTo>
                  <a:lnTo>
                    <a:pt x="1686" y="2232"/>
                  </a:lnTo>
                  <a:lnTo>
                    <a:pt x="1686" y="2232"/>
                  </a:lnTo>
                  <a:lnTo>
                    <a:pt x="1438" y="2182"/>
                  </a:lnTo>
                  <a:lnTo>
                    <a:pt x="1290" y="2033"/>
                  </a:lnTo>
                  <a:lnTo>
                    <a:pt x="1141" y="1885"/>
                  </a:lnTo>
                  <a:lnTo>
                    <a:pt x="1141" y="1637"/>
                  </a:lnTo>
                  <a:lnTo>
                    <a:pt x="1141" y="1091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8" y="1042"/>
                  </a:lnTo>
                  <a:lnTo>
                    <a:pt x="150" y="943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348"/>
                  </a:lnTo>
                  <a:lnTo>
                    <a:pt x="150" y="149"/>
                  </a:lnTo>
                  <a:lnTo>
                    <a:pt x="348" y="50"/>
                  </a:lnTo>
                  <a:lnTo>
                    <a:pt x="546" y="1"/>
                  </a:lnTo>
                  <a:lnTo>
                    <a:pt x="1686" y="1"/>
                  </a:lnTo>
                  <a:lnTo>
                    <a:pt x="1686" y="1"/>
                  </a:lnTo>
                  <a:lnTo>
                    <a:pt x="1885" y="50"/>
                  </a:lnTo>
                  <a:lnTo>
                    <a:pt x="2083" y="149"/>
                  </a:lnTo>
                  <a:lnTo>
                    <a:pt x="2182" y="348"/>
                  </a:lnTo>
                  <a:lnTo>
                    <a:pt x="2232" y="546"/>
                  </a:lnTo>
                  <a:lnTo>
                    <a:pt x="2232" y="1637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92" name="Google Shape;2292;p66"/>
            <p:cNvSpPr/>
            <p:nvPr/>
          </p:nvSpPr>
          <p:spPr>
            <a:xfrm>
              <a:off x="5805375" y="4089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293" name="Google Shape;2293;p66"/>
          <p:cNvGrpSpPr/>
          <p:nvPr/>
        </p:nvGrpSpPr>
        <p:grpSpPr>
          <a:xfrm>
            <a:off x="6770262" y="3924430"/>
            <a:ext cx="445232" cy="418431"/>
            <a:chOff x="6147450" y="3948125"/>
            <a:chExt cx="473450" cy="444950"/>
          </a:xfrm>
        </p:grpSpPr>
        <p:sp>
          <p:nvSpPr>
            <p:cNvPr id="2294" name="Google Shape;2294;p66"/>
            <p:cNvSpPr/>
            <p:nvPr/>
          </p:nvSpPr>
          <p:spPr>
            <a:xfrm>
              <a:off x="6147450" y="4337275"/>
              <a:ext cx="473450" cy="55800"/>
            </a:xfrm>
            <a:custGeom>
              <a:avLst/>
              <a:gdLst/>
              <a:ahLst/>
              <a:cxnLst/>
              <a:rect l="l" t="t" r="r" b="b"/>
              <a:pathLst>
                <a:path w="18938" h="2232" extrusionOk="0">
                  <a:moveTo>
                    <a:pt x="2231" y="1"/>
                  </a:moveTo>
                  <a:lnTo>
                    <a:pt x="2231" y="1091"/>
                  </a:lnTo>
                  <a:lnTo>
                    <a:pt x="546" y="1091"/>
                  </a:lnTo>
                  <a:lnTo>
                    <a:pt x="347" y="1141"/>
                  </a:lnTo>
                  <a:lnTo>
                    <a:pt x="149" y="1290"/>
                  </a:lnTo>
                  <a:lnTo>
                    <a:pt x="50" y="1438"/>
                  </a:lnTo>
                  <a:lnTo>
                    <a:pt x="0" y="1637"/>
                  </a:lnTo>
                  <a:lnTo>
                    <a:pt x="50" y="1885"/>
                  </a:lnTo>
                  <a:lnTo>
                    <a:pt x="149" y="2033"/>
                  </a:lnTo>
                  <a:lnTo>
                    <a:pt x="347" y="2182"/>
                  </a:lnTo>
                  <a:lnTo>
                    <a:pt x="546" y="2232"/>
                  </a:lnTo>
                  <a:lnTo>
                    <a:pt x="18393" y="2232"/>
                  </a:lnTo>
                  <a:lnTo>
                    <a:pt x="18641" y="2182"/>
                  </a:lnTo>
                  <a:lnTo>
                    <a:pt x="18789" y="2033"/>
                  </a:lnTo>
                  <a:lnTo>
                    <a:pt x="18938" y="1885"/>
                  </a:lnTo>
                  <a:lnTo>
                    <a:pt x="18938" y="1637"/>
                  </a:lnTo>
                  <a:lnTo>
                    <a:pt x="18938" y="1438"/>
                  </a:lnTo>
                  <a:lnTo>
                    <a:pt x="18789" y="1290"/>
                  </a:lnTo>
                  <a:lnTo>
                    <a:pt x="18641" y="1141"/>
                  </a:lnTo>
                  <a:lnTo>
                    <a:pt x="18393" y="1091"/>
                  </a:lnTo>
                  <a:lnTo>
                    <a:pt x="16757" y="1091"/>
                  </a:lnTo>
                  <a:lnTo>
                    <a:pt x="16757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95" name="Google Shape;2295;p66"/>
            <p:cNvSpPr/>
            <p:nvPr/>
          </p:nvSpPr>
          <p:spPr>
            <a:xfrm>
              <a:off x="6147450" y="4337275"/>
              <a:ext cx="473450" cy="55800"/>
            </a:xfrm>
            <a:custGeom>
              <a:avLst/>
              <a:gdLst/>
              <a:ahLst/>
              <a:cxnLst/>
              <a:rect l="l" t="t" r="r" b="b"/>
              <a:pathLst>
                <a:path w="18938" h="2232" fill="none" extrusionOk="0">
                  <a:moveTo>
                    <a:pt x="18393" y="1091"/>
                  </a:moveTo>
                  <a:lnTo>
                    <a:pt x="16757" y="1091"/>
                  </a:lnTo>
                  <a:lnTo>
                    <a:pt x="16757" y="1"/>
                  </a:lnTo>
                  <a:lnTo>
                    <a:pt x="2231" y="1"/>
                  </a:lnTo>
                  <a:lnTo>
                    <a:pt x="2231" y="1091"/>
                  </a:lnTo>
                  <a:lnTo>
                    <a:pt x="546" y="1091"/>
                  </a:lnTo>
                  <a:lnTo>
                    <a:pt x="546" y="1091"/>
                  </a:lnTo>
                  <a:lnTo>
                    <a:pt x="347" y="1141"/>
                  </a:lnTo>
                  <a:lnTo>
                    <a:pt x="149" y="1290"/>
                  </a:lnTo>
                  <a:lnTo>
                    <a:pt x="50" y="1438"/>
                  </a:lnTo>
                  <a:lnTo>
                    <a:pt x="0" y="1637"/>
                  </a:lnTo>
                  <a:lnTo>
                    <a:pt x="0" y="1637"/>
                  </a:lnTo>
                  <a:lnTo>
                    <a:pt x="50" y="1885"/>
                  </a:lnTo>
                  <a:lnTo>
                    <a:pt x="149" y="2033"/>
                  </a:lnTo>
                  <a:lnTo>
                    <a:pt x="347" y="2182"/>
                  </a:lnTo>
                  <a:lnTo>
                    <a:pt x="546" y="2232"/>
                  </a:lnTo>
                  <a:lnTo>
                    <a:pt x="18393" y="2232"/>
                  </a:lnTo>
                  <a:lnTo>
                    <a:pt x="18393" y="2232"/>
                  </a:lnTo>
                  <a:lnTo>
                    <a:pt x="18641" y="2182"/>
                  </a:lnTo>
                  <a:lnTo>
                    <a:pt x="18789" y="2033"/>
                  </a:lnTo>
                  <a:lnTo>
                    <a:pt x="18938" y="1885"/>
                  </a:lnTo>
                  <a:lnTo>
                    <a:pt x="18938" y="1637"/>
                  </a:lnTo>
                  <a:lnTo>
                    <a:pt x="18938" y="1637"/>
                  </a:lnTo>
                  <a:lnTo>
                    <a:pt x="18938" y="1438"/>
                  </a:lnTo>
                  <a:lnTo>
                    <a:pt x="18789" y="1290"/>
                  </a:lnTo>
                  <a:lnTo>
                    <a:pt x="18641" y="1141"/>
                  </a:lnTo>
                  <a:lnTo>
                    <a:pt x="18393" y="1091"/>
                  </a:lnTo>
                  <a:lnTo>
                    <a:pt x="18393" y="109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96" name="Google Shape;2296;p66"/>
            <p:cNvSpPr/>
            <p:nvPr/>
          </p:nvSpPr>
          <p:spPr>
            <a:xfrm>
              <a:off x="6607250" y="43645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97" name="Google Shape;2297;p66"/>
            <p:cNvSpPr/>
            <p:nvPr/>
          </p:nvSpPr>
          <p:spPr>
            <a:xfrm>
              <a:off x="6177200" y="3948125"/>
              <a:ext cx="412725" cy="142550"/>
            </a:xfrm>
            <a:custGeom>
              <a:avLst/>
              <a:gdLst/>
              <a:ahLst/>
              <a:cxnLst/>
              <a:rect l="l" t="t" r="r" b="b"/>
              <a:pathLst>
                <a:path w="16509" h="5702" extrusionOk="0">
                  <a:moveTo>
                    <a:pt x="1587" y="0"/>
                  </a:moveTo>
                  <a:lnTo>
                    <a:pt x="1388" y="50"/>
                  </a:lnTo>
                  <a:lnTo>
                    <a:pt x="1190" y="199"/>
                  </a:lnTo>
                  <a:lnTo>
                    <a:pt x="1091" y="347"/>
                  </a:lnTo>
                  <a:lnTo>
                    <a:pt x="1041" y="546"/>
                  </a:lnTo>
                  <a:lnTo>
                    <a:pt x="1041" y="3371"/>
                  </a:lnTo>
                  <a:lnTo>
                    <a:pt x="446" y="4115"/>
                  </a:lnTo>
                  <a:lnTo>
                    <a:pt x="0" y="4958"/>
                  </a:lnTo>
                  <a:lnTo>
                    <a:pt x="198" y="5156"/>
                  </a:lnTo>
                  <a:lnTo>
                    <a:pt x="446" y="5354"/>
                  </a:lnTo>
                  <a:lnTo>
                    <a:pt x="694" y="5503"/>
                  </a:lnTo>
                  <a:lnTo>
                    <a:pt x="992" y="5602"/>
                  </a:lnTo>
                  <a:lnTo>
                    <a:pt x="1240" y="5701"/>
                  </a:lnTo>
                  <a:lnTo>
                    <a:pt x="1686" y="5701"/>
                  </a:lnTo>
                  <a:lnTo>
                    <a:pt x="1934" y="5652"/>
                  </a:lnTo>
                  <a:lnTo>
                    <a:pt x="2132" y="5553"/>
                  </a:lnTo>
                  <a:lnTo>
                    <a:pt x="2330" y="5453"/>
                  </a:lnTo>
                  <a:lnTo>
                    <a:pt x="2776" y="5156"/>
                  </a:lnTo>
                  <a:lnTo>
                    <a:pt x="3272" y="4809"/>
                  </a:lnTo>
                  <a:lnTo>
                    <a:pt x="3768" y="4512"/>
                  </a:lnTo>
                  <a:lnTo>
                    <a:pt x="4264" y="4363"/>
                  </a:lnTo>
                  <a:lnTo>
                    <a:pt x="4809" y="4313"/>
                  </a:lnTo>
                  <a:lnTo>
                    <a:pt x="5354" y="4363"/>
                  </a:lnTo>
                  <a:lnTo>
                    <a:pt x="5850" y="4512"/>
                  </a:lnTo>
                  <a:lnTo>
                    <a:pt x="6395" y="4809"/>
                  </a:lnTo>
                  <a:lnTo>
                    <a:pt x="6842" y="5156"/>
                  </a:lnTo>
                  <a:lnTo>
                    <a:pt x="7139" y="5404"/>
                  </a:lnTo>
                  <a:lnTo>
                    <a:pt x="7486" y="5553"/>
                  </a:lnTo>
                  <a:lnTo>
                    <a:pt x="7833" y="5652"/>
                  </a:lnTo>
                  <a:lnTo>
                    <a:pt x="8180" y="5701"/>
                  </a:lnTo>
                  <a:lnTo>
                    <a:pt x="8527" y="5652"/>
                  </a:lnTo>
                  <a:lnTo>
                    <a:pt x="8824" y="5553"/>
                  </a:lnTo>
                  <a:lnTo>
                    <a:pt x="9172" y="5404"/>
                  </a:lnTo>
                  <a:lnTo>
                    <a:pt x="9469" y="5156"/>
                  </a:lnTo>
                  <a:lnTo>
                    <a:pt x="9965" y="4809"/>
                  </a:lnTo>
                  <a:lnTo>
                    <a:pt x="10460" y="4512"/>
                  </a:lnTo>
                  <a:lnTo>
                    <a:pt x="10956" y="4363"/>
                  </a:lnTo>
                  <a:lnTo>
                    <a:pt x="11502" y="4313"/>
                  </a:lnTo>
                  <a:lnTo>
                    <a:pt x="12047" y="4363"/>
                  </a:lnTo>
                  <a:lnTo>
                    <a:pt x="12592" y="4512"/>
                  </a:lnTo>
                  <a:lnTo>
                    <a:pt x="13088" y="4809"/>
                  </a:lnTo>
                  <a:lnTo>
                    <a:pt x="13534" y="5156"/>
                  </a:lnTo>
                  <a:lnTo>
                    <a:pt x="13980" y="5453"/>
                  </a:lnTo>
                  <a:lnTo>
                    <a:pt x="14377" y="5652"/>
                  </a:lnTo>
                  <a:lnTo>
                    <a:pt x="14873" y="5701"/>
                  </a:lnTo>
                  <a:lnTo>
                    <a:pt x="15071" y="5701"/>
                  </a:lnTo>
                  <a:lnTo>
                    <a:pt x="15319" y="5652"/>
                  </a:lnTo>
                  <a:lnTo>
                    <a:pt x="15616" y="5503"/>
                  </a:lnTo>
                  <a:lnTo>
                    <a:pt x="15963" y="5305"/>
                  </a:lnTo>
                  <a:lnTo>
                    <a:pt x="16261" y="5057"/>
                  </a:lnTo>
                  <a:lnTo>
                    <a:pt x="16509" y="4759"/>
                  </a:lnTo>
                  <a:lnTo>
                    <a:pt x="16062" y="4065"/>
                  </a:lnTo>
                  <a:lnTo>
                    <a:pt x="15567" y="3371"/>
                  </a:lnTo>
                  <a:lnTo>
                    <a:pt x="15567" y="546"/>
                  </a:lnTo>
                  <a:lnTo>
                    <a:pt x="15517" y="347"/>
                  </a:lnTo>
                  <a:lnTo>
                    <a:pt x="15368" y="199"/>
                  </a:lnTo>
                  <a:lnTo>
                    <a:pt x="15220" y="50"/>
                  </a:lnTo>
                  <a:lnTo>
                    <a:pt x="1497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98" name="Google Shape;2298;p66"/>
            <p:cNvSpPr/>
            <p:nvPr/>
          </p:nvSpPr>
          <p:spPr>
            <a:xfrm>
              <a:off x="6177200" y="3948125"/>
              <a:ext cx="412725" cy="142550"/>
            </a:xfrm>
            <a:custGeom>
              <a:avLst/>
              <a:gdLst/>
              <a:ahLst/>
              <a:cxnLst/>
              <a:rect l="l" t="t" r="r" b="b"/>
              <a:pathLst>
                <a:path w="16509" h="5702" fill="none" extrusionOk="0">
                  <a:moveTo>
                    <a:pt x="2776" y="5156"/>
                  </a:moveTo>
                  <a:lnTo>
                    <a:pt x="2776" y="5156"/>
                  </a:lnTo>
                  <a:lnTo>
                    <a:pt x="3272" y="4809"/>
                  </a:lnTo>
                  <a:lnTo>
                    <a:pt x="3768" y="4512"/>
                  </a:lnTo>
                  <a:lnTo>
                    <a:pt x="4264" y="4363"/>
                  </a:lnTo>
                  <a:lnTo>
                    <a:pt x="4809" y="4313"/>
                  </a:lnTo>
                  <a:lnTo>
                    <a:pt x="5354" y="4363"/>
                  </a:lnTo>
                  <a:lnTo>
                    <a:pt x="5850" y="4512"/>
                  </a:lnTo>
                  <a:lnTo>
                    <a:pt x="6395" y="4809"/>
                  </a:lnTo>
                  <a:lnTo>
                    <a:pt x="6842" y="5156"/>
                  </a:lnTo>
                  <a:lnTo>
                    <a:pt x="6842" y="5156"/>
                  </a:lnTo>
                  <a:lnTo>
                    <a:pt x="7139" y="5404"/>
                  </a:lnTo>
                  <a:lnTo>
                    <a:pt x="7486" y="5553"/>
                  </a:lnTo>
                  <a:lnTo>
                    <a:pt x="7833" y="5652"/>
                  </a:lnTo>
                  <a:lnTo>
                    <a:pt x="8180" y="5701"/>
                  </a:lnTo>
                  <a:lnTo>
                    <a:pt x="8527" y="5652"/>
                  </a:lnTo>
                  <a:lnTo>
                    <a:pt x="8824" y="5553"/>
                  </a:lnTo>
                  <a:lnTo>
                    <a:pt x="9172" y="5404"/>
                  </a:lnTo>
                  <a:lnTo>
                    <a:pt x="9469" y="5156"/>
                  </a:lnTo>
                  <a:lnTo>
                    <a:pt x="9469" y="5156"/>
                  </a:lnTo>
                  <a:lnTo>
                    <a:pt x="9965" y="4809"/>
                  </a:lnTo>
                  <a:lnTo>
                    <a:pt x="10460" y="4512"/>
                  </a:lnTo>
                  <a:lnTo>
                    <a:pt x="10956" y="4363"/>
                  </a:lnTo>
                  <a:lnTo>
                    <a:pt x="11502" y="4313"/>
                  </a:lnTo>
                  <a:lnTo>
                    <a:pt x="12047" y="4363"/>
                  </a:lnTo>
                  <a:lnTo>
                    <a:pt x="12592" y="4512"/>
                  </a:lnTo>
                  <a:lnTo>
                    <a:pt x="13088" y="4809"/>
                  </a:lnTo>
                  <a:lnTo>
                    <a:pt x="13534" y="5156"/>
                  </a:lnTo>
                  <a:lnTo>
                    <a:pt x="13534" y="5156"/>
                  </a:lnTo>
                  <a:lnTo>
                    <a:pt x="13980" y="5453"/>
                  </a:lnTo>
                  <a:lnTo>
                    <a:pt x="14377" y="5652"/>
                  </a:lnTo>
                  <a:lnTo>
                    <a:pt x="14873" y="5701"/>
                  </a:lnTo>
                  <a:lnTo>
                    <a:pt x="15071" y="5701"/>
                  </a:lnTo>
                  <a:lnTo>
                    <a:pt x="15319" y="5652"/>
                  </a:lnTo>
                  <a:lnTo>
                    <a:pt x="15319" y="5652"/>
                  </a:lnTo>
                  <a:lnTo>
                    <a:pt x="15616" y="5503"/>
                  </a:lnTo>
                  <a:lnTo>
                    <a:pt x="15963" y="5305"/>
                  </a:lnTo>
                  <a:lnTo>
                    <a:pt x="16261" y="5057"/>
                  </a:lnTo>
                  <a:lnTo>
                    <a:pt x="16509" y="4759"/>
                  </a:lnTo>
                  <a:lnTo>
                    <a:pt x="16509" y="4759"/>
                  </a:lnTo>
                  <a:lnTo>
                    <a:pt x="16062" y="4065"/>
                  </a:lnTo>
                  <a:lnTo>
                    <a:pt x="15567" y="3371"/>
                  </a:lnTo>
                  <a:lnTo>
                    <a:pt x="15567" y="546"/>
                  </a:lnTo>
                  <a:lnTo>
                    <a:pt x="15567" y="546"/>
                  </a:lnTo>
                  <a:lnTo>
                    <a:pt x="15517" y="347"/>
                  </a:lnTo>
                  <a:lnTo>
                    <a:pt x="15368" y="199"/>
                  </a:lnTo>
                  <a:lnTo>
                    <a:pt x="15220" y="50"/>
                  </a:lnTo>
                  <a:lnTo>
                    <a:pt x="14972" y="0"/>
                  </a:lnTo>
                  <a:lnTo>
                    <a:pt x="1587" y="0"/>
                  </a:lnTo>
                  <a:lnTo>
                    <a:pt x="1587" y="0"/>
                  </a:lnTo>
                  <a:lnTo>
                    <a:pt x="1388" y="50"/>
                  </a:lnTo>
                  <a:lnTo>
                    <a:pt x="1190" y="199"/>
                  </a:lnTo>
                  <a:lnTo>
                    <a:pt x="1091" y="347"/>
                  </a:lnTo>
                  <a:lnTo>
                    <a:pt x="1041" y="546"/>
                  </a:lnTo>
                  <a:lnTo>
                    <a:pt x="1041" y="3371"/>
                  </a:lnTo>
                  <a:lnTo>
                    <a:pt x="1041" y="3371"/>
                  </a:lnTo>
                  <a:lnTo>
                    <a:pt x="446" y="4115"/>
                  </a:lnTo>
                  <a:lnTo>
                    <a:pt x="0" y="4958"/>
                  </a:lnTo>
                  <a:lnTo>
                    <a:pt x="0" y="4958"/>
                  </a:lnTo>
                  <a:lnTo>
                    <a:pt x="198" y="5156"/>
                  </a:lnTo>
                  <a:lnTo>
                    <a:pt x="446" y="5354"/>
                  </a:lnTo>
                  <a:lnTo>
                    <a:pt x="694" y="5503"/>
                  </a:lnTo>
                  <a:lnTo>
                    <a:pt x="992" y="5602"/>
                  </a:lnTo>
                  <a:lnTo>
                    <a:pt x="992" y="5602"/>
                  </a:lnTo>
                  <a:lnTo>
                    <a:pt x="1240" y="5701"/>
                  </a:lnTo>
                  <a:lnTo>
                    <a:pt x="1438" y="5701"/>
                  </a:lnTo>
                  <a:lnTo>
                    <a:pt x="1686" y="5701"/>
                  </a:lnTo>
                  <a:lnTo>
                    <a:pt x="1934" y="5652"/>
                  </a:lnTo>
                  <a:lnTo>
                    <a:pt x="2132" y="5553"/>
                  </a:lnTo>
                  <a:lnTo>
                    <a:pt x="2330" y="5453"/>
                  </a:lnTo>
                  <a:lnTo>
                    <a:pt x="2776" y="5156"/>
                  </a:lnTo>
                  <a:lnTo>
                    <a:pt x="2776" y="5156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99" name="Google Shape;2299;p66"/>
            <p:cNvSpPr/>
            <p:nvPr/>
          </p:nvSpPr>
          <p:spPr>
            <a:xfrm>
              <a:off x="6246600" y="40770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00" name="Google Shape;2300;p66"/>
            <p:cNvSpPr/>
            <p:nvPr/>
          </p:nvSpPr>
          <p:spPr>
            <a:xfrm>
              <a:off x="6314750" y="4169975"/>
              <a:ext cx="132650" cy="84300"/>
            </a:xfrm>
            <a:custGeom>
              <a:avLst/>
              <a:gdLst/>
              <a:ahLst/>
              <a:cxnLst/>
              <a:rect l="l" t="t" r="r" b="b"/>
              <a:pathLst>
                <a:path w="5306" h="3372" extrusionOk="0">
                  <a:moveTo>
                    <a:pt x="2628" y="0"/>
                  </a:moveTo>
                  <a:lnTo>
                    <a:pt x="2232" y="50"/>
                  </a:lnTo>
                  <a:lnTo>
                    <a:pt x="1835" y="198"/>
                  </a:lnTo>
                  <a:lnTo>
                    <a:pt x="1439" y="397"/>
                  </a:lnTo>
                  <a:lnTo>
                    <a:pt x="1042" y="645"/>
                  </a:lnTo>
                  <a:lnTo>
                    <a:pt x="745" y="892"/>
                  </a:lnTo>
                  <a:lnTo>
                    <a:pt x="447" y="1190"/>
                  </a:lnTo>
                  <a:lnTo>
                    <a:pt x="1" y="1686"/>
                  </a:lnTo>
                  <a:lnTo>
                    <a:pt x="447" y="2181"/>
                  </a:lnTo>
                  <a:lnTo>
                    <a:pt x="745" y="2479"/>
                  </a:lnTo>
                  <a:lnTo>
                    <a:pt x="1042" y="2727"/>
                  </a:lnTo>
                  <a:lnTo>
                    <a:pt x="1439" y="2975"/>
                  </a:lnTo>
                  <a:lnTo>
                    <a:pt x="1835" y="3173"/>
                  </a:lnTo>
                  <a:lnTo>
                    <a:pt x="2232" y="3322"/>
                  </a:lnTo>
                  <a:lnTo>
                    <a:pt x="2628" y="3371"/>
                  </a:lnTo>
                  <a:lnTo>
                    <a:pt x="3075" y="3322"/>
                  </a:lnTo>
                  <a:lnTo>
                    <a:pt x="3471" y="3173"/>
                  </a:lnTo>
                  <a:lnTo>
                    <a:pt x="3868" y="2975"/>
                  </a:lnTo>
                  <a:lnTo>
                    <a:pt x="4215" y="2727"/>
                  </a:lnTo>
                  <a:lnTo>
                    <a:pt x="4562" y="2479"/>
                  </a:lnTo>
                  <a:lnTo>
                    <a:pt x="4859" y="2181"/>
                  </a:lnTo>
                  <a:lnTo>
                    <a:pt x="5305" y="1686"/>
                  </a:lnTo>
                  <a:lnTo>
                    <a:pt x="4859" y="1190"/>
                  </a:lnTo>
                  <a:lnTo>
                    <a:pt x="4562" y="892"/>
                  </a:lnTo>
                  <a:lnTo>
                    <a:pt x="4215" y="645"/>
                  </a:lnTo>
                  <a:lnTo>
                    <a:pt x="3868" y="397"/>
                  </a:lnTo>
                  <a:lnTo>
                    <a:pt x="3471" y="198"/>
                  </a:lnTo>
                  <a:lnTo>
                    <a:pt x="3075" y="50"/>
                  </a:lnTo>
                  <a:lnTo>
                    <a:pt x="262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01" name="Google Shape;2301;p66"/>
            <p:cNvSpPr/>
            <p:nvPr/>
          </p:nvSpPr>
          <p:spPr>
            <a:xfrm>
              <a:off x="6314750" y="4169975"/>
              <a:ext cx="132650" cy="84300"/>
            </a:xfrm>
            <a:custGeom>
              <a:avLst/>
              <a:gdLst/>
              <a:ahLst/>
              <a:cxnLst/>
              <a:rect l="l" t="t" r="r" b="b"/>
              <a:pathLst>
                <a:path w="5306" h="3372" fill="none" extrusionOk="0">
                  <a:moveTo>
                    <a:pt x="2628" y="0"/>
                  </a:moveTo>
                  <a:lnTo>
                    <a:pt x="2628" y="0"/>
                  </a:lnTo>
                  <a:lnTo>
                    <a:pt x="2232" y="50"/>
                  </a:lnTo>
                  <a:lnTo>
                    <a:pt x="1835" y="198"/>
                  </a:lnTo>
                  <a:lnTo>
                    <a:pt x="1439" y="397"/>
                  </a:lnTo>
                  <a:lnTo>
                    <a:pt x="1042" y="645"/>
                  </a:lnTo>
                  <a:lnTo>
                    <a:pt x="745" y="892"/>
                  </a:lnTo>
                  <a:lnTo>
                    <a:pt x="447" y="1190"/>
                  </a:lnTo>
                  <a:lnTo>
                    <a:pt x="1" y="1686"/>
                  </a:lnTo>
                  <a:lnTo>
                    <a:pt x="1" y="1686"/>
                  </a:lnTo>
                  <a:lnTo>
                    <a:pt x="447" y="2181"/>
                  </a:lnTo>
                  <a:lnTo>
                    <a:pt x="745" y="2479"/>
                  </a:lnTo>
                  <a:lnTo>
                    <a:pt x="1042" y="2727"/>
                  </a:lnTo>
                  <a:lnTo>
                    <a:pt x="1439" y="2975"/>
                  </a:lnTo>
                  <a:lnTo>
                    <a:pt x="1835" y="3173"/>
                  </a:lnTo>
                  <a:lnTo>
                    <a:pt x="2232" y="3322"/>
                  </a:lnTo>
                  <a:lnTo>
                    <a:pt x="2628" y="3371"/>
                  </a:lnTo>
                  <a:lnTo>
                    <a:pt x="2628" y="3371"/>
                  </a:lnTo>
                  <a:lnTo>
                    <a:pt x="3075" y="3322"/>
                  </a:lnTo>
                  <a:lnTo>
                    <a:pt x="3471" y="3173"/>
                  </a:lnTo>
                  <a:lnTo>
                    <a:pt x="3868" y="2975"/>
                  </a:lnTo>
                  <a:lnTo>
                    <a:pt x="4215" y="2727"/>
                  </a:lnTo>
                  <a:lnTo>
                    <a:pt x="4562" y="2479"/>
                  </a:lnTo>
                  <a:lnTo>
                    <a:pt x="4859" y="2181"/>
                  </a:lnTo>
                  <a:lnTo>
                    <a:pt x="5305" y="1686"/>
                  </a:lnTo>
                  <a:lnTo>
                    <a:pt x="5305" y="1686"/>
                  </a:lnTo>
                  <a:lnTo>
                    <a:pt x="4859" y="1190"/>
                  </a:lnTo>
                  <a:lnTo>
                    <a:pt x="4562" y="892"/>
                  </a:lnTo>
                  <a:lnTo>
                    <a:pt x="4215" y="645"/>
                  </a:lnTo>
                  <a:lnTo>
                    <a:pt x="3868" y="397"/>
                  </a:lnTo>
                  <a:lnTo>
                    <a:pt x="3471" y="198"/>
                  </a:lnTo>
                  <a:lnTo>
                    <a:pt x="3075" y="50"/>
                  </a:lnTo>
                  <a:lnTo>
                    <a:pt x="2628" y="0"/>
                  </a:lnTo>
                  <a:lnTo>
                    <a:pt x="2628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02" name="Google Shape;2302;p66"/>
            <p:cNvSpPr/>
            <p:nvPr/>
          </p:nvSpPr>
          <p:spPr>
            <a:xfrm>
              <a:off x="6380450" y="41699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03" name="Google Shape;2303;p66"/>
            <p:cNvSpPr/>
            <p:nvPr/>
          </p:nvSpPr>
          <p:spPr>
            <a:xfrm>
              <a:off x="6483325" y="4189800"/>
              <a:ext cx="22325" cy="44625"/>
            </a:xfrm>
            <a:custGeom>
              <a:avLst/>
              <a:gdLst/>
              <a:ahLst/>
              <a:cxnLst/>
              <a:rect l="l" t="t" r="r" b="b"/>
              <a:pathLst>
                <a:path w="893" h="1785" extrusionOk="0">
                  <a:moveTo>
                    <a:pt x="893" y="0"/>
                  </a:moveTo>
                  <a:lnTo>
                    <a:pt x="0" y="893"/>
                  </a:lnTo>
                  <a:lnTo>
                    <a:pt x="893" y="1785"/>
                  </a:lnTo>
                  <a:lnTo>
                    <a:pt x="89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04" name="Google Shape;2304;p66"/>
            <p:cNvSpPr/>
            <p:nvPr/>
          </p:nvSpPr>
          <p:spPr>
            <a:xfrm>
              <a:off x="6483325" y="4189800"/>
              <a:ext cx="22325" cy="44625"/>
            </a:xfrm>
            <a:custGeom>
              <a:avLst/>
              <a:gdLst/>
              <a:ahLst/>
              <a:cxnLst/>
              <a:rect l="l" t="t" r="r" b="b"/>
              <a:pathLst>
                <a:path w="893" h="1785" fill="none" extrusionOk="0">
                  <a:moveTo>
                    <a:pt x="893" y="1785"/>
                  </a:moveTo>
                  <a:lnTo>
                    <a:pt x="893" y="0"/>
                  </a:lnTo>
                  <a:lnTo>
                    <a:pt x="0" y="893"/>
                  </a:lnTo>
                  <a:lnTo>
                    <a:pt x="893" y="178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05" name="Google Shape;2305;p66"/>
            <p:cNvSpPr/>
            <p:nvPr/>
          </p:nvSpPr>
          <p:spPr>
            <a:xfrm>
              <a:off x="6505625" y="42344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06" name="Google Shape;2306;p66"/>
            <p:cNvSpPr/>
            <p:nvPr/>
          </p:nvSpPr>
          <p:spPr>
            <a:xfrm>
              <a:off x="6147450" y="4084450"/>
              <a:ext cx="473450" cy="224350"/>
            </a:xfrm>
            <a:custGeom>
              <a:avLst/>
              <a:gdLst/>
              <a:ahLst/>
              <a:cxnLst/>
              <a:rect l="l" t="t" r="r" b="b"/>
              <a:pathLst>
                <a:path w="18938" h="8974" extrusionOk="0">
                  <a:moveTo>
                    <a:pt x="5007" y="1240"/>
                  </a:moveTo>
                  <a:lnTo>
                    <a:pt x="5206" y="1289"/>
                  </a:lnTo>
                  <a:lnTo>
                    <a:pt x="5404" y="1389"/>
                  </a:lnTo>
                  <a:lnTo>
                    <a:pt x="5503" y="1537"/>
                  </a:lnTo>
                  <a:lnTo>
                    <a:pt x="5553" y="1785"/>
                  </a:lnTo>
                  <a:lnTo>
                    <a:pt x="5503" y="1983"/>
                  </a:lnTo>
                  <a:lnTo>
                    <a:pt x="5404" y="2182"/>
                  </a:lnTo>
                  <a:lnTo>
                    <a:pt x="5206" y="2281"/>
                  </a:lnTo>
                  <a:lnTo>
                    <a:pt x="5007" y="2330"/>
                  </a:lnTo>
                  <a:lnTo>
                    <a:pt x="4809" y="2281"/>
                  </a:lnTo>
                  <a:lnTo>
                    <a:pt x="4611" y="2182"/>
                  </a:lnTo>
                  <a:lnTo>
                    <a:pt x="4512" y="1983"/>
                  </a:lnTo>
                  <a:lnTo>
                    <a:pt x="4462" y="1785"/>
                  </a:lnTo>
                  <a:lnTo>
                    <a:pt x="4512" y="1537"/>
                  </a:lnTo>
                  <a:lnTo>
                    <a:pt x="4611" y="1389"/>
                  </a:lnTo>
                  <a:lnTo>
                    <a:pt x="4809" y="1289"/>
                  </a:lnTo>
                  <a:lnTo>
                    <a:pt x="5007" y="1240"/>
                  </a:lnTo>
                  <a:close/>
                  <a:moveTo>
                    <a:pt x="2777" y="2330"/>
                  </a:moveTo>
                  <a:lnTo>
                    <a:pt x="3024" y="2380"/>
                  </a:lnTo>
                  <a:lnTo>
                    <a:pt x="3173" y="2479"/>
                  </a:lnTo>
                  <a:lnTo>
                    <a:pt x="3272" y="2677"/>
                  </a:lnTo>
                  <a:lnTo>
                    <a:pt x="3322" y="2876"/>
                  </a:lnTo>
                  <a:lnTo>
                    <a:pt x="3272" y="3124"/>
                  </a:lnTo>
                  <a:lnTo>
                    <a:pt x="3173" y="3272"/>
                  </a:lnTo>
                  <a:lnTo>
                    <a:pt x="3024" y="3421"/>
                  </a:lnTo>
                  <a:lnTo>
                    <a:pt x="2578" y="3421"/>
                  </a:lnTo>
                  <a:lnTo>
                    <a:pt x="2380" y="3272"/>
                  </a:lnTo>
                  <a:lnTo>
                    <a:pt x="2281" y="3124"/>
                  </a:lnTo>
                  <a:lnTo>
                    <a:pt x="2231" y="2876"/>
                  </a:lnTo>
                  <a:lnTo>
                    <a:pt x="2281" y="2677"/>
                  </a:lnTo>
                  <a:lnTo>
                    <a:pt x="2380" y="2479"/>
                  </a:lnTo>
                  <a:lnTo>
                    <a:pt x="2578" y="2380"/>
                  </a:lnTo>
                  <a:lnTo>
                    <a:pt x="2777" y="2330"/>
                  </a:lnTo>
                  <a:close/>
                  <a:moveTo>
                    <a:pt x="3917" y="4561"/>
                  </a:moveTo>
                  <a:lnTo>
                    <a:pt x="4115" y="4611"/>
                  </a:lnTo>
                  <a:lnTo>
                    <a:pt x="4264" y="4710"/>
                  </a:lnTo>
                  <a:lnTo>
                    <a:pt x="4413" y="4908"/>
                  </a:lnTo>
                  <a:lnTo>
                    <a:pt x="4462" y="5107"/>
                  </a:lnTo>
                  <a:lnTo>
                    <a:pt x="4413" y="5305"/>
                  </a:lnTo>
                  <a:lnTo>
                    <a:pt x="4264" y="5503"/>
                  </a:lnTo>
                  <a:lnTo>
                    <a:pt x="4115" y="5602"/>
                  </a:lnTo>
                  <a:lnTo>
                    <a:pt x="3917" y="5652"/>
                  </a:lnTo>
                  <a:lnTo>
                    <a:pt x="3669" y="5602"/>
                  </a:lnTo>
                  <a:lnTo>
                    <a:pt x="3520" y="5503"/>
                  </a:lnTo>
                  <a:lnTo>
                    <a:pt x="3371" y="5305"/>
                  </a:lnTo>
                  <a:lnTo>
                    <a:pt x="3322" y="5107"/>
                  </a:lnTo>
                  <a:lnTo>
                    <a:pt x="3371" y="4908"/>
                  </a:lnTo>
                  <a:lnTo>
                    <a:pt x="3520" y="4710"/>
                  </a:lnTo>
                  <a:lnTo>
                    <a:pt x="3669" y="4611"/>
                  </a:lnTo>
                  <a:lnTo>
                    <a:pt x="3917" y="4561"/>
                  </a:lnTo>
                  <a:close/>
                  <a:moveTo>
                    <a:pt x="14922" y="2330"/>
                  </a:moveTo>
                  <a:lnTo>
                    <a:pt x="15121" y="2380"/>
                  </a:lnTo>
                  <a:lnTo>
                    <a:pt x="15220" y="2479"/>
                  </a:lnTo>
                  <a:lnTo>
                    <a:pt x="15369" y="2578"/>
                  </a:lnTo>
                  <a:lnTo>
                    <a:pt x="15418" y="2727"/>
                  </a:lnTo>
                  <a:lnTo>
                    <a:pt x="15418" y="2876"/>
                  </a:lnTo>
                  <a:lnTo>
                    <a:pt x="15418" y="7337"/>
                  </a:lnTo>
                  <a:lnTo>
                    <a:pt x="15418" y="7486"/>
                  </a:lnTo>
                  <a:lnTo>
                    <a:pt x="15369" y="7635"/>
                  </a:lnTo>
                  <a:lnTo>
                    <a:pt x="15220" y="7734"/>
                  </a:lnTo>
                  <a:lnTo>
                    <a:pt x="15121" y="7833"/>
                  </a:lnTo>
                  <a:lnTo>
                    <a:pt x="14922" y="7883"/>
                  </a:lnTo>
                  <a:lnTo>
                    <a:pt x="14774" y="7883"/>
                  </a:lnTo>
                  <a:lnTo>
                    <a:pt x="14625" y="7833"/>
                  </a:lnTo>
                  <a:lnTo>
                    <a:pt x="14476" y="7734"/>
                  </a:lnTo>
                  <a:lnTo>
                    <a:pt x="12741" y="5949"/>
                  </a:lnTo>
                  <a:lnTo>
                    <a:pt x="12146" y="6544"/>
                  </a:lnTo>
                  <a:lnTo>
                    <a:pt x="11799" y="6891"/>
                  </a:lnTo>
                  <a:lnTo>
                    <a:pt x="11353" y="7189"/>
                  </a:lnTo>
                  <a:lnTo>
                    <a:pt x="10907" y="7486"/>
                  </a:lnTo>
                  <a:lnTo>
                    <a:pt x="10411" y="7685"/>
                  </a:lnTo>
                  <a:lnTo>
                    <a:pt x="9915" y="7833"/>
                  </a:lnTo>
                  <a:lnTo>
                    <a:pt x="9320" y="7883"/>
                  </a:lnTo>
                  <a:lnTo>
                    <a:pt x="8973" y="7883"/>
                  </a:lnTo>
                  <a:lnTo>
                    <a:pt x="8577" y="7784"/>
                  </a:lnTo>
                  <a:lnTo>
                    <a:pt x="8230" y="7685"/>
                  </a:lnTo>
                  <a:lnTo>
                    <a:pt x="7883" y="7536"/>
                  </a:lnTo>
                  <a:lnTo>
                    <a:pt x="7536" y="7337"/>
                  </a:lnTo>
                  <a:lnTo>
                    <a:pt x="7238" y="7139"/>
                  </a:lnTo>
                  <a:lnTo>
                    <a:pt x="6643" y="6693"/>
                  </a:lnTo>
                  <a:lnTo>
                    <a:pt x="6197" y="6247"/>
                  </a:lnTo>
                  <a:lnTo>
                    <a:pt x="5850" y="5850"/>
                  </a:lnTo>
                  <a:lnTo>
                    <a:pt x="5503" y="5404"/>
                  </a:lnTo>
                  <a:lnTo>
                    <a:pt x="5454" y="5255"/>
                  </a:lnTo>
                  <a:lnTo>
                    <a:pt x="5404" y="5107"/>
                  </a:lnTo>
                  <a:lnTo>
                    <a:pt x="5454" y="4958"/>
                  </a:lnTo>
                  <a:lnTo>
                    <a:pt x="5503" y="4809"/>
                  </a:lnTo>
                  <a:lnTo>
                    <a:pt x="5850" y="4363"/>
                  </a:lnTo>
                  <a:lnTo>
                    <a:pt x="6197" y="3966"/>
                  </a:lnTo>
                  <a:lnTo>
                    <a:pt x="6643" y="3520"/>
                  </a:lnTo>
                  <a:lnTo>
                    <a:pt x="7238" y="3074"/>
                  </a:lnTo>
                  <a:lnTo>
                    <a:pt x="7536" y="2876"/>
                  </a:lnTo>
                  <a:lnTo>
                    <a:pt x="7883" y="2727"/>
                  </a:lnTo>
                  <a:lnTo>
                    <a:pt x="8230" y="2529"/>
                  </a:lnTo>
                  <a:lnTo>
                    <a:pt x="8577" y="2430"/>
                  </a:lnTo>
                  <a:lnTo>
                    <a:pt x="8973" y="2380"/>
                  </a:lnTo>
                  <a:lnTo>
                    <a:pt x="9320" y="2330"/>
                  </a:lnTo>
                  <a:lnTo>
                    <a:pt x="9915" y="2380"/>
                  </a:lnTo>
                  <a:lnTo>
                    <a:pt x="10411" y="2529"/>
                  </a:lnTo>
                  <a:lnTo>
                    <a:pt x="10907" y="2777"/>
                  </a:lnTo>
                  <a:lnTo>
                    <a:pt x="11353" y="3024"/>
                  </a:lnTo>
                  <a:lnTo>
                    <a:pt x="11799" y="3322"/>
                  </a:lnTo>
                  <a:lnTo>
                    <a:pt x="12146" y="3669"/>
                  </a:lnTo>
                  <a:lnTo>
                    <a:pt x="12741" y="4264"/>
                  </a:lnTo>
                  <a:lnTo>
                    <a:pt x="14476" y="2479"/>
                  </a:lnTo>
                  <a:lnTo>
                    <a:pt x="14625" y="2380"/>
                  </a:lnTo>
                  <a:lnTo>
                    <a:pt x="14774" y="2330"/>
                  </a:lnTo>
                  <a:close/>
                  <a:moveTo>
                    <a:pt x="5652" y="0"/>
                  </a:moveTo>
                  <a:lnTo>
                    <a:pt x="5354" y="100"/>
                  </a:lnTo>
                  <a:lnTo>
                    <a:pt x="5007" y="298"/>
                  </a:lnTo>
                  <a:lnTo>
                    <a:pt x="4710" y="546"/>
                  </a:lnTo>
                  <a:lnTo>
                    <a:pt x="4413" y="794"/>
                  </a:lnTo>
                  <a:lnTo>
                    <a:pt x="4066" y="992"/>
                  </a:lnTo>
                  <a:lnTo>
                    <a:pt x="3718" y="1141"/>
                  </a:lnTo>
                  <a:lnTo>
                    <a:pt x="3371" y="1289"/>
                  </a:lnTo>
                  <a:lnTo>
                    <a:pt x="3024" y="1339"/>
                  </a:lnTo>
                  <a:lnTo>
                    <a:pt x="2231" y="1339"/>
                  </a:lnTo>
                  <a:lnTo>
                    <a:pt x="1835" y="1240"/>
                  </a:lnTo>
                  <a:lnTo>
                    <a:pt x="1537" y="1141"/>
                  </a:lnTo>
                  <a:lnTo>
                    <a:pt x="1240" y="942"/>
                  </a:lnTo>
                  <a:lnTo>
                    <a:pt x="942" y="794"/>
                  </a:lnTo>
                  <a:lnTo>
                    <a:pt x="645" y="546"/>
                  </a:lnTo>
                  <a:lnTo>
                    <a:pt x="397" y="1389"/>
                  </a:lnTo>
                  <a:lnTo>
                    <a:pt x="199" y="2231"/>
                  </a:lnTo>
                  <a:lnTo>
                    <a:pt x="50" y="3124"/>
                  </a:lnTo>
                  <a:lnTo>
                    <a:pt x="0" y="4016"/>
                  </a:lnTo>
                  <a:lnTo>
                    <a:pt x="50" y="4660"/>
                  </a:lnTo>
                  <a:lnTo>
                    <a:pt x="100" y="5355"/>
                  </a:lnTo>
                  <a:lnTo>
                    <a:pt x="248" y="5999"/>
                  </a:lnTo>
                  <a:lnTo>
                    <a:pt x="397" y="6594"/>
                  </a:lnTo>
                  <a:lnTo>
                    <a:pt x="645" y="7238"/>
                  </a:lnTo>
                  <a:lnTo>
                    <a:pt x="942" y="7833"/>
                  </a:lnTo>
                  <a:lnTo>
                    <a:pt x="1240" y="8428"/>
                  </a:lnTo>
                  <a:lnTo>
                    <a:pt x="1636" y="8973"/>
                  </a:lnTo>
                  <a:lnTo>
                    <a:pt x="17302" y="8973"/>
                  </a:lnTo>
                  <a:lnTo>
                    <a:pt x="17699" y="8428"/>
                  </a:lnTo>
                  <a:lnTo>
                    <a:pt x="18046" y="7833"/>
                  </a:lnTo>
                  <a:lnTo>
                    <a:pt x="18343" y="7238"/>
                  </a:lnTo>
                  <a:lnTo>
                    <a:pt x="18541" y="6594"/>
                  </a:lnTo>
                  <a:lnTo>
                    <a:pt x="18740" y="5999"/>
                  </a:lnTo>
                  <a:lnTo>
                    <a:pt x="18839" y="5355"/>
                  </a:lnTo>
                  <a:lnTo>
                    <a:pt x="18938" y="4660"/>
                  </a:lnTo>
                  <a:lnTo>
                    <a:pt x="18938" y="4016"/>
                  </a:lnTo>
                  <a:lnTo>
                    <a:pt x="18888" y="3074"/>
                  </a:lnTo>
                  <a:lnTo>
                    <a:pt x="18789" y="2132"/>
                  </a:lnTo>
                  <a:lnTo>
                    <a:pt x="18541" y="1240"/>
                  </a:lnTo>
                  <a:lnTo>
                    <a:pt x="18244" y="397"/>
                  </a:lnTo>
                  <a:lnTo>
                    <a:pt x="17897" y="694"/>
                  </a:lnTo>
                  <a:lnTo>
                    <a:pt x="17550" y="942"/>
                  </a:lnTo>
                  <a:lnTo>
                    <a:pt x="17153" y="1141"/>
                  </a:lnTo>
                  <a:lnTo>
                    <a:pt x="16757" y="1289"/>
                  </a:lnTo>
                  <a:lnTo>
                    <a:pt x="16410" y="1339"/>
                  </a:lnTo>
                  <a:lnTo>
                    <a:pt x="15666" y="1339"/>
                  </a:lnTo>
                  <a:lnTo>
                    <a:pt x="15319" y="1240"/>
                  </a:lnTo>
                  <a:lnTo>
                    <a:pt x="14972" y="1141"/>
                  </a:lnTo>
                  <a:lnTo>
                    <a:pt x="14625" y="992"/>
                  </a:lnTo>
                  <a:lnTo>
                    <a:pt x="14278" y="794"/>
                  </a:lnTo>
                  <a:lnTo>
                    <a:pt x="13980" y="546"/>
                  </a:lnTo>
                  <a:lnTo>
                    <a:pt x="13683" y="298"/>
                  </a:lnTo>
                  <a:lnTo>
                    <a:pt x="13386" y="100"/>
                  </a:lnTo>
                  <a:lnTo>
                    <a:pt x="13039" y="0"/>
                  </a:lnTo>
                  <a:lnTo>
                    <a:pt x="12345" y="0"/>
                  </a:lnTo>
                  <a:lnTo>
                    <a:pt x="12047" y="100"/>
                  </a:lnTo>
                  <a:lnTo>
                    <a:pt x="11700" y="298"/>
                  </a:lnTo>
                  <a:lnTo>
                    <a:pt x="11403" y="546"/>
                  </a:lnTo>
                  <a:lnTo>
                    <a:pt x="10956" y="893"/>
                  </a:lnTo>
                  <a:lnTo>
                    <a:pt x="10411" y="1141"/>
                  </a:lnTo>
                  <a:lnTo>
                    <a:pt x="9915" y="1289"/>
                  </a:lnTo>
                  <a:lnTo>
                    <a:pt x="9370" y="1339"/>
                  </a:lnTo>
                  <a:lnTo>
                    <a:pt x="8825" y="1289"/>
                  </a:lnTo>
                  <a:lnTo>
                    <a:pt x="8279" y="1141"/>
                  </a:lnTo>
                  <a:lnTo>
                    <a:pt x="7784" y="893"/>
                  </a:lnTo>
                  <a:lnTo>
                    <a:pt x="7288" y="546"/>
                  </a:lnTo>
                  <a:lnTo>
                    <a:pt x="6990" y="298"/>
                  </a:lnTo>
                  <a:lnTo>
                    <a:pt x="6643" y="100"/>
                  </a:lnTo>
                  <a:lnTo>
                    <a:pt x="634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07" name="Google Shape;2307;p66"/>
            <p:cNvSpPr/>
            <p:nvPr/>
          </p:nvSpPr>
          <p:spPr>
            <a:xfrm>
              <a:off x="6147450" y="4084450"/>
              <a:ext cx="473450" cy="224350"/>
            </a:xfrm>
            <a:custGeom>
              <a:avLst/>
              <a:gdLst/>
              <a:ahLst/>
              <a:cxnLst/>
              <a:rect l="l" t="t" r="r" b="b"/>
              <a:pathLst>
                <a:path w="18938" h="8974" fill="none" extrusionOk="0">
                  <a:moveTo>
                    <a:pt x="16757" y="1289"/>
                  </a:moveTo>
                  <a:lnTo>
                    <a:pt x="16757" y="1289"/>
                  </a:lnTo>
                  <a:lnTo>
                    <a:pt x="16410" y="1339"/>
                  </a:lnTo>
                  <a:lnTo>
                    <a:pt x="16063" y="1339"/>
                  </a:lnTo>
                  <a:lnTo>
                    <a:pt x="15666" y="1339"/>
                  </a:lnTo>
                  <a:lnTo>
                    <a:pt x="15319" y="1240"/>
                  </a:lnTo>
                  <a:lnTo>
                    <a:pt x="14972" y="1141"/>
                  </a:lnTo>
                  <a:lnTo>
                    <a:pt x="14625" y="992"/>
                  </a:lnTo>
                  <a:lnTo>
                    <a:pt x="14278" y="794"/>
                  </a:lnTo>
                  <a:lnTo>
                    <a:pt x="13980" y="546"/>
                  </a:lnTo>
                  <a:lnTo>
                    <a:pt x="13980" y="546"/>
                  </a:lnTo>
                  <a:lnTo>
                    <a:pt x="13683" y="298"/>
                  </a:lnTo>
                  <a:lnTo>
                    <a:pt x="13386" y="100"/>
                  </a:lnTo>
                  <a:lnTo>
                    <a:pt x="13039" y="0"/>
                  </a:lnTo>
                  <a:lnTo>
                    <a:pt x="12692" y="0"/>
                  </a:lnTo>
                  <a:lnTo>
                    <a:pt x="12345" y="0"/>
                  </a:lnTo>
                  <a:lnTo>
                    <a:pt x="12047" y="100"/>
                  </a:lnTo>
                  <a:lnTo>
                    <a:pt x="11700" y="298"/>
                  </a:lnTo>
                  <a:lnTo>
                    <a:pt x="11403" y="546"/>
                  </a:lnTo>
                  <a:lnTo>
                    <a:pt x="11403" y="546"/>
                  </a:lnTo>
                  <a:lnTo>
                    <a:pt x="10956" y="893"/>
                  </a:lnTo>
                  <a:lnTo>
                    <a:pt x="10411" y="1141"/>
                  </a:lnTo>
                  <a:lnTo>
                    <a:pt x="9915" y="1289"/>
                  </a:lnTo>
                  <a:lnTo>
                    <a:pt x="9370" y="1339"/>
                  </a:lnTo>
                  <a:lnTo>
                    <a:pt x="8825" y="1289"/>
                  </a:lnTo>
                  <a:lnTo>
                    <a:pt x="8279" y="1141"/>
                  </a:lnTo>
                  <a:lnTo>
                    <a:pt x="7784" y="893"/>
                  </a:lnTo>
                  <a:lnTo>
                    <a:pt x="7288" y="546"/>
                  </a:lnTo>
                  <a:lnTo>
                    <a:pt x="7288" y="546"/>
                  </a:lnTo>
                  <a:lnTo>
                    <a:pt x="6990" y="298"/>
                  </a:lnTo>
                  <a:lnTo>
                    <a:pt x="6643" y="100"/>
                  </a:lnTo>
                  <a:lnTo>
                    <a:pt x="6346" y="0"/>
                  </a:lnTo>
                  <a:lnTo>
                    <a:pt x="5999" y="0"/>
                  </a:lnTo>
                  <a:lnTo>
                    <a:pt x="5652" y="0"/>
                  </a:lnTo>
                  <a:lnTo>
                    <a:pt x="5354" y="100"/>
                  </a:lnTo>
                  <a:lnTo>
                    <a:pt x="5007" y="298"/>
                  </a:lnTo>
                  <a:lnTo>
                    <a:pt x="4710" y="546"/>
                  </a:lnTo>
                  <a:lnTo>
                    <a:pt x="4710" y="546"/>
                  </a:lnTo>
                  <a:lnTo>
                    <a:pt x="4413" y="794"/>
                  </a:lnTo>
                  <a:lnTo>
                    <a:pt x="4066" y="992"/>
                  </a:lnTo>
                  <a:lnTo>
                    <a:pt x="3718" y="1141"/>
                  </a:lnTo>
                  <a:lnTo>
                    <a:pt x="3371" y="1289"/>
                  </a:lnTo>
                  <a:lnTo>
                    <a:pt x="3024" y="1339"/>
                  </a:lnTo>
                  <a:lnTo>
                    <a:pt x="2628" y="1339"/>
                  </a:lnTo>
                  <a:lnTo>
                    <a:pt x="2231" y="1339"/>
                  </a:lnTo>
                  <a:lnTo>
                    <a:pt x="1835" y="1240"/>
                  </a:lnTo>
                  <a:lnTo>
                    <a:pt x="1835" y="1240"/>
                  </a:lnTo>
                  <a:lnTo>
                    <a:pt x="1537" y="1141"/>
                  </a:lnTo>
                  <a:lnTo>
                    <a:pt x="1240" y="942"/>
                  </a:lnTo>
                  <a:lnTo>
                    <a:pt x="942" y="794"/>
                  </a:lnTo>
                  <a:lnTo>
                    <a:pt x="645" y="546"/>
                  </a:lnTo>
                  <a:lnTo>
                    <a:pt x="645" y="546"/>
                  </a:lnTo>
                  <a:lnTo>
                    <a:pt x="397" y="1389"/>
                  </a:lnTo>
                  <a:lnTo>
                    <a:pt x="199" y="2231"/>
                  </a:lnTo>
                  <a:lnTo>
                    <a:pt x="50" y="3124"/>
                  </a:lnTo>
                  <a:lnTo>
                    <a:pt x="0" y="4016"/>
                  </a:lnTo>
                  <a:lnTo>
                    <a:pt x="0" y="4016"/>
                  </a:lnTo>
                  <a:lnTo>
                    <a:pt x="50" y="4660"/>
                  </a:lnTo>
                  <a:lnTo>
                    <a:pt x="100" y="5355"/>
                  </a:lnTo>
                  <a:lnTo>
                    <a:pt x="248" y="5999"/>
                  </a:lnTo>
                  <a:lnTo>
                    <a:pt x="397" y="6594"/>
                  </a:lnTo>
                  <a:lnTo>
                    <a:pt x="645" y="7238"/>
                  </a:lnTo>
                  <a:lnTo>
                    <a:pt x="942" y="7833"/>
                  </a:lnTo>
                  <a:lnTo>
                    <a:pt x="1240" y="8428"/>
                  </a:lnTo>
                  <a:lnTo>
                    <a:pt x="1636" y="8973"/>
                  </a:lnTo>
                  <a:lnTo>
                    <a:pt x="17302" y="8973"/>
                  </a:lnTo>
                  <a:lnTo>
                    <a:pt x="17302" y="8973"/>
                  </a:lnTo>
                  <a:lnTo>
                    <a:pt x="17699" y="8428"/>
                  </a:lnTo>
                  <a:lnTo>
                    <a:pt x="18046" y="7833"/>
                  </a:lnTo>
                  <a:lnTo>
                    <a:pt x="18343" y="7238"/>
                  </a:lnTo>
                  <a:lnTo>
                    <a:pt x="18541" y="6594"/>
                  </a:lnTo>
                  <a:lnTo>
                    <a:pt x="18740" y="5999"/>
                  </a:lnTo>
                  <a:lnTo>
                    <a:pt x="18839" y="5355"/>
                  </a:lnTo>
                  <a:lnTo>
                    <a:pt x="18938" y="4660"/>
                  </a:lnTo>
                  <a:lnTo>
                    <a:pt x="18938" y="4016"/>
                  </a:lnTo>
                  <a:lnTo>
                    <a:pt x="18938" y="4016"/>
                  </a:lnTo>
                  <a:lnTo>
                    <a:pt x="18888" y="3074"/>
                  </a:lnTo>
                  <a:lnTo>
                    <a:pt x="18789" y="2132"/>
                  </a:lnTo>
                  <a:lnTo>
                    <a:pt x="18541" y="1240"/>
                  </a:lnTo>
                  <a:lnTo>
                    <a:pt x="18244" y="397"/>
                  </a:lnTo>
                  <a:lnTo>
                    <a:pt x="18244" y="397"/>
                  </a:lnTo>
                  <a:lnTo>
                    <a:pt x="17897" y="694"/>
                  </a:lnTo>
                  <a:lnTo>
                    <a:pt x="17550" y="942"/>
                  </a:lnTo>
                  <a:lnTo>
                    <a:pt x="17153" y="1141"/>
                  </a:lnTo>
                  <a:lnTo>
                    <a:pt x="16757" y="1289"/>
                  </a:lnTo>
                  <a:lnTo>
                    <a:pt x="16757" y="1289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08" name="Google Shape;2308;p66"/>
            <p:cNvSpPr/>
            <p:nvPr/>
          </p:nvSpPr>
          <p:spPr>
            <a:xfrm>
              <a:off x="6203225" y="4142700"/>
              <a:ext cx="27275" cy="27300"/>
            </a:xfrm>
            <a:custGeom>
              <a:avLst/>
              <a:gdLst/>
              <a:ahLst/>
              <a:cxnLst/>
              <a:rect l="l" t="t" r="r" b="b"/>
              <a:pathLst>
                <a:path w="1091" h="1092" fill="none" extrusionOk="0">
                  <a:moveTo>
                    <a:pt x="546" y="1091"/>
                  </a:moveTo>
                  <a:lnTo>
                    <a:pt x="546" y="1091"/>
                  </a:lnTo>
                  <a:lnTo>
                    <a:pt x="347" y="1091"/>
                  </a:lnTo>
                  <a:lnTo>
                    <a:pt x="149" y="942"/>
                  </a:lnTo>
                  <a:lnTo>
                    <a:pt x="50" y="794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50" y="347"/>
                  </a:lnTo>
                  <a:lnTo>
                    <a:pt x="149" y="149"/>
                  </a:lnTo>
                  <a:lnTo>
                    <a:pt x="347" y="5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793" y="50"/>
                  </a:lnTo>
                  <a:lnTo>
                    <a:pt x="942" y="149"/>
                  </a:lnTo>
                  <a:lnTo>
                    <a:pt x="1041" y="347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41" y="794"/>
                  </a:lnTo>
                  <a:lnTo>
                    <a:pt x="942" y="942"/>
                  </a:lnTo>
                  <a:lnTo>
                    <a:pt x="793" y="1091"/>
                  </a:lnTo>
                  <a:lnTo>
                    <a:pt x="546" y="1091"/>
                  </a:lnTo>
                  <a:lnTo>
                    <a:pt x="546" y="109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09" name="Google Shape;2309;p66"/>
            <p:cNvSpPr/>
            <p:nvPr/>
          </p:nvSpPr>
          <p:spPr>
            <a:xfrm>
              <a:off x="6230475" y="4198475"/>
              <a:ext cx="28550" cy="27275"/>
            </a:xfrm>
            <a:custGeom>
              <a:avLst/>
              <a:gdLst/>
              <a:ahLst/>
              <a:cxnLst/>
              <a:rect l="l" t="t" r="r" b="b"/>
              <a:pathLst>
                <a:path w="1142" h="1091" fill="none" extrusionOk="0">
                  <a:moveTo>
                    <a:pt x="596" y="1091"/>
                  </a:moveTo>
                  <a:lnTo>
                    <a:pt x="596" y="1091"/>
                  </a:lnTo>
                  <a:lnTo>
                    <a:pt x="348" y="1041"/>
                  </a:lnTo>
                  <a:lnTo>
                    <a:pt x="199" y="942"/>
                  </a:lnTo>
                  <a:lnTo>
                    <a:pt x="50" y="744"/>
                  </a:lnTo>
                  <a:lnTo>
                    <a:pt x="1" y="546"/>
                  </a:lnTo>
                  <a:lnTo>
                    <a:pt x="1" y="546"/>
                  </a:lnTo>
                  <a:lnTo>
                    <a:pt x="50" y="347"/>
                  </a:lnTo>
                  <a:lnTo>
                    <a:pt x="199" y="149"/>
                  </a:lnTo>
                  <a:lnTo>
                    <a:pt x="348" y="50"/>
                  </a:lnTo>
                  <a:lnTo>
                    <a:pt x="596" y="0"/>
                  </a:lnTo>
                  <a:lnTo>
                    <a:pt x="596" y="0"/>
                  </a:lnTo>
                  <a:lnTo>
                    <a:pt x="794" y="50"/>
                  </a:lnTo>
                  <a:lnTo>
                    <a:pt x="943" y="149"/>
                  </a:lnTo>
                  <a:lnTo>
                    <a:pt x="1092" y="347"/>
                  </a:lnTo>
                  <a:lnTo>
                    <a:pt x="1141" y="546"/>
                  </a:lnTo>
                  <a:lnTo>
                    <a:pt x="1141" y="546"/>
                  </a:lnTo>
                  <a:lnTo>
                    <a:pt x="1092" y="744"/>
                  </a:lnTo>
                  <a:lnTo>
                    <a:pt x="943" y="942"/>
                  </a:lnTo>
                  <a:lnTo>
                    <a:pt x="794" y="1041"/>
                  </a:lnTo>
                  <a:lnTo>
                    <a:pt x="596" y="1091"/>
                  </a:lnTo>
                  <a:lnTo>
                    <a:pt x="596" y="109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10" name="Google Shape;2310;p66"/>
            <p:cNvSpPr/>
            <p:nvPr/>
          </p:nvSpPr>
          <p:spPr>
            <a:xfrm>
              <a:off x="6259000" y="4115425"/>
              <a:ext cx="27275" cy="27300"/>
            </a:xfrm>
            <a:custGeom>
              <a:avLst/>
              <a:gdLst/>
              <a:ahLst/>
              <a:cxnLst/>
              <a:rect l="l" t="t" r="r" b="b"/>
              <a:pathLst>
                <a:path w="1091" h="1092" fill="none" extrusionOk="0">
                  <a:moveTo>
                    <a:pt x="545" y="1091"/>
                  </a:moveTo>
                  <a:lnTo>
                    <a:pt x="545" y="1091"/>
                  </a:lnTo>
                  <a:lnTo>
                    <a:pt x="347" y="1042"/>
                  </a:lnTo>
                  <a:lnTo>
                    <a:pt x="149" y="943"/>
                  </a:lnTo>
                  <a:lnTo>
                    <a:pt x="50" y="744"/>
                  </a:lnTo>
                  <a:lnTo>
                    <a:pt x="0" y="546"/>
                  </a:lnTo>
                  <a:lnTo>
                    <a:pt x="0" y="546"/>
                  </a:lnTo>
                  <a:lnTo>
                    <a:pt x="50" y="298"/>
                  </a:lnTo>
                  <a:lnTo>
                    <a:pt x="149" y="150"/>
                  </a:lnTo>
                  <a:lnTo>
                    <a:pt x="347" y="50"/>
                  </a:lnTo>
                  <a:lnTo>
                    <a:pt x="545" y="1"/>
                  </a:lnTo>
                  <a:lnTo>
                    <a:pt x="545" y="1"/>
                  </a:lnTo>
                  <a:lnTo>
                    <a:pt x="744" y="50"/>
                  </a:lnTo>
                  <a:lnTo>
                    <a:pt x="942" y="150"/>
                  </a:lnTo>
                  <a:lnTo>
                    <a:pt x="1041" y="298"/>
                  </a:lnTo>
                  <a:lnTo>
                    <a:pt x="1091" y="546"/>
                  </a:lnTo>
                  <a:lnTo>
                    <a:pt x="1091" y="546"/>
                  </a:lnTo>
                  <a:lnTo>
                    <a:pt x="1041" y="744"/>
                  </a:lnTo>
                  <a:lnTo>
                    <a:pt x="942" y="943"/>
                  </a:lnTo>
                  <a:lnTo>
                    <a:pt x="744" y="1042"/>
                  </a:lnTo>
                  <a:lnTo>
                    <a:pt x="545" y="1091"/>
                  </a:lnTo>
                  <a:lnTo>
                    <a:pt x="545" y="109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11" name="Google Shape;2311;p66"/>
            <p:cNvSpPr/>
            <p:nvPr/>
          </p:nvSpPr>
          <p:spPr>
            <a:xfrm>
              <a:off x="6282550" y="4142700"/>
              <a:ext cx="250375" cy="138825"/>
            </a:xfrm>
            <a:custGeom>
              <a:avLst/>
              <a:gdLst/>
              <a:ahLst/>
              <a:cxnLst/>
              <a:rect l="l" t="t" r="r" b="b"/>
              <a:pathLst>
                <a:path w="10015" h="5553" fill="none" extrusionOk="0">
                  <a:moveTo>
                    <a:pt x="10014" y="5007"/>
                  </a:moveTo>
                  <a:lnTo>
                    <a:pt x="10014" y="5007"/>
                  </a:lnTo>
                  <a:lnTo>
                    <a:pt x="10014" y="5156"/>
                  </a:lnTo>
                  <a:lnTo>
                    <a:pt x="9965" y="5305"/>
                  </a:lnTo>
                  <a:lnTo>
                    <a:pt x="9816" y="5404"/>
                  </a:lnTo>
                  <a:lnTo>
                    <a:pt x="9717" y="5503"/>
                  </a:lnTo>
                  <a:lnTo>
                    <a:pt x="9717" y="5503"/>
                  </a:lnTo>
                  <a:lnTo>
                    <a:pt x="9518" y="5553"/>
                  </a:lnTo>
                  <a:lnTo>
                    <a:pt x="9370" y="5553"/>
                  </a:lnTo>
                  <a:lnTo>
                    <a:pt x="9221" y="5503"/>
                  </a:lnTo>
                  <a:lnTo>
                    <a:pt x="9072" y="5404"/>
                  </a:lnTo>
                  <a:lnTo>
                    <a:pt x="7337" y="3619"/>
                  </a:lnTo>
                  <a:lnTo>
                    <a:pt x="7337" y="3619"/>
                  </a:lnTo>
                  <a:lnTo>
                    <a:pt x="6742" y="4214"/>
                  </a:lnTo>
                  <a:lnTo>
                    <a:pt x="6395" y="4561"/>
                  </a:lnTo>
                  <a:lnTo>
                    <a:pt x="5949" y="4859"/>
                  </a:lnTo>
                  <a:lnTo>
                    <a:pt x="5503" y="5156"/>
                  </a:lnTo>
                  <a:lnTo>
                    <a:pt x="5007" y="5355"/>
                  </a:lnTo>
                  <a:lnTo>
                    <a:pt x="4511" y="5503"/>
                  </a:lnTo>
                  <a:lnTo>
                    <a:pt x="3916" y="5553"/>
                  </a:lnTo>
                  <a:lnTo>
                    <a:pt x="3916" y="5553"/>
                  </a:lnTo>
                  <a:lnTo>
                    <a:pt x="3569" y="5553"/>
                  </a:lnTo>
                  <a:lnTo>
                    <a:pt x="3173" y="5454"/>
                  </a:lnTo>
                  <a:lnTo>
                    <a:pt x="2826" y="5355"/>
                  </a:lnTo>
                  <a:lnTo>
                    <a:pt x="2479" y="5206"/>
                  </a:lnTo>
                  <a:lnTo>
                    <a:pt x="2132" y="5007"/>
                  </a:lnTo>
                  <a:lnTo>
                    <a:pt x="1834" y="4809"/>
                  </a:lnTo>
                  <a:lnTo>
                    <a:pt x="1239" y="4363"/>
                  </a:lnTo>
                  <a:lnTo>
                    <a:pt x="793" y="3917"/>
                  </a:lnTo>
                  <a:lnTo>
                    <a:pt x="446" y="3520"/>
                  </a:lnTo>
                  <a:lnTo>
                    <a:pt x="99" y="3074"/>
                  </a:lnTo>
                  <a:lnTo>
                    <a:pt x="99" y="3074"/>
                  </a:lnTo>
                  <a:lnTo>
                    <a:pt x="50" y="2925"/>
                  </a:lnTo>
                  <a:lnTo>
                    <a:pt x="0" y="2777"/>
                  </a:lnTo>
                  <a:lnTo>
                    <a:pt x="50" y="2628"/>
                  </a:lnTo>
                  <a:lnTo>
                    <a:pt x="99" y="2479"/>
                  </a:lnTo>
                  <a:lnTo>
                    <a:pt x="99" y="2479"/>
                  </a:lnTo>
                  <a:lnTo>
                    <a:pt x="446" y="2033"/>
                  </a:lnTo>
                  <a:lnTo>
                    <a:pt x="793" y="1636"/>
                  </a:lnTo>
                  <a:lnTo>
                    <a:pt x="1239" y="1190"/>
                  </a:lnTo>
                  <a:lnTo>
                    <a:pt x="1834" y="744"/>
                  </a:lnTo>
                  <a:lnTo>
                    <a:pt x="2132" y="546"/>
                  </a:lnTo>
                  <a:lnTo>
                    <a:pt x="2479" y="397"/>
                  </a:lnTo>
                  <a:lnTo>
                    <a:pt x="2826" y="199"/>
                  </a:lnTo>
                  <a:lnTo>
                    <a:pt x="3173" y="100"/>
                  </a:lnTo>
                  <a:lnTo>
                    <a:pt x="3569" y="50"/>
                  </a:lnTo>
                  <a:lnTo>
                    <a:pt x="3916" y="0"/>
                  </a:lnTo>
                  <a:lnTo>
                    <a:pt x="3916" y="0"/>
                  </a:lnTo>
                  <a:lnTo>
                    <a:pt x="4511" y="50"/>
                  </a:lnTo>
                  <a:lnTo>
                    <a:pt x="5007" y="199"/>
                  </a:lnTo>
                  <a:lnTo>
                    <a:pt x="5503" y="447"/>
                  </a:lnTo>
                  <a:lnTo>
                    <a:pt x="5949" y="694"/>
                  </a:lnTo>
                  <a:lnTo>
                    <a:pt x="6395" y="992"/>
                  </a:lnTo>
                  <a:lnTo>
                    <a:pt x="6742" y="1339"/>
                  </a:lnTo>
                  <a:lnTo>
                    <a:pt x="7337" y="1934"/>
                  </a:lnTo>
                  <a:lnTo>
                    <a:pt x="9072" y="149"/>
                  </a:lnTo>
                  <a:lnTo>
                    <a:pt x="9072" y="149"/>
                  </a:lnTo>
                  <a:lnTo>
                    <a:pt x="9221" y="50"/>
                  </a:lnTo>
                  <a:lnTo>
                    <a:pt x="9370" y="0"/>
                  </a:lnTo>
                  <a:lnTo>
                    <a:pt x="9518" y="0"/>
                  </a:lnTo>
                  <a:lnTo>
                    <a:pt x="9717" y="50"/>
                  </a:lnTo>
                  <a:lnTo>
                    <a:pt x="9717" y="50"/>
                  </a:lnTo>
                  <a:lnTo>
                    <a:pt x="9816" y="149"/>
                  </a:lnTo>
                  <a:lnTo>
                    <a:pt x="9965" y="248"/>
                  </a:lnTo>
                  <a:lnTo>
                    <a:pt x="10014" y="397"/>
                  </a:lnTo>
                  <a:lnTo>
                    <a:pt x="10014" y="546"/>
                  </a:lnTo>
                  <a:lnTo>
                    <a:pt x="10014" y="5007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12" name="Google Shape;2312;p66"/>
            <p:cNvSpPr/>
            <p:nvPr/>
          </p:nvSpPr>
          <p:spPr>
            <a:xfrm>
              <a:off x="6532900" y="4267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313" name="Google Shape;2313;p66"/>
          <p:cNvGrpSpPr/>
          <p:nvPr/>
        </p:nvGrpSpPr>
        <p:grpSpPr>
          <a:xfrm>
            <a:off x="7485883" y="3912769"/>
            <a:ext cx="445232" cy="445232"/>
            <a:chOff x="6908425" y="3935725"/>
            <a:chExt cx="473450" cy="473450"/>
          </a:xfrm>
        </p:grpSpPr>
        <p:sp>
          <p:nvSpPr>
            <p:cNvPr id="2314" name="Google Shape;2314;p66"/>
            <p:cNvSpPr/>
            <p:nvPr/>
          </p:nvSpPr>
          <p:spPr>
            <a:xfrm>
              <a:off x="7076975" y="3936975"/>
              <a:ext cx="304900" cy="472200"/>
            </a:xfrm>
            <a:custGeom>
              <a:avLst/>
              <a:gdLst/>
              <a:ahLst/>
              <a:cxnLst/>
              <a:rect l="l" t="t" r="r" b="b"/>
              <a:pathLst>
                <a:path w="12196" h="18888" extrusionOk="0">
                  <a:moveTo>
                    <a:pt x="2727" y="14426"/>
                  </a:moveTo>
                  <a:lnTo>
                    <a:pt x="3074" y="14476"/>
                  </a:lnTo>
                  <a:lnTo>
                    <a:pt x="3372" y="14575"/>
                  </a:lnTo>
                  <a:lnTo>
                    <a:pt x="3669" y="14724"/>
                  </a:lnTo>
                  <a:lnTo>
                    <a:pt x="3917" y="14922"/>
                  </a:lnTo>
                  <a:lnTo>
                    <a:pt x="4115" y="15170"/>
                  </a:lnTo>
                  <a:lnTo>
                    <a:pt x="4264" y="15418"/>
                  </a:lnTo>
                  <a:lnTo>
                    <a:pt x="4413" y="15715"/>
                  </a:lnTo>
                  <a:lnTo>
                    <a:pt x="4413" y="16062"/>
                  </a:lnTo>
                  <a:lnTo>
                    <a:pt x="4413" y="16409"/>
                  </a:lnTo>
                  <a:lnTo>
                    <a:pt x="4314" y="16707"/>
                  </a:lnTo>
                  <a:lnTo>
                    <a:pt x="4165" y="17004"/>
                  </a:lnTo>
                  <a:lnTo>
                    <a:pt x="3967" y="17252"/>
                  </a:lnTo>
                  <a:lnTo>
                    <a:pt x="3719" y="17450"/>
                  </a:lnTo>
                  <a:lnTo>
                    <a:pt x="3471" y="17649"/>
                  </a:lnTo>
                  <a:lnTo>
                    <a:pt x="3124" y="17748"/>
                  </a:lnTo>
                  <a:lnTo>
                    <a:pt x="2826" y="17797"/>
                  </a:lnTo>
                  <a:lnTo>
                    <a:pt x="2479" y="17748"/>
                  </a:lnTo>
                  <a:lnTo>
                    <a:pt x="2132" y="17649"/>
                  </a:lnTo>
                  <a:lnTo>
                    <a:pt x="1884" y="17500"/>
                  </a:lnTo>
                  <a:lnTo>
                    <a:pt x="1587" y="17302"/>
                  </a:lnTo>
                  <a:lnTo>
                    <a:pt x="1389" y="17054"/>
                  </a:lnTo>
                  <a:lnTo>
                    <a:pt x="1240" y="16806"/>
                  </a:lnTo>
                  <a:lnTo>
                    <a:pt x="1141" y="16459"/>
                  </a:lnTo>
                  <a:lnTo>
                    <a:pt x="1091" y="16161"/>
                  </a:lnTo>
                  <a:lnTo>
                    <a:pt x="1141" y="15814"/>
                  </a:lnTo>
                  <a:lnTo>
                    <a:pt x="1240" y="15517"/>
                  </a:lnTo>
                  <a:lnTo>
                    <a:pt x="1389" y="15219"/>
                  </a:lnTo>
                  <a:lnTo>
                    <a:pt x="1587" y="14972"/>
                  </a:lnTo>
                  <a:lnTo>
                    <a:pt x="1785" y="14773"/>
                  </a:lnTo>
                  <a:lnTo>
                    <a:pt x="2083" y="14575"/>
                  </a:lnTo>
                  <a:lnTo>
                    <a:pt x="2380" y="14476"/>
                  </a:lnTo>
                  <a:lnTo>
                    <a:pt x="2727" y="14426"/>
                  </a:lnTo>
                  <a:close/>
                  <a:moveTo>
                    <a:pt x="9469" y="14426"/>
                  </a:moveTo>
                  <a:lnTo>
                    <a:pt x="9816" y="14476"/>
                  </a:lnTo>
                  <a:lnTo>
                    <a:pt x="10114" y="14575"/>
                  </a:lnTo>
                  <a:lnTo>
                    <a:pt x="10362" y="14724"/>
                  </a:lnTo>
                  <a:lnTo>
                    <a:pt x="10610" y="14972"/>
                  </a:lnTo>
                  <a:lnTo>
                    <a:pt x="10808" y="15219"/>
                  </a:lnTo>
                  <a:lnTo>
                    <a:pt x="10957" y="15517"/>
                  </a:lnTo>
                  <a:lnTo>
                    <a:pt x="11056" y="15814"/>
                  </a:lnTo>
                  <a:lnTo>
                    <a:pt x="11105" y="16161"/>
                  </a:lnTo>
                  <a:lnTo>
                    <a:pt x="11056" y="16459"/>
                  </a:lnTo>
                  <a:lnTo>
                    <a:pt x="10957" y="16806"/>
                  </a:lnTo>
                  <a:lnTo>
                    <a:pt x="10808" y="17054"/>
                  </a:lnTo>
                  <a:lnTo>
                    <a:pt x="10560" y="17302"/>
                  </a:lnTo>
                  <a:lnTo>
                    <a:pt x="10312" y="17500"/>
                  </a:lnTo>
                  <a:lnTo>
                    <a:pt x="10064" y="17649"/>
                  </a:lnTo>
                  <a:lnTo>
                    <a:pt x="9717" y="17748"/>
                  </a:lnTo>
                  <a:lnTo>
                    <a:pt x="9370" y="17797"/>
                  </a:lnTo>
                  <a:lnTo>
                    <a:pt x="9073" y="17748"/>
                  </a:lnTo>
                  <a:lnTo>
                    <a:pt x="8726" y="17649"/>
                  </a:lnTo>
                  <a:lnTo>
                    <a:pt x="8478" y="17450"/>
                  </a:lnTo>
                  <a:lnTo>
                    <a:pt x="8230" y="17252"/>
                  </a:lnTo>
                  <a:lnTo>
                    <a:pt x="8032" y="17004"/>
                  </a:lnTo>
                  <a:lnTo>
                    <a:pt x="7883" y="16707"/>
                  </a:lnTo>
                  <a:lnTo>
                    <a:pt x="7784" y="16409"/>
                  </a:lnTo>
                  <a:lnTo>
                    <a:pt x="7784" y="16062"/>
                  </a:lnTo>
                  <a:lnTo>
                    <a:pt x="7784" y="15715"/>
                  </a:lnTo>
                  <a:lnTo>
                    <a:pt x="7883" y="15418"/>
                  </a:lnTo>
                  <a:lnTo>
                    <a:pt x="8081" y="15170"/>
                  </a:lnTo>
                  <a:lnTo>
                    <a:pt x="8280" y="14922"/>
                  </a:lnTo>
                  <a:lnTo>
                    <a:pt x="8527" y="14724"/>
                  </a:lnTo>
                  <a:lnTo>
                    <a:pt x="8825" y="14575"/>
                  </a:lnTo>
                  <a:lnTo>
                    <a:pt x="9122" y="14476"/>
                  </a:lnTo>
                  <a:lnTo>
                    <a:pt x="9469" y="14426"/>
                  </a:lnTo>
                  <a:close/>
                  <a:moveTo>
                    <a:pt x="4314" y="0"/>
                  </a:moveTo>
                  <a:lnTo>
                    <a:pt x="4165" y="50"/>
                  </a:lnTo>
                  <a:lnTo>
                    <a:pt x="4016" y="149"/>
                  </a:lnTo>
                  <a:lnTo>
                    <a:pt x="3917" y="248"/>
                  </a:lnTo>
                  <a:lnTo>
                    <a:pt x="3471" y="942"/>
                  </a:lnTo>
                  <a:lnTo>
                    <a:pt x="3124" y="1636"/>
                  </a:lnTo>
                  <a:lnTo>
                    <a:pt x="2826" y="2380"/>
                  </a:lnTo>
                  <a:lnTo>
                    <a:pt x="2628" y="3173"/>
                  </a:lnTo>
                  <a:lnTo>
                    <a:pt x="2479" y="3966"/>
                  </a:lnTo>
                  <a:lnTo>
                    <a:pt x="2430" y="4759"/>
                  </a:lnTo>
                  <a:lnTo>
                    <a:pt x="2430" y="5552"/>
                  </a:lnTo>
                  <a:lnTo>
                    <a:pt x="2529" y="6346"/>
                  </a:lnTo>
                  <a:lnTo>
                    <a:pt x="3322" y="10609"/>
                  </a:lnTo>
                  <a:lnTo>
                    <a:pt x="3421" y="10807"/>
                  </a:lnTo>
                  <a:lnTo>
                    <a:pt x="3620" y="10956"/>
                  </a:lnTo>
                  <a:lnTo>
                    <a:pt x="5454" y="11997"/>
                  </a:lnTo>
                  <a:lnTo>
                    <a:pt x="4908" y="14377"/>
                  </a:lnTo>
                  <a:lnTo>
                    <a:pt x="4561" y="14030"/>
                  </a:lnTo>
                  <a:lnTo>
                    <a:pt x="4165" y="13732"/>
                  </a:lnTo>
                  <a:lnTo>
                    <a:pt x="3719" y="13484"/>
                  </a:lnTo>
                  <a:lnTo>
                    <a:pt x="3223" y="13385"/>
                  </a:lnTo>
                  <a:lnTo>
                    <a:pt x="2678" y="13336"/>
                  </a:lnTo>
                  <a:lnTo>
                    <a:pt x="2132" y="13385"/>
                  </a:lnTo>
                  <a:lnTo>
                    <a:pt x="1637" y="13584"/>
                  </a:lnTo>
                  <a:lnTo>
                    <a:pt x="1190" y="13831"/>
                  </a:lnTo>
                  <a:lnTo>
                    <a:pt x="744" y="14178"/>
                  </a:lnTo>
                  <a:lnTo>
                    <a:pt x="447" y="14625"/>
                  </a:lnTo>
                  <a:lnTo>
                    <a:pt x="199" y="15071"/>
                  </a:lnTo>
                  <a:lnTo>
                    <a:pt x="50" y="15616"/>
                  </a:lnTo>
                  <a:lnTo>
                    <a:pt x="1" y="16211"/>
                  </a:lnTo>
                  <a:lnTo>
                    <a:pt x="50" y="16707"/>
                  </a:lnTo>
                  <a:lnTo>
                    <a:pt x="248" y="17252"/>
                  </a:lnTo>
                  <a:lnTo>
                    <a:pt x="496" y="17698"/>
                  </a:lnTo>
                  <a:lnTo>
                    <a:pt x="843" y="18095"/>
                  </a:lnTo>
                  <a:lnTo>
                    <a:pt x="1240" y="18442"/>
                  </a:lnTo>
                  <a:lnTo>
                    <a:pt x="1736" y="18690"/>
                  </a:lnTo>
                  <a:lnTo>
                    <a:pt x="2281" y="18838"/>
                  </a:lnTo>
                  <a:lnTo>
                    <a:pt x="2826" y="18888"/>
                  </a:lnTo>
                  <a:lnTo>
                    <a:pt x="3372" y="18838"/>
                  </a:lnTo>
                  <a:lnTo>
                    <a:pt x="3867" y="18640"/>
                  </a:lnTo>
                  <a:lnTo>
                    <a:pt x="4314" y="18392"/>
                  </a:lnTo>
                  <a:lnTo>
                    <a:pt x="4710" y="18045"/>
                  </a:lnTo>
                  <a:lnTo>
                    <a:pt x="5057" y="17649"/>
                  </a:lnTo>
                  <a:lnTo>
                    <a:pt x="5305" y="17202"/>
                  </a:lnTo>
                  <a:lnTo>
                    <a:pt x="5503" y="16657"/>
                  </a:lnTo>
                  <a:lnTo>
                    <a:pt x="5503" y="16608"/>
                  </a:lnTo>
                  <a:lnTo>
                    <a:pt x="6098" y="14129"/>
                  </a:lnTo>
                  <a:lnTo>
                    <a:pt x="6693" y="16608"/>
                  </a:lnTo>
                  <a:lnTo>
                    <a:pt x="6693" y="16657"/>
                  </a:lnTo>
                  <a:lnTo>
                    <a:pt x="6842" y="17153"/>
                  </a:lnTo>
                  <a:lnTo>
                    <a:pt x="7139" y="17649"/>
                  </a:lnTo>
                  <a:lnTo>
                    <a:pt x="7437" y="18045"/>
                  </a:lnTo>
                  <a:lnTo>
                    <a:pt x="7833" y="18392"/>
                  </a:lnTo>
                  <a:lnTo>
                    <a:pt x="8329" y="18640"/>
                  </a:lnTo>
                  <a:lnTo>
                    <a:pt x="8825" y="18838"/>
                  </a:lnTo>
                  <a:lnTo>
                    <a:pt x="9370" y="18888"/>
                  </a:lnTo>
                  <a:lnTo>
                    <a:pt x="9916" y="18838"/>
                  </a:lnTo>
                  <a:lnTo>
                    <a:pt x="10461" y="18690"/>
                  </a:lnTo>
                  <a:lnTo>
                    <a:pt x="10957" y="18442"/>
                  </a:lnTo>
                  <a:lnTo>
                    <a:pt x="11353" y="18095"/>
                  </a:lnTo>
                  <a:lnTo>
                    <a:pt x="11700" y="17698"/>
                  </a:lnTo>
                  <a:lnTo>
                    <a:pt x="11948" y="17252"/>
                  </a:lnTo>
                  <a:lnTo>
                    <a:pt x="12146" y="16707"/>
                  </a:lnTo>
                  <a:lnTo>
                    <a:pt x="12196" y="16211"/>
                  </a:lnTo>
                  <a:lnTo>
                    <a:pt x="12146" y="15616"/>
                  </a:lnTo>
                  <a:lnTo>
                    <a:pt x="11998" y="15071"/>
                  </a:lnTo>
                  <a:lnTo>
                    <a:pt x="11750" y="14625"/>
                  </a:lnTo>
                  <a:lnTo>
                    <a:pt x="11403" y="14178"/>
                  </a:lnTo>
                  <a:lnTo>
                    <a:pt x="11006" y="13831"/>
                  </a:lnTo>
                  <a:lnTo>
                    <a:pt x="10560" y="13584"/>
                  </a:lnTo>
                  <a:lnTo>
                    <a:pt x="10064" y="13385"/>
                  </a:lnTo>
                  <a:lnTo>
                    <a:pt x="9519" y="13336"/>
                  </a:lnTo>
                  <a:lnTo>
                    <a:pt x="8924" y="13385"/>
                  </a:lnTo>
                  <a:lnTo>
                    <a:pt x="8478" y="13534"/>
                  </a:lnTo>
                  <a:lnTo>
                    <a:pt x="8032" y="13732"/>
                  </a:lnTo>
                  <a:lnTo>
                    <a:pt x="7635" y="14030"/>
                  </a:lnTo>
                  <a:lnTo>
                    <a:pt x="7288" y="14377"/>
                  </a:lnTo>
                  <a:lnTo>
                    <a:pt x="6743" y="11997"/>
                  </a:lnTo>
                  <a:lnTo>
                    <a:pt x="8577" y="10956"/>
                  </a:lnTo>
                  <a:lnTo>
                    <a:pt x="8775" y="10807"/>
                  </a:lnTo>
                  <a:lnTo>
                    <a:pt x="8874" y="10609"/>
                  </a:lnTo>
                  <a:lnTo>
                    <a:pt x="9668" y="6346"/>
                  </a:lnTo>
                  <a:lnTo>
                    <a:pt x="9767" y="5552"/>
                  </a:lnTo>
                  <a:lnTo>
                    <a:pt x="9767" y="4759"/>
                  </a:lnTo>
                  <a:lnTo>
                    <a:pt x="9717" y="3966"/>
                  </a:lnTo>
                  <a:lnTo>
                    <a:pt x="9569" y="3173"/>
                  </a:lnTo>
                  <a:lnTo>
                    <a:pt x="9370" y="2380"/>
                  </a:lnTo>
                  <a:lnTo>
                    <a:pt x="9073" y="1636"/>
                  </a:lnTo>
                  <a:lnTo>
                    <a:pt x="8726" y="942"/>
                  </a:lnTo>
                  <a:lnTo>
                    <a:pt x="8280" y="248"/>
                  </a:lnTo>
                  <a:lnTo>
                    <a:pt x="8180" y="149"/>
                  </a:lnTo>
                  <a:lnTo>
                    <a:pt x="8032" y="50"/>
                  </a:lnTo>
                  <a:lnTo>
                    <a:pt x="7883" y="0"/>
                  </a:lnTo>
                  <a:lnTo>
                    <a:pt x="7734" y="50"/>
                  </a:lnTo>
                  <a:lnTo>
                    <a:pt x="7586" y="99"/>
                  </a:lnTo>
                  <a:lnTo>
                    <a:pt x="7437" y="198"/>
                  </a:lnTo>
                  <a:lnTo>
                    <a:pt x="7338" y="347"/>
                  </a:lnTo>
                  <a:lnTo>
                    <a:pt x="7288" y="496"/>
                  </a:lnTo>
                  <a:lnTo>
                    <a:pt x="6098" y="8130"/>
                  </a:lnTo>
                  <a:lnTo>
                    <a:pt x="4908" y="496"/>
                  </a:lnTo>
                  <a:lnTo>
                    <a:pt x="4859" y="347"/>
                  </a:lnTo>
                  <a:lnTo>
                    <a:pt x="4760" y="198"/>
                  </a:lnTo>
                  <a:lnTo>
                    <a:pt x="4611" y="99"/>
                  </a:lnTo>
                  <a:lnTo>
                    <a:pt x="4462" y="50"/>
                  </a:lnTo>
                  <a:lnTo>
                    <a:pt x="431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15" name="Google Shape;2315;p66"/>
            <p:cNvSpPr/>
            <p:nvPr/>
          </p:nvSpPr>
          <p:spPr>
            <a:xfrm>
              <a:off x="7076975" y="3936975"/>
              <a:ext cx="304900" cy="472200"/>
            </a:xfrm>
            <a:custGeom>
              <a:avLst/>
              <a:gdLst/>
              <a:ahLst/>
              <a:cxnLst/>
              <a:rect l="l" t="t" r="r" b="b"/>
              <a:pathLst>
                <a:path w="12196" h="18888" fill="none" extrusionOk="0">
                  <a:moveTo>
                    <a:pt x="8924" y="13385"/>
                  </a:moveTo>
                  <a:lnTo>
                    <a:pt x="8924" y="13385"/>
                  </a:lnTo>
                  <a:lnTo>
                    <a:pt x="8478" y="13534"/>
                  </a:lnTo>
                  <a:lnTo>
                    <a:pt x="8032" y="13732"/>
                  </a:lnTo>
                  <a:lnTo>
                    <a:pt x="7635" y="14030"/>
                  </a:lnTo>
                  <a:lnTo>
                    <a:pt x="7288" y="14377"/>
                  </a:lnTo>
                  <a:lnTo>
                    <a:pt x="6743" y="11997"/>
                  </a:lnTo>
                  <a:lnTo>
                    <a:pt x="8577" y="10956"/>
                  </a:lnTo>
                  <a:lnTo>
                    <a:pt x="8577" y="10956"/>
                  </a:lnTo>
                  <a:lnTo>
                    <a:pt x="8775" y="10807"/>
                  </a:lnTo>
                  <a:lnTo>
                    <a:pt x="8874" y="10609"/>
                  </a:lnTo>
                  <a:lnTo>
                    <a:pt x="9668" y="6346"/>
                  </a:lnTo>
                  <a:lnTo>
                    <a:pt x="9668" y="6346"/>
                  </a:lnTo>
                  <a:lnTo>
                    <a:pt x="9767" y="5552"/>
                  </a:lnTo>
                  <a:lnTo>
                    <a:pt x="9767" y="4759"/>
                  </a:lnTo>
                  <a:lnTo>
                    <a:pt x="9717" y="3966"/>
                  </a:lnTo>
                  <a:lnTo>
                    <a:pt x="9569" y="3173"/>
                  </a:lnTo>
                  <a:lnTo>
                    <a:pt x="9370" y="2380"/>
                  </a:lnTo>
                  <a:lnTo>
                    <a:pt x="9073" y="1636"/>
                  </a:lnTo>
                  <a:lnTo>
                    <a:pt x="8726" y="942"/>
                  </a:lnTo>
                  <a:lnTo>
                    <a:pt x="8280" y="248"/>
                  </a:lnTo>
                  <a:lnTo>
                    <a:pt x="8280" y="248"/>
                  </a:lnTo>
                  <a:lnTo>
                    <a:pt x="8180" y="149"/>
                  </a:lnTo>
                  <a:lnTo>
                    <a:pt x="8032" y="50"/>
                  </a:lnTo>
                  <a:lnTo>
                    <a:pt x="7883" y="0"/>
                  </a:lnTo>
                  <a:lnTo>
                    <a:pt x="7734" y="50"/>
                  </a:lnTo>
                  <a:lnTo>
                    <a:pt x="7734" y="50"/>
                  </a:lnTo>
                  <a:lnTo>
                    <a:pt x="7586" y="99"/>
                  </a:lnTo>
                  <a:lnTo>
                    <a:pt x="7437" y="198"/>
                  </a:lnTo>
                  <a:lnTo>
                    <a:pt x="7338" y="347"/>
                  </a:lnTo>
                  <a:lnTo>
                    <a:pt x="7288" y="496"/>
                  </a:lnTo>
                  <a:lnTo>
                    <a:pt x="6098" y="8130"/>
                  </a:lnTo>
                  <a:lnTo>
                    <a:pt x="4908" y="496"/>
                  </a:lnTo>
                  <a:lnTo>
                    <a:pt x="4908" y="496"/>
                  </a:lnTo>
                  <a:lnTo>
                    <a:pt x="4859" y="347"/>
                  </a:lnTo>
                  <a:lnTo>
                    <a:pt x="4760" y="198"/>
                  </a:lnTo>
                  <a:lnTo>
                    <a:pt x="4611" y="99"/>
                  </a:lnTo>
                  <a:lnTo>
                    <a:pt x="4462" y="50"/>
                  </a:lnTo>
                  <a:lnTo>
                    <a:pt x="4462" y="50"/>
                  </a:lnTo>
                  <a:lnTo>
                    <a:pt x="4314" y="0"/>
                  </a:lnTo>
                  <a:lnTo>
                    <a:pt x="4165" y="50"/>
                  </a:lnTo>
                  <a:lnTo>
                    <a:pt x="4016" y="149"/>
                  </a:lnTo>
                  <a:lnTo>
                    <a:pt x="3917" y="248"/>
                  </a:lnTo>
                  <a:lnTo>
                    <a:pt x="3917" y="248"/>
                  </a:lnTo>
                  <a:lnTo>
                    <a:pt x="3471" y="942"/>
                  </a:lnTo>
                  <a:lnTo>
                    <a:pt x="3124" y="1636"/>
                  </a:lnTo>
                  <a:lnTo>
                    <a:pt x="2826" y="2380"/>
                  </a:lnTo>
                  <a:lnTo>
                    <a:pt x="2628" y="3173"/>
                  </a:lnTo>
                  <a:lnTo>
                    <a:pt x="2479" y="3966"/>
                  </a:lnTo>
                  <a:lnTo>
                    <a:pt x="2430" y="4759"/>
                  </a:lnTo>
                  <a:lnTo>
                    <a:pt x="2430" y="5552"/>
                  </a:lnTo>
                  <a:lnTo>
                    <a:pt x="2529" y="6346"/>
                  </a:lnTo>
                  <a:lnTo>
                    <a:pt x="3322" y="10609"/>
                  </a:lnTo>
                  <a:lnTo>
                    <a:pt x="3322" y="10609"/>
                  </a:lnTo>
                  <a:lnTo>
                    <a:pt x="3421" y="10807"/>
                  </a:lnTo>
                  <a:lnTo>
                    <a:pt x="3620" y="10956"/>
                  </a:lnTo>
                  <a:lnTo>
                    <a:pt x="5454" y="11997"/>
                  </a:lnTo>
                  <a:lnTo>
                    <a:pt x="4908" y="14377"/>
                  </a:lnTo>
                  <a:lnTo>
                    <a:pt x="4908" y="14377"/>
                  </a:lnTo>
                  <a:lnTo>
                    <a:pt x="4561" y="14030"/>
                  </a:lnTo>
                  <a:lnTo>
                    <a:pt x="4165" y="13732"/>
                  </a:lnTo>
                  <a:lnTo>
                    <a:pt x="3719" y="13484"/>
                  </a:lnTo>
                  <a:lnTo>
                    <a:pt x="3223" y="13385"/>
                  </a:lnTo>
                  <a:lnTo>
                    <a:pt x="3223" y="13385"/>
                  </a:lnTo>
                  <a:lnTo>
                    <a:pt x="2678" y="13336"/>
                  </a:lnTo>
                  <a:lnTo>
                    <a:pt x="2132" y="13385"/>
                  </a:lnTo>
                  <a:lnTo>
                    <a:pt x="1637" y="13584"/>
                  </a:lnTo>
                  <a:lnTo>
                    <a:pt x="1190" y="13831"/>
                  </a:lnTo>
                  <a:lnTo>
                    <a:pt x="744" y="14178"/>
                  </a:lnTo>
                  <a:lnTo>
                    <a:pt x="447" y="14625"/>
                  </a:lnTo>
                  <a:lnTo>
                    <a:pt x="199" y="15071"/>
                  </a:lnTo>
                  <a:lnTo>
                    <a:pt x="50" y="15616"/>
                  </a:lnTo>
                  <a:lnTo>
                    <a:pt x="50" y="15616"/>
                  </a:lnTo>
                  <a:lnTo>
                    <a:pt x="1" y="16211"/>
                  </a:lnTo>
                  <a:lnTo>
                    <a:pt x="50" y="16707"/>
                  </a:lnTo>
                  <a:lnTo>
                    <a:pt x="248" y="17252"/>
                  </a:lnTo>
                  <a:lnTo>
                    <a:pt x="496" y="17698"/>
                  </a:lnTo>
                  <a:lnTo>
                    <a:pt x="843" y="18095"/>
                  </a:lnTo>
                  <a:lnTo>
                    <a:pt x="1240" y="18442"/>
                  </a:lnTo>
                  <a:lnTo>
                    <a:pt x="1736" y="18690"/>
                  </a:lnTo>
                  <a:lnTo>
                    <a:pt x="2281" y="18838"/>
                  </a:lnTo>
                  <a:lnTo>
                    <a:pt x="2281" y="18838"/>
                  </a:lnTo>
                  <a:lnTo>
                    <a:pt x="2826" y="18888"/>
                  </a:lnTo>
                  <a:lnTo>
                    <a:pt x="3372" y="18838"/>
                  </a:lnTo>
                  <a:lnTo>
                    <a:pt x="3867" y="18640"/>
                  </a:lnTo>
                  <a:lnTo>
                    <a:pt x="4314" y="18392"/>
                  </a:lnTo>
                  <a:lnTo>
                    <a:pt x="4710" y="18045"/>
                  </a:lnTo>
                  <a:lnTo>
                    <a:pt x="5057" y="17649"/>
                  </a:lnTo>
                  <a:lnTo>
                    <a:pt x="5305" y="17202"/>
                  </a:lnTo>
                  <a:lnTo>
                    <a:pt x="5503" y="16657"/>
                  </a:lnTo>
                  <a:lnTo>
                    <a:pt x="5503" y="16657"/>
                  </a:lnTo>
                  <a:lnTo>
                    <a:pt x="5503" y="16608"/>
                  </a:lnTo>
                  <a:lnTo>
                    <a:pt x="6098" y="14129"/>
                  </a:lnTo>
                  <a:lnTo>
                    <a:pt x="6693" y="16608"/>
                  </a:lnTo>
                  <a:lnTo>
                    <a:pt x="6693" y="16608"/>
                  </a:lnTo>
                  <a:lnTo>
                    <a:pt x="6693" y="16657"/>
                  </a:lnTo>
                  <a:lnTo>
                    <a:pt x="6693" y="16657"/>
                  </a:lnTo>
                  <a:lnTo>
                    <a:pt x="6842" y="17153"/>
                  </a:lnTo>
                  <a:lnTo>
                    <a:pt x="7139" y="17649"/>
                  </a:lnTo>
                  <a:lnTo>
                    <a:pt x="7437" y="18045"/>
                  </a:lnTo>
                  <a:lnTo>
                    <a:pt x="7833" y="18392"/>
                  </a:lnTo>
                  <a:lnTo>
                    <a:pt x="8329" y="18640"/>
                  </a:lnTo>
                  <a:lnTo>
                    <a:pt x="8825" y="18838"/>
                  </a:lnTo>
                  <a:lnTo>
                    <a:pt x="9370" y="18888"/>
                  </a:lnTo>
                  <a:lnTo>
                    <a:pt x="9916" y="18838"/>
                  </a:lnTo>
                  <a:lnTo>
                    <a:pt x="9916" y="18838"/>
                  </a:lnTo>
                  <a:lnTo>
                    <a:pt x="10461" y="18690"/>
                  </a:lnTo>
                  <a:lnTo>
                    <a:pt x="10957" y="18442"/>
                  </a:lnTo>
                  <a:lnTo>
                    <a:pt x="11353" y="18095"/>
                  </a:lnTo>
                  <a:lnTo>
                    <a:pt x="11700" y="17698"/>
                  </a:lnTo>
                  <a:lnTo>
                    <a:pt x="11948" y="17252"/>
                  </a:lnTo>
                  <a:lnTo>
                    <a:pt x="12146" y="16707"/>
                  </a:lnTo>
                  <a:lnTo>
                    <a:pt x="12196" y="16211"/>
                  </a:lnTo>
                  <a:lnTo>
                    <a:pt x="12146" y="15616"/>
                  </a:lnTo>
                  <a:lnTo>
                    <a:pt x="12146" y="15616"/>
                  </a:lnTo>
                  <a:lnTo>
                    <a:pt x="11998" y="15071"/>
                  </a:lnTo>
                  <a:lnTo>
                    <a:pt x="11750" y="14625"/>
                  </a:lnTo>
                  <a:lnTo>
                    <a:pt x="11403" y="14178"/>
                  </a:lnTo>
                  <a:lnTo>
                    <a:pt x="11006" y="13831"/>
                  </a:lnTo>
                  <a:lnTo>
                    <a:pt x="10560" y="13584"/>
                  </a:lnTo>
                  <a:lnTo>
                    <a:pt x="10064" y="13385"/>
                  </a:lnTo>
                  <a:lnTo>
                    <a:pt x="9519" y="13336"/>
                  </a:lnTo>
                  <a:lnTo>
                    <a:pt x="8924" y="13385"/>
                  </a:lnTo>
                  <a:lnTo>
                    <a:pt x="8924" y="13385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16" name="Google Shape;2316;p66"/>
            <p:cNvSpPr/>
            <p:nvPr/>
          </p:nvSpPr>
          <p:spPr>
            <a:xfrm>
              <a:off x="7104250" y="4297625"/>
              <a:ext cx="83050" cy="84300"/>
            </a:xfrm>
            <a:custGeom>
              <a:avLst/>
              <a:gdLst/>
              <a:ahLst/>
              <a:cxnLst/>
              <a:rect l="l" t="t" r="r" b="b"/>
              <a:pathLst>
                <a:path w="3322" h="3372" fill="none" extrusionOk="0">
                  <a:moveTo>
                    <a:pt x="3322" y="1983"/>
                  </a:moveTo>
                  <a:lnTo>
                    <a:pt x="3322" y="1983"/>
                  </a:lnTo>
                  <a:lnTo>
                    <a:pt x="3223" y="2281"/>
                  </a:lnTo>
                  <a:lnTo>
                    <a:pt x="3074" y="2578"/>
                  </a:lnTo>
                  <a:lnTo>
                    <a:pt x="2876" y="2826"/>
                  </a:lnTo>
                  <a:lnTo>
                    <a:pt x="2628" y="3024"/>
                  </a:lnTo>
                  <a:lnTo>
                    <a:pt x="2380" y="3223"/>
                  </a:lnTo>
                  <a:lnTo>
                    <a:pt x="2033" y="3322"/>
                  </a:lnTo>
                  <a:lnTo>
                    <a:pt x="1735" y="3371"/>
                  </a:lnTo>
                  <a:lnTo>
                    <a:pt x="1388" y="3322"/>
                  </a:lnTo>
                  <a:lnTo>
                    <a:pt x="1388" y="3322"/>
                  </a:lnTo>
                  <a:lnTo>
                    <a:pt x="1041" y="3223"/>
                  </a:lnTo>
                  <a:lnTo>
                    <a:pt x="793" y="3074"/>
                  </a:lnTo>
                  <a:lnTo>
                    <a:pt x="496" y="2876"/>
                  </a:lnTo>
                  <a:lnTo>
                    <a:pt x="298" y="2628"/>
                  </a:lnTo>
                  <a:lnTo>
                    <a:pt x="149" y="2380"/>
                  </a:lnTo>
                  <a:lnTo>
                    <a:pt x="50" y="2033"/>
                  </a:lnTo>
                  <a:lnTo>
                    <a:pt x="0" y="1735"/>
                  </a:lnTo>
                  <a:lnTo>
                    <a:pt x="50" y="1388"/>
                  </a:lnTo>
                  <a:lnTo>
                    <a:pt x="50" y="1388"/>
                  </a:lnTo>
                  <a:lnTo>
                    <a:pt x="149" y="1091"/>
                  </a:lnTo>
                  <a:lnTo>
                    <a:pt x="298" y="793"/>
                  </a:lnTo>
                  <a:lnTo>
                    <a:pt x="496" y="546"/>
                  </a:lnTo>
                  <a:lnTo>
                    <a:pt x="694" y="347"/>
                  </a:lnTo>
                  <a:lnTo>
                    <a:pt x="992" y="149"/>
                  </a:lnTo>
                  <a:lnTo>
                    <a:pt x="1289" y="50"/>
                  </a:lnTo>
                  <a:lnTo>
                    <a:pt x="1636" y="0"/>
                  </a:lnTo>
                  <a:lnTo>
                    <a:pt x="1983" y="50"/>
                  </a:lnTo>
                  <a:lnTo>
                    <a:pt x="1983" y="50"/>
                  </a:lnTo>
                  <a:lnTo>
                    <a:pt x="2281" y="149"/>
                  </a:lnTo>
                  <a:lnTo>
                    <a:pt x="2578" y="298"/>
                  </a:lnTo>
                  <a:lnTo>
                    <a:pt x="2826" y="496"/>
                  </a:lnTo>
                  <a:lnTo>
                    <a:pt x="3024" y="744"/>
                  </a:lnTo>
                  <a:lnTo>
                    <a:pt x="3173" y="992"/>
                  </a:lnTo>
                  <a:lnTo>
                    <a:pt x="3322" y="1289"/>
                  </a:lnTo>
                  <a:lnTo>
                    <a:pt x="3322" y="1636"/>
                  </a:lnTo>
                  <a:lnTo>
                    <a:pt x="3322" y="1983"/>
                  </a:lnTo>
                  <a:lnTo>
                    <a:pt x="3322" y="1983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17" name="Google Shape;2317;p66"/>
            <p:cNvSpPr/>
            <p:nvPr/>
          </p:nvSpPr>
          <p:spPr>
            <a:xfrm>
              <a:off x="7271550" y="4297625"/>
              <a:ext cx="83075" cy="84300"/>
            </a:xfrm>
            <a:custGeom>
              <a:avLst/>
              <a:gdLst/>
              <a:ahLst/>
              <a:cxnLst/>
              <a:rect l="l" t="t" r="r" b="b"/>
              <a:pathLst>
                <a:path w="3323" h="3372" fill="none" extrusionOk="0">
                  <a:moveTo>
                    <a:pt x="1934" y="3322"/>
                  </a:moveTo>
                  <a:lnTo>
                    <a:pt x="1934" y="3322"/>
                  </a:lnTo>
                  <a:lnTo>
                    <a:pt x="1587" y="3371"/>
                  </a:lnTo>
                  <a:lnTo>
                    <a:pt x="1290" y="3322"/>
                  </a:lnTo>
                  <a:lnTo>
                    <a:pt x="943" y="3223"/>
                  </a:lnTo>
                  <a:lnTo>
                    <a:pt x="695" y="3024"/>
                  </a:lnTo>
                  <a:lnTo>
                    <a:pt x="447" y="2826"/>
                  </a:lnTo>
                  <a:lnTo>
                    <a:pt x="249" y="2578"/>
                  </a:lnTo>
                  <a:lnTo>
                    <a:pt x="100" y="2281"/>
                  </a:lnTo>
                  <a:lnTo>
                    <a:pt x="1" y="1983"/>
                  </a:lnTo>
                  <a:lnTo>
                    <a:pt x="1" y="1983"/>
                  </a:lnTo>
                  <a:lnTo>
                    <a:pt x="1" y="1636"/>
                  </a:lnTo>
                  <a:lnTo>
                    <a:pt x="1" y="1289"/>
                  </a:lnTo>
                  <a:lnTo>
                    <a:pt x="100" y="992"/>
                  </a:lnTo>
                  <a:lnTo>
                    <a:pt x="298" y="744"/>
                  </a:lnTo>
                  <a:lnTo>
                    <a:pt x="497" y="496"/>
                  </a:lnTo>
                  <a:lnTo>
                    <a:pt x="744" y="298"/>
                  </a:lnTo>
                  <a:lnTo>
                    <a:pt x="1042" y="149"/>
                  </a:lnTo>
                  <a:lnTo>
                    <a:pt x="1339" y="50"/>
                  </a:lnTo>
                  <a:lnTo>
                    <a:pt x="1339" y="50"/>
                  </a:lnTo>
                  <a:lnTo>
                    <a:pt x="1686" y="0"/>
                  </a:lnTo>
                  <a:lnTo>
                    <a:pt x="2033" y="50"/>
                  </a:lnTo>
                  <a:lnTo>
                    <a:pt x="2331" y="149"/>
                  </a:lnTo>
                  <a:lnTo>
                    <a:pt x="2579" y="298"/>
                  </a:lnTo>
                  <a:lnTo>
                    <a:pt x="2827" y="546"/>
                  </a:lnTo>
                  <a:lnTo>
                    <a:pt x="3025" y="793"/>
                  </a:lnTo>
                  <a:lnTo>
                    <a:pt x="3174" y="1091"/>
                  </a:lnTo>
                  <a:lnTo>
                    <a:pt x="3273" y="1388"/>
                  </a:lnTo>
                  <a:lnTo>
                    <a:pt x="3273" y="1388"/>
                  </a:lnTo>
                  <a:lnTo>
                    <a:pt x="3322" y="1735"/>
                  </a:lnTo>
                  <a:lnTo>
                    <a:pt x="3273" y="2033"/>
                  </a:lnTo>
                  <a:lnTo>
                    <a:pt x="3174" y="2380"/>
                  </a:lnTo>
                  <a:lnTo>
                    <a:pt x="3025" y="2628"/>
                  </a:lnTo>
                  <a:lnTo>
                    <a:pt x="2777" y="2876"/>
                  </a:lnTo>
                  <a:lnTo>
                    <a:pt x="2529" y="3074"/>
                  </a:lnTo>
                  <a:lnTo>
                    <a:pt x="2281" y="3223"/>
                  </a:lnTo>
                  <a:lnTo>
                    <a:pt x="1934" y="3322"/>
                  </a:lnTo>
                  <a:lnTo>
                    <a:pt x="1934" y="3322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18" name="Google Shape;2318;p66"/>
            <p:cNvSpPr/>
            <p:nvPr/>
          </p:nvSpPr>
          <p:spPr>
            <a:xfrm>
              <a:off x="7319900" y="43806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19" name="Google Shape;2319;p66"/>
            <p:cNvSpPr/>
            <p:nvPr/>
          </p:nvSpPr>
          <p:spPr>
            <a:xfrm>
              <a:off x="6908425" y="3935725"/>
              <a:ext cx="195850" cy="473450"/>
            </a:xfrm>
            <a:custGeom>
              <a:avLst/>
              <a:gdLst/>
              <a:ahLst/>
              <a:cxnLst/>
              <a:rect l="l" t="t" r="r" b="b"/>
              <a:pathLst>
                <a:path w="7834" h="18938" extrusionOk="0">
                  <a:moveTo>
                    <a:pt x="546" y="0"/>
                  </a:moveTo>
                  <a:lnTo>
                    <a:pt x="347" y="50"/>
                  </a:lnTo>
                  <a:lnTo>
                    <a:pt x="149" y="149"/>
                  </a:lnTo>
                  <a:lnTo>
                    <a:pt x="50" y="348"/>
                  </a:lnTo>
                  <a:lnTo>
                    <a:pt x="0" y="546"/>
                  </a:lnTo>
                  <a:lnTo>
                    <a:pt x="0" y="17252"/>
                  </a:lnTo>
                  <a:lnTo>
                    <a:pt x="50" y="17599"/>
                  </a:lnTo>
                  <a:lnTo>
                    <a:pt x="149" y="17897"/>
                  </a:lnTo>
                  <a:lnTo>
                    <a:pt x="298" y="18194"/>
                  </a:lnTo>
                  <a:lnTo>
                    <a:pt x="496" y="18442"/>
                  </a:lnTo>
                  <a:lnTo>
                    <a:pt x="744" y="18641"/>
                  </a:lnTo>
                  <a:lnTo>
                    <a:pt x="992" y="18789"/>
                  </a:lnTo>
                  <a:lnTo>
                    <a:pt x="1339" y="18888"/>
                  </a:lnTo>
                  <a:lnTo>
                    <a:pt x="1636" y="18938"/>
                  </a:lnTo>
                  <a:lnTo>
                    <a:pt x="1983" y="18888"/>
                  </a:lnTo>
                  <a:lnTo>
                    <a:pt x="2330" y="18789"/>
                  </a:lnTo>
                  <a:lnTo>
                    <a:pt x="2578" y="18641"/>
                  </a:lnTo>
                  <a:lnTo>
                    <a:pt x="2826" y="18442"/>
                  </a:lnTo>
                  <a:lnTo>
                    <a:pt x="3024" y="18194"/>
                  </a:lnTo>
                  <a:lnTo>
                    <a:pt x="3173" y="17897"/>
                  </a:lnTo>
                  <a:lnTo>
                    <a:pt x="3272" y="17599"/>
                  </a:lnTo>
                  <a:lnTo>
                    <a:pt x="3322" y="17252"/>
                  </a:lnTo>
                  <a:lnTo>
                    <a:pt x="3322" y="10560"/>
                  </a:lnTo>
                  <a:lnTo>
                    <a:pt x="3371" y="10312"/>
                  </a:lnTo>
                  <a:lnTo>
                    <a:pt x="3471" y="10163"/>
                  </a:lnTo>
                  <a:lnTo>
                    <a:pt x="3669" y="10015"/>
                  </a:lnTo>
                  <a:lnTo>
                    <a:pt x="3867" y="9965"/>
                  </a:lnTo>
                  <a:lnTo>
                    <a:pt x="7288" y="9965"/>
                  </a:lnTo>
                  <a:lnTo>
                    <a:pt x="7486" y="9915"/>
                  </a:lnTo>
                  <a:lnTo>
                    <a:pt x="7685" y="9816"/>
                  </a:lnTo>
                  <a:lnTo>
                    <a:pt x="7784" y="9668"/>
                  </a:lnTo>
                  <a:lnTo>
                    <a:pt x="7833" y="9420"/>
                  </a:lnTo>
                  <a:lnTo>
                    <a:pt x="7784" y="9221"/>
                  </a:lnTo>
                  <a:lnTo>
                    <a:pt x="7685" y="9023"/>
                  </a:lnTo>
                  <a:lnTo>
                    <a:pt x="7486" y="8924"/>
                  </a:lnTo>
                  <a:lnTo>
                    <a:pt x="7288" y="8874"/>
                  </a:lnTo>
                  <a:lnTo>
                    <a:pt x="4413" y="8874"/>
                  </a:lnTo>
                  <a:lnTo>
                    <a:pt x="4413" y="7784"/>
                  </a:lnTo>
                  <a:lnTo>
                    <a:pt x="7288" y="7784"/>
                  </a:lnTo>
                  <a:lnTo>
                    <a:pt x="7486" y="7734"/>
                  </a:lnTo>
                  <a:lnTo>
                    <a:pt x="7685" y="7585"/>
                  </a:lnTo>
                  <a:lnTo>
                    <a:pt x="7784" y="7437"/>
                  </a:lnTo>
                  <a:lnTo>
                    <a:pt x="7833" y="7189"/>
                  </a:lnTo>
                  <a:lnTo>
                    <a:pt x="7784" y="6991"/>
                  </a:lnTo>
                  <a:lnTo>
                    <a:pt x="7685" y="6792"/>
                  </a:lnTo>
                  <a:lnTo>
                    <a:pt x="7486" y="6693"/>
                  </a:lnTo>
                  <a:lnTo>
                    <a:pt x="7288" y="6643"/>
                  </a:lnTo>
                  <a:lnTo>
                    <a:pt x="4413" y="6643"/>
                  </a:lnTo>
                  <a:lnTo>
                    <a:pt x="4413" y="5553"/>
                  </a:lnTo>
                  <a:lnTo>
                    <a:pt x="7288" y="5553"/>
                  </a:lnTo>
                  <a:lnTo>
                    <a:pt x="7486" y="5503"/>
                  </a:lnTo>
                  <a:lnTo>
                    <a:pt x="7685" y="5355"/>
                  </a:lnTo>
                  <a:lnTo>
                    <a:pt x="7784" y="5206"/>
                  </a:lnTo>
                  <a:lnTo>
                    <a:pt x="7833" y="5008"/>
                  </a:lnTo>
                  <a:lnTo>
                    <a:pt x="7784" y="4760"/>
                  </a:lnTo>
                  <a:lnTo>
                    <a:pt x="7685" y="4611"/>
                  </a:lnTo>
                  <a:lnTo>
                    <a:pt x="7486" y="4462"/>
                  </a:lnTo>
                  <a:lnTo>
                    <a:pt x="7288" y="4413"/>
                  </a:lnTo>
                  <a:lnTo>
                    <a:pt x="4413" y="4413"/>
                  </a:lnTo>
                  <a:lnTo>
                    <a:pt x="4413" y="3322"/>
                  </a:lnTo>
                  <a:lnTo>
                    <a:pt x="7288" y="3322"/>
                  </a:lnTo>
                  <a:lnTo>
                    <a:pt x="7486" y="3272"/>
                  </a:lnTo>
                  <a:lnTo>
                    <a:pt x="7685" y="3173"/>
                  </a:lnTo>
                  <a:lnTo>
                    <a:pt x="7784" y="2975"/>
                  </a:lnTo>
                  <a:lnTo>
                    <a:pt x="7833" y="2777"/>
                  </a:lnTo>
                  <a:lnTo>
                    <a:pt x="7784" y="2529"/>
                  </a:lnTo>
                  <a:lnTo>
                    <a:pt x="7685" y="2380"/>
                  </a:lnTo>
                  <a:lnTo>
                    <a:pt x="7486" y="2231"/>
                  </a:lnTo>
                  <a:lnTo>
                    <a:pt x="4413" y="2231"/>
                  </a:lnTo>
                  <a:lnTo>
                    <a:pt x="4413" y="1091"/>
                  </a:lnTo>
                  <a:lnTo>
                    <a:pt x="7288" y="1091"/>
                  </a:lnTo>
                  <a:lnTo>
                    <a:pt x="7486" y="1042"/>
                  </a:lnTo>
                  <a:lnTo>
                    <a:pt x="7685" y="942"/>
                  </a:lnTo>
                  <a:lnTo>
                    <a:pt x="7784" y="744"/>
                  </a:lnTo>
                  <a:lnTo>
                    <a:pt x="7833" y="546"/>
                  </a:lnTo>
                  <a:lnTo>
                    <a:pt x="7784" y="348"/>
                  </a:lnTo>
                  <a:lnTo>
                    <a:pt x="7685" y="149"/>
                  </a:lnTo>
                  <a:lnTo>
                    <a:pt x="7486" y="50"/>
                  </a:lnTo>
                  <a:lnTo>
                    <a:pt x="728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20" name="Google Shape;2320;p66"/>
            <p:cNvSpPr/>
            <p:nvPr/>
          </p:nvSpPr>
          <p:spPr>
            <a:xfrm>
              <a:off x="6908425" y="3935725"/>
              <a:ext cx="195850" cy="473450"/>
            </a:xfrm>
            <a:custGeom>
              <a:avLst/>
              <a:gdLst/>
              <a:ahLst/>
              <a:cxnLst/>
              <a:rect l="l" t="t" r="r" b="b"/>
              <a:pathLst>
                <a:path w="7834" h="18938" fill="none" extrusionOk="0">
                  <a:moveTo>
                    <a:pt x="7833" y="9420"/>
                  </a:moveTo>
                  <a:lnTo>
                    <a:pt x="7833" y="9420"/>
                  </a:lnTo>
                  <a:lnTo>
                    <a:pt x="7784" y="9221"/>
                  </a:lnTo>
                  <a:lnTo>
                    <a:pt x="7685" y="9023"/>
                  </a:lnTo>
                  <a:lnTo>
                    <a:pt x="7486" y="8924"/>
                  </a:lnTo>
                  <a:lnTo>
                    <a:pt x="7288" y="8874"/>
                  </a:lnTo>
                  <a:lnTo>
                    <a:pt x="4413" y="8874"/>
                  </a:lnTo>
                  <a:lnTo>
                    <a:pt x="4413" y="7784"/>
                  </a:lnTo>
                  <a:lnTo>
                    <a:pt x="7288" y="7784"/>
                  </a:lnTo>
                  <a:lnTo>
                    <a:pt x="7288" y="7784"/>
                  </a:lnTo>
                  <a:lnTo>
                    <a:pt x="7486" y="7734"/>
                  </a:lnTo>
                  <a:lnTo>
                    <a:pt x="7685" y="7585"/>
                  </a:lnTo>
                  <a:lnTo>
                    <a:pt x="7784" y="7437"/>
                  </a:lnTo>
                  <a:lnTo>
                    <a:pt x="7833" y="7189"/>
                  </a:lnTo>
                  <a:lnTo>
                    <a:pt x="7833" y="7189"/>
                  </a:lnTo>
                  <a:lnTo>
                    <a:pt x="7784" y="6991"/>
                  </a:lnTo>
                  <a:lnTo>
                    <a:pt x="7685" y="6792"/>
                  </a:lnTo>
                  <a:lnTo>
                    <a:pt x="7486" y="6693"/>
                  </a:lnTo>
                  <a:lnTo>
                    <a:pt x="7288" y="6643"/>
                  </a:lnTo>
                  <a:lnTo>
                    <a:pt x="4413" y="6643"/>
                  </a:lnTo>
                  <a:lnTo>
                    <a:pt x="4413" y="5553"/>
                  </a:lnTo>
                  <a:lnTo>
                    <a:pt x="7288" y="5553"/>
                  </a:lnTo>
                  <a:lnTo>
                    <a:pt x="7288" y="5553"/>
                  </a:lnTo>
                  <a:lnTo>
                    <a:pt x="7486" y="5503"/>
                  </a:lnTo>
                  <a:lnTo>
                    <a:pt x="7685" y="5355"/>
                  </a:lnTo>
                  <a:lnTo>
                    <a:pt x="7784" y="5206"/>
                  </a:lnTo>
                  <a:lnTo>
                    <a:pt x="7833" y="5008"/>
                  </a:lnTo>
                  <a:lnTo>
                    <a:pt x="7833" y="5008"/>
                  </a:lnTo>
                  <a:lnTo>
                    <a:pt x="7784" y="4760"/>
                  </a:lnTo>
                  <a:lnTo>
                    <a:pt x="7685" y="4611"/>
                  </a:lnTo>
                  <a:lnTo>
                    <a:pt x="7486" y="4462"/>
                  </a:lnTo>
                  <a:lnTo>
                    <a:pt x="7288" y="4413"/>
                  </a:lnTo>
                  <a:lnTo>
                    <a:pt x="4413" y="4413"/>
                  </a:lnTo>
                  <a:lnTo>
                    <a:pt x="4413" y="3322"/>
                  </a:lnTo>
                  <a:lnTo>
                    <a:pt x="7288" y="3322"/>
                  </a:lnTo>
                  <a:lnTo>
                    <a:pt x="7288" y="3322"/>
                  </a:lnTo>
                  <a:lnTo>
                    <a:pt x="7486" y="3272"/>
                  </a:lnTo>
                  <a:lnTo>
                    <a:pt x="7685" y="3173"/>
                  </a:lnTo>
                  <a:lnTo>
                    <a:pt x="7784" y="2975"/>
                  </a:lnTo>
                  <a:lnTo>
                    <a:pt x="7833" y="2777"/>
                  </a:lnTo>
                  <a:lnTo>
                    <a:pt x="7833" y="2777"/>
                  </a:lnTo>
                  <a:lnTo>
                    <a:pt x="7784" y="2529"/>
                  </a:lnTo>
                  <a:lnTo>
                    <a:pt x="7685" y="2380"/>
                  </a:lnTo>
                  <a:lnTo>
                    <a:pt x="7486" y="2231"/>
                  </a:lnTo>
                  <a:lnTo>
                    <a:pt x="7288" y="2231"/>
                  </a:lnTo>
                  <a:lnTo>
                    <a:pt x="4413" y="2231"/>
                  </a:lnTo>
                  <a:lnTo>
                    <a:pt x="4413" y="1091"/>
                  </a:lnTo>
                  <a:lnTo>
                    <a:pt x="7288" y="1091"/>
                  </a:lnTo>
                  <a:lnTo>
                    <a:pt x="7288" y="1091"/>
                  </a:lnTo>
                  <a:lnTo>
                    <a:pt x="7486" y="1042"/>
                  </a:lnTo>
                  <a:lnTo>
                    <a:pt x="7685" y="942"/>
                  </a:lnTo>
                  <a:lnTo>
                    <a:pt x="7784" y="744"/>
                  </a:lnTo>
                  <a:lnTo>
                    <a:pt x="7833" y="546"/>
                  </a:lnTo>
                  <a:lnTo>
                    <a:pt x="7833" y="546"/>
                  </a:lnTo>
                  <a:lnTo>
                    <a:pt x="7784" y="348"/>
                  </a:lnTo>
                  <a:lnTo>
                    <a:pt x="7685" y="149"/>
                  </a:lnTo>
                  <a:lnTo>
                    <a:pt x="7486" y="50"/>
                  </a:lnTo>
                  <a:lnTo>
                    <a:pt x="7288" y="0"/>
                  </a:lnTo>
                  <a:lnTo>
                    <a:pt x="7288" y="0"/>
                  </a:lnTo>
                  <a:lnTo>
                    <a:pt x="546" y="0"/>
                  </a:lnTo>
                  <a:lnTo>
                    <a:pt x="546" y="0"/>
                  </a:lnTo>
                  <a:lnTo>
                    <a:pt x="347" y="50"/>
                  </a:lnTo>
                  <a:lnTo>
                    <a:pt x="149" y="149"/>
                  </a:lnTo>
                  <a:lnTo>
                    <a:pt x="50" y="348"/>
                  </a:lnTo>
                  <a:lnTo>
                    <a:pt x="0" y="546"/>
                  </a:lnTo>
                  <a:lnTo>
                    <a:pt x="0" y="17252"/>
                  </a:lnTo>
                  <a:lnTo>
                    <a:pt x="0" y="17252"/>
                  </a:lnTo>
                  <a:lnTo>
                    <a:pt x="50" y="17599"/>
                  </a:lnTo>
                  <a:lnTo>
                    <a:pt x="149" y="17897"/>
                  </a:lnTo>
                  <a:lnTo>
                    <a:pt x="298" y="18194"/>
                  </a:lnTo>
                  <a:lnTo>
                    <a:pt x="496" y="18442"/>
                  </a:lnTo>
                  <a:lnTo>
                    <a:pt x="744" y="18641"/>
                  </a:lnTo>
                  <a:lnTo>
                    <a:pt x="992" y="18789"/>
                  </a:lnTo>
                  <a:lnTo>
                    <a:pt x="1339" y="18888"/>
                  </a:lnTo>
                  <a:lnTo>
                    <a:pt x="1636" y="18938"/>
                  </a:lnTo>
                  <a:lnTo>
                    <a:pt x="1636" y="18938"/>
                  </a:lnTo>
                  <a:lnTo>
                    <a:pt x="1983" y="18888"/>
                  </a:lnTo>
                  <a:lnTo>
                    <a:pt x="2330" y="18789"/>
                  </a:lnTo>
                  <a:lnTo>
                    <a:pt x="2578" y="18641"/>
                  </a:lnTo>
                  <a:lnTo>
                    <a:pt x="2826" y="18442"/>
                  </a:lnTo>
                  <a:lnTo>
                    <a:pt x="3024" y="18194"/>
                  </a:lnTo>
                  <a:lnTo>
                    <a:pt x="3173" y="17897"/>
                  </a:lnTo>
                  <a:lnTo>
                    <a:pt x="3272" y="17599"/>
                  </a:lnTo>
                  <a:lnTo>
                    <a:pt x="3322" y="17252"/>
                  </a:lnTo>
                  <a:lnTo>
                    <a:pt x="3322" y="10560"/>
                  </a:lnTo>
                  <a:lnTo>
                    <a:pt x="3322" y="10560"/>
                  </a:lnTo>
                  <a:lnTo>
                    <a:pt x="3371" y="10312"/>
                  </a:lnTo>
                  <a:lnTo>
                    <a:pt x="3471" y="10163"/>
                  </a:lnTo>
                  <a:lnTo>
                    <a:pt x="3669" y="10015"/>
                  </a:lnTo>
                  <a:lnTo>
                    <a:pt x="3867" y="9965"/>
                  </a:lnTo>
                  <a:lnTo>
                    <a:pt x="3867" y="9965"/>
                  </a:lnTo>
                  <a:lnTo>
                    <a:pt x="7288" y="9965"/>
                  </a:lnTo>
                  <a:lnTo>
                    <a:pt x="7288" y="9965"/>
                  </a:lnTo>
                  <a:lnTo>
                    <a:pt x="7486" y="9915"/>
                  </a:lnTo>
                  <a:lnTo>
                    <a:pt x="7685" y="9816"/>
                  </a:lnTo>
                  <a:lnTo>
                    <a:pt x="7784" y="9668"/>
                  </a:lnTo>
                  <a:lnTo>
                    <a:pt x="7833" y="9420"/>
                  </a:lnTo>
                  <a:lnTo>
                    <a:pt x="7833" y="9420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21" name="Google Shape;2321;p66"/>
            <p:cNvSpPr/>
            <p:nvPr/>
          </p:nvSpPr>
          <p:spPr>
            <a:xfrm>
              <a:off x="7104250" y="4171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3277766" y="1119116"/>
            <a:ext cx="392359" cy="393521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bg1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2648705" y="1172014"/>
            <a:ext cx="392359" cy="28771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bg1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3279329" y="3390156"/>
            <a:ext cx="234854" cy="53092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bg1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5883015" y="2740924"/>
            <a:ext cx="169246" cy="377052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bg1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2643986" y="3481432"/>
            <a:ext cx="348368" cy="348368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bg1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4502769" y="2731880"/>
            <a:ext cx="345588" cy="340037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bg1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6991492" y="2700434"/>
            <a:ext cx="348368" cy="34735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bg1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3906837" y="1139041"/>
            <a:ext cx="353671" cy="35367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bg1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4496981" y="1139042"/>
            <a:ext cx="354147" cy="35367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bg1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3801169" y="3464240"/>
            <a:ext cx="384889" cy="382758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bg1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5087729" y="1102958"/>
            <a:ext cx="425552" cy="425826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bg1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5750130" y="1068230"/>
            <a:ext cx="354979" cy="495293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bg1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4473024" y="3450718"/>
            <a:ext cx="289343" cy="409797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bg1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3296859" y="2725664"/>
            <a:ext cx="411507" cy="352492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bg1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1994597" y="2658939"/>
            <a:ext cx="395505" cy="37022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bg1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1975897" y="3460071"/>
            <a:ext cx="381112" cy="38111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bg1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6288741" y="1154518"/>
            <a:ext cx="413884" cy="409568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bg1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6893330" y="1154568"/>
            <a:ext cx="408435" cy="410291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bg1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5716325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bg1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5060042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bg1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6372599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bg1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7028882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bg1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1957108" y="1109084"/>
            <a:ext cx="453185" cy="462357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1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5719570" y="4064929"/>
            <a:ext cx="303114" cy="420175"/>
            <a:chOff x="7025856" y="4064928"/>
            <a:chExt cx="303114" cy="420175"/>
          </a:xfrm>
          <a:solidFill>
            <a:schemeClr val="bg1">
              <a:lumMod val="25000"/>
            </a:schemeClr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1929062" y="1800674"/>
            <a:ext cx="483150" cy="480763"/>
            <a:chOff x="3235348" y="1800673"/>
            <a:chExt cx="483150" cy="480763"/>
          </a:xfrm>
          <a:solidFill>
            <a:schemeClr val="bg1">
              <a:lumMod val="25000"/>
            </a:schemeClr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1993628" y="4214195"/>
            <a:ext cx="371547" cy="331551"/>
            <a:chOff x="3299914" y="4214195"/>
            <a:chExt cx="371547" cy="331551"/>
          </a:xfrm>
          <a:solidFill>
            <a:schemeClr val="bg1">
              <a:lumMod val="25000"/>
            </a:schemeClr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5018243" y="4126477"/>
            <a:ext cx="372408" cy="364370"/>
            <a:chOff x="6324529" y="4126476"/>
            <a:chExt cx="372408" cy="364370"/>
          </a:xfrm>
          <a:solidFill>
            <a:schemeClr val="bg1">
              <a:lumMod val="25000"/>
            </a:schemeClr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2657885" y="4157046"/>
            <a:ext cx="352263" cy="356771"/>
            <a:chOff x="3964170" y="4157045"/>
            <a:chExt cx="352263" cy="356771"/>
          </a:xfrm>
          <a:solidFill>
            <a:schemeClr val="bg1">
              <a:lumMod val="25000"/>
            </a:schemeClr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6359641" y="4173514"/>
            <a:ext cx="365202" cy="332677"/>
            <a:chOff x="7665927" y="4173513"/>
            <a:chExt cx="365202" cy="332677"/>
          </a:xfrm>
          <a:solidFill>
            <a:schemeClr val="bg1">
              <a:lumMod val="25000"/>
            </a:schemeClr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3251816" y="4157703"/>
            <a:ext cx="309167" cy="365202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bg1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7022664" y="4140815"/>
            <a:ext cx="357082" cy="363401"/>
            <a:chOff x="8328949" y="4140814"/>
            <a:chExt cx="357082" cy="363401"/>
          </a:xfrm>
          <a:solidFill>
            <a:schemeClr val="bg1">
              <a:lumMod val="25000"/>
            </a:schemeClr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3819968" y="4158600"/>
            <a:ext cx="365202" cy="363400"/>
            <a:chOff x="5126254" y="4158599"/>
            <a:chExt cx="365202" cy="363400"/>
          </a:xfrm>
          <a:solidFill>
            <a:schemeClr val="bg1">
              <a:lumMod val="25000"/>
            </a:schemeClr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4426756" y="4193493"/>
            <a:ext cx="362504" cy="283866"/>
            <a:chOff x="5733041" y="4193493"/>
            <a:chExt cx="362504" cy="283866"/>
          </a:xfrm>
          <a:solidFill>
            <a:schemeClr val="bg1">
              <a:lumMod val="25000"/>
            </a:schemeClr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2617332" y="1891747"/>
            <a:ext cx="360502" cy="414716"/>
            <a:chOff x="3923617" y="1891747"/>
            <a:chExt cx="360502" cy="414716"/>
          </a:xfrm>
          <a:solidFill>
            <a:schemeClr val="bg1">
              <a:lumMod val="25000"/>
            </a:schemeClr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5687192" y="1888684"/>
            <a:ext cx="416125" cy="415100"/>
            <a:chOff x="6993477" y="1888684"/>
            <a:chExt cx="416125" cy="415100"/>
          </a:xfrm>
          <a:solidFill>
            <a:schemeClr val="bg1">
              <a:lumMod val="25000"/>
            </a:schemeClr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3263529" y="1891747"/>
            <a:ext cx="480718" cy="415100"/>
            <a:chOff x="4569814" y="1891747"/>
            <a:chExt cx="480718" cy="415100"/>
          </a:xfrm>
          <a:solidFill>
            <a:schemeClr val="bg1">
              <a:lumMod val="25000"/>
            </a:schemeClr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6278864" y="1867516"/>
            <a:ext cx="421867" cy="414489"/>
            <a:chOff x="7585149" y="1867515"/>
            <a:chExt cx="421867" cy="414489"/>
          </a:xfrm>
          <a:solidFill>
            <a:schemeClr val="bg1">
              <a:lumMod val="25000"/>
            </a:schemeClr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3895552" y="1892562"/>
            <a:ext cx="407904" cy="413464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bg1">
              <a:lumMod val="25000"/>
            </a:schemeClr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6924128" y="1867735"/>
            <a:ext cx="415101" cy="378030"/>
            <a:chOff x="8230413" y="1867735"/>
            <a:chExt cx="415101" cy="378030"/>
          </a:xfrm>
          <a:solidFill>
            <a:schemeClr val="bg1">
              <a:lumMod val="25000"/>
            </a:schemeClr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4470207" y="1872352"/>
            <a:ext cx="415128" cy="414872"/>
            <a:chOff x="5776493" y="1872352"/>
            <a:chExt cx="415128" cy="414872"/>
          </a:xfrm>
          <a:solidFill>
            <a:schemeClr val="bg1">
              <a:lumMod val="25000"/>
            </a:schemeClr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5090728" y="1856360"/>
            <a:ext cx="418200" cy="413070"/>
            <a:chOff x="6397014" y="1856360"/>
            <a:chExt cx="418200" cy="413070"/>
          </a:xfrm>
          <a:solidFill>
            <a:schemeClr val="bg1">
              <a:lumMod val="25000"/>
            </a:schemeClr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2579255" y="2599749"/>
            <a:ext cx="501822" cy="501823"/>
            <a:chOff x="3885541" y="2599748"/>
            <a:chExt cx="501822" cy="501823"/>
          </a:xfrm>
          <a:solidFill>
            <a:schemeClr val="bg1">
              <a:lumMod val="25000"/>
            </a:schemeClr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3874476" y="2670652"/>
            <a:ext cx="395020" cy="395021"/>
            <a:chOff x="5180761" y="2670651"/>
            <a:chExt cx="395020" cy="395021"/>
          </a:xfrm>
          <a:solidFill>
            <a:schemeClr val="bg1">
              <a:lumMod val="25000"/>
            </a:schemeClr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6286992" y="2726924"/>
            <a:ext cx="441298" cy="284452"/>
            <a:chOff x="7593278" y="2726923"/>
            <a:chExt cx="441298" cy="284452"/>
          </a:xfrm>
          <a:solidFill>
            <a:schemeClr val="bg1">
              <a:lumMod val="25000"/>
            </a:schemeClr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5126124" y="2748312"/>
            <a:ext cx="338931" cy="317744"/>
            <a:chOff x="6432410" y="2748311"/>
            <a:chExt cx="338931" cy="317744"/>
          </a:xfrm>
          <a:solidFill>
            <a:schemeClr val="bg1">
              <a:lumMod val="25000"/>
            </a:schemeClr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783772" y="193395"/>
            <a:ext cx="7003286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3159216" y="1373079"/>
            <a:ext cx="415402" cy="489222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3852312" y="1383961"/>
            <a:ext cx="436342" cy="467441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2465580" y="1373079"/>
            <a:ext cx="415402" cy="489222"/>
            <a:chOff x="3837179" y="1242450"/>
            <a:chExt cx="415402" cy="489222"/>
          </a:xfrm>
          <a:solidFill>
            <a:schemeClr val="bg2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>
                <a:solidFill>
                  <a:schemeClr val="tx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>
                <a:solidFill>
                  <a:schemeClr val="tx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1786070" y="1399625"/>
            <a:ext cx="372270" cy="436123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7112404" y="1383988"/>
            <a:ext cx="438546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2458373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1757267" y="4211981"/>
            <a:ext cx="429859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3855568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3152000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4571882" y="4202672"/>
            <a:ext cx="431349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5239339" y="4234868"/>
            <a:ext cx="404365" cy="43519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6479933" y="4193839"/>
            <a:ext cx="410839" cy="437879"/>
            <a:chOff x="7851532" y="4063209"/>
            <a:chExt cx="410839" cy="43787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2611993" y="2907745"/>
            <a:ext cx="392753" cy="381085"/>
            <a:chOff x="3983592" y="2777115"/>
            <a:chExt cx="392753" cy="381085"/>
          </a:xfrm>
          <a:solidFill>
            <a:schemeClr val="bg2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3206609" y="2882434"/>
            <a:ext cx="392753" cy="410263"/>
            <a:chOff x="4578208" y="2751804"/>
            <a:chExt cx="392753" cy="410263"/>
          </a:xfrm>
          <a:solidFill>
            <a:schemeClr val="bg2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5758525" y="2891449"/>
            <a:ext cx="359660" cy="371036"/>
            <a:chOff x="7130125" y="2760820"/>
            <a:chExt cx="359660" cy="371036"/>
          </a:xfrm>
          <a:solidFill>
            <a:schemeClr val="bg2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5031916" y="1310251"/>
            <a:ext cx="515511" cy="543501"/>
            <a:chOff x="6403515" y="1179621"/>
            <a:chExt cx="515511" cy="543501"/>
          </a:xfrm>
          <a:solidFill>
            <a:schemeClr val="bg2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3857881" y="2861293"/>
            <a:ext cx="395670" cy="417039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7102721" y="2203766"/>
            <a:ext cx="350645" cy="379421"/>
            <a:chOff x="8474320" y="2073136"/>
            <a:chExt cx="350645" cy="379421"/>
          </a:xfrm>
          <a:solidFill>
            <a:schemeClr val="bg2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4494687" y="1340975"/>
            <a:ext cx="427692" cy="535545"/>
            <a:chOff x="5866287" y="1210345"/>
            <a:chExt cx="427692" cy="535545"/>
          </a:xfrm>
          <a:solidFill>
            <a:schemeClr val="bg2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4571882" y="2860973"/>
            <a:ext cx="392752" cy="418456"/>
            <a:chOff x="5943481" y="2730343"/>
            <a:chExt cx="392752" cy="418456"/>
          </a:xfrm>
          <a:solidFill>
            <a:schemeClr val="bg2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5697133" y="1354481"/>
            <a:ext cx="512987" cy="541708"/>
            <a:chOff x="7068732" y="1223851"/>
            <a:chExt cx="512987" cy="541708"/>
          </a:xfrm>
          <a:solidFill>
            <a:schemeClr val="bg2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1835284" y="2859693"/>
            <a:ext cx="392753" cy="419645"/>
            <a:chOff x="3206883" y="2729063"/>
            <a:chExt cx="392753" cy="419645"/>
          </a:xfrm>
          <a:solidFill>
            <a:schemeClr val="bg2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5189367" y="2918845"/>
            <a:ext cx="394709" cy="328004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6490557" y="2873371"/>
            <a:ext cx="359688" cy="378726"/>
            <a:chOff x="7862157" y="2742742"/>
            <a:chExt cx="359688" cy="378726"/>
          </a:xfrm>
          <a:solidFill>
            <a:schemeClr val="bg2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2463870" y="3597577"/>
            <a:ext cx="316967" cy="383407"/>
            <a:chOff x="3835469" y="3466947"/>
            <a:chExt cx="316967" cy="383407"/>
          </a:xfrm>
          <a:solidFill>
            <a:schemeClr val="bg2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3852551" y="3601244"/>
            <a:ext cx="365019" cy="360365"/>
            <a:chOff x="5224150" y="3470614"/>
            <a:chExt cx="365019" cy="360365"/>
          </a:xfrm>
          <a:solidFill>
            <a:schemeClr val="bg2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4552990" y="3569852"/>
            <a:ext cx="360237" cy="383893"/>
            <a:chOff x="5924589" y="3439222"/>
            <a:chExt cx="360237" cy="383893"/>
          </a:xfrm>
          <a:solidFill>
            <a:schemeClr val="bg2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7156103" y="2879654"/>
            <a:ext cx="259506" cy="362596"/>
            <a:chOff x="8527703" y="2749024"/>
            <a:chExt cx="259506" cy="362596"/>
          </a:xfrm>
          <a:solidFill>
            <a:schemeClr val="bg2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5213150" y="3611950"/>
            <a:ext cx="361179" cy="338858"/>
            <a:chOff x="6584749" y="3481321"/>
            <a:chExt cx="361179" cy="338858"/>
          </a:xfrm>
          <a:solidFill>
            <a:schemeClr val="bg2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1760695" y="3541140"/>
            <a:ext cx="360210" cy="381844"/>
            <a:chOff x="3132295" y="3410510"/>
            <a:chExt cx="360210" cy="381844"/>
          </a:xfrm>
          <a:solidFill>
            <a:schemeClr val="bg2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5764927" y="3549918"/>
            <a:ext cx="362139" cy="386982"/>
            <a:chOff x="7136526" y="3419289"/>
            <a:chExt cx="362139" cy="386982"/>
          </a:xfrm>
          <a:solidFill>
            <a:schemeClr val="bg2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5743639" y="4095358"/>
            <a:ext cx="532226" cy="525935"/>
            <a:chOff x="7115239" y="3964728"/>
            <a:chExt cx="532226" cy="52593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7114197" y="3467805"/>
            <a:ext cx="413345" cy="440549"/>
            <a:chOff x="8485796" y="3337175"/>
            <a:chExt cx="413345" cy="440549"/>
          </a:xfrm>
          <a:solidFill>
            <a:schemeClr val="bg2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3146916" y="3636000"/>
            <a:ext cx="362148" cy="384935"/>
            <a:chOff x="4518516" y="3505370"/>
            <a:chExt cx="362148" cy="384935"/>
          </a:xfrm>
          <a:solidFill>
            <a:schemeClr val="bg2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6489909" y="3535909"/>
            <a:ext cx="340046" cy="360374"/>
            <a:chOff x="7861508" y="3405280"/>
            <a:chExt cx="340046" cy="360374"/>
          </a:xfrm>
          <a:solidFill>
            <a:schemeClr val="bg2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6408984" y="2085204"/>
            <a:ext cx="472799" cy="502554"/>
            <a:chOff x="7780583" y="1954575"/>
            <a:chExt cx="472799" cy="502554"/>
          </a:xfrm>
          <a:solidFill>
            <a:schemeClr val="bg2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2415342" y="2121369"/>
            <a:ext cx="470294" cy="502554"/>
            <a:chOff x="3786941" y="1990740"/>
            <a:chExt cx="470294" cy="502554"/>
          </a:xfrm>
          <a:solidFill>
            <a:schemeClr val="bg2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5753788" y="2125538"/>
            <a:ext cx="304760" cy="502545"/>
            <a:chOff x="7125388" y="1994909"/>
            <a:chExt cx="304760" cy="502545"/>
          </a:xfrm>
          <a:solidFill>
            <a:schemeClr val="bg2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3142053" y="2112198"/>
            <a:ext cx="470257" cy="499874"/>
            <a:chOff x="4513652" y="1981568"/>
            <a:chExt cx="470257" cy="499874"/>
          </a:xfrm>
          <a:solidFill>
            <a:schemeClr val="bg2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3811694" y="2120684"/>
            <a:ext cx="471528" cy="504319"/>
            <a:chOff x="5183294" y="1990054"/>
            <a:chExt cx="471528" cy="504319"/>
          </a:xfrm>
          <a:solidFill>
            <a:schemeClr val="bg2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1757276" y="2132323"/>
            <a:ext cx="471529" cy="502554"/>
            <a:chOff x="3128875" y="2001694"/>
            <a:chExt cx="471529" cy="502554"/>
          </a:xfrm>
          <a:solidFill>
            <a:schemeClr val="bg2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4523198" y="2121040"/>
            <a:ext cx="441444" cy="500460"/>
            <a:chOff x="5894798" y="1990411"/>
            <a:chExt cx="441444" cy="500460"/>
          </a:xfrm>
          <a:solidFill>
            <a:schemeClr val="bg2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5080251" y="2120875"/>
            <a:ext cx="479054" cy="501182"/>
            <a:chOff x="6451850" y="1990246"/>
            <a:chExt cx="479054" cy="501182"/>
          </a:xfrm>
          <a:solidFill>
            <a:schemeClr val="bg2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7166847" y="4297139"/>
            <a:ext cx="327922" cy="324154"/>
            <a:chOff x="8538447" y="4166509"/>
            <a:chExt cx="327922" cy="32415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6438437" y="1444769"/>
            <a:ext cx="445504" cy="476017"/>
            <a:chOff x="7810036" y="1314139"/>
            <a:chExt cx="445504" cy="476017"/>
          </a:xfrm>
          <a:solidFill>
            <a:schemeClr val="bg2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156795" y="411143"/>
            <a:ext cx="6916200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82F158AC-4E92-4C63-AA01-215F734984EF}"/>
              </a:ext>
            </a:extLst>
          </p:cNvPr>
          <p:cNvGrpSpPr/>
          <p:nvPr/>
        </p:nvGrpSpPr>
        <p:grpSpPr>
          <a:xfrm>
            <a:off x="2033008" y="1473711"/>
            <a:ext cx="5316970" cy="3600736"/>
            <a:chOff x="1595120" y="1352868"/>
            <a:chExt cx="9255759" cy="6268147"/>
          </a:xfrm>
        </p:grpSpPr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918CE77D-1193-42D6-9279-EF0E4F8ED1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3475" y="2395966"/>
              <a:ext cx="4902717" cy="4219308"/>
            </a:xfrm>
            <a:custGeom>
              <a:avLst/>
              <a:gdLst>
                <a:gd name="T0" fmla="*/ 383 w 2965"/>
                <a:gd name="T1" fmla="*/ 937 h 2553"/>
                <a:gd name="T2" fmla="*/ 328 w 2965"/>
                <a:gd name="T3" fmla="*/ 923 h 2553"/>
                <a:gd name="T4" fmla="*/ 281 w 2965"/>
                <a:gd name="T5" fmla="*/ 779 h 2553"/>
                <a:gd name="T6" fmla="*/ 316 w 2965"/>
                <a:gd name="T7" fmla="*/ 748 h 2553"/>
                <a:gd name="T8" fmla="*/ 220 w 2965"/>
                <a:gd name="T9" fmla="*/ 748 h 2553"/>
                <a:gd name="T10" fmla="*/ 92 w 2965"/>
                <a:gd name="T11" fmla="*/ 754 h 2553"/>
                <a:gd name="T12" fmla="*/ 60 w 2965"/>
                <a:gd name="T13" fmla="*/ 694 h 2553"/>
                <a:gd name="T14" fmla="*/ 30 w 2965"/>
                <a:gd name="T15" fmla="*/ 677 h 2553"/>
                <a:gd name="T16" fmla="*/ 23 w 2965"/>
                <a:gd name="T17" fmla="*/ 576 h 2553"/>
                <a:gd name="T18" fmla="*/ 141 w 2965"/>
                <a:gd name="T19" fmla="*/ 453 h 2553"/>
                <a:gd name="T20" fmla="*/ 344 w 2965"/>
                <a:gd name="T21" fmla="*/ 247 h 2553"/>
                <a:gd name="T22" fmla="*/ 514 w 2965"/>
                <a:gd name="T23" fmla="*/ 237 h 2553"/>
                <a:gd name="T24" fmla="*/ 529 w 2965"/>
                <a:gd name="T25" fmla="*/ 151 h 2553"/>
                <a:gd name="T26" fmla="*/ 604 w 2965"/>
                <a:gd name="T27" fmla="*/ 115 h 2553"/>
                <a:gd name="T28" fmla="*/ 664 w 2965"/>
                <a:gd name="T29" fmla="*/ 63 h 2553"/>
                <a:gd name="T30" fmla="*/ 733 w 2965"/>
                <a:gd name="T31" fmla="*/ 103 h 2553"/>
                <a:gd name="T32" fmla="*/ 709 w 2965"/>
                <a:gd name="T33" fmla="*/ 217 h 2553"/>
                <a:gd name="T34" fmla="*/ 858 w 2965"/>
                <a:gd name="T35" fmla="*/ 163 h 2553"/>
                <a:gd name="T36" fmla="*/ 1061 w 2965"/>
                <a:gd name="T37" fmla="*/ 408 h 2553"/>
                <a:gd name="T38" fmla="*/ 1429 w 2965"/>
                <a:gd name="T39" fmla="*/ 485 h 2553"/>
                <a:gd name="T40" fmla="*/ 1900 w 2965"/>
                <a:gd name="T41" fmla="*/ 467 h 2553"/>
                <a:gd name="T42" fmla="*/ 2445 w 2965"/>
                <a:gd name="T43" fmla="*/ 494 h 2553"/>
                <a:gd name="T44" fmla="*/ 2902 w 2965"/>
                <a:gd name="T45" fmla="*/ 874 h 2553"/>
                <a:gd name="T46" fmla="*/ 2958 w 2965"/>
                <a:gd name="T47" fmla="*/ 1345 h 2553"/>
                <a:gd name="T48" fmla="*/ 2897 w 2965"/>
                <a:gd name="T49" fmla="*/ 1751 h 2553"/>
                <a:gd name="T50" fmla="*/ 2894 w 2965"/>
                <a:gd name="T51" fmla="*/ 1895 h 2553"/>
                <a:gd name="T52" fmla="*/ 2869 w 2965"/>
                <a:gd name="T53" fmla="*/ 2435 h 2553"/>
                <a:gd name="T54" fmla="*/ 2849 w 2965"/>
                <a:gd name="T55" fmla="*/ 2436 h 2553"/>
                <a:gd name="T56" fmla="*/ 2824 w 2965"/>
                <a:gd name="T57" fmla="*/ 2535 h 2553"/>
                <a:gd name="T58" fmla="*/ 2677 w 2965"/>
                <a:gd name="T59" fmla="*/ 2508 h 2553"/>
                <a:gd name="T60" fmla="*/ 2734 w 2965"/>
                <a:gd name="T61" fmla="*/ 2084 h 2553"/>
                <a:gd name="T62" fmla="*/ 2716 w 2965"/>
                <a:gd name="T63" fmla="*/ 1924 h 2553"/>
                <a:gd name="T64" fmla="*/ 2611 w 2965"/>
                <a:gd name="T65" fmla="*/ 1904 h 2553"/>
                <a:gd name="T66" fmla="*/ 2600 w 2965"/>
                <a:gd name="T67" fmla="*/ 2003 h 2553"/>
                <a:gd name="T68" fmla="*/ 2540 w 2965"/>
                <a:gd name="T69" fmla="*/ 2385 h 2553"/>
                <a:gd name="T70" fmla="*/ 2348 w 2965"/>
                <a:gd name="T71" fmla="*/ 2463 h 2553"/>
                <a:gd name="T72" fmla="*/ 2330 w 2965"/>
                <a:gd name="T73" fmla="*/ 2391 h 2553"/>
                <a:gd name="T74" fmla="*/ 2372 w 2965"/>
                <a:gd name="T75" fmla="*/ 2290 h 2553"/>
                <a:gd name="T76" fmla="*/ 2412 w 2965"/>
                <a:gd name="T77" fmla="*/ 1891 h 2553"/>
                <a:gd name="T78" fmla="*/ 2160 w 2965"/>
                <a:gd name="T79" fmla="*/ 1773 h 2553"/>
                <a:gd name="T80" fmla="*/ 2130 w 2965"/>
                <a:gd name="T81" fmla="*/ 1683 h 2553"/>
                <a:gd name="T82" fmla="*/ 1643 w 2965"/>
                <a:gd name="T83" fmla="*/ 1668 h 2553"/>
                <a:gd name="T84" fmla="*/ 1372 w 2965"/>
                <a:gd name="T85" fmla="*/ 1841 h 2553"/>
                <a:gd name="T86" fmla="*/ 1319 w 2965"/>
                <a:gd name="T87" fmla="*/ 1975 h 2553"/>
                <a:gd name="T88" fmla="*/ 1293 w 2965"/>
                <a:gd name="T89" fmla="*/ 2230 h 2553"/>
                <a:gd name="T90" fmla="*/ 1266 w 2965"/>
                <a:gd name="T91" fmla="*/ 2518 h 2553"/>
                <a:gd name="T92" fmla="*/ 1109 w 2965"/>
                <a:gd name="T93" fmla="*/ 2503 h 2553"/>
                <a:gd name="T94" fmla="*/ 1022 w 2965"/>
                <a:gd name="T95" fmla="*/ 2500 h 2553"/>
                <a:gd name="T96" fmla="*/ 1019 w 2965"/>
                <a:gd name="T97" fmla="*/ 2433 h 2553"/>
                <a:gd name="T98" fmla="*/ 1065 w 2965"/>
                <a:gd name="T99" fmla="*/ 2129 h 2553"/>
                <a:gd name="T100" fmla="*/ 1017 w 2965"/>
                <a:gd name="T101" fmla="*/ 1913 h 2553"/>
                <a:gd name="T102" fmla="*/ 1011 w 2965"/>
                <a:gd name="T103" fmla="*/ 1776 h 2553"/>
                <a:gd name="T104" fmla="*/ 931 w 2965"/>
                <a:gd name="T105" fmla="*/ 1814 h 2553"/>
                <a:gd name="T106" fmla="*/ 613 w 2965"/>
                <a:gd name="T107" fmla="*/ 1560 h 2553"/>
                <a:gd name="T108" fmla="*/ 421 w 2965"/>
                <a:gd name="T109" fmla="*/ 1164 h 2553"/>
                <a:gd name="T110" fmla="*/ 383 w 2965"/>
                <a:gd name="T111" fmla="*/ 937 h 2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965" h="2553">
                  <a:moveTo>
                    <a:pt x="383" y="937"/>
                  </a:moveTo>
                  <a:cubicBezTo>
                    <a:pt x="383" y="937"/>
                    <a:pt x="343" y="965"/>
                    <a:pt x="328" y="923"/>
                  </a:cubicBezTo>
                  <a:cubicBezTo>
                    <a:pt x="313" y="881"/>
                    <a:pt x="271" y="799"/>
                    <a:pt x="281" y="779"/>
                  </a:cubicBezTo>
                  <a:cubicBezTo>
                    <a:pt x="292" y="760"/>
                    <a:pt x="316" y="748"/>
                    <a:pt x="316" y="748"/>
                  </a:cubicBezTo>
                  <a:cubicBezTo>
                    <a:pt x="316" y="748"/>
                    <a:pt x="263" y="736"/>
                    <a:pt x="220" y="748"/>
                  </a:cubicBezTo>
                  <a:cubicBezTo>
                    <a:pt x="176" y="760"/>
                    <a:pt x="122" y="796"/>
                    <a:pt x="92" y="754"/>
                  </a:cubicBezTo>
                  <a:cubicBezTo>
                    <a:pt x="62" y="712"/>
                    <a:pt x="60" y="694"/>
                    <a:pt x="60" y="694"/>
                  </a:cubicBezTo>
                  <a:cubicBezTo>
                    <a:pt x="60" y="694"/>
                    <a:pt x="42" y="695"/>
                    <a:pt x="30" y="677"/>
                  </a:cubicBezTo>
                  <a:cubicBezTo>
                    <a:pt x="18" y="659"/>
                    <a:pt x="0" y="609"/>
                    <a:pt x="23" y="576"/>
                  </a:cubicBezTo>
                  <a:cubicBezTo>
                    <a:pt x="45" y="543"/>
                    <a:pt x="98" y="477"/>
                    <a:pt x="141" y="453"/>
                  </a:cubicBezTo>
                  <a:cubicBezTo>
                    <a:pt x="185" y="429"/>
                    <a:pt x="313" y="260"/>
                    <a:pt x="344" y="247"/>
                  </a:cubicBezTo>
                  <a:cubicBezTo>
                    <a:pt x="376" y="235"/>
                    <a:pt x="478" y="219"/>
                    <a:pt x="514" y="237"/>
                  </a:cubicBezTo>
                  <a:cubicBezTo>
                    <a:pt x="514" y="237"/>
                    <a:pt x="503" y="171"/>
                    <a:pt x="529" y="151"/>
                  </a:cubicBezTo>
                  <a:cubicBezTo>
                    <a:pt x="554" y="132"/>
                    <a:pt x="588" y="84"/>
                    <a:pt x="604" y="115"/>
                  </a:cubicBezTo>
                  <a:cubicBezTo>
                    <a:pt x="604" y="115"/>
                    <a:pt x="642" y="70"/>
                    <a:pt x="664" y="63"/>
                  </a:cubicBezTo>
                  <a:cubicBezTo>
                    <a:pt x="687" y="55"/>
                    <a:pt x="748" y="0"/>
                    <a:pt x="733" y="103"/>
                  </a:cubicBezTo>
                  <a:cubicBezTo>
                    <a:pt x="718" y="207"/>
                    <a:pt x="709" y="217"/>
                    <a:pt x="709" y="217"/>
                  </a:cubicBezTo>
                  <a:cubicBezTo>
                    <a:pt x="709" y="217"/>
                    <a:pt x="780" y="99"/>
                    <a:pt x="858" y="163"/>
                  </a:cubicBezTo>
                  <a:cubicBezTo>
                    <a:pt x="936" y="228"/>
                    <a:pt x="1029" y="395"/>
                    <a:pt x="1061" y="408"/>
                  </a:cubicBezTo>
                  <a:cubicBezTo>
                    <a:pt x="1092" y="422"/>
                    <a:pt x="1352" y="477"/>
                    <a:pt x="1429" y="485"/>
                  </a:cubicBezTo>
                  <a:cubicBezTo>
                    <a:pt x="1505" y="492"/>
                    <a:pt x="1797" y="441"/>
                    <a:pt x="1900" y="467"/>
                  </a:cubicBezTo>
                  <a:cubicBezTo>
                    <a:pt x="2004" y="492"/>
                    <a:pt x="2234" y="422"/>
                    <a:pt x="2445" y="494"/>
                  </a:cubicBezTo>
                  <a:cubicBezTo>
                    <a:pt x="2657" y="566"/>
                    <a:pt x="2864" y="642"/>
                    <a:pt x="2902" y="874"/>
                  </a:cubicBezTo>
                  <a:cubicBezTo>
                    <a:pt x="2940" y="1105"/>
                    <a:pt x="2950" y="1281"/>
                    <a:pt x="2958" y="1345"/>
                  </a:cubicBezTo>
                  <a:cubicBezTo>
                    <a:pt x="2965" y="1410"/>
                    <a:pt x="2935" y="1688"/>
                    <a:pt x="2897" y="1751"/>
                  </a:cubicBezTo>
                  <a:cubicBezTo>
                    <a:pt x="2860" y="1814"/>
                    <a:pt x="2896" y="1876"/>
                    <a:pt x="2894" y="1895"/>
                  </a:cubicBezTo>
                  <a:cubicBezTo>
                    <a:pt x="2893" y="1915"/>
                    <a:pt x="2884" y="2396"/>
                    <a:pt x="2869" y="2435"/>
                  </a:cubicBezTo>
                  <a:cubicBezTo>
                    <a:pt x="2869" y="2435"/>
                    <a:pt x="2857" y="2430"/>
                    <a:pt x="2849" y="2436"/>
                  </a:cubicBezTo>
                  <a:cubicBezTo>
                    <a:pt x="2838" y="2446"/>
                    <a:pt x="2855" y="2532"/>
                    <a:pt x="2824" y="2535"/>
                  </a:cubicBezTo>
                  <a:cubicBezTo>
                    <a:pt x="2792" y="2538"/>
                    <a:pt x="2665" y="2553"/>
                    <a:pt x="2677" y="2508"/>
                  </a:cubicBezTo>
                  <a:cubicBezTo>
                    <a:pt x="2689" y="2463"/>
                    <a:pt x="2738" y="2129"/>
                    <a:pt x="2734" y="2084"/>
                  </a:cubicBezTo>
                  <a:cubicBezTo>
                    <a:pt x="2729" y="2039"/>
                    <a:pt x="2716" y="1924"/>
                    <a:pt x="2716" y="1924"/>
                  </a:cubicBezTo>
                  <a:cubicBezTo>
                    <a:pt x="2611" y="1904"/>
                    <a:pt x="2611" y="1904"/>
                    <a:pt x="2611" y="1904"/>
                  </a:cubicBezTo>
                  <a:cubicBezTo>
                    <a:pt x="2611" y="1904"/>
                    <a:pt x="2608" y="1976"/>
                    <a:pt x="2600" y="2003"/>
                  </a:cubicBezTo>
                  <a:cubicBezTo>
                    <a:pt x="2593" y="2030"/>
                    <a:pt x="2542" y="2361"/>
                    <a:pt x="2540" y="2385"/>
                  </a:cubicBezTo>
                  <a:cubicBezTo>
                    <a:pt x="2539" y="2409"/>
                    <a:pt x="2423" y="2491"/>
                    <a:pt x="2348" y="2463"/>
                  </a:cubicBezTo>
                  <a:cubicBezTo>
                    <a:pt x="2273" y="2434"/>
                    <a:pt x="2312" y="2418"/>
                    <a:pt x="2330" y="2391"/>
                  </a:cubicBezTo>
                  <a:cubicBezTo>
                    <a:pt x="2348" y="2364"/>
                    <a:pt x="2364" y="2338"/>
                    <a:pt x="2372" y="2290"/>
                  </a:cubicBezTo>
                  <a:cubicBezTo>
                    <a:pt x="2379" y="2242"/>
                    <a:pt x="2445" y="1931"/>
                    <a:pt x="2412" y="1891"/>
                  </a:cubicBezTo>
                  <a:cubicBezTo>
                    <a:pt x="2412" y="1891"/>
                    <a:pt x="2187" y="1847"/>
                    <a:pt x="2160" y="1773"/>
                  </a:cubicBezTo>
                  <a:cubicBezTo>
                    <a:pt x="2133" y="1700"/>
                    <a:pt x="2130" y="1683"/>
                    <a:pt x="2130" y="1683"/>
                  </a:cubicBezTo>
                  <a:cubicBezTo>
                    <a:pt x="2130" y="1683"/>
                    <a:pt x="1733" y="1727"/>
                    <a:pt x="1643" y="1668"/>
                  </a:cubicBezTo>
                  <a:cubicBezTo>
                    <a:pt x="1553" y="1610"/>
                    <a:pt x="1420" y="1827"/>
                    <a:pt x="1372" y="1841"/>
                  </a:cubicBezTo>
                  <a:cubicBezTo>
                    <a:pt x="1323" y="1855"/>
                    <a:pt x="1322" y="1958"/>
                    <a:pt x="1319" y="1975"/>
                  </a:cubicBezTo>
                  <a:cubicBezTo>
                    <a:pt x="1316" y="1991"/>
                    <a:pt x="1278" y="2162"/>
                    <a:pt x="1293" y="2230"/>
                  </a:cubicBezTo>
                  <a:cubicBezTo>
                    <a:pt x="1308" y="2298"/>
                    <a:pt x="1319" y="2500"/>
                    <a:pt x="1266" y="2518"/>
                  </a:cubicBezTo>
                  <a:cubicBezTo>
                    <a:pt x="1214" y="2536"/>
                    <a:pt x="1119" y="2515"/>
                    <a:pt x="1109" y="2503"/>
                  </a:cubicBezTo>
                  <a:cubicBezTo>
                    <a:pt x="1098" y="2491"/>
                    <a:pt x="1035" y="2523"/>
                    <a:pt x="1022" y="2500"/>
                  </a:cubicBezTo>
                  <a:cubicBezTo>
                    <a:pt x="1008" y="2478"/>
                    <a:pt x="995" y="2487"/>
                    <a:pt x="1019" y="2433"/>
                  </a:cubicBezTo>
                  <a:cubicBezTo>
                    <a:pt x="1043" y="2379"/>
                    <a:pt x="1077" y="2198"/>
                    <a:pt x="1065" y="2129"/>
                  </a:cubicBezTo>
                  <a:cubicBezTo>
                    <a:pt x="1053" y="2060"/>
                    <a:pt x="1025" y="1957"/>
                    <a:pt x="1017" y="1913"/>
                  </a:cubicBezTo>
                  <a:cubicBezTo>
                    <a:pt x="1010" y="1870"/>
                    <a:pt x="1023" y="1770"/>
                    <a:pt x="1011" y="1776"/>
                  </a:cubicBezTo>
                  <a:cubicBezTo>
                    <a:pt x="999" y="1782"/>
                    <a:pt x="999" y="1834"/>
                    <a:pt x="931" y="1814"/>
                  </a:cubicBezTo>
                  <a:cubicBezTo>
                    <a:pt x="864" y="1794"/>
                    <a:pt x="661" y="1652"/>
                    <a:pt x="613" y="1560"/>
                  </a:cubicBezTo>
                  <a:cubicBezTo>
                    <a:pt x="565" y="1469"/>
                    <a:pt x="440" y="1284"/>
                    <a:pt x="421" y="1164"/>
                  </a:cubicBezTo>
                  <a:cubicBezTo>
                    <a:pt x="401" y="1043"/>
                    <a:pt x="383" y="937"/>
                    <a:pt x="383" y="93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defTabSz="685800" rtl="1">
                <a:buClrTx/>
                <a:defRPr/>
              </a:pPr>
              <a:endParaRPr lang="en-ID" sz="1350" kern="1200">
                <a:solidFill>
                  <a:srgbClr val="3F3F3F"/>
                </a:solidFill>
                <a:latin typeface="Open Sans"/>
                <a:ea typeface="+mn-ea"/>
                <a:cs typeface="B Nazanin" panose="00000400000000000000" pitchFamily="2" charset="-78"/>
              </a:endParaRPr>
            </a:p>
          </p:txBody>
        </p:sp>
        <p:graphicFrame>
          <p:nvGraphicFramePr>
            <p:cNvPr id="6" name="Chart 5">
              <a:extLst>
                <a:ext uri="{FF2B5EF4-FFF2-40B4-BE49-F238E27FC236}">
                  <a16:creationId xmlns:a16="http://schemas.microsoft.com/office/drawing/2014/main" id="{2BE1146A-2DDA-4A35-ACE0-D46A47E3B597}"/>
                </a:ext>
              </a:extLst>
            </p:cNvPr>
            <p:cNvGraphicFramePr/>
            <p:nvPr/>
          </p:nvGraphicFramePr>
          <p:xfrm>
            <a:off x="1595120" y="1450509"/>
            <a:ext cx="9255759" cy="617050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 useBgFill="1">
          <p:nvSpPr>
            <p:cNvPr id="7" name="Freeform 5">
              <a:extLst>
                <a:ext uri="{FF2B5EF4-FFF2-40B4-BE49-F238E27FC236}">
                  <a16:creationId xmlns:a16="http://schemas.microsoft.com/office/drawing/2014/main" id="{A3796CDA-2837-4A26-9276-BCDD782B63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67444" y="1352868"/>
              <a:ext cx="6214800" cy="6155372"/>
            </a:xfrm>
            <a:custGeom>
              <a:avLst/>
              <a:gdLst>
                <a:gd name="T0" fmla="*/ 0 w 3759"/>
                <a:gd name="T1" fmla="*/ 0 h 3724"/>
                <a:gd name="T2" fmla="*/ 0 w 3759"/>
                <a:gd name="T3" fmla="*/ 3724 h 3724"/>
                <a:gd name="T4" fmla="*/ 3759 w 3759"/>
                <a:gd name="T5" fmla="*/ 3724 h 3724"/>
                <a:gd name="T6" fmla="*/ 3759 w 3759"/>
                <a:gd name="T7" fmla="*/ 0 h 3724"/>
                <a:gd name="T8" fmla="*/ 0 w 3759"/>
                <a:gd name="T9" fmla="*/ 0 h 3724"/>
                <a:gd name="T10" fmla="*/ 3179 w 3759"/>
                <a:gd name="T11" fmla="*/ 2382 h 3724"/>
                <a:gd name="T12" fmla="*/ 3176 w 3759"/>
                <a:gd name="T13" fmla="*/ 2526 h 3724"/>
                <a:gd name="T14" fmla="*/ 3151 w 3759"/>
                <a:gd name="T15" fmla="*/ 3066 h 3724"/>
                <a:gd name="T16" fmla="*/ 3131 w 3759"/>
                <a:gd name="T17" fmla="*/ 3067 h 3724"/>
                <a:gd name="T18" fmla="*/ 3106 w 3759"/>
                <a:gd name="T19" fmla="*/ 3166 h 3724"/>
                <a:gd name="T20" fmla="*/ 2959 w 3759"/>
                <a:gd name="T21" fmla="*/ 3139 h 3724"/>
                <a:gd name="T22" fmla="*/ 3016 w 3759"/>
                <a:gd name="T23" fmla="*/ 2715 h 3724"/>
                <a:gd name="T24" fmla="*/ 2998 w 3759"/>
                <a:gd name="T25" fmla="*/ 2555 h 3724"/>
                <a:gd name="T26" fmla="*/ 2893 w 3759"/>
                <a:gd name="T27" fmla="*/ 2535 h 3724"/>
                <a:gd name="T28" fmla="*/ 2882 w 3759"/>
                <a:gd name="T29" fmla="*/ 2634 h 3724"/>
                <a:gd name="T30" fmla="*/ 2822 w 3759"/>
                <a:gd name="T31" fmla="*/ 3016 h 3724"/>
                <a:gd name="T32" fmla="*/ 2630 w 3759"/>
                <a:gd name="T33" fmla="*/ 3094 h 3724"/>
                <a:gd name="T34" fmla="*/ 2612 w 3759"/>
                <a:gd name="T35" fmla="*/ 3022 h 3724"/>
                <a:gd name="T36" fmla="*/ 2654 w 3759"/>
                <a:gd name="T37" fmla="*/ 2921 h 3724"/>
                <a:gd name="T38" fmla="*/ 2694 w 3759"/>
                <a:gd name="T39" fmla="*/ 2522 h 3724"/>
                <a:gd name="T40" fmla="*/ 2442 w 3759"/>
                <a:gd name="T41" fmla="*/ 2404 h 3724"/>
                <a:gd name="T42" fmla="*/ 2412 w 3759"/>
                <a:gd name="T43" fmla="*/ 2314 h 3724"/>
                <a:gd name="T44" fmla="*/ 1925 w 3759"/>
                <a:gd name="T45" fmla="*/ 2299 h 3724"/>
                <a:gd name="T46" fmla="*/ 1654 w 3759"/>
                <a:gd name="T47" fmla="*/ 2472 h 3724"/>
                <a:gd name="T48" fmla="*/ 1601 w 3759"/>
                <a:gd name="T49" fmla="*/ 2606 h 3724"/>
                <a:gd name="T50" fmla="*/ 1575 w 3759"/>
                <a:gd name="T51" fmla="*/ 2861 h 3724"/>
                <a:gd name="T52" fmla="*/ 1548 w 3759"/>
                <a:gd name="T53" fmla="*/ 3149 h 3724"/>
                <a:gd name="T54" fmla="*/ 1391 w 3759"/>
                <a:gd name="T55" fmla="*/ 3134 h 3724"/>
                <a:gd name="T56" fmla="*/ 1304 w 3759"/>
                <a:gd name="T57" fmla="*/ 3131 h 3724"/>
                <a:gd name="T58" fmla="*/ 1301 w 3759"/>
                <a:gd name="T59" fmla="*/ 3064 h 3724"/>
                <a:gd name="T60" fmla="*/ 1347 w 3759"/>
                <a:gd name="T61" fmla="*/ 2760 h 3724"/>
                <a:gd name="T62" fmla="*/ 1299 w 3759"/>
                <a:gd name="T63" fmla="*/ 2544 h 3724"/>
                <a:gd name="T64" fmla="*/ 1293 w 3759"/>
                <a:gd name="T65" fmla="*/ 2407 h 3724"/>
                <a:gd name="T66" fmla="*/ 1213 w 3759"/>
                <a:gd name="T67" fmla="*/ 2445 h 3724"/>
                <a:gd name="T68" fmla="*/ 895 w 3759"/>
                <a:gd name="T69" fmla="*/ 2191 h 3724"/>
                <a:gd name="T70" fmla="*/ 703 w 3759"/>
                <a:gd name="T71" fmla="*/ 1795 h 3724"/>
                <a:gd name="T72" fmla="*/ 665 w 3759"/>
                <a:gd name="T73" fmla="*/ 1568 h 3724"/>
                <a:gd name="T74" fmla="*/ 610 w 3759"/>
                <a:gd name="T75" fmla="*/ 1554 h 3724"/>
                <a:gd name="T76" fmla="*/ 563 w 3759"/>
                <a:gd name="T77" fmla="*/ 1410 h 3724"/>
                <a:gd name="T78" fmla="*/ 598 w 3759"/>
                <a:gd name="T79" fmla="*/ 1379 h 3724"/>
                <a:gd name="T80" fmla="*/ 502 w 3759"/>
                <a:gd name="T81" fmla="*/ 1379 h 3724"/>
                <a:gd name="T82" fmla="*/ 374 w 3759"/>
                <a:gd name="T83" fmla="*/ 1385 h 3724"/>
                <a:gd name="T84" fmla="*/ 342 w 3759"/>
                <a:gd name="T85" fmla="*/ 1325 h 3724"/>
                <a:gd name="T86" fmla="*/ 312 w 3759"/>
                <a:gd name="T87" fmla="*/ 1308 h 3724"/>
                <a:gd name="T88" fmla="*/ 305 w 3759"/>
                <a:gd name="T89" fmla="*/ 1207 h 3724"/>
                <a:gd name="T90" fmla="*/ 423 w 3759"/>
                <a:gd name="T91" fmla="*/ 1084 h 3724"/>
                <a:gd name="T92" fmla="*/ 626 w 3759"/>
                <a:gd name="T93" fmla="*/ 878 h 3724"/>
                <a:gd name="T94" fmla="*/ 796 w 3759"/>
                <a:gd name="T95" fmla="*/ 868 h 3724"/>
                <a:gd name="T96" fmla="*/ 811 w 3759"/>
                <a:gd name="T97" fmla="*/ 782 h 3724"/>
                <a:gd name="T98" fmla="*/ 886 w 3759"/>
                <a:gd name="T99" fmla="*/ 746 h 3724"/>
                <a:gd name="T100" fmla="*/ 946 w 3759"/>
                <a:gd name="T101" fmla="*/ 694 h 3724"/>
                <a:gd name="T102" fmla="*/ 1015 w 3759"/>
                <a:gd name="T103" fmla="*/ 734 h 3724"/>
                <a:gd name="T104" fmla="*/ 992 w 3759"/>
                <a:gd name="T105" fmla="*/ 848 h 3724"/>
                <a:gd name="T106" fmla="*/ 1140 w 3759"/>
                <a:gd name="T107" fmla="*/ 794 h 3724"/>
                <a:gd name="T108" fmla="*/ 1343 w 3759"/>
                <a:gd name="T109" fmla="*/ 1039 h 3724"/>
                <a:gd name="T110" fmla="*/ 1711 w 3759"/>
                <a:gd name="T111" fmla="*/ 1116 h 3724"/>
                <a:gd name="T112" fmla="*/ 2182 w 3759"/>
                <a:gd name="T113" fmla="*/ 1098 h 3724"/>
                <a:gd name="T114" fmla="*/ 2727 w 3759"/>
                <a:gd name="T115" fmla="*/ 1125 h 3724"/>
                <a:gd name="T116" fmla="*/ 3184 w 3759"/>
                <a:gd name="T117" fmla="*/ 1505 h 3724"/>
                <a:gd name="T118" fmla="*/ 3240 w 3759"/>
                <a:gd name="T119" fmla="*/ 1976 h 3724"/>
                <a:gd name="T120" fmla="*/ 3179 w 3759"/>
                <a:gd name="T121" fmla="*/ 2382 h 3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59" h="3724">
                  <a:moveTo>
                    <a:pt x="0" y="0"/>
                  </a:moveTo>
                  <a:cubicBezTo>
                    <a:pt x="0" y="3724"/>
                    <a:pt x="0" y="3724"/>
                    <a:pt x="0" y="3724"/>
                  </a:cubicBezTo>
                  <a:cubicBezTo>
                    <a:pt x="3759" y="3724"/>
                    <a:pt x="3759" y="3724"/>
                    <a:pt x="3759" y="3724"/>
                  </a:cubicBezTo>
                  <a:cubicBezTo>
                    <a:pt x="3759" y="0"/>
                    <a:pt x="3759" y="0"/>
                    <a:pt x="3759" y="0"/>
                  </a:cubicBezTo>
                  <a:lnTo>
                    <a:pt x="0" y="0"/>
                  </a:lnTo>
                  <a:close/>
                  <a:moveTo>
                    <a:pt x="3179" y="2382"/>
                  </a:moveTo>
                  <a:cubicBezTo>
                    <a:pt x="3142" y="2445"/>
                    <a:pt x="3178" y="2507"/>
                    <a:pt x="3176" y="2526"/>
                  </a:cubicBezTo>
                  <a:cubicBezTo>
                    <a:pt x="3175" y="2546"/>
                    <a:pt x="3166" y="3027"/>
                    <a:pt x="3151" y="3066"/>
                  </a:cubicBezTo>
                  <a:cubicBezTo>
                    <a:pt x="3151" y="3066"/>
                    <a:pt x="3139" y="3061"/>
                    <a:pt x="3131" y="3067"/>
                  </a:cubicBezTo>
                  <a:cubicBezTo>
                    <a:pt x="3120" y="3077"/>
                    <a:pt x="3137" y="3163"/>
                    <a:pt x="3106" y="3166"/>
                  </a:cubicBezTo>
                  <a:cubicBezTo>
                    <a:pt x="3074" y="3169"/>
                    <a:pt x="2947" y="3184"/>
                    <a:pt x="2959" y="3139"/>
                  </a:cubicBezTo>
                  <a:cubicBezTo>
                    <a:pt x="2971" y="3094"/>
                    <a:pt x="3020" y="2760"/>
                    <a:pt x="3016" y="2715"/>
                  </a:cubicBezTo>
                  <a:cubicBezTo>
                    <a:pt x="3011" y="2670"/>
                    <a:pt x="2998" y="2555"/>
                    <a:pt x="2998" y="2555"/>
                  </a:cubicBezTo>
                  <a:cubicBezTo>
                    <a:pt x="2893" y="2535"/>
                    <a:pt x="2893" y="2535"/>
                    <a:pt x="2893" y="2535"/>
                  </a:cubicBezTo>
                  <a:cubicBezTo>
                    <a:pt x="2893" y="2535"/>
                    <a:pt x="2890" y="2607"/>
                    <a:pt x="2882" y="2634"/>
                  </a:cubicBezTo>
                  <a:cubicBezTo>
                    <a:pt x="2875" y="2661"/>
                    <a:pt x="2824" y="2992"/>
                    <a:pt x="2822" y="3016"/>
                  </a:cubicBezTo>
                  <a:cubicBezTo>
                    <a:pt x="2821" y="3040"/>
                    <a:pt x="2705" y="3122"/>
                    <a:pt x="2630" y="3094"/>
                  </a:cubicBezTo>
                  <a:cubicBezTo>
                    <a:pt x="2555" y="3065"/>
                    <a:pt x="2594" y="3049"/>
                    <a:pt x="2612" y="3022"/>
                  </a:cubicBezTo>
                  <a:cubicBezTo>
                    <a:pt x="2630" y="2995"/>
                    <a:pt x="2646" y="2969"/>
                    <a:pt x="2654" y="2921"/>
                  </a:cubicBezTo>
                  <a:cubicBezTo>
                    <a:pt x="2661" y="2873"/>
                    <a:pt x="2727" y="2562"/>
                    <a:pt x="2694" y="2522"/>
                  </a:cubicBezTo>
                  <a:cubicBezTo>
                    <a:pt x="2694" y="2522"/>
                    <a:pt x="2469" y="2478"/>
                    <a:pt x="2442" y="2404"/>
                  </a:cubicBezTo>
                  <a:cubicBezTo>
                    <a:pt x="2415" y="2331"/>
                    <a:pt x="2412" y="2314"/>
                    <a:pt x="2412" y="2314"/>
                  </a:cubicBezTo>
                  <a:cubicBezTo>
                    <a:pt x="2412" y="2314"/>
                    <a:pt x="2015" y="2358"/>
                    <a:pt x="1925" y="2299"/>
                  </a:cubicBezTo>
                  <a:cubicBezTo>
                    <a:pt x="1835" y="2241"/>
                    <a:pt x="1702" y="2458"/>
                    <a:pt x="1654" y="2472"/>
                  </a:cubicBezTo>
                  <a:cubicBezTo>
                    <a:pt x="1605" y="2486"/>
                    <a:pt x="1604" y="2589"/>
                    <a:pt x="1601" y="2606"/>
                  </a:cubicBezTo>
                  <a:cubicBezTo>
                    <a:pt x="1598" y="2622"/>
                    <a:pt x="1560" y="2793"/>
                    <a:pt x="1575" y="2861"/>
                  </a:cubicBezTo>
                  <a:cubicBezTo>
                    <a:pt x="1590" y="2929"/>
                    <a:pt x="1601" y="3131"/>
                    <a:pt x="1548" y="3149"/>
                  </a:cubicBezTo>
                  <a:cubicBezTo>
                    <a:pt x="1496" y="3167"/>
                    <a:pt x="1401" y="3146"/>
                    <a:pt x="1391" y="3134"/>
                  </a:cubicBezTo>
                  <a:cubicBezTo>
                    <a:pt x="1380" y="3122"/>
                    <a:pt x="1317" y="3154"/>
                    <a:pt x="1304" y="3131"/>
                  </a:cubicBezTo>
                  <a:cubicBezTo>
                    <a:pt x="1290" y="3109"/>
                    <a:pt x="1277" y="3118"/>
                    <a:pt x="1301" y="3064"/>
                  </a:cubicBezTo>
                  <a:cubicBezTo>
                    <a:pt x="1325" y="3010"/>
                    <a:pt x="1359" y="2829"/>
                    <a:pt x="1347" y="2760"/>
                  </a:cubicBezTo>
                  <a:cubicBezTo>
                    <a:pt x="1335" y="2691"/>
                    <a:pt x="1307" y="2588"/>
                    <a:pt x="1299" y="2544"/>
                  </a:cubicBezTo>
                  <a:cubicBezTo>
                    <a:pt x="1292" y="2501"/>
                    <a:pt x="1305" y="2401"/>
                    <a:pt x="1293" y="2407"/>
                  </a:cubicBezTo>
                  <a:cubicBezTo>
                    <a:pt x="1281" y="2413"/>
                    <a:pt x="1281" y="2465"/>
                    <a:pt x="1213" y="2445"/>
                  </a:cubicBezTo>
                  <a:cubicBezTo>
                    <a:pt x="1146" y="2425"/>
                    <a:pt x="943" y="2283"/>
                    <a:pt x="895" y="2191"/>
                  </a:cubicBezTo>
                  <a:cubicBezTo>
                    <a:pt x="847" y="2100"/>
                    <a:pt x="722" y="1915"/>
                    <a:pt x="703" y="1795"/>
                  </a:cubicBezTo>
                  <a:cubicBezTo>
                    <a:pt x="683" y="1674"/>
                    <a:pt x="665" y="1568"/>
                    <a:pt x="665" y="1568"/>
                  </a:cubicBezTo>
                  <a:cubicBezTo>
                    <a:pt x="665" y="1568"/>
                    <a:pt x="625" y="1596"/>
                    <a:pt x="610" y="1554"/>
                  </a:cubicBezTo>
                  <a:cubicBezTo>
                    <a:pt x="595" y="1512"/>
                    <a:pt x="553" y="1430"/>
                    <a:pt x="563" y="1410"/>
                  </a:cubicBezTo>
                  <a:cubicBezTo>
                    <a:pt x="574" y="1391"/>
                    <a:pt x="598" y="1379"/>
                    <a:pt x="598" y="1379"/>
                  </a:cubicBezTo>
                  <a:cubicBezTo>
                    <a:pt x="598" y="1379"/>
                    <a:pt x="545" y="1367"/>
                    <a:pt x="502" y="1379"/>
                  </a:cubicBezTo>
                  <a:cubicBezTo>
                    <a:pt x="458" y="1391"/>
                    <a:pt x="404" y="1427"/>
                    <a:pt x="374" y="1385"/>
                  </a:cubicBezTo>
                  <a:cubicBezTo>
                    <a:pt x="344" y="1343"/>
                    <a:pt x="342" y="1325"/>
                    <a:pt x="342" y="1325"/>
                  </a:cubicBezTo>
                  <a:cubicBezTo>
                    <a:pt x="342" y="1325"/>
                    <a:pt x="324" y="1326"/>
                    <a:pt x="312" y="1308"/>
                  </a:cubicBezTo>
                  <a:cubicBezTo>
                    <a:pt x="300" y="1290"/>
                    <a:pt x="282" y="1240"/>
                    <a:pt x="305" y="1207"/>
                  </a:cubicBezTo>
                  <a:cubicBezTo>
                    <a:pt x="327" y="1174"/>
                    <a:pt x="380" y="1108"/>
                    <a:pt x="423" y="1084"/>
                  </a:cubicBezTo>
                  <a:cubicBezTo>
                    <a:pt x="467" y="1060"/>
                    <a:pt x="595" y="891"/>
                    <a:pt x="626" y="878"/>
                  </a:cubicBezTo>
                  <a:cubicBezTo>
                    <a:pt x="658" y="866"/>
                    <a:pt x="760" y="850"/>
                    <a:pt x="796" y="868"/>
                  </a:cubicBezTo>
                  <a:cubicBezTo>
                    <a:pt x="796" y="868"/>
                    <a:pt x="785" y="802"/>
                    <a:pt x="811" y="782"/>
                  </a:cubicBezTo>
                  <a:cubicBezTo>
                    <a:pt x="836" y="763"/>
                    <a:pt x="870" y="715"/>
                    <a:pt x="886" y="746"/>
                  </a:cubicBezTo>
                  <a:cubicBezTo>
                    <a:pt x="886" y="746"/>
                    <a:pt x="924" y="701"/>
                    <a:pt x="946" y="694"/>
                  </a:cubicBezTo>
                  <a:cubicBezTo>
                    <a:pt x="969" y="686"/>
                    <a:pt x="1030" y="631"/>
                    <a:pt x="1015" y="734"/>
                  </a:cubicBezTo>
                  <a:cubicBezTo>
                    <a:pt x="1002" y="823"/>
                    <a:pt x="994" y="844"/>
                    <a:pt x="992" y="848"/>
                  </a:cubicBezTo>
                  <a:cubicBezTo>
                    <a:pt x="998" y="837"/>
                    <a:pt x="1066" y="733"/>
                    <a:pt x="1140" y="794"/>
                  </a:cubicBezTo>
                  <a:cubicBezTo>
                    <a:pt x="1218" y="859"/>
                    <a:pt x="1311" y="1026"/>
                    <a:pt x="1343" y="1039"/>
                  </a:cubicBezTo>
                  <a:cubicBezTo>
                    <a:pt x="1374" y="1053"/>
                    <a:pt x="1634" y="1108"/>
                    <a:pt x="1711" y="1116"/>
                  </a:cubicBezTo>
                  <a:cubicBezTo>
                    <a:pt x="1787" y="1123"/>
                    <a:pt x="2079" y="1072"/>
                    <a:pt x="2182" y="1098"/>
                  </a:cubicBezTo>
                  <a:cubicBezTo>
                    <a:pt x="2286" y="1123"/>
                    <a:pt x="2516" y="1053"/>
                    <a:pt x="2727" y="1125"/>
                  </a:cubicBezTo>
                  <a:cubicBezTo>
                    <a:pt x="2939" y="1197"/>
                    <a:pt x="3146" y="1273"/>
                    <a:pt x="3184" y="1505"/>
                  </a:cubicBezTo>
                  <a:cubicBezTo>
                    <a:pt x="3222" y="1736"/>
                    <a:pt x="3232" y="1912"/>
                    <a:pt x="3240" y="1976"/>
                  </a:cubicBezTo>
                  <a:cubicBezTo>
                    <a:pt x="3247" y="2041"/>
                    <a:pt x="3217" y="2319"/>
                    <a:pt x="3179" y="2382"/>
                  </a:cubicBez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r" defTabSz="685800" rtl="1">
                <a:buClrTx/>
                <a:defRPr/>
              </a:pPr>
              <a:endParaRPr lang="en-ID" sz="1350" kern="1200">
                <a:solidFill>
                  <a:srgbClr val="3F3F3F"/>
                </a:solidFill>
                <a:latin typeface="Open Sans"/>
                <a:ea typeface="+mn-ea"/>
                <a:cs typeface="B Nazanin" panose="00000400000000000000" pitchFamily="2" charset="-78"/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6EE78F7-F6EA-4E97-BD80-A6B90A8D047F}"/>
                </a:ext>
              </a:extLst>
            </p:cNvPr>
            <p:cNvGrpSpPr/>
            <p:nvPr/>
          </p:nvGrpSpPr>
          <p:grpSpPr>
            <a:xfrm>
              <a:off x="2880688" y="2195269"/>
              <a:ext cx="1251614" cy="796900"/>
              <a:chOff x="2490950" y="2234416"/>
              <a:chExt cx="1251614" cy="796900"/>
            </a:xfrm>
          </p:grpSpPr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95FE68E1-A5C2-4233-B747-59FB478055DC}"/>
                  </a:ext>
                </a:extLst>
              </p:cNvPr>
              <p:cNvCxnSpPr/>
              <p:nvPr/>
            </p:nvCxnSpPr>
            <p:spPr>
              <a:xfrm flipH="1" flipV="1">
                <a:off x="2945664" y="2234416"/>
                <a:ext cx="796900" cy="796900"/>
              </a:xfrm>
              <a:prstGeom prst="line">
                <a:avLst/>
              </a:prstGeom>
              <a:ln w="127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FB0C6ACF-FF4D-47C7-9DB9-3882C142FA81}"/>
                  </a:ext>
                </a:extLst>
              </p:cNvPr>
              <p:cNvCxnSpPr/>
              <p:nvPr/>
            </p:nvCxnSpPr>
            <p:spPr>
              <a:xfrm>
                <a:off x="2490950" y="2240794"/>
                <a:ext cx="457990" cy="0"/>
              </a:xfrm>
              <a:prstGeom prst="line">
                <a:avLst/>
              </a:prstGeom>
              <a:ln w="12700">
                <a:solidFill>
                  <a:schemeClr val="accent3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3674DD38-C006-4B9C-9289-7E5ED9F16972}"/>
                </a:ext>
              </a:extLst>
            </p:cNvPr>
            <p:cNvGrpSpPr/>
            <p:nvPr/>
          </p:nvGrpSpPr>
          <p:grpSpPr>
            <a:xfrm rot="10800000" flipH="1">
              <a:off x="3154863" y="4132946"/>
              <a:ext cx="1251614" cy="796900"/>
              <a:chOff x="2643350" y="2386816"/>
              <a:chExt cx="1251614" cy="796900"/>
            </a:xfrm>
          </p:grpSpPr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B1D1A4FE-B24E-4A19-A087-86DD8EAD05EB}"/>
                  </a:ext>
                </a:extLst>
              </p:cNvPr>
              <p:cNvCxnSpPr/>
              <p:nvPr/>
            </p:nvCxnSpPr>
            <p:spPr>
              <a:xfrm flipH="1" flipV="1">
                <a:off x="3098064" y="2386816"/>
                <a:ext cx="796900" cy="796900"/>
              </a:xfrm>
              <a:prstGeom prst="line">
                <a:avLst/>
              </a:prstGeom>
              <a:ln w="127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2FBD77F3-E278-4471-B8C6-4E2D7F3056A8}"/>
                  </a:ext>
                </a:extLst>
              </p:cNvPr>
              <p:cNvCxnSpPr/>
              <p:nvPr/>
            </p:nvCxnSpPr>
            <p:spPr>
              <a:xfrm>
                <a:off x="2643350" y="2393194"/>
                <a:ext cx="457990" cy="0"/>
              </a:xfrm>
              <a:prstGeom prst="line">
                <a:avLst/>
              </a:prstGeom>
              <a:ln w="12700">
                <a:solidFill>
                  <a:schemeClr val="accent2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F2E49AE5-1684-4E23-A085-AA42CAA91AED}"/>
                </a:ext>
              </a:extLst>
            </p:cNvPr>
            <p:cNvGrpSpPr/>
            <p:nvPr/>
          </p:nvGrpSpPr>
          <p:grpSpPr>
            <a:xfrm rot="10800000">
              <a:off x="7906722" y="4210299"/>
              <a:ext cx="1251614" cy="796900"/>
              <a:chOff x="2643350" y="2386816"/>
              <a:chExt cx="1251614" cy="796900"/>
            </a:xfrm>
          </p:grpSpPr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541BEB37-ED4E-4C80-825D-55436DBF5B58}"/>
                  </a:ext>
                </a:extLst>
              </p:cNvPr>
              <p:cNvCxnSpPr/>
              <p:nvPr/>
            </p:nvCxnSpPr>
            <p:spPr>
              <a:xfrm flipH="1" flipV="1">
                <a:off x="3098064" y="2386816"/>
                <a:ext cx="796900" cy="796900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59E29808-AE1E-4332-8252-5D468012E9F7}"/>
                  </a:ext>
                </a:extLst>
              </p:cNvPr>
              <p:cNvCxnSpPr/>
              <p:nvPr/>
            </p:nvCxnSpPr>
            <p:spPr>
              <a:xfrm>
                <a:off x="2643350" y="2393194"/>
                <a:ext cx="457990" cy="0"/>
              </a:xfrm>
              <a:prstGeom prst="line">
                <a:avLst/>
              </a:prstGeom>
              <a:ln w="12700">
                <a:solidFill>
                  <a:schemeClr val="accent1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F8E160D-967B-4F32-8831-0C3C641AC3A2}"/>
                </a:ext>
              </a:extLst>
            </p:cNvPr>
            <p:cNvGrpSpPr/>
            <p:nvPr/>
          </p:nvGrpSpPr>
          <p:grpSpPr>
            <a:xfrm flipH="1">
              <a:off x="7085507" y="2390423"/>
              <a:ext cx="1251614" cy="796900"/>
              <a:chOff x="2643350" y="2386816"/>
              <a:chExt cx="1251614" cy="796900"/>
            </a:xfrm>
          </p:grpSpPr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4CB4FAD4-CC4A-49CD-90EE-0C30C7B0A5A3}"/>
                  </a:ext>
                </a:extLst>
              </p:cNvPr>
              <p:cNvCxnSpPr/>
              <p:nvPr/>
            </p:nvCxnSpPr>
            <p:spPr>
              <a:xfrm flipH="1" flipV="1">
                <a:off x="3098064" y="2386816"/>
                <a:ext cx="796900" cy="796900"/>
              </a:xfrm>
              <a:prstGeom prst="line">
                <a:avLst/>
              </a:prstGeom>
              <a:ln w="1270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1DBCF9BF-8F8B-43F8-971C-473666F11D74}"/>
                  </a:ext>
                </a:extLst>
              </p:cNvPr>
              <p:cNvCxnSpPr/>
              <p:nvPr/>
            </p:nvCxnSpPr>
            <p:spPr>
              <a:xfrm>
                <a:off x="2643350" y="2393194"/>
                <a:ext cx="457990" cy="0"/>
              </a:xfrm>
              <a:prstGeom prst="line">
                <a:avLst/>
              </a:prstGeom>
              <a:ln w="12700">
                <a:solidFill>
                  <a:schemeClr val="accent4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4340635-7999-420B-A4F1-E68DE75A86F8}"/>
              </a:ext>
            </a:extLst>
          </p:cNvPr>
          <p:cNvGrpSpPr/>
          <p:nvPr/>
        </p:nvGrpSpPr>
        <p:grpSpPr>
          <a:xfrm>
            <a:off x="859033" y="1356054"/>
            <a:ext cx="1835357" cy="879982"/>
            <a:chOff x="583894" y="1986790"/>
            <a:chExt cx="2447142" cy="1173309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D9801F7-E21F-4113-8A66-390E750F83D6}"/>
                </a:ext>
              </a:extLst>
            </p:cNvPr>
            <p:cNvSpPr txBox="1"/>
            <p:nvPr/>
          </p:nvSpPr>
          <p:spPr>
            <a:xfrm>
              <a:off x="583894" y="2390658"/>
              <a:ext cx="244714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 rtl="1"/>
              <a:r>
                <a:rPr lang="fa-IR" sz="1050" dirty="0">
                  <a:latin typeface="Georgia Pro Cond Light" panose="02040306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 آن را با نیازهای خود تطبیق دهید و جذب خواهد شد</a:t>
              </a:r>
              <a:endParaRPr lang="en-IN" sz="1050" dirty="0">
                <a:latin typeface="Georgia Pro Cond Light" panose="02040306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5FD9C4D-0F80-4B09-AF86-6D2EF6E1D391}"/>
                </a:ext>
              </a:extLst>
            </p:cNvPr>
            <p:cNvSpPr txBox="1"/>
            <p:nvPr/>
          </p:nvSpPr>
          <p:spPr>
            <a:xfrm>
              <a:off x="583894" y="1986790"/>
              <a:ext cx="244714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 rtl="1"/>
              <a:r>
                <a:rPr lang="fa-IR" sz="1500" dirty="0">
                  <a:latin typeface="Georgia Pro Cond Semibold" panose="02040706050405020303" pitchFamily="18" charset="0"/>
                  <a:cs typeface="B Nazanin" panose="00000400000000000000" pitchFamily="2" charset="-78"/>
                </a:rPr>
                <a:t>عنوان</a:t>
              </a:r>
              <a:r>
                <a:rPr lang="en-US" sz="1500" dirty="0">
                  <a:latin typeface="Georgia Pro Cond Semibold" panose="02040706050405020303" pitchFamily="18" charset="0"/>
                  <a:cs typeface="B Nazanin" panose="00000400000000000000" pitchFamily="2" charset="-78"/>
                </a:rPr>
                <a:t> 1</a:t>
              </a:r>
              <a:endParaRPr lang="en-IN" sz="1500" dirty="0">
                <a:latin typeface="Georgia Pro Cond Semibold" panose="02040706050405020303" pitchFamily="18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9FE4985-B065-4C93-95B8-3B4FF065FA6D}"/>
              </a:ext>
            </a:extLst>
          </p:cNvPr>
          <p:cNvGrpSpPr/>
          <p:nvPr/>
        </p:nvGrpSpPr>
        <p:grpSpPr>
          <a:xfrm>
            <a:off x="1016026" y="2934222"/>
            <a:ext cx="1835357" cy="879982"/>
            <a:chOff x="583894" y="1986790"/>
            <a:chExt cx="2447142" cy="1173309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07FC806-E57A-4CCB-B2D8-777DA58D6DFB}"/>
                </a:ext>
              </a:extLst>
            </p:cNvPr>
            <p:cNvSpPr txBox="1"/>
            <p:nvPr/>
          </p:nvSpPr>
          <p:spPr>
            <a:xfrm>
              <a:off x="583894" y="2390658"/>
              <a:ext cx="244714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 rtl="1"/>
              <a:r>
                <a:rPr lang="fa-IR" sz="1050" dirty="0">
                  <a:latin typeface="Georgia Pro Cond Light" panose="02040306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 آن را با نیازهای خود تطبیق دهید و جذب خواهد شد</a:t>
              </a:r>
              <a:endParaRPr lang="en-IN" sz="1050" dirty="0">
                <a:latin typeface="Georgia Pro Cond Light" panose="02040306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6472DBB-C12B-404F-BCA8-FBD7F3C3DCE9}"/>
                </a:ext>
              </a:extLst>
            </p:cNvPr>
            <p:cNvSpPr txBox="1"/>
            <p:nvPr/>
          </p:nvSpPr>
          <p:spPr>
            <a:xfrm>
              <a:off x="583894" y="1986790"/>
              <a:ext cx="244714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 rtl="1"/>
              <a:r>
                <a:rPr lang="fa-IR" sz="1500" dirty="0">
                  <a:latin typeface="Georgia Pro Cond Semibold" panose="02040706050405020303" pitchFamily="18" charset="0"/>
                  <a:cs typeface="B Nazanin" panose="00000400000000000000" pitchFamily="2" charset="-78"/>
                </a:rPr>
                <a:t>عنوان</a:t>
              </a:r>
              <a:r>
                <a:rPr lang="en-US" sz="1500" dirty="0">
                  <a:latin typeface="Georgia Pro Cond Semibold" panose="02040706050405020303" pitchFamily="18" charset="0"/>
                  <a:cs typeface="B Nazanin" panose="00000400000000000000" pitchFamily="2" charset="-78"/>
                </a:rPr>
                <a:t> 3</a:t>
              </a:r>
              <a:endParaRPr lang="en-IN" sz="1500" dirty="0">
                <a:latin typeface="Georgia Pro Cond Semibold" panose="02040706050405020303" pitchFamily="18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43582989-22F8-4841-BAC2-08CD59BD79F9}"/>
              </a:ext>
            </a:extLst>
          </p:cNvPr>
          <p:cNvGrpSpPr/>
          <p:nvPr/>
        </p:nvGrpSpPr>
        <p:grpSpPr>
          <a:xfrm>
            <a:off x="6449611" y="2983798"/>
            <a:ext cx="1835357" cy="879982"/>
            <a:chOff x="583894" y="1986790"/>
            <a:chExt cx="2447142" cy="1173309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1AC8B95E-8E70-4D1C-BA48-E32B72A4DE86}"/>
                </a:ext>
              </a:extLst>
            </p:cNvPr>
            <p:cNvSpPr txBox="1"/>
            <p:nvPr/>
          </p:nvSpPr>
          <p:spPr>
            <a:xfrm>
              <a:off x="583894" y="2390658"/>
              <a:ext cx="244714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 rtl="1"/>
              <a:r>
                <a:rPr lang="fa-IR" sz="1050" dirty="0">
                  <a:latin typeface="Georgia Pro Cond Light" panose="02040306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 آن را با نیازهای خود تطبیق دهید و جذب خواهد شد</a:t>
              </a:r>
              <a:endParaRPr lang="en-IN" sz="1050" dirty="0">
                <a:latin typeface="Georgia Pro Cond Light" panose="02040306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37F67D42-7F81-4F7E-A7D3-4D86740DF81F}"/>
                </a:ext>
              </a:extLst>
            </p:cNvPr>
            <p:cNvSpPr txBox="1"/>
            <p:nvPr/>
          </p:nvSpPr>
          <p:spPr>
            <a:xfrm>
              <a:off x="583894" y="1986790"/>
              <a:ext cx="244714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 rtl="1"/>
              <a:r>
                <a:rPr lang="fa-IR" sz="1500" dirty="0">
                  <a:latin typeface="Georgia Pro Cond Semibold" panose="02040706050405020303" pitchFamily="18" charset="0"/>
                  <a:cs typeface="B Nazanin" panose="00000400000000000000" pitchFamily="2" charset="-78"/>
                </a:rPr>
                <a:t>عنوان</a:t>
              </a:r>
              <a:r>
                <a:rPr lang="en-US" sz="1500" dirty="0">
                  <a:latin typeface="Georgia Pro Cond Semibold" panose="02040706050405020303" pitchFamily="18" charset="0"/>
                  <a:cs typeface="B Nazanin" panose="00000400000000000000" pitchFamily="2" charset="-78"/>
                </a:rPr>
                <a:t> 4</a:t>
              </a:r>
              <a:endParaRPr lang="en-IN" sz="1500" dirty="0">
                <a:latin typeface="Georgia Pro Cond Semibold" panose="02040706050405020303" pitchFamily="18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DF9711D6-AB54-4084-B13A-0C104412EC46}"/>
              </a:ext>
            </a:extLst>
          </p:cNvPr>
          <p:cNvGrpSpPr/>
          <p:nvPr/>
        </p:nvGrpSpPr>
        <p:grpSpPr>
          <a:xfrm>
            <a:off x="5986900" y="1476667"/>
            <a:ext cx="1835357" cy="879982"/>
            <a:chOff x="583894" y="1986790"/>
            <a:chExt cx="2447142" cy="1173309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2E3F7F40-10BF-45F6-8D07-42DDFC9F80CA}"/>
                </a:ext>
              </a:extLst>
            </p:cNvPr>
            <p:cNvSpPr txBox="1"/>
            <p:nvPr/>
          </p:nvSpPr>
          <p:spPr>
            <a:xfrm>
              <a:off x="583894" y="2390658"/>
              <a:ext cx="244714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 rtl="1"/>
              <a:r>
                <a:rPr lang="fa-IR" sz="1050" dirty="0">
                  <a:latin typeface="Georgia Pro Cond Light" panose="02040306050405020303" pitchFamily="18" charset="0"/>
                  <a:cs typeface="B Nazanin" panose="00000400000000000000" pitchFamily="2" charset="-78"/>
                </a:rPr>
                <a:t>این اسلاید یک اسلاید قابل ویرایش با تمام نیازهای شماست. آن را با نیازهای خود تطبیق دهید و جذب خواهد شد</a:t>
              </a:r>
              <a:endParaRPr lang="en-IN" sz="1050" dirty="0">
                <a:latin typeface="Georgia Pro Cond Light" panose="02040306050405020303" pitchFamily="18" charset="0"/>
                <a:cs typeface="B Nazanin" panose="00000400000000000000" pitchFamily="2" charset="-78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F09D7387-4486-4122-AF5A-4CDC8E90B7FA}"/>
                </a:ext>
              </a:extLst>
            </p:cNvPr>
            <p:cNvSpPr txBox="1"/>
            <p:nvPr/>
          </p:nvSpPr>
          <p:spPr>
            <a:xfrm>
              <a:off x="583894" y="1986790"/>
              <a:ext cx="244714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r" rtl="1"/>
              <a:r>
                <a:rPr lang="fa-IR" sz="1500" dirty="0">
                  <a:latin typeface="Georgia Pro Cond Semibold" panose="02040706050405020303" pitchFamily="18" charset="0"/>
                  <a:cs typeface="B Nazanin" panose="00000400000000000000" pitchFamily="2" charset="-78"/>
                </a:rPr>
                <a:t>عنوان 2</a:t>
              </a:r>
              <a:endParaRPr lang="en-IN" sz="1500" dirty="0">
                <a:latin typeface="Georgia Pro Cond Semibold" panose="02040706050405020303" pitchFamily="18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49" name="TextBox 48">
            <a:extLst>
              <a:ext uri="{FF2B5EF4-FFF2-40B4-BE49-F238E27FC236}">
                <a16:creationId xmlns:a16="http://schemas.microsoft.com/office/drawing/2014/main" id="{355F66A6-C40D-450E-855E-FF3891FC6800}"/>
              </a:ext>
            </a:extLst>
          </p:cNvPr>
          <p:cNvSpPr txBox="1"/>
          <p:nvPr/>
        </p:nvSpPr>
        <p:spPr>
          <a:xfrm>
            <a:off x="0" y="11674"/>
            <a:ext cx="914400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050" dirty="0">
                <a:latin typeface="Georgia Pro Cond Semibold" panose="02040706050405020303" pitchFamily="18" charset="0"/>
                <a:cs typeface="B Nazanin" panose="00000400000000000000" pitchFamily="2" charset="-78"/>
              </a:rPr>
              <a:t>بهترین دانلود اینفوگرافیک تا کنون</a:t>
            </a:r>
            <a:endParaRPr lang="en-IN" sz="4050" dirty="0">
              <a:latin typeface="Georgia Pro Cond Semibold" panose="02040706050405020303" pitchFamily="18" charset="0"/>
              <a:cs typeface="B Nazanin" panose="00000400000000000000" pitchFamily="2" charset="-78"/>
            </a:endParaRP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AB9BCB46-C838-4B50-8C60-E2D20C7B59EA}"/>
              </a:ext>
            </a:extLst>
          </p:cNvPr>
          <p:cNvCxnSpPr/>
          <p:nvPr/>
        </p:nvCxnSpPr>
        <p:spPr>
          <a:xfrm>
            <a:off x="0" y="0"/>
            <a:ext cx="9144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6C024B10-F1C1-4726-8CDC-39145B39B11D}"/>
              </a:ext>
            </a:extLst>
          </p:cNvPr>
          <p:cNvCxnSpPr/>
          <p:nvPr/>
        </p:nvCxnSpPr>
        <p:spPr>
          <a:xfrm>
            <a:off x="0" y="5143500"/>
            <a:ext cx="91440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279002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4978343" y="3369520"/>
            <a:ext cx="187278" cy="58323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5456594" y="3436855"/>
            <a:ext cx="449290" cy="448558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6873201" y="3486050"/>
            <a:ext cx="433891" cy="350187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6917119" y="4387109"/>
            <a:ext cx="498091" cy="365028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1821808" y="3416950"/>
            <a:ext cx="488381" cy="48838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3686232" y="4227355"/>
            <a:ext cx="411498" cy="529154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4314316" y="4355133"/>
            <a:ext cx="431039" cy="426521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2530487" y="4275689"/>
            <a:ext cx="296549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4948827" y="4307392"/>
            <a:ext cx="386910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6243975" y="4333718"/>
            <a:ext cx="423998" cy="43473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2429509" y="3514835"/>
            <a:ext cx="521464" cy="35321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1971705" y="4161207"/>
            <a:ext cx="268284" cy="65738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5503257" y="4333709"/>
            <a:ext cx="491581" cy="388647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3107162" y="4314278"/>
            <a:ext cx="404704" cy="408087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6196865" y="3429340"/>
            <a:ext cx="385355" cy="46359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6893884" y="926489"/>
            <a:ext cx="425141" cy="424848"/>
            <a:chOff x="8211055" y="926488"/>
            <a:chExt cx="425141" cy="424848"/>
          </a:xfrm>
          <a:solidFill>
            <a:schemeClr val="bg2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6178001" y="1728547"/>
            <a:ext cx="414057" cy="412961"/>
            <a:chOff x="7495172" y="1728545"/>
            <a:chExt cx="414057" cy="412961"/>
          </a:xfrm>
          <a:solidFill>
            <a:schemeClr val="bg2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3118016" y="3483023"/>
            <a:ext cx="381642" cy="422306"/>
            <a:chOff x="4435187" y="3483022"/>
            <a:chExt cx="381642" cy="422306"/>
          </a:xfrm>
          <a:solidFill>
            <a:schemeClr val="bg2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2413774" y="986054"/>
            <a:ext cx="373559" cy="372837"/>
            <a:chOff x="3730944" y="986052"/>
            <a:chExt cx="373559" cy="372837"/>
          </a:xfrm>
          <a:solidFill>
            <a:schemeClr val="bg2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6872469" y="2558382"/>
            <a:ext cx="453661" cy="454365"/>
            <a:chOff x="8189640" y="2558381"/>
            <a:chExt cx="453661" cy="454365"/>
          </a:xfrm>
          <a:solidFill>
            <a:schemeClr val="bg2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1834994" y="935259"/>
            <a:ext cx="374968" cy="450424"/>
            <a:chOff x="3152165" y="935257"/>
            <a:chExt cx="374968" cy="450424"/>
          </a:xfrm>
          <a:solidFill>
            <a:schemeClr val="bg2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4810552" y="908466"/>
            <a:ext cx="450424" cy="450423"/>
            <a:chOff x="6127723" y="908465"/>
            <a:chExt cx="450424" cy="450423"/>
          </a:xfrm>
          <a:solidFill>
            <a:schemeClr val="bg2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5377773" y="916357"/>
            <a:ext cx="455278" cy="449190"/>
            <a:chOff x="6694944" y="916356"/>
            <a:chExt cx="455278" cy="449190"/>
          </a:xfrm>
          <a:solidFill>
            <a:schemeClr val="bg2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3077947" y="916889"/>
            <a:ext cx="435775" cy="450423"/>
            <a:chOff x="4395118" y="916887"/>
            <a:chExt cx="435775" cy="450423"/>
          </a:xfrm>
          <a:solidFill>
            <a:schemeClr val="bg2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6177993" y="916357"/>
            <a:ext cx="428515" cy="451036"/>
            <a:chOff x="7495163" y="916356"/>
            <a:chExt cx="428515" cy="451036"/>
          </a:xfrm>
          <a:solidFill>
            <a:schemeClr val="bg2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3653516" y="916888"/>
            <a:ext cx="423596" cy="450424"/>
            <a:chOff x="4970687" y="916887"/>
            <a:chExt cx="423596" cy="450424"/>
          </a:xfrm>
          <a:solidFill>
            <a:schemeClr val="bg2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4198113" y="916568"/>
            <a:ext cx="456486" cy="451082"/>
            <a:chOff x="5515285" y="916567"/>
            <a:chExt cx="456486" cy="451082"/>
          </a:xfrm>
          <a:solidFill>
            <a:schemeClr val="bg2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6853633" y="1679599"/>
            <a:ext cx="498603" cy="496391"/>
            <a:chOff x="8170804" y="1679597"/>
            <a:chExt cx="498603" cy="496391"/>
          </a:xfrm>
          <a:solidFill>
            <a:schemeClr val="bg2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3029429" y="1707908"/>
            <a:ext cx="445212" cy="4464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3590513" y="1706391"/>
            <a:ext cx="460830" cy="449225"/>
            <a:chOff x="4907685" y="1706389"/>
            <a:chExt cx="460830" cy="449225"/>
          </a:xfrm>
          <a:solidFill>
            <a:schemeClr val="bg2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4158201" y="1706601"/>
            <a:ext cx="450021" cy="448805"/>
            <a:chOff x="5475372" y="1706599"/>
            <a:chExt cx="450021" cy="448805"/>
          </a:xfrm>
          <a:solidFill>
            <a:schemeClr val="bg2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1830678" y="1725785"/>
            <a:ext cx="446391" cy="447617"/>
            <a:chOff x="3147849" y="1725783"/>
            <a:chExt cx="446391" cy="447617"/>
          </a:xfrm>
          <a:solidFill>
            <a:schemeClr val="bg2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4790582" y="1700219"/>
            <a:ext cx="445212" cy="445175"/>
            <a:chOff x="6107753" y="1700217"/>
            <a:chExt cx="445212" cy="445175"/>
          </a:xfrm>
          <a:solidFill>
            <a:schemeClr val="bg2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2464366" y="1707954"/>
            <a:ext cx="469270" cy="446099"/>
            <a:chOff x="3781537" y="1707952"/>
            <a:chExt cx="469270" cy="446099"/>
          </a:xfrm>
          <a:solidFill>
            <a:schemeClr val="bg2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5413178" y="1707240"/>
            <a:ext cx="446400" cy="445212"/>
            <a:chOff x="6730349" y="1707239"/>
            <a:chExt cx="446400" cy="445212"/>
          </a:xfrm>
          <a:solidFill>
            <a:schemeClr val="bg2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3022607" y="2577101"/>
            <a:ext cx="451036" cy="46317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3562204" y="2649493"/>
            <a:ext cx="459001" cy="390768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4209663" y="2589243"/>
            <a:ext cx="461287" cy="462000"/>
            <a:chOff x="5526834" y="2589242"/>
            <a:chExt cx="461287" cy="462000"/>
          </a:xfrm>
          <a:solidFill>
            <a:schemeClr val="bg2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6036681" y="2571614"/>
            <a:ext cx="465823" cy="464295"/>
            <a:chOff x="7353851" y="2571612"/>
            <a:chExt cx="465823" cy="464295"/>
          </a:xfrm>
          <a:solidFill>
            <a:schemeClr val="bg2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3584177" y="3495295"/>
            <a:ext cx="406286" cy="408900"/>
            <a:chOff x="4901348" y="3495294"/>
            <a:chExt cx="406286" cy="408900"/>
          </a:xfrm>
          <a:solidFill>
            <a:schemeClr val="bg2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4831144" y="2583016"/>
            <a:ext cx="272920" cy="462000"/>
            <a:chOff x="6148315" y="2583015"/>
            <a:chExt cx="272920" cy="462000"/>
          </a:xfrm>
          <a:solidFill>
            <a:schemeClr val="bg2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2478887" y="2604504"/>
            <a:ext cx="454438" cy="462586"/>
            <a:chOff x="3796058" y="2604503"/>
            <a:chExt cx="454438" cy="462586"/>
          </a:xfrm>
          <a:solidFill>
            <a:schemeClr val="bg2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5388115" y="2576277"/>
            <a:ext cx="456723" cy="464304"/>
            <a:chOff x="6705286" y="2576276"/>
            <a:chExt cx="456723" cy="464304"/>
          </a:xfrm>
          <a:solidFill>
            <a:schemeClr val="bg2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4250665" y="3523549"/>
            <a:ext cx="492377" cy="387934"/>
            <a:chOff x="5567836" y="3523548"/>
            <a:chExt cx="492377" cy="387934"/>
          </a:xfrm>
          <a:solidFill>
            <a:schemeClr val="bg2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1760780" y="2595846"/>
            <a:ext cx="556458" cy="457373"/>
            <a:chOff x="3077952" y="2595844"/>
            <a:chExt cx="556458" cy="457373"/>
          </a:xfrm>
          <a:solidFill>
            <a:schemeClr val="bg2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827315" y="193395"/>
            <a:ext cx="6959743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716775" y="1188000"/>
            <a:ext cx="7710600" cy="7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fa-IR" sz="1400" dirty="0">
                <a:solidFill>
                  <a:schemeClr val="tx1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5117640" y="3085736"/>
            <a:ext cx="474294" cy="551291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5731296" y="2314340"/>
            <a:ext cx="555653" cy="557031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6357664" y="2318845"/>
            <a:ext cx="582574" cy="533871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5717142" y="3078709"/>
            <a:ext cx="583960" cy="565345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6351924" y="3108896"/>
            <a:ext cx="589898" cy="504970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5727139" y="3826000"/>
            <a:ext cx="563967" cy="567127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5040636" y="3829461"/>
            <a:ext cx="628301" cy="588505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6386170" y="3814027"/>
            <a:ext cx="557038" cy="562772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4423778" y="2340963"/>
            <a:ext cx="517934" cy="517934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3690839" y="2341061"/>
            <a:ext cx="586986" cy="51774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3713860" y="3102400"/>
            <a:ext cx="540943" cy="517963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4414654" y="3102358"/>
            <a:ext cx="536180" cy="518047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1951688" y="3445787"/>
            <a:ext cx="965351" cy="13461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1951688" y="3041077"/>
            <a:ext cx="960158" cy="289172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960185" y="3295400"/>
            <a:ext cx="811503" cy="252584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1951688" y="2709308"/>
            <a:ext cx="965160" cy="216230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958435" y="3014089"/>
            <a:ext cx="810618" cy="192983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959254" y="2334687"/>
            <a:ext cx="1959041" cy="208784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1951688" y="3950602"/>
            <a:ext cx="946551" cy="153200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1951688" y="3695937"/>
            <a:ext cx="962257" cy="139127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1951688" y="4219341"/>
            <a:ext cx="960300" cy="153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951833" y="3621603"/>
            <a:ext cx="823838" cy="458988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3056804" y="2339173"/>
            <a:ext cx="521514" cy="521514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3051044" y="3094865"/>
            <a:ext cx="533033" cy="533033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2976527" y="3772543"/>
            <a:ext cx="682068" cy="682068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4440026" y="3869234"/>
            <a:ext cx="505650" cy="504006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5052628" y="2298862"/>
            <a:ext cx="567744" cy="602136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3727557" y="3855579"/>
            <a:ext cx="508123" cy="507955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959087" y="4169123"/>
            <a:ext cx="809227" cy="200842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967547" y="2656004"/>
            <a:ext cx="792421" cy="26994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7401300" y="2350672"/>
            <a:ext cx="185410" cy="94006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7100754" y="2333075"/>
            <a:ext cx="171771" cy="129198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7723043" y="2339529"/>
            <a:ext cx="167813" cy="116777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8017748" y="2333075"/>
            <a:ext cx="163855" cy="129198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7103403" y="2550562"/>
            <a:ext cx="166473" cy="141497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7412747" y="2576286"/>
            <a:ext cx="162515" cy="90049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7734460" y="2576286"/>
            <a:ext cx="144979" cy="90049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8028952" y="2558477"/>
            <a:ext cx="141447" cy="125667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7443466" y="2980885"/>
            <a:ext cx="101077" cy="107645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7735904" y="2981098"/>
            <a:ext cx="120867" cy="107218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8064572" y="2984112"/>
            <a:ext cx="70206" cy="10119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7096126" y="2999759"/>
            <a:ext cx="181026" cy="69896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8015982" y="2790324"/>
            <a:ext cx="167387" cy="89197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7712887" y="2793764"/>
            <a:ext cx="166899" cy="82317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7124044" y="3197682"/>
            <a:ext cx="125190" cy="12785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7421302" y="3204714"/>
            <a:ext cx="145405" cy="113794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7753257" y="3196221"/>
            <a:ext cx="86159" cy="130781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8025633" y="4203306"/>
            <a:ext cx="148084" cy="16298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7127089" y="3431527"/>
            <a:ext cx="119101" cy="163415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7095061" y="4219136"/>
            <a:ext cx="183157" cy="131329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7112384" y="3700780"/>
            <a:ext cx="148511" cy="112515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7746133" y="3682697"/>
            <a:ext cx="100408" cy="14868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7437621" y="3459808"/>
            <a:ext cx="112768" cy="106853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7737243" y="3948834"/>
            <a:ext cx="118187" cy="146246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7425808" y="4212895"/>
            <a:ext cx="136394" cy="143810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7441061" y="3955623"/>
            <a:ext cx="105888" cy="132668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8019727" y="3195277"/>
            <a:ext cx="159897" cy="132668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7118991" y="3955623"/>
            <a:ext cx="135298" cy="132668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8050020" y="3676639"/>
            <a:ext cx="99312" cy="160797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8007184" y="3941771"/>
            <a:ext cx="184984" cy="160371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7426689" y="3708223"/>
            <a:ext cx="173014" cy="97629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7693626" y="4196920"/>
            <a:ext cx="212497" cy="175761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7709169" y="3426066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8025426" y="3454885"/>
            <a:ext cx="148500" cy="1167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7127539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7434905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/>
          </p:nvPr>
        </p:nvSpPr>
        <p:spPr>
          <a:xfrm>
            <a:off x="716775" y="510900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1504285" y="2586168"/>
            <a:ext cx="1713187" cy="534976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2653822" y="2482830"/>
            <a:ext cx="687939" cy="741642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380284" y="2482830"/>
            <a:ext cx="687550" cy="741642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199873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2949013" y="3559838"/>
            <a:ext cx="724598" cy="588011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04845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199873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2949013" y="1559475"/>
            <a:ext cx="724598" cy="587996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04845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180249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132084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3087047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3087047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132084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181416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1644313" y="2717237"/>
            <a:ext cx="1428600" cy="27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عنوان را اینجا اضافه کنید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311648" y="1620631"/>
            <a:ext cx="197743" cy="197743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2258621" y="1613606"/>
            <a:ext cx="204394" cy="197743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3212214" y="1620657"/>
            <a:ext cx="197774" cy="197743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3212183" y="3615929"/>
            <a:ext cx="197784" cy="197743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309717" y="3615924"/>
            <a:ext cx="199697" cy="197753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2258607" y="3617777"/>
            <a:ext cx="204425" cy="194059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048453" y="1910789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1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1998736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2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2949019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3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048350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4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1998684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5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2949019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6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374787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2326630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3278485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374774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2326617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3278472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200729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2328782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2456836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200729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2328782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2456836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1718737" y="1944326"/>
            <a:ext cx="201900" cy="8259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2798635" y="1946426"/>
            <a:ext cx="201900" cy="8217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2258680" y="2356226"/>
            <a:ext cx="201900" cy="21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1717824" y="2939735"/>
            <a:ext cx="203700" cy="8259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2797722" y="2941835"/>
            <a:ext cx="203700" cy="8217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2257767" y="3351635"/>
            <a:ext cx="203700" cy="21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4239724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5018842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5797943" y="2708319"/>
            <a:ext cx="778732" cy="252234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6576658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7355776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4429400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5244198" y="3658334"/>
            <a:ext cx="342847" cy="386678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6007260" y="1662350"/>
            <a:ext cx="342865" cy="386555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6796005" y="3658439"/>
            <a:ext cx="343251" cy="386661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7585137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4569763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614762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772547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5384563" y="299972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6936563" y="299977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43314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2016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4569763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6153050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7725475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53841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69365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4600813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6178675" y="2137482"/>
            <a:ext cx="540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7756525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5415313" y="3061820"/>
            <a:ext cx="300" cy="507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6967613" y="3061870"/>
            <a:ext cx="0" cy="5076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5138997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2017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59046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2018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66968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2019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74889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2020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6865977" y="3729422"/>
            <a:ext cx="204488" cy="205025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5307356" y="3748469"/>
            <a:ext cx="206115" cy="206115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7653299" y="1758852"/>
            <a:ext cx="205578" cy="204332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6076163" y="1764541"/>
            <a:ext cx="205042" cy="204505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4485399" y="1783308"/>
            <a:ext cx="205596" cy="155421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6405263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4827411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5626377" y="31497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71787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40373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/>
          </p:nvPr>
        </p:nvSpPr>
        <p:spPr>
          <a:xfrm>
            <a:off x="1048350" y="323850"/>
            <a:ext cx="70473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100560" y="3398663"/>
            <a:ext cx="1102891" cy="760337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3504468" y="1286940"/>
            <a:ext cx="1561911" cy="708580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3486488" y="2149036"/>
            <a:ext cx="1597032" cy="378649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6846570" y="972834"/>
            <a:ext cx="1559809" cy="72261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3500360" y="2682741"/>
            <a:ext cx="1570719" cy="294123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6843616" y="1800228"/>
            <a:ext cx="1565716" cy="366729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6827928" y="2949043"/>
            <a:ext cx="1597061" cy="663440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5349066" y="970435"/>
            <a:ext cx="1368606" cy="1593805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3481439" y="976671"/>
            <a:ext cx="1637968" cy="154942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720124" y="1298269"/>
            <a:ext cx="2476762" cy="91743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706391" y="2533734"/>
            <a:ext cx="1452710" cy="651923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706393" y="969273"/>
            <a:ext cx="2518541" cy="20930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3499403" y="3665904"/>
            <a:ext cx="1567778" cy="491677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3460012" y="3146315"/>
            <a:ext cx="1616964" cy="346256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738224" y="3432344"/>
            <a:ext cx="1295882" cy="646587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5951337" y="3228841"/>
            <a:ext cx="164064" cy="1414916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5323766" y="2817385"/>
            <a:ext cx="1419207" cy="24808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5335084" y="3190448"/>
            <a:ext cx="1396570" cy="385016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021150" y="1609224"/>
            <a:ext cx="1182276" cy="662027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706399" y="1556837"/>
            <a:ext cx="962651" cy="810058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6815339" y="2324267"/>
            <a:ext cx="1622269" cy="552443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6834882" y="3698522"/>
            <a:ext cx="1583206" cy="475705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2338470" y="2459668"/>
            <a:ext cx="836286" cy="824529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605525" y="253756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1800" dirty="0">
                <a:solidFill>
                  <a:schemeClr val="tx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4796690" y="970936"/>
            <a:ext cx="745431" cy="718863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tx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tx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tx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tx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tx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713063" y="1849386"/>
            <a:ext cx="761767" cy="729896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3224027" y="1852592"/>
            <a:ext cx="685569" cy="723586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4899249" y="1859288"/>
            <a:ext cx="710153" cy="710153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5708687" y="1853794"/>
            <a:ext cx="720998" cy="721183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8153834" y="3499399"/>
            <a:ext cx="280585" cy="673164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5270892" y="3488196"/>
            <a:ext cx="470352" cy="683745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8128357" y="3402198"/>
            <a:ext cx="204" cy="4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</a:endParaRPr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5892043" y="3499398"/>
            <a:ext cx="293891" cy="293845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5892043" y="3878069"/>
            <a:ext cx="293891" cy="293891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6930470" y="3498595"/>
            <a:ext cx="609693" cy="67315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</a:endParaRPr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6336732" y="3496333"/>
            <a:ext cx="442939" cy="675638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</a:endParaRPr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7817018" y="2706762"/>
            <a:ext cx="622883" cy="621944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2274123" y="2716370"/>
            <a:ext cx="1310987" cy="612407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6599995" y="2706925"/>
            <a:ext cx="1110299" cy="621702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5417655" y="2703822"/>
            <a:ext cx="1074451" cy="62718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1"/>
                  </a:solidFill>
                </a:endParaRPr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1"/>
                  </a:solidFill>
                </a:endParaRPr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1"/>
                  </a:solidFill>
                </a:endParaRPr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1"/>
                  </a:solidFill>
                </a:endParaRPr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7568868" y="1854534"/>
            <a:ext cx="874976" cy="719600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4013304" y="970936"/>
            <a:ext cx="712557" cy="785901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4008780" y="1854159"/>
            <a:ext cx="791287" cy="720350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709275" y="3498789"/>
            <a:ext cx="1408444" cy="673166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3146990" y="970936"/>
            <a:ext cx="795485" cy="738831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2268517" y="3493832"/>
            <a:ext cx="1324924" cy="678083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6392789" y="1044380"/>
            <a:ext cx="1131087" cy="587383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3744240" y="3493874"/>
            <a:ext cx="1375854" cy="678131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>
                      <a:solidFill>
                        <a:schemeClr val="tx1"/>
                      </a:solidFill>
                    </a:rPr>
                    <a:t>     </a:t>
                  </a: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6528949" y="1853801"/>
            <a:ext cx="940737" cy="721067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2412267" y="1858147"/>
            <a:ext cx="712577" cy="712374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7594705" y="970936"/>
            <a:ext cx="845645" cy="711911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3691834" y="2707045"/>
            <a:ext cx="1617932" cy="621724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700156" y="970936"/>
            <a:ext cx="883205" cy="775176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2308457" y="970936"/>
            <a:ext cx="767704" cy="81548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1654189" y="970936"/>
            <a:ext cx="583439" cy="870229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1574012" y="1857258"/>
            <a:ext cx="739072" cy="714152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7690961" y="3488029"/>
            <a:ext cx="312074" cy="684173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5612949" y="970936"/>
            <a:ext cx="709011" cy="739359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714444" y="2707052"/>
            <a:ext cx="1452955" cy="62136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714444" y="299998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042813" y="1767791"/>
            <a:ext cx="362447" cy="354614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2541658" y="1767756"/>
            <a:ext cx="356737" cy="353239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3272903" y="1766411"/>
            <a:ext cx="342506" cy="355302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1797586" y="1765574"/>
            <a:ext cx="357455" cy="356139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4822994" y="1767099"/>
            <a:ext cx="288391" cy="354734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5516509" y="1765693"/>
            <a:ext cx="356019" cy="355302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6274094" y="1767099"/>
            <a:ext cx="356019" cy="353897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7034468" y="1768508"/>
            <a:ext cx="302622" cy="357455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7742296" y="1767816"/>
            <a:ext cx="354614" cy="355332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7740143" y="2291860"/>
            <a:ext cx="356767" cy="354584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7007492" y="2291860"/>
            <a:ext cx="355302" cy="354584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6273377" y="2292547"/>
            <a:ext cx="356019" cy="354614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5514356" y="2292547"/>
            <a:ext cx="356049" cy="355332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4770285" y="2355930"/>
            <a:ext cx="355332" cy="22784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4088105" y="2577914"/>
            <a:ext cx="10733" cy="18656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4318814" y="2544579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4318814" y="2572324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4318814" y="251608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4318814" y="2488312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4318814" y="2461256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4318814" y="243351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4273250" y="2591547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4273250" y="253602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4273250" y="2563085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4273250" y="250897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4135821" y="2522485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4135821" y="2466966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4135821" y="2494740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4135821" y="255097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4135821" y="257875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4261860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4316691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4073874" y="2358738"/>
            <a:ext cx="17849" cy="10703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4288916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4101648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4233368" y="2358738"/>
            <a:ext cx="18566" cy="10703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4129423" y="2358738"/>
            <a:ext cx="18536" cy="10703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4385036" y="2344507"/>
            <a:ext cx="39196" cy="39196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4073874" y="2322443"/>
            <a:ext cx="296224" cy="24779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4399267" y="2470524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4399267" y="2415692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4399267" y="249829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4399267" y="244346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4399267" y="2554535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4399267" y="2582309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4399267" y="2526043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4022630" y="2292516"/>
            <a:ext cx="356019" cy="35533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3245846" y="2291082"/>
            <a:ext cx="361730" cy="35891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2544498" y="2291052"/>
            <a:ext cx="353179" cy="355332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1781203" y="2291860"/>
            <a:ext cx="368158" cy="355302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042813" y="2292426"/>
            <a:ext cx="356019" cy="355421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041406" y="2835815"/>
            <a:ext cx="356767" cy="356737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1775487" y="2834342"/>
            <a:ext cx="361730" cy="354614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2543093" y="2836502"/>
            <a:ext cx="356019" cy="356737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3233738" y="2836323"/>
            <a:ext cx="370281" cy="356946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4022685" y="2836502"/>
            <a:ext cx="356019" cy="352492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4769597" y="2833722"/>
            <a:ext cx="356019" cy="358112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5512951" y="2843648"/>
            <a:ext cx="357455" cy="338201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6296159" y="2835994"/>
            <a:ext cx="309768" cy="355123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6997425" y="2836465"/>
            <a:ext cx="356019" cy="35533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7749323" y="2835777"/>
            <a:ext cx="341071" cy="356019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7751534" y="3421058"/>
            <a:ext cx="351056" cy="355302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7126312" y="3574088"/>
            <a:ext cx="103984" cy="10703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7126312" y="3600427"/>
            <a:ext cx="103984" cy="10733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7149811" y="3625362"/>
            <a:ext cx="56985" cy="10703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7007411" y="3422450"/>
            <a:ext cx="337513" cy="355302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6273377" y="3422493"/>
            <a:ext cx="356019" cy="355302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5513639" y="3420341"/>
            <a:ext cx="356049" cy="355332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4760267" y="3419579"/>
            <a:ext cx="366005" cy="35578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4024091" y="3421058"/>
            <a:ext cx="351056" cy="355302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3247951" y="3420895"/>
            <a:ext cx="356019" cy="356139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2543093" y="3421058"/>
            <a:ext cx="354584" cy="354614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1778362" y="3430745"/>
            <a:ext cx="359577" cy="338051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091246" y="3420341"/>
            <a:ext cx="291261" cy="356737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058508" y="3989230"/>
            <a:ext cx="357455" cy="356019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1781920" y="3990486"/>
            <a:ext cx="353897" cy="354046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2544498" y="4004837"/>
            <a:ext cx="356019" cy="326899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3247999" y="3991263"/>
            <a:ext cx="356019" cy="356139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4031151" y="3989898"/>
            <a:ext cx="355330" cy="353179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4769597" y="3989948"/>
            <a:ext cx="356019" cy="356019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5522189" y="3989948"/>
            <a:ext cx="356019" cy="353179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6273377" y="3989230"/>
            <a:ext cx="364570" cy="355750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6997507" y="3989948"/>
            <a:ext cx="356019" cy="356737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7740860" y="3992609"/>
            <a:ext cx="356049" cy="353359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4023373" y="1767816"/>
            <a:ext cx="358172" cy="355332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048350" y="11586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عناصر اینفوگرافیک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/>
          </p:nvPr>
        </p:nvSpPr>
        <p:spPr>
          <a:xfrm>
            <a:off x="1048350" y="323850"/>
            <a:ext cx="70473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Google Shape;574;p72"/>
          <p:cNvSpPr txBox="1">
            <a:spLocks noGrp="1"/>
          </p:cNvSpPr>
          <p:nvPr>
            <p:ph type="ctrTitle"/>
          </p:nvPr>
        </p:nvSpPr>
        <p:spPr>
          <a:xfrm>
            <a:off x="1365725" y="336831"/>
            <a:ext cx="6412500" cy="6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مرکز ما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75" name="Google Shape;575;p72"/>
          <p:cNvSpPr txBox="1">
            <a:spLocks noGrp="1"/>
          </p:cNvSpPr>
          <p:nvPr>
            <p:ph type="subTitle" idx="4294967295"/>
          </p:nvPr>
        </p:nvSpPr>
        <p:spPr>
          <a:xfrm>
            <a:off x="2958338" y="1229204"/>
            <a:ext cx="2299200" cy="126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>
              <a:lnSpc>
                <a:spcPct val="100000"/>
              </a:lnSpc>
              <a:spcAft>
                <a:spcPts val="160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76" name="Google Shape;576;p72"/>
          <p:cNvSpPr txBox="1">
            <a:spLocks noGrp="1"/>
          </p:cNvSpPr>
          <p:nvPr>
            <p:ph type="subTitle" idx="4294967295"/>
          </p:nvPr>
        </p:nvSpPr>
        <p:spPr>
          <a:xfrm>
            <a:off x="928731" y="3010486"/>
            <a:ext cx="2440500" cy="27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Aft>
                <a:spcPts val="1600"/>
              </a:spcAft>
              <a:buNone/>
            </a:pPr>
            <a:r>
              <a:rPr lang="fa-IR" dirty="0">
                <a:latin typeface="Livvic Medium"/>
                <a:ea typeface="Livvic Medium"/>
                <a:cs typeface="B Nazanin" panose="00000400000000000000" pitchFamily="2" charset="-78"/>
                <a:sym typeface="Livvic Medium"/>
              </a:rPr>
              <a:t>عنوان در اینجا</a:t>
            </a:r>
            <a:endParaRPr dirty="0">
              <a:latin typeface="Livvic Medium"/>
              <a:ea typeface="Livvic Medium"/>
              <a:cs typeface="B Nazanin" panose="00000400000000000000" pitchFamily="2" charset="-78"/>
              <a:sym typeface="Livvic Medium"/>
            </a:endParaRPr>
          </a:p>
        </p:txBody>
      </p:sp>
      <p:sp>
        <p:nvSpPr>
          <p:cNvPr id="577" name="Google Shape;577;p72"/>
          <p:cNvSpPr txBox="1">
            <a:spLocks noGrp="1"/>
          </p:cNvSpPr>
          <p:nvPr>
            <p:ph type="subTitle" idx="4294967295"/>
          </p:nvPr>
        </p:nvSpPr>
        <p:spPr>
          <a:xfrm>
            <a:off x="4824267" y="3010486"/>
            <a:ext cx="2470800" cy="27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Aft>
                <a:spcPts val="1600"/>
              </a:spcAft>
              <a:buNone/>
            </a:pPr>
            <a:r>
              <a:rPr lang="fa-IR" dirty="0">
                <a:latin typeface="Livvic Medium"/>
                <a:ea typeface="Livvic Medium"/>
                <a:cs typeface="B Nazanin" panose="00000400000000000000" pitchFamily="2" charset="-78"/>
                <a:sym typeface="Livvic Medium"/>
              </a:rPr>
              <a:t>عنوان در اینجا</a:t>
            </a:r>
            <a:endParaRPr dirty="0">
              <a:latin typeface="Livvic Medium"/>
              <a:ea typeface="Livvic Medium"/>
              <a:cs typeface="B Nazanin" panose="00000400000000000000" pitchFamily="2" charset="-78"/>
              <a:sym typeface="Livvic Medium"/>
            </a:endParaRPr>
          </a:p>
        </p:txBody>
      </p:sp>
      <p:sp>
        <p:nvSpPr>
          <p:cNvPr id="578" name="Google Shape;578;p72"/>
          <p:cNvSpPr txBox="1">
            <a:spLocks noGrp="1"/>
          </p:cNvSpPr>
          <p:nvPr>
            <p:ph type="subTitle" idx="4294967295"/>
          </p:nvPr>
        </p:nvSpPr>
        <p:spPr>
          <a:xfrm>
            <a:off x="2887688" y="2211850"/>
            <a:ext cx="2440500" cy="27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Aft>
                <a:spcPts val="1600"/>
              </a:spcAft>
              <a:buNone/>
            </a:pPr>
            <a:r>
              <a:rPr lang="fa-IR" dirty="0">
                <a:latin typeface="Livvic Medium"/>
                <a:ea typeface="Livvic Medium"/>
                <a:cs typeface="B Nazanin" panose="00000400000000000000" pitchFamily="2" charset="-78"/>
                <a:sym typeface="Livvic Medium"/>
              </a:rPr>
              <a:t>عنوان در اینجا</a:t>
            </a:r>
            <a:endParaRPr dirty="0">
              <a:latin typeface="Livvic Medium"/>
              <a:ea typeface="Livvic Medium"/>
              <a:cs typeface="B Nazanin" panose="00000400000000000000" pitchFamily="2" charset="-78"/>
              <a:sym typeface="Livvic Medium"/>
            </a:endParaRPr>
          </a:p>
        </p:txBody>
      </p:sp>
      <p:sp>
        <p:nvSpPr>
          <p:cNvPr id="579" name="Google Shape;579;p72"/>
          <p:cNvSpPr txBox="1">
            <a:spLocks noGrp="1"/>
          </p:cNvSpPr>
          <p:nvPr>
            <p:ph type="subTitle" idx="4294967295"/>
          </p:nvPr>
        </p:nvSpPr>
        <p:spPr>
          <a:xfrm>
            <a:off x="928731" y="3372479"/>
            <a:ext cx="2440500" cy="94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lnSpc>
                <a:spcPct val="100000"/>
              </a:lnSpc>
              <a:spcAft>
                <a:spcPts val="160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80" name="Google Shape;580;p72"/>
          <p:cNvSpPr txBox="1">
            <a:spLocks noGrp="1"/>
          </p:cNvSpPr>
          <p:nvPr>
            <p:ph type="subTitle" idx="4294967295"/>
          </p:nvPr>
        </p:nvSpPr>
        <p:spPr>
          <a:xfrm>
            <a:off x="4853217" y="3372479"/>
            <a:ext cx="2412900" cy="94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lnSpc>
                <a:spcPct val="100000"/>
              </a:lnSpc>
              <a:spcAft>
                <a:spcPts val="160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دامپزشکی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cxnSp>
        <p:nvCxnSpPr>
          <p:cNvPr id="581" name="Google Shape;581;p72"/>
          <p:cNvCxnSpPr/>
          <p:nvPr/>
        </p:nvCxnSpPr>
        <p:spPr>
          <a:xfrm rot="10800000">
            <a:off x="1425406" y="2847025"/>
            <a:ext cx="631080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oval" w="sm" len="sm"/>
            <a:tailEnd type="oval" w="sm" len="sm"/>
          </a:ln>
        </p:spPr>
      </p:cxnSp>
      <p:sp>
        <p:nvSpPr>
          <p:cNvPr id="582" name="Google Shape;582;p72"/>
          <p:cNvSpPr/>
          <p:nvPr/>
        </p:nvSpPr>
        <p:spPr>
          <a:xfrm rot="8100000">
            <a:off x="1768939" y="1725209"/>
            <a:ext cx="760281" cy="760281"/>
          </a:xfrm>
          <a:prstGeom prst="teardrop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83" name="Google Shape;583;p72"/>
          <p:cNvSpPr txBox="1">
            <a:spLocks noGrp="1"/>
          </p:cNvSpPr>
          <p:nvPr>
            <p:ph type="subTitle" idx="4294967295"/>
          </p:nvPr>
        </p:nvSpPr>
        <p:spPr>
          <a:xfrm>
            <a:off x="1743831" y="1965144"/>
            <a:ext cx="810300" cy="27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ivvic Medium"/>
                <a:ea typeface="Livvic Medium"/>
                <a:cs typeface="B Nazanin" panose="00000400000000000000" pitchFamily="2" charset="-78"/>
                <a:sym typeface="Livvic Medium"/>
              </a:rPr>
              <a:t>2010</a:t>
            </a:r>
            <a:endParaRPr>
              <a:latin typeface="Livvic Medium"/>
              <a:ea typeface="Livvic Medium"/>
              <a:cs typeface="B Nazanin" panose="00000400000000000000" pitchFamily="2" charset="-78"/>
              <a:sym typeface="Livvic Medium"/>
            </a:endParaRPr>
          </a:p>
        </p:txBody>
      </p:sp>
      <p:sp>
        <p:nvSpPr>
          <p:cNvPr id="584" name="Google Shape;584;p72"/>
          <p:cNvSpPr/>
          <p:nvPr/>
        </p:nvSpPr>
        <p:spPr>
          <a:xfrm rot="8100000">
            <a:off x="5680990" y="1725209"/>
            <a:ext cx="760281" cy="760281"/>
          </a:xfrm>
          <a:prstGeom prst="teardrop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85" name="Google Shape;585;p72"/>
          <p:cNvSpPr txBox="1">
            <a:spLocks noGrp="1"/>
          </p:cNvSpPr>
          <p:nvPr>
            <p:ph type="subTitle" idx="4294967295"/>
          </p:nvPr>
        </p:nvSpPr>
        <p:spPr>
          <a:xfrm>
            <a:off x="5654517" y="1965144"/>
            <a:ext cx="810300" cy="27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ivvic Medium"/>
                <a:ea typeface="Livvic Medium"/>
                <a:cs typeface="B Nazanin" panose="00000400000000000000" pitchFamily="2" charset="-78"/>
                <a:sym typeface="Livvic Medium"/>
              </a:rPr>
              <a:t>2018</a:t>
            </a:r>
            <a:endParaRPr>
              <a:latin typeface="Livvic Medium"/>
              <a:ea typeface="Livvic Medium"/>
              <a:cs typeface="B Nazanin" panose="00000400000000000000" pitchFamily="2" charset="-78"/>
              <a:sym typeface="Livvic Medium"/>
            </a:endParaRPr>
          </a:p>
        </p:txBody>
      </p:sp>
      <p:sp>
        <p:nvSpPr>
          <p:cNvPr id="586" name="Google Shape;586;p72"/>
          <p:cNvSpPr/>
          <p:nvPr/>
        </p:nvSpPr>
        <p:spPr>
          <a:xfrm>
            <a:off x="7479556" y="2512075"/>
            <a:ext cx="669900" cy="669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87" name="Google Shape;587;p72"/>
          <p:cNvSpPr/>
          <p:nvPr/>
        </p:nvSpPr>
        <p:spPr>
          <a:xfrm rot="-2700000">
            <a:off x="3724965" y="3227969"/>
            <a:ext cx="760281" cy="760281"/>
          </a:xfrm>
          <a:prstGeom prst="teardrop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88" name="Google Shape;588;p72"/>
          <p:cNvSpPr txBox="1">
            <a:spLocks noGrp="1"/>
          </p:cNvSpPr>
          <p:nvPr>
            <p:ph type="subTitle" idx="4294967295"/>
          </p:nvPr>
        </p:nvSpPr>
        <p:spPr>
          <a:xfrm>
            <a:off x="3702788" y="3493589"/>
            <a:ext cx="810300" cy="27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Livvic Medium"/>
                <a:ea typeface="Livvic Medium"/>
                <a:cs typeface="B Nazanin" panose="00000400000000000000" pitchFamily="2" charset="-78"/>
                <a:sym typeface="Livvic Medium"/>
              </a:rPr>
              <a:t>2015</a:t>
            </a:r>
            <a:endParaRPr>
              <a:latin typeface="Livvic Medium"/>
              <a:ea typeface="Livvic Medium"/>
              <a:cs typeface="B Nazanin" panose="00000400000000000000" pitchFamily="2" charset="-78"/>
              <a:sym typeface="Livvic Medium"/>
            </a:endParaRPr>
          </a:p>
        </p:txBody>
      </p:sp>
      <p:sp>
        <p:nvSpPr>
          <p:cNvPr id="589" name="Google Shape;589;p72"/>
          <p:cNvSpPr txBox="1">
            <a:spLocks noGrp="1"/>
          </p:cNvSpPr>
          <p:nvPr>
            <p:ph type="subTitle" idx="4294967295"/>
          </p:nvPr>
        </p:nvSpPr>
        <p:spPr>
          <a:xfrm>
            <a:off x="7409356" y="2700454"/>
            <a:ext cx="810300" cy="337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latin typeface="Livvic Medium"/>
                <a:ea typeface="Livvic Medium"/>
                <a:cs typeface="B Nazanin" panose="00000400000000000000" pitchFamily="2" charset="-78"/>
                <a:sym typeface="Livvic Medium"/>
              </a:rPr>
              <a:t>NOW</a:t>
            </a:r>
            <a:endParaRPr sz="1600">
              <a:latin typeface="Livvic Medium"/>
              <a:ea typeface="Livvic Medium"/>
              <a:cs typeface="B Nazanin" panose="00000400000000000000" pitchFamily="2" charset="-78"/>
              <a:sym typeface="Livvic Medium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Animal Center XL by Slidesgo">
  <a:themeElements>
    <a:clrScheme name="Simple Light">
      <a:dk1>
        <a:srgbClr val="2E2E2E"/>
      </a:dk1>
      <a:lt1>
        <a:srgbClr val="F5F5F5"/>
      </a:lt1>
      <a:dk2>
        <a:srgbClr val="595959"/>
      </a:dk2>
      <a:lt2>
        <a:srgbClr val="EEEEEE"/>
      </a:lt2>
      <a:accent1>
        <a:srgbClr val="B3B9FB"/>
      </a:accent1>
      <a:accent2>
        <a:srgbClr val="FFDB8F"/>
      </a:accent2>
      <a:accent3>
        <a:srgbClr val="9DE0EE"/>
      </a:accent3>
      <a:accent4>
        <a:srgbClr val="D2D6FD"/>
      </a:accent4>
      <a:accent5>
        <a:srgbClr val="F3E0B7"/>
      </a:accent5>
      <a:accent6>
        <a:srgbClr val="C9F0F8"/>
      </a:accent6>
      <a:hlink>
        <a:srgbClr val="2E2E2E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3061</Words>
  <Application>Microsoft Office PowerPoint</Application>
  <PresentationFormat>On-screen Show (16:9)</PresentationFormat>
  <Paragraphs>617</Paragraphs>
  <Slides>85</Slides>
  <Notes>74</Notes>
  <HiddenSlides>0</HiddenSlides>
  <MMClips>0</MMClips>
  <ScaleCrop>false</ScaleCrop>
  <HeadingPairs>
    <vt:vector size="6" baseType="variant">
      <vt:variant>
        <vt:lpstr>Fonts Used</vt:lpstr>
      </vt:variant>
      <vt:variant>
        <vt:i4>24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85</vt:i4>
      </vt:variant>
    </vt:vector>
  </HeadingPairs>
  <TitlesOfParts>
    <vt:vector size="110" baseType="lpstr">
      <vt:lpstr>Arial</vt:lpstr>
      <vt:lpstr>B Nazanin</vt:lpstr>
      <vt:lpstr>Calibri</vt:lpstr>
      <vt:lpstr>Cambria</vt:lpstr>
      <vt:lpstr>Cutive Mono</vt:lpstr>
      <vt:lpstr>Fira Sans Condensed Medium</vt:lpstr>
      <vt:lpstr>Fira Sans Extra Condensed Medium</vt:lpstr>
      <vt:lpstr>Fira Sans Extra Condensed SemiBold</vt:lpstr>
      <vt:lpstr>Georgia</vt:lpstr>
      <vt:lpstr>Georgia Pro Cond</vt:lpstr>
      <vt:lpstr>Georgia Pro Cond Light</vt:lpstr>
      <vt:lpstr>Georgia Pro Cond Semibold</vt:lpstr>
      <vt:lpstr>Georgia Pro Light</vt:lpstr>
      <vt:lpstr>Helvetica Light</vt:lpstr>
      <vt:lpstr>Lato</vt:lpstr>
      <vt:lpstr>Lato Light</vt:lpstr>
      <vt:lpstr>Livvic</vt:lpstr>
      <vt:lpstr>Livvic Medium</vt:lpstr>
      <vt:lpstr>Lora</vt:lpstr>
      <vt:lpstr>Montserrrat</vt:lpstr>
      <vt:lpstr>Open Sans</vt:lpstr>
      <vt:lpstr>Poppins</vt:lpstr>
      <vt:lpstr>Roboto Medium</vt:lpstr>
      <vt:lpstr>Ubuntu Condensed</vt:lpstr>
      <vt:lpstr>Animal Center XL by Slidesgo</vt:lpstr>
      <vt:lpstr>مرکز درمان حیوانات</vt:lpstr>
      <vt:lpstr>اعداد کلیدی</vt:lpstr>
      <vt:lpstr>02</vt:lpstr>
      <vt:lpstr>PowerPoint Presentation</vt:lpstr>
      <vt:lpstr>02</vt:lpstr>
      <vt:lpstr>معرفی</vt:lpstr>
      <vt:lpstr>معرفی</vt:lpstr>
      <vt:lpstr>PowerPoint Presentation</vt:lpstr>
      <vt:lpstr>مرکز ما</vt:lpstr>
      <vt:lpstr>مرکز ما</vt:lpstr>
      <vt:lpstr>ماموریت</vt:lpstr>
      <vt:lpstr>PowerPoint Presentation</vt:lpstr>
      <vt:lpstr>چشم انداز</vt:lpstr>
      <vt:lpstr>PowerPoint Presentation</vt:lpstr>
      <vt:lpstr>ماموریت</vt:lpstr>
      <vt:lpstr>PowerPoint Presentation</vt:lpstr>
      <vt:lpstr>-کسی معروف</vt:lpstr>
      <vt:lpstr>-کسی معروف</vt:lpstr>
      <vt:lpstr>اعداد کلیدی</vt:lpstr>
      <vt:lpstr>PowerPoint Presentation</vt:lpstr>
      <vt:lpstr>اعداد کلیدی</vt:lpstr>
      <vt:lpstr>PowerPoint Presentation</vt:lpstr>
      <vt:lpstr>نمودار ما</vt:lpstr>
      <vt:lpstr>گرافیک ما</vt:lpstr>
      <vt:lpstr>نمودار ما</vt:lpstr>
      <vt:lpstr>یک داستان کوتاه</vt:lpstr>
      <vt:lpstr>PowerPoint Presentation</vt:lpstr>
      <vt:lpstr>یک داستان کوتاه</vt:lpstr>
      <vt:lpstr>یک تصویر ارزش هزار  کلمه است</vt:lpstr>
      <vt:lpstr>یک تصویر ارزش هزارکلمه است</vt:lpstr>
      <vt:lpstr>نقاط عطف رسیده است</vt:lpstr>
      <vt:lpstr>5,000</vt:lpstr>
      <vt:lpstr>25,000</vt:lpstr>
      <vt:lpstr>4,498,300,000</vt:lpstr>
      <vt:lpstr>5,000,500</vt:lpstr>
      <vt:lpstr>عالی کلمات</vt:lpstr>
      <vt:lpstr>عالی کلمات</vt:lpstr>
      <vt:lpstr>فرآیند ما</vt:lpstr>
      <vt:lpstr>PowerPoint Presentation</vt:lpstr>
      <vt:lpstr>01</vt:lpstr>
      <vt:lpstr>گواهینامه ها</vt:lpstr>
      <vt:lpstr>گواهینامه ها</vt:lpstr>
      <vt:lpstr>مراقبت های بهداشتی حیوانات خانگی</vt:lpstr>
      <vt:lpstr>مراقبت های بهداشتی سگ ها</vt:lpstr>
      <vt:lpstr>منطقه A</vt:lpstr>
      <vt:lpstr>منطقه A</vt:lpstr>
      <vt:lpstr>PowerPoint Presentation</vt:lpstr>
      <vt:lpstr>خدمات</vt:lpstr>
      <vt:lpstr>خدمات</vt:lpstr>
      <vt:lpstr>دستاوردهای کلیدی</vt:lpstr>
      <vt:lpstr>دستاوردهای کلیدی</vt:lpstr>
      <vt:lpstr>رضایت مشتری</vt:lpstr>
      <vt:lpstr>95%</vt:lpstr>
      <vt:lpstr>PowerPoint Presentation</vt:lpstr>
      <vt:lpstr>نوآوری ها</vt:lpstr>
      <vt:lpstr>نوآوری ها</vt:lpstr>
      <vt:lpstr>مرکز</vt:lpstr>
      <vt:lpstr>درمانگاه</vt:lpstr>
      <vt:lpstr>اقدامات بهبود کیفیت</vt:lpstr>
      <vt:lpstr>اقدامات بهبود کیفیت</vt:lpstr>
      <vt:lpstr>اقدامات بهبود کیفیت</vt:lpstr>
      <vt:lpstr>جوایز</vt:lpstr>
      <vt:lpstr>جوایز</vt:lpstr>
      <vt:lpstr>تیم ما</vt:lpstr>
      <vt:lpstr>ملاقات THE تیم</vt:lpstr>
      <vt:lpstr>گروه را ملاقات کن</vt:lpstr>
      <vt:lpstr>نگاه دزدکی</vt:lpstr>
      <vt:lpstr>نگاه دزدکی</vt:lpstr>
      <vt:lpstr>نگاه دزدکی</vt:lpstr>
      <vt:lpstr>با تشکر</vt:lpstr>
      <vt:lpstr>آیکون های دامپزشکی</vt:lpstr>
      <vt:lpstr>منابع اطلاعاتی جایگزین</vt:lpstr>
      <vt:lpstr>منابع اطلاعاتی  جایگزین</vt:lpstr>
      <vt:lpstr>منابع</vt:lpstr>
      <vt:lpstr>منابع</vt:lpstr>
      <vt:lpstr>بسته آیکون</vt:lpstr>
      <vt:lpstr>بسته آیکون: دامپزشکی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PowerPoint Presentation</vt:lpstr>
      <vt:lpstr>PowerPoint Presentation</vt:lpstr>
      <vt:lpstr>نمادهای برتر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modified xsi:type="dcterms:W3CDTF">2024-02-26T14:44:44Z</dcterms:modified>
</cp:coreProperties>
</file>